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4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607" r:id="rId2"/>
    <p:sldId id="667" r:id="rId3"/>
    <p:sldId id="668" r:id="rId4"/>
    <p:sldId id="610" r:id="rId5"/>
    <p:sldId id="670" r:id="rId6"/>
    <p:sldId id="611" r:id="rId7"/>
    <p:sldId id="738" r:id="rId8"/>
    <p:sldId id="681" r:id="rId9"/>
    <p:sldId id="693" r:id="rId10"/>
    <p:sldId id="744" r:id="rId11"/>
    <p:sldId id="688" r:id="rId12"/>
    <p:sldId id="746" r:id="rId13"/>
    <p:sldId id="690" r:id="rId14"/>
    <p:sldId id="691" r:id="rId15"/>
    <p:sldId id="605" r:id="rId16"/>
    <p:sldId id="694" r:id="rId17"/>
    <p:sldId id="741" r:id="rId18"/>
    <p:sldId id="695" r:id="rId19"/>
    <p:sldId id="632" r:id="rId20"/>
    <p:sldId id="633" r:id="rId21"/>
    <p:sldId id="634" r:id="rId22"/>
    <p:sldId id="635" r:id="rId23"/>
    <p:sldId id="745" r:id="rId24"/>
    <p:sldId id="742" r:id="rId2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eishi ENOMOTO" initials="SE" lastIdx="1" clrIdx="0">
    <p:extLst>
      <p:ext uri="{19B8F6BF-5375-455C-9EA6-DF929625EA0E}">
        <p15:presenceInfo xmlns:p15="http://schemas.microsoft.com/office/powerpoint/2012/main" userId="239d12e0523b720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4BF2"/>
    <a:srgbClr val="9800B6"/>
    <a:srgbClr val="0000FF"/>
    <a:srgbClr val="009E00"/>
    <a:srgbClr val="006800"/>
    <a:srgbClr val="008A00"/>
    <a:srgbClr val="006600"/>
    <a:srgbClr val="C5FFF9"/>
    <a:srgbClr val="FF6201"/>
    <a:srgbClr val="19B8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中間スタイル 4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7" autoAdjust="0"/>
    <p:restoredTop sz="95673" autoAdjust="0"/>
  </p:normalViewPr>
  <p:slideViewPr>
    <p:cSldViewPr>
      <p:cViewPr varScale="1">
        <p:scale>
          <a:sx n="94" d="100"/>
          <a:sy n="94" d="100"/>
        </p:scale>
        <p:origin x="84" y="4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3066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nomoto\Desktop\presentation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n_\phi</c:v>
                </c:pt>
              </c:strCache>
            </c:strRef>
          </c:tx>
          <c:spPr>
            <a:ln w="19050" cap="rnd">
              <a:solidFill>
                <a:srgbClr val="0000FF"/>
              </a:solidFill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xVal>
            <c:numRef>
              <c:f>Sheet1!$A$2:$A$1001</c:f>
              <c:numCache>
                <c:formatCode>General</c:formatCode>
                <c:ptCount val="1000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  <c:pt idx="65">
                  <c:v>32.5</c:v>
                </c:pt>
                <c:pt idx="66">
                  <c:v>33</c:v>
                </c:pt>
                <c:pt idx="67">
                  <c:v>33.5</c:v>
                </c:pt>
                <c:pt idx="68">
                  <c:v>34</c:v>
                </c:pt>
                <c:pt idx="69">
                  <c:v>34.5</c:v>
                </c:pt>
                <c:pt idx="70">
                  <c:v>35</c:v>
                </c:pt>
                <c:pt idx="71">
                  <c:v>35.5</c:v>
                </c:pt>
                <c:pt idx="72">
                  <c:v>36</c:v>
                </c:pt>
                <c:pt idx="73">
                  <c:v>36.5</c:v>
                </c:pt>
                <c:pt idx="74">
                  <c:v>37</c:v>
                </c:pt>
                <c:pt idx="75">
                  <c:v>37.5</c:v>
                </c:pt>
                <c:pt idx="76">
                  <c:v>38</c:v>
                </c:pt>
                <c:pt idx="77">
                  <c:v>38.5</c:v>
                </c:pt>
                <c:pt idx="78">
                  <c:v>39</c:v>
                </c:pt>
                <c:pt idx="79">
                  <c:v>39.5</c:v>
                </c:pt>
                <c:pt idx="80">
                  <c:v>40</c:v>
                </c:pt>
                <c:pt idx="81">
                  <c:v>40.5</c:v>
                </c:pt>
                <c:pt idx="82">
                  <c:v>41</c:v>
                </c:pt>
                <c:pt idx="83">
                  <c:v>41.5</c:v>
                </c:pt>
                <c:pt idx="84">
                  <c:v>42</c:v>
                </c:pt>
                <c:pt idx="85">
                  <c:v>42.5</c:v>
                </c:pt>
                <c:pt idx="86">
                  <c:v>43</c:v>
                </c:pt>
                <c:pt idx="87">
                  <c:v>43.5</c:v>
                </c:pt>
                <c:pt idx="88">
                  <c:v>44</c:v>
                </c:pt>
                <c:pt idx="89">
                  <c:v>44.5</c:v>
                </c:pt>
                <c:pt idx="90">
                  <c:v>45</c:v>
                </c:pt>
                <c:pt idx="91">
                  <c:v>45.5</c:v>
                </c:pt>
                <c:pt idx="92">
                  <c:v>46</c:v>
                </c:pt>
                <c:pt idx="93">
                  <c:v>46.5</c:v>
                </c:pt>
                <c:pt idx="94">
                  <c:v>47</c:v>
                </c:pt>
                <c:pt idx="95">
                  <c:v>47.5</c:v>
                </c:pt>
                <c:pt idx="96">
                  <c:v>48</c:v>
                </c:pt>
                <c:pt idx="97">
                  <c:v>48.5</c:v>
                </c:pt>
                <c:pt idx="98">
                  <c:v>49</c:v>
                </c:pt>
                <c:pt idx="99">
                  <c:v>49.5</c:v>
                </c:pt>
                <c:pt idx="100">
                  <c:v>50</c:v>
                </c:pt>
                <c:pt idx="101">
                  <c:v>50.5</c:v>
                </c:pt>
                <c:pt idx="102">
                  <c:v>51</c:v>
                </c:pt>
                <c:pt idx="103">
                  <c:v>51.5</c:v>
                </c:pt>
                <c:pt idx="104">
                  <c:v>52</c:v>
                </c:pt>
                <c:pt idx="105">
                  <c:v>52.5</c:v>
                </c:pt>
                <c:pt idx="106">
                  <c:v>53</c:v>
                </c:pt>
                <c:pt idx="107">
                  <c:v>53.5</c:v>
                </c:pt>
                <c:pt idx="108">
                  <c:v>54</c:v>
                </c:pt>
                <c:pt idx="109">
                  <c:v>54.5</c:v>
                </c:pt>
                <c:pt idx="110">
                  <c:v>55</c:v>
                </c:pt>
                <c:pt idx="111">
                  <c:v>55.5</c:v>
                </c:pt>
                <c:pt idx="112">
                  <c:v>56</c:v>
                </c:pt>
                <c:pt idx="113">
                  <c:v>56.5</c:v>
                </c:pt>
                <c:pt idx="114">
                  <c:v>57</c:v>
                </c:pt>
                <c:pt idx="115">
                  <c:v>57.5</c:v>
                </c:pt>
                <c:pt idx="116">
                  <c:v>58</c:v>
                </c:pt>
                <c:pt idx="117">
                  <c:v>58.5</c:v>
                </c:pt>
                <c:pt idx="118">
                  <c:v>59</c:v>
                </c:pt>
                <c:pt idx="119">
                  <c:v>59.5</c:v>
                </c:pt>
                <c:pt idx="120">
                  <c:v>60</c:v>
                </c:pt>
                <c:pt idx="121">
                  <c:v>60.5</c:v>
                </c:pt>
                <c:pt idx="122">
                  <c:v>61</c:v>
                </c:pt>
                <c:pt idx="123">
                  <c:v>61.5</c:v>
                </c:pt>
                <c:pt idx="124">
                  <c:v>62</c:v>
                </c:pt>
                <c:pt idx="125">
                  <c:v>62.5</c:v>
                </c:pt>
                <c:pt idx="126">
                  <c:v>63</c:v>
                </c:pt>
                <c:pt idx="127">
                  <c:v>63.5</c:v>
                </c:pt>
                <c:pt idx="128">
                  <c:v>64</c:v>
                </c:pt>
                <c:pt idx="129">
                  <c:v>64.5</c:v>
                </c:pt>
                <c:pt idx="130">
                  <c:v>65</c:v>
                </c:pt>
                <c:pt idx="131">
                  <c:v>65.5</c:v>
                </c:pt>
                <c:pt idx="132">
                  <c:v>66</c:v>
                </c:pt>
                <c:pt idx="133">
                  <c:v>66.5</c:v>
                </c:pt>
                <c:pt idx="134">
                  <c:v>67</c:v>
                </c:pt>
                <c:pt idx="135">
                  <c:v>67.5</c:v>
                </c:pt>
                <c:pt idx="136">
                  <c:v>68</c:v>
                </c:pt>
                <c:pt idx="137">
                  <c:v>68.5</c:v>
                </c:pt>
                <c:pt idx="138">
                  <c:v>69</c:v>
                </c:pt>
                <c:pt idx="139">
                  <c:v>69.5</c:v>
                </c:pt>
                <c:pt idx="140">
                  <c:v>70</c:v>
                </c:pt>
                <c:pt idx="141">
                  <c:v>70.5</c:v>
                </c:pt>
                <c:pt idx="142">
                  <c:v>71</c:v>
                </c:pt>
                <c:pt idx="143">
                  <c:v>71.5</c:v>
                </c:pt>
                <c:pt idx="144">
                  <c:v>72</c:v>
                </c:pt>
                <c:pt idx="145">
                  <c:v>72.5</c:v>
                </c:pt>
                <c:pt idx="146">
                  <c:v>73</c:v>
                </c:pt>
                <c:pt idx="147">
                  <c:v>73.5</c:v>
                </c:pt>
                <c:pt idx="148">
                  <c:v>74</c:v>
                </c:pt>
                <c:pt idx="149">
                  <c:v>74.5</c:v>
                </c:pt>
                <c:pt idx="150">
                  <c:v>75</c:v>
                </c:pt>
                <c:pt idx="151">
                  <c:v>75.5</c:v>
                </c:pt>
                <c:pt idx="152">
                  <c:v>76</c:v>
                </c:pt>
                <c:pt idx="153">
                  <c:v>76.5</c:v>
                </c:pt>
                <c:pt idx="154">
                  <c:v>77</c:v>
                </c:pt>
                <c:pt idx="155">
                  <c:v>77.5</c:v>
                </c:pt>
                <c:pt idx="156">
                  <c:v>78</c:v>
                </c:pt>
                <c:pt idx="157">
                  <c:v>78.5</c:v>
                </c:pt>
                <c:pt idx="158">
                  <c:v>79</c:v>
                </c:pt>
                <c:pt idx="159">
                  <c:v>79.5</c:v>
                </c:pt>
                <c:pt idx="160">
                  <c:v>80</c:v>
                </c:pt>
                <c:pt idx="161">
                  <c:v>80.5</c:v>
                </c:pt>
                <c:pt idx="162">
                  <c:v>81</c:v>
                </c:pt>
                <c:pt idx="163">
                  <c:v>81.5</c:v>
                </c:pt>
                <c:pt idx="164">
                  <c:v>82</c:v>
                </c:pt>
                <c:pt idx="165">
                  <c:v>82.5</c:v>
                </c:pt>
                <c:pt idx="166">
                  <c:v>83</c:v>
                </c:pt>
                <c:pt idx="167">
                  <c:v>83.5</c:v>
                </c:pt>
                <c:pt idx="168">
                  <c:v>84</c:v>
                </c:pt>
                <c:pt idx="169">
                  <c:v>84.5</c:v>
                </c:pt>
                <c:pt idx="170">
                  <c:v>85</c:v>
                </c:pt>
                <c:pt idx="171">
                  <c:v>85.5</c:v>
                </c:pt>
                <c:pt idx="172">
                  <c:v>86</c:v>
                </c:pt>
                <c:pt idx="173">
                  <c:v>86.5</c:v>
                </c:pt>
                <c:pt idx="174">
                  <c:v>87</c:v>
                </c:pt>
                <c:pt idx="175">
                  <c:v>87.5</c:v>
                </c:pt>
                <c:pt idx="176">
                  <c:v>88</c:v>
                </c:pt>
                <c:pt idx="177">
                  <c:v>88.5</c:v>
                </c:pt>
                <c:pt idx="178">
                  <c:v>89</c:v>
                </c:pt>
                <c:pt idx="179">
                  <c:v>89.5</c:v>
                </c:pt>
                <c:pt idx="180">
                  <c:v>90</c:v>
                </c:pt>
                <c:pt idx="181">
                  <c:v>90.5</c:v>
                </c:pt>
                <c:pt idx="182">
                  <c:v>91</c:v>
                </c:pt>
                <c:pt idx="183">
                  <c:v>91.5</c:v>
                </c:pt>
                <c:pt idx="184">
                  <c:v>92</c:v>
                </c:pt>
                <c:pt idx="185">
                  <c:v>92.5</c:v>
                </c:pt>
                <c:pt idx="186">
                  <c:v>93</c:v>
                </c:pt>
                <c:pt idx="187">
                  <c:v>93.5</c:v>
                </c:pt>
                <c:pt idx="188">
                  <c:v>94</c:v>
                </c:pt>
                <c:pt idx="189">
                  <c:v>94.5</c:v>
                </c:pt>
                <c:pt idx="190">
                  <c:v>95</c:v>
                </c:pt>
                <c:pt idx="191">
                  <c:v>95.5</c:v>
                </c:pt>
                <c:pt idx="192">
                  <c:v>96</c:v>
                </c:pt>
                <c:pt idx="193">
                  <c:v>96.5</c:v>
                </c:pt>
                <c:pt idx="194">
                  <c:v>97</c:v>
                </c:pt>
                <c:pt idx="195">
                  <c:v>97.5</c:v>
                </c:pt>
                <c:pt idx="196">
                  <c:v>98</c:v>
                </c:pt>
                <c:pt idx="197">
                  <c:v>98.5</c:v>
                </c:pt>
                <c:pt idx="198">
                  <c:v>99</c:v>
                </c:pt>
                <c:pt idx="199">
                  <c:v>99.5</c:v>
                </c:pt>
                <c:pt idx="200">
                  <c:v>100</c:v>
                </c:pt>
                <c:pt idx="201">
                  <c:v>100.5</c:v>
                </c:pt>
                <c:pt idx="202">
                  <c:v>101</c:v>
                </c:pt>
                <c:pt idx="203">
                  <c:v>101.5</c:v>
                </c:pt>
                <c:pt idx="204">
                  <c:v>102</c:v>
                </c:pt>
                <c:pt idx="205">
                  <c:v>102.5</c:v>
                </c:pt>
                <c:pt idx="206">
                  <c:v>103</c:v>
                </c:pt>
                <c:pt idx="207">
                  <c:v>103.5</c:v>
                </c:pt>
                <c:pt idx="208">
                  <c:v>104</c:v>
                </c:pt>
                <c:pt idx="209">
                  <c:v>104.5</c:v>
                </c:pt>
                <c:pt idx="210">
                  <c:v>105</c:v>
                </c:pt>
                <c:pt idx="211">
                  <c:v>105.5</c:v>
                </c:pt>
                <c:pt idx="212">
                  <c:v>106</c:v>
                </c:pt>
                <c:pt idx="213">
                  <c:v>106.5</c:v>
                </c:pt>
                <c:pt idx="214">
                  <c:v>107</c:v>
                </c:pt>
                <c:pt idx="215">
                  <c:v>107.5</c:v>
                </c:pt>
                <c:pt idx="216">
                  <c:v>108</c:v>
                </c:pt>
                <c:pt idx="217">
                  <c:v>108.5</c:v>
                </c:pt>
                <c:pt idx="218">
                  <c:v>109</c:v>
                </c:pt>
                <c:pt idx="219">
                  <c:v>109.5</c:v>
                </c:pt>
                <c:pt idx="220">
                  <c:v>110</c:v>
                </c:pt>
                <c:pt idx="221">
                  <c:v>110.5</c:v>
                </c:pt>
                <c:pt idx="222">
                  <c:v>111</c:v>
                </c:pt>
                <c:pt idx="223">
                  <c:v>111.5</c:v>
                </c:pt>
                <c:pt idx="224">
                  <c:v>112</c:v>
                </c:pt>
                <c:pt idx="225">
                  <c:v>112.5</c:v>
                </c:pt>
                <c:pt idx="226">
                  <c:v>113</c:v>
                </c:pt>
                <c:pt idx="227">
                  <c:v>113.5</c:v>
                </c:pt>
                <c:pt idx="228">
                  <c:v>114</c:v>
                </c:pt>
                <c:pt idx="229">
                  <c:v>114.5</c:v>
                </c:pt>
                <c:pt idx="230">
                  <c:v>115</c:v>
                </c:pt>
                <c:pt idx="231">
                  <c:v>115.5</c:v>
                </c:pt>
                <c:pt idx="232">
                  <c:v>116</c:v>
                </c:pt>
                <c:pt idx="233">
                  <c:v>116.5</c:v>
                </c:pt>
                <c:pt idx="234">
                  <c:v>117</c:v>
                </c:pt>
                <c:pt idx="235">
                  <c:v>117.5</c:v>
                </c:pt>
                <c:pt idx="236">
                  <c:v>118</c:v>
                </c:pt>
                <c:pt idx="237">
                  <c:v>118.5</c:v>
                </c:pt>
                <c:pt idx="238">
                  <c:v>119</c:v>
                </c:pt>
                <c:pt idx="239">
                  <c:v>119.5</c:v>
                </c:pt>
                <c:pt idx="240">
                  <c:v>120</c:v>
                </c:pt>
                <c:pt idx="241">
                  <c:v>120.5</c:v>
                </c:pt>
                <c:pt idx="242">
                  <c:v>121</c:v>
                </c:pt>
                <c:pt idx="243">
                  <c:v>121.5</c:v>
                </c:pt>
                <c:pt idx="244">
                  <c:v>122</c:v>
                </c:pt>
                <c:pt idx="245">
                  <c:v>122.5</c:v>
                </c:pt>
                <c:pt idx="246">
                  <c:v>123</c:v>
                </c:pt>
                <c:pt idx="247">
                  <c:v>123.5</c:v>
                </c:pt>
                <c:pt idx="248">
                  <c:v>124</c:v>
                </c:pt>
                <c:pt idx="249">
                  <c:v>124.5</c:v>
                </c:pt>
                <c:pt idx="250">
                  <c:v>125</c:v>
                </c:pt>
                <c:pt idx="251">
                  <c:v>125.5</c:v>
                </c:pt>
                <c:pt idx="252">
                  <c:v>126</c:v>
                </c:pt>
                <c:pt idx="253">
                  <c:v>126.5</c:v>
                </c:pt>
                <c:pt idx="254">
                  <c:v>127</c:v>
                </c:pt>
                <c:pt idx="255">
                  <c:v>127.5</c:v>
                </c:pt>
                <c:pt idx="256">
                  <c:v>128</c:v>
                </c:pt>
                <c:pt idx="257">
                  <c:v>128.5</c:v>
                </c:pt>
                <c:pt idx="258">
                  <c:v>129</c:v>
                </c:pt>
                <c:pt idx="259">
                  <c:v>129.5</c:v>
                </c:pt>
                <c:pt idx="260">
                  <c:v>130</c:v>
                </c:pt>
                <c:pt idx="261">
                  <c:v>130.5</c:v>
                </c:pt>
                <c:pt idx="262">
                  <c:v>131</c:v>
                </c:pt>
                <c:pt idx="263">
                  <c:v>131.5</c:v>
                </c:pt>
                <c:pt idx="264">
                  <c:v>132</c:v>
                </c:pt>
                <c:pt idx="265">
                  <c:v>132.5</c:v>
                </c:pt>
                <c:pt idx="266">
                  <c:v>133</c:v>
                </c:pt>
                <c:pt idx="267">
                  <c:v>133.5</c:v>
                </c:pt>
                <c:pt idx="268">
                  <c:v>134</c:v>
                </c:pt>
                <c:pt idx="269">
                  <c:v>134.5</c:v>
                </c:pt>
                <c:pt idx="270">
                  <c:v>135</c:v>
                </c:pt>
                <c:pt idx="271">
                  <c:v>135.5</c:v>
                </c:pt>
                <c:pt idx="272">
                  <c:v>136</c:v>
                </c:pt>
                <c:pt idx="273">
                  <c:v>136.5</c:v>
                </c:pt>
                <c:pt idx="274">
                  <c:v>137</c:v>
                </c:pt>
                <c:pt idx="275">
                  <c:v>137.5</c:v>
                </c:pt>
                <c:pt idx="276">
                  <c:v>138</c:v>
                </c:pt>
                <c:pt idx="277">
                  <c:v>138.5</c:v>
                </c:pt>
                <c:pt idx="278">
                  <c:v>139</c:v>
                </c:pt>
                <c:pt idx="279">
                  <c:v>139.5</c:v>
                </c:pt>
                <c:pt idx="280">
                  <c:v>140</c:v>
                </c:pt>
                <c:pt idx="281">
                  <c:v>140.5</c:v>
                </c:pt>
                <c:pt idx="282">
                  <c:v>141</c:v>
                </c:pt>
                <c:pt idx="283">
                  <c:v>141.5</c:v>
                </c:pt>
                <c:pt idx="284">
                  <c:v>142</c:v>
                </c:pt>
                <c:pt idx="285">
                  <c:v>142.5</c:v>
                </c:pt>
                <c:pt idx="286">
                  <c:v>143</c:v>
                </c:pt>
                <c:pt idx="287">
                  <c:v>143.5</c:v>
                </c:pt>
                <c:pt idx="288">
                  <c:v>144</c:v>
                </c:pt>
                <c:pt idx="289">
                  <c:v>144.5</c:v>
                </c:pt>
                <c:pt idx="290">
                  <c:v>145</c:v>
                </c:pt>
                <c:pt idx="291">
                  <c:v>145.5</c:v>
                </c:pt>
                <c:pt idx="292">
                  <c:v>146</c:v>
                </c:pt>
                <c:pt idx="293">
                  <c:v>146.5</c:v>
                </c:pt>
                <c:pt idx="294">
                  <c:v>147</c:v>
                </c:pt>
                <c:pt idx="295">
                  <c:v>147.5</c:v>
                </c:pt>
                <c:pt idx="296">
                  <c:v>148</c:v>
                </c:pt>
                <c:pt idx="297">
                  <c:v>148.5</c:v>
                </c:pt>
                <c:pt idx="298">
                  <c:v>149</c:v>
                </c:pt>
                <c:pt idx="299">
                  <c:v>149.5</c:v>
                </c:pt>
                <c:pt idx="300">
                  <c:v>150</c:v>
                </c:pt>
                <c:pt idx="301">
                  <c:v>150.5</c:v>
                </c:pt>
                <c:pt idx="302">
                  <c:v>151</c:v>
                </c:pt>
                <c:pt idx="303">
                  <c:v>151.5</c:v>
                </c:pt>
                <c:pt idx="304">
                  <c:v>152</c:v>
                </c:pt>
                <c:pt idx="305">
                  <c:v>152.5</c:v>
                </c:pt>
                <c:pt idx="306">
                  <c:v>153</c:v>
                </c:pt>
                <c:pt idx="307">
                  <c:v>153.5</c:v>
                </c:pt>
                <c:pt idx="308">
                  <c:v>154</c:v>
                </c:pt>
                <c:pt idx="309">
                  <c:v>154.5</c:v>
                </c:pt>
                <c:pt idx="310">
                  <c:v>155</c:v>
                </c:pt>
                <c:pt idx="311">
                  <c:v>155.5</c:v>
                </c:pt>
                <c:pt idx="312">
                  <c:v>156</c:v>
                </c:pt>
                <c:pt idx="313">
                  <c:v>156.5</c:v>
                </c:pt>
                <c:pt idx="314">
                  <c:v>157</c:v>
                </c:pt>
                <c:pt idx="315">
                  <c:v>157.5</c:v>
                </c:pt>
                <c:pt idx="316">
                  <c:v>158</c:v>
                </c:pt>
                <c:pt idx="317">
                  <c:v>158.5</c:v>
                </c:pt>
                <c:pt idx="318">
                  <c:v>159</c:v>
                </c:pt>
                <c:pt idx="319">
                  <c:v>159.5</c:v>
                </c:pt>
                <c:pt idx="320">
                  <c:v>160</c:v>
                </c:pt>
                <c:pt idx="321">
                  <c:v>160.5</c:v>
                </c:pt>
                <c:pt idx="322">
                  <c:v>161</c:v>
                </c:pt>
                <c:pt idx="323">
                  <c:v>161.5</c:v>
                </c:pt>
                <c:pt idx="324">
                  <c:v>162</c:v>
                </c:pt>
                <c:pt idx="325">
                  <c:v>162.5</c:v>
                </c:pt>
                <c:pt idx="326">
                  <c:v>163</c:v>
                </c:pt>
                <c:pt idx="327">
                  <c:v>163.5</c:v>
                </c:pt>
                <c:pt idx="328">
                  <c:v>164</c:v>
                </c:pt>
                <c:pt idx="329">
                  <c:v>164.5</c:v>
                </c:pt>
                <c:pt idx="330">
                  <c:v>165</c:v>
                </c:pt>
                <c:pt idx="331">
                  <c:v>165.5</c:v>
                </c:pt>
                <c:pt idx="332">
                  <c:v>166</c:v>
                </c:pt>
                <c:pt idx="333">
                  <c:v>166.5</c:v>
                </c:pt>
                <c:pt idx="334">
                  <c:v>167</c:v>
                </c:pt>
                <c:pt idx="335">
                  <c:v>167.5</c:v>
                </c:pt>
                <c:pt idx="336">
                  <c:v>168</c:v>
                </c:pt>
                <c:pt idx="337">
                  <c:v>168.5</c:v>
                </c:pt>
                <c:pt idx="338">
                  <c:v>169</c:v>
                </c:pt>
                <c:pt idx="339">
                  <c:v>169.5</c:v>
                </c:pt>
                <c:pt idx="340">
                  <c:v>170</c:v>
                </c:pt>
                <c:pt idx="341">
                  <c:v>170.5</c:v>
                </c:pt>
                <c:pt idx="342">
                  <c:v>171</c:v>
                </c:pt>
                <c:pt idx="343">
                  <c:v>171.5</c:v>
                </c:pt>
                <c:pt idx="344">
                  <c:v>172</c:v>
                </c:pt>
                <c:pt idx="345">
                  <c:v>172.5</c:v>
                </c:pt>
                <c:pt idx="346">
                  <c:v>173</c:v>
                </c:pt>
                <c:pt idx="347">
                  <c:v>173.5</c:v>
                </c:pt>
                <c:pt idx="348">
                  <c:v>174</c:v>
                </c:pt>
                <c:pt idx="349">
                  <c:v>174.5</c:v>
                </c:pt>
                <c:pt idx="350">
                  <c:v>175</c:v>
                </c:pt>
                <c:pt idx="351">
                  <c:v>175.5</c:v>
                </c:pt>
                <c:pt idx="352">
                  <c:v>176</c:v>
                </c:pt>
                <c:pt idx="353">
                  <c:v>176.5</c:v>
                </c:pt>
                <c:pt idx="354">
                  <c:v>177</c:v>
                </c:pt>
                <c:pt idx="355">
                  <c:v>177.5</c:v>
                </c:pt>
                <c:pt idx="356">
                  <c:v>178</c:v>
                </c:pt>
                <c:pt idx="357">
                  <c:v>178.5</c:v>
                </c:pt>
                <c:pt idx="358">
                  <c:v>179</c:v>
                </c:pt>
                <c:pt idx="359">
                  <c:v>179.5</c:v>
                </c:pt>
                <c:pt idx="360">
                  <c:v>180</c:v>
                </c:pt>
                <c:pt idx="361">
                  <c:v>180.5</c:v>
                </c:pt>
                <c:pt idx="362">
                  <c:v>181</c:v>
                </c:pt>
                <c:pt idx="363">
                  <c:v>181.5</c:v>
                </c:pt>
                <c:pt idx="364">
                  <c:v>182</c:v>
                </c:pt>
                <c:pt idx="365">
                  <c:v>182.5</c:v>
                </c:pt>
                <c:pt idx="366">
                  <c:v>183</c:v>
                </c:pt>
                <c:pt idx="367">
                  <c:v>183.5</c:v>
                </c:pt>
                <c:pt idx="368">
                  <c:v>184</c:v>
                </c:pt>
                <c:pt idx="369">
                  <c:v>184.5</c:v>
                </c:pt>
                <c:pt idx="370">
                  <c:v>185</c:v>
                </c:pt>
                <c:pt idx="371">
                  <c:v>185.5</c:v>
                </c:pt>
                <c:pt idx="372">
                  <c:v>186</c:v>
                </c:pt>
                <c:pt idx="373">
                  <c:v>186.5</c:v>
                </c:pt>
                <c:pt idx="374">
                  <c:v>187</c:v>
                </c:pt>
                <c:pt idx="375">
                  <c:v>187.5</c:v>
                </c:pt>
                <c:pt idx="376">
                  <c:v>188</c:v>
                </c:pt>
                <c:pt idx="377">
                  <c:v>188.5</c:v>
                </c:pt>
                <c:pt idx="378">
                  <c:v>189</c:v>
                </c:pt>
                <c:pt idx="379">
                  <c:v>189.5</c:v>
                </c:pt>
                <c:pt idx="380">
                  <c:v>190</c:v>
                </c:pt>
                <c:pt idx="381">
                  <c:v>190.5</c:v>
                </c:pt>
                <c:pt idx="382">
                  <c:v>191</c:v>
                </c:pt>
                <c:pt idx="383">
                  <c:v>191.5</c:v>
                </c:pt>
                <c:pt idx="384">
                  <c:v>192</c:v>
                </c:pt>
                <c:pt idx="385">
                  <c:v>192.5</c:v>
                </c:pt>
                <c:pt idx="386">
                  <c:v>193</c:v>
                </c:pt>
                <c:pt idx="387">
                  <c:v>193.5</c:v>
                </c:pt>
                <c:pt idx="388">
                  <c:v>194</c:v>
                </c:pt>
                <c:pt idx="389">
                  <c:v>194.5</c:v>
                </c:pt>
                <c:pt idx="390">
                  <c:v>195</c:v>
                </c:pt>
                <c:pt idx="391">
                  <c:v>195.5</c:v>
                </c:pt>
                <c:pt idx="392">
                  <c:v>196</c:v>
                </c:pt>
                <c:pt idx="393">
                  <c:v>196.5</c:v>
                </c:pt>
                <c:pt idx="394">
                  <c:v>197</c:v>
                </c:pt>
                <c:pt idx="395">
                  <c:v>197.5</c:v>
                </c:pt>
                <c:pt idx="396">
                  <c:v>198</c:v>
                </c:pt>
                <c:pt idx="397">
                  <c:v>198.5</c:v>
                </c:pt>
                <c:pt idx="398">
                  <c:v>199</c:v>
                </c:pt>
                <c:pt idx="399">
                  <c:v>199.5</c:v>
                </c:pt>
                <c:pt idx="400">
                  <c:v>200</c:v>
                </c:pt>
                <c:pt idx="401">
                  <c:v>200.5</c:v>
                </c:pt>
                <c:pt idx="402">
                  <c:v>201</c:v>
                </c:pt>
                <c:pt idx="403">
                  <c:v>201.5</c:v>
                </c:pt>
                <c:pt idx="404">
                  <c:v>202</c:v>
                </c:pt>
                <c:pt idx="405">
                  <c:v>202.5</c:v>
                </c:pt>
                <c:pt idx="406">
                  <c:v>203</c:v>
                </c:pt>
                <c:pt idx="407">
                  <c:v>203.5</c:v>
                </c:pt>
                <c:pt idx="408">
                  <c:v>204</c:v>
                </c:pt>
                <c:pt idx="409">
                  <c:v>204.5</c:v>
                </c:pt>
                <c:pt idx="410">
                  <c:v>205</c:v>
                </c:pt>
                <c:pt idx="411">
                  <c:v>205.5</c:v>
                </c:pt>
                <c:pt idx="412">
                  <c:v>206</c:v>
                </c:pt>
                <c:pt idx="413">
                  <c:v>206.5</c:v>
                </c:pt>
                <c:pt idx="414">
                  <c:v>207</c:v>
                </c:pt>
                <c:pt idx="415">
                  <c:v>207.5</c:v>
                </c:pt>
                <c:pt idx="416">
                  <c:v>208</c:v>
                </c:pt>
                <c:pt idx="417">
                  <c:v>208.5</c:v>
                </c:pt>
                <c:pt idx="418">
                  <c:v>209</c:v>
                </c:pt>
                <c:pt idx="419">
                  <c:v>209.5</c:v>
                </c:pt>
                <c:pt idx="420">
                  <c:v>210</c:v>
                </c:pt>
                <c:pt idx="421">
                  <c:v>210.5</c:v>
                </c:pt>
                <c:pt idx="422">
                  <c:v>211</c:v>
                </c:pt>
                <c:pt idx="423">
                  <c:v>211.5</c:v>
                </c:pt>
                <c:pt idx="424">
                  <c:v>212</c:v>
                </c:pt>
                <c:pt idx="425">
                  <c:v>212.5</c:v>
                </c:pt>
                <c:pt idx="426">
                  <c:v>213</c:v>
                </c:pt>
                <c:pt idx="427">
                  <c:v>213.5</c:v>
                </c:pt>
                <c:pt idx="428">
                  <c:v>214</c:v>
                </c:pt>
                <c:pt idx="429">
                  <c:v>214.5</c:v>
                </c:pt>
                <c:pt idx="430">
                  <c:v>215</c:v>
                </c:pt>
                <c:pt idx="431">
                  <c:v>215.5</c:v>
                </c:pt>
                <c:pt idx="432">
                  <c:v>216</c:v>
                </c:pt>
                <c:pt idx="433">
                  <c:v>216.5</c:v>
                </c:pt>
                <c:pt idx="434">
                  <c:v>217</c:v>
                </c:pt>
                <c:pt idx="435">
                  <c:v>217.5</c:v>
                </c:pt>
                <c:pt idx="436">
                  <c:v>218</c:v>
                </c:pt>
                <c:pt idx="437">
                  <c:v>218.5</c:v>
                </c:pt>
                <c:pt idx="438">
                  <c:v>219</c:v>
                </c:pt>
                <c:pt idx="439">
                  <c:v>219.5</c:v>
                </c:pt>
                <c:pt idx="440">
                  <c:v>220</c:v>
                </c:pt>
                <c:pt idx="441">
                  <c:v>220.5</c:v>
                </c:pt>
                <c:pt idx="442">
                  <c:v>221</c:v>
                </c:pt>
                <c:pt idx="443">
                  <c:v>221.5</c:v>
                </c:pt>
                <c:pt idx="444">
                  <c:v>222</c:v>
                </c:pt>
                <c:pt idx="445">
                  <c:v>222.5</c:v>
                </c:pt>
                <c:pt idx="446">
                  <c:v>223</c:v>
                </c:pt>
                <c:pt idx="447">
                  <c:v>223.5</c:v>
                </c:pt>
                <c:pt idx="448">
                  <c:v>224</c:v>
                </c:pt>
                <c:pt idx="449">
                  <c:v>224.5</c:v>
                </c:pt>
                <c:pt idx="450">
                  <c:v>225</c:v>
                </c:pt>
                <c:pt idx="451">
                  <c:v>225.5</c:v>
                </c:pt>
                <c:pt idx="452">
                  <c:v>226</c:v>
                </c:pt>
                <c:pt idx="453">
                  <c:v>226.5</c:v>
                </c:pt>
                <c:pt idx="454">
                  <c:v>227</c:v>
                </c:pt>
                <c:pt idx="455">
                  <c:v>227.5</c:v>
                </c:pt>
                <c:pt idx="456">
                  <c:v>228</c:v>
                </c:pt>
                <c:pt idx="457">
                  <c:v>228.5</c:v>
                </c:pt>
                <c:pt idx="458">
                  <c:v>229</c:v>
                </c:pt>
                <c:pt idx="459">
                  <c:v>229.5</c:v>
                </c:pt>
                <c:pt idx="460">
                  <c:v>230</c:v>
                </c:pt>
                <c:pt idx="461">
                  <c:v>230.5</c:v>
                </c:pt>
                <c:pt idx="462">
                  <c:v>231</c:v>
                </c:pt>
                <c:pt idx="463">
                  <c:v>231.5</c:v>
                </c:pt>
                <c:pt idx="464">
                  <c:v>232</c:v>
                </c:pt>
                <c:pt idx="465">
                  <c:v>232.5</c:v>
                </c:pt>
                <c:pt idx="466">
                  <c:v>233</c:v>
                </c:pt>
                <c:pt idx="467">
                  <c:v>233.5</c:v>
                </c:pt>
                <c:pt idx="468">
                  <c:v>234</c:v>
                </c:pt>
                <c:pt idx="469">
                  <c:v>234.5</c:v>
                </c:pt>
                <c:pt idx="470">
                  <c:v>235</c:v>
                </c:pt>
                <c:pt idx="471">
                  <c:v>235.5</c:v>
                </c:pt>
                <c:pt idx="472">
                  <c:v>236</c:v>
                </c:pt>
                <c:pt idx="473">
                  <c:v>236.5</c:v>
                </c:pt>
                <c:pt idx="474">
                  <c:v>237</c:v>
                </c:pt>
                <c:pt idx="475">
                  <c:v>237.5</c:v>
                </c:pt>
                <c:pt idx="476">
                  <c:v>238</c:v>
                </c:pt>
                <c:pt idx="477">
                  <c:v>238.5</c:v>
                </c:pt>
                <c:pt idx="478">
                  <c:v>239</c:v>
                </c:pt>
                <c:pt idx="479">
                  <c:v>239.5</c:v>
                </c:pt>
                <c:pt idx="480">
                  <c:v>240</c:v>
                </c:pt>
                <c:pt idx="481">
                  <c:v>240.5</c:v>
                </c:pt>
                <c:pt idx="482">
                  <c:v>241</c:v>
                </c:pt>
                <c:pt idx="483">
                  <c:v>241.5</c:v>
                </c:pt>
                <c:pt idx="484">
                  <c:v>242</c:v>
                </c:pt>
                <c:pt idx="485">
                  <c:v>242.5</c:v>
                </c:pt>
                <c:pt idx="486">
                  <c:v>243</c:v>
                </c:pt>
                <c:pt idx="487">
                  <c:v>243.5</c:v>
                </c:pt>
                <c:pt idx="488">
                  <c:v>244</c:v>
                </c:pt>
                <c:pt idx="489">
                  <c:v>244.5</c:v>
                </c:pt>
                <c:pt idx="490">
                  <c:v>245</c:v>
                </c:pt>
                <c:pt idx="491">
                  <c:v>245.5</c:v>
                </c:pt>
                <c:pt idx="492">
                  <c:v>246</c:v>
                </c:pt>
                <c:pt idx="493">
                  <c:v>246.5</c:v>
                </c:pt>
                <c:pt idx="494">
                  <c:v>247</c:v>
                </c:pt>
                <c:pt idx="495">
                  <c:v>247.5</c:v>
                </c:pt>
                <c:pt idx="496">
                  <c:v>248</c:v>
                </c:pt>
                <c:pt idx="497">
                  <c:v>248.5</c:v>
                </c:pt>
                <c:pt idx="498">
                  <c:v>249</c:v>
                </c:pt>
                <c:pt idx="499">
                  <c:v>249.5</c:v>
                </c:pt>
                <c:pt idx="500">
                  <c:v>250</c:v>
                </c:pt>
                <c:pt idx="501">
                  <c:v>250.5</c:v>
                </c:pt>
                <c:pt idx="502">
                  <c:v>251</c:v>
                </c:pt>
                <c:pt idx="503">
                  <c:v>251.5</c:v>
                </c:pt>
                <c:pt idx="504">
                  <c:v>252</c:v>
                </c:pt>
                <c:pt idx="505">
                  <c:v>252.5</c:v>
                </c:pt>
                <c:pt idx="506">
                  <c:v>253</c:v>
                </c:pt>
                <c:pt idx="507">
                  <c:v>253.5</c:v>
                </c:pt>
                <c:pt idx="508">
                  <c:v>254</c:v>
                </c:pt>
                <c:pt idx="509">
                  <c:v>254.5</c:v>
                </c:pt>
                <c:pt idx="510">
                  <c:v>255</c:v>
                </c:pt>
                <c:pt idx="511">
                  <c:v>255.5</c:v>
                </c:pt>
                <c:pt idx="512">
                  <c:v>256</c:v>
                </c:pt>
                <c:pt idx="513">
                  <c:v>256.5</c:v>
                </c:pt>
                <c:pt idx="514">
                  <c:v>257</c:v>
                </c:pt>
                <c:pt idx="515">
                  <c:v>257.5</c:v>
                </c:pt>
                <c:pt idx="516">
                  <c:v>258</c:v>
                </c:pt>
                <c:pt idx="517">
                  <c:v>258.5</c:v>
                </c:pt>
                <c:pt idx="518">
                  <c:v>259</c:v>
                </c:pt>
                <c:pt idx="519">
                  <c:v>259.5</c:v>
                </c:pt>
                <c:pt idx="520">
                  <c:v>260</c:v>
                </c:pt>
                <c:pt idx="521">
                  <c:v>260.5</c:v>
                </c:pt>
                <c:pt idx="522">
                  <c:v>261</c:v>
                </c:pt>
                <c:pt idx="523">
                  <c:v>261.5</c:v>
                </c:pt>
                <c:pt idx="524">
                  <c:v>262</c:v>
                </c:pt>
                <c:pt idx="525">
                  <c:v>262.5</c:v>
                </c:pt>
                <c:pt idx="526">
                  <c:v>263</c:v>
                </c:pt>
                <c:pt idx="527">
                  <c:v>263.5</c:v>
                </c:pt>
                <c:pt idx="528">
                  <c:v>264</c:v>
                </c:pt>
                <c:pt idx="529">
                  <c:v>264.5</c:v>
                </c:pt>
                <c:pt idx="530">
                  <c:v>265</c:v>
                </c:pt>
                <c:pt idx="531">
                  <c:v>265.5</c:v>
                </c:pt>
                <c:pt idx="532">
                  <c:v>266</c:v>
                </c:pt>
                <c:pt idx="533">
                  <c:v>266.5</c:v>
                </c:pt>
                <c:pt idx="534">
                  <c:v>267</c:v>
                </c:pt>
                <c:pt idx="535">
                  <c:v>267.5</c:v>
                </c:pt>
                <c:pt idx="536">
                  <c:v>268</c:v>
                </c:pt>
                <c:pt idx="537">
                  <c:v>268.5</c:v>
                </c:pt>
                <c:pt idx="538">
                  <c:v>269</c:v>
                </c:pt>
                <c:pt idx="539">
                  <c:v>269.5</c:v>
                </c:pt>
                <c:pt idx="540">
                  <c:v>270</c:v>
                </c:pt>
                <c:pt idx="541">
                  <c:v>270.5</c:v>
                </c:pt>
                <c:pt idx="542">
                  <c:v>271</c:v>
                </c:pt>
                <c:pt idx="543">
                  <c:v>271.5</c:v>
                </c:pt>
                <c:pt idx="544">
                  <c:v>272</c:v>
                </c:pt>
                <c:pt idx="545">
                  <c:v>272.5</c:v>
                </c:pt>
                <c:pt idx="546">
                  <c:v>273</c:v>
                </c:pt>
                <c:pt idx="547">
                  <c:v>273.5</c:v>
                </c:pt>
                <c:pt idx="548">
                  <c:v>274</c:v>
                </c:pt>
                <c:pt idx="549">
                  <c:v>274.5</c:v>
                </c:pt>
                <c:pt idx="550">
                  <c:v>275</c:v>
                </c:pt>
                <c:pt idx="551">
                  <c:v>275.5</c:v>
                </c:pt>
                <c:pt idx="552">
                  <c:v>276</c:v>
                </c:pt>
                <c:pt idx="553">
                  <c:v>276.5</c:v>
                </c:pt>
                <c:pt idx="554">
                  <c:v>277</c:v>
                </c:pt>
                <c:pt idx="555">
                  <c:v>277.5</c:v>
                </c:pt>
                <c:pt idx="556">
                  <c:v>278</c:v>
                </c:pt>
                <c:pt idx="557">
                  <c:v>278.5</c:v>
                </c:pt>
                <c:pt idx="558">
                  <c:v>279</c:v>
                </c:pt>
                <c:pt idx="559">
                  <c:v>279.5</c:v>
                </c:pt>
                <c:pt idx="560">
                  <c:v>280</c:v>
                </c:pt>
                <c:pt idx="561">
                  <c:v>280.5</c:v>
                </c:pt>
                <c:pt idx="562">
                  <c:v>281</c:v>
                </c:pt>
                <c:pt idx="563">
                  <c:v>281.5</c:v>
                </c:pt>
                <c:pt idx="564">
                  <c:v>282</c:v>
                </c:pt>
                <c:pt idx="565">
                  <c:v>282.5</c:v>
                </c:pt>
                <c:pt idx="566">
                  <c:v>283</c:v>
                </c:pt>
                <c:pt idx="567">
                  <c:v>283.5</c:v>
                </c:pt>
                <c:pt idx="568">
                  <c:v>284</c:v>
                </c:pt>
                <c:pt idx="569">
                  <c:v>284.5</c:v>
                </c:pt>
                <c:pt idx="570">
                  <c:v>285</c:v>
                </c:pt>
                <c:pt idx="571">
                  <c:v>285.5</c:v>
                </c:pt>
                <c:pt idx="572">
                  <c:v>286</c:v>
                </c:pt>
                <c:pt idx="573">
                  <c:v>286.5</c:v>
                </c:pt>
                <c:pt idx="574">
                  <c:v>287</c:v>
                </c:pt>
                <c:pt idx="575">
                  <c:v>287.5</c:v>
                </c:pt>
                <c:pt idx="576">
                  <c:v>288</c:v>
                </c:pt>
                <c:pt idx="577">
                  <c:v>288.5</c:v>
                </c:pt>
                <c:pt idx="578">
                  <c:v>289</c:v>
                </c:pt>
                <c:pt idx="579">
                  <c:v>289.5</c:v>
                </c:pt>
                <c:pt idx="580">
                  <c:v>290</c:v>
                </c:pt>
                <c:pt idx="581">
                  <c:v>290.5</c:v>
                </c:pt>
                <c:pt idx="582">
                  <c:v>291</c:v>
                </c:pt>
                <c:pt idx="583">
                  <c:v>291.5</c:v>
                </c:pt>
                <c:pt idx="584">
                  <c:v>292</c:v>
                </c:pt>
                <c:pt idx="585">
                  <c:v>292.5</c:v>
                </c:pt>
                <c:pt idx="586">
                  <c:v>293</c:v>
                </c:pt>
                <c:pt idx="587">
                  <c:v>293.5</c:v>
                </c:pt>
                <c:pt idx="588">
                  <c:v>294</c:v>
                </c:pt>
                <c:pt idx="589">
                  <c:v>294.5</c:v>
                </c:pt>
                <c:pt idx="590">
                  <c:v>295</c:v>
                </c:pt>
                <c:pt idx="591">
                  <c:v>295.5</c:v>
                </c:pt>
                <c:pt idx="592">
                  <c:v>296</c:v>
                </c:pt>
                <c:pt idx="593">
                  <c:v>296.5</c:v>
                </c:pt>
                <c:pt idx="594">
                  <c:v>297</c:v>
                </c:pt>
                <c:pt idx="595">
                  <c:v>297.5</c:v>
                </c:pt>
                <c:pt idx="596">
                  <c:v>298</c:v>
                </c:pt>
                <c:pt idx="597">
                  <c:v>298.5</c:v>
                </c:pt>
                <c:pt idx="598">
                  <c:v>299</c:v>
                </c:pt>
                <c:pt idx="599">
                  <c:v>299.5</c:v>
                </c:pt>
                <c:pt idx="600">
                  <c:v>300</c:v>
                </c:pt>
                <c:pt idx="601">
                  <c:v>300.5</c:v>
                </c:pt>
                <c:pt idx="602">
                  <c:v>301</c:v>
                </c:pt>
                <c:pt idx="603">
                  <c:v>301.5</c:v>
                </c:pt>
                <c:pt idx="604">
                  <c:v>302</c:v>
                </c:pt>
                <c:pt idx="605">
                  <c:v>302.5</c:v>
                </c:pt>
                <c:pt idx="606">
                  <c:v>303</c:v>
                </c:pt>
                <c:pt idx="607">
                  <c:v>303.5</c:v>
                </c:pt>
                <c:pt idx="608">
                  <c:v>304</c:v>
                </c:pt>
                <c:pt idx="609">
                  <c:v>304.5</c:v>
                </c:pt>
                <c:pt idx="610">
                  <c:v>305</c:v>
                </c:pt>
                <c:pt idx="611">
                  <c:v>305.5</c:v>
                </c:pt>
                <c:pt idx="612">
                  <c:v>306</c:v>
                </c:pt>
                <c:pt idx="613">
                  <c:v>306.5</c:v>
                </c:pt>
                <c:pt idx="614">
                  <c:v>307</c:v>
                </c:pt>
                <c:pt idx="615">
                  <c:v>307.5</c:v>
                </c:pt>
                <c:pt idx="616">
                  <c:v>308</c:v>
                </c:pt>
                <c:pt idx="617">
                  <c:v>308.5</c:v>
                </c:pt>
                <c:pt idx="618">
                  <c:v>309</c:v>
                </c:pt>
                <c:pt idx="619">
                  <c:v>309.5</c:v>
                </c:pt>
                <c:pt idx="620">
                  <c:v>310</c:v>
                </c:pt>
                <c:pt idx="621">
                  <c:v>310.5</c:v>
                </c:pt>
                <c:pt idx="622">
                  <c:v>311</c:v>
                </c:pt>
                <c:pt idx="623">
                  <c:v>311.5</c:v>
                </c:pt>
                <c:pt idx="624">
                  <c:v>312</c:v>
                </c:pt>
                <c:pt idx="625">
                  <c:v>312.5</c:v>
                </c:pt>
                <c:pt idx="626">
                  <c:v>313</c:v>
                </c:pt>
                <c:pt idx="627">
                  <c:v>313.5</c:v>
                </c:pt>
                <c:pt idx="628">
                  <c:v>314</c:v>
                </c:pt>
                <c:pt idx="629">
                  <c:v>314.5</c:v>
                </c:pt>
                <c:pt idx="630">
                  <c:v>315</c:v>
                </c:pt>
                <c:pt idx="631">
                  <c:v>315.5</c:v>
                </c:pt>
                <c:pt idx="632">
                  <c:v>316</c:v>
                </c:pt>
                <c:pt idx="633">
                  <c:v>316.5</c:v>
                </c:pt>
                <c:pt idx="634">
                  <c:v>317</c:v>
                </c:pt>
                <c:pt idx="635">
                  <c:v>317.5</c:v>
                </c:pt>
                <c:pt idx="636">
                  <c:v>318</c:v>
                </c:pt>
                <c:pt idx="637">
                  <c:v>318.5</c:v>
                </c:pt>
                <c:pt idx="638">
                  <c:v>319</c:v>
                </c:pt>
                <c:pt idx="639">
                  <c:v>319.5</c:v>
                </c:pt>
                <c:pt idx="640">
                  <c:v>320</c:v>
                </c:pt>
                <c:pt idx="641">
                  <c:v>320.5</c:v>
                </c:pt>
                <c:pt idx="642">
                  <c:v>321</c:v>
                </c:pt>
                <c:pt idx="643">
                  <c:v>321.5</c:v>
                </c:pt>
                <c:pt idx="644">
                  <c:v>322</c:v>
                </c:pt>
                <c:pt idx="645">
                  <c:v>322.5</c:v>
                </c:pt>
                <c:pt idx="646">
                  <c:v>323</c:v>
                </c:pt>
                <c:pt idx="647">
                  <c:v>323.5</c:v>
                </c:pt>
                <c:pt idx="648">
                  <c:v>324</c:v>
                </c:pt>
                <c:pt idx="649">
                  <c:v>324.5</c:v>
                </c:pt>
                <c:pt idx="650">
                  <c:v>325</c:v>
                </c:pt>
                <c:pt idx="651">
                  <c:v>325.5</c:v>
                </c:pt>
                <c:pt idx="652">
                  <c:v>326</c:v>
                </c:pt>
                <c:pt idx="653">
                  <c:v>326.5</c:v>
                </c:pt>
                <c:pt idx="654">
                  <c:v>327</c:v>
                </c:pt>
                <c:pt idx="655">
                  <c:v>327.5</c:v>
                </c:pt>
                <c:pt idx="656">
                  <c:v>328</c:v>
                </c:pt>
                <c:pt idx="657">
                  <c:v>328.5</c:v>
                </c:pt>
                <c:pt idx="658">
                  <c:v>329</c:v>
                </c:pt>
                <c:pt idx="659">
                  <c:v>329.5</c:v>
                </c:pt>
                <c:pt idx="660">
                  <c:v>330</c:v>
                </c:pt>
                <c:pt idx="661">
                  <c:v>330.5</c:v>
                </c:pt>
                <c:pt idx="662">
                  <c:v>331</c:v>
                </c:pt>
                <c:pt idx="663">
                  <c:v>331.5</c:v>
                </c:pt>
                <c:pt idx="664">
                  <c:v>332</c:v>
                </c:pt>
                <c:pt idx="665">
                  <c:v>332.5</c:v>
                </c:pt>
                <c:pt idx="666">
                  <c:v>333</c:v>
                </c:pt>
                <c:pt idx="667">
                  <c:v>333.5</c:v>
                </c:pt>
                <c:pt idx="668">
                  <c:v>334</c:v>
                </c:pt>
                <c:pt idx="669">
                  <c:v>334.5</c:v>
                </c:pt>
                <c:pt idx="670">
                  <c:v>335</c:v>
                </c:pt>
                <c:pt idx="671">
                  <c:v>335.5</c:v>
                </c:pt>
                <c:pt idx="672">
                  <c:v>336</c:v>
                </c:pt>
                <c:pt idx="673">
                  <c:v>336.5</c:v>
                </c:pt>
                <c:pt idx="674">
                  <c:v>337</c:v>
                </c:pt>
                <c:pt idx="675">
                  <c:v>337.5</c:v>
                </c:pt>
                <c:pt idx="676">
                  <c:v>338</c:v>
                </c:pt>
                <c:pt idx="677">
                  <c:v>338.5</c:v>
                </c:pt>
                <c:pt idx="678">
                  <c:v>339</c:v>
                </c:pt>
                <c:pt idx="679">
                  <c:v>339.5</c:v>
                </c:pt>
                <c:pt idx="680">
                  <c:v>340</c:v>
                </c:pt>
                <c:pt idx="681">
                  <c:v>340.5</c:v>
                </c:pt>
                <c:pt idx="682">
                  <c:v>341</c:v>
                </c:pt>
                <c:pt idx="683">
                  <c:v>341.5</c:v>
                </c:pt>
                <c:pt idx="684">
                  <c:v>342</c:v>
                </c:pt>
                <c:pt idx="685">
                  <c:v>342.5</c:v>
                </c:pt>
                <c:pt idx="686">
                  <c:v>343</c:v>
                </c:pt>
                <c:pt idx="687">
                  <c:v>343.5</c:v>
                </c:pt>
                <c:pt idx="688">
                  <c:v>344</c:v>
                </c:pt>
                <c:pt idx="689">
                  <c:v>344.5</c:v>
                </c:pt>
                <c:pt idx="690">
                  <c:v>345</c:v>
                </c:pt>
                <c:pt idx="691">
                  <c:v>345.5</c:v>
                </c:pt>
                <c:pt idx="692">
                  <c:v>346</c:v>
                </c:pt>
                <c:pt idx="693">
                  <c:v>346.5</c:v>
                </c:pt>
                <c:pt idx="694">
                  <c:v>347</c:v>
                </c:pt>
                <c:pt idx="695">
                  <c:v>347.5</c:v>
                </c:pt>
                <c:pt idx="696">
                  <c:v>348</c:v>
                </c:pt>
                <c:pt idx="697">
                  <c:v>348.5</c:v>
                </c:pt>
                <c:pt idx="698">
                  <c:v>349</c:v>
                </c:pt>
                <c:pt idx="699">
                  <c:v>349.5</c:v>
                </c:pt>
                <c:pt idx="700">
                  <c:v>350</c:v>
                </c:pt>
                <c:pt idx="701">
                  <c:v>350.5</c:v>
                </c:pt>
                <c:pt idx="702">
                  <c:v>351</c:v>
                </c:pt>
                <c:pt idx="703">
                  <c:v>351.5</c:v>
                </c:pt>
                <c:pt idx="704">
                  <c:v>352</c:v>
                </c:pt>
                <c:pt idx="705">
                  <c:v>352.5</c:v>
                </c:pt>
                <c:pt idx="706">
                  <c:v>353</c:v>
                </c:pt>
                <c:pt idx="707">
                  <c:v>353.5</c:v>
                </c:pt>
                <c:pt idx="708">
                  <c:v>354</c:v>
                </c:pt>
                <c:pt idx="709">
                  <c:v>354.5</c:v>
                </c:pt>
                <c:pt idx="710">
                  <c:v>355</c:v>
                </c:pt>
                <c:pt idx="711">
                  <c:v>355.5</c:v>
                </c:pt>
                <c:pt idx="712">
                  <c:v>356</c:v>
                </c:pt>
                <c:pt idx="713">
                  <c:v>356.5</c:v>
                </c:pt>
                <c:pt idx="714">
                  <c:v>357</c:v>
                </c:pt>
                <c:pt idx="715">
                  <c:v>357.5</c:v>
                </c:pt>
                <c:pt idx="716">
                  <c:v>358</c:v>
                </c:pt>
                <c:pt idx="717">
                  <c:v>358.5</c:v>
                </c:pt>
                <c:pt idx="718">
                  <c:v>359</c:v>
                </c:pt>
                <c:pt idx="719">
                  <c:v>359.5</c:v>
                </c:pt>
                <c:pt idx="720">
                  <c:v>360</c:v>
                </c:pt>
                <c:pt idx="721">
                  <c:v>360.5</c:v>
                </c:pt>
                <c:pt idx="722">
                  <c:v>361</c:v>
                </c:pt>
                <c:pt idx="723">
                  <c:v>361.5</c:v>
                </c:pt>
                <c:pt idx="724">
                  <c:v>362</c:v>
                </c:pt>
                <c:pt idx="725">
                  <c:v>362.5</c:v>
                </c:pt>
                <c:pt idx="726">
                  <c:v>363</c:v>
                </c:pt>
                <c:pt idx="727">
                  <c:v>363.5</c:v>
                </c:pt>
                <c:pt idx="728">
                  <c:v>364</c:v>
                </c:pt>
                <c:pt idx="729">
                  <c:v>364.5</c:v>
                </c:pt>
                <c:pt idx="730">
                  <c:v>365</c:v>
                </c:pt>
                <c:pt idx="731">
                  <c:v>365.5</c:v>
                </c:pt>
                <c:pt idx="732">
                  <c:v>366</c:v>
                </c:pt>
                <c:pt idx="733">
                  <c:v>366.5</c:v>
                </c:pt>
                <c:pt idx="734">
                  <c:v>367</c:v>
                </c:pt>
                <c:pt idx="735">
                  <c:v>367.5</c:v>
                </c:pt>
                <c:pt idx="736">
                  <c:v>368</c:v>
                </c:pt>
                <c:pt idx="737">
                  <c:v>368.5</c:v>
                </c:pt>
                <c:pt idx="738">
                  <c:v>369</c:v>
                </c:pt>
                <c:pt idx="739">
                  <c:v>369.5</c:v>
                </c:pt>
                <c:pt idx="740">
                  <c:v>370</c:v>
                </c:pt>
                <c:pt idx="741">
                  <c:v>370.5</c:v>
                </c:pt>
                <c:pt idx="742">
                  <c:v>371</c:v>
                </c:pt>
                <c:pt idx="743">
                  <c:v>371.5</c:v>
                </c:pt>
                <c:pt idx="744">
                  <c:v>372</c:v>
                </c:pt>
                <c:pt idx="745">
                  <c:v>372.5</c:v>
                </c:pt>
                <c:pt idx="746">
                  <c:v>373</c:v>
                </c:pt>
                <c:pt idx="747">
                  <c:v>373.5</c:v>
                </c:pt>
                <c:pt idx="748">
                  <c:v>374</c:v>
                </c:pt>
                <c:pt idx="749">
                  <c:v>374.5</c:v>
                </c:pt>
                <c:pt idx="750">
                  <c:v>375</c:v>
                </c:pt>
                <c:pt idx="751">
                  <c:v>375.5</c:v>
                </c:pt>
                <c:pt idx="752">
                  <c:v>376</c:v>
                </c:pt>
                <c:pt idx="753">
                  <c:v>376.5</c:v>
                </c:pt>
                <c:pt idx="754">
                  <c:v>377</c:v>
                </c:pt>
                <c:pt idx="755">
                  <c:v>377.5</c:v>
                </c:pt>
                <c:pt idx="756">
                  <c:v>378</c:v>
                </c:pt>
                <c:pt idx="757">
                  <c:v>378.5</c:v>
                </c:pt>
                <c:pt idx="758">
                  <c:v>379</c:v>
                </c:pt>
                <c:pt idx="759">
                  <c:v>379.5</c:v>
                </c:pt>
                <c:pt idx="760">
                  <c:v>380</c:v>
                </c:pt>
                <c:pt idx="761">
                  <c:v>380.5</c:v>
                </c:pt>
                <c:pt idx="762">
                  <c:v>381</c:v>
                </c:pt>
                <c:pt idx="763">
                  <c:v>381.5</c:v>
                </c:pt>
                <c:pt idx="764">
                  <c:v>382</c:v>
                </c:pt>
                <c:pt idx="765">
                  <c:v>382.5</c:v>
                </c:pt>
                <c:pt idx="766">
                  <c:v>383</c:v>
                </c:pt>
                <c:pt idx="767">
                  <c:v>383.5</c:v>
                </c:pt>
                <c:pt idx="768">
                  <c:v>384</c:v>
                </c:pt>
                <c:pt idx="769">
                  <c:v>384.5</c:v>
                </c:pt>
                <c:pt idx="770">
                  <c:v>385</c:v>
                </c:pt>
                <c:pt idx="771">
                  <c:v>385.5</c:v>
                </c:pt>
                <c:pt idx="772">
                  <c:v>386</c:v>
                </c:pt>
                <c:pt idx="773">
                  <c:v>386.5</c:v>
                </c:pt>
                <c:pt idx="774">
                  <c:v>387</c:v>
                </c:pt>
                <c:pt idx="775">
                  <c:v>387.5</c:v>
                </c:pt>
                <c:pt idx="776">
                  <c:v>388</c:v>
                </c:pt>
                <c:pt idx="777">
                  <c:v>388.5</c:v>
                </c:pt>
                <c:pt idx="778">
                  <c:v>389</c:v>
                </c:pt>
                <c:pt idx="779">
                  <c:v>389.5</c:v>
                </c:pt>
                <c:pt idx="780">
                  <c:v>390</c:v>
                </c:pt>
                <c:pt idx="781">
                  <c:v>390.5</c:v>
                </c:pt>
                <c:pt idx="782">
                  <c:v>391</c:v>
                </c:pt>
                <c:pt idx="783">
                  <c:v>391.5</c:v>
                </c:pt>
                <c:pt idx="784">
                  <c:v>392</c:v>
                </c:pt>
                <c:pt idx="785">
                  <c:v>392.5</c:v>
                </c:pt>
                <c:pt idx="786">
                  <c:v>393</c:v>
                </c:pt>
                <c:pt idx="787">
                  <c:v>393.5</c:v>
                </c:pt>
                <c:pt idx="788">
                  <c:v>394</c:v>
                </c:pt>
                <c:pt idx="789">
                  <c:v>394.5</c:v>
                </c:pt>
                <c:pt idx="790">
                  <c:v>395</c:v>
                </c:pt>
                <c:pt idx="791">
                  <c:v>395.5</c:v>
                </c:pt>
                <c:pt idx="792">
                  <c:v>396</c:v>
                </c:pt>
                <c:pt idx="793">
                  <c:v>396.5</c:v>
                </c:pt>
                <c:pt idx="794">
                  <c:v>397</c:v>
                </c:pt>
                <c:pt idx="795">
                  <c:v>397.5</c:v>
                </c:pt>
                <c:pt idx="796">
                  <c:v>398</c:v>
                </c:pt>
                <c:pt idx="797">
                  <c:v>398.5</c:v>
                </c:pt>
                <c:pt idx="798">
                  <c:v>399</c:v>
                </c:pt>
                <c:pt idx="799">
                  <c:v>399.5</c:v>
                </c:pt>
                <c:pt idx="800">
                  <c:v>400</c:v>
                </c:pt>
                <c:pt idx="801">
                  <c:v>400.5</c:v>
                </c:pt>
                <c:pt idx="802">
                  <c:v>401</c:v>
                </c:pt>
                <c:pt idx="803">
                  <c:v>401.5</c:v>
                </c:pt>
                <c:pt idx="804">
                  <c:v>402</c:v>
                </c:pt>
                <c:pt idx="805">
                  <c:v>402.5</c:v>
                </c:pt>
                <c:pt idx="806">
                  <c:v>403</c:v>
                </c:pt>
                <c:pt idx="807">
                  <c:v>403.5</c:v>
                </c:pt>
                <c:pt idx="808">
                  <c:v>404</c:v>
                </c:pt>
                <c:pt idx="809">
                  <c:v>404.5</c:v>
                </c:pt>
                <c:pt idx="810">
                  <c:v>405</c:v>
                </c:pt>
                <c:pt idx="811">
                  <c:v>405.5</c:v>
                </c:pt>
                <c:pt idx="812">
                  <c:v>406</c:v>
                </c:pt>
                <c:pt idx="813">
                  <c:v>406.5</c:v>
                </c:pt>
                <c:pt idx="814">
                  <c:v>407</c:v>
                </c:pt>
                <c:pt idx="815">
                  <c:v>407.5</c:v>
                </c:pt>
                <c:pt idx="816">
                  <c:v>408</c:v>
                </c:pt>
                <c:pt idx="817">
                  <c:v>408.5</c:v>
                </c:pt>
                <c:pt idx="818">
                  <c:v>409</c:v>
                </c:pt>
                <c:pt idx="819">
                  <c:v>409.5</c:v>
                </c:pt>
                <c:pt idx="820">
                  <c:v>410</c:v>
                </c:pt>
                <c:pt idx="821">
                  <c:v>410.5</c:v>
                </c:pt>
                <c:pt idx="822">
                  <c:v>411</c:v>
                </c:pt>
                <c:pt idx="823">
                  <c:v>411.5</c:v>
                </c:pt>
                <c:pt idx="824">
                  <c:v>412</c:v>
                </c:pt>
                <c:pt idx="825">
                  <c:v>412.5</c:v>
                </c:pt>
                <c:pt idx="826">
                  <c:v>413</c:v>
                </c:pt>
                <c:pt idx="827">
                  <c:v>413.5</c:v>
                </c:pt>
                <c:pt idx="828">
                  <c:v>414</c:v>
                </c:pt>
                <c:pt idx="829">
                  <c:v>414.5</c:v>
                </c:pt>
                <c:pt idx="830">
                  <c:v>415</c:v>
                </c:pt>
                <c:pt idx="831">
                  <c:v>415.5</c:v>
                </c:pt>
                <c:pt idx="832">
                  <c:v>416</c:v>
                </c:pt>
                <c:pt idx="833">
                  <c:v>416.5</c:v>
                </c:pt>
                <c:pt idx="834">
                  <c:v>417</c:v>
                </c:pt>
                <c:pt idx="835">
                  <c:v>417.5</c:v>
                </c:pt>
                <c:pt idx="836">
                  <c:v>418</c:v>
                </c:pt>
                <c:pt idx="837">
                  <c:v>418.5</c:v>
                </c:pt>
                <c:pt idx="838">
                  <c:v>419</c:v>
                </c:pt>
                <c:pt idx="839">
                  <c:v>419.5</c:v>
                </c:pt>
                <c:pt idx="840">
                  <c:v>420</c:v>
                </c:pt>
                <c:pt idx="841">
                  <c:v>420.5</c:v>
                </c:pt>
                <c:pt idx="842">
                  <c:v>421</c:v>
                </c:pt>
                <c:pt idx="843">
                  <c:v>421.5</c:v>
                </c:pt>
                <c:pt idx="844">
                  <c:v>422</c:v>
                </c:pt>
                <c:pt idx="845">
                  <c:v>422.5</c:v>
                </c:pt>
                <c:pt idx="846">
                  <c:v>423</c:v>
                </c:pt>
                <c:pt idx="847">
                  <c:v>423.5</c:v>
                </c:pt>
                <c:pt idx="848">
                  <c:v>424</c:v>
                </c:pt>
                <c:pt idx="849">
                  <c:v>424.5</c:v>
                </c:pt>
                <c:pt idx="850">
                  <c:v>425</c:v>
                </c:pt>
                <c:pt idx="851">
                  <c:v>425.5</c:v>
                </c:pt>
                <c:pt idx="852">
                  <c:v>426</c:v>
                </c:pt>
                <c:pt idx="853">
                  <c:v>426.5</c:v>
                </c:pt>
                <c:pt idx="854">
                  <c:v>427</c:v>
                </c:pt>
                <c:pt idx="855">
                  <c:v>427.5</c:v>
                </c:pt>
                <c:pt idx="856">
                  <c:v>428</c:v>
                </c:pt>
                <c:pt idx="857">
                  <c:v>428.5</c:v>
                </c:pt>
                <c:pt idx="858">
                  <c:v>429</c:v>
                </c:pt>
                <c:pt idx="859">
                  <c:v>429.5</c:v>
                </c:pt>
                <c:pt idx="860">
                  <c:v>430</c:v>
                </c:pt>
                <c:pt idx="861">
                  <c:v>430.5</c:v>
                </c:pt>
                <c:pt idx="862">
                  <c:v>431</c:v>
                </c:pt>
                <c:pt idx="863">
                  <c:v>431.5</c:v>
                </c:pt>
                <c:pt idx="864">
                  <c:v>432</c:v>
                </c:pt>
                <c:pt idx="865">
                  <c:v>432.5</c:v>
                </c:pt>
                <c:pt idx="866">
                  <c:v>433</c:v>
                </c:pt>
                <c:pt idx="867">
                  <c:v>433.5</c:v>
                </c:pt>
                <c:pt idx="868">
                  <c:v>434</c:v>
                </c:pt>
                <c:pt idx="869">
                  <c:v>434.5</c:v>
                </c:pt>
                <c:pt idx="870">
                  <c:v>435</c:v>
                </c:pt>
                <c:pt idx="871">
                  <c:v>435.5</c:v>
                </c:pt>
                <c:pt idx="872">
                  <c:v>436</c:v>
                </c:pt>
                <c:pt idx="873">
                  <c:v>436.5</c:v>
                </c:pt>
                <c:pt idx="874">
                  <c:v>437</c:v>
                </c:pt>
                <c:pt idx="875">
                  <c:v>437.5</c:v>
                </c:pt>
                <c:pt idx="876">
                  <c:v>438</c:v>
                </c:pt>
                <c:pt idx="877">
                  <c:v>438.5</c:v>
                </c:pt>
                <c:pt idx="878">
                  <c:v>439</c:v>
                </c:pt>
                <c:pt idx="879">
                  <c:v>439.5</c:v>
                </c:pt>
                <c:pt idx="880">
                  <c:v>440</c:v>
                </c:pt>
                <c:pt idx="881">
                  <c:v>440.5</c:v>
                </c:pt>
                <c:pt idx="882">
                  <c:v>441</c:v>
                </c:pt>
                <c:pt idx="883">
                  <c:v>441.5</c:v>
                </c:pt>
                <c:pt idx="884">
                  <c:v>442</c:v>
                </c:pt>
                <c:pt idx="885">
                  <c:v>442.5</c:v>
                </c:pt>
                <c:pt idx="886">
                  <c:v>443</c:v>
                </c:pt>
                <c:pt idx="887">
                  <c:v>443.5</c:v>
                </c:pt>
                <c:pt idx="888">
                  <c:v>444</c:v>
                </c:pt>
                <c:pt idx="889">
                  <c:v>444.5</c:v>
                </c:pt>
                <c:pt idx="890">
                  <c:v>445</c:v>
                </c:pt>
                <c:pt idx="891">
                  <c:v>445.5</c:v>
                </c:pt>
                <c:pt idx="892">
                  <c:v>446</c:v>
                </c:pt>
                <c:pt idx="893">
                  <c:v>446.5</c:v>
                </c:pt>
                <c:pt idx="894">
                  <c:v>447</c:v>
                </c:pt>
                <c:pt idx="895">
                  <c:v>447.5</c:v>
                </c:pt>
                <c:pt idx="896">
                  <c:v>448</c:v>
                </c:pt>
                <c:pt idx="897">
                  <c:v>448.5</c:v>
                </c:pt>
                <c:pt idx="898">
                  <c:v>449</c:v>
                </c:pt>
                <c:pt idx="899">
                  <c:v>449.5</c:v>
                </c:pt>
                <c:pt idx="900">
                  <c:v>450</c:v>
                </c:pt>
                <c:pt idx="901">
                  <c:v>450.5</c:v>
                </c:pt>
                <c:pt idx="902">
                  <c:v>451</c:v>
                </c:pt>
                <c:pt idx="903">
                  <c:v>451.5</c:v>
                </c:pt>
                <c:pt idx="904">
                  <c:v>452</c:v>
                </c:pt>
                <c:pt idx="905">
                  <c:v>452.5</c:v>
                </c:pt>
                <c:pt idx="906">
                  <c:v>453</c:v>
                </c:pt>
                <c:pt idx="907">
                  <c:v>453.5</c:v>
                </c:pt>
                <c:pt idx="908">
                  <c:v>454</c:v>
                </c:pt>
                <c:pt idx="909">
                  <c:v>454.5</c:v>
                </c:pt>
                <c:pt idx="910">
                  <c:v>455</c:v>
                </c:pt>
                <c:pt idx="911">
                  <c:v>455.5</c:v>
                </c:pt>
                <c:pt idx="912">
                  <c:v>456</c:v>
                </c:pt>
                <c:pt idx="913">
                  <c:v>456.5</c:v>
                </c:pt>
                <c:pt idx="914">
                  <c:v>457</c:v>
                </c:pt>
                <c:pt idx="915">
                  <c:v>457.5</c:v>
                </c:pt>
                <c:pt idx="916">
                  <c:v>458</c:v>
                </c:pt>
                <c:pt idx="917">
                  <c:v>458.5</c:v>
                </c:pt>
                <c:pt idx="918">
                  <c:v>459</c:v>
                </c:pt>
                <c:pt idx="919">
                  <c:v>459.5</c:v>
                </c:pt>
                <c:pt idx="920">
                  <c:v>460</c:v>
                </c:pt>
                <c:pt idx="921">
                  <c:v>460.5</c:v>
                </c:pt>
                <c:pt idx="922">
                  <c:v>461</c:v>
                </c:pt>
                <c:pt idx="923">
                  <c:v>461.5</c:v>
                </c:pt>
                <c:pt idx="924">
                  <c:v>462</c:v>
                </c:pt>
                <c:pt idx="925">
                  <c:v>462.5</c:v>
                </c:pt>
                <c:pt idx="926">
                  <c:v>463</c:v>
                </c:pt>
                <c:pt idx="927">
                  <c:v>463.5</c:v>
                </c:pt>
                <c:pt idx="928">
                  <c:v>464</c:v>
                </c:pt>
                <c:pt idx="929">
                  <c:v>464.5</c:v>
                </c:pt>
                <c:pt idx="930">
                  <c:v>465</c:v>
                </c:pt>
                <c:pt idx="931">
                  <c:v>465.5</c:v>
                </c:pt>
                <c:pt idx="932">
                  <c:v>466</c:v>
                </c:pt>
                <c:pt idx="933">
                  <c:v>466.5</c:v>
                </c:pt>
                <c:pt idx="934">
                  <c:v>467</c:v>
                </c:pt>
                <c:pt idx="935">
                  <c:v>467.5</c:v>
                </c:pt>
                <c:pt idx="936">
                  <c:v>468</c:v>
                </c:pt>
                <c:pt idx="937">
                  <c:v>468.5</c:v>
                </c:pt>
                <c:pt idx="938">
                  <c:v>469</c:v>
                </c:pt>
                <c:pt idx="939">
                  <c:v>469.5</c:v>
                </c:pt>
                <c:pt idx="940">
                  <c:v>470</c:v>
                </c:pt>
                <c:pt idx="941">
                  <c:v>470.5</c:v>
                </c:pt>
                <c:pt idx="942">
                  <c:v>471</c:v>
                </c:pt>
                <c:pt idx="943">
                  <c:v>471.5</c:v>
                </c:pt>
                <c:pt idx="944">
                  <c:v>472</c:v>
                </c:pt>
                <c:pt idx="945">
                  <c:v>472.5</c:v>
                </c:pt>
                <c:pt idx="946">
                  <c:v>473</c:v>
                </c:pt>
                <c:pt idx="947">
                  <c:v>473.5</c:v>
                </c:pt>
                <c:pt idx="948">
                  <c:v>474</c:v>
                </c:pt>
                <c:pt idx="949">
                  <c:v>474.5</c:v>
                </c:pt>
                <c:pt idx="950">
                  <c:v>475</c:v>
                </c:pt>
                <c:pt idx="951">
                  <c:v>475.5</c:v>
                </c:pt>
                <c:pt idx="952">
                  <c:v>476</c:v>
                </c:pt>
                <c:pt idx="953">
                  <c:v>476.5</c:v>
                </c:pt>
                <c:pt idx="954">
                  <c:v>477</c:v>
                </c:pt>
                <c:pt idx="955">
                  <c:v>477.5</c:v>
                </c:pt>
                <c:pt idx="956">
                  <c:v>478</c:v>
                </c:pt>
                <c:pt idx="957">
                  <c:v>478.5</c:v>
                </c:pt>
                <c:pt idx="958">
                  <c:v>479</c:v>
                </c:pt>
                <c:pt idx="959">
                  <c:v>479.5</c:v>
                </c:pt>
                <c:pt idx="960">
                  <c:v>480</c:v>
                </c:pt>
                <c:pt idx="961">
                  <c:v>480.5</c:v>
                </c:pt>
                <c:pt idx="962">
                  <c:v>481</c:v>
                </c:pt>
                <c:pt idx="963">
                  <c:v>481.5</c:v>
                </c:pt>
                <c:pt idx="964">
                  <c:v>482</c:v>
                </c:pt>
                <c:pt idx="965">
                  <c:v>482.5</c:v>
                </c:pt>
                <c:pt idx="966">
                  <c:v>483</c:v>
                </c:pt>
                <c:pt idx="967">
                  <c:v>483.5</c:v>
                </c:pt>
                <c:pt idx="968">
                  <c:v>484</c:v>
                </c:pt>
                <c:pt idx="969">
                  <c:v>484.5</c:v>
                </c:pt>
                <c:pt idx="970">
                  <c:v>485</c:v>
                </c:pt>
                <c:pt idx="971">
                  <c:v>485.5</c:v>
                </c:pt>
                <c:pt idx="972">
                  <c:v>486</c:v>
                </c:pt>
                <c:pt idx="973">
                  <c:v>486.5</c:v>
                </c:pt>
                <c:pt idx="974">
                  <c:v>487</c:v>
                </c:pt>
                <c:pt idx="975">
                  <c:v>487.5</c:v>
                </c:pt>
                <c:pt idx="976">
                  <c:v>488</c:v>
                </c:pt>
                <c:pt idx="977">
                  <c:v>488.5</c:v>
                </c:pt>
                <c:pt idx="978">
                  <c:v>489</c:v>
                </c:pt>
                <c:pt idx="979">
                  <c:v>489.5</c:v>
                </c:pt>
                <c:pt idx="980">
                  <c:v>490</c:v>
                </c:pt>
                <c:pt idx="981">
                  <c:v>490.5</c:v>
                </c:pt>
                <c:pt idx="982">
                  <c:v>491</c:v>
                </c:pt>
                <c:pt idx="983">
                  <c:v>491.5</c:v>
                </c:pt>
                <c:pt idx="984">
                  <c:v>492</c:v>
                </c:pt>
                <c:pt idx="985">
                  <c:v>492.5</c:v>
                </c:pt>
                <c:pt idx="986">
                  <c:v>493</c:v>
                </c:pt>
                <c:pt idx="987">
                  <c:v>493.5</c:v>
                </c:pt>
                <c:pt idx="988">
                  <c:v>494</c:v>
                </c:pt>
                <c:pt idx="989">
                  <c:v>494.5</c:v>
                </c:pt>
                <c:pt idx="990">
                  <c:v>495</c:v>
                </c:pt>
                <c:pt idx="991">
                  <c:v>495.5</c:v>
                </c:pt>
                <c:pt idx="992">
                  <c:v>496</c:v>
                </c:pt>
                <c:pt idx="993">
                  <c:v>496.5</c:v>
                </c:pt>
                <c:pt idx="994">
                  <c:v>497</c:v>
                </c:pt>
                <c:pt idx="995">
                  <c:v>497.5</c:v>
                </c:pt>
                <c:pt idx="996">
                  <c:v>498</c:v>
                </c:pt>
                <c:pt idx="997">
                  <c:v>498.5</c:v>
                </c:pt>
                <c:pt idx="998">
                  <c:v>499</c:v>
                </c:pt>
                <c:pt idx="999">
                  <c:v>499.5</c:v>
                </c:pt>
              </c:numCache>
            </c:numRef>
          </c:xVal>
          <c:yVal>
            <c:numRef>
              <c:f>Sheet1!$B$2:$B$1001</c:f>
              <c:numCache>
                <c:formatCode>0.00E+00</c:formatCode>
                <c:ptCount val="1000"/>
                <c:pt idx="0" formatCode="General">
                  <c:v>0</c:v>
                </c:pt>
                <c:pt idx="1">
                  <c:v>2.2062801053924999E-7</c:v>
                </c:pt>
                <c:pt idx="2">
                  <c:v>6.0871506192547804E-7</c:v>
                </c:pt>
                <c:pt idx="3">
                  <c:v>9.7409266812779398E-7</c:v>
                </c:pt>
                <c:pt idx="4">
                  <c:v>1.3882661554455199E-6</c:v>
                </c:pt>
                <c:pt idx="5">
                  <c:v>1.69121169977835E-6</c:v>
                </c:pt>
                <c:pt idx="6">
                  <c:v>1.78673395024444E-6</c:v>
                </c:pt>
                <c:pt idx="7">
                  <c:v>1.70711882601611E-6</c:v>
                </c:pt>
                <c:pt idx="8">
                  <c:v>1.4589604207142501E-6</c:v>
                </c:pt>
                <c:pt idx="9">
                  <c:v>1.15610579721004E-6</c:v>
                </c:pt>
                <c:pt idx="10">
                  <c:v>8.78984270406077E-7</c:v>
                </c:pt>
                <c:pt idx="11">
                  <c:v>6.6207974801352298E-7</c:v>
                </c:pt>
                <c:pt idx="12">
                  <c:v>5.5664088315417997E-7</c:v>
                </c:pt>
                <c:pt idx="13">
                  <c:v>5.45465053707633E-7</c:v>
                </c:pt>
                <c:pt idx="14">
                  <c:v>6.22709041300811E-7</c:v>
                </c:pt>
                <c:pt idx="15">
                  <c:v>7.8010706026310796E-7</c:v>
                </c:pt>
                <c:pt idx="16">
                  <c:v>9.7231385572460403E-7</c:v>
                </c:pt>
                <c:pt idx="17">
                  <c:v>1.1833662104193899E-6</c:v>
                </c:pt>
                <c:pt idx="18">
                  <c:v>1.3722152101669501E-6</c:v>
                </c:pt>
                <c:pt idx="19">
                  <c:v>1.5038374049957701E-6</c:v>
                </c:pt>
                <c:pt idx="20">
                  <c:v>1.57795322446424E-6</c:v>
                </c:pt>
                <c:pt idx="21">
                  <c:v>1.57737805096459E-6</c:v>
                </c:pt>
                <c:pt idx="22">
                  <c:v>1.51980132337549E-6</c:v>
                </c:pt>
                <c:pt idx="23">
                  <c:v>1.4270851428027299E-6</c:v>
                </c:pt>
                <c:pt idx="24">
                  <c:v>1.3072738448214999E-6</c:v>
                </c:pt>
                <c:pt idx="25">
                  <c:v>1.1921283896190599E-6</c:v>
                </c:pt>
                <c:pt idx="26">
                  <c:v>1.09361878275782E-6</c:v>
                </c:pt>
                <c:pt idx="27">
                  <c:v>1.02444581744896E-6</c:v>
                </c:pt>
                <c:pt idx="28">
                  <c:v>1.00372872200756E-6</c:v>
                </c:pt>
                <c:pt idx="29">
                  <c:v>1.02669702477738E-6</c:v>
                </c:pt>
                <c:pt idx="30">
                  <c:v>1.0964481620700001E-6</c:v>
                </c:pt>
                <c:pt idx="31">
                  <c:v>1.2072363184621599E-6</c:v>
                </c:pt>
                <c:pt idx="32">
                  <c:v>1.3385003527169299E-6</c:v>
                </c:pt>
                <c:pt idx="33">
                  <c:v>1.48589604994249E-6</c:v>
                </c:pt>
                <c:pt idx="34">
                  <c:v>1.63281973497973E-6</c:v>
                </c:pt>
                <c:pt idx="35">
                  <c:v>1.7639569684009E-6</c:v>
                </c:pt>
                <c:pt idx="36">
                  <c:v>1.8795761235621E-6</c:v>
                </c:pt>
                <c:pt idx="37">
                  <c:v>1.9661985421205598E-6</c:v>
                </c:pt>
                <c:pt idx="38">
                  <c:v>2.0232881721706598E-6</c:v>
                </c:pt>
                <c:pt idx="39">
                  <c:v>2.0554937635964001E-6</c:v>
                </c:pt>
                <c:pt idx="40">
                  <c:v>2.05888035190964E-6</c:v>
                </c:pt>
                <c:pt idx="41">
                  <c:v>2.0465182025978498E-6</c:v>
                </c:pt>
                <c:pt idx="42">
                  <c:v>2.02444998722015E-6</c:v>
                </c:pt>
                <c:pt idx="43">
                  <c:v>1.9961381577327801E-6</c:v>
                </c:pt>
                <c:pt idx="44">
                  <c:v>1.9769337256179299E-6</c:v>
                </c:pt>
                <c:pt idx="45">
                  <c:v>1.96916907065181E-6</c:v>
                </c:pt>
                <c:pt idx="46">
                  <c:v>1.9773577556567301E-6</c:v>
                </c:pt>
                <c:pt idx="47">
                  <c:v>2.01144012957771E-6</c:v>
                </c:pt>
                <c:pt idx="48">
                  <c:v>2.06950268210034E-6</c:v>
                </c:pt>
                <c:pt idx="49">
                  <c:v>2.1550190048763501E-6</c:v>
                </c:pt>
                <c:pt idx="50">
                  <c:v>2.2710886924346899E-6</c:v>
                </c:pt>
                <c:pt idx="51">
                  <c:v>2.4109181136215998E-6</c:v>
                </c:pt>
                <c:pt idx="52">
                  <c:v>2.5759414189420398E-6</c:v>
                </c:pt>
                <c:pt idx="53">
                  <c:v>2.7647671557855101E-6</c:v>
                </c:pt>
                <c:pt idx="54">
                  <c:v>2.96890792057506E-6</c:v>
                </c:pt>
                <c:pt idx="55">
                  <c:v>3.1898842474454299E-6</c:v>
                </c:pt>
                <c:pt idx="56">
                  <c:v>3.4250613565764801E-6</c:v>
                </c:pt>
                <c:pt idx="57">
                  <c:v>3.6685584675348299E-6</c:v>
                </c:pt>
                <c:pt idx="58">
                  <c:v>3.9240844062594502E-6</c:v>
                </c:pt>
                <c:pt idx="59">
                  <c:v>4.18809033105949E-6</c:v>
                </c:pt>
                <c:pt idx="60">
                  <c:v>4.45698536289555E-6</c:v>
                </c:pt>
                <c:pt idx="61">
                  <c:v>4.7363668395260504E-6</c:v>
                </c:pt>
                <c:pt idx="62">
                  <c:v>5.0235762222790999E-6</c:v>
                </c:pt>
                <c:pt idx="63">
                  <c:v>5.3183931353574699E-6</c:v>
                </c:pt>
                <c:pt idx="64">
                  <c:v>5.6276976568011004E-6</c:v>
                </c:pt>
                <c:pt idx="65">
                  <c:v>5.9500636500683599E-6</c:v>
                </c:pt>
                <c:pt idx="66">
                  <c:v>6.2889218743824299E-6</c:v>
                </c:pt>
                <c:pt idx="67">
                  <c:v>6.6528918328862898E-6</c:v>
                </c:pt>
                <c:pt idx="68">
                  <c:v>7.0419744073133104E-6</c:v>
                </c:pt>
                <c:pt idx="69">
                  <c:v>7.4613271879588503E-6</c:v>
                </c:pt>
                <c:pt idx="70">
                  <c:v>7.9196162451486093E-6</c:v>
                </c:pt>
                <c:pt idx="71">
                  <c:v>8.4178916713728608E-6</c:v>
                </c:pt>
                <c:pt idx="72">
                  <c:v>8.9631906704431594E-6</c:v>
                </c:pt>
                <c:pt idx="73">
                  <c:v>9.5654024373070598E-6</c:v>
                </c:pt>
                <c:pt idx="74">
                  <c:v>1.0227367254044999E-5</c:v>
                </c:pt>
                <c:pt idx="75">
                  <c:v>1.09576832526142E-5</c:v>
                </c:pt>
                <c:pt idx="76">
                  <c:v>1.17675836431397E-5</c:v>
                </c:pt>
                <c:pt idx="77">
                  <c:v>1.26620951770297E-5</c:v>
                </c:pt>
                <c:pt idx="78">
                  <c:v>1.36519880183145E-5</c:v>
                </c:pt>
                <c:pt idx="79">
                  <c:v>1.47510614342512E-5</c:v>
                </c:pt>
                <c:pt idx="80">
                  <c:v>1.5967344271860401E-5</c:v>
                </c:pt>
                <c:pt idx="81">
                  <c:v>1.73139386492484E-5</c:v>
                </c:pt>
                <c:pt idx="82">
                  <c:v>1.8807391444635601E-5</c:v>
                </c:pt>
                <c:pt idx="83">
                  <c:v>2.0458841260452E-5</c:v>
                </c:pt>
                <c:pt idx="84">
                  <c:v>2.2283879357851201E-5</c:v>
                </c:pt>
                <c:pt idx="85">
                  <c:v>2.4302453593582601E-5</c:v>
                </c:pt>
                <c:pt idx="86">
                  <c:v>2.6529652990849201E-5</c:v>
                </c:pt>
                <c:pt idx="87">
                  <c:v>2.89841540703972E-5</c:v>
                </c:pt>
                <c:pt idx="88">
                  <c:v>3.1689745236119303E-5</c:v>
                </c:pt>
                <c:pt idx="89">
                  <c:v>3.4665676406472501E-5</c:v>
                </c:pt>
                <c:pt idx="90">
                  <c:v>3.7933317486551999E-5</c:v>
                </c:pt>
                <c:pt idx="91">
                  <c:v>4.1519418315075003E-5</c:v>
                </c:pt>
                <c:pt idx="92">
                  <c:v>4.54462461060471E-5</c:v>
                </c:pt>
                <c:pt idx="93">
                  <c:v>4.9735980549258099E-5</c:v>
                </c:pt>
                <c:pt idx="94">
                  <c:v>5.4415476525383497E-5</c:v>
                </c:pt>
                <c:pt idx="95">
                  <c:v>5.9506370656223998E-5</c:v>
                </c:pt>
                <c:pt idx="96">
                  <c:v>6.5026508367095297E-5</c:v>
                </c:pt>
                <c:pt idx="97">
                  <c:v>7.0995502319909294E-5</c:v>
                </c:pt>
                <c:pt idx="98">
                  <c:v>7.7425006721133305E-5</c:v>
                </c:pt>
                <c:pt idx="99">
                  <c:v>8.4316953635846394E-5</c:v>
                </c:pt>
                <c:pt idx="100">
                  <c:v>9.1670538942175103E-5</c:v>
                </c:pt>
                <c:pt idx="101">
                  <c:v>9.9477426614553007E-5</c:v>
                </c:pt>
                <c:pt idx="102" formatCode="General">
                  <c:v>1.07727513706638E-4</c:v>
                </c:pt>
                <c:pt idx="103" formatCode="General">
                  <c:v>1.16438480750708E-4</c:v>
                </c:pt>
                <c:pt idx="104" formatCode="General">
                  <c:v>1.2568916258998399E-4</c:v>
                </c:pt>
                <c:pt idx="105" formatCode="General">
                  <c:v>1.35655973895438E-4</c:v>
                </c:pt>
                <c:pt idx="106" formatCode="General">
                  <c:v>1.46625180736881E-4</c:v>
                </c:pt>
                <c:pt idx="107" formatCode="General">
                  <c:v>1.5891969757362599E-4</c:v>
                </c:pt>
                <c:pt idx="108" formatCode="General">
                  <c:v>1.72765249442861E-4</c:v>
                </c:pt>
                <c:pt idx="109" formatCode="General">
                  <c:v>1.8818479882590699E-4</c:v>
                </c:pt>
                <c:pt idx="110" formatCode="General">
                  <c:v>2.0495393677304701E-4</c:v>
                </c:pt>
                <c:pt idx="111" formatCode="General">
                  <c:v>2.2261839792373899E-4</c:v>
                </c:pt>
                <c:pt idx="112" formatCode="General">
                  <c:v>2.4057224687495899E-4</c:v>
                </c:pt>
                <c:pt idx="113" formatCode="General">
                  <c:v>2.5816042343211501E-4</c:v>
                </c:pt>
                <c:pt idx="114" formatCode="General">
                  <c:v>2.7478179192723699E-4</c:v>
                </c:pt>
                <c:pt idx="115" formatCode="General">
                  <c:v>2.8999932780469201E-4</c:v>
                </c:pt>
                <c:pt idx="116" formatCode="General">
                  <c:v>3.0363269085138399E-4</c:v>
                </c:pt>
                <c:pt idx="117" formatCode="General">
                  <c:v>3.1580280314416501E-4</c:v>
                </c:pt>
                <c:pt idx="118" formatCode="General">
                  <c:v>3.2692994945160197E-4</c:v>
                </c:pt>
                <c:pt idx="119" formatCode="General">
                  <c:v>3.3766880603205198E-4</c:v>
                </c:pt>
                <c:pt idx="120" formatCode="General">
                  <c:v>3.4876335680168199E-4</c:v>
                </c:pt>
                <c:pt idx="121" formatCode="General">
                  <c:v>3.6085630244843598E-4</c:v>
                </c:pt>
                <c:pt idx="122" formatCode="General">
                  <c:v>3.74295178880988E-4</c:v>
                </c:pt>
                <c:pt idx="123" formatCode="General">
                  <c:v>3.8897714290848001E-4</c:v>
                </c:pt>
                <c:pt idx="124" formatCode="General">
                  <c:v>4.0431000713695098E-4</c:v>
                </c:pt>
                <c:pt idx="125" formatCode="General">
                  <c:v>4.1933892361511099E-4</c:v>
                </c:pt>
                <c:pt idx="126" formatCode="General">
                  <c:v>4.3301386209706002E-4</c:v>
                </c:pt>
                <c:pt idx="127" formatCode="General">
                  <c:v>4.4453238325643698E-4</c:v>
                </c:pt>
                <c:pt idx="128" formatCode="General">
                  <c:v>4.5363192925776402E-4</c:v>
                </c:pt>
                <c:pt idx="129" formatCode="General">
                  <c:v>4.6066623622182702E-4</c:v>
                </c:pt>
                <c:pt idx="130" formatCode="General">
                  <c:v>4.6639151026978397E-4</c:v>
                </c:pt>
                <c:pt idx="131" formatCode="General">
                  <c:v>4.71533133427149E-4</c:v>
                </c:pt>
                <c:pt idx="132" formatCode="General">
                  <c:v>4.7632718515807802E-4</c:v>
                </c:pt>
                <c:pt idx="133" formatCode="General">
                  <c:v>4.8031895925812999E-4</c:v>
                </c:pt>
                <c:pt idx="134" formatCode="General">
                  <c:v>4.8260684653356802E-4</c:v>
                </c:pt>
                <c:pt idx="135" formatCode="General">
                  <c:v>4.8242467658992901E-4</c:v>
                </c:pt>
                <c:pt idx="136" formatCode="General">
                  <c:v>4.7969845877530602E-4</c:v>
                </c:pt>
                <c:pt idx="137" formatCode="General">
                  <c:v>4.7516315336838301E-4</c:v>
                </c:pt>
                <c:pt idx="138" formatCode="General">
                  <c:v>4.69868977012509E-4</c:v>
                </c:pt>
                <c:pt idx="139" formatCode="General">
                  <c:v>4.6440819738175599E-4</c:v>
                </c:pt>
                <c:pt idx="140" formatCode="General">
                  <c:v>4.5851503654913199E-4</c:v>
                </c:pt>
                <c:pt idx="141" formatCode="General">
                  <c:v>4.5143314950835399E-4</c:v>
                </c:pt>
                <c:pt idx="142" formatCode="General">
                  <c:v>4.4278385971664199E-4</c:v>
                </c:pt>
                <c:pt idx="143" formatCode="General">
                  <c:v>4.3313256456145599E-4</c:v>
                </c:pt>
                <c:pt idx="144" formatCode="General">
                  <c:v>4.2362132512470499E-4</c:v>
                </c:pt>
                <c:pt idx="145" formatCode="General">
                  <c:v>4.1498267015414099E-4</c:v>
                </c:pt>
                <c:pt idx="146" formatCode="General">
                  <c:v>4.0699822680474799E-4</c:v>
                </c:pt>
                <c:pt idx="147" formatCode="General">
                  <c:v>3.99045301517253E-4</c:v>
                </c:pt>
                <c:pt idx="148" formatCode="General">
                  <c:v>3.911429230585E-4</c:v>
                </c:pt>
                <c:pt idx="149" formatCode="General">
                  <c:v>3.8421655783454298E-4</c:v>
                </c:pt>
                <c:pt idx="150" formatCode="General">
                  <c:v>3.7916067667646299E-4</c:v>
                </c:pt>
                <c:pt idx="151" formatCode="General">
                  <c:v>3.7587729819329302E-4</c:v>
                </c:pt>
                <c:pt idx="152" formatCode="General">
                  <c:v>3.7360772353139298E-4</c:v>
                </c:pt>
                <c:pt idx="153" formatCode="General">
                  <c:v>3.7212628742598299E-4</c:v>
                </c:pt>
                <c:pt idx="154" formatCode="General">
                  <c:v>3.7209263683665402E-4</c:v>
                </c:pt>
                <c:pt idx="155" formatCode="General">
                  <c:v>3.73993647619789E-4</c:v>
                </c:pt>
                <c:pt idx="156" formatCode="General">
                  <c:v>3.7724449400803098E-4</c:v>
                </c:pt>
                <c:pt idx="157" formatCode="General">
                  <c:v>3.80889128262213E-4</c:v>
                </c:pt>
                <c:pt idx="158" formatCode="General">
                  <c:v>3.8480870519289702E-4</c:v>
                </c:pt>
                <c:pt idx="159" formatCode="General">
                  <c:v>3.8945240740894299E-4</c:v>
                </c:pt>
                <c:pt idx="160" formatCode="General">
                  <c:v>3.9455957913372898E-4</c:v>
                </c:pt>
                <c:pt idx="161" formatCode="General">
                  <c:v>3.99112829930039E-4</c:v>
                </c:pt>
                <c:pt idx="162" formatCode="General">
                  <c:v>4.0265487046666599E-4</c:v>
                </c:pt>
                <c:pt idx="163" formatCode="General">
                  <c:v>4.0562292446849699E-4</c:v>
                </c:pt>
                <c:pt idx="164" formatCode="General">
                  <c:v>4.08091545867947E-4</c:v>
                </c:pt>
                <c:pt idx="165" formatCode="General">
                  <c:v>4.09317373165511E-4</c:v>
                </c:pt>
                <c:pt idx="166" formatCode="General">
                  <c:v>4.0898550763524097E-4</c:v>
                </c:pt>
                <c:pt idx="167" formatCode="General">
                  <c:v>4.0772451250075401E-4</c:v>
                </c:pt>
                <c:pt idx="168" formatCode="General">
                  <c:v>4.0589761488356399E-4</c:v>
                </c:pt>
                <c:pt idx="169" formatCode="General">
                  <c:v>4.0315987328288599E-4</c:v>
                </c:pt>
                <c:pt idx="170" formatCode="General">
                  <c:v>3.9966376262783E-4</c:v>
                </c:pt>
                <c:pt idx="171" formatCode="General">
                  <c:v>3.9631748005811498E-4</c:v>
                </c:pt>
                <c:pt idx="172" formatCode="General">
                  <c:v>3.9349082862326801E-4</c:v>
                </c:pt>
                <c:pt idx="173" formatCode="General">
                  <c:v>3.9090323016976601E-4</c:v>
                </c:pt>
                <c:pt idx="174" formatCode="General">
                  <c:v>3.88844543688419E-4</c:v>
                </c:pt>
                <c:pt idx="175" formatCode="General">
                  <c:v>3.8794284698044298E-4</c:v>
                </c:pt>
                <c:pt idx="176" formatCode="General">
                  <c:v>3.8802878584899802E-4</c:v>
                </c:pt>
                <c:pt idx="177" formatCode="General">
                  <c:v>3.8869705229663498E-4</c:v>
                </c:pt>
                <c:pt idx="178" formatCode="General">
                  <c:v>3.9018758193522799E-4</c:v>
                </c:pt>
                <c:pt idx="179" formatCode="General">
                  <c:v>3.9251649612119001E-4</c:v>
                </c:pt>
                <c:pt idx="180" formatCode="General">
                  <c:v>3.94970182822755E-4</c:v>
                </c:pt>
                <c:pt idx="181" formatCode="General">
                  <c:v>3.9718091606848801E-4</c:v>
                </c:pt>
                <c:pt idx="182" formatCode="General">
                  <c:v>3.9923727824125202E-4</c:v>
                </c:pt>
                <c:pt idx="183" formatCode="General">
                  <c:v>4.0073696383686498E-4</c:v>
                </c:pt>
                <c:pt idx="184" formatCode="General">
                  <c:v>4.01252877917421E-4</c:v>
                </c:pt>
                <c:pt idx="185" formatCode="General">
                  <c:v>4.0105606553273099E-4</c:v>
                </c:pt>
                <c:pt idx="186" formatCode="General">
                  <c:v>4.0030890195008698E-4</c:v>
                </c:pt>
                <c:pt idx="187" formatCode="General">
                  <c:v>3.9881598683978302E-4</c:v>
                </c:pt>
                <c:pt idx="188" formatCode="General">
                  <c:v>3.9688611330493699E-4</c:v>
                </c:pt>
                <c:pt idx="189" formatCode="General">
                  <c:v>3.9502213144367401E-4</c:v>
                </c:pt>
                <c:pt idx="190" formatCode="General">
                  <c:v>3.9327405014771399E-4</c:v>
                </c:pt>
                <c:pt idx="191" formatCode="General">
                  <c:v>3.9184445886446999E-4</c:v>
                </c:pt>
                <c:pt idx="192" formatCode="General">
                  <c:v>3.9117922560986501E-4</c:v>
                </c:pt>
                <c:pt idx="193" formatCode="General">
                  <c:v>3.91248352618411E-4</c:v>
                </c:pt>
                <c:pt idx="194" formatCode="General">
                  <c:v>3.9185676534867902E-4</c:v>
                </c:pt>
                <c:pt idx="195" formatCode="General">
                  <c:v>3.9305887488941802E-4</c:v>
                </c:pt>
                <c:pt idx="196" formatCode="General">
                  <c:v>3.9463751357416002E-4</c:v>
                </c:pt>
                <c:pt idx="197" formatCode="General">
                  <c:v>3.9617617239029001E-4</c:v>
                </c:pt>
                <c:pt idx="198" formatCode="General">
                  <c:v>3.9755214508359701E-4</c:v>
                </c:pt>
                <c:pt idx="199" formatCode="General">
                  <c:v>3.98603523742009E-4</c:v>
                </c:pt>
                <c:pt idx="200" formatCode="General">
                  <c:v>3.99033944894427E-4</c:v>
                </c:pt>
                <c:pt idx="201" formatCode="General">
                  <c:v>3.9884486821493899E-4</c:v>
                </c:pt>
                <c:pt idx="202" formatCode="General">
                  <c:v>3.9815483459101599E-4</c:v>
                </c:pt>
                <c:pt idx="203" formatCode="General">
                  <c:v>3.9700580831394098E-4</c:v>
                </c:pt>
                <c:pt idx="204" formatCode="General">
                  <c:v>3.9562418619691202E-4</c:v>
                </c:pt>
                <c:pt idx="205" formatCode="General">
                  <c:v>3.9430685185596302E-4</c:v>
                </c:pt>
                <c:pt idx="206" formatCode="General">
                  <c:v>3.9322295652283201E-4</c:v>
                </c:pt>
                <c:pt idx="207" formatCode="General">
                  <c:v>3.92545457393629E-4</c:v>
                </c:pt>
                <c:pt idx="208" formatCode="General">
                  <c:v>3.9240544865563101E-4</c:v>
                </c:pt>
                <c:pt idx="209" formatCode="General">
                  <c:v>3.9278913713790801E-4</c:v>
                </c:pt>
                <c:pt idx="210" formatCode="General">
                  <c:v>3.9360863959758501E-4</c:v>
                </c:pt>
                <c:pt idx="211" formatCode="General">
                  <c:v>3.9470537151674897E-4</c:v>
                </c:pt>
                <c:pt idx="212" formatCode="General">
                  <c:v>3.9588620804513399E-4</c:v>
                </c:pt>
                <c:pt idx="213" formatCode="General">
                  <c:v>3.9697383932943398E-4</c:v>
                </c:pt>
                <c:pt idx="214" formatCode="General">
                  <c:v>3.97765899911862E-4</c:v>
                </c:pt>
                <c:pt idx="215" formatCode="General">
                  <c:v>3.98143297569156E-4</c:v>
                </c:pt>
                <c:pt idx="216" formatCode="General">
                  <c:v>3.9809972181707601E-4</c:v>
                </c:pt>
                <c:pt idx="217" formatCode="General">
                  <c:v>3.9759459632583097E-4</c:v>
                </c:pt>
                <c:pt idx="218" formatCode="General">
                  <c:v>3.9670704037492698E-4</c:v>
                </c:pt>
                <c:pt idx="219" formatCode="General">
                  <c:v>3.95688915874927E-4</c:v>
                </c:pt>
                <c:pt idx="220" formatCode="General">
                  <c:v>3.946633810052E-4</c:v>
                </c:pt>
                <c:pt idx="221" formatCode="General">
                  <c:v>3.93752154680193E-4</c:v>
                </c:pt>
                <c:pt idx="222" formatCode="General">
                  <c:v>3.9321563548327601E-4</c:v>
                </c:pt>
                <c:pt idx="223" formatCode="General">
                  <c:v>3.9307582480823397E-4</c:v>
                </c:pt>
                <c:pt idx="224" formatCode="General">
                  <c:v>3.9323300478475901E-4</c:v>
                </c:pt>
                <c:pt idx="225" formatCode="General">
                  <c:v>3.93794001160823E-4</c:v>
                </c:pt>
                <c:pt idx="226" formatCode="General">
                  <c:v>3.94679322769293E-4</c:v>
                </c:pt>
                <c:pt idx="227" formatCode="General">
                  <c:v>3.9559717790012001E-4</c:v>
                </c:pt>
                <c:pt idx="228" formatCode="General">
                  <c:v>3.9652582523168702E-4</c:v>
                </c:pt>
                <c:pt idx="229" formatCode="General">
                  <c:v>3.97406039810312E-4</c:v>
                </c:pt>
                <c:pt idx="230" formatCode="General">
                  <c:v>3.9790800303906302E-4</c:v>
                </c:pt>
                <c:pt idx="231" formatCode="General">
                  <c:v>3.9801329945493103E-4</c:v>
                </c:pt>
                <c:pt idx="232" formatCode="General">
                  <c:v>3.9790992406164101E-4</c:v>
                </c:pt>
                <c:pt idx="233" formatCode="General">
                  <c:v>3.9746011723810202E-4</c:v>
                </c:pt>
                <c:pt idx="234" formatCode="General">
                  <c:v>3.9666356025640502E-4</c:v>
                </c:pt>
                <c:pt idx="235" formatCode="General">
                  <c:v>3.9587787104136902E-4</c:v>
                </c:pt>
                <c:pt idx="236" formatCode="General">
                  <c:v>3.9513536320029798E-4</c:v>
                </c:pt>
                <c:pt idx="237" formatCode="General">
                  <c:v>3.94306979314429E-4</c:v>
                </c:pt>
                <c:pt idx="238" formatCode="General">
                  <c:v>3.9369984727279702E-4</c:v>
                </c:pt>
                <c:pt idx="239" formatCode="General">
                  <c:v>3.9351611672616297E-4</c:v>
                </c:pt>
                <c:pt idx="240" formatCode="General">
                  <c:v>3.9350522687481998E-4</c:v>
                </c:pt>
                <c:pt idx="241" formatCode="General">
                  <c:v>3.9368024254709698E-4</c:v>
                </c:pt>
                <c:pt idx="242" formatCode="General">
                  <c:v>3.9429961141403699E-4</c:v>
                </c:pt>
                <c:pt idx="243" formatCode="General">
                  <c:v>3.9514015482414199E-4</c:v>
                </c:pt>
                <c:pt idx="244" formatCode="General">
                  <c:v>3.9586142875532699E-4</c:v>
                </c:pt>
                <c:pt idx="245" formatCode="General">
                  <c:v>3.9663210736389301E-4</c:v>
                </c:pt>
                <c:pt idx="246" formatCode="General">
                  <c:v>3.9754414714187898E-4</c:v>
                </c:pt>
                <c:pt idx="247" formatCode="General">
                  <c:v>3.9820781355154398E-4</c:v>
                </c:pt>
                <c:pt idx="248" formatCode="General">
                  <c:v>3.9849898200343398E-4</c:v>
                </c:pt>
                <c:pt idx="249" formatCode="General">
                  <c:v>3.9874481211147001E-4</c:v>
                </c:pt>
                <c:pt idx="250" formatCode="General">
                  <c:v>3.9892157026685002E-4</c:v>
                </c:pt>
                <c:pt idx="251" formatCode="General">
                  <c:v>3.9866952017821402E-4</c:v>
                </c:pt>
                <c:pt idx="252" formatCode="General">
                  <c:v>3.9808951259346698E-4</c:v>
                </c:pt>
                <c:pt idx="253" formatCode="General">
                  <c:v>3.9759091582868998E-4</c:v>
                </c:pt>
                <c:pt idx="254" formatCode="General">
                  <c:v>3.97117001604977E-4</c:v>
                </c:pt>
                <c:pt idx="255" formatCode="General">
                  <c:v>3.9636123956450899E-4</c:v>
                </c:pt>
                <c:pt idx="256" formatCode="General">
                  <c:v>3.9550959771966499E-4</c:v>
                </c:pt>
                <c:pt idx="257" formatCode="General">
                  <c:v>3.9498909865809802E-4</c:v>
                </c:pt>
                <c:pt idx="258" formatCode="General">
                  <c:v>3.9472698832746899E-4</c:v>
                </c:pt>
                <c:pt idx="259" formatCode="General">
                  <c:v>3.9436506104013002E-4</c:v>
                </c:pt>
                <c:pt idx="260" formatCode="General">
                  <c:v>3.93990844053262E-4</c:v>
                </c:pt>
                <c:pt idx="261" formatCode="General">
                  <c:v>3.94013570209358E-4</c:v>
                </c:pt>
                <c:pt idx="262" formatCode="General">
                  <c:v>3.94444237748299E-4</c:v>
                </c:pt>
                <c:pt idx="263" formatCode="General">
                  <c:v>3.94874163168865E-4</c:v>
                </c:pt>
                <c:pt idx="264" formatCode="General">
                  <c:v>3.9516258457787001E-4</c:v>
                </c:pt>
                <c:pt idx="265" formatCode="General">
                  <c:v>3.9565087930812002E-4</c:v>
                </c:pt>
                <c:pt idx="266" formatCode="General">
                  <c:v>3.9657397601394002E-4</c:v>
                </c:pt>
                <c:pt idx="267" formatCode="General">
                  <c:v>3.97652927860925E-4</c:v>
                </c:pt>
                <c:pt idx="268" formatCode="General">
                  <c:v>3.9849391826481302E-4</c:v>
                </c:pt>
                <c:pt idx="269" formatCode="General">
                  <c:v>3.9913915238497499E-4</c:v>
                </c:pt>
                <c:pt idx="270" formatCode="General">
                  <c:v>3.9996120675254201E-4</c:v>
                </c:pt>
                <c:pt idx="271" formatCode="General">
                  <c:v>4.0110176057357602E-4</c:v>
                </c:pt>
                <c:pt idx="272" formatCode="General">
                  <c:v>4.0225213515748901E-4</c:v>
                </c:pt>
                <c:pt idx="273" formatCode="General">
                  <c:v>4.0304517621112597E-4</c:v>
                </c:pt>
                <c:pt idx="274" formatCode="General">
                  <c:v>4.0350758426002702E-4</c:v>
                </c:pt>
                <c:pt idx="275" formatCode="General">
                  <c:v>4.0400372315287699E-4</c:v>
                </c:pt>
                <c:pt idx="276" formatCode="General">
                  <c:v>4.0479309006172498E-4</c:v>
                </c:pt>
                <c:pt idx="277" formatCode="General">
                  <c:v>4.0574319201190997E-4</c:v>
                </c:pt>
                <c:pt idx="278" formatCode="General">
                  <c:v>4.06488796195535E-4</c:v>
                </c:pt>
                <c:pt idx="279" formatCode="General">
                  <c:v>4.0682729709046899E-4</c:v>
                </c:pt>
                <c:pt idx="280" formatCode="General">
                  <c:v>4.0692053420103498E-4</c:v>
                </c:pt>
                <c:pt idx="281" formatCode="General">
                  <c:v>4.07127390427096E-4</c:v>
                </c:pt>
                <c:pt idx="282" formatCode="General">
                  <c:v>4.0767770593170801E-4</c:v>
                </c:pt>
                <c:pt idx="283" formatCode="General">
                  <c:v>4.0849107226860498E-4</c:v>
                </c:pt>
                <c:pt idx="284" formatCode="General">
                  <c:v>4.0926687755578502E-4</c:v>
                </c:pt>
                <c:pt idx="285" formatCode="General">
                  <c:v>4.0974197955408003E-4</c:v>
                </c:pt>
                <c:pt idx="286" formatCode="General">
                  <c:v>4.09891320299551E-4</c:v>
                </c:pt>
                <c:pt idx="287" formatCode="General">
                  <c:v>4.0993424833889999E-4</c:v>
                </c:pt>
                <c:pt idx="288" formatCode="General">
                  <c:v>4.1018403905184202E-4</c:v>
                </c:pt>
                <c:pt idx="289" formatCode="General">
                  <c:v>4.10859977285173E-4</c:v>
                </c:pt>
                <c:pt idx="290" formatCode="General">
                  <c:v>4.1197742295426498E-4</c:v>
                </c:pt>
                <c:pt idx="291" formatCode="General">
                  <c:v>4.1337011241218398E-4</c:v>
                </c:pt>
                <c:pt idx="292" formatCode="General">
                  <c:v>4.1480171932655602E-4</c:v>
                </c:pt>
                <c:pt idx="293" formatCode="General">
                  <c:v>4.1608790487175201E-4</c:v>
                </c:pt>
                <c:pt idx="294" formatCode="General">
                  <c:v>4.1717787539884903E-4</c:v>
                </c:pt>
                <c:pt idx="295" formatCode="General">
                  <c:v>4.1816710691811899E-4</c:v>
                </c:pt>
                <c:pt idx="296" formatCode="General">
                  <c:v>4.1924803309011002E-4</c:v>
                </c:pt>
                <c:pt idx="297" formatCode="General">
                  <c:v>4.2064046961738102E-4</c:v>
                </c:pt>
                <c:pt idx="298" formatCode="General">
                  <c:v>4.2253017297796399E-4</c:v>
                </c:pt>
                <c:pt idx="299" formatCode="General">
                  <c:v>4.25027361350708E-4</c:v>
                </c:pt>
                <c:pt idx="300" formatCode="General">
                  <c:v>4.2815851207460601E-4</c:v>
                </c:pt>
                <c:pt idx="301" formatCode="General">
                  <c:v>4.3188400799179798E-4</c:v>
                </c:pt>
                <c:pt idx="302" formatCode="General">
                  <c:v>4.3612224743333998E-4</c:v>
                </c:pt>
                <c:pt idx="303" formatCode="General">
                  <c:v>4.40777434816434E-4</c:v>
                </c:pt>
                <c:pt idx="304" formatCode="General">
                  <c:v>4.4576534572594899E-4</c:v>
                </c:pt>
                <c:pt idx="305" formatCode="General">
                  <c:v>4.5102499529503699E-4</c:v>
                </c:pt>
                <c:pt idx="306" formatCode="General">
                  <c:v>4.5652225437487799E-4</c:v>
                </c:pt>
                <c:pt idx="307" formatCode="General">
                  <c:v>4.6225114554626E-4</c:v>
                </c:pt>
                <c:pt idx="308" formatCode="General">
                  <c:v>4.6822640083203502E-4</c:v>
                </c:pt>
                <c:pt idx="309" formatCode="General">
                  <c:v>4.7447378534845402E-4</c:v>
                </c:pt>
                <c:pt idx="310" formatCode="General">
                  <c:v>4.8102725201047502E-4</c:v>
                </c:pt>
                <c:pt idx="311" formatCode="General">
                  <c:v>4.8792885538529802E-4</c:v>
                </c:pt>
                <c:pt idx="312" formatCode="General">
                  <c:v>4.95239477163781E-4</c:v>
                </c:pt>
                <c:pt idx="313" formatCode="General">
                  <c:v>5.0307550059193202E-4</c:v>
                </c:pt>
                <c:pt idx="314" formatCode="General">
                  <c:v>5.1165880885010605E-4</c:v>
                </c:pt>
                <c:pt idx="315" formatCode="General">
                  <c:v>5.2133782685038902E-4</c:v>
                </c:pt>
                <c:pt idx="316" formatCode="General">
                  <c:v>5.32527752716169E-4</c:v>
                </c:pt>
                <c:pt idx="317" formatCode="General">
                  <c:v>5.4556402170829804E-4</c:v>
                </c:pt>
                <c:pt idx="318" formatCode="General">
                  <c:v>5.6055054346757698E-4</c:v>
                </c:pt>
                <c:pt idx="319" formatCode="General">
                  <c:v>5.7728981172898105E-4</c:v>
                </c:pt>
                <c:pt idx="320" formatCode="General">
                  <c:v>5.9530021170050998E-4</c:v>
                </c:pt>
                <c:pt idx="321" formatCode="General">
                  <c:v>6.1388543971397096E-4</c:v>
                </c:pt>
                <c:pt idx="322" formatCode="General">
                  <c:v>6.3223869852569196E-4</c:v>
                </c:pt>
                <c:pt idx="323" formatCode="General">
                  <c:v>6.4956698096738205E-4</c:v>
                </c:pt>
                <c:pt idx="324" formatCode="General">
                  <c:v>6.6521609646082798E-4</c:v>
                </c:pt>
                <c:pt idx="325" formatCode="General">
                  <c:v>6.7878834678836695E-4</c:v>
                </c:pt>
                <c:pt idx="326" formatCode="General">
                  <c:v>6.9023655239500701E-4</c:v>
                </c:pt>
                <c:pt idx="327" formatCode="General">
                  <c:v>6.9990345913275795E-4</c:v>
                </c:pt>
                <c:pt idx="328" formatCode="General">
                  <c:v>7.0848839823546095E-4</c:v>
                </c:pt>
                <c:pt idx="329" formatCode="General">
                  <c:v>7.1693180465976305E-4</c:v>
                </c:pt>
                <c:pt idx="330" formatCode="General">
                  <c:v>7.2621310625843702E-4</c:v>
                </c:pt>
                <c:pt idx="331" formatCode="General">
                  <c:v>7.37094251723782E-4</c:v>
                </c:pt>
                <c:pt idx="332" formatCode="General">
                  <c:v>7.4987571673271799E-4</c:v>
                </c:pt>
                <c:pt idx="333" formatCode="General">
                  <c:v>7.6423995646494999E-4</c:v>
                </c:pt>
                <c:pt idx="334" formatCode="General">
                  <c:v>7.7926276102888495E-4</c:v>
                </c:pt>
                <c:pt idx="335" formatCode="General">
                  <c:v>7.9364218929734202E-4</c:v>
                </c:pt>
                <c:pt idx="336" formatCode="General">
                  <c:v>8.0610434354733802E-4</c:v>
                </c:pt>
                <c:pt idx="337" formatCode="General">
                  <c:v>8.1585535065825795E-4</c:v>
                </c:pt>
                <c:pt idx="338" formatCode="General">
                  <c:v>8.22891588797781E-4</c:v>
                </c:pt>
                <c:pt idx="339" formatCode="General">
                  <c:v>8.2797948976564596E-4</c:v>
                </c:pt>
                <c:pt idx="340" formatCode="General">
                  <c:v>8.3224288507859198E-4</c:v>
                </c:pt>
                <c:pt idx="341" formatCode="General">
                  <c:v>8.3651753712080698E-4</c:v>
                </c:pt>
                <c:pt idx="342" formatCode="General">
                  <c:v>8.4080855009373604E-4</c:v>
                </c:pt>
                <c:pt idx="343" formatCode="General">
                  <c:v>8.44210614561118E-4</c:v>
                </c:pt>
                <c:pt idx="344" formatCode="General">
                  <c:v>8.4543828616063198E-4</c:v>
                </c:pt>
                <c:pt idx="345" formatCode="General">
                  <c:v>8.4369683214061304E-4</c:v>
                </c:pt>
                <c:pt idx="346" formatCode="General">
                  <c:v>8.3930070273103901E-4</c:v>
                </c:pt>
                <c:pt idx="347" formatCode="General">
                  <c:v>8.3352661362589295E-4</c:v>
                </c:pt>
                <c:pt idx="348" formatCode="General">
                  <c:v>8.2770420094929005E-4</c:v>
                </c:pt>
                <c:pt idx="349" formatCode="General">
                  <c:v>8.2220961845203705E-4</c:v>
                </c:pt>
                <c:pt idx="350" formatCode="General">
                  <c:v>8.1625493441642497E-4</c:v>
                </c:pt>
                <c:pt idx="351" formatCode="General">
                  <c:v>8.0875883097092697E-4</c:v>
                </c:pt>
                <c:pt idx="352" formatCode="General">
                  <c:v>7.9956183946157898E-4</c:v>
                </c:pt>
                <c:pt idx="353" formatCode="General">
                  <c:v>7.8979092416597103E-4</c:v>
                </c:pt>
                <c:pt idx="354" formatCode="General">
                  <c:v>7.80898877226926E-4</c:v>
                </c:pt>
                <c:pt idx="355" formatCode="General">
                  <c:v>7.7331389609290005E-4</c:v>
                </c:pt>
                <c:pt idx="356" formatCode="General">
                  <c:v>7.6622073472723496E-4</c:v>
                </c:pt>
                <c:pt idx="357" formatCode="General">
                  <c:v>7.58813081782851E-4</c:v>
                </c:pt>
                <c:pt idx="358" formatCode="General">
                  <c:v>7.5156982744102596E-4</c:v>
                </c:pt>
                <c:pt idx="359" formatCode="General">
                  <c:v>7.4591846339015896E-4</c:v>
                </c:pt>
                <c:pt idx="360" formatCode="General">
                  <c:v>7.4259650390845998E-4</c:v>
                </c:pt>
                <c:pt idx="361" formatCode="General">
                  <c:v>7.4084228230870497E-4</c:v>
                </c:pt>
                <c:pt idx="362" formatCode="General">
                  <c:v>7.3958951054137699E-4</c:v>
                </c:pt>
                <c:pt idx="363" formatCode="General">
                  <c:v>7.3903321611966302E-4</c:v>
                </c:pt>
                <c:pt idx="364" formatCode="General">
                  <c:v>7.40264257939257E-4</c:v>
                </c:pt>
                <c:pt idx="365" formatCode="General">
                  <c:v>7.4345688694813395E-4</c:v>
                </c:pt>
                <c:pt idx="366" formatCode="General">
                  <c:v>7.4739210086458897E-4</c:v>
                </c:pt>
                <c:pt idx="367" formatCode="General">
                  <c:v>7.5113324574458003E-4</c:v>
                </c:pt>
                <c:pt idx="368" formatCode="General">
                  <c:v>7.5516228440371095E-4</c:v>
                </c:pt>
                <c:pt idx="369" formatCode="General">
                  <c:v>7.6005613424156605E-4</c:v>
                </c:pt>
                <c:pt idx="370" formatCode="General">
                  <c:v>7.6496597656224995E-4</c:v>
                </c:pt>
                <c:pt idx="371" formatCode="General">
                  <c:v>7.6862027362352198E-4</c:v>
                </c:pt>
                <c:pt idx="372" formatCode="General">
                  <c:v>7.7112602013601798E-4</c:v>
                </c:pt>
                <c:pt idx="373" formatCode="General">
                  <c:v>7.7330942562750104E-4</c:v>
                </c:pt>
                <c:pt idx="374" formatCode="General">
                  <c:v>7.7484038071852198E-4</c:v>
                </c:pt>
                <c:pt idx="375" formatCode="General">
                  <c:v>7.7472743751018098E-4</c:v>
                </c:pt>
                <c:pt idx="376" formatCode="General">
                  <c:v>7.7322130433536695E-4</c:v>
                </c:pt>
                <c:pt idx="377" formatCode="General">
                  <c:v>7.7135021442916796E-4</c:v>
                </c:pt>
                <c:pt idx="378" formatCode="General">
                  <c:v>7.69046699803316E-4</c:v>
                </c:pt>
                <c:pt idx="379" formatCode="General">
                  <c:v>7.6572959189076604E-4</c:v>
                </c:pt>
                <c:pt idx="380" formatCode="General">
                  <c:v>7.6208633471328599E-4</c:v>
                </c:pt>
                <c:pt idx="381" formatCode="General">
                  <c:v>7.5922571228790204E-4</c:v>
                </c:pt>
                <c:pt idx="382" formatCode="General">
                  <c:v>7.5698062447379503E-4</c:v>
                </c:pt>
                <c:pt idx="383" formatCode="General">
                  <c:v>7.5495680266466096E-4</c:v>
                </c:pt>
                <c:pt idx="384" formatCode="General">
                  <c:v>7.5386969274186398E-4</c:v>
                </c:pt>
                <c:pt idx="385" formatCode="General">
                  <c:v>7.5414530146769099E-4</c:v>
                </c:pt>
                <c:pt idx="386" formatCode="General">
                  <c:v>7.5503669471033304E-4</c:v>
                </c:pt>
                <c:pt idx="387" formatCode="General">
                  <c:v>7.5628948158732801E-4</c:v>
                </c:pt>
                <c:pt idx="388" formatCode="General">
                  <c:v>7.5843182886868902E-4</c:v>
                </c:pt>
                <c:pt idx="389" formatCode="General">
                  <c:v>7.6106476030393796E-4</c:v>
                </c:pt>
                <c:pt idx="390" formatCode="General">
                  <c:v>7.6326848600903304E-4</c:v>
                </c:pt>
                <c:pt idx="391" formatCode="General">
                  <c:v>7.6510350875150397E-4</c:v>
                </c:pt>
                <c:pt idx="392" formatCode="General">
                  <c:v>7.6666421940610496E-4</c:v>
                </c:pt>
                <c:pt idx="393" formatCode="General">
                  <c:v>7.6725221094723196E-4</c:v>
                </c:pt>
                <c:pt idx="394" formatCode="General">
                  <c:v>7.6679566363567801E-4</c:v>
                </c:pt>
                <c:pt idx="395" formatCode="General">
                  <c:v>7.6593231207142901E-4</c:v>
                </c:pt>
                <c:pt idx="396" formatCode="General">
                  <c:v>7.6459086409459795E-4</c:v>
                </c:pt>
                <c:pt idx="397" formatCode="General">
                  <c:v>7.6262262617905502E-4</c:v>
                </c:pt>
                <c:pt idx="398" formatCode="General">
                  <c:v>7.6068932266124998E-4</c:v>
                </c:pt>
                <c:pt idx="399" formatCode="General">
                  <c:v>7.5911470809126701E-4</c:v>
                </c:pt>
                <c:pt idx="400" formatCode="General">
                  <c:v>7.5774063103052299E-4</c:v>
                </c:pt>
                <c:pt idx="401" formatCode="General">
                  <c:v>7.5699437237946796E-4</c:v>
                </c:pt>
                <c:pt idx="402" formatCode="General">
                  <c:v>7.5720758104895003E-4</c:v>
                </c:pt>
                <c:pt idx="403" formatCode="General">
                  <c:v>7.5797827687162196E-4</c:v>
                </c:pt>
                <c:pt idx="404" formatCode="General">
                  <c:v>7.5915343020377802E-4</c:v>
                </c:pt>
                <c:pt idx="405" formatCode="General">
                  <c:v>7.6077300987642798E-4</c:v>
                </c:pt>
                <c:pt idx="406" formatCode="General">
                  <c:v>7.6236039882154904E-4</c:v>
                </c:pt>
                <c:pt idx="407" formatCode="General">
                  <c:v>7.6359914236180096E-4</c:v>
                </c:pt>
                <c:pt idx="408" formatCode="General">
                  <c:v>7.6455764721194204E-4</c:v>
                </c:pt>
                <c:pt idx="409" formatCode="General">
                  <c:v>7.6499101626132597E-4</c:v>
                </c:pt>
                <c:pt idx="410" formatCode="General">
                  <c:v>7.64696103681762E-4</c:v>
                </c:pt>
                <c:pt idx="411" formatCode="General">
                  <c:v>7.6389455101890801E-4</c:v>
                </c:pt>
                <c:pt idx="412" formatCode="General">
                  <c:v>7.6271366293750799E-4</c:v>
                </c:pt>
                <c:pt idx="413" formatCode="General">
                  <c:v>7.6126903182313101E-4</c:v>
                </c:pt>
                <c:pt idx="414" formatCode="General">
                  <c:v>7.59937926130008E-4</c:v>
                </c:pt>
                <c:pt idx="415" formatCode="General">
                  <c:v>7.5895655888073398E-4</c:v>
                </c:pt>
                <c:pt idx="416" formatCode="General">
                  <c:v>7.5838502963503302E-4</c:v>
                </c:pt>
                <c:pt idx="417" formatCode="General">
                  <c:v>7.5833354065670705E-4</c:v>
                </c:pt>
                <c:pt idx="418" formatCode="General">
                  <c:v>7.58804934420076E-4</c:v>
                </c:pt>
                <c:pt idx="419" formatCode="General">
                  <c:v>7.59695242402746E-4</c:v>
                </c:pt>
                <c:pt idx="420" formatCode="General">
                  <c:v>7.6086802938787998E-4</c:v>
                </c:pt>
                <c:pt idx="421" formatCode="General">
                  <c:v>7.6209804136113902E-4</c:v>
                </c:pt>
                <c:pt idx="422" formatCode="General">
                  <c:v>7.6317975378904204E-4</c:v>
                </c:pt>
                <c:pt idx="423" formatCode="General">
                  <c:v>7.6391801165635301E-4</c:v>
                </c:pt>
                <c:pt idx="424" formatCode="General">
                  <c:v>7.6413885127108296E-4</c:v>
                </c:pt>
                <c:pt idx="425" formatCode="General">
                  <c:v>7.6390193169913298E-4</c:v>
                </c:pt>
                <c:pt idx="426" formatCode="General">
                  <c:v>7.6330067333351195E-4</c:v>
                </c:pt>
                <c:pt idx="427" formatCode="General">
                  <c:v>7.6233059650288298E-4</c:v>
                </c:pt>
                <c:pt idx="428" formatCode="General">
                  <c:v>7.6122916041383595E-4</c:v>
                </c:pt>
                <c:pt idx="429" formatCode="General">
                  <c:v>7.6025214322791E-4</c:v>
                </c:pt>
                <c:pt idx="430" formatCode="General">
                  <c:v>7.5940005063981897E-4</c:v>
                </c:pt>
                <c:pt idx="431" formatCode="General">
                  <c:v>7.58882989327971E-4</c:v>
                </c:pt>
                <c:pt idx="432" formatCode="General">
                  <c:v>7.5893488405308004E-4</c:v>
                </c:pt>
                <c:pt idx="433" formatCode="General">
                  <c:v>7.5932463764426402E-4</c:v>
                </c:pt>
                <c:pt idx="434" formatCode="General">
                  <c:v>7.5995514282219795E-4</c:v>
                </c:pt>
                <c:pt idx="435" formatCode="General">
                  <c:v>7.6095467732906696E-4</c:v>
                </c:pt>
                <c:pt idx="436" formatCode="General">
                  <c:v>7.61992766092341E-4</c:v>
                </c:pt>
                <c:pt idx="437" formatCode="General">
                  <c:v>7.6280087193161599E-4</c:v>
                </c:pt>
                <c:pt idx="438" formatCode="General">
                  <c:v>7.6356255260184597E-4</c:v>
                </c:pt>
                <c:pt idx="439" formatCode="General">
                  <c:v>7.6406479453948201E-4</c:v>
                </c:pt>
                <c:pt idx="440" formatCode="General">
                  <c:v>7.639612440767E-4</c:v>
                </c:pt>
                <c:pt idx="441" formatCode="General">
                  <c:v>7.63570937509586E-4</c:v>
                </c:pt>
                <c:pt idx="442" formatCode="General">
                  <c:v>7.6307025025020903E-4</c:v>
                </c:pt>
                <c:pt idx="443" formatCode="General">
                  <c:v>7.6218273144794402E-4</c:v>
                </c:pt>
                <c:pt idx="444" formatCode="General">
                  <c:v>7.6118975448924897E-4</c:v>
                </c:pt>
                <c:pt idx="445" formatCode="General">
                  <c:v>7.6052443182441395E-4</c:v>
                </c:pt>
                <c:pt idx="446" formatCode="General">
                  <c:v>7.5990358752152398E-4</c:v>
                </c:pt>
                <c:pt idx="447" formatCode="General">
                  <c:v>7.5927842599112405E-4</c:v>
                </c:pt>
                <c:pt idx="448" formatCode="General">
                  <c:v>7.5919306228837001E-4</c:v>
                </c:pt>
                <c:pt idx="449" formatCode="General">
                  <c:v>7.5956534222030301E-4</c:v>
                </c:pt>
                <c:pt idx="450" formatCode="General">
                  <c:v>7.5993125508630401E-4</c:v>
                </c:pt>
                <c:pt idx="451" formatCode="General">
                  <c:v>7.6055351454386798E-4</c:v>
                </c:pt>
                <c:pt idx="452" formatCode="General">
                  <c:v>7.6162785950892201E-4</c:v>
                </c:pt>
                <c:pt idx="453" formatCode="General">
                  <c:v>7.6255070365549202E-4</c:v>
                </c:pt>
                <c:pt idx="454" formatCode="General">
                  <c:v>7.6311496758571995E-4</c:v>
                </c:pt>
                <c:pt idx="455" formatCode="General">
                  <c:v>7.6382354750779405E-4</c:v>
                </c:pt>
                <c:pt idx="456" formatCode="General">
                  <c:v>7.6456468757951103E-4</c:v>
                </c:pt>
                <c:pt idx="457" formatCode="General">
                  <c:v>7.6473583307302398E-4</c:v>
                </c:pt>
                <c:pt idx="458" formatCode="General">
                  <c:v>7.6453903727910499E-4</c:v>
                </c:pt>
                <c:pt idx="459" formatCode="General">
                  <c:v>7.6449064788852901E-4</c:v>
                </c:pt>
                <c:pt idx="460" formatCode="General">
                  <c:v>7.64253324008999E-4</c:v>
                </c:pt>
                <c:pt idx="461" formatCode="General">
                  <c:v>7.6340751042373097E-4</c:v>
                </c:pt>
                <c:pt idx="462" formatCode="General">
                  <c:v>7.6247612795147005E-4</c:v>
                </c:pt>
                <c:pt idx="463" formatCode="General">
                  <c:v>7.6197824550255E-4</c:v>
                </c:pt>
                <c:pt idx="464" formatCode="General">
                  <c:v>7.6149406086742399E-4</c:v>
                </c:pt>
                <c:pt idx="465" formatCode="General">
                  <c:v>7.6064999062183897E-4</c:v>
                </c:pt>
                <c:pt idx="466" formatCode="General">
                  <c:v>7.5998426094211298E-4</c:v>
                </c:pt>
                <c:pt idx="467" formatCode="General">
                  <c:v>7.5996847410274401E-4</c:v>
                </c:pt>
                <c:pt idx="468" formatCode="General">
                  <c:v>7.6013557926012196E-4</c:v>
                </c:pt>
                <c:pt idx="469" formatCode="General">
                  <c:v>7.59988781363684E-4</c:v>
                </c:pt>
                <c:pt idx="470" formatCode="General">
                  <c:v>7.5994596948120402E-4</c:v>
                </c:pt>
                <c:pt idx="471" formatCode="General">
                  <c:v>7.60586535418207E-4</c:v>
                </c:pt>
                <c:pt idx="472" formatCode="General">
                  <c:v>7.6160357459305902E-4</c:v>
                </c:pt>
                <c:pt idx="473" formatCode="General">
                  <c:v>7.6229925227884303E-4</c:v>
                </c:pt>
                <c:pt idx="474" formatCode="General">
                  <c:v>7.62717888744123E-4</c:v>
                </c:pt>
                <c:pt idx="475" formatCode="General">
                  <c:v>7.63519527434638E-4</c:v>
                </c:pt>
                <c:pt idx="476" formatCode="General">
                  <c:v>7.6486243427940903E-4</c:v>
                </c:pt>
                <c:pt idx="477" formatCode="General">
                  <c:v>7.6609979975479398E-4</c:v>
                </c:pt>
                <c:pt idx="478" formatCode="General">
                  <c:v>7.6671384051360504E-4</c:v>
                </c:pt>
                <c:pt idx="479" formatCode="General">
                  <c:v>7.6703089376541197E-4</c:v>
                </c:pt>
                <c:pt idx="480" formatCode="General">
                  <c:v>7.67709591229743E-4</c:v>
                </c:pt>
                <c:pt idx="481" formatCode="General">
                  <c:v>7.6880574483360095E-4</c:v>
                </c:pt>
                <c:pt idx="482" formatCode="General">
                  <c:v>7.6969583855463603E-4</c:v>
                </c:pt>
                <c:pt idx="483" formatCode="General">
                  <c:v>7.6989033457009197E-4</c:v>
                </c:pt>
                <c:pt idx="484" formatCode="General">
                  <c:v>7.6964750473071202E-4</c:v>
                </c:pt>
                <c:pt idx="485" formatCode="General">
                  <c:v>7.6965670039653696E-4</c:v>
                </c:pt>
                <c:pt idx="486" formatCode="General">
                  <c:v>7.70245728224676E-4</c:v>
                </c:pt>
                <c:pt idx="487" formatCode="General">
                  <c:v>7.7104418581465904E-4</c:v>
                </c:pt>
                <c:pt idx="488" formatCode="General">
                  <c:v>7.7140728477803502E-4</c:v>
                </c:pt>
                <c:pt idx="489" formatCode="General">
                  <c:v>7.7108589293198998E-4</c:v>
                </c:pt>
                <c:pt idx="490" formatCode="General">
                  <c:v>7.7046047597046903E-4</c:v>
                </c:pt>
                <c:pt idx="491" formatCode="General">
                  <c:v>7.7016823108540396E-4</c:v>
                </c:pt>
                <c:pt idx="492" formatCode="General">
                  <c:v>7.7054073303246297E-4</c:v>
                </c:pt>
                <c:pt idx="493" formatCode="General">
                  <c:v>7.7135857048123699E-4</c:v>
                </c:pt>
                <c:pt idx="494" formatCode="General">
                  <c:v>7.7207035497725205E-4</c:v>
                </c:pt>
                <c:pt idx="495" formatCode="General">
                  <c:v>7.7224296434068198E-4</c:v>
                </c:pt>
                <c:pt idx="496" formatCode="General">
                  <c:v>7.7187964675852505E-4</c:v>
                </c:pt>
                <c:pt idx="497" formatCode="General">
                  <c:v>7.71401743877342E-4</c:v>
                </c:pt>
                <c:pt idx="498" formatCode="General">
                  <c:v>7.7136719587302398E-4</c:v>
                </c:pt>
                <c:pt idx="499" formatCode="General">
                  <c:v>7.7214612950216195E-4</c:v>
                </c:pt>
                <c:pt idx="500" formatCode="General">
                  <c:v>7.7374216808575799E-4</c:v>
                </c:pt>
                <c:pt idx="501" formatCode="General">
                  <c:v>7.7583153444389901E-4</c:v>
                </c:pt>
                <c:pt idx="502" formatCode="General">
                  <c:v>7.7795772892691505E-4</c:v>
                </c:pt>
                <c:pt idx="503" formatCode="General">
                  <c:v>7.7975072183657896E-4</c:v>
                </c:pt>
                <c:pt idx="504" formatCode="General">
                  <c:v>7.8107192990009902E-4</c:v>
                </c:pt>
                <c:pt idx="505" formatCode="General">
                  <c:v>7.8204573751606296E-4</c:v>
                </c:pt>
                <c:pt idx="506" formatCode="General">
                  <c:v>7.8298765659880404E-4</c:v>
                </c:pt>
                <c:pt idx="507" formatCode="General">
                  <c:v>7.8428369148795401E-4</c:v>
                </c:pt>
                <c:pt idx="508" formatCode="General">
                  <c:v>7.8627798511198303E-4</c:v>
                </c:pt>
                <c:pt idx="509" formatCode="General">
                  <c:v>7.8919578562507999E-4</c:v>
                </c:pt>
                <c:pt idx="510" formatCode="General">
                  <c:v>7.9311479421747297E-4</c:v>
                </c:pt>
                <c:pt idx="511" formatCode="General">
                  <c:v>7.9798286235797196E-4</c:v>
                </c:pt>
                <c:pt idx="512" formatCode="General">
                  <c:v>8.0365823314280905E-4</c:v>
                </c:pt>
                <c:pt idx="513" formatCode="General">
                  <c:v>8.0995500642380605E-4</c:v>
                </c:pt>
                <c:pt idx="514" formatCode="General">
                  <c:v>8.1668739375191201E-4</c:v>
                </c:pt>
                <c:pt idx="515" formatCode="General">
                  <c:v>8.2369982622852104E-4</c:v>
                </c:pt>
                <c:pt idx="516" formatCode="General">
                  <c:v>8.3087942537521896E-4</c:v>
                </c:pt>
                <c:pt idx="517" formatCode="General">
                  <c:v>8.3816015746431905E-4</c:v>
                </c:pt>
                <c:pt idx="518" formatCode="General">
                  <c:v>8.4551805132347495E-4</c:v>
                </c:pt>
                <c:pt idx="519" formatCode="General">
                  <c:v>8.5295818226307899E-4</c:v>
                </c:pt>
                <c:pt idx="520" formatCode="General">
                  <c:v>8.6050725680445102E-4</c:v>
                </c:pt>
                <c:pt idx="521" formatCode="General">
                  <c:v>8.6822014999292504E-4</c:v>
                </c:pt>
                <c:pt idx="522" formatCode="General">
                  <c:v>8.7621123027339595E-4</c:v>
                </c:pt>
                <c:pt idx="523" formatCode="General">
                  <c:v>8.8472791371707604E-4</c:v>
                </c:pt>
                <c:pt idx="524" formatCode="General">
                  <c:v>8.9422995766938798E-4</c:v>
                </c:pt>
                <c:pt idx="525" formatCode="General">
                  <c:v>9.0536173416501798E-4</c:v>
                </c:pt>
                <c:pt idx="526" formatCode="General">
                  <c:v>9.1875670451178199E-4</c:v>
                </c:pt>
                <c:pt idx="527" formatCode="General">
                  <c:v>9.34782003147605E-4</c:v>
                </c:pt>
                <c:pt idx="528" formatCode="General">
                  <c:v>9.5338250247515601E-4</c:v>
                </c:pt>
                <c:pt idx="529" formatCode="General">
                  <c:v>9.7407222025737796E-4</c:v>
                </c:pt>
                <c:pt idx="530" formatCode="General">
                  <c:v>9.9602237326092006E-4</c:v>
                </c:pt>
                <c:pt idx="531" formatCode="General">
                  <c:v>1.01818549537284E-3</c:v>
                </c:pt>
                <c:pt idx="532" formatCode="General">
                  <c:v>1.0394356934240599E-3</c:v>
                </c:pt>
                <c:pt idx="533" formatCode="General">
                  <c:v>1.05872562861042E-3</c:v>
                </c:pt>
                <c:pt idx="534" formatCode="General">
                  <c:v>1.07524623445666E-3</c:v>
                </c:pt>
                <c:pt idx="535" formatCode="General">
                  <c:v>1.08857249593988E-3</c:v>
                </c:pt>
                <c:pt idx="536" formatCode="General">
                  <c:v>1.09877807006727E-3</c:v>
                </c:pt>
                <c:pt idx="537" formatCode="General">
                  <c:v>1.10648113959456E-3</c:v>
                </c:pt>
                <c:pt idx="538" formatCode="General">
                  <c:v>1.11278500654895E-3</c:v>
                </c:pt>
                <c:pt idx="539" formatCode="General">
                  <c:v>1.11910018672767E-3</c:v>
                </c:pt>
                <c:pt idx="540" formatCode="General">
                  <c:v>1.12684971198566E-3</c:v>
                </c:pt>
                <c:pt idx="541" formatCode="General">
                  <c:v>1.13709769561327E-3</c:v>
                </c:pt>
                <c:pt idx="542" formatCode="General">
                  <c:v>1.15020088679267E-3</c:v>
                </c:pt>
                <c:pt idx="543" formatCode="General">
                  <c:v>1.1656062242390601E-3</c:v>
                </c:pt>
                <c:pt idx="544" formatCode="General">
                  <c:v>1.18190622513406E-3</c:v>
                </c:pt>
                <c:pt idx="545" formatCode="General">
                  <c:v>1.19721507601585E-3</c:v>
                </c:pt>
                <c:pt idx="546" formatCode="General">
                  <c:v>1.2097990448766401E-3</c:v>
                </c:pt>
                <c:pt idx="547" formatCode="General">
                  <c:v>1.2187404233179799E-3</c:v>
                </c:pt>
                <c:pt idx="548" formatCode="General">
                  <c:v>1.22433446634562E-3</c:v>
                </c:pt>
                <c:pt idx="549" formatCode="General">
                  <c:v>1.22795565996696E-3</c:v>
                </c:pt>
                <c:pt idx="550" formatCode="General">
                  <c:v>1.2313378484586799E-3</c:v>
                </c:pt>
                <c:pt idx="551" formatCode="General">
                  <c:v>1.23556506556001E-3</c:v>
                </c:pt>
                <c:pt idx="552" formatCode="General">
                  <c:v>1.24033900848048E-3</c:v>
                </c:pt>
                <c:pt idx="553" formatCode="General">
                  <c:v>1.2440507586066901E-3</c:v>
                </c:pt>
                <c:pt idx="554" formatCode="General">
                  <c:v>1.24477040332373E-3</c:v>
                </c:pt>
                <c:pt idx="555" formatCode="General">
                  <c:v>1.2416112077048901E-3</c:v>
                </c:pt>
                <c:pt idx="556" formatCode="General">
                  <c:v>1.2354853990322601E-3</c:v>
                </c:pt>
                <c:pt idx="557" formatCode="General">
                  <c:v>1.2285499654066799E-3</c:v>
                </c:pt>
                <c:pt idx="558" formatCode="General">
                  <c:v>1.22260428462515E-3</c:v>
                </c:pt>
                <c:pt idx="559" formatCode="General">
                  <c:v>1.2176780345449899E-3</c:v>
                </c:pt>
                <c:pt idx="560" formatCode="General">
                  <c:v>1.21212604006926E-3</c:v>
                </c:pt>
                <c:pt idx="561" formatCode="General">
                  <c:v>1.20432340715568E-3</c:v>
                </c:pt>
                <c:pt idx="562" formatCode="General">
                  <c:v>1.19443948306267E-3</c:v>
                </c:pt>
                <c:pt idx="563" formatCode="General">
                  <c:v>1.18445678771772E-3</c:v>
                </c:pt>
                <c:pt idx="564" formatCode="General">
                  <c:v>1.1762462419761799E-3</c:v>
                </c:pt>
                <c:pt idx="565" formatCode="General">
                  <c:v>1.16968867996363E-3</c:v>
                </c:pt>
                <c:pt idx="566" formatCode="General">
                  <c:v>1.1630641929884201E-3</c:v>
                </c:pt>
                <c:pt idx="567" formatCode="General">
                  <c:v>1.1554283673758301E-3</c:v>
                </c:pt>
                <c:pt idx="568" formatCode="General">
                  <c:v>1.1481168189374699E-3</c:v>
                </c:pt>
                <c:pt idx="569" formatCode="General">
                  <c:v>1.1433258974327201E-3</c:v>
                </c:pt>
                <c:pt idx="570" formatCode="General">
                  <c:v>1.1414290679847101E-3</c:v>
                </c:pt>
                <c:pt idx="571" formatCode="General">
                  <c:v>1.14062553706212E-3</c:v>
                </c:pt>
                <c:pt idx="572" formatCode="General">
                  <c:v>1.1395576893787299E-3</c:v>
                </c:pt>
                <c:pt idx="573" formatCode="General">
                  <c:v>1.13922751832035E-3</c:v>
                </c:pt>
                <c:pt idx="574" formatCode="General">
                  <c:v>1.1413094785578E-3</c:v>
                </c:pt>
                <c:pt idx="575" formatCode="General">
                  <c:v>1.14534969860343E-3</c:v>
                </c:pt>
                <c:pt idx="576" formatCode="General">
                  <c:v>1.14927574430543E-3</c:v>
                </c:pt>
                <c:pt idx="577" formatCode="General">
                  <c:v>1.15249830884575E-3</c:v>
                </c:pt>
                <c:pt idx="578" formatCode="General">
                  <c:v>1.1564883371167399E-3</c:v>
                </c:pt>
                <c:pt idx="579" formatCode="General">
                  <c:v>1.16175258348823E-3</c:v>
                </c:pt>
                <c:pt idx="580" formatCode="General">
                  <c:v>1.1664294829630501E-3</c:v>
                </c:pt>
                <c:pt idx="581" formatCode="General">
                  <c:v>1.1691134666295901E-3</c:v>
                </c:pt>
                <c:pt idx="582" formatCode="General">
                  <c:v>1.17090305611861E-3</c:v>
                </c:pt>
                <c:pt idx="583" formatCode="General">
                  <c:v>1.17291859676495E-3</c:v>
                </c:pt>
                <c:pt idx="584" formatCode="General">
                  <c:v>1.1739866412755499E-3</c:v>
                </c:pt>
                <c:pt idx="585" formatCode="General">
                  <c:v>1.17294172025696E-3</c:v>
                </c:pt>
                <c:pt idx="586" formatCode="General">
                  <c:v>1.17097949445548E-3</c:v>
                </c:pt>
                <c:pt idx="587" formatCode="General">
                  <c:v>1.1693176730576101E-3</c:v>
                </c:pt>
                <c:pt idx="588" formatCode="General">
                  <c:v>1.1669568429616599E-3</c:v>
                </c:pt>
                <c:pt idx="589" formatCode="General">
                  <c:v>1.1632285787865301E-3</c:v>
                </c:pt>
                <c:pt idx="590" formatCode="General">
                  <c:v>1.15975770424363E-3</c:v>
                </c:pt>
                <c:pt idx="591" formatCode="General">
                  <c:v>1.15761302370525E-3</c:v>
                </c:pt>
                <c:pt idx="592" formatCode="General">
                  <c:v>1.15575786455165E-3</c:v>
                </c:pt>
                <c:pt idx="593" formatCode="General">
                  <c:v>1.1539988778857899E-3</c:v>
                </c:pt>
                <c:pt idx="594" formatCode="General">
                  <c:v>1.15367543835009E-3</c:v>
                </c:pt>
                <c:pt idx="595" formatCode="General">
                  <c:v>1.15461139818175E-3</c:v>
                </c:pt>
                <c:pt idx="596" formatCode="General">
                  <c:v>1.1554700190595801E-3</c:v>
                </c:pt>
                <c:pt idx="597" formatCode="General">
                  <c:v>1.1566983441554401E-3</c:v>
                </c:pt>
                <c:pt idx="598" formatCode="General">
                  <c:v>1.1591446620246701E-3</c:v>
                </c:pt>
                <c:pt idx="599" formatCode="General">
                  <c:v>1.1616792575654599E-3</c:v>
                </c:pt>
                <c:pt idx="600" formatCode="General">
                  <c:v>1.16341790447861E-3</c:v>
                </c:pt>
                <c:pt idx="601" formatCode="General">
                  <c:v>1.16504599706097E-3</c:v>
                </c:pt>
                <c:pt idx="602" formatCode="General">
                  <c:v>1.1662776104911501E-3</c:v>
                </c:pt>
                <c:pt idx="603" formatCode="General">
                  <c:v>1.16609210188487E-3</c:v>
                </c:pt>
                <c:pt idx="604" formatCode="General">
                  <c:v>1.16516787427644E-3</c:v>
                </c:pt>
                <c:pt idx="605" formatCode="General">
                  <c:v>1.1643269398130601E-3</c:v>
                </c:pt>
                <c:pt idx="606" formatCode="General">
                  <c:v>1.1629105215477001E-3</c:v>
                </c:pt>
                <c:pt idx="607" formatCode="General">
                  <c:v>1.16096357846334E-3</c:v>
                </c:pt>
                <c:pt idx="608" formatCode="General">
                  <c:v>1.1594291318636301E-3</c:v>
                </c:pt>
                <c:pt idx="609" formatCode="General">
                  <c:v>1.15811498398844E-3</c:v>
                </c:pt>
                <c:pt idx="610" formatCode="General">
                  <c:v>1.1568669607548399E-3</c:v>
                </c:pt>
                <c:pt idx="611" formatCode="General">
                  <c:v>1.1566047522184599E-3</c:v>
                </c:pt>
                <c:pt idx="612" formatCode="General">
                  <c:v>1.15732785025243E-3</c:v>
                </c:pt>
                <c:pt idx="613" formatCode="General">
                  <c:v>1.1582702424176199E-3</c:v>
                </c:pt>
                <c:pt idx="614" formatCode="General">
                  <c:v>1.15955314222511E-3</c:v>
                </c:pt>
                <c:pt idx="615" formatCode="General">
                  <c:v>1.16110863668147E-3</c:v>
                </c:pt>
                <c:pt idx="616" formatCode="General">
                  <c:v>1.16226052967264E-3</c:v>
                </c:pt>
                <c:pt idx="617" formatCode="General">
                  <c:v>1.1631160598773601E-3</c:v>
                </c:pt>
                <c:pt idx="618" formatCode="General">
                  <c:v>1.1638773186472299E-3</c:v>
                </c:pt>
                <c:pt idx="619" formatCode="General">
                  <c:v>1.1640207225366E-3</c:v>
                </c:pt>
                <c:pt idx="620" formatCode="General">
                  <c:v>1.16345957901926E-3</c:v>
                </c:pt>
                <c:pt idx="621" formatCode="General">
                  <c:v>1.16252888448163E-3</c:v>
                </c:pt>
                <c:pt idx="622" formatCode="General">
                  <c:v>1.1612386505778999E-3</c:v>
                </c:pt>
                <c:pt idx="623" formatCode="General">
                  <c:v>1.1598626144083001E-3</c:v>
                </c:pt>
                <c:pt idx="624" formatCode="General">
                  <c:v>1.15888587546665E-3</c:v>
                </c:pt>
                <c:pt idx="625" formatCode="General">
                  <c:v>1.158322404692E-3</c:v>
                </c:pt>
                <c:pt idx="626" formatCode="General">
                  <c:v>1.15810336236112E-3</c:v>
                </c:pt>
                <c:pt idx="627" formatCode="General">
                  <c:v>1.15830249263944E-3</c:v>
                </c:pt>
                <c:pt idx="628" formatCode="General">
                  <c:v>1.15887414519199E-3</c:v>
                </c:pt>
                <c:pt idx="629" formatCode="General">
                  <c:v>1.1597768574999399E-3</c:v>
                </c:pt>
                <c:pt idx="630" formatCode="General">
                  <c:v>1.1608896627552201E-3</c:v>
                </c:pt>
                <c:pt idx="631" formatCode="General">
                  <c:v>1.16196168994926E-3</c:v>
                </c:pt>
                <c:pt idx="632" formatCode="General">
                  <c:v>1.1628138125654201E-3</c:v>
                </c:pt>
                <c:pt idx="633" formatCode="General">
                  <c:v>1.16320413910585E-3</c:v>
                </c:pt>
                <c:pt idx="634" formatCode="General">
                  <c:v>1.1630599580375899E-3</c:v>
                </c:pt>
                <c:pt idx="635" formatCode="General">
                  <c:v>1.16265912103735E-3</c:v>
                </c:pt>
                <c:pt idx="636" formatCode="General">
                  <c:v>1.1620045332758401E-3</c:v>
                </c:pt>
                <c:pt idx="637" formatCode="General">
                  <c:v>1.16104361691929E-3</c:v>
                </c:pt>
                <c:pt idx="638" formatCode="General">
                  <c:v>1.1601638643211E-3</c:v>
                </c:pt>
                <c:pt idx="639" formatCode="General">
                  <c:v>1.15942945745444E-3</c:v>
                </c:pt>
                <c:pt idx="640" formatCode="General">
                  <c:v>1.1587241571283E-3</c:v>
                </c:pt>
                <c:pt idx="641" formatCode="General">
                  <c:v>1.1585193475988601E-3</c:v>
                </c:pt>
                <c:pt idx="642" formatCode="General">
                  <c:v>1.15888211620279E-3</c:v>
                </c:pt>
                <c:pt idx="643" formatCode="General">
                  <c:v>1.1592965241689201E-3</c:v>
                </c:pt>
                <c:pt idx="644" formatCode="General">
                  <c:v>1.1599535477688199E-3</c:v>
                </c:pt>
                <c:pt idx="645" formatCode="General">
                  <c:v>1.16098747490581E-3</c:v>
                </c:pt>
                <c:pt idx="646" formatCode="General">
                  <c:v>1.1617479897650801E-3</c:v>
                </c:pt>
                <c:pt idx="647" formatCode="General">
                  <c:v>1.1622887159133499E-3</c:v>
                </c:pt>
                <c:pt idx="648" formatCode="General">
                  <c:v>1.1629966055063999E-3</c:v>
                </c:pt>
                <c:pt idx="649" formatCode="General">
                  <c:v>1.1632148363941101E-3</c:v>
                </c:pt>
                <c:pt idx="650" formatCode="General">
                  <c:v>1.1627502764405999E-3</c:v>
                </c:pt>
                <c:pt idx="651" formatCode="General">
                  <c:v>1.16238566304704E-3</c:v>
                </c:pt>
                <c:pt idx="652" formatCode="General">
                  <c:v>1.1619280456198701E-3</c:v>
                </c:pt>
                <c:pt idx="653" formatCode="General">
                  <c:v>1.16093885623903E-3</c:v>
                </c:pt>
                <c:pt idx="654" formatCode="General">
                  <c:v>1.1602101784377601E-3</c:v>
                </c:pt>
                <c:pt idx="655" formatCode="General">
                  <c:v>1.15994742440023E-3</c:v>
                </c:pt>
                <c:pt idx="656" formatCode="General">
                  <c:v>1.15933084211741E-3</c:v>
                </c:pt>
                <c:pt idx="657" formatCode="General">
                  <c:v>1.15875885352541E-3</c:v>
                </c:pt>
                <c:pt idx="658" formatCode="General">
                  <c:v>1.15906884373763E-3</c:v>
                </c:pt>
                <c:pt idx="659" formatCode="General">
                  <c:v>1.1595661381267699E-3</c:v>
                </c:pt>
                <c:pt idx="660" formatCode="General">
                  <c:v>1.1597750082261501E-3</c:v>
                </c:pt>
                <c:pt idx="661" formatCode="General">
                  <c:v>1.1605558163121301E-3</c:v>
                </c:pt>
                <c:pt idx="662" formatCode="General">
                  <c:v>1.1617698545337101E-3</c:v>
                </c:pt>
                <c:pt idx="663" formatCode="General">
                  <c:v>1.1622680402937999E-3</c:v>
                </c:pt>
                <c:pt idx="664" formatCode="General">
                  <c:v>1.1624213507474999E-3</c:v>
                </c:pt>
                <c:pt idx="665" formatCode="General">
                  <c:v>1.1631885053479099E-3</c:v>
                </c:pt>
                <c:pt idx="666" formatCode="General">
                  <c:v>1.1638402250318499E-3</c:v>
                </c:pt>
                <c:pt idx="667" formatCode="General">
                  <c:v>1.1635837090218299E-3</c:v>
                </c:pt>
                <c:pt idx="668" formatCode="General">
                  <c:v>1.1633329105856E-3</c:v>
                </c:pt>
                <c:pt idx="669" formatCode="General">
                  <c:v>1.1636138216043501E-3</c:v>
                </c:pt>
                <c:pt idx="670" formatCode="General">
                  <c:v>1.16330908327633E-3</c:v>
                </c:pt>
                <c:pt idx="671" formatCode="General">
                  <c:v>1.1620817439192499E-3</c:v>
                </c:pt>
                <c:pt idx="672" formatCode="General">
                  <c:v>1.1612637044646199E-3</c:v>
                </c:pt>
                <c:pt idx="673" formatCode="General">
                  <c:v>1.1612612481917901E-3</c:v>
                </c:pt>
                <c:pt idx="674" formatCode="General">
                  <c:v>1.16087311789044E-3</c:v>
                </c:pt>
                <c:pt idx="675" formatCode="General">
                  <c:v>1.1598587066942599E-3</c:v>
                </c:pt>
                <c:pt idx="676" formatCode="General">
                  <c:v>1.1595004505210501E-3</c:v>
                </c:pt>
                <c:pt idx="677" formatCode="General">
                  <c:v>1.1601096714111501E-3</c:v>
                </c:pt>
                <c:pt idx="678" formatCode="General">
                  <c:v>1.1603850055566E-3</c:v>
                </c:pt>
                <c:pt idx="679" formatCode="General">
                  <c:v>1.1598137423766499E-3</c:v>
                </c:pt>
                <c:pt idx="680" formatCode="General">
                  <c:v>1.15964193133258E-3</c:v>
                </c:pt>
                <c:pt idx="681" formatCode="General">
                  <c:v>1.1606808744718301E-3</c:v>
                </c:pt>
                <c:pt idx="682" formatCode="General">
                  <c:v>1.16188585760684E-3</c:v>
                </c:pt>
                <c:pt idx="683" formatCode="General">
                  <c:v>1.16214682490131E-3</c:v>
                </c:pt>
                <c:pt idx="684" formatCode="General">
                  <c:v>1.1621231073780901E-3</c:v>
                </c:pt>
                <c:pt idx="685" formatCode="General">
                  <c:v>1.16310480765117E-3</c:v>
                </c:pt>
                <c:pt idx="686" formatCode="General">
                  <c:v>1.16490987824582E-3</c:v>
                </c:pt>
                <c:pt idx="687" formatCode="General">
                  <c:v>1.1660913034012E-3</c:v>
                </c:pt>
                <c:pt idx="688" formatCode="General">
                  <c:v>1.16601939858055E-3</c:v>
                </c:pt>
                <c:pt idx="689" formatCode="General">
                  <c:v>1.1657657073388E-3</c:v>
                </c:pt>
                <c:pt idx="690" formatCode="General">
                  <c:v>1.16656667851534E-3</c:v>
                </c:pt>
                <c:pt idx="691" formatCode="General">
                  <c:v>1.1681245612525199E-3</c:v>
                </c:pt>
                <c:pt idx="692" formatCode="General">
                  <c:v>1.1690619390325801E-3</c:v>
                </c:pt>
                <c:pt idx="693" formatCode="General">
                  <c:v>1.1687017584983399E-3</c:v>
                </c:pt>
                <c:pt idx="694" formatCode="General">
                  <c:v>1.1678720058809699E-3</c:v>
                </c:pt>
                <c:pt idx="695" formatCode="General">
                  <c:v>1.16795082106207E-3</c:v>
                </c:pt>
                <c:pt idx="696" formatCode="General">
                  <c:v>1.16930784430916E-3</c:v>
                </c:pt>
                <c:pt idx="697" formatCode="General">
                  <c:v>1.17089334346466E-3</c:v>
                </c:pt>
                <c:pt idx="698" formatCode="General">
                  <c:v>1.1714020697468899E-3</c:v>
                </c:pt>
                <c:pt idx="699" formatCode="General">
                  <c:v>1.1705811679340601E-3</c:v>
                </c:pt>
                <c:pt idx="700" formatCode="General">
                  <c:v>1.1693699205165299E-3</c:v>
                </c:pt>
                <c:pt idx="701" formatCode="General">
                  <c:v>1.16903133827793E-3</c:v>
                </c:pt>
                <c:pt idx="702" formatCode="General">
                  <c:v>1.1700977865694399E-3</c:v>
                </c:pt>
                <c:pt idx="703" formatCode="General">
                  <c:v>1.17192735441503E-3</c:v>
                </c:pt>
                <c:pt idx="704" formatCode="General">
                  <c:v>1.1732794204546799E-3</c:v>
                </c:pt>
                <c:pt idx="705" formatCode="General">
                  <c:v>1.17333322371012E-3</c:v>
                </c:pt>
                <c:pt idx="706" formatCode="General">
                  <c:v>1.1722053756347899E-3</c:v>
                </c:pt>
                <c:pt idx="707" formatCode="General">
                  <c:v>1.17079124771585E-3</c:v>
                </c:pt>
                <c:pt idx="708" formatCode="General">
                  <c:v>1.1702424545416599E-3</c:v>
                </c:pt>
                <c:pt idx="709" formatCode="General">
                  <c:v>1.1713125106959999E-3</c:v>
                </c:pt>
                <c:pt idx="710" formatCode="General">
                  <c:v>1.17393946128079E-3</c:v>
                </c:pt>
                <c:pt idx="711" formatCode="General">
                  <c:v>1.1773770914372799E-3</c:v>
                </c:pt>
                <c:pt idx="712" formatCode="General">
                  <c:v>1.18065728711281E-3</c:v>
                </c:pt>
                <c:pt idx="713" formatCode="General">
                  <c:v>1.1829943504793499E-3</c:v>
                </c:pt>
                <c:pt idx="714" formatCode="General">
                  <c:v>1.1840377380853001E-3</c:v>
                </c:pt>
                <c:pt idx="715" formatCode="General">
                  <c:v>1.18398227725813E-3</c:v>
                </c:pt>
                <c:pt idx="716" formatCode="General">
                  <c:v>1.1834716896927801E-3</c:v>
                </c:pt>
                <c:pt idx="717" formatCode="General">
                  <c:v>1.18332573204628E-3</c:v>
                </c:pt>
                <c:pt idx="718" formatCode="General">
                  <c:v>1.1842682822601599E-3</c:v>
                </c:pt>
                <c:pt idx="719" formatCode="General">
                  <c:v>1.18679577377871E-3</c:v>
                </c:pt>
                <c:pt idx="720" formatCode="General">
                  <c:v>1.1911498507451699E-3</c:v>
                </c:pt>
                <c:pt idx="721" formatCode="General">
                  <c:v>1.19730096752871E-3</c:v>
                </c:pt>
                <c:pt idx="722" formatCode="General">
                  <c:v>1.2049736741648501E-3</c:v>
                </c:pt>
                <c:pt idx="723" formatCode="General">
                  <c:v>1.21376733781161E-3</c:v>
                </c:pt>
                <c:pt idx="724" formatCode="General">
                  <c:v>1.2232828770086101E-3</c:v>
                </c:pt>
                <c:pt idx="725" formatCode="General">
                  <c:v>1.23316245704603E-3</c:v>
                </c:pt>
                <c:pt idx="726" formatCode="General">
                  <c:v>1.24309161877945E-3</c:v>
                </c:pt>
                <c:pt idx="727" formatCode="General">
                  <c:v>1.2528255272034499E-3</c:v>
                </c:pt>
                <c:pt idx="728" formatCode="General">
                  <c:v>1.26221581072296E-3</c:v>
                </c:pt>
                <c:pt idx="729" formatCode="General">
                  <c:v>1.27120291306143E-3</c:v>
                </c:pt>
                <c:pt idx="730" formatCode="General">
                  <c:v>1.27978103407459E-3</c:v>
                </c:pt>
                <c:pt idx="731" formatCode="General">
                  <c:v>1.28800075328578E-3</c:v>
                </c:pt>
                <c:pt idx="732" formatCode="General">
                  <c:v>1.2960946290173699E-3</c:v>
                </c:pt>
                <c:pt idx="733" formatCode="General">
                  <c:v>1.30468747714323E-3</c:v>
                </c:pt>
                <c:pt idx="734" formatCode="General">
                  <c:v>1.31487051846303E-3</c:v>
                </c:pt>
                <c:pt idx="735" formatCode="General">
                  <c:v>1.3279387696143101E-3</c:v>
                </c:pt>
                <c:pt idx="736" formatCode="General">
                  <c:v>1.3449010079763901E-3</c:v>
                </c:pt>
                <c:pt idx="737" formatCode="General">
                  <c:v>1.3661038736209499E-3</c:v>
                </c:pt>
                <c:pt idx="738" formatCode="General">
                  <c:v>1.3911488316555301E-3</c:v>
                </c:pt>
                <c:pt idx="739" formatCode="General">
                  <c:v>1.4190086180718099E-3</c:v>
                </c:pt>
                <c:pt idx="740" formatCode="General">
                  <c:v>1.44819346308466E-3</c:v>
                </c:pt>
                <c:pt idx="741" formatCode="General">
                  <c:v>1.47693455161132E-3</c:v>
                </c:pt>
                <c:pt idx="742" formatCode="General">
                  <c:v>1.5034159546796801E-3</c:v>
                </c:pt>
                <c:pt idx="743" formatCode="General">
                  <c:v>1.52602354064994E-3</c:v>
                </c:pt>
                <c:pt idx="744" formatCode="General">
                  <c:v>1.5435666066217601E-3</c:v>
                </c:pt>
                <c:pt idx="745" formatCode="General">
                  <c:v>1.5554882278955399E-3</c:v>
                </c:pt>
                <c:pt idx="746" formatCode="General">
                  <c:v>1.56205340579914E-3</c:v>
                </c:pt>
                <c:pt idx="747" formatCode="General">
                  <c:v>1.5644377162972599E-3</c:v>
                </c:pt>
                <c:pt idx="748" formatCode="General">
                  <c:v>1.5646449663553499E-3</c:v>
                </c:pt>
                <c:pt idx="749" formatCode="General">
                  <c:v>1.56520070810967E-3</c:v>
                </c:pt>
                <c:pt idx="750" formatCode="General">
                  <c:v>1.56860959458752E-3</c:v>
                </c:pt>
                <c:pt idx="751" formatCode="General">
                  <c:v>1.5766872275470899E-3</c:v>
                </c:pt>
                <c:pt idx="752" formatCode="General">
                  <c:v>1.5899656499847399E-3</c:v>
                </c:pt>
                <c:pt idx="753" formatCode="General">
                  <c:v>1.6073697734346401E-3</c:v>
                </c:pt>
                <c:pt idx="754" formatCode="General">
                  <c:v>1.62636246052355E-3</c:v>
                </c:pt>
                <c:pt idx="755" formatCode="General">
                  <c:v>1.6436821944047801E-3</c:v>
                </c:pt>
                <c:pt idx="756" formatCode="General">
                  <c:v>1.6565237113597699E-3</c:v>
                </c:pt>
                <c:pt idx="757" formatCode="General">
                  <c:v>1.6637059631520301E-3</c:v>
                </c:pt>
                <c:pt idx="758" formatCode="General">
                  <c:v>1.6662648087168799E-3</c:v>
                </c:pt>
                <c:pt idx="759" formatCode="General">
                  <c:v>1.6670305682749301E-3</c:v>
                </c:pt>
                <c:pt idx="760" formatCode="General">
                  <c:v>1.6691438671233101E-3</c:v>
                </c:pt>
                <c:pt idx="761" formatCode="General">
                  <c:v>1.6741462841014399E-3</c:v>
                </c:pt>
                <c:pt idx="762" formatCode="General">
                  <c:v>1.6808340936262001E-3</c:v>
                </c:pt>
                <c:pt idx="763" formatCode="General">
                  <c:v>1.68583421414734E-3</c:v>
                </c:pt>
                <c:pt idx="764" formatCode="General">
                  <c:v>1.6857932136096199E-3</c:v>
                </c:pt>
                <c:pt idx="765" formatCode="General">
                  <c:v>1.6798443085396699E-3</c:v>
                </c:pt>
                <c:pt idx="766" formatCode="General">
                  <c:v>1.6704963116531801E-3</c:v>
                </c:pt>
                <c:pt idx="767" formatCode="General">
                  <c:v>1.6619267057803801E-3</c:v>
                </c:pt>
                <c:pt idx="768" formatCode="General">
                  <c:v>1.65671030586691E-3</c:v>
                </c:pt>
                <c:pt idx="769" formatCode="General">
                  <c:v>1.65370126792636E-3</c:v>
                </c:pt>
                <c:pt idx="770" formatCode="General">
                  <c:v>1.64919500338353E-3</c:v>
                </c:pt>
                <c:pt idx="771" formatCode="General">
                  <c:v>1.64061522115173E-3</c:v>
                </c:pt>
                <c:pt idx="772" formatCode="General">
                  <c:v>1.62925812710377E-3</c:v>
                </c:pt>
                <c:pt idx="773" formatCode="General">
                  <c:v>1.61907568025291E-3</c:v>
                </c:pt>
                <c:pt idx="774" formatCode="General">
                  <c:v>1.6124624263107101E-3</c:v>
                </c:pt>
                <c:pt idx="775" formatCode="General">
                  <c:v>1.60766839704005E-3</c:v>
                </c:pt>
                <c:pt idx="776" formatCode="General">
                  <c:v>1.6011174350927301E-3</c:v>
                </c:pt>
                <c:pt idx="777" formatCode="General">
                  <c:v>1.59217936622276E-3</c:v>
                </c:pt>
                <c:pt idx="778" formatCode="General">
                  <c:v>1.5844279093420201E-3</c:v>
                </c:pt>
                <c:pt idx="779" formatCode="General">
                  <c:v>1.5813322527481299E-3</c:v>
                </c:pt>
                <c:pt idx="780" formatCode="General">
                  <c:v>1.58178290989968E-3</c:v>
                </c:pt>
                <c:pt idx="781" formatCode="General">
                  <c:v>1.5817332900356299E-3</c:v>
                </c:pt>
                <c:pt idx="782" formatCode="General">
                  <c:v>1.5799583395667499E-3</c:v>
                </c:pt>
                <c:pt idx="783" formatCode="General">
                  <c:v>1.5796249436655901E-3</c:v>
                </c:pt>
                <c:pt idx="784" formatCode="General">
                  <c:v>1.58315379567286E-3</c:v>
                </c:pt>
                <c:pt idx="785" formatCode="General">
                  <c:v>1.5882140381023699E-3</c:v>
                </c:pt>
                <c:pt idx="786" formatCode="General">
                  <c:v>1.5913907775491601E-3</c:v>
                </c:pt>
                <c:pt idx="787" formatCode="General">
                  <c:v>1.5936725017810199E-3</c:v>
                </c:pt>
                <c:pt idx="788" formatCode="General">
                  <c:v>1.5983625988038701E-3</c:v>
                </c:pt>
                <c:pt idx="789" formatCode="General">
                  <c:v>1.6047742730619101E-3</c:v>
                </c:pt>
                <c:pt idx="790" formatCode="General">
                  <c:v>1.6088544168397501E-3</c:v>
                </c:pt>
                <c:pt idx="791" formatCode="General">
                  <c:v>1.60988288211935E-3</c:v>
                </c:pt>
                <c:pt idx="792" formatCode="General">
                  <c:v>1.61119599340994E-3</c:v>
                </c:pt>
                <c:pt idx="793" formatCode="General">
                  <c:v>1.6135993109399199E-3</c:v>
                </c:pt>
                <c:pt idx="794" formatCode="General">
                  <c:v>1.6139552040662199E-3</c:v>
                </c:pt>
                <c:pt idx="795" formatCode="General">
                  <c:v>1.6116288879842199E-3</c:v>
                </c:pt>
                <c:pt idx="796" formatCode="General">
                  <c:v>1.60982510186464E-3</c:v>
                </c:pt>
                <c:pt idx="797" formatCode="General">
                  <c:v>1.6089964657175901E-3</c:v>
                </c:pt>
                <c:pt idx="798" formatCode="General">
                  <c:v>1.60607047115295E-3</c:v>
                </c:pt>
                <c:pt idx="799" formatCode="General">
                  <c:v>1.6013104529354E-3</c:v>
                </c:pt>
                <c:pt idx="800" formatCode="General">
                  <c:v>1.5982921509597101E-3</c:v>
                </c:pt>
                <c:pt idx="801" formatCode="General">
                  <c:v>1.5970527086379899E-3</c:v>
                </c:pt>
                <c:pt idx="802" formatCode="General">
                  <c:v>1.59511362253452E-3</c:v>
                </c:pt>
                <c:pt idx="803" formatCode="General">
                  <c:v>1.5935922895304799E-3</c:v>
                </c:pt>
                <c:pt idx="804" formatCode="General">
                  <c:v>1.5945146247836499E-3</c:v>
                </c:pt>
                <c:pt idx="805" formatCode="General">
                  <c:v>1.59582538803428E-3</c:v>
                </c:pt>
                <c:pt idx="806" formatCode="General">
                  <c:v>1.59596042751088E-3</c:v>
                </c:pt>
                <c:pt idx="807" formatCode="General">
                  <c:v>1.5973301946366699E-3</c:v>
                </c:pt>
                <c:pt idx="808" formatCode="General">
                  <c:v>1.60047649605844E-3</c:v>
                </c:pt>
                <c:pt idx="809" formatCode="General">
                  <c:v>1.6027302132138701E-3</c:v>
                </c:pt>
                <c:pt idx="810" formatCode="General">
                  <c:v>1.60411359606825E-3</c:v>
                </c:pt>
                <c:pt idx="811" formatCode="General">
                  <c:v>1.6060333499547E-3</c:v>
                </c:pt>
                <c:pt idx="812" formatCode="General">
                  <c:v>1.60676175034632E-3</c:v>
                </c:pt>
                <c:pt idx="813" formatCode="General">
                  <c:v>1.6054481386766099E-3</c:v>
                </c:pt>
                <c:pt idx="814" formatCode="General">
                  <c:v>1.60445598373724E-3</c:v>
                </c:pt>
                <c:pt idx="815" formatCode="General">
                  <c:v>1.6039753956920201E-3</c:v>
                </c:pt>
                <c:pt idx="816" formatCode="General">
                  <c:v>1.60229962920968E-3</c:v>
                </c:pt>
                <c:pt idx="817" formatCode="General">
                  <c:v>1.6004301202262E-3</c:v>
                </c:pt>
                <c:pt idx="818" formatCode="General">
                  <c:v>1.59930028539564E-3</c:v>
                </c:pt>
                <c:pt idx="819" formatCode="General">
                  <c:v>1.59770841579834E-3</c:v>
                </c:pt>
                <c:pt idx="820" formatCode="General">
                  <c:v>1.5963876924158401E-3</c:v>
                </c:pt>
                <c:pt idx="821" formatCode="General">
                  <c:v>1.5969174904529599E-3</c:v>
                </c:pt>
                <c:pt idx="822" formatCode="General">
                  <c:v>1.5981111952040601E-3</c:v>
                </c:pt>
                <c:pt idx="823" formatCode="General">
                  <c:v>1.5990597978998899E-3</c:v>
                </c:pt>
                <c:pt idx="824" formatCode="General">
                  <c:v>1.60050647127318E-3</c:v>
                </c:pt>
                <c:pt idx="825" formatCode="General">
                  <c:v>1.6018203418202499E-3</c:v>
                </c:pt>
                <c:pt idx="826" formatCode="General">
                  <c:v>1.60240985881146E-3</c:v>
                </c:pt>
                <c:pt idx="827" formatCode="General">
                  <c:v>1.6032900325891901E-3</c:v>
                </c:pt>
                <c:pt idx="828" formatCode="General">
                  <c:v>1.60423570191481E-3</c:v>
                </c:pt>
                <c:pt idx="829" formatCode="General">
                  <c:v>1.60414337106031E-3</c:v>
                </c:pt>
                <c:pt idx="830" formatCode="General">
                  <c:v>1.60333565638139E-3</c:v>
                </c:pt>
                <c:pt idx="831" formatCode="General">
                  <c:v>1.6021547847347101E-3</c:v>
                </c:pt>
                <c:pt idx="832" formatCode="General">
                  <c:v>1.6005619577648201E-3</c:v>
                </c:pt>
                <c:pt idx="833" formatCode="General">
                  <c:v>1.5993418142830099E-3</c:v>
                </c:pt>
                <c:pt idx="834" formatCode="General">
                  <c:v>1.5988599491991199E-3</c:v>
                </c:pt>
                <c:pt idx="835" formatCode="General">
                  <c:v>1.5986089698733601E-3</c:v>
                </c:pt>
                <c:pt idx="836" formatCode="General">
                  <c:v>1.5984866499366499E-3</c:v>
                </c:pt>
                <c:pt idx="837" formatCode="General">
                  <c:v>1.5986321570207701E-3</c:v>
                </c:pt>
                <c:pt idx="838" formatCode="General">
                  <c:v>1.5991467116494699E-3</c:v>
                </c:pt>
                <c:pt idx="839" formatCode="General">
                  <c:v>1.6001769649859499E-3</c:v>
                </c:pt>
                <c:pt idx="840" formatCode="General">
                  <c:v>1.6014515808158501E-3</c:v>
                </c:pt>
                <c:pt idx="841" formatCode="General">
                  <c:v>1.60260254838066E-3</c:v>
                </c:pt>
                <c:pt idx="842" formatCode="General">
                  <c:v>1.6033394532790101E-3</c:v>
                </c:pt>
                <c:pt idx="843" formatCode="General">
                  <c:v>1.60328640422914E-3</c:v>
                </c:pt>
                <c:pt idx="844" formatCode="General">
                  <c:v>1.6028154708823601E-3</c:v>
                </c:pt>
                <c:pt idx="845" formatCode="General">
                  <c:v>1.6024474642563999E-3</c:v>
                </c:pt>
                <c:pt idx="846" formatCode="General">
                  <c:v>1.60175982724991E-3</c:v>
                </c:pt>
                <c:pt idx="847" formatCode="General">
                  <c:v>1.6008320145018001E-3</c:v>
                </c:pt>
                <c:pt idx="848" formatCode="General">
                  <c:v>1.60019721521592E-3</c:v>
                </c:pt>
                <c:pt idx="849" formatCode="General">
                  <c:v>1.59936787885314E-3</c:v>
                </c:pt>
                <c:pt idx="850" formatCode="General">
                  <c:v>1.5985454842692801E-3</c:v>
                </c:pt>
                <c:pt idx="851" formatCode="General">
                  <c:v>1.5987608050727401E-3</c:v>
                </c:pt>
                <c:pt idx="852" formatCode="General">
                  <c:v>1.5993280516875901E-3</c:v>
                </c:pt>
                <c:pt idx="853" formatCode="General">
                  <c:v>1.5996008448188001E-3</c:v>
                </c:pt>
                <c:pt idx="854" formatCode="General">
                  <c:v>1.6005171542161599E-3</c:v>
                </c:pt>
                <c:pt idx="855" formatCode="General">
                  <c:v>1.6016220063593801E-3</c:v>
                </c:pt>
                <c:pt idx="856" formatCode="General">
                  <c:v>1.60192803052216E-3</c:v>
                </c:pt>
                <c:pt idx="857" formatCode="General">
                  <c:v>1.60253129626125E-3</c:v>
                </c:pt>
                <c:pt idx="858" formatCode="General">
                  <c:v>1.60347206510115E-3</c:v>
                </c:pt>
                <c:pt idx="859" formatCode="General">
                  <c:v>1.60316604142963E-3</c:v>
                </c:pt>
                <c:pt idx="860" formatCode="General">
                  <c:v>1.6024333276299799E-3</c:v>
                </c:pt>
                <c:pt idx="861" formatCode="General">
                  <c:v>1.6024412395314999E-3</c:v>
                </c:pt>
                <c:pt idx="862" formatCode="General">
                  <c:v>1.6017892489789199E-3</c:v>
                </c:pt>
                <c:pt idx="863" formatCode="General">
                  <c:v>1.60051389906466E-3</c:v>
                </c:pt>
                <c:pt idx="864" formatCode="General">
                  <c:v>1.6003727667593E-3</c:v>
                </c:pt>
                <c:pt idx="865" formatCode="General">
                  <c:v>1.6003171597905399E-3</c:v>
                </c:pt>
                <c:pt idx="866" formatCode="General">
                  <c:v>1.5990880132584399E-3</c:v>
                </c:pt>
                <c:pt idx="867" formatCode="General">
                  <c:v>1.59866914596231E-3</c:v>
                </c:pt>
                <c:pt idx="868" formatCode="General">
                  <c:v>1.59964035862157E-3</c:v>
                </c:pt>
                <c:pt idx="869" formatCode="General">
                  <c:v>1.5998899792768701E-3</c:v>
                </c:pt>
                <c:pt idx="870" formatCode="General">
                  <c:v>1.5999012255846299E-3</c:v>
                </c:pt>
                <c:pt idx="871" formatCode="General">
                  <c:v>1.6014182102346501E-3</c:v>
                </c:pt>
                <c:pt idx="872" formatCode="General">
                  <c:v>1.60269846040722E-3</c:v>
                </c:pt>
                <c:pt idx="873" formatCode="General">
                  <c:v>1.6022016674099499E-3</c:v>
                </c:pt>
                <c:pt idx="874" formatCode="General">
                  <c:v>1.6021993824274999E-3</c:v>
                </c:pt>
                <c:pt idx="875" formatCode="General">
                  <c:v>1.6036423660746599E-3</c:v>
                </c:pt>
                <c:pt idx="876" formatCode="General">
                  <c:v>1.6040403362916999E-3</c:v>
                </c:pt>
                <c:pt idx="877" formatCode="General">
                  <c:v>1.6031508213656799E-3</c:v>
                </c:pt>
                <c:pt idx="878" formatCode="General">
                  <c:v>1.6034617309127099E-3</c:v>
                </c:pt>
                <c:pt idx="879" formatCode="General">
                  <c:v>1.60439578153164E-3</c:v>
                </c:pt>
                <c:pt idx="880" formatCode="General">
                  <c:v>1.60327438041719E-3</c:v>
                </c:pt>
                <c:pt idx="881" formatCode="General">
                  <c:v>1.6011389090794901E-3</c:v>
                </c:pt>
                <c:pt idx="882" formatCode="General">
                  <c:v>1.6009199692108599E-3</c:v>
                </c:pt>
                <c:pt idx="883" formatCode="General">
                  <c:v>1.6016982075982801E-3</c:v>
                </c:pt>
                <c:pt idx="884" formatCode="General">
                  <c:v>1.60081055783014E-3</c:v>
                </c:pt>
                <c:pt idx="885" formatCode="General">
                  <c:v>1.59933117436882E-3</c:v>
                </c:pt>
                <c:pt idx="886" formatCode="General">
                  <c:v>1.5999434443788099E-3</c:v>
                </c:pt>
                <c:pt idx="887" formatCode="General">
                  <c:v>1.60155767281331E-3</c:v>
                </c:pt>
                <c:pt idx="888" formatCode="General">
                  <c:v>1.6011521005827201E-3</c:v>
                </c:pt>
                <c:pt idx="889" formatCode="General">
                  <c:v>1.5993396502934801E-3</c:v>
                </c:pt>
                <c:pt idx="890" formatCode="General">
                  <c:v>1.5994007862153701E-3</c:v>
                </c:pt>
                <c:pt idx="891" formatCode="General">
                  <c:v>1.6016302172862399E-3</c:v>
                </c:pt>
                <c:pt idx="892" formatCode="General">
                  <c:v>1.6029259361356001E-3</c:v>
                </c:pt>
                <c:pt idx="893" formatCode="General">
                  <c:v>1.6020691730780801E-3</c:v>
                </c:pt>
                <c:pt idx="894" formatCode="General">
                  <c:v>1.6016917582951701E-3</c:v>
                </c:pt>
                <c:pt idx="895" formatCode="General">
                  <c:v>1.6039204675577701E-3</c:v>
                </c:pt>
                <c:pt idx="896" formatCode="General">
                  <c:v>1.60687860597498E-3</c:v>
                </c:pt>
                <c:pt idx="897" formatCode="General">
                  <c:v>1.6073842768013801E-3</c:v>
                </c:pt>
                <c:pt idx="898" formatCode="General">
                  <c:v>1.60554907475754E-3</c:v>
                </c:pt>
                <c:pt idx="899" formatCode="General">
                  <c:v>1.60458729630185E-3</c:v>
                </c:pt>
                <c:pt idx="900" formatCode="General">
                  <c:v>1.6064057885458701E-3</c:v>
                </c:pt>
                <c:pt idx="901" formatCode="General">
                  <c:v>1.6091543393617199E-3</c:v>
                </c:pt>
                <c:pt idx="902" formatCode="General">
                  <c:v>1.6097293365264699E-3</c:v>
                </c:pt>
                <c:pt idx="903" formatCode="General">
                  <c:v>1.60770143039893E-3</c:v>
                </c:pt>
                <c:pt idx="904" formatCode="General">
                  <c:v>1.6058114977144701E-3</c:v>
                </c:pt>
                <c:pt idx="905" formatCode="General">
                  <c:v>1.6067476739606301E-3</c:v>
                </c:pt>
                <c:pt idx="906" formatCode="General">
                  <c:v>1.61015052159549E-3</c:v>
                </c:pt>
                <c:pt idx="907" formatCode="General">
                  <c:v>1.6130458031457201E-3</c:v>
                </c:pt>
                <c:pt idx="908" formatCode="General">
                  <c:v>1.61290538301019E-3</c:v>
                </c:pt>
                <c:pt idx="909" formatCode="General">
                  <c:v>1.6100469978040299E-3</c:v>
                </c:pt>
                <c:pt idx="910" formatCode="General">
                  <c:v>1.6072117645625601E-3</c:v>
                </c:pt>
                <c:pt idx="911" formatCode="General">
                  <c:v>1.60705351514869E-3</c:v>
                </c:pt>
                <c:pt idx="912" formatCode="General">
                  <c:v>1.6099498327153199E-3</c:v>
                </c:pt>
                <c:pt idx="913" formatCode="General">
                  <c:v>1.6138463675486601E-3</c:v>
                </c:pt>
                <c:pt idx="914" formatCode="General">
                  <c:v>1.6159512818172601E-3</c:v>
                </c:pt>
                <c:pt idx="915" formatCode="General">
                  <c:v>1.61478477076431E-3</c:v>
                </c:pt>
                <c:pt idx="916" formatCode="General">
                  <c:v>1.6111255715562599E-3</c:v>
                </c:pt>
                <c:pt idx="917" formatCode="General">
                  <c:v>1.6074057323440399E-3</c:v>
                </c:pt>
                <c:pt idx="918" formatCode="General">
                  <c:v>1.6061833621305701E-3</c:v>
                </c:pt>
                <c:pt idx="919" formatCode="General">
                  <c:v>1.60874098246301E-3</c:v>
                </c:pt>
                <c:pt idx="920" formatCode="General">
                  <c:v>1.6145448722535501E-3</c:v>
                </c:pt>
                <c:pt idx="921" formatCode="General">
                  <c:v>1.6216721326457E-3</c:v>
                </c:pt>
                <c:pt idx="922" formatCode="General">
                  <c:v>1.6277964268571999E-3</c:v>
                </c:pt>
                <c:pt idx="923" formatCode="General">
                  <c:v>1.63116629707419E-3</c:v>
                </c:pt>
                <c:pt idx="924" formatCode="General">
                  <c:v>1.6311857539844899E-3</c:v>
                </c:pt>
                <c:pt idx="925" formatCode="General">
                  <c:v>1.6284824617892801E-3</c:v>
                </c:pt>
                <c:pt idx="926" formatCode="General">
                  <c:v>1.6245634506886601E-3</c:v>
                </c:pt>
                <c:pt idx="927" formatCode="General">
                  <c:v>1.6212773189223401E-3</c:v>
                </c:pt>
                <c:pt idx="928" formatCode="General">
                  <c:v>1.62030099586E-3</c:v>
                </c:pt>
                <c:pt idx="929" formatCode="General">
                  <c:v>1.62278631697731E-3</c:v>
                </c:pt>
                <c:pt idx="930" formatCode="General">
                  <c:v>1.62921747596943E-3</c:v>
                </c:pt>
                <c:pt idx="931" formatCode="General">
                  <c:v>1.63945585984818E-3</c:v>
                </c:pt>
                <c:pt idx="932" formatCode="General">
                  <c:v>1.65289565936312E-3</c:v>
                </c:pt>
                <c:pt idx="933" formatCode="General">
                  <c:v>1.66865820937616E-3</c:v>
                </c:pt>
                <c:pt idx="934" formatCode="General">
                  <c:v>1.68577842423834E-3</c:v>
                </c:pt>
                <c:pt idx="935" formatCode="General">
                  <c:v>1.70334717315318E-3</c:v>
                </c:pt>
                <c:pt idx="936" formatCode="General">
                  <c:v>1.72059590722666E-3</c:v>
                </c:pt>
                <c:pt idx="937" formatCode="General">
                  <c:v>1.73693130115541E-3</c:v>
                </c:pt>
                <c:pt idx="938" formatCode="General">
                  <c:v>1.75192581396805E-3</c:v>
                </c:pt>
                <c:pt idx="939" formatCode="General">
                  <c:v>1.76528489046079E-3</c:v>
                </c:pt>
                <c:pt idx="940" formatCode="General">
                  <c:v>1.77685195436847E-3</c:v>
                </c:pt>
                <c:pt idx="941" formatCode="General">
                  <c:v>1.7867463480016801E-3</c:v>
                </c:pt>
                <c:pt idx="942" formatCode="General">
                  <c:v>1.7957072692436401E-3</c:v>
                </c:pt>
                <c:pt idx="943" formatCode="General">
                  <c:v>1.8054776112391101E-3</c:v>
                </c:pt>
                <c:pt idx="944" formatCode="General">
                  <c:v>1.81869567813326E-3</c:v>
                </c:pt>
                <c:pt idx="945" formatCode="General">
                  <c:v>1.8380148619338199E-3</c:v>
                </c:pt>
                <c:pt idx="946" formatCode="General">
                  <c:v>1.86505337802522E-3</c:v>
                </c:pt>
                <c:pt idx="947" formatCode="General">
                  <c:v>1.8999163783526901E-3</c:v>
                </c:pt>
                <c:pt idx="948" formatCode="General">
                  <c:v>1.9413147709032199E-3</c:v>
                </c:pt>
                <c:pt idx="949" formatCode="General">
                  <c:v>1.98691914998973E-3</c:v>
                </c:pt>
                <c:pt idx="950" formatCode="General">
                  <c:v>2.0337203688023399E-3</c:v>
                </c:pt>
                <c:pt idx="951" formatCode="General">
                  <c:v>2.0783581347863802E-3</c:v>
                </c:pt>
                <c:pt idx="952" formatCode="General">
                  <c:v>2.11746440990586E-3</c:v>
                </c:pt>
                <c:pt idx="953" formatCode="General">
                  <c:v>2.1480650150528299E-3</c:v>
                </c:pt>
                <c:pt idx="954" formatCode="General">
                  <c:v>2.1680337520536002E-3</c:v>
                </c:pt>
                <c:pt idx="955" formatCode="General">
                  <c:v>2.1765533181460901E-3</c:v>
                </c:pt>
                <c:pt idx="956" formatCode="General">
                  <c:v>2.17449489665728E-3</c:v>
                </c:pt>
                <c:pt idx="957" formatCode="General">
                  <c:v>2.1645747455070101E-3</c:v>
                </c:pt>
                <c:pt idx="958" formatCode="General">
                  <c:v>2.1511375148701899E-3</c:v>
                </c:pt>
                <c:pt idx="959" formatCode="General">
                  <c:v>2.13947011475819E-3</c:v>
                </c:pt>
                <c:pt idx="960" formatCode="General">
                  <c:v>2.1346580235289802E-3</c:v>
                </c:pt>
                <c:pt idx="961" formatCode="General">
                  <c:v>2.14018207693213E-3</c:v>
                </c:pt>
                <c:pt idx="962" formatCode="General">
                  <c:v>2.1566676400952001E-3</c:v>
                </c:pt>
                <c:pt idx="963" formatCode="General">
                  <c:v>2.1813127252569E-3</c:v>
                </c:pt>
                <c:pt idx="964" formatCode="General">
                  <c:v>2.2084499365195701E-3</c:v>
                </c:pt>
                <c:pt idx="965" formatCode="General">
                  <c:v>2.2313681739000802E-3</c:v>
                </c:pt>
                <c:pt idx="966" formatCode="General">
                  <c:v>2.2449345172193499E-3</c:v>
                </c:pt>
                <c:pt idx="967" formatCode="General">
                  <c:v>2.2479525942905899E-3</c:v>
                </c:pt>
                <c:pt idx="968" formatCode="General">
                  <c:v>2.24395771774848E-3</c:v>
                </c:pt>
                <c:pt idx="969" formatCode="General">
                  <c:v>2.2396014774086598E-3</c:v>
                </c:pt>
                <c:pt idx="970" formatCode="General">
                  <c:v>2.2409873807449601E-3</c:v>
                </c:pt>
                <c:pt idx="971" formatCode="General">
                  <c:v>2.2497975626970899E-3</c:v>
                </c:pt>
                <c:pt idx="972" formatCode="General">
                  <c:v>2.2617611223700799E-3</c:v>
                </c:pt>
                <c:pt idx="973" formatCode="General">
                  <c:v>2.2690566402930401E-3</c:v>
                </c:pt>
                <c:pt idx="974" formatCode="General">
                  <c:v>2.26569591022561E-3</c:v>
                </c:pt>
                <c:pt idx="975" formatCode="General">
                  <c:v>2.2522891050754902E-3</c:v>
                </c:pt>
                <c:pt idx="976" formatCode="General">
                  <c:v>2.2361794754099901E-3</c:v>
                </c:pt>
                <c:pt idx="977" formatCode="General">
                  <c:v>2.2260114662807102E-3</c:v>
                </c:pt>
                <c:pt idx="978" formatCode="General">
                  <c:v>2.2246271232235402E-3</c:v>
                </c:pt>
                <c:pt idx="979" formatCode="General">
                  <c:v>2.2265775670265598E-3</c:v>
                </c:pt>
                <c:pt idx="980" formatCode="General">
                  <c:v>2.2232563052456702E-3</c:v>
                </c:pt>
                <c:pt idx="981" formatCode="General">
                  <c:v>2.2114285123498701E-3</c:v>
                </c:pt>
                <c:pt idx="982" formatCode="General">
                  <c:v>2.1966034722752702E-3</c:v>
                </c:pt>
                <c:pt idx="983" formatCode="General">
                  <c:v>2.1870616402233801E-3</c:v>
                </c:pt>
                <c:pt idx="984" formatCode="General">
                  <c:v>2.1844790094108402E-3</c:v>
                </c:pt>
                <c:pt idx="985" formatCode="General">
                  <c:v>2.1820182597984501E-3</c:v>
                </c:pt>
                <c:pt idx="986" formatCode="General">
                  <c:v>2.17299347275888E-3</c:v>
                </c:pt>
                <c:pt idx="987" formatCode="General">
                  <c:v>2.15998093271621E-3</c:v>
                </c:pt>
                <c:pt idx="988" formatCode="General">
                  <c:v>2.1522622348311002E-3</c:v>
                </c:pt>
                <c:pt idx="989" formatCode="General">
                  <c:v>2.1539165664718599E-3</c:v>
                </c:pt>
                <c:pt idx="990" formatCode="General">
                  <c:v>2.1583347889071801E-3</c:v>
                </c:pt>
                <c:pt idx="991" formatCode="General">
                  <c:v>2.1574578662942002E-3</c:v>
                </c:pt>
                <c:pt idx="992" formatCode="General">
                  <c:v>2.15314370612184E-3</c:v>
                </c:pt>
                <c:pt idx="993" formatCode="General">
                  <c:v>2.153746501963E-3</c:v>
                </c:pt>
                <c:pt idx="994" formatCode="General">
                  <c:v>2.1607179536391602E-3</c:v>
                </c:pt>
                <c:pt idx="995" formatCode="General">
                  <c:v>2.1663326430002901E-3</c:v>
                </c:pt>
                <c:pt idx="996" formatCode="General">
                  <c:v>2.1666261483434799E-3</c:v>
                </c:pt>
                <c:pt idx="997" formatCode="General">
                  <c:v>2.1680621576767802E-3</c:v>
                </c:pt>
                <c:pt idx="998" formatCode="General">
                  <c:v>2.1759308833735501E-3</c:v>
                </c:pt>
                <c:pt idx="999" formatCode="General">
                  <c:v>2.18425822955983E-3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066-4FFA-A2CE-89D4B395B19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\bar{n}_\phi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xVal>
            <c:numRef>
              <c:f>Sheet1!$A$2:$A$1001</c:f>
              <c:numCache>
                <c:formatCode>General</c:formatCode>
                <c:ptCount val="1000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  <c:pt idx="65">
                  <c:v>32.5</c:v>
                </c:pt>
                <c:pt idx="66">
                  <c:v>33</c:v>
                </c:pt>
                <c:pt idx="67">
                  <c:v>33.5</c:v>
                </c:pt>
                <c:pt idx="68">
                  <c:v>34</c:v>
                </c:pt>
                <c:pt idx="69">
                  <c:v>34.5</c:v>
                </c:pt>
                <c:pt idx="70">
                  <c:v>35</c:v>
                </c:pt>
                <c:pt idx="71">
                  <c:v>35.5</c:v>
                </c:pt>
                <c:pt idx="72">
                  <c:v>36</c:v>
                </c:pt>
                <c:pt idx="73">
                  <c:v>36.5</c:v>
                </c:pt>
                <c:pt idx="74">
                  <c:v>37</c:v>
                </c:pt>
                <c:pt idx="75">
                  <c:v>37.5</c:v>
                </c:pt>
                <c:pt idx="76">
                  <c:v>38</c:v>
                </c:pt>
                <c:pt idx="77">
                  <c:v>38.5</c:v>
                </c:pt>
                <c:pt idx="78">
                  <c:v>39</c:v>
                </c:pt>
                <c:pt idx="79">
                  <c:v>39.5</c:v>
                </c:pt>
                <c:pt idx="80">
                  <c:v>40</c:v>
                </c:pt>
                <c:pt idx="81">
                  <c:v>40.5</c:v>
                </c:pt>
                <c:pt idx="82">
                  <c:v>41</c:v>
                </c:pt>
                <c:pt idx="83">
                  <c:v>41.5</c:v>
                </c:pt>
                <c:pt idx="84">
                  <c:v>42</c:v>
                </c:pt>
                <c:pt idx="85">
                  <c:v>42.5</c:v>
                </c:pt>
                <c:pt idx="86">
                  <c:v>43</c:v>
                </c:pt>
                <c:pt idx="87">
                  <c:v>43.5</c:v>
                </c:pt>
                <c:pt idx="88">
                  <c:v>44</c:v>
                </c:pt>
                <c:pt idx="89">
                  <c:v>44.5</c:v>
                </c:pt>
                <c:pt idx="90">
                  <c:v>45</c:v>
                </c:pt>
                <c:pt idx="91">
                  <c:v>45.5</c:v>
                </c:pt>
                <c:pt idx="92">
                  <c:v>46</c:v>
                </c:pt>
                <c:pt idx="93">
                  <c:v>46.5</c:v>
                </c:pt>
                <c:pt idx="94">
                  <c:v>47</c:v>
                </c:pt>
                <c:pt idx="95">
                  <c:v>47.5</c:v>
                </c:pt>
                <c:pt idx="96">
                  <c:v>48</c:v>
                </c:pt>
                <c:pt idx="97">
                  <c:v>48.5</c:v>
                </c:pt>
                <c:pt idx="98">
                  <c:v>49</c:v>
                </c:pt>
                <c:pt idx="99">
                  <c:v>49.5</c:v>
                </c:pt>
                <c:pt idx="100">
                  <c:v>50</c:v>
                </c:pt>
                <c:pt idx="101">
                  <c:v>50.5</c:v>
                </c:pt>
                <c:pt idx="102">
                  <c:v>51</c:v>
                </c:pt>
                <c:pt idx="103">
                  <c:v>51.5</c:v>
                </c:pt>
                <c:pt idx="104">
                  <c:v>52</c:v>
                </c:pt>
                <c:pt idx="105">
                  <c:v>52.5</c:v>
                </c:pt>
                <c:pt idx="106">
                  <c:v>53</c:v>
                </c:pt>
                <c:pt idx="107">
                  <c:v>53.5</c:v>
                </c:pt>
                <c:pt idx="108">
                  <c:v>54</c:v>
                </c:pt>
                <c:pt idx="109">
                  <c:v>54.5</c:v>
                </c:pt>
                <c:pt idx="110">
                  <c:v>55</c:v>
                </c:pt>
                <c:pt idx="111">
                  <c:v>55.5</c:v>
                </c:pt>
                <c:pt idx="112">
                  <c:v>56</c:v>
                </c:pt>
                <c:pt idx="113">
                  <c:v>56.5</c:v>
                </c:pt>
                <c:pt idx="114">
                  <c:v>57</c:v>
                </c:pt>
                <c:pt idx="115">
                  <c:v>57.5</c:v>
                </c:pt>
                <c:pt idx="116">
                  <c:v>58</c:v>
                </c:pt>
                <c:pt idx="117">
                  <c:v>58.5</c:v>
                </c:pt>
                <c:pt idx="118">
                  <c:v>59</c:v>
                </c:pt>
                <c:pt idx="119">
                  <c:v>59.5</c:v>
                </c:pt>
                <c:pt idx="120">
                  <c:v>60</c:v>
                </c:pt>
                <c:pt idx="121">
                  <c:v>60.5</c:v>
                </c:pt>
                <c:pt idx="122">
                  <c:v>61</c:v>
                </c:pt>
                <c:pt idx="123">
                  <c:v>61.5</c:v>
                </c:pt>
                <c:pt idx="124">
                  <c:v>62</c:v>
                </c:pt>
                <c:pt idx="125">
                  <c:v>62.5</c:v>
                </c:pt>
                <c:pt idx="126">
                  <c:v>63</c:v>
                </c:pt>
                <c:pt idx="127">
                  <c:v>63.5</c:v>
                </c:pt>
                <c:pt idx="128">
                  <c:v>64</c:v>
                </c:pt>
                <c:pt idx="129">
                  <c:v>64.5</c:v>
                </c:pt>
                <c:pt idx="130">
                  <c:v>65</c:v>
                </c:pt>
                <c:pt idx="131">
                  <c:v>65.5</c:v>
                </c:pt>
                <c:pt idx="132">
                  <c:v>66</c:v>
                </c:pt>
                <c:pt idx="133">
                  <c:v>66.5</c:v>
                </c:pt>
                <c:pt idx="134">
                  <c:v>67</c:v>
                </c:pt>
                <c:pt idx="135">
                  <c:v>67.5</c:v>
                </c:pt>
                <c:pt idx="136">
                  <c:v>68</c:v>
                </c:pt>
                <c:pt idx="137">
                  <c:v>68.5</c:v>
                </c:pt>
                <c:pt idx="138">
                  <c:v>69</c:v>
                </c:pt>
                <c:pt idx="139">
                  <c:v>69.5</c:v>
                </c:pt>
                <c:pt idx="140">
                  <c:v>70</c:v>
                </c:pt>
                <c:pt idx="141">
                  <c:v>70.5</c:v>
                </c:pt>
                <c:pt idx="142">
                  <c:v>71</c:v>
                </c:pt>
                <c:pt idx="143">
                  <c:v>71.5</c:v>
                </c:pt>
                <c:pt idx="144">
                  <c:v>72</c:v>
                </c:pt>
                <c:pt idx="145">
                  <c:v>72.5</c:v>
                </c:pt>
                <c:pt idx="146">
                  <c:v>73</c:v>
                </c:pt>
                <c:pt idx="147">
                  <c:v>73.5</c:v>
                </c:pt>
                <c:pt idx="148">
                  <c:v>74</c:v>
                </c:pt>
                <c:pt idx="149">
                  <c:v>74.5</c:v>
                </c:pt>
                <c:pt idx="150">
                  <c:v>75</c:v>
                </c:pt>
                <c:pt idx="151">
                  <c:v>75.5</c:v>
                </c:pt>
                <c:pt idx="152">
                  <c:v>76</c:v>
                </c:pt>
                <c:pt idx="153">
                  <c:v>76.5</c:v>
                </c:pt>
                <c:pt idx="154">
                  <c:v>77</c:v>
                </c:pt>
                <c:pt idx="155">
                  <c:v>77.5</c:v>
                </c:pt>
                <c:pt idx="156">
                  <c:v>78</c:v>
                </c:pt>
                <c:pt idx="157">
                  <c:v>78.5</c:v>
                </c:pt>
                <c:pt idx="158">
                  <c:v>79</c:v>
                </c:pt>
                <c:pt idx="159">
                  <c:v>79.5</c:v>
                </c:pt>
                <c:pt idx="160">
                  <c:v>80</c:v>
                </c:pt>
                <c:pt idx="161">
                  <c:v>80.5</c:v>
                </c:pt>
                <c:pt idx="162">
                  <c:v>81</c:v>
                </c:pt>
                <c:pt idx="163">
                  <c:v>81.5</c:v>
                </c:pt>
                <c:pt idx="164">
                  <c:v>82</c:v>
                </c:pt>
                <c:pt idx="165">
                  <c:v>82.5</c:v>
                </c:pt>
                <c:pt idx="166">
                  <c:v>83</c:v>
                </c:pt>
                <c:pt idx="167">
                  <c:v>83.5</c:v>
                </c:pt>
                <c:pt idx="168">
                  <c:v>84</c:v>
                </c:pt>
                <c:pt idx="169">
                  <c:v>84.5</c:v>
                </c:pt>
                <c:pt idx="170">
                  <c:v>85</c:v>
                </c:pt>
                <c:pt idx="171">
                  <c:v>85.5</c:v>
                </c:pt>
                <c:pt idx="172">
                  <c:v>86</c:v>
                </c:pt>
                <c:pt idx="173">
                  <c:v>86.5</c:v>
                </c:pt>
                <c:pt idx="174">
                  <c:v>87</c:v>
                </c:pt>
                <c:pt idx="175">
                  <c:v>87.5</c:v>
                </c:pt>
                <c:pt idx="176">
                  <c:v>88</c:v>
                </c:pt>
                <c:pt idx="177">
                  <c:v>88.5</c:v>
                </c:pt>
                <c:pt idx="178">
                  <c:v>89</c:v>
                </c:pt>
                <c:pt idx="179">
                  <c:v>89.5</c:v>
                </c:pt>
                <c:pt idx="180">
                  <c:v>90</c:v>
                </c:pt>
                <c:pt idx="181">
                  <c:v>90.5</c:v>
                </c:pt>
                <c:pt idx="182">
                  <c:v>91</c:v>
                </c:pt>
                <c:pt idx="183">
                  <c:v>91.5</c:v>
                </c:pt>
                <c:pt idx="184">
                  <c:v>92</c:v>
                </c:pt>
                <c:pt idx="185">
                  <c:v>92.5</c:v>
                </c:pt>
                <c:pt idx="186">
                  <c:v>93</c:v>
                </c:pt>
                <c:pt idx="187">
                  <c:v>93.5</c:v>
                </c:pt>
                <c:pt idx="188">
                  <c:v>94</c:v>
                </c:pt>
                <c:pt idx="189">
                  <c:v>94.5</c:v>
                </c:pt>
                <c:pt idx="190">
                  <c:v>95</c:v>
                </c:pt>
                <c:pt idx="191">
                  <c:v>95.5</c:v>
                </c:pt>
                <c:pt idx="192">
                  <c:v>96</c:v>
                </c:pt>
                <c:pt idx="193">
                  <c:v>96.5</c:v>
                </c:pt>
                <c:pt idx="194">
                  <c:v>97</c:v>
                </c:pt>
                <c:pt idx="195">
                  <c:v>97.5</c:v>
                </c:pt>
                <c:pt idx="196">
                  <c:v>98</c:v>
                </c:pt>
                <c:pt idx="197">
                  <c:v>98.5</c:v>
                </c:pt>
                <c:pt idx="198">
                  <c:v>99</c:v>
                </c:pt>
                <c:pt idx="199">
                  <c:v>99.5</c:v>
                </c:pt>
                <c:pt idx="200">
                  <c:v>100</c:v>
                </c:pt>
                <c:pt idx="201">
                  <c:v>100.5</c:v>
                </c:pt>
                <c:pt idx="202">
                  <c:v>101</c:v>
                </c:pt>
                <c:pt idx="203">
                  <c:v>101.5</c:v>
                </c:pt>
                <c:pt idx="204">
                  <c:v>102</c:v>
                </c:pt>
                <c:pt idx="205">
                  <c:v>102.5</c:v>
                </c:pt>
                <c:pt idx="206">
                  <c:v>103</c:v>
                </c:pt>
                <c:pt idx="207">
                  <c:v>103.5</c:v>
                </c:pt>
                <c:pt idx="208">
                  <c:v>104</c:v>
                </c:pt>
                <c:pt idx="209">
                  <c:v>104.5</c:v>
                </c:pt>
                <c:pt idx="210">
                  <c:v>105</c:v>
                </c:pt>
                <c:pt idx="211">
                  <c:v>105.5</c:v>
                </c:pt>
                <c:pt idx="212">
                  <c:v>106</c:v>
                </c:pt>
                <c:pt idx="213">
                  <c:v>106.5</c:v>
                </c:pt>
                <c:pt idx="214">
                  <c:v>107</c:v>
                </c:pt>
                <c:pt idx="215">
                  <c:v>107.5</c:v>
                </c:pt>
                <c:pt idx="216">
                  <c:v>108</c:v>
                </c:pt>
                <c:pt idx="217">
                  <c:v>108.5</c:v>
                </c:pt>
                <c:pt idx="218">
                  <c:v>109</c:v>
                </c:pt>
                <c:pt idx="219">
                  <c:v>109.5</c:v>
                </c:pt>
                <c:pt idx="220">
                  <c:v>110</c:v>
                </c:pt>
                <c:pt idx="221">
                  <c:v>110.5</c:v>
                </c:pt>
                <c:pt idx="222">
                  <c:v>111</c:v>
                </c:pt>
                <c:pt idx="223">
                  <c:v>111.5</c:v>
                </c:pt>
                <c:pt idx="224">
                  <c:v>112</c:v>
                </c:pt>
                <c:pt idx="225">
                  <c:v>112.5</c:v>
                </c:pt>
                <c:pt idx="226">
                  <c:v>113</c:v>
                </c:pt>
                <c:pt idx="227">
                  <c:v>113.5</c:v>
                </c:pt>
                <c:pt idx="228">
                  <c:v>114</c:v>
                </c:pt>
                <c:pt idx="229">
                  <c:v>114.5</c:v>
                </c:pt>
                <c:pt idx="230">
                  <c:v>115</c:v>
                </c:pt>
                <c:pt idx="231">
                  <c:v>115.5</c:v>
                </c:pt>
                <c:pt idx="232">
                  <c:v>116</c:v>
                </c:pt>
                <c:pt idx="233">
                  <c:v>116.5</c:v>
                </c:pt>
                <c:pt idx="234">
                  <c:v>117</c:v>
                </c:pt>
                <c:pt idx="235">
                  <c:v>117.5</c:v>
                </c:pt>
                <c:pt idx="236">
                  <c:v>118</c:v>
                </c:pt>
                <c:pt idx="237">
                  <c:v>118.5</c:v>
                </c:pt>
                <c:pt idx="238">
                  <c:v>119</c:v>
                </c:pt>
                <c:pt idx="239">
                  <c:v>119.5</c:v>
                </c:pt>
                <c:pt idx="240">
                  <c:v>120</c:v>
                </c:pt>
                <c:pt idx="241">
                  <c:v>120.5</c:v>
                </c:pt>
                <c:pt idx="242">
                  <c:v>121</c:v>
                </c:pt>
                <c:pt idx="243">
                  <c:v>121.5</c:v>
                </c:pt>
                <c:pt idx="244">
                  <c:v>122</c:v>
                </c:pt>
                <c:pt idx="245">
                  <c:v>122.5</c:v>
                </c:pt>
                <c:pt idx="246">
                  <c:v>123</c:v>
                </c:pt>
                <c:pt idx="247">
                  <c:v>123.5</c:v>
                </c:pt>
                <c:pt idx="248">
                  <c:v>124</c:v>
                </c:pt>
                <c:pt idx="249">
                  <c:v>124.5</c:v>
                </c:pt>
                <c:pt idx="250">
                  <c:v>125</c:v>
                </c:pt>
                <c:pt idx="251">
                  <c:v>125.5</c:v>
                </c:pt>
                <c:pt idx="252">
                  <c:v>126</c:v>
                </c:pt>
                <c:pt idx="253">
                  <c:v>126.5</c:v>
                </c:pt>
                <c:pt idx="254">
                  <c:v>127</c:v>
                </c:pt>
                <c:pt idx="255">
                  <c:v>127.5</c:v>
                </c:pt>
                <c:pt idx="256">
                  <c:v>128</c:v>
                </c:pt>
                <c:pt idx="257">
                  <c:v>128.5</c:v>
                </c:pt>
                <c:pt idx="258">
                  <c:v>129</c:v>
                </c:pt>
                <c:pt idx="259">
                  <c:v>129.5</c:v>
                </c:pt>
                <c:pt idx="260">
                  <c:v>130</c:v>
                </c:pt>
                <c:pt idx="261">
                  <c:v>130.5</c:v>
                </c:pt>
                <c:pt idx="262">
                  <c:v>131</c:v>
                </c:pt>
                <c:pt idx="263">
                  <c:v>131.5</c:v>
                </c:pt>
                <c:pt idx="264">
                  <c:v>132</c:v>
                </c:pt>
                <c:pt idx="265">
                  <c:v>132.5</c:v>
                </c:pt>
                <c:pt idx="266">
                  <c:v>133</c:v>
                </c:pt>
                <c:pt idx="267">
                  <c:v>133.5</c:v>
                </c:pt>
                <c:pt idx="268">
                  <c:v>134</c:v>
                </c:pt>
                <c:pt idx="269">
                  <c:v>134.5</c:v>
                </c:pt>
                <c:pt idx="270">
                  <c:v>135</c:v>
                </c:pt>
                <c:pt idx="271">
                  <c:v>135.5</c:v>
                </c:pt>
                <c:pt idx="272">
                  <c:v>136</c:v>
                </c:pt>
                <c:pt idx="273">
                  <c:v>136.5</c:v>
                </c:pt>
                <c:pt idx="274">
                  <c:v>137</c:v>
                </c:pt>
                <c:pt idx="275">
                  <c:v>137.5</c:v>
                </c:pt>
                <c:pt idx="276">
                  <c:v>138</c:v>
                </c:pt>
                <c:pt idx="277">
                  <c:v>138.5</c:v>
                </c:pt>
                <c:pt idx="278">
                  <c:v>139</c:v>
                </c:pt>
                <c:pt idx="279">
                  <c:v>139.5</c:v>
                </c:pt>
                <c:pt idx="280">
                  <c:v>140</c:v>
                </c:pt>
                <c:pt idx="281">
                  <c:v>140.5</c:v>
                </c:pt>
                <c:pt idx="282">
                  <c:v>141</c:v>
                </c:pt>
                <c:pt idx="283">
                  <c:v>141.5</c:v>
                </c:pt>
                <c:pt idx="284">
                  <c:v>142</c:v>
                </c:pt>
                <c:pt idx="285">
                  <c:v>142.5</c:v>
                </c:pt>
                <c:pt idx="286">
                  <c:v>143</c:v>
                </c:pt>
                <c:pt idx="287">
                  <c:v>143.5</c:v>
                </c:pt>
                <c:pt idx="288">
                  <c:v>144</c:v>
                </c:pt>
                <c:pt idx="289">
                  <c:v>144.5</c:v>
                </c:pt>
                <c:pt idx="290">
                  <c:v>145</c:v>
                </c:pt>
                <c:pt idx="291">
                  <c:v>145.5</c:v>
                </c:pt>
                <c:pt idx="292">
                  <c:v>146</c:v>
                </c:pt>
                <c:pt idx="293">
                  <c:v>146.5</c:v>
                </c:pt>
                <c:pt idx="294">
                  <c:v>147</c:v>
                </c:pt>
                <c:pt idx="295">
                  <c:v>147.5</c:v>
                </c:pt>
                <c:pt idx="296">
                  <c:v>148</c:v>
                </c:pt>
                <c:pt idx="297">
                  <c:v>148.5</c:v>
                </c:pt>
                <c:pt idx="298">
                  <c:v>149</c:v>
                </c:pt>
                <c:pt idx="299">
                  <c:v>149.5</c:v>
                </c:pt>
                <c:pt idx="300">
                  <c:v>150</c:v>
                </c:pt>
                <c:pt idx="301">
                  <c:v>150.5</c:v>
                </c:pt>
                <c:pt idx="302">
                  <c:v>151</c:v>
                </c:pt>
                <c:pt idx="303">
                  <c:v>151.5</c:v>
                </c:pt>
                <c:pt idx="304">
                  <c:v>152</c:v>
                </c:pt>
                <c:pt idx="305">
                  <c:v>152.5</c:v>
                </c:pt>
                <c:pt idx="306">
                  <c:v>153</c:v>
                </c:pt>
                <c:pt idx="307">
                  <c:v>153.5</c:v>
                </c:pt>
                <c:pt idx="308">
                  <c:v>154</c:v>
                </c:pt>
                <c:pt idx="309">
                  <c:v>154.5</c:v>
                </c:pt>
                <c:pt idx="310">
                  <c:v>155</c:v>
                </c:pt>
                <c:pt idx="311">
                  <c:v>155.5</c:v>
                </c:pt>
                <c:pt idx="312">
                  <c:v>156</c:v>
                </c:pt>
                <c:pt idx="313">
                  <c:v>156.5</c:v>
                </c:pt>
                <c:pt idx="314">
                  <c:v>157</c:v>
                </c:pt>
                <c:pt idx="315">
                  <c:v>157.5</c:v>
                </c:pt>
                <c:pt idx="316">
                  <c:v>158</c:v>
                </c:pt>
                <c:pt idx="317">
                  <c:v>158.5</c:v>
                </c:pt>
                <c:pt idx="318">
                  <c:v>159</c:v>
                </c:pt>
                <c:pt idx="319">
                  <c:v>159.5</c:v>
                </c:pt>
                <c:pt idx="320">
                  <c:v>160</c:v>
                </c:pt>
                <c:pt idx="321">
                  <c:v>160.5</c:v>
                </c:pt>
                <c:pt idx="322">
                  <c:v>161</c:v>
                </c:pt>
                <c:pt idx="323">
                  <c:v>161.5</c:v>
                </c:pt>
                <c:pt idx="324">
                  <c:v>162</c:v>
                </c:pt>
                <c:pt idx="325">
                  <c:v>162.5</c:v>
                </c:pt>
                <c:pt idx="326">
                  <c:v>163</c:v>
                </c:pt>
                <c:pt idx="327">
                  <c:v>163.5</c:v>
                </c:pt>
                <c:pt idx="328">
                  <c:v>164</c:v>
                </c:pt>
                <c:pt idx="329">
                  <c:v>164.5</c:v>
                </c:pt>
                <c:pt idx="330">
                  <c:v>165</c:v>
                </c:pt>
                <c:pt idx="331">
                  <c:v>165.5</c:v>
                </c:pt>
                <c:pt idx="332">
                  <c:v>166</c:v>
                </c:pt>
                <c:pt idx="333">
                  <c:v>166.5</c:v>
                </c:pt>
                <c:pt idx="334">
                  <c:v>167</c:v>
                </c:pt>
                <c:pt idx="335">
                  <c:v>167.5</c:v>
                </c:pt>
                <c:pt idx="336">
                  <c:v>168</c:v>
                </c:pt>
                <c:pt idx="337">
                  <c:v>168.5</c:v>
                </c:pt>
                <c:pt idx="338">
                  <c:v>169</c:v>
                </c:pt>
                <c:pt idx="339">
                  <c:v>169.5</c:v>
                </c:pt>
                <c:pt idx="340">
                  <c:v>170</c:v>
                </c:pt>
                <c:pt idx="341">
                  <c:v>170.5</c:v>
                </c:pt>
                <c:pt idx="342">
                  <c:v>171</c:v>
                </c:pt>
                <c:pt idx="343">
                  <c:v>171.5</c:v>
                </c:pt>
                <c:pt idx="344">
                  <c:v>172</c:v>
                </c:pt>
                <c:pt idx="345">
                  <c:v>172.5</c:v>
                </c:pt>
                <c:pt idx="346">
                  <c:v>173</c:v>
                </c:pt>
                <c:pt idx="347">
                  <c:v>173.5</c:v>
                </c:pt>
                <c:pt idx="348">
                  <c:v>174</c:v>
                </c:pt>
                <c:pt idx="349">
                  <c:v>174.5</c:v>
                </c:pt>
                <c:pt idx="350">
                  <c:v>175</c:v>
                </c:pt>
                <c:pt idx="351">
                  <c:v>175.5</c:v>
                </c:pt>
                <c:pt idx="352">
                  <c:v>176</c:v>
                </c:pt>
                <c:pt idx="353">
                  <c:v>176.5</c:v>
                </c:pt>
                <c:pt idx="354">
                  <c:v>177</c:v>
                </c:pt>
                <c:pt idx="355">
                  <c:v>177.5</c:v>
                </c:pt>
                <c:pt idx="356">
                  <c:v>178</c:v>
                </c:pt>
                <c:pt idx="357">
                  <c:v>178.5</c:v>
                </c:pt>
                <c:pt idx="358">
                  <c:v>179</c:v>
                </c:pt>
                <c:pt idx="359">
                  <c:v>179.5</c:v>
                </c:pt>
                <c:pt idx="360">
                  <c:v>180</c:v>
                </c:pt>
                <c:pt idx="361">
                  <c:v>180.5</c:v>
                </c:pt>
                <c:pt idx="362">
                  <c:v>181</c:v>
                </c:pt>
                <c:pt idx="363">
                  <c:v>181.5</c:v>
                </c:pt>
                <c:pt idx="364">
                  <c:v>182</c:v>
                </c:pt>
                <c:pt idx="365">
                  <c:v>182.5</c:v>
                </c:pt>
                <c:pt idx="366">
                  <c:v>183</c:v>
                </c:pt>
                <c:pt idx="367">
                  <c:v>183.5</c:v>
                </c:pt>
                <c:pt idx="368">
                  <c:v>184</c:v>
                </c:pt>
                <c:pt idx="369">
                  <c:v>184.5</c:v>
                </c:pt>
                <c:pt idx="370">
                  <c:v>185</c:v>
                </c:pt>
                <c:pt idx="371">
                  <c:v>185.5</c:v>
                </c:pt>
                <c:pt idx="372">
                  <c:v>186</c:v>
                </c:pt>
                <c:pt idx="373">
                  <c:v>186.5</c:v>
                </c:pt>
                <c:pt idx="374">
                  <c:v>187</c:v>
                </c:pt>
                <c:pt idx="375">
                  <c:v>187.5</c:v>
                </c:pt>
                <c:pt idx="376">
                  <c:v>188</c:v>
                </c:pt>
                <c:pt idx="377">
                  <c:v>188.5</c:v>
                </c:pt>
                <c:pt idx="378">
                  <c:v>189</c:v>
                </c:pt>
                <c:pt idx="379">
                  <c:v>189.5</c:v>
                </c:pt>
                <c:pt idx="380">
                  <c:v>190</c:v>
                </c:pt>
                <c:pt idx="381">
                  <c:v>190.5</c:v>
                </c:pt>
                <c:pt idx="382">
                  <c:v>191</c:v>
                </c:pt>
                <c:pt idx="383">
                  <c:v>191.5</c:v>
                </c:pt>
                <c:pt idx="384">
                  <c:v>192</c:v>
                </c:pt>
                <c:pt idx="385">
                  <c:v>192.5</c:v>
                </c:pt>
                <c:pt idx="386">
                  <c:v>193</c:v>
                </c:pt>
                <c:pt idx="387">
                  <c:v>193.5</c:v>
                </c:pt>
                <c:pt idx="388">
                  <c:v>194</c:v>
                </c:pt>
                <c:pt idx="389">
                  <c:v>194.5</c:v>
                </c:pt>
                <c:pt idx="390">
                  <c:v>195</c:v>
                </c:pt>
                <c:pt idx="391">
                  <c:v>195.5</c:v>
                </c:pt>
                <c:pt idx="392">
                  <c:v>196</c:v>
                </c:pt>
                <c:pt idx="393">
                  <c:v>196.5</c:v>
                </c:pt>
                <c:pt idx="394">
                  <c:v>197</c:v>
                </c:pt>
                <c:pt idx="395">
                  <c:v>197.5</c:v>
                </c:pt>
                <c:pt idx="396">
                  <c:v>198</c:v>
                </c:pt>
                <c:pt idx="397">
                  <c:v>198.5</c:v>
                </c:pt>
                <c:pt idx="398">
                  <c:v>199</c:v>
                </c:pt>
                <c:pt idx="399">
                  <c:v>199.5</c:v>
                </c:pt>
                <c:pt idx="400">
                  <c:v>200</c:v>
                </c:pt>
                <c:pt idx="401">
                  <c:v>200.5</c:v>
                </c:pt>
                <c:pt idx="402">
                  <c:v>201</c:v>
                </c:pt>
                <c:pt idx="403">
                  <c:v>201.5</c:v>
                </c:pt>
                <c:pt idx="404">
                  <c:v>202</c:v>
                </c:pt>
                <c:pt idx="405">
                  <c:v>202.5</c:v>
                </c:pt>
                <c:pt idx="406">
                  <c:v>203</c:v>
                </c:pt>
                <c:pt idx="407">
                  <c:v>203.5</c:v>
                </c:pt>
                <c:pt idx="408">
                  <c:v>204</c:v>
                </c:pt>
                <c:pt idx="409">
                  <c:v>204.5</c:v>
                </c:pt>
                <c:pt idx="410">
                  <c:v>205</c:v>
                </c:pt>
                <c:pt idx="411">
                  <c:v>205.5</c:v>
                </c:pt>
                <c:pt idx="412">
                  <c:v>206</c:v>
                </c:pt>
                <c:pt idx="413">
                  <c:v>206.5</c:v>
                </c:pt>
                <c:pt idx="414">
                  <c:v>207</c:v>
                </c:pt>
                <c:pt idx="415">
                  <c:v>207.5</c:v>
                </c:pt>
                <c:pt idx="416">
                  <c:v>208</c:v>
                </c:pt>
                <c:pt idx="417">
                  <c:v>208.5</c:v>
                </c:pt>
                <c:pt idx="418">
                  <c:v>209</c:v>
                </c:pt>
                <c:pt idx="419">
                  <c:v>209.5</c:v>
                </c:pt>
                <c:pt idx="420">
                  <c:v>210</c:v>
                </c:pt>
                <c:pt idx="421">
                  <c:v>210.5</c:v>
                </c:pt>
                <c:pt idx="422">
                  <c:v>211</c:v>
                </c:pt>
                <c:pt idx="423">
                  <c:v>211.5</c:v>
                </c:pt>
                <c:pt idx="424">
                  <c:v>212</c:v>
                </c:pt>
                <c:pt idx="425">
                  <c:v>212.5</c:v>
                </c:pt>
                <c:pt idx="426">
                  <c:v>213</c:v>
                </c:pt>
                <c:pt idx="427">
                  <c:v>213.5</c:v>
                </c:pt>
                <c:pt idx="428">
                  <c:v>214</c:v>
                </c:pt>
                <c:pt idx="429">
                  <c:v>214.5</c:v>
                </c:pt>
                <c:pt idx="430">
                  <c:v>215</c:v>
                </c:pt>
                <c:pt idx="431">
                  <c:v>215.5</c:v>
                </c:pt>
                <c:pt idx="432">
                  <c:v>216</c:v>
                </c:pt>
                <c:pt idx="433">
                  <c:v>216.5</c:v>
                </c:pt>
                <c:pt idx="434">
                  <c:v>217</c:v>
                </c:pt>
                <c:pt idx="435">
                  <c:v>217.5</c:v>
                </c:pt>
                <c:pt idx="436">
                  <c:v>218</c:v>
                </c:pt>
                <c:pt idx="437">
                  <c:v>218.5</c:v>
                </c:pt>
                <c:pt idx="438">
                  <c:v>219</c:v>
                </c:pt>
                <c:pt idx="439">
                  <c:v>219.5</c:v>
                </c:pt>
                <c:pt idx="440">
                  <c:v>220</c:v>
                </c:pt>
                <c:pt idx="441">
                  <c:v>220.5</c:v>
                </c:pt>
                <c:pt idx="442">
                  <c:v>221</c:v>
                </c:pt>
                <c:pt idx="443">
                  <c:v>221.5</c:v>
                </c:pt>
                <c:pt idx="444">
                  <c:v>222</c:v>
                </c:pt>
                <c:pt idx="445">
                  <c:v>222.5</c:v>
                </c:pt>
                <c:pt idx="446">
                  <c:v>223</c:v>
                </c:pt>
                <c:pt idx="447">
                  <c:v>223.5</c:v>
                </c:pt>
                <c:pt idx="448">
                  <c:v>224</c:v>
                </c:pt>
                <c:pt idx="449">
                  <c:v>224.5</c:v>
                </c:pt>
                <c:pt idx="450">
                  <c:v>225</c:v>
                </c:pt>
                <c:pt idx="451">
                  <c:v>225.5</c:v>
                </c:pt>
                <c:pt idx="452">
                  <c:v>226</c:v>
                </c:pt>
                <c:pt idx="453">
                  <c:v>226.5</c:v>
                </c:pt>
                <c:pt idx="454">
                  <c:v>227</c:v>
                </c:pt>
                <c:pt idx="455">
                  <c:v>227.5</c:v>
                </c:pt>
                <c:pt idx="456">
                  <c:v>228</c:v>
                </c:pt>
                <c:pt idx="457">
                  <c:v>228.5</c:v>
                </c:pt>
                <c:pt idx="458">
                  <c:v>229</c:v>
                </c:pt>
                <c:pt idx="459">
                  <c:v>229.5</c:v>
                </c:pt>
                <c:pt idx="460">
                  <c:v>230</c:v>
                </c:pt>
                <c:pt idx="461">
                  <c:v>230.5</c:v>
                </c:pt>
                <c:pt idx="462">
                  <c:v>231</c:v>
                </c:pt>
                <c:pt idx="463">
                  <c:v>231.5</c:v>
                </c:pt>
                <c:pt idx="464">
                  <c:v>232</c:v>
                </c:pt>
                <c:pt idx="465">
                  <c:v>232.5</c:v>
                </c:pt>
                <c:pt idx="466">
                  <c:v>233</c:v>
                </c:pt>
                <c:pt idx="467">
                  <c:v>233.5</c:v>
                </c:pt>
                <c:pt idx="468">
                  <c:v>234</c:v>
                </c:pt>
                <c:pt idx="469">
                  <c:v>234.5</c:v>
                </c:pt>
                <c:pt idx="470">
                  <c:v>235</c:v>
                </c:pt>
                <c:pt idx="471">
                  <c:v>235.5</c:v>
                </c:pt>
                <c:pt idx="472">
                  <c:v>236</c:v>
                </c:pt>
                <c:pt idx="473">
                  <c:v>236.5</c:v>
                </c:pt>
                <c:pt idx="474">
                  <c:v>237</c:v>
                </c:pt>
                <c:pt idx="475">
                  <c:v>237.5</c:v>
                </c:pt>
                <c:pt idx="476">
                  <c:v>238</c:v>
                </c:pt>
                <c:pt idx="477">
                  <c:v>238.5</c:v>
                </c:pt>
                <c:pt idx="478">
                  <c:v>239</c:v>
                </c:pt>
                <c:pt idx="479">
                  <c:v>239.5</c:v>
                </c:pt>
                <c:pt idx="480">
                  <c:v>240</c:v>
                </c:pt>
                <c:pt idx="481">
                  <c:v>240.5</c:v>
                </c:pt>
                <c:pt idx="482">
                  <c:v>241</c:v>
                </c:pt>
                <c:pt idx="483">
                  <c:v>241.5</c:v>
                </c:pt>
                <c:pt idx="484">
                  <c:v>242</c:v>
                </c:pt>
                <c:pt idx="485">
                  <c:v>242.5</c:v>
                </c:pt>
                <c:pt idx="486">
                  <c:v>243</c:v>
                </c:pt>
                <c:pt idx="487">
                  <c:v>243.5</c:v>
                </c:pt>
                <c:pt idx="488">
                  <c:v>244</c:v>
                </c:pt>
                <c:pt idx="489">
                  <c:v>244.5</c:v>
                </c:pt>
                <c:pt idx="490">
                  <c:v>245</c:v>
                </c:pt>
                <c:pt idx="491">
                  <c:v>245.5</c:v>
                </c:pt>
                <c:pt idx="492">
                  <c:v>246</c:v>
                </c:pt>
                <c:pt idx="493">
                  <c:v>246.5</c:v>
                </c:pt>
                <c:pt idx="494">
                  <c:v>247</c:v>
                </c:pt>
                <c:pt idx="495">
                  <c:v>247.5</c:v>
                </c:pt>
                <c:pt idx="496">
                  <c:v>248</c:v>
                </c:pt>
                <c:pt idx="497">
                  <c:v>248.5</c:v>
                </c:pt>
                <c:pt idx="498">
                  <c:v>249</c:v>
                </c:pt>
                <c:pt idx="499">
                  <c:v>249.5</c:v>
                </c:pt>
                <c:pt idx="500">
                  <c:v>250</c:v>
                </c:pt>
                <c:pt idx="501">
                  <c:v>250.5</c:v>
                </c:pt>
                <c:pt idx="502">
                  <c:v>251</c:v>
                </c:pt>
                <c:pt idx="503">
                  <c:v>251.5</c:v>
                </c:pt>
                <c:pt idx="504">
                  <c:v>252</c:v>
                </c:pt>
                <c:pt idx="505">
                  <c:v>252.5</c:v>
                </c:pt>
                <c:pt idx="506">
                  <c:v>253</c:v>
                </c:pt>
                <c:pt idx="507">
                  <c:v>253.5</c:v>
                </c:pt>
                <c:pt idx="508">
                  <c:v>254</c:v>
                </c:pt>
                <c:pt idx="509">
                  <c:v>254.5</c:v>
                </c:pt>
                <c:pt idx="510">
                  <c:v>255</c:v>
                </c:pt>
                <c:pt idx="511">
                  <c:v>255.5</c:v>
                </c:pt>
                <c:pt idx="512">
                  <c:v>256</c:v>
                </c:pt>
                <c:pt idx="513">
                  <c:v>256.5</c:v>
                </c:pt>
                <c:pt idx="514">
                  <c:v>257</c:v>
                </c:pt>
                <c:pt idx="515">
                  <c:v>257.5</c:v>
                </c:pt>
                <c:pt idx="516">
                  <c:v>258</c:v>
                </c:pt>
                <c:pt idx="517">
                  <c:v>258.5</c:v>
                </c:pt>
                <c:pt idx="518">
                  <c:v>259</c:v>
                </c:pt>
                <c:pt idx="519">
                  <c:v>259.5</c:v>
                </c:pt>
                <c:pt idx="520">
                  <c:v>260</c:v>
                </c:pt>
                <c:pt idx="521">
                  <c:v>260.5</c:v>
                </c:pt>
                <c:pt idx="522">
                  <c:v>261</c:v>
                </c:pt>
                <c:pt idx="523">
                  <c:v>261.5</c:v>
                </c:pt>
                <c:pt idx="524">
                  <c:v>262</c:v>
                </c:pt>
                <c:pt idx="525">
                  <c:v>262.5</c:v>
                </c:pt>
                <c:pt idx="526">
                  <c:v>263</c:v>
                </c:pt>
                <c:pt idx="527">
                  <c:v>263.5</c:v>
                </c:pt>
                <c:pt idx="528">
                  <c:v>264</c:v>
                </c:pt>
                <c:pt idx="529">
                  <c:v>264.5</c:v>
                </c:pt>
                <c:pt idx="530">
                  <c:v>265</c:v>
                </c:pt>
                <c:pt idx="531">
                  <c:v>265.5</c:v>
                </c:pt>
                <c:pt idx="532">
                  <c:v>266</c:v>
                </c:pt>
                <c:pt idx="533">
                  <c:v>266.5</c:v>
                </c:pt>
                <c:pt idx="534">
                  <c:v>267</c:v>
                </c:pt>
                <c:pt idx="535">
                  <c:v>267.5</c:v>
                </c:pt>
                <c:pt idx="536">
                  <c:v>268</c:v>
                </c:pt>
                <c:pt idx="537">
                  <c:v>268.5</c:v>
                </c:pt>
                <c:pt idx="538">
                  <c:v>269</c:v>
                </c:pt>
                <c:pt idx="539">
                  <c:v>269.5</c:v>
                </c:pt>
                <c:pt idx="540">
                  <c:v>270</c:v>
                </c:pt>
                <c:pt idx="541">
                  <c:v>270.5</c:v>
                </c:pt>
                <c:pt idx="542">
                  <c:v>271</c:v>
                </c:pt>
                <c:pt idx="543">
                  <c:v>271.5</c:v>
                </c:pt>
                <c:pt idx="544">
                  <c:v>272</c:v>
                </c:pt>
                <c:pt idx="545">
                  <c:v>272.5</c:v>
                </c:pt>
                <c:pt idx="546">
                  <c:v>273</c:v>
                </c:pt>
                <c:pt idx="547">
                  <c:v>273.5</c:v>
                </c:pt>
                <c:pt idx="548">
                  <c:v>274</c:v>
                </c:pt>
                <c:pt idx="549">
                  <c:v>274.5</c:v>
                </c:pt>
                <c:pt idx="550">
                  <c:v>275</c:v>
                </c:pt>
                <c:pt idx="551">
                  <c:v>275.5</c:v>
                </c:pt>
                <c:pt idx="552">
                  <c:v>276</c:v>
                </c:pt>
                <c:pt idx="553">
                  <c:v>276.5</c:v>
                </c:pt>
                <c:pt idx="554">
                  <c:v>277</c:v>
                </c:pt>
                <c:pt idx="555">
                  <c:v>277.5</c:v>
                </c:pt>
                <c:pt idx="556">
                  <c:v>278</c:v>
                </c:pt>
                <c:pt idx="557">
                  <c:v>278.5</c:v>
                </c:pt>
                <c:pt idx="558">
                  <c:v>279</c:v>
                </c:pt>
                <c:pt idx="559">
                  <c:v>279.5</c:v>
                </c:pt>
                <c:pt idx="560">
                  <c:v>280</c:v>
                </c:pt>
                <c:pt idx="561">
                  <c:v>280.5</c:v>
                </c:pt>
                <c:pt idx="562">
                  <c:v>281</c:v>
                </c:pt>
                <c:pt idx="563">
                  <c:v>281.5</c:v>
                </c:pt>
                <c:pt idx="564">
                  <c:v>282</c:v>
                </c:pt>
                <c:pt idx="565">
                  <c:v>282.5</c:v>
                </c:pt>
                <c:pt idx="566">
                  <c:v>283</c:v>
                </c:pt>
                <c:pt idx="567">
                  <c:v>283.5</c:v>
                </c:pt>
                <c:pt idx="568">
                  <c:v>284</c:v>
                </c:pt>
                <c:pt idx="569">
                  <c:v>284.5</c:v>
                </c:pt>
                <c:pt idx="570">
                  <c:v>285</c:v>
                </c:pt>
                <c:pt idx="571">
                  <c:v>285.5</c:v>
                </c:pt>
                <c:pt idx="572">
                  <c:v>286</c:v>
                </c:pt>
                <c:pt idx="573">
                  <c:v>286.5</c:v>
                </c:pt>
                <c:pt idx="574">
                  <c:v>287</c:v>
                </c:pt>
                <c:pt idx="575">
                  <c:v>287.5</c:v>
                </c:pt>
                <c:pt idx="576">
                  <c:v>288</c:v>
                </c:pt>
                <c:pt idx="577">
                  <c:v>288.5</c:v>
                </c:pt>
                <c:pt idx="578">
                  <c:v>289</c:v>
                </c:pt>
                <c:pt idx="579">
                  <c:v>289.5</c:v>
                </c:pt>
                <c:pt idx="580">
                  <c:v>290</c:v>
                </c:pt>
                <c:pt idx="581">
                  <c:v>290.5</c:v>
                </c:pt>
                <c:pt idx="582">
                  <c:v>291</c:v>
                </c:pt>
                <c:pt idx="583">
                  <c:v>291.5</c:v>
                </c:pt>
                <c:pt idx="584">
                  <c:v>292</c:v>
                </c:pt>
                <c:pt idx="585">
                  <c:v>292.5</c:v>
                </c:pt>
                <c:pt idx="586">
                  <c:v>293</c:v>
                </c:pt>
                <c:pt idx="587">
                  <c:v>293.5</c:v>
                </c:pt>
                <c:pt idx="588">
                  <c:v>294</c:v>
                </c:pt>
                <c:pt idx="589">
                  <c:v>294.5</c:v>
                </c:pt>
                <c:pt idx="590">
                  <c:v>295</c:v>
                </c:pt>
                <c:pt idx="591">
                  <c:v>295.5</c:v>
                </c:pt>
                <c:pt idx="592">
                  <c:v>296</c:v>
                </c:pt>
                <c:pt idx="593">
                  <c:v>296.5</c:v>
                </c:pt>
                <c:pt idx="594">
                  <c:v>297</c:v>
                </c:pt>
                <c:pt idx="595">
                  <c:v>297.5</c:v>
                </c:pt>
                <c:pt idx="596">
                  <c:v>298</c:v>
                </c:pt>
                <c:pt idx="597">
                  <c:v>298.5</c:v>
                </c:pt>
                <c:pt idx="598">
                  <c:v>299</c:v>
                </c:pt>
                <c:pt idx="599">
                  <c:v>299.5</c:v>
                </c:pt>
                <c:pt idx="600">
                  <c:v>300</c:v>
                </c:pt>
                <c:pt idx="601">
                  <c:v>300.5</c:v>
                </c:pt>
                <c:pt idx="602">
                  <c:v>301</c:v>
                </c:pt>
                <c:pt idx="603">
                  <c:v>301.5</c:v>
                </c:pt>
                <c:pt idx="604">
                  <c:v>302</c:v>
                </c:pt>
                <c:pt idx="605">
                  <c:v>302.5</c:v>
                </c:pt>
                <c:pt idx="606">
                  <c:v>303</c:v>
                </c:pt>
                <c:pt idx="607">
                  <c:v>303.5</c:v>
                </c:pt>
                <c:pt idx="608">
                  <c:v>304</c:v>
                </c:pt>
                <c:pt idx="609">
                  <c:v>304.5</c:v>
                </c:pt>
                <c:pt idx="610">
                  <c:v>305</c:v>
                </c:pt>
                <c:pt idx="611">
                  <c:v>305.5</c:v>
                </c:pt>
                <c:pt idx="612">
                  <c:v>306</c:v>
                </c:pt>
                <c:pt idx="613">
                  <c:v>306.5</c:v>
                </c:pt>
                <c:pt idx="614">
                  <c:v>307</c:v>
                </c:pt>
                <c:pt idx="615">
                  <c:v>307.5</c:v>
                </c:pt>
                <c:pt idx="616">
                  <c:v>308</c:v>
                </c:pt>
                <c:pt idx="617">
                  <c:v>308.5</c:v>
                </c:pt>
                <c:pt idx="618">
                  <c:v>309</c:v>
                </c:pt>
                <c:pt idx="619">
                  <c:v>309.5</c:v>
                </c:pt>
                <c:pt idx="620">
                  <c:v>310</c:v>
                </c:pt>
                <c:pt idx="621">
                  <c:v>310.5</c:v>
                </c:pt>
                <c:pt idx="622">
                  <c:v>311</c:v>
                </c:pt>
                <c:pt idx="623">
                  <c:v>311.5</c:v>
                </c:pt>
                <c:pt idx="624">
                  <c:v>312</c:v>
                </c:pt>
                <c:pt idx="625">
                  <c:v>312.5</c:v>
                </c:pt>
                <c:pt idx="626">
                  <c:v>313</c:v>
                </c:pt>
                <c:pt idx="627">
                  <c:v>313.5</c:v>
                </c:pt>
                <c:pt idx="628">
                  <c:v>314</c:v>
                </c:pt>
                <c:pt idx="629">
                  <c:v>314.5</c:v>
                </c:pt>
                <c:pt idx="630">
                  <c:v>315</c:v>
                </c:pt>
                <c:pt idx="631">
                  <c:v>315.5</c:v>
                </c:pt>
                <c:pt idx="632">
                  <c:v>316</c:v>
                </c:pt>
                <c:pt idx="633">
                  <c:v>316.5</c:v>
                </c:pt>
                <c:pt idx="634">
                  <c:v>317</c:v>
                </c:pt>
                <c:pt idx="635">
                  <c:v>317.5</c:v>
                </c:pt>
                <c:pt idx="636">
                  <c:v>318</c:v>
                </c:pt>
                <c:pt idx="637">
                  <c:v>318.5</c:v>
                </c:pt>
                <c:pt idx="638">
                  <c:v>319</c:v>
                </c:pt>
                <c:pt idx="639">
                  <c:v>319.5</c:v>
                </c:pt>
                <c:pt idx="640">
                  <c:v>320</c:v>
                </c:pt>
                <c:pt idx="641">
                  <c:v>320.5</c:v>
                </c:pt>
                <c:pt idx="642">
                  <c:v>321</c:v>
                </c:pt>
                <c:pt idx="643">
                  <c:v>321.5</c:v>
                </c:pt>
                <c:pt idx="644">
                  <c:v>322</c:v>
                </c:pt>
                <c:pt idx="645">
                  <c:v>322.5</c:v>
                </c:pt>
                <c:pt idx="646">
                  <c:v>323</c:v>
                </c:pt>
                <c:pt idx="647">
                  <c:v>323.5</c:v>
                </c:pt>
                <c:pt idx="648">
                  <c:v>324</c:v>
                </c:pt>
                <c:pt idx="649">
                  <c:v>324.5</c:v>
                </c:pt>
                <c:pt idx="650">
                  <c:v>325</c:v>
                </c:pt>
                <c:pt idx="651">
                  <c:v>325.5</c:v>
                </c:pt>
                <c:pt idx="652">
                  <c:v>326</c:v>
                </c:pt>
                <c:pt idx="653">
                  <c:v>326.5</c:v>
                </c:pt>
                <c:pt idx="654">
                  <c:v>327</c:v>
                </c:pt>
                <c:pt idx="655">
                  <c:v>327.5</c:v>
                </c:pt>
                <c:pt idx="656">
                  <c:v>328</c:v>
                </c:pt>
                <c:pt idx="657">
                  <c:v>328.5</c:v>
                </c:pt>
                <c:pt idx="658">
                  <c:v>329</c:v>
                </c:pt>
                <c:pt idx="659">
                  <c:v>329.5</c:v>
                </c:pt>
                <c:pt idx="660">
                  <c:v>330</c:v>
                </c:pt>
                <c:pt idx="661">
                  <c:v>330.5</c:v>
                </c:pt>
                <c:pt idx="662">
                  <c:v>331</c:v>
                </c:pt>
                <c:pt idx="663">
                  <c:v>331.5</c:v>
                </c:pt>
                <c:pt idx="664">
                  <c:v>332</c:v>
                </c:pt>
                <c:pt idx="665">
                  <c:v>332.5</c:v>
                </c:pt>
                <c:pt idx="666">
                  <c:v>333</c:v>
                </c:pt>
                <c:pt idx="667">
                  <c:v>333.5</c:v>
                </c:pt>
                <c:pt idx="668">
                  <c:v>334</c:v>
                </c:pt>
                <c:pt idx="669">
                  <c:v>334.5</c:v>
                </c:pt>
                <c:pt idx="670">
                  <c:v>335</c:v>
                </c:pt>
                <c:pt idx="671">
                  <c:v>335.5</c:v>
                </c:pt>
                <c:pt idx="672">
                  <c:v>336</c:v>
                </c:pt>
                <c:pt idx="673">
                  <c:v>336.5</c:v>
                </c:pt>
                <c:pt idx="674">
                  <c:v>337</c:v>
                </c:pt>
                <c:pt idx="675">
                  <c:v>337.5</c:v>
                </c:pt>
                <c:pt idx="676">
                  <c:v>338</c:v>
                </c:pt>
                <c:pt idx="677">
                  <c:v>338.5</c:v>
                </c:pt>
                <c:pt idx="678">
                  <c:v>339</c:v>
                </c:pt>
                <c:pt idx="679">
                  <c:v>339.5</c:v>
                </c:pt>
                <c:pt idx="680">
                  <c:v>340</c:v>
                </c:pt>
                <c:pt idx="681">
                  <c:v>340.5</c:v>
                </c:pt>
                <c:pt idx="682">
                  <c:v>341</c:v>
                </c:pt>
                <c:pt idx="683">
                  <c:v>341.5</c:v>
                </c:pt>
                <c:pt idx="684">
                  <c:v>342</c:v>
                </c:pt>
                <c:pt idx="685">
                  <c:v>342.5</c:v>
                </c:pt>
                <c:pt idx="686">
                  <c:v>343</c:v>
                </c:pt>
                <c:pt idx="687">
                  <c:v>343.5</c:v>
                </c:pt>
                <c:pt idx="688">
                  <c:v>344</c:v>
                </c:pt>
                <c:pt idx="689">
                  <c:v>344.5</c:v>
                </c:pt>
                <c:pt idx="690">
                  <c:v>345</c:v>
                </c:pt>
                <c:pt idx="691">
                  <c:v>345.5</c:v>
                </c:pt>
                <c:pt idx="692">
                  <c:v>346</c:v>
                </c:pt>
                <c:pt idx="693">
                  <c:v>346.5</c:v>
                </c:pt>
                <c:pt idx="694">
                  <c:v>347</c:v>
                </c:pt>
                <c:pt idx="695">
                  <c:v>347.5</c:v>
                </c:pt>
                <c:pt idx="696">
                  <c:v>348</c:v>
                </c:pt>
                <c:pt idx="697">
                  <c:v>348.5</c:v>
                </c:pt>
                <c:pt idx="698">
                  <c:v>349</c:v>
                </c:pt>
                <c:pt idx="699">
                  <c:v>349.5</c:v>
                </c:pt>
                <c:pt idx="700">
                  <c:v>350</c:v>
                </c:pt>
                <c:pt idx="701">
                  <c:v>350.5</c:v>
                </c:pt>
                <c:pt idx="702">
                  <c:v>351</c:v>
                </c:pt>
                <c:pt idx="703">
                  <c:v>351.5</c:v>
                </c:pt>
                <c:pt idx="704">
                  <c:v>352</c:v>
                </c:pt>
                <c:pt idx="705">
                  <c:v>352.5</c:v>
                </c:pt>
                <c:pt idx="706">
                  <c:v>353</c:v>
                </c:pt>
                <c:pt idx="707">
                  <c:v>353.5</c:v>
                </c:pt>
                <c:pt idx="708">
                  <c:v>354</c:v>
                </c:pt>
                <c:pt idx="709">
                  <c:v>354.5</c:v>
                </c:pt>
                <c:pt idx="710">
                  <c:v>355</c:v>
                </c:pt>
                <c:pt idx="711">
                  <c:v>355.5</c:v>
                </c:pt>
                <c:pt idx="712">
                  <c:v>356</c:v>
                </c:pt>
                <c:pt idx="713">
                  <c:v>356.5</c:v>
                </c:pt>
                <c:pt idx="714">
                  <c:v>357</c:v>
                </c:pt>
                <c:pt idx="715">
                  <c:v>357.5</c:v>
                </c:pt>
                <c:pt idx="716">
                  <c:v>358</c:v>
                </c:pt>
                <c:pt idx="717">
                  <c:v>358.5</c:v>
                </c:pt>
                <c:pt idx="718">
                  <c:v>359</c:v>
                </c:pt>
                <c:pt idx="719">
                  <c:v>359.5</c:v>
                </c:pt>
                <c:pt idx="720">
                  <c:v>360</c:v>
                </c:pt>
                <c:pt idx="721">
                  <c:v>360.5</c:v>
                </c:pt>
                <c:pt idx="722">
                  <c:v>361</c:v>
                </c:pt>
                <c:pt idx="723">
                  <c:v>361.5</c:v>
                </c:pt>
                <c:pt idx="724">
                  <c:v>362</c:v>
                </c:pt>
                <c:pt idx="725">
                  <c:v>362.5</c:v>
                </c:pt>
                <c:pt idx="726">
                  <c:v>363</c:v>
                </c:pt>
                <c:pt idx="727">
                  <c:v>363.5</c:v>
                </c:pt>
                <c:pt idx="728">
                  <c:v>364</c:v>
                </c:pt>
                <c:pt idx="729">
                  <c:v>364.5</c:v>
                </c:pt>
                <c:pt idx="730">
                  <c:v>365</c:v>
                </c:pt>
                <c:pt idx="731">
                  <c:v>365.5</c:v>
                </c:pt>
                <c:pt idx="732">
                  <c:v>366</c:v>
                </c:pt>
                <c:pt idx="733">
                  <c:v>366.5</c:v>
                </c:pt>
                <c:pt idx="734">
                  <c:v>367</c:v>
                </c:pt>
                <c:pt idx="735">
                  <c:v>367.5</c:v>
                </c:pt>
                <c:pt idx="736">
                  <c:v>368</c:v>
                </c:pt>
                <c:pt idx="737">
                  <c:v>368.5</c:v>
                </c:pt>
                <c:pt idx="738">
                  <c:v>369</c:v>
                </c:pt>
                <c:pt idx="739">
                  <c:v>369.5</c:v>
                </c:pt>
                <c:pt idx="740">
                  <c:v>370</c:v>
                </c:pt>
                <c:pt idx="741">
                  <c:v>370.5</c:v>
                </c:pt>
                <c:pt idx="742">
                  <c:v>371</c:v>
                </c:pt>
                <c:pt idx="743">
                  <c:v>371.5</c:v>
                </c:pt>
                <c:pt idx="744">
                  <c:v>372</c:v>
                </c:pt>
                <c:pt idx="745">
                  <c:v>372.5</c:v>
                </c:pt>
                <c:pt idx="746">
                  <c:v>373</c:v>
                </c:pt>
                <c:pt idx="747">
                  <c:v>373.5</c:v>
                </c:pt>
                <c:pt idx="748">
                  <c:v>374</c:v>
                </c:pt>
                <c:pt idx="749">
                  <c:v>374.5</c:v>
                </c:pt>
                <c:pt idx="750">
                  <c:v>375</c:v>
                </c:pt>
                <c:pt idx="751">
                  <c:v>375.5</c:v>
                </c:pt>
                <c:pt idx="752">
                  <c:v>376</c:v>
                </c:pt>
                <c:pt idx="753">
                  <c:v>376.5</c:v>
                </c:pt>
                <c:pt idx="754">
                  <c:v>377</c:v>
                </c:pt>
                <c:pt idx="755">
                  <c:v>377.5</c:v>
                </c:pt>
                <c:pt idx="756">
                  <c:v>378</c:v>
                </c:pt>
                <c:pt idx="757">
                  <c:v>378.5</c:v>
                </c:pt>
                <c:pt idx="758">
                  <c:v>379</c:v>
                </c:pt>
                <c:pt idx="759">
                  <c:v>379.5</c:v>
                </c:pt>
                <c:pt idx="760">
                  <c:v>380</c:v>
                </c:pt>
                <c:pt idx="761">
                  <c:v>380.5</c:v>
                </c:pt>
                <c:pt idx="762">
                  <c:v>381</c:v>
                </c:pt>
                <c:pt idx="763">
                  <c:v>381.5</c:v>
                </c:pt>
                <c:pt idx="764">
                  <c:v>382</c:v>
                </c:pt>
                <c:pt idx="765">
                  <c:v>382.5</c:v>
                </c:pt>
                <c:pt idx="766">
                  <c:v>383</c:v>
                </c:pt>
                <c:pt idx="767">
                  <c:v>383.5</c:v>
                </c:pt>
                <c:pt idx="768">
                  <c:v>384</c:v>
                </c:pt>
                <c:pt idx="769">
                  <c:v>384.5</c:v>
                </c:pt>
                <c:pt idx="770">
                  <c:v>385</c:v>
                </c:pt>
                <c:pt idx="771">
                  <c:v>385.5</c:v>
                </c:pt>
                <c:pt idx="772">
                  <c:v>386</c:v>
                </c:pt>
                <c:pt idx="773">
                  <c:v>386.5</c:v>
                </c:pt>
                <c:pt idx="774">
                  <c:v>387</c:v>
                </c:pt>
                <c:pt idx="775">
                  <c:v>387.5</c:v>
                </c:pt>
                <c:pt idx="776">
                  <c:v>388</c:v>
                </c:pt>
                <c:pt idx="777">
                  <c:v>388.5</c:v>
                </c:pt>
                <c:pt idx="778">
                  <c:v>389</c:v>
                </c:pt>
                <c:pt idx="779">
                  <c:v>389.5</c:v>
                </c:pt>
                <c:pt idx="780">
                  <c:v>390</c:v>
                </c:pt>
                <c:pt idx="781">
                  <c:v>390.5</c:v>
                </c:pt>
                <c:pt idx="782">
                  <c:v>391</c:v>
                </c:pt>
                <c:pt idx="783">
                  <c:v>391.5</c:v>
                </c:pt>
                <c:pt idx="784">
                  <c:v>392</c:v>
                </c:pt>
                <c:pt idx="785">
                  <c:v>392.5</c:v>
                </c:pt>
                <c:pt idx="786">
                  <c:v>393</c:v>
                </c:pt>
                <c:pt idx="787">
                  <c:v>393.5</c:v>
                </c:pt>
                <c:pt idx="788">
                  <c:v>394</c:v>
                </c:pt>
                <c:pt idx="789">
                  <c:v>394.5</c:v>
                </c:pt>
                <c:pt idx="790">
                  <c:v>395</c:v>
                </c:pt>
                <c:pt idx="791">
                  <c:v>395.5</c:v>
                </c:pt>
                <c:pt idx="792">
                  <c:v>396</c:v>
                </c:pt>
                <c:pt idx="793">
                  <c:v>396.5</c:v>
                </c:pt>
                <c:pt idx="794">
                  <c:v>397</c:v>
                </c:pt>
                <c:pt idx="795">
                  <c:v>397.5</c:v>
                </c:pt>
                <c:pt idx="796">
                  <c:v>398</c:v>
                </c:pt>
                <c:pt idx="797">
                  <c:v>398.5</c:v>
                </c:pt>
                <c:pt idx="798">
                  <c:v>399</c:v>
                </c:pt>
                <c:pt idx="799">
                  <c:v>399.5</c:v>
                </c:pt>
                <c:pt idx="800">
                  <c:v>400</c:v>
                </c:pt>
                <c:pt idx="801">
                  <c:v>400.5</c:v>
                </c:pt>
                <c:pt idx="802">
                  <c:v>401</c:v>
                </c:pt>
                <c:pt idx="803">
                  <c:v>401.5</c:v>
                </c:pt>
                <c:pt idx="804">
                  <c:v>402</c:v>
                </c:pt>
                <c:pt idx="805">
                  <c:v>402.5</c:v>
                </c:pt>
                <c:pt idx="806">
                  <c:v>403</c:v>
                </c:pt>
                <c:pt idx="807">
                  <c:v>403.5</c:v>
                </c:pt>
                <c:pt idx="808">
                  <c:v>404</c:v>
                </c:pt>
                <c:pt idx="809">
                  <c:v>404.5</c:v>
                </c:pt>
                <c:pt idx="810">
                  <c:v>405</c:v>
                </c:pt>
                <c:pt idx="811">
                  <c:v>405.5</c:v>
                </c:pt>
                <c:pt idx="812">
                  <c:v>406</c:v>
                </c:pt>
                <c:pt idx="813">
                  <c:v>406.5</c:v>
                </c:pt>
                <c:pt idx="814">
                  <c:v>407</c:v>
                </c:pt>
                <c:pt idx="815">
                  <c:v>407.5</c:v>
                </c:pt>
                <c:pt idx="816">
                  <c:v>408</c:v>
                </c:pt>
                <c:pt idx="817">
                  <c:v>408.5</c:v>
                </c:pt>
                <c:pt idx="818">
                  <c:v>409</c:v>
                </c:pt>
                <c:pt idx="819">
                  <c:v>409.5</c:v>
                </c:pt>
                <c:pt idx="820">
                  <c:v>410</c:v>
                </c:pt>
                <c:pt idx="821">
                  <c:v>410.5</c:v>
                </c:pt>
                <c:pt idx="822">
                  <c:v>411</c:v>
                </c:pt>
                <c:pt idx="823">
                  <c:v>411.5</c:v>
                </c:pt>
                <c:pt idx="824">
                  <c:v>412</c:v>
                </c:pt>
                <c:pt idx="825">
                  <c:v>412.5</c:v>
                </c:pt>
                <c:pt idx="826">
                  <c:v>413</c:v>
                </c:pt>
                <c:pt idx="827">
                  <c:v>413.5</c:v>
                </c:pt>
                <c:pt idx="828">
                  <c:v>414</c:v>
                </c:pt>
                <c:pt idx="829">
                  <c:v>414.5</c:v>
                </c:pt>
                <c:pt idx="830">
                  <c:v>415</c:v>
                </c:pt>
                <c:pt idx="831">
                  <c:v>415.5</c:v>
                </c:pt>
                <c:pt idx="832">
                  <c:v>416</c:v>
                </c:pt>
                <c:pt idx="833">
                  <c:v>416.5</c:v>
                </c:pt>
                <c:pt idx="834">
                  <c:v>417</c:v>
                </c:pt>
                <c:pt idx="835">
                  <c:v>417.5</c:v>
                </c:pt>
                <c:pt idx="836">
                  <c:v>418</c:v>
                </c:pt>
                <c:pt idx="837">
                  <c:v>418.5</c:v>
                </c:pt>
                <c:pt idx="838">
                  <c:v>419</c:v>
                </c:pt>
                <c:pt idx="839">
                  <c:v>419.5</c:v>
                </c:pt>
                <c:pt idx="840">
                  <c:v>420</c:v>
                </c:pt>
                <c:pt idx="841">
                  <c:v>420.5</c:v>
                </c:pt>
                <c:pt idx="842">
                  <c:v>421</c:v>
                </c:pt>
                <c:pt idx="843">
                  <c:v>421.5</c:v>
                </c:pt>
                <c:pt idx="844">
                  <c:v>422</c:v>
                </c:pt>
                <c:pt idx="845">
                  <c:v>422.5</c:v>
                </c:pt>
                <c:pt idx="846">
                  <c:v>423</c:v>
                </c:pt>
                <c:pt idx="847">
                  <c:v>423.5</c:v>
                </c:pt>
                <c:pt idx="848">
                  <c:v>424</c:v>
                </c:pt>
                <c:pt idx="849">
                  <c:v>424.5</c:v>
                </c:pt>
                <c:pt idx="850">
                  <c:v>425</c:v>
                </c:pt>
                <c:pt idx="851">
                  <c:v>425.5</c:v>
                </c:pt>
                <c:pt idx="852">
                  <c:v>426</c:v>
                </c:pt>
                <c:pt idx="853">
                  <c:v>426.5</c:v>
                </c:pt>
                <c:pt idx="854">
                  <c:v>427</c:v>
                </c:pt>
                <c:pt idx="855">
                  <c:v>427.5</c:v>
                </c:pt>
                <c:pt idx="856">
                  <c:v>428</c:v>
                </c:pt>
                <c:pt idx="857">
                  <c:v>428.5</c:v>
                </c:pt>
                <c:pt idx="858">
                  <c:v>429</c:v>
                </c:pt>
                <c:pt idx="859">
                  <c:v>429.5</c:v>
                </c:pt>
                <c:pt idx="860">
                  <c:v>430</c:v>
                </c:pt>
                <c:pt idx="861">
                  <c:v>430.5</c:v>
                </c:pt>
                <c:pt idx="862">
                  <c:v>431</c:v>
                </c:pt>
                <c:pt idx="863">
                  <c:v>431.5</c:v>
                </c:pt>
                <c:pt idx="864">
                  <c:v>432</c:v>
                </c:pt>
                <c:pt idx="865">
                  <c:v>432.5</c:v>
                </c:pt>
                <c:pt idx="866">
                  <c:v>433</c:v>
                </c:pt>
                <c:pt idx="867">
                  <c:v>433.5</c:v>
                </c:pt>
                <c:pt idx="868">
                  <c:v>434</c:v>
                </c:pt>
                <c:pt idx="869">
                  <c:v>434.5</c:v>
                </c:pt>
                <c:pt idx="870">
                  <c:v>435</c:v>
                </c:pt>
                <c:pt idx="871">
                  <c:v>435.5</c:v>
                </c:pt>
                <c:pt idx="872">
                  <c:v>436</c:v>
                </c:pt>
                <c:pt idx="873">
                  <c:v>436.5</c:v>
                </c:pt>
                <c:pt idx="874">
                  <c:v>437</c:v>
                </c:pt>
                <c:pt idx="875">
                  <c:v>437.5</c:v>
                </c:pt>
                <c:pt idx="876">
                  <c:v>438</c:v>
                </c:pt>
                <c:pt idx="877">
                  <c:v>438.5</c:v>
                </c:pt>
                <c:pt idx="878">
                  <c:v>439</c:v>
                </c:pt>
                <c:pt idx="879">
                  <c:v>439.5</c:v>
                </c:pt>
                <c:pt idx="880">
                  <c:v>440</c:v>
                </c:pt>
                <c:pt idx="881">
                  <c:v>440.5</c:v>
                </c:pt>
                <c:pt idx="882">
                  <c:v>441</c:v>
                </c:pt>
                <c:pt idx="883">
                  <c:v>441.5</c:v>
                </c:pt>
                <c:pt idx="884">
                  <c:v>442</c:v>
                </c:pt>
                <c:pt idx="885">
                  <c:v>442.5</c:v>
                </c:pt>
                <c:pt idx="886">
                  <c:v>443</c:v>
                </c:pt>
                <c:pt idx="887">
                  <c:v>443.5</c:v>
                </c:pt>
                <c:pt idx="888">
                  <c:v>444</c:v>
                </c:pt>
                <c:pt idx="889">
                  <c:v>444.5</c:v>
                </c:pt>
                <c:pt idx="890">
                  <c:v>445</c:v>
                </c:pt>
                <c:pt idx="891">
                  <c:v>445.5</c:v>
                </c:pt>
                <c:pt idx="892">
                  <c:v>446</c:v>
                </c:pt>
                <c:pt idx="893">
                  <c:v>446.5</c:v>
                </c:pt>
                <c:pt idx="894">
                  <c:v>447</c:v>
                </c:pt>
                <c:pt idx="895">
                  <c:v>447.5</c:v>
                </c:pt>
                <c:pt idx="896">
                  <c:v>448</c:v>
                </c:pt>
                <c:pt idx="897">
                  <c:v>448.5</c:v>
                </c:pt>
                <c:pt idx="898">
                  <c:v>449</c:v>
                </c:pt>
                <c:pt idx="899">
                  <c:v>449.5</c:v>
                </c:pt>
                <c:pt idx="900">
                  <c:v>450</c:v>
                </c:pt>
                <c:pt idx="901">
                  <c:v>450.5</c:v>
                </c:pt>
                <c:pt idx="902">
                  <c:v>451</c:v>
                </c:pt>
                <c:pt idx="903">
                  <c:v>451.5</c:v>
                </c:pt>
                <c:pt idx="904">
                  <c:v>452</c:v>
                </c:pt>
                <c:pt idx="905">
                  <c:v>452.5</c:v>
                </c:pt>
                <c:pt idx="906">
                  <c:v>453</c:v>
                </c:pt>
                <c:pt idx="907">
                  <c:v>453.5</c:v>
                </c:pt>
                <c:pt idx="908">
                  <c:v>454</c:v>
                </c:pt>
                <c:pt idx="909">
                  <c:v>454.5</c:v>
                </c:pt>
                <c:pt idx="910">
                  <c:v>455</c:v>
                </c:pt>
                <c:pt idx="911">
                  <c:v>455.5</c:v>
                </c:pt>
                <c:pt idx="912">
                  <c:v>456</c:v>
                </c:pt>
                <c:pt idx="913">
                  <c:v>456.5</c:v>
                </c:pt>
                <c:pt idx="914">
                  <c:v>457</c:v>
                </c:pt>
                <c:pt idx="915">
                  <c:v>457.5</c:v>
                </c:pt>
                <c:pt idx="916">
                  <c:v>458</c:v>
                </c:pt>
                <c:pt idx="917">
                  <c:v>458.5</c:v>
                </c:pt>
                <c:pt idx="918">
                  <c:v>459</c:v>
                </c:pt>
                <c:pt idx="919">
                  <c:v>459.5</c:v>
                </c:pt>
                <c:pt idx="920">
                  <c:v>460</c:v>
                </c:pt>
                <c:pt idx="921">
                  <c:v>460.5</c:v>
                </c:pt>
                <c:pt idx="922">
                  <c:v>461</c:v>
                </c:pt>
                <c:pt idx="923">
                  <c:v>461.5</c:v>
                </c:pt>
                <c:pt idx="924">
                  <c:v>462</c:v>
                </c:pt>
                <c:pt idx="925">
                  <c:v>462.5</c:v>
                </c:pt>
                <c:pt idx="926">
                  <c:v>463</c:v>
                </c:pt>
                <c:pt idx="927">
                  <c:v>463.5</c:v>
                </c:pt>
                <c:pt idx="928">
                  <c:v>464</c:v>
                </c:pt>
                <c:pt idx="929">
                  <c:v>464.5</c:v>
                </c:pt>
                <c:pt idx="930">
                  <c:v>465</c:v>
                </c:pt>
                <c:pt idx="931">
                  <c:v>465.5</c:v>
                </c:pt>
                <c:pt idx="932">
                  <c:v>466</c:v>
                </c:pt>
                <c:pt idx="933">
                  <c:v>466.5</c:v>
                </c:pt>
                <c:pt idx="934">
                  <c:v>467</c:v>
                </c:pt>
                <c:pt idx="935">
                  <c:v>467.5</c:v>
                </c:pt>
                <c:pt idx="936">
                  <c:v>468</c:v>
                </c:pt>
                <c:pt idx="937">
                  <c:v>468.5</c:v>
                </c:pt>
                <c:pt idx="938">
                  <c:v>469</c:v>
                </c:pt>
                <c:pt idx="939">
                  <c:v>469.5</c:v>
                </c:pt>
                <c:pt idx="940">
                  <c:v>470</c:v>
                </c:pt>
                <c:pt idx="941">
                  <c:v>470.5</c:v>
                </c:pt>
                <c:pt idx="942">
                  <c:v>471</c:v>
                </c:pt>
                <c:pt idx="943">
                  <c:v>471.5</c:v>
                </c:pt>
                <c:pt idx="944">
                  <c:v>472</c:v>
                </c:pt>
                <c:pt idx="945">
                  <c:v>472.5</c:v>
                </c:pt>
                <c:pt idx="946">
                  <c:v>473</c:v>
                </c:pt>
                <c:pt idx="947">
                  <c:v>473.5</c:v>
                </c:pt>
                <c:pt idx="948">
                  <c:v>474</c:v>
                </c:pt>
                <c:pt idx="949">
                  <c:v>474.5</c:v>
                </c:pt>
                <c:pt idx="950">
                  <c:v>475</c:v>
                </c:pt>
                <c:pt idx="951">
                  <c:v>475.5</c:v>
                </c:pt>
                <c:pt idx="952">
                  <c:v>476</c:v>
                </c:pt>
                <c:pt idx="953">
                  <c:v>476.5</c:v>
                </c:pt>
                <c:pt idx="954">
                  <c:v>477</c:v>
                </c:pt>
                <c:pt idx="955">
                  <c:v>477.5</c:v>
                </c:pt>
                <c:pt idx="956">
                  <c:v>478</c:v>
                </c:pt>
                <c:pt idx="957">
                  <c:v>478.5</c:v>
                </c:pt>
                <c:pt idx="958">
                  <c:v>479</c:v>
                </c:pt>
                <c:pt idx="959">
                  <c:v>479.5</c:v>
                </c:pt>
                <c:pt idx="960">
                  <c:v>480</c:v>
                </c:pt>
                <c:pt idx="961">
                  <c:v>480.5</c:v>
                </c:pt>
                <c:pt idx="962">
                  <c:v>481</c:v>
                </c:pt>
                <c:pt idx="963">
                  <c:v>481.5</c:v>
                </c:pt>
                <c:pt idx="964">
                  <c:v>482</c:v>
                </c:pt>
                <c:pt idx="965">
                  <c:v>482.5</c:v>
                </c:pt>
                <c:pt idx="966">
                  <c:v>483</c:v>
                </c:pt>
                <c:pt idx="967">
                  <c:v>483.5</c:v>
                </c:pt>
                <c:pt idx="968">
                  <c:v>484</c:v>
                </c:pt>
                <c:pt idx="969">
                  <c:v>484.5</c:v>
                </c:pt>
                <c:pt idx="970">
                  <c:v>485</c:v>
                </c:pt>
                <c:pt idx="971">
                  <c:v>485.5</c:v>
                </c:pt>
                <c:pt idx="972">
                  <c:v>486</c:v>
                </c:pt>
                <c:pt idx="973">
                  <c:v>486.5</c:v>
                </c:pt>
                <c:pt idx="974">
                  <c:v>487</c:v>
                </c:pt>
                <c:pt idx="975">
                  <c:v>487.5</c:v>
                </c:pt>
                <c:pt idx="976">
                  <c:v>488</c:v>
                </c:pt>
                <c:pt idx="977">
                  <c:v>488.5</c:v>
                </c:pt>
                <c:pt idx="978">
                  <c:v>489</c:v>
                </c:pt>
                <c:pt idx="979">
                  <c:v>489.5</c:v>
                </c:pt>
                <c:pt idx="980">
                  <c:v>490</c:v>
                </c:pt>
                <c:pt idx="981">
                  <c:v>490.5</c:v>
                </c:pt>
                <c:pt idx="982">
                  <c:v>491</c:v>
                </c:pt>
                <c:pt idx="983">
                  <c:v>491.5</c:v>
                </c:pt>
                <c:pt idx="984">
                  <c:v>492</c:v>
                </c:pt>
                <c:pt idx="985">
                  <c:v>492.5</c:v>
                </c:pt>
                <c:pt idx="986">
                  <c:v>493</c:v>
                </c:pt>
                <c:pt idx="987">
                  <c:v>493.5</c:v>
                </c:pt>
                <c:pt idx="988">
                  <c:v>494</c:v>
                </c:pt>
                <c:pt idx="989">
                  <c:v>494.5</c:v>
                </c:pt>
                <c:pt idx="990">
                  <c:v>495</c:v>
                </c:pt>
                <c:pt idx="991">
                  <c:v>495.5</c:v>
                </c:pt>
                <c:pt idx="992">
                  <c:v>496</c:v>
                </c:pt>
                <c:pt idx="993">
                  <c:v>496.5</c:v>
                </c:pt>
                <c:pt idx="994">
                  <c:v>497</c:v>
                </c:pt>
                <c:pt idx="995">
                  <c:v>497.5</c:v>
                </c:pt>
                <c:pt idx="996">
                  <c:v>498</c:v>
                </c:pt>
                <c:pt idx="997">
                  <c:v>498.5</c:v>
                </c:pt>
                <c:pt idx="998">
                  <c:v>499</c:v>
                </c:pt>
                <c:pt idx="999">
                  <c:v>499.5</c:v>
                </c:pt>
              </c:numCache>
            </c:numRef>
          </c:xVal>
          <c:yVal>
            <c:numRef>
              <c:f>Sheet1!$C$2:$C$1001</c:f>
              <c:numCache>
                <c:formatCode>0.00E+00</c:formatCode>
                <c:ptCount val="1000"/>
                <c:pt idx="0" formatCode="General">
                  <c:v>0</c:v>
                </c:pt>
                <c:pt idx="1">
                  <c:v>2.2094424020211E-7</c:v>
                </c:pt>
                <c:pt idx="2">
                  <c:v>6.0984642369482305E-7</c:v>
                </c:pt>
                <c:pt idx="3">
                  <c:v>9.7643126161628707E-7</c:v>
                </c:pt>
                <c:pt idx="4">
                  <c:v>1.3903441814746501E-6</c:v>
                </c:pt>
                <c:pt idx="5">
                  <c:v>1.6899394234099401E-6</c:v>
                </c:pt>
                <c:pt idx="6">
                  <c:v>1.77930818641823E-6</c:v>
                </c:pt>
                <c:pt idx="7">
                  <c:v>1.69144414871301E-6</c:v>
                </c:pt>
                <c:pt idx="8">
                  <c:v>1.4350779591028E-6</c:v>
                </c:pt>
                <c:pt idx="9">
                  <c:v>1.1252295031674599E-6</c:v>
                </c:pt>
                <c:pt idx="10">
                  <c:v>8.4204922669887195E-7</c:v>
                </c:pt>
                <c:pt idx="11">
                  <c:v>6.2019487084560097E-7</c:v>
                </c:pt>
                <c:pt idx="12">
                  <c:v>5.1040723683543305E-7</c:v>
                </c:pt>
                <c:pt idx="13">
                  <c:v>4.9607551996820898E-7</c:v>
                </c:pt>
                <c:pt idx="14">
                  <c:v>5.7229379963463103E-7</c:v>
                </c:pt>
                <c:pt idx="15">
                  <c:v>7.30300481528748E-7</c:v>
                </c:pt>
                <c:pt idx="16">
                  <c:v>9.2440882751516505E-7</c:v>
                </c:pt>
                <c:pt idx="17">
                  <c:v>1.1371939554219301E-6</c:v>
                </c:pt>
                <c:pt idx="18">
                  <c:v>1.3262129986021699E-6</c:v>
                </c:pt>
                <c:pt idx="19">
                  <c:v>1.4564217476685201E-6</c:v>
                </c:pt>
                <c:pt idx="20">
                  <c:v>1.52700346322206E-6</c:v>
                </c:pt>
                <c:pt idx="21">
                  <c:v>1.52123083886115E-6</c:v>
                </c:pt>
                <c:pt idx="22">
                  <c:v>1.4572379713111099E-6</c:v>
                </c:pt>
                <c:pt idx="23">
                  <c:v>1.3566454339052301E-6</c:v>
                </c:pt>
                <c:pt idx="24">
                  <c:v>1.22848281190729E-6</c:v>
                </c:pt>
                <c:pt idx="25">
                  <c:v>1.1048079464739601E-6</c:v>
                </c:pt>
                <c:pt idx="26">
                  <c:v>9.9807173130551597E-7</c:v>
                </c:pt>
                <c:pt idx="27">
                  <c:v>9.2194874381954505E-7</c:v>
                </c:pt>
                <c:pt idx="28">
                  <c:v>8.95321479151307E-7</c:v>
                </c:pt>
                <c:pt idx="29">
                  <c:v>9.1390597615469799E-7</c:v>
                </c:pt>
                <c:pt idx="30">
                  <c:v>9.810585843943901E-7</c:v>
                </c:pt>
                <c:pt idx="31">
                  <c:v>1.0905186630193501E-6</c:v>
                </c:pt>
                <c:pt idx="32">
                  <c:v>1.2219004697589E-6</c:v>
                </c:pt>
                <c:pt idx="33">
                  <c:v>1.3698933875453201E-6</c:v>
                </c:pt>
                <c:pt idx="34">
                  <c:v>1.51675385116785E-6</c:v>
                </c:pt>
                <c:pt idx="35">
                  <c:v>1.6468769215159399E-6</c:v>
                </c:pt>
                <c:pt idx="36">
                  <c:v>1.7596047431606E-6</c:v>
                </c:pt>
                <c:pt idx="37">
                  <c:v>1.8416969755082001E-6</c:v>
                </c:pt>
                <c:pt idx="38">
                  <c:v>1.89319706286654E-6</c:v>
                </c:pt>
                <c:pt idx="39">
                  <c:v>1.91835703162763E-6</c:v>
                </c:pt>
                <c:pt idx="40">
                  <c:v>1.9136484073121602E-6</c:v>
                </c:pt>
                <c:pt idx="41">
                  <c:v>1.89175078215903E-6</c:v>
                </c:pt>
                <c:pt idx="42">
                  <c:v>1.8581476028186501E-6</c:v>
                </c:pt>
                <c:pt idx="43">
                  <c:v>1.8171431311100101E-6</c:v>
                </c:pt>
                <c:pt idx="44">
                  <c:v>1.78437818358667E-6</c:v>
                </c:pt>
                <c:pt idx="45">
                  <c:v>1.76311306024439E-6</c:v>
                </c:pt>
                <c:pt idx="46">
                  <c:v>1.75918070679622E-6</c:v>
                </c:pt>
                <c:pt idx="47">
                  <c:v>1.78234573754968E-6</c:v>
                </c:pt>
                <c:pt idx="48">
                  <c:v>1.8307926124479801E-6</c:v>
                </c:pt>
                <c:pt idx="49">
                  <c:v>1.9077367770570001E-6</c:v>
                </c:pt>
                <c:pt idx="50">
                  <c:v>2.01519643244548E-6</c:v>
                </c:pt>
                <c:pt idx="51">
                  <c:v>2.14652626513453E-6</c:v>
                </c:pt>
                <c:pt idx="52">
                  <c:v>2.30324749840328E-6</c:v>
                </c:pt>
                <c:pt idx="53">
                  <c:v>2.48379518697355E-6</c:v>
                </c:pt>
                <c:pt idx="54">
                  <c:v>2.6804647710065499E-6</c:v>
                </c:pt>
                <c:pt idx="55">
                  <c:v>2.89460026581806E-6</c:v>
                </c:pt>
                <c:pt idx="56">
                  <c:v>3.1228579614187901E-6</c:v>
                </c:pt>
                <c:pt idx="57">
                  <c:v>3.3592621458265902E-6</c:v>
                </c:pt>
                <c:pt idx="58">
                  <c:v>3.6064122738284002E-6</c:v>
                </c:pt>
                <c:pt idx="59">
                  <c:v>3.8599005475275699E-6</c:v>
                </c:pt>
                <c:pt idx="60">
                  <c:v>4.1163104746994404E-6</c:v>
                </c:pt>
                <c:pt idx="61">
                  <c:v>4.3806704897628203E-6</c:v>
                </c:pt>
                <c:pt idx="62">
                  <c:v>4.6504019104029199E-6</c:v>
                </c:pt>
                <c:pt idx="63">
                  <c:v>4.9260309998371797E-6</c:v>
                </c:pt>
                <c:pt idx="64">
                  <c:v>5.2140331784989103E-6</c:v>
                </c:pt>
                <c:pt idx="65">
                  <c:v>5.5130862463441301E-6</c:v>
                </c:pt>
                <c:pt idx="66">
                  <c:v>5.8269342040785996E-6</c:v>
                </c:pt>
                <c:pt idx="67">
                  <c:v>6.1632944005097003E-6</c:v>
                </c:pt>
                <c:pt idx="68">
                  <c:v>6.5220267878903496E-6</c:v>
                </c:pt>
                <c:pt idx="69">
                  <c:v>6.9083758410257504E-6</c:v>
                </c:pt>
                <c:pt idx="70">
                  <c:v>7.3301310430509401E-6</c:v>
                </c:pt>
                <c:pt idx="71">
                  <c:v>7.7884706276707496E-6</c:v>
                </c:pt>
                <c:pt idx="72">
                  <c:v>8.2907279998569294E-6</c:v>
                </c:pt>
                <c:pt idx="73">
                  <c:v>8.8461402024853395E-6</c:v>
                </c:pt>
                <c:pt idx="74">
                  <c:v>9.4578434963045208E-6</c:v>
                </c:pt>
                <c:pt idx="75">
                  <c:v>1.01347261675813E-5</c:v>
                </c:pt>
                <c:pt idx="76">
                  <c:v>1.08872835155848E-5</c:v>
                </c:pt>
                <c:pt idx="77">
                  <c:v>1.1720678943741E-5</c:v>
                </c:pt>
                <c:pt idx="78">
                  <c:v>1.26457932940988E-5</c:v>
                </c:pt>
                <c:pt idx="79">
                  <c:v>1.36755192362098E-5</c:v>
                </c:pt>
                <c:pt idx="80">
                  <c:v>1.4817855009854199E-5</c:v>
                </c:pt>
                <c:pt idx="81">
                  <c:v>1.60859586590805E-5</c:v>
                </c:pt>
                <c:pt idx="82">
                  <c:v>1.74954385230836E-5</c:v>
                </c:pt>
                <c:pt idx="83">
                  <c:v>1.9057337941144799E-5</c:v>
                </c:pt>
                <c:pt idx="84">
                  <c:v>2.07873773494282E-5</c:v>
                </c:pt>
                <c:pt idx="85">
                  <c:v>2.2704617904975601E-5</c:v>
                </c:pt>
                <c:pt idx="86">
                  <c:v>2.48240018029191E-5</c:v>
                </c:pt>
                <c:pt idx="87">
                  <c:v>2.71644392911229E-5</c:v>
                </c:pt>
                <c:pt idx="88">
                  <c:v>2.9748915522622402E-5</c:v>
                </c:pt>
                <c:pt idx="89">
                  <c:v>3.2596472306972698E-5</c:v>
                </c:pt>
                <c:pt idx="90">
                  <c:v>3.57288470919332E-5</c:v>
                </c:pt>
                <c:pt idx="91">
                  <c:v>3.9172149014199103E-5</c:v>
                </c:pt>
                <c:pt idx="92">
                  <c:v>4.2948427073343903E-5</c:v>
                </c:pt>
                <c:pt idx="93">
                  <c:v>4.7080436475560498E-5</c:v>
                </c:pt>
                <c:pt idx="94">
                  <c:v>5.1594694311550203E-5</c:v>
                </c:pt>
                <c:pt idx="95">
                  <c:v>5.6512714627971203E-5</c:v>
                </c:pt>
                <c:pt idx="96">
                  <c:v>6.1853212233139597E-5</c:v>
                </c:pt>
                <c:pt idx="97">
                  <c:v>6.7635913158605804E-5</c:v>
                </c:pt>
                <c:pt idx="98">
                  <c:v>7.3872553251808299E-5</c:v>
                </c:pt>
                <c:pt idx="99">
                  <c:v>8.05662655715829E-5</c:v>
                </c:pt>
                <c:pt idx="100">
                  <c:v>8.7716889772210905E-5</c:v>
                </c:pt>
                <c:pt idx="101">
                  <c:v>9.5316412621073899E-5</c:v>
                </c:pt>
                <c:pt idx="102" formatCode="General">
                  <c:v>1.0335617251622399E-4</c:v>
                </c:pt>
                <c:pt idx="103" formatCode="General">
                  <c:v>1.11854925199351E-4</c:v>
                </c:pt>
                <c:pt idx="104" formatCode="General">
                  <c:v>1.20891913916709E-4</c:v>
                </c:pt>
                <c:pt idx="105" formatCode="General">
                  <c:v>1.30644885821372E-4</c:v>
                </c:pt>
                <c:pt idx="106" formatCode="General">
                  <c:v>1.4140117523982499E-4</c:v>
                </c:pt>
                <c:pt idx="107" formatCode="General">
                  <c:v>1.5348366447861701E-4</c:v>
                </c:pt>
                <c:pt idx="108" formatCode="General">
                  <c:v>1.6711852472758E-4</c:v>
                </c:pt>
                <c:pt idx="109" formatCode="General">
                  <c:v>1.82328829231376E-4</c:v>
                </c:pt>
                <c:pt idx="110" formatCode="General">
                  <c:v>1.9888864383548499E-4</c:v>
                </c:pt>
                <c:pt idx="111" formatCode="General">
                  <c:v>2.1634197153402499E-4</c:v>
                </c:pt>
                <c:pt idx="112" formatCode="General">
                  <c:v>2.34080573417287E-4</c:v>
                </c:pt>
                <c:pt idx="113" formatCode="General">
                  <c:v>2.5144492231845401E-4</c:v>
                </c:pt>
                <c:pt idx="114" formatCode="General">
                  <c:v>2.6782849983145201E-4</c:v>
                </c:pt>
                <c:pt idx="115" formatCode="General">
                  <c:v>2.8278818818939198E-4</c:v>
                </c:pt>
                <c:pt idx="116" formatCode="General">
                  <c:v>2.9613526762078501E-4</c:v>
                </c:pt>
                <c:pt idx="117" formatCode="General">
                  <c:v>3.0798118819585298E-4</c:v>
                </c:pt>
                <c:pt idx="118" formatCode="General">
                  <c:v>3.1873663635192799E-4</c:v>
                </c:pt>
                <c:pt idx="119" formatCode="General">
                  <c:v>3.2904538365565502E-4</c:v>
                </c:pt>
                <c:pt idx="120" formatCode="General">
                  <c:v>3.3964053399025202E-4</c:v>
                </c:pt>
                <c:pt idx="121" formatCode="General">
                  <c:v>3.5115574317097303E-4</c:v>
                </c:pt>
                <c:pt idx="122" formatCode="General">
                  <c:v>3.6393069770758598E-4</c:v>
                </c:pt>
                <c:pt idx="123" formatCode="General">
                  <c:v>3.7785722783365602E-4</c:v>
                </c:pt>
                <c:pt idx="124" formatCode="General">
                  <c:v>3.9234252546748301E-4</c:v>
                </c:pt>
                <c:pt idx="125" formatCode="General">
                  <c:v>4.0643513708473199E-4</c:v>
                </c:pt>
                <c:pt idx="126" formatCode="General">
                  <c:v>4.1909286139000401E-4</c:v>
                </c:pt>
                <c:pt idx="127" formatCode="General">
                  <c:v>4.2952684677247398E-4</c:v>
                </c:pt>
                <c:pt idx="128" formatCode="General">
                  <c:v>4.3749194591420198E-4</c:v>
                </c:pt>
                <c:pt idx="129" formatCode="General">
                  <c:v>4.4336159958378E-4</c:v>
                </c:pt>
                <c:pt idx="130" formatCode="General">
                  <c:v>4.47913739180766E-4</c:v>
                </c:pt>
                <c:pt idx="131" formatCode="General">
                  <c:v>4.5189433064189401E-4</c:v>
                </c:pt>
                <c:pt idx="132" formatCode="General">
                  <c:v>4.5555640490930398E-4</c:v>
                </c:pt>
                <c:pt idx="133" formatCode="General">
                  <c:v>4.5845856833168198E-4</c:v>
                </c:pt>
                <c:pt idx="134" formatCode="General">
                  <c:v>4.5970715522489902E-4</c:v>
                </c:pt>
                <c:pt idx="135" formatCode="General">
                  <c:v>4.5853818182967001E-4</c:v>
                </c:pt>
                <c:pt idx="136" formatCode="General">
                  <c:v>4.54876995469615E-4</c:v>
                </c:pt>
                <c:pt idx="137" formatCode="General">
                  <c:v>4.4945622974235501E-4</c:v>
                </c:pt>
                <c:pt idx="138" formatCode="General">
                  <c:v>4.43323678669832E-4</c:v>
                </c:pt>
                <c:pt idx="139" formatCode="General">
                  <c:v>4.3707276364154799E-4</c:v>
                </c:pt>
                <c:pt idx="140" formatCode="General">
                  <c:v>4.30442640041187E-4</c:v>
                </c:pt>
                <c:pt idx="141" formatCode="General">
                  <c:v>4.2268471318225299E-4</c:v>
                </c:pt>
                <c:pt idx="142" formatCode="General">
                  <c:v>4.1343135067515397E-4</c:v>
                </c:pt>
                <c:pt idx="143" formatCode="General">
                  <c:v>4.03259294222692E-4</c:v>
                </c:pt>
                <c:pt idx="144" formatCode="General">
                  <c:v>3.9331951146062498E-4</c:v>
                </c:pt>
                <c:pt idx="145" formatCode="General">
                  <c:v>3.84351675049611E-4</c:v>
                </c:pt>
                <c:pt idx="146" formatCode="General">
                  <c:v>3.76141415415831E-4</c:v>
                </c:pt>
                <c:pt idx="147" formatCode="General">
                  <c:v>3.6806705994406102E-4</c:v>
                </c:pt>
                <c:pt idx="148" formatCode="General">
                  <c:v>3.60148440121105E-4</c:v>
                </c:pt>
                <c:pt idx="149" formatCode="General">
                  <c:v>3.5330991265792103E-4</c:v>
                </c:pt>
                <c:pt idx="150" formatCode="General">
                  <c:v>3.48441305466763E-4</c:v>
                </c:pt>
                <c:pt idx="151" formatCode="General">
                  <c:v>3.4543576296295697E-4</c:v>
                </c:pt>
                <c:pt idx="152" formatCode="General">
                  <c:v>3.4351717770702401E-4</c:v>
                </c:pt>
                <c:pt idx="153" formatCode="General">
                  <c:v>3.4243423367350499E-4</c:v>
                </c:pt>
                <c:pt idx="154" formatCode="General">
                  <c:v>3.4281720141122199E-4</c:v>
                </c:pt>
                <c:pt idx="155" formatCode="General">
                  <c:v>3.4512377175117297E-4</c:v>
                </c:pt>
                <c:pt idx="156" formatCode="General">
                  <c:v>3.4874831600719802E-4</c:v>
                </c:pt>
                <c:pt idx="157" formatCode="General">
                  <c:v>3.5272720131119699E-4</c:v>
                </c:pt>
                <c:pt idx="158" formatCode="General">
                  <c:v>3.5694364337046799E-4</c:v>
                </c:pt>
                <c:pt idx="159" formatCode="General">
                  <c:v>3.6185271037864698E-4</c:v>
                </c:pt>
                <c:pt idx="160" formatCode="General">
                  <c:v>3.6719282729325199E-4</c:v>
                </c:pt>
                <c:pt idx="161" formatCode="General">
                  <c:v>3.7193026860392699E-4</c:v>
                </c:pt>
                <c:pt idx="162" formatCode="General">
                  <c:v>3.75579315309589E-4</c:v>
                </c:pt>
                <c:pt idx="163" formatCode="General">
                  <c:v>3.7854706638671998E-4</c:v>
                </c:pt>
                <c:pt idx="164" formatCode="General">
                  <c:v>3.8089227138041301E-4</c:v>
                </c:pt>
                <c:pt idx="165" formatCode="General">
                  <c:v>3.8188456751936498E-4</c:v>
                </c:pt>
                <c:pt idx="166" formatCode="General">
                  <c:v>3.8124979277123501E-4</c:v>
                </c:pt>
                <c:pt idx="167" formatCode="General">
                  <c:v>3.7967053584682202E-4</c:v>
                </c:pt>
                <c:pt idx="168" formatCode="General">
                  <c:v>3.7755628325182599E-4</c:v>
                </c:pt>
                <c:pt idx="169" formatCode="General">
                  <c:v>3.7458146944970402E-4</c:v>
                </c:pt>
                <c:pt idx="170" formatCode="General">
                  <c:v>3.7089046879254701E-4</c:v>
                </c:pt>
                <c:pt idx="171" formatCode="General">
                  <c:v>3.67372953252389E-4</c:v>
                </c:pt>
                <c:pt idx="172" formatCode="General">
                  <c:v>3.64391306934757E-4</c:v>
                </c:pt>
                <c:pt idx="173" formatCode="General">
                  <c:v>3.6168443702040102E-4</c:v>
                </c:pt>
                <c:pt idx="174" formatCode="General">
                  <c:v>3.5958159822986998E-4</c:v>
                </c:pt>
                <c:pt idx="175" formatCode="General">
                  <c:v>3.5874424755553399E-4</c:v>
                </c:pt>
                <c:pt idx="176" formatCode="General">
                  <c:v>3.5900630783733802E-4</c:v>
                </c:pt>
                <c:pt idx="177" formatCode="General">
                  <c:v>3.5992483109882297E-4</c:v>
                </c:pt>
                <c:pt idx="178" formatCode="General">
                  <c:v>3.6167745570524299E-4</c:v>
                </c:pt>
                <c:pt idx="179" formatCode="General">
                  <c:v>3.6422566977202401E-4</c:v>
                </c:pt>
                <c:pt idx="180" formatCode="General">
                  <c:v>3.6683135821510599E-4</c:v>
                </c:pt>
                <c:pt idx="181" formatCode="General">
                  <c:v>3.6913561262275399E-4</c:v>
                </c:pt>
                <c:pt idx="182" formatCode="General">
                  <c:v>3.7124784251879199E-4</c:v>
                </c:pt>
                <c:pt idx="183" formatCode="General">
                  <c:v>3.7277183955386999E-4</c:v>
                </c:pt>
                <c:pt idx="184" formatCode="General">
                  <c:v>3.7326486173507397E-4</c:v>
                </c:pt>
                <c:pt idx="185" formatCode="General">
                  <c:v>3.7297379592676001E-4</c:v>
                </c:pt>
                <c:pt idx="186" formatCode="General">
                  <c:v>3.7205430037132598E-4</c:v>
                </c:pt>
                <c:pt idx="187" formatCode="General">
                  <c:v>3.7033827241175001E-4</c:v>
                </c:pt>
                <c:pt idx="188" formatCode="General">
                  <c:v>3.6818546650321598E-4</c:v>
                </c:pt>
                <c:pt idx="189" formatCode="General">
                  <c:v>3.6614894185558599E-4</c:v>
                </c:pt>
                <c:pt idx="190" formatCode="General">
                  <c:v>3.64305041911958E-4</c:v>
                </c:pt>
                <c:pt idx="191" formatCode="General">
                  <c:v>3.6285303059991302E-4</c:v>
                </c:pt>
                <c:pt idx="192" formatCode="General">
                  <c:v>3.6222200878397001E-4</c:v>
                </c:pt>
                <c:pt idx="193" formatCode="General">
                  <c:v>3.6236769947774297E-4</c:v>
                </c:pt>
                <c:pt idx="194" formatCode="General">
                  <c:v>3.6308933590839998E-4</c:v>
                </c:pt>
                <c:pt idx="195" formatCode="General">
                  <c:v>3.64437183436963E-4</c:v>
                </c:pt>
                <c:pt idx="196" formatCode="General">
                  <c:v>3.6617801617422102E-4</c:v>
                </c:pt>
                <c:pt idx="197" formatCode="General">
                  <c:v>3.6786738881129102E-4</c:v>
                </c:pt>
                <c:pt idx="198" formatCode="General">
                  <c:v>3.6935182506703799E-4</c:v>
                </c:pt>
                <c:pt idx="199" formatCode="General">
                  <c:v>3.7044779773408998E-4</c:v>
                </c:pt>
                <c:pt idx="200" formatCode="General">
                  <c:v>3.7085436034863802E-4</c:v>
                </c:pt>
                <c:pt idx="201" formatCode="General">
                  <c:v>3.70580642331776E-4</c:v>
                </c:pt>
                <c:pt idx="202" formatCode="General">
                  <c:v>3.69760249490408E-4</c:v>
                </c:pt>
                <c:pt idx="203" formatCode="General">
                  <c:v>3.6845535195672397E-4</c:v>
                </c:pt>
                <c:pt idx="204" formatCode="General">
                  <c:v>3.66915566665426E-4</c:v>
                </c:pt>
                <c:pt idx="205" formatCode="General">
                  <c:v>3.6546343391313601E-4</c:v>
                </c:pt>
                <c:pt idx="206" formatCode="General">
                  <c:v>3.6428870750704898E-4</c:v>
                </c:pt>
                <c:pt idx="207" formatCode="General">
                  <c:v>3.6357431222005301E-4</c:v>
                </c:pt>
                <c:pt idx="208" formatCode="General">
                  <c:v>3.6345291580741699E-4</c:v>
                </c:pt>
                <c:pt idx="209" formatCode="General">
                  <c:v>3.6390757269288401E-4</c:v>
                </c:pt>
                <c:pt idx="210" formatCode="General">
                  <c:v>3.6484721628955198E-4</c:v>
                </c:pt>
                <c:pt idx="211" formatCode="General">
                  <c:v>3.6610426052299799E-4</c:v>
                </c:pt>
                <c:pt idx="212" formatCode="General">
                  <c:v>3.67460177550154E-4</c:v>
                </c:pt>
                <c:pt idx="213" formatCode="General">
                  <c:v>3.6869660667650098E-4</c:v>
                </c:pt>
                <c:pt idx="214" formatCode="General">
                  <c:v>3.6956691272384799E-4</c:v>
                </c:pt>
                <c:pt idx="215" formatCode="General">
                  <c:v>3.6992818880007198E-4</c:v>
                </c:pt>
                <c:pt idx="216" formatCode="General">
                  <c:v>3.6978545788839899E-4</c:v>
                </c:pt>
                <c:pt idx="217" formatCode="General">
                  <c:v>3.6913496696025998E-4</c:v>
                </c:pt>
                <c:pt idx="218" formatCode="General">
                  <c:v>3.6809616028666599E-4</c:v>
                </c:pt>
                <c:pt idx="219" formatCode="General">
                  <c:v>3.6694280003721799E-4</c:v>
                </c:pt>
                <c:pt idx="220" formatCode="General">
                  <c:v>3.6580018827617601E-4</c:v>
                </c:pt>
                <c:pt idx="221" formatCode="General">
                  <c:v>3.6479087341233002E-4</c:v>
                </c:pt>
                <c:pt idx="222" formatCode="General">
                  <c:v>3.6418901504427399E-4</c:v>
                </c:pt>
                <c:pt idx="223" formatCode="General">
                  <c:v>3.6404305974715903E-4</c:v>
                </c:pt>
                <c:pt idx="224" formatCode="General">
                  <c:v>3.6427242889502601E-4</c:v>
                </c:pt>
                <c:pt idx="225" formatCode="General">
                  <c:v>3.6497429843334E-4</c:v>
                </c:pt>
                <c:pt idx="226" formatCode="General">
                  <c:v>3.6603114888815702E-4</c:v>
                </c:pt>
                <c:pt idx="227" formatCode="General">
                  <c:v>3.6710310514115303E-4</c:v>
                </c:pt>
                <c:pt idx="228" formatCode="General">
                  <c:v>3.6813637887689402E-4</c:v>
                </c:pt>
                <c:pt idx="229" formatCode="General">
                  <c:v>3.6906834416782798E-4</c:v>
                </c:pt>
                <c:pt idx="230" formatCode="General">
                  <c:v>3.6958223578066401E-4</c:v>
                </c:pt>
                <c:pt idx="231" formatCode="General">
                  <c:v>3.69670702355446E-4</c:v>
                </c:pt>
                <c:pt idx="232" formatCode="General">
                  <c:v>3.6951844982925999E-4</c:v>
                </c:pt>
                <c:pt idx="233" formatCode="General">
                  <c:v>3.6897525548263902E-4</c:v>
                </c:pt>
                <c:pt idx="234" formatCode="General">
                  <c:v>3.6803866205680001E-4</c:v>
                </c:pt>
                <c:pt idx="235" formatCode="General">
                  <c:v>3.6708475191674501E-4</c:v>
                </c:pt>
                <c:pt idx="236" formatCode="General">
                  <c:v>3.6618189338319298E-4</c:v>
                </c:pt>
                <c:pt idx="237" formatCode="General">
                  <c:v>3.6523792910197502E-4</c:v>
                </c:pt>
                <c:pt idx="238" formatCode="General">
                  <c:v>3.6457832548273398E-4</c:v>
                </c:pt>
                <c:pt idx="239" formatCode="General">
                  <c:v>3.6440170854626E-4</c:v>
                </c:pt>
                <c:pt idx="240" formatCode="General">
                  <c:v>3.6444017000169702E-4</c:v>
                </c:pt>
                <c:pt idx="241" formatCode="General">
                  <c:v>3.6468945328502802E-4</c:v>
                </c:pt>
                <c:pt idx="242" formatCode="General">
                  <c:v>3.65401265748817E-4</c:v>
                </c:pt>
                <c:pt idx="243" formatCode="General">
                  <c:v>3.6635245479299397E-4</c:v>
                </c:pt>
                <c:pt idx="244" formatCode="General">
                  <c:v>3.6720077595544398E-4</c:v>
                </c:pt>
                <c:pt idx="245" formatCode="General">
                  <c:v>3.6810477474173199E-4</c:v>
                </c:pt>
                <c:pt idx="246" formatCode="General">
                  <c:v>3.6913606531916397E-4</c:v>
                </c:pt>
                <c:pt idx="247" formatCode="General">
                  <c:v>3.6988328495045402E-4</c:v>
                </c:pt>
                <c:pt idx="248" formatCode="General">
                  <c:v>3.7020817246577302E-4</c:v>
                </c:pt>
                <c:pt idx="249" formatCode="General">
                  <c:v>3.7043454102719001E-4</c:v>
                </c:pt>
                <c:pt idx="250" formatCode="General">
                  <c:v>3.70546691034887E-4</c:v>
                </c:pt>
                <c:pt idx="251" formatCode="General">
                  <c:v>3.7019690068921499E-4</c:v>
                </c:pt>
                <c:pt idx="252" formatCode="General">
                  <c:v>3.6949653871227301E-4</c:v>
                </c:pt>
                <c:pt idx="253" formatCode="General">
                  <c:v>3.6886364846508998E-4</c:v>
                </c:pt>
                <c:pt idx="254" formatCode="General">
                  <c:v>3.6824732259080198E-4</c:v>
                </c:pt>
                <c:pt idx="255" formatCode="General">
                  <c:v>3.6734779506664898E-4</c:v>
                </c:pt>
                <c:pt idx="256" formatCode="General">
                  <c:v>3.6636039481509201E-4</c:v>
                </c:pt>
                <c:pt idx="257" formatCode="General">
                  <c:v>3.6572128872625298E-4</c:v>
                </c:pt>
                <c:pt idx="258" formatCode="General">
                  <c:v>3.6536633342003398E-4</c:v>
                </c:pt>
                <c:pt idx="259" formatCode="General">
                  <c:v>3.6494285808361202E-4</c:v>
                </c:pt>
                <c:pt idx="260" formatCode="General">
                  <c:v>3.6453948840148699E-4</c:v>
                </c:pt>
                <c:pt idx="261" formatCode="General">
                  <c:v>3.6456511665219302E-4</c:v>
                </c:pt>
                <c:pt idx="262" formatCode="General">
                  <c:v>3.6502929048922399E-4</c:v>
                </c:pt>
                <c:pt idx="263" formatCode="General">
                  <c:v>3.65521220035185E-4</c:v>
                </c:pt>
                <c:pt idx="264" formatCode="General">
                  <c:v>3.6589863875549102E-4</c:v>
                </c:pt>
                <c:pt idx="265" formatCode="General">
                  <c:v>3.6649941591302402E-4</c:v>
                </c:pt>
                <c:pt idx="266" formatCode="General">
                  <c:v>3.6755214300669101E-4</c:v>
                </c:pt>
                <c:pt idx="267" formatCode="General">
                  <c:v>3.6877013217729399E-4</c:v>
                </c:pt>
                <c:pt idx="268" formatCode="General">
                  <c:v>3.6974987495833099E-4</c:v>
                </c:pt>
                <c:pt idx="269" formatCode="General">
                  <c:v>3.7052446181429298E-4</c:v>
                </c:pt>
                <c:pt idx="270" formatCode="General">
                  <c:v>3.71460886297879E-4</c:v>
                </c:pt>
                <c:pt idx="271" formatCode="General">
                  <c:v>3.7269768352098901E-4</c:v>
                </c:pt>
                <c:pt idx="272" formatCode="General">
                  <c:v>3.7392621375339602E-4</c:v>
                </c:pt>
                <c:pt idx="273" formatCode="General">
                  <c:v>3.7478197671523498E-4</c:v>
                </c:pt>
                <c:pt idx="274" formatCode="General">
                  <c:v>3.7529314222078399E-4</c:v>
                </c:pt>
                <c:pt idx="275" formatCode="General">
                  <c:v>3.75824483441698E-4</c:v>
                </c:pt>
                <c:pt idx="276" formatCode="General">
                  <c:v>3.7663456314123198E-4</c:v>
                </c:pt>
                <c:pt idx="277" formatCode="General">
                  <c:v>3.7758689822363101E-4</c:v>
                </c:pt>
                <c:pt idx="278" formatCode="General">
                  <c:v>3.7831207733371902E-4</c:v>
                </c:pt>
                <c:pt idx="279" formatCode="General">
                  <c:v>3.7860436329846601E-4</c:v>
                </c:pt>
                <c:pt idx="280" formatCode="General">
                  <c:v>3.7862278566255602E-4</c:v>
                </c:pt>
                <c:pt idx="281" formatCode="General">
                  <c:v>3.7872641296585701E-4</c:v>
                </c:pt>
                <c:pt idx="282" formatCode="General">
                  <c:v>3.7914795735081899E-4</c:v>
                </c:pt>
                <c:pt idx="283" formatCode="General">
                  <c:v>3.7981036832584E-4</c:v>
                </c:pt>
                <c:pt idx="284" formatCode="General">
                  <c:v>3.8041812790404802E-4</c:v>
                </c:pt>
                <c:pt idx="285" formatCode="General">
                  <c:v>3.8071352700791899E-4</c:v>
                </c:pt>
                <c:pt idx="286" formatCode="General">
                  <c:v>3.8067491988259101E-4</c:v>
                </c:pt>
                <c:pt idx="287" formatCode="General">
                  <c:v>3.80524625975235E-4</c:v>
                </c:pt>
                <c:pt idx="288" formatCode="General">
                  <c:v>3.8057780405190502E-4</c:v>
                </c:pt>
                <c:pt idx="289" formatCode="General">
                  <c:v>3.8105310130844298E-4</c:v>
                </c:pt>
                <c:pt idx="290" formatCode="General">
                  <c:v>3.8196504287392599E-4</c:v>
                </c:pt>
                <c:pt idx="291" formatCode="General">
                  <c:v>3.8314637217590501E-4</c:v>
                </c:pt>
                <c:pt idx="292" formatCode="General">
                  <c:v>3.8435840111174599E-4</c:v>
                </c:pt>
                <c:pt idx="293" formatCode="General">
                  <c:v>3.8541527005692703E-4</c:v>
                </c:pt>
                <c:pt idx="294" formatCode="General">
                  <c:v>3.8626556327442E-4</c:v>
                </c:pt>
                <c:pt idx="295" formatCode="General">
                  <c:v>3.8700342375567499E-4</c:v>
                </c:pt>
                <c:pt idx="296" formatCode="General">
                  <c:v>3.87820967662331E-4</c:v>
                </c:pt>
                <c:pt idx="297" formatCode="General">
                  <c:v>3.8893879694167001E-4</c:v>
                </c:pt>
                <c:pt idx="298" formatCode="General">
                  <c:v>3.9054263815396301E-4</c:v>
                </c:pt>
                <c:pt idx="299" formatCode="General">
                  <c:v>3.9274323191486999E-4</c:v>
                </c:pt>
                <c:pt idx="300" formatCode="General">
                  <c:v>3.9556854154401602E-4</c:v>
                </c:pt>
                <c:pt idx="301" formatCode="General">
                  <c:v>3.9897940998739802E-4</c:v>
                </c:pt>
                <c:pt idx="302" formatCode="General">
                  <c:v>4.02894753079794E-4</c:v>
                </c:pt>
                <c:pt idx="303" formatCode="General">
                  <c:v>4.0722022434007199E-4</c:v>
                </c:pt>
                <c:pt idx="304" formatCode="General">
                  <c:v>4.1187205760833198E-4</c:v>
                </c:pt>
                <c:pt idx="305" formatCode="General">
                  <c:v>4.1678945639129502E-4</c:v>
                </c:pt>
                <c:pt idx="306" formatCode="General">
                  <c:v>4.21939519258473E-4</c:v>
                </c:pt>
                <c:pt idx="307" formatCode="General">
                  <c:v>4.2731676536877803E-4</c:v>
                </c:pt>
                <c:pt idx="308" formatCode="General">
                  <c:v>4.3293593064449898E-4</c:v>
                </c:pt>
                <c:pt idx="309" formatCode="General">
                  <c:v>4.3882392011640703E-4</c:v>
                </c:pt>
                <c:pt idx="310" formatCode="General">
                  <c:v>4.4501543905336001E-4</c:v>
                </c:pt>
                <c:pt idx="311" formatCode="General">
                  <c:v>4.5155258438915998E-4</c:v>
                </c:pt>
                <c:pt idx="312" formatCode="General">
                  <c:v>4.5849736162895501E-4</c:v>
                </c:pt>
                <c:pt idx="313" formatCode="General">
                  <c:v>4.6596719044352799E-4</c:v>
                </c:pt>
                <c:pt idx="314" formatCode="General">
                  <c:v>4.74184015346603E-4</c:v>
                </c:pt>
                <c:pt idx="315" formatCode="General">
                  <c:v>4.8349712349302098E-4</c:v>
                </c:pt>
                <c:pt idx="316" formatCode="General">
                  <c:v>4.9432265274977605E-4</c:v>
                </c:pt>
                <c:pt idx="317" formatCode="General">
                  <c:v>5.0699567221804804E-4</c:v>
                </c:pt>
                <c:pt idx="318" formatCode="General">
                  <c:v>5.2162000221879501E-4</c:v>
                </c:pt>
                <c:pt idx="319" formatCode="General">
                  <c:v>5.37998096174842E-4</c:v>
                </c:pt>
                <c:pt idx="320" formatCode="General">
                  <c:v>5.5564660572906795E-4</c:v>
                </c:pt>
                <c:pt idx="321" formatCode="General">
                  <c:v>5.7386705376576098E-4</c:v>
                </c:pt>
                <c:pt idx="322" formatCode="General">
                  <c:v>5.9185031754499897E-4</c:v>
                </c:pt>
                <c:pt idx="323" formatCode="General">
                  <c:v>6.0879901973112096E-4</c:v>
                </c:pt>
                <c:pt idx="324" formatCode="General">
                  <c:v>6.2405344559965902E-4</c:v>
                </c:pt>
                <c:pt idx="325" formatCode="General">
                  <c:v>6.3721006310047399E-4</c:v>
                </c:pt>
                <c:pt idx="326" formatCode="General">
                  <c:v>6.4821380651552604E-4</c:v>
                </c:pt>
                <c:pt idx="327" formatCode="General">
                  <c:v>6.5739814156980103E-4</c:v>
                </c:pt>
                <c:pt idx="328" formatCode="General">
                  <c:v>6.6545324690086497E-4</c:v>
                </c:pt>
                <c:pt idx="329" formatCode="General">
                  <c:v>6.7330932441741597E-4</c:v>
                </c:pt>
                <c:pt idx="330" formatCode="General">
                  <c:v>6.8193517966544598E-4</c:v>
                </c:pt>
                <c:pt idx="331" formatCode="General">
                  <c:v>6.9208407424035403E-4</c:v>
                </c:pt>
                <c:pt idx="332" formatCode="General">
                  <c:v>7.04049305998351E-4</c:v>
                </c:pt>
                <c:pt idx="333" formatCode="General">
                  <c:v>7.1750842445376397E-4</c:v>
                </c:pt>
                <c:pt idx="334" formatCode="General">
                  <c:v>7.3153735714735703E-4</c:v>
                </c:pt>
                <c:pt idx="335" formatCode="General">
                  <c:v>7.4483914764181204E-4</c:v>
                </c:pt>
                <c:pt idx="336" formatCode="General">
                  <c:v>7.5614962689500098E-4</c:v>
                </c:pt>
                <c:pt idx="337" formatCode="General">
                  <c:v>7.6469113885307602E-4</c:v>
                </c:pt>
                <c:pt idx="338" formatCode="General">
                  <c:v>7.7048113243889205E-4</c:v>
                </c:pt>
                <c:pt idx="339" formatCode="General">
                  <c:v>7.7430938111145797E-4</c:v>
                </c:pt>
                <c:pt idx="340" formatCode="General">
                  <c:v>7.7732472027489596E-4</c:v>
                </c:pt>
                <c:pt idx="341" formatCode="General">
                  <c:v>7.8038607331436304E-4</c:v>
                </c:pt>
                <c:pt idx="342" formatCode="General">
                  <c:v>7.8351580713213796E-4</c:v>
                </c:pt>
                <c:pt idx="343" formatCode="General">
                  <c:v>7.8581955504207599E-4</c:v>
                </c:pt>
                <c:pt idx="344" formatCode="General">
                  <c:v>7.8601508223785004E-4</c:v>
                </c:pt>
                <c:pt idx="345" formatCode="General">
                  <c:v>7.8330256919615499E-4</c:v>
                </c:pt>
                <c:pt idx="346" formatCode="General">
                  <c:v>7.7798760587025799E-4</c:v>
                </c:pt>
                <c:pt idx="347" formatCode="General">
                  <c:v>7.7133803342889398E-4</c:v>
                </c:pt>
                <c:pt idx="348" formatCode="General">
                  <c:v>7.6467787850270804E-4</c:v>
                </c:pt>
                <c:pt idx="349" formatCode="General">
                  <c:v>7.5838701028853599E-4</c:v>
                </c:pt>
                <c:pt idx="350" formatCode="General">
                  <c:v>7.5169212593358895E-4</c:v>
                </c:pt>
                <c:pt idx="351" formatCode="General">
                  <c:v>7.4353489108900403E-4</c:v>
                </c:pt>
                <c:pt idx="352" formatCode="General">
                  <c:v>7.3378493172400602E-4</c:v>
                </c:pt>
                <c:pt idx="353" formatCode="General">
                  <c:v>7.2359685530540296E-4</c:v>
                </c:pt>
                <c:pt idx="354" formatCode="General">
                  <c:v>7.1444076574776597E-4</c:v>
                </c:pt>
                <c:pt idx="355" formatCode="General">
                  <c:v>7.0674859772831898E-4</c:v>
                </c:pt>
                <c:pt idx="356" formatCode="General">
                  <c:v>6.9969270597894395E-4</c:v>
                </c:pt>
                <c:pt idx="357" formatCode="General">
                  <c:v>6.9244067771246102E-4</c:v>
                </c:pt>
                <c:pt idx="358" formatCode="General">
                  <c:v>6.85441588492698E-4</c:v>
                </c:pt>
                <c:pt idx="359" formatCode="General">
                  <c:v>6.8009666627529605E-4</c:v>
                </c:pt>
                <c:pt idx="360" formatCode="General">
                  <c:v>6.7712666401751004E-4</c:v>
                </c:pt>
                <c:pt idx="361" formatCode="General">
                  <c:v>6.7576594137037699E-4</c:v>
                </c:pt>
                <c:pt idx="362" formatCode="General">
                  <c:v>6.7494977064580996E-4</c:v>
                </c:pt>
                <c:pt idx="363" formatCode="General">
                  <c:v>6.7487130799649502E-4</c:v>
                </c:pt>
                <c:pt idx="364" formatCode="General">
                  <c:v>6.7660913698010597E-4</c:v>
                </c:pt>
                <c:pt idx="365" formatCode="General">
                  <c:v>6.8030920748950304E-4</c:v>
                </c:pt>
                <c:pt idx="366" formatCode="General">
                  <c:v>6.8471350983194401E-4</c:v>
                </c:pt>
                <c:pt idx="367" formatCode="General">
                  <c:v>6.8884699457277896E-4</c:v>
                </c:pt>
                <c:pt idx="368" formatCode="General">
                  <c:v>6.9316319546391004E-4</c:v>
                </c:pt>
                <c:pt idx="369" formatCode="General">
                  <c:v>6.9822847888030397E-4</c:v>
                </c:pt>
                <c:pt idx="370" formatCode="General">
                  <c:v>7.0319965160180002E-4</c:v>
                </c:pt>
                <c:pt idx="371" formatCode="General">
                  <c:v>7.0681675196610297E-4</c:v>
                </c:pt>
                <c:pt idx="372" formatCode="General">
                  <c:v>7.0919650921686295E-4</c:v>
                </c:pt>
                <c:pt idx="373" formatCode="General">
                  <c:v>7.11169340341777E-4</c:v>
                </c:pt>
                <c:pt idx="374" formatCode="General">
                  <c:v>7.1240814348446301E-4</c:v>
                </c:pt>
                <c:pt idx="375" formatCode="General">
                  <c:v>7.1193531894784504E-4</c:v>
                </c:pt>
                <c:pt idx="376" formatCode="General">
                  <c:v>7.1003213794686496E-4</c:v>
                </c:pt>
                <c:pt idx="377" formatCode="General">
                  <c:v>7.0777000289748296E-4</c:v>
                </c:pt>
                <c:pt idx="378" formatCode="General">
                  <c:v>7.0512580707631704E-4</c:v>
                </c:pt>
                <c:pt idx="379" formatCode="General">
                  <c:v>7.0154703721977496E-4</c:v>
                </c:pt>
                <c:pt idx="380" formatCode="General">
                  <c:v>6.9772822259707998E-4</c:v>
                </c:pt>
                <c:pt idx="381" formatCode="General">
                  <c:v>6.9477296866088704E-4</c:v>
                </c:pt>
                <c:pt idx="382" formatCode="General">
                  <c:v>6.9251016589612E-4</c:v>
                </c:pt>
                <c:pt idx="383" formatCode="General">
                  <c:v>6.9055431672251596E-4</c:v>
                </c:pt>
                <c:pt idx="384" formatCode="General">
                  <c:v>6.8963562974366799E-4</c:v>
                </c:pt>
                <c:pt idx="385" formatCode="General">
                  <c:v>6.9017895283821898E-4</c:v>
                </c:pt>
                <c:pt idx="386" formatCode="General">
                  <c:v>6.9140501446953101E-4</c:v>
                </c:pt>
                <c:pt idx="387" formatCode="General">
                  <c:v>6.92996212686402E-4</c:v>
                </c:pt>
                <c:pt idx="388" formatCode="General">
                  <c:v>6.9541220064615102E-4</c:v>
                </c:pt>
                <c:pt idx="389" formatCode="General">
                  <c:v>6.9821463940422895E-4</c:v>
                </c:pt>
                <c:pt idx="390" formatCode="General">
                  <c:v>7.0048637731429195E-4</c:v>
                </c:pt>
                <c:pt idx="391" formatCode="General">
                  <c:v>7.0231814257472899E-4</c:v>
                </c:pt>
                <c:pt idx="392" formatCode="General">
                  <c:v>7.0382828706398303E-4</c:v>
                </c:pt>
                <c:pt idx="393" formatCode="General">
                  <c:v>7.0431185199213103E-4</c:v>
                </c:pt>
                <c:pt idx="394" formatCode="General">
                  <c:v>7.0367189099230403E-4</c:v>
                </c:pt>
                <c:pt idx="395" formatCode="General">
                  <c:v>7.0253771348650505E-4</c:v>
                </c:pt>
                <c:pt idx="396" formatCode="General">
                  <c:v>7.0087658730155799E-4</c:v>
                </c:pt>
                <c:pt idx="397" formatCode="General">
                  <c:v>6.9862150773931898E-4</c:v>
                </c:pt>
                <c:pt idx="398" formatCode="General">
                  <c:v>6.9651386197833902E-4</c:v>
                </c:pt>
                <c:pt idx="399" formatCode="General">
                  <c:v>6.9490854898099895E-4</c:v>
                </c:pt>
                <c:pt idx="400" formatCode="General">
                  <c:v>6.9361707516214105E-4</c:v>
                </c:pt>
                <c:pt idx="401" formatCode="General">
                  <c:v>6.9300469889081403E-4</c:v>
                </c:pt>
                <c:pt idx="402" formatCode="General">
                  <c:v>6.9336132200979099E-4</c:v>
                </c:pt>
                <c:pt idx="403" formatCode="General">
                  <c:v>6.9428631405466402E-4</c:v>
                </c:pt>
                <c:pt idx="404" formatCode="General">
                  <c:v>6.9564971547687404E-4</c:v>
                </c:pt>
                <c:pt idx="405" formatCode="General">
                  <c:v>6.9749200684873997E-4</c:v>
                </c:pt>
                <c:pt idx="406" formatCode="General">
                  <c:v>6.9928633671882895E-4</c:v>
                </c:pt>
                <c:pt idx="407" formatCode="General">
                  <c:v>7.0063799063050096E-4</c:v>
                </c:pt>
                <c:pt idx="408" formatCode="General">
                  <c:v>7.0156219000911302E-4</c:v>
                </c:pt>
                <c:pt idx="409" formatCode="General">
                  <c:v>7.0182604796979102E-4</c:v>
                </c:pt>
                <c:pt idx="410" formatCode="General">
                  <c:v>7.0129856758840297E-4</c:v>
                </c:pt>
                <c:pt idx="411" formatCode="General">
                  <c:v>7.0028140321964905E-4</c:v>
                </c:pt>
                <c:pt idx="412" formatCode="General">
                  <c:v>6.9893945040107905E-4</c:v>
                </c:pt>
                <c:pt idx="413" formatCode="General">
                  <c:v>6.97375599139434E-4</c:v>
                </c:pt>
                <c:pt idx="414" formatCode="General">
                  <c:v>6.9593927702480502E-4</c:v>
                </c:pt>
                <c:pt idx="415" formatCode="General">
                  <c:v>6.9487169930778205E-4</c:v>
                </c:pt>
                <c:pt idx="416" formatCode="General">
                  <c:v>6.9427862407347898E-4</c:v>
                </c:pt>
                <c:pt idx="417" formatCode="General">
                  <c:v>6.9431709894250595E-4</c:v>
                </c:pt>
                <c:pt idx="418" formatCode="General">
                  <c:v>6.9498940684433396E-4</c:v>
                </c:pt>
                <c:pt idx="419" formatCode="General">
                  <c:v>6.9612798590601703E-4</c:v>
                </c:pt>
                <c:pt idx="420" formatCode="General">
                  <c:v>6.9750966732886905E-4</c:v>
                </c:pt>
                <c:pt idx="421" formatCode="General">
                  <c:v>6.9885642287097303E-4</c:v>
                </c:pt>
                <c:pt idx="422" formatCode="General">
                  <c:v>6.9996735649089704E-4</c:v>
                </c:pt>
                <c:pt idx="423" formatCode="General">
                  <c:v>7.0068525848438401E-4</c:v>
                </c:pt>
                <c:pt idx="424" formatCode="General">
                  <c:v>7.00858569338496E-4</c:v>
                </c:pt>
                <c:pt idx="425" formatCode="General">
                  <c:v>7.0053449716314198E-4</c:v>
                </c:pt>
                <c:pt idx="426" formatCode="General">
                  <c:v>6.9978507248023402E-4</c:v>
                </c:pt>
                <c:pt idx="427" formatCode="General">
                  <c:v>6.9861346170575203E-4</c:v>
                </c:pt>
                <c:pt idx="428" formatCode="General">
                  <c:v>6.9730777499164701E-4</c:v>
                </c:pt>
                <c:pt idx="429" formatCode="General">
                  <c:v>6.9618654978838496E-4</c:v>
                </c:pt>
                <c:pt idx="430" formatCode="General">
                  <c:v>6.9528227757353802E-4</c:v>
                </c:pt>
                <c:pt idx="431" formatCode="General">
                  <c:v>6.9479433966679197E-4</c:v>
                </c:pt>
                <c:pt idx="432" formatCode="General">
                  <c:v>6.9492452314550898E-4</c:v>
                </c:pt>
                <c:pt idx="433" formatCode="General">
                  <c:v>6.9542141493236201E-4</c:v>
                </c:pt>
                <c:pt idx="434" formatCode="General">
                  <c:v>6.9618741623203595E-4</c:v>
                </c:pt>
                <c:pt idx="435" formatCode="General">
                  <c:v>6.9734787827271201E-4</c:v>
                </c:pt>
                <c:pt idx="436" formatCode="General">
                  <c:v>6.9854808992834505E-4</c:v>
                </c:pt>
                <c:pt idx="437" formatCode="General">
                  <c:v>6.9947799019332002E-4</c:v>
                </c:pt>
                <c:pt idx="438" formatCode="General">
                  <c:v>7.0028995165588798E-4</c:v>
                </c:pt>
                <c:pt idx="439" formatCode="General">
                  <c:v>7.00772765322721E-4</c:v>
                </c:pt>
                <c:pt idx="440" formatCode="General">
                  <c:v>7.0060465625756095E-4</c:v>
                </c:pt>
                <c:pt idx="441" formatCode="General">
                  <c:v>7.0012600765756504E-4</c:v>
                </c:pt>
                <c:pt idx="442" formatCode="General">
                  <c:v>6.9951287794831995E-4</c:v>
                </c:pt>
                <c:pt idx="443" formatCode="General">
                  <c:v>6.9847618608452297E-4</c:v>
                </c:pt>
                <c:pt idx="444" formatCode="General">
                  <c:v>6.9730290665356701E-4</c:v>
                </c:pt>
                <c:pt idx="445" formatCode="General">
                  <c:v>6.9646278347831902E-4</c:v>
                </c:pt>
                <c:pt idx="446" formatCode="General">
                  <c:v>6.9572370277422302E-4</c:v>
                </c:pt>
                <c:pt idx="447" formatCode="General">
                  <c:v>6.9506797394677799E-4</c:v>
                </c:pt>
                <c:pt idx="448" formatCode="General">
                  <c:v>6.9502691731430401E-4</c:v>
                </c:pt>
                <c:pt idx="449" formatCode="General">
                  <c:v>6.9547543115258095E-4</c:v>
                </c:pt>
                <c:pt idx="450" formatCode="General">
                  <c:v>6.9591257099264003E-4</c:v>
                </c:pt>
                <c:pt idx="451" formatCode="General">
                  <c:v>6.9659788639635201E-4</c:v>
                </c:pt>
                <c:pt idx="452" formatCode="General">
                  <c:v>6.9775658544284796E-4</c:v>
                </c:pt>
                <c:pt idx="453" formatCode="General">
                  <c:v>6.9881378814886904E-4</c:v>
                </c:pt>
                <c:pt idx="454" formatCode="General">
                  <c:v>6.9955735651543497E-4</c:v>
                </c:pt>
                <c:pt idx="455" formatCode="General">
                  <c:v>7.0044694786223301E-4</c:v>
                </c:pt>
                <c:pt idx="456" formatCode="General">
                  <c:v>7.0131244320957998E-4</c:v>
                </c:pt>
                <c:pt idx="457" formatCode="General">
                  <c:v>7.0151639776318199E-4</c:v>
                </c:pt>
                <c:pt idx="458" formatCode="General">
                  <c:v>7.01270406060269E-4</c:v>
                </c:pt>
                <c:pt idx="459" formatCode="General">
                  <c:v>7.0113258765554698E-4</c:v>
                </c:pt>
                <c:pt idx="460" formatCode="General">
                  <c:v>7.0081023636703603E-4</c:v>
                </c:pt>
                <c:pt idx="461" formatCode="General">
                  <c:v>6.9990024068238303E-4</c:v>
                </c:pt>
                <c:pt idx="462" formatCode="General">
                  <c:v>6.9890577091215897E-4</c:v>
                </c:pt>
                <c:pt idx="463" formatCode="General">
                  <c:v>6.9830941078545604E-4</c:v>
                </c:pt>
                <c:pt idx="464" formatCode="General">
                  <c:v>6.9766446876489297E-4</c:v>
                </c:pt>
                <c:pt idx="465" formatCode="General">
                  <c:v>6.9660104558389498E-4</c:v>
                </c:pt>
                <c:pt idx="466" formatCode="General">
                  <c:v>6.9569257420511795E-4</c:v>
                </c:pt>
                <c:pt idx="467" formatCode="General">
                  <c:v>6.9545734795247295E-4</c:v>
                </c:pt>
                <c:pt idx="468" formatCode="General">
                  <c:v>6.95464406064669E-4</c:v>
                </c:pt>
                <c:pt idx="469" formatCode="General">
                  <c:v>6.9522771659388501E-4</c:v>
                </c:pt>
                <c:pt idx="470" formatCode="General">
                  <c:v>6.9514965247627195E-4</c:v>
                </c:pt>
                <c:pt idx="471" formatCode="General">
                  <c:v>6.9578280489919204E-4</c:v>
                </c:pt>
                <c:pt idx="472" formatCode="General">
                  <c:v>6.9679883658515097E-4</c:v>
                </c:pt>
                <c:pt idx="473" formatCode="General">
                  <c:v>6.9749414012772301E-4</c:v>
                </c:pt>
                <c:pt idx="474" formatCode="General">
                  <c:v>6.9792630057162995E-4</c:v>
                </c:pt>
                <c:pt idx="475" formatCode="General">
                  <c:v>6.9877908262932901E-4</c:v>
                </c:pt>
                <c:pt idx="476" formatCode="General">
                  <c:v>7.0023266248931402E-4</c:v>
                </c:pt>
                <c:pt idx="477" formatCode="General">
                  <c:v>7.0165306946321101E-4</c:v>
                </c:pt>
                <c:pt idx="478" formatCode="General">
                  <c:v>7.0252073780591997E-4</c:v>
                </c:pt>
                <c:pt idx="479" formatCode="General">
                  <c:v>7.0314734757901797E-4</c:v>
                </c:pt>
                <c:pt idx="480" formatCode="General">
                  <c:v>7.0417160599365398E-4</c:v>
                </c:pt>
                <c:pt idx="481" formatCode="General">
                  <c:v>7.0562808415972696E-4</c:v>
                </c:pt>
                <c:pt idx="482" formatCode="General">
                  <c:v>7.0687570540861405E-4</c:v>
                </c:pt>
                <c:pt idx="483" formatCode="General">
                  <c:v>7.0741449132466396E-4</c:v>
                </c:pt>
                <c:pt idx="484" formatCode="General">
                  <c:v>7.0749639292089802E-4</c:v>
                </c:pt>
                <c:pt idx="485" formatCode="General">
                  <c:v>7.0780790084043997E-4</c:v>
                </c:pt>
                <c:pt idx="486" formatCode="General">
                  <c:v>7.0867654418540701E-4</c:v>
                </c:pt>
                <c:pt idx="487" formatCode="General">
                  <c:v>7.0973025520314095E-4</c:v>
                </c:pt>
                <c:pt idx="488" formatCode="General">
                  <c:v>7.1032192240592202E-4</c:v>
                </c:pt>
                <c:pt idx="489" formatCode="General">
                  <c:v>7.1019983595769695E-4</c:v>
                </c:pt>
                <c:pt idx="490" formatCode="General">
                  <c:v>7.0973924048740899E-4</c:v>
                </c:pt>
                <c:pt idx="491" formatCode="General">
                  <c:v>7.0957112567710901E-4</c:v>
                </c:pt>
                <c:pt idx="492" formatCode="General">
                  <c:v>7.1002018833309598E-4</c:v>
                </c:pt>
                <c:pt idx="493" formatCode="General">
                  <c:v>7.1085724182064799E-4</c:v>
                </c:pt>
                <c:pt idx="494" formatCode="General">
                  <c:v>7.1152006696130802E-4</c:v>
                </c:pt>
                <c:pt idx="495" formatCode="General">
                  <c:v>7.1156436288563401E-4</c:v>
                </c:pt>
                <c:pt idx="496" formatCode="General">
                  <c:v>7.1098050335041999E-4</c:v>
                </c:pt>
                <c:pt idx="497" formatCode="General">
                  <c:v>7.1017784983315295E-4</c:v>
                </c:pt>
                <c:pt idx="498" formatCode="General">
                  <c:v>7.0970465173973002E-4</c:v>
                </c:pt>
                <c:pt idx="499" formatCode="General">
                  <c:v>7.0992258960377995E-4</c:v>
                </c:pt>
                <c:pt idx="500" formatCode="General">
                  <c:v>7.1083029405672902E-4</c:v>
                </c:pt>
                <c:pt idx="501" formatCode="General">
                  <c:v>7.1210334267936997E-4</c:v>
                </c:pt>
                <c:pt idx="502" formatCode="General">
                  <c:v>7.13286946027678E-4</c:v>
                </c:pt>
                <c:pt idx="503" formatCode="General">
                  <c:v>7.1401608205390397E-4</c:v>
                </c:pt>
                <c:pt idx="504" formatCode="General">
                  <c:v>7.1416067185033104E-4</c:v>
                </c:pt>
                <c:pt idx="505" formatCode="General">
                  <c:v>7.1385440822658197E-4</c:v>
                </c:pt>
                <c:pt idx="506" formatCode="General">
                  <c:v>7.1342317077331197E-4</c:v>
                </c:pt>
                <c:pt idx="507" formatCode="General">
                  <c:v>7.1326480297173502E-4</c:v>
                </c:pt>
                <c:pt idx="508" formatCode="General">
                  <c:v>7.13734249232246E-4</c:v>
                </c:pt>
                <c:pt idx="509" formatCode="General">
                  <c:v>7.1506670251859298E-4</c:v>
                </c:pt>
                <c:pt idx="510" formatCode="General">
                  <c:v>7.1735006107761503E-4</c:v>
                </c:pt>
                <c:pt idx="511" formatCode="General">
                  <c:v>7.20540612085518E-4</c:v>
                </c:pt>
                <c:pt idx="512" formatCode="General">
                  <c:v>7.24503342138875E-4</c:v>
                </c:pt>
                <c:pt idx="513" formatCode="General">
                  <c:v>7.2905909765742804E-4</c:v>
                </c:pt>
                <c:pt idx="514" formatCode="General">
                  <c:v>7.3402729450957802E-4</c:v>
                </c:pt>
                <c:pt idx="515" formatCode="General">
                  <c:v>7.3925576275731604E-4</c:v>
                </c:pt>
                <c:pt idx="516" formatCode="General">
                  <c:v>7.4463526724028502E-4</c:v>
                </c:pt>
                <c:pt idx="517" formatCode="General">
                  <c:v>7.5010259248250099E-4</c:v>
                </c:pt>
                <c:pt idx="518" formatCode="General">
                  <c:v>7.5563503455408198E-4</c:v>
                </c:pt>
                <c:pt idx="519" formatCode="General">
                  <c:v>7.6123955483411803E-4</c:v>
                </c:pt>
                <c:pt idx="520" formatCode="General">
                  <c:v>7.6694481196886897E-4</c:v>
                </c:pt>
                <c:pt idx="521" formatCode="General">
                  <c:v>7.7280646162762503E-4</c:v>
                </c:pt>
                <c:pt idx="522" formatCode="General">
                  <c:v>7.7894050922106505E-4</c:v>
                </c:pt>
                <c:pt idx="523" formatCode="General">
                  <c:v>7.8559684218211805E-4</c:v>
                </c:pt>
                <c:pt idx="524" formatCode="General">
                  <c:v>7.9323680020164605E-4</c:v>
                </c:pt>
                <c:pt idx="525" formatCode="General">
                  <c:v>8.0250707013421196E-4</c:v>
                </c:pt>
                <c:pt idx="526" formatCode="General">
                  <c:v>8.1404463846447203E-4</c:v>
                </c:pt>
                <c:pt idx="527" formatCode="General">
                  <c:v>8.2821926759887995E-4</c:v>
                </c:pt>
                <c:pt idx="528" formatCode="General">
                  <c:v>8.4497855498925705E-4</c:v>
                </c:pt>
                <c:pt idx="529" formatCode="General">
                  <c:v>8.6384024564407696E-4</c:v>
                </c:pt>
                <c:pt idx="530" formatCode="General">
                  <c:v>8.8397797379051197E-4</c:v>
                </c:pt>
                <c:pt idx="531" formatCode="General">
                  <c:v>9.0434564539528298E-4</c:v>
                </c:pt>
                <c:pt idx="532" formatCode="General">
                  <c:v>9.2381898352723001E-4</c:v>
                </c:pt>
                <c:pt idx="533" formatCode="General">
                  <c:v>9.4135030899750898E-4</c:v>
                </c:pt>
                <c:pt idx="534" formatCode="General">
                  <c:v>9.5612794037799203E-4</c:v>
                </c:pt>
                <c:pt idx="535" formatCode="General">
                  <c:v>9.6772378082689899E-4</c:v>
                </c:pt>
                <c:pt idx="536" formatCode="General">
                  <c:v>9.7620638421064797E-4</c:v>
                </c:pt>
                <c:pt idx="537" formatCode="General">
                  <c:v>9.8218638460616497E-4</c:v>
                </c:pt>
                <c:pt idx="538" formatCode="General">
                  <c:v>9.8675975916174608E-4</c:v>
                </c:pt>
                <c:pt idx="539" formatCode="General">
                  <c:v>9.9132962979274508E-4</c:v>
                </c:pt>
                <c:pt idx="540" formatCode="General">
                  <c:v>9.9731154515762701E-4</c:v>
                </c:pt>
                <c:pt idx="541" formatCode="General">
                  <c:v>1.00576568872647E-3</c:v>
                </c:pt>
                <c:pt idx="542" formatCode="General">
                  <c:v>1.01704940915761E-3</c:v>
                </c:pt>
                <c:pt idx="543" formatCode="General">
                  <c:v>1.0306148013641801E-3</c:v>
                </c:pt>
                <c:pt idx="544" formatCode="General">
                  <c:v>1.0450676020486501E-3</c:v>
                </c:pt>
                <c:pt idx="545" formatCode="General">
                  <c:v>1.0585438916839299E-3</c:v>
                </c:pt>
                <c:pt idx="546" formatCode="General">
                  <c:v>1.0693384522754E-3</c:v>
                </c:pt>
                <c:pt idx="547" formatCode="General">
                  <c:v>1.07656930808271E-3</c:v>
                </c:pt>
                <c:pt idx="548" formatCode="General">
                  <c:v>1.0805719881945501E-3</c:v>
                </c:pt>
                <c:pt idx="549" formatCode="General">
                  <c:v>1.08275928707946E-3</c:v>
                </c:pt>
                <c:pt idx="550" formatCode="General">
                  <c:v>1.0848977976946499E-3</c:v>
                </c:pt>
                <c:pt idx="551" formatCode="General">
                  <c:v>1.0880934757715201E-3</c:v>
                </c:pt>
                <c:pt idx="552" formatCode="General">
                  <c:v>1.09205183950702E-3</c:v>
                </c:pt>
                <c:pt idx="553" formatCode="General">
                  <c:v>1.09514871763552E-3</c:v>
                </c:pt>
                <c:pt idx="554" formatCode="General">
                  <c:v>1.09542133129242E-3</c:v>
                </c:pt>
                <c:pt idx="555" formatCode="General">
                  <c:v>1.0919350023480801E-3</c:v>
                </c:pt>
                <c:pt idx="556" formatCode="General">
                  <c:v>1.08554975556054E-3</c:v>
                </c:pt>
                <c:pt idx="557" formatCode="General">
                  <c:v>1.07837868219302E-3</c:v>
                </c:pt>
                <c:pt idx="558" formatCode="General">
                  <c:v>1.0721949710278201E-3</c:v>
                </c:pt>
                <c:pt idx="559" formatCode="General">
                  <c:v>1.0670303949257701E-3</c:v>
                </c:pt>
                <c:pt idx="560" formatCode="General">
                  <c:v>1.06127301181035E-3</c:v>
                </c:pt>
                <c:pt idx="561" formatCode="General">
                  <c:v>1.0533530371721099E-3</c:v>
                </c:pt>
                <c:pt idx="562" formatCode="General">
                  <c:v>1.0435033441542499E-3</c:v>
                </c:pt>
                <c:pt idx="563" formatCode="General">
                  <c:v>1.0337577335310399E-3</c:v>
                </c:pt>
                <c:pt idx="564" formatCode="General">
                  <c:v>1.02600301019645E-3</c:v>
                </c:pt>
                <c:pt idx="565" formatCode="General">
                  <c:v>1.0200899994596601E-3</c:v>
                </c:pt>
                <c:pt idx="566" formatCode="General">
                  <c:v>1.0142242599486899E-3</c:v>
                </c:pt>
                <c:pt idx="567" formatCode="General">
                  <c:v>1.0073575230174501E-3</c:v>
                </c:pt>
                <c:pt idx="568" formatCode="General">
                  <c:v>1.0007242449706999E-3</c:v>
                </c:pt>
                <c:pt idx="569" formatCode="General">
                  <c:v>9.964536862957429E-4</c:v>
                </c:pt>
                <c:pt idx="570" formatCode="General">
                  <c:v>9.9490597386209701E-4</c:v>
                </c:pt>
                <c:pt idx="571" formatCode="General">
                  <c:v>9.9432389770185195E-4</c:v>
                </c:pt>
                <c:pt idx="572" formatCode="General">
                  <c:v>9.9342625072288597E-4</c:v>
                </c:pt>
                <c:pt idx="573" formatCode="General">
                  <c:v>9.9328429316054108E-4</c:v>
                </c:pt>
                <c:pt idx="574" formatCode="General">
                  <c:v>9.9559982168420809E-4</c:v>
                </c:pt>
                <c:pt idx="575" formatCode="General">
                  <c:v>9.9988576810476799E-4</c:v>
                </c:pt>
                <c:pt idx="576" formatCode="General">
                  <c:v>1.0039886388082701E-3</c:v>
                </c:pt>
                <c:pt idx="577" formatCode="General">
                  <c:v>1.0072317573806E-3</c:v>
                </c:pt>
                <c:pt idx="578" formatCode="General">
                  <c:v>1.01103701270654E-3</c:v>
                </c:pt>
                <c:pt idx="579" formatCode="General">
                  <c:v>1.0159296609876199E-3</c:v>
                </c:pt>
                <c:pt idx="580" formatCode="General">
                  <c:v>1.0201310665975099E-3</c:v>
                </c:pt>
                <c:pt idx="581" formatCode="General">
                  <c:v>1.02234221617316E-3</c:v>
                </c:pt>
                <c:pt idx="582" formatCode="General">
                  <c:v>1.0237421637286899E-3</c:v>
                </c:pt>
                <c:pt idx="583" formatCode="General">
                  <c:v>1.02547502563504E-3</c:v>
                </c:pt>
                <c:pt idx="584" formatCode="General">
                  <c:v>1.02633678571143E-3</c:v>
                </c:pt>
                <c:pt idx="585" formatCode="General">
                  <c:v>1.0251161084995799E-3</c:v>
                </c:pt>
                <c:pt idx="586" formatCode="General">
                  <c:v>1.0229903153456299E-3</c:v>
                </c:pt>
                <c:pt idx="587" formatCode="General">
                  <c:v>1.0212018688689701E-3</c:v>
                </c:pt>
                <c:pt idx="588" formatCode="General">
                  <c:v>1.0188032616334499E-3</c:v>
                </c:pt>
                <c:pt idx="589" formatCode="General">
                  <c:v>1.0151623558197001E-3</c:v>
                </c:pt>
                <c:pt idx="590" formatCode="General">
                  <c:v>1.0118924566476599E-3</c:v>
                </c:pt>
                <c:pt idx="591" formatCode="General">
                  <c:v>1.0100110115523E-3</c:v>
                </c:pt>
                <c:pt idx="592" formatCode="General">
                  <c:v>1.0084237149948301E-3</c:v>
                </c:pt>
                <c:pt idx="593" formatCode="General">
                  <c:v>1.00690925349336E-3</c:v>
                </c:pt>
                <c:pt idx="594" formatCode="General">
                  <c:v>1.0068126498164801E-3</c:v>
                </c:pt>
                <c:pt idx="595" formatCode="General">
                  <c:v>1.00796233008798E-3</c:v>
                </c:pt>
                <c:pt idx="596" formatCode="General">
                  <c:v>1.0089925754761401E-3</c:v>
                </c:pt>
                <c:pt idx="597" formatCode="General">
                  <c:v>1.01028797752383E-3</c:v>
                </c:pt>
                <c:pt idx="598" formatCode="General">
                  <c:v>1.0126445691829901E-3</c:v>
                </c:pt>
                <c:pt idx="599" formatCode="General">
                  <c:v>1.0149481413044201E-3</c:v>
                </c:pt>
                <c:pt idx="600" formatCode="General">
                  <c:v>1.0164042644608101E-3</c:v>
                </c:pt>
                <c:pt idx="601" formatCode="General">
                  <c:v>1.01780472106654E-3</c:v>
                </c:pt>
                <c:pt idx="602" formatCode="General">
                  <c:v>1.0189086479047099E-3</c:v>
                </c:pt>
                <c:pt idx="603" formatCode="General">
                  <c:v>1.01864472058159E-3</c:v>
                </c:pt>
                <c:pt idx="604" formatCode="General">
                  <c:v>1.0176008351205901E-3</c:v>
                </c:pt>
                <c:pt idx="605" formatCode="General">
                  <c:v>1.01656997622887E-3</c:v>
                </c:pt>
                <c:pt idx="606" formatCode="General">
                  <c:v>1.0149782630806601E-3</c:v>
                </c:pt>
                <c:pt idx="607" formatCode="General">
                  <c:v>1.0130179498073701E-3</c:v>
                </c:pt>
                <c:pt idx="608" formatCode="General">
                  <c:v>1.0117100668039199E-3</c:v>
                </c:pt>
                <c:pt idx="609" formatCode="General">
                  <c:v>1.01078097175133E-3</c:v>
                </c:pt>
                <c:pt idx="610" formatCode="General">
                  <c:v>1.00987834307238E-3</c:v>
                </c:pt>
                <c:pt idx="611" formatCode="General">
                  <c:v>1.0097533002778199E-3</c:v>
                </c:pt>
                <c:pt idx="612" formatCode="General">
                  <c:v>1.01040327613441E-3</c:v>
                </c:pt>
                <c:pt idx="613" formatCode="General">
                  <c:v>1.01122038136024E-3</c:v>
                </c:pt>
                <c:pt idx="614" formatCode="General">
                  <c:v>1.01249048046914E-3</c:v>
                </c:pt>
                <c:pt idx="615" formatCode="General">
                  <c:v>1.01415920571598E-3</c:v>
                </c:pt>
                <c:pt idx="616" formatCode="General">
                  <c:v>1.0153919094246101E-3</c:v>
                </c:pt>
                <c:pt idx="617" formatCode="General">
                  <c:v>1.0161147129188299E-3</c:v>
                </c:pt>
                <c:pt idx="618" formatCode="General">
                  <c:v>1.01651335590367E-3</c:v>
                </c:pt>
                <c:pt idx="619" formatCode="General">
                  <c:v>1.01625496559385E-3</c:v>
                </c:pt>
                <c:pt idx="620" formatCode="General">
                  <c:v>1.0155043680580599E-3</c:v>
                </c:pt>
                <c:pt idx="621" formatCode="General">
                  <c:v>1.0146938431580201E-3</c:v>
                </c:pt>
                <c:pt idx="622" formatCode="General">
                  <c:v>1.0136933974807299E-3</c:v>
                </c:pt>
                <c:pt idx="623" formatCode="General">
                  <c:v>1.01253157015744E-3</c:v>
                </c:pt>
                <c:pt idx="624" formatCode="General">
                  <c:v>1.011560897885E-3</c:v>
                </c:pt>
                <c:pt idx="625" formatCode="General">
                  <c:v>1.0108865663871599E-3</c:v>
                </c:pt>
                <c:pt idx="626" formatCode="General">
                  <c:v>1.01065095288397E-3</c:v>
                </c:pt>
                <c:pt idx="627" formatCode="General">
                  <c:v>1.0110386750879601E-3</c:v>
                </c:pt>
                <c:pt idx="628" formatCode="General">
                  <c:v>1.0119007142174699E-3</c:v>
                </c:pt>
                <c:pt idx="629" formatCode="General">
                  <c:v>1.01296788661148E-3</c:v>
                </c:pt>
                <c:pt idx="630" formatCode="General">
                  <c:v>1.0139767913312299E-3</c:v>
                </c:pt>
                <c:pt idx="631" formatCode="General">
                  <c:v>1.0147506255063399E-3</c:v>
                </c:pt>
                <c:pt idx="632" formatCode="General">
                  <c:v>1.0153234542610899E-3</c:v>
                </c:pt>
                <c:pt idx="633" formatCode="General">
                  <c:v>1.0156111626791701E-3</c:v>
                </c:pt>
                <c:pt idx="634" formatCode="General">
                  <c:v>1.0155159982233599E-3</c:v>
                </c:pt>
                <c:pt idx="635" formatCode="General">
                  <c:v>1.0151615005254101E-3</c:v>
                </c:pt>
                <c:pt idx="636" formatCode="General">
                  <c:v>1.0144400776757601E-3</c:v>
                </c:pt>
                <c:pt idx="637" formatCode="General">
                  <c:v>1.0133398074838201E-3</c:v>
                </c:pt>
                <c:pt idx="638" formatCode="General">
                  <c:v>1.0123920086331499E-3</c:v>
                </c:pt>
                <c:pt idx="639" formatCode="General">
                  <c:v>1.0117610808553299E-3</c:v>
                </c:pt>
                <c:pt idx="640" formatCode="General">
                  <c:v>1.01128801460083E-3</c:v>
                </c:pt>
                <c:pt idx="641" formatCode="General">
                  <c:v>1.01130775277904E-3</c:v>
                </c:pt>
                <c:pt idx="642" formatCode="General">
                  <c:v>1.0117804361969901E-3</c:v>
                </c:pt>
                <c:pt idx="643" formatCode="General">
                  <c:v>1.0121881522803201E-3</c:v>
                </c:pt>
                <c:pt idx="644" formatCode="General">
                  <c:v>1.0127959072282801E-3</c:v>
                </c:pt>
                <c:pt idx="645" formatCode="General">
                  <c:v>1.0137902424009399E-3</c:v>
                </c:pt>
                <c:pt idx="646" formatCode="General">
                  <c:v>1.0145054093782301E-3</c:v>
                </c:pt>
                <c:pt idx="647" formatCode="General">
                  <c:v>1.0149532962969699E-3</c:v>
                </c:pt>
                <c:pt idx="648" formatCode="General">
                  <c:v>1.01551828389822E-3</c:v>
                </c:pt>
                <c:pt idx="649" formatCode="General">
                  <c:v>1.0156014285803399E-3</c:v>
                </c:pt>
                <c:pt idx="650" formatCode="General">
                  <c:v>1.0150707650124001E-3</c:v>
                </c:pt>
                <c:pt idx="651" formatCode="General">
                  <c:v>1.01470985269742E-3</c:v>
                </c:pt>
                <c:pt idx="652" formatCode="General">
                  <c:v>1.01427012608841E-3</c:v>
                </c:pt>
                <c:pt idx="653" formatCode="General">
                  <c:v>1.01326166560835E-3</c:v>
                </c:pt>
                <c:pt idx="654" formatCode="General">
                  <c:v>1.01249612417766E-3</c:v>
                </c:pt>
                <c:pt idx="655" formatCode="General">
                  <c:v>1.0122591159406301E-3</c:v>
                </c:pt>
                <c:pt idx="656" formatCode="General">
                  <c:v>1.01178580125532E-3</c:v>
                </c:pt>
                <c:pt idx="657" formatCode="General">
                  <c:v>1.0114380763285901E-3</c:v>
                </c:pt>
                <c:pt idx="658" formatCode="General">
                  <c:v>1.0119315165650199E-3</c:v>
                </c:pt>
                <c:pt idx="659" formatCode="General">
                  <c:v>1.01245361252513E-3</c:v>
                </c:pt>
                <c:pt idx="660" formatCode="General">
                  <c:v>1.01251829599319E-3</c:v>
                </c:pt>
                <c:pt idx="661" formatCode="General">
                  <c:v>1.0130940812307801E-3</c:v>
                </c:pt>
                <c:pt idx="662" formatCode="General">
                  <c:v>1.01418937638464E-3</c:v>
                </c:pt>
                <c:pt idx="663" formatCode="General">
                  <c:v>1.0147273860055799E-3</c:v>
                </c:pt>
                <c:pt idx="664" formatCode="General">
                  <c:v>1.0150153623564599E-3</c:v>
                </c:pt>
                <c:pt idx="665" formatCode="General">
                  <c:v>1.01586832871402E-3</c:v>
                </c:pt>
                <c:pt idx="666" formatCode="General">
                  <c:v>1.0164432084311999E-3</c:v>
                </c:pt>
                <c:pt idx="667" formatCode="General">
                  <c:v>1.01595135069221E-3</c:v>
                </c:pt>
                <c:pt idx="668" formatCode="General">
                  <c:v>1.0154384188819799E-3</c:v>
                </c:pt>
                <c:pt idx="669" formatCode="General">
                  <c:v>1.0155931496935099E-3</c:v>
                </c:pt>
                <c:pt idx="670" formatCode="General">
                  <c:v>1.0153810744842899E-3</c:v>
                </c:pt>
                <c:pt idx="671" formatCode="General">
                  <c:v>1.0144187938249799E-3</c:v>
                </c:pt>
                <c:pt idx="672" formatCode="General">
                  <c:v>1.01388598383397E-3</c:v>
                </c:pt>
                <c:pt idx="673" formatCode="General">
                  <c:v>1.01403188841879E-3</c:v>
                </c:pt>
                <c:pt idx="674" formatCode="General">
                  <c:v>1.0135887610588799E-3</c:v>
                </c:pt>
                <c:pt idx="675" formatCode="General">
                  <c:v>1.0123637027752599E-3</c:v>
                </c:pt>
                <c:pt idx="676" formatCode="General">
                  <c:v>1.0117716612831E-3</c:v>
                </c:pt>
                <c:pt idx="677" formatCode="General">
                  <c:v>1.01225538717818E-3</c:v>
                </c:pt>
                <c:pt idx="678" formatCode="General">
                  <c:v>1.01256191149743E-3</c:v>
                </c:pt>
                <c:pt idx="679" formatCode="General">
                  <c:v>1.0121365171260801E-3</c:v>
                </c:pt>
                <c:pt idx="680" formatCode="General">
                  <c:v>1.01211773196697E-3</c:v>
                </c:pt>
                <c:pt idx="681" formatCode="General">
                  <c:v>1.01320045625939E-3</c:v>
                </c:pt>
                <c:pt idx="682" formatCode="General">
                  <c:v>1.0142889373382701E-3</c:v>
                </c:pt>
                <c:pt idx="683" formatCode="General">
                  <c:v>1.0142970730782799E-3</c:v>
                </c:pt>
                <c:pt idx="684" formatCode="General">
                  <c:v>1.0139640338045299E-3</c:v>
                </c:pt>
                <c:pt idx="685" formatCode="General">
                  <c:v>1.0146916443059301E-3</c:v>
                </c:pt>
                <c:pt idx="686" formatCode="General">
                  <c:v>1.0163772183728E-3</c:v>
                </c:pt>
                <c:pt idx="687" formatCode="General">
                  <c:v>1.01759547245049E-3</c:v>
                </c:pt>
                <c:pt idx="688" formatCode="General">
                  <c:v>1.0177007654732901E-3</c:v>
                </c:pt>
                <c:pt idx="689" formatCode="General">
                  <c:v>1.0177061736495901E-3</c:v>
                </c:pt>
                <c:pt idx="690" formatCode="General">
                  <c:v>1.0187781031583999E-3</c:v>
                </c:pt>
                <c:pt idx="691" formatCode="General">
                  <c:v>1.0205828047427899E-3</c:v>
                </c:pt>
                <c:pt idx="692" formatCode="General">
                  <c:v>1.0217215889002399E-3</c:v>
                </c:pt>
                <c:pt idx="693" formatCode="General">
                  <c:v>1.0215141576124401E-3</c:v>
                </c:pt>
                <c:pt idx="694" formatCode="General">
                  <c:v>1.0208232916824099E-3</c:v>
                </c:pt>
                <c:pt idx="695" formatCode="General">
                  <c:v>1.02105124496952E-3</c:v>
                </c:pt>
                <c:pt idx="696" formatCode="General">
                  <c:v>1.02257176862908E-3</c:v>
                </c:pt>
                <c:pt idx="697" formatCode="General">
                  <c:v>1.0243571772592999E-3</c:v>
                </c:pt>
                <c:pt idx="698" formatCode="General">
                  <c:v>1.0251042270607801E-3</c:v>
                </c:pt>
                <c:pt idx="699" formatCode="General">
                  <c:v>1.02453130137963E-3</c:v>
                </c:pt>
                <c:pt idx="700" formatCode="General">
                  <c:v>1.0235783613408501E-3</c:v>
                </c:pt>
                <c:pt idx="701" formatCode="General">
                  <c:v>1.02351124908379E-3</c:v>
                </c:pt>
                <c:pt idx="702" formatCode="General">
                  <c:v>1.0248276209981701E-3</c:v>
                </c:pt>
                <c:pt idx="703" formatCode="General">
                  <c:v>1.02687349536245E-3</c:v>
                </c:pt>
                <c:pt idx="704" formatCode="General">
                  <c:v>1.02841670321576E-3</c:v>
                </c:pt>
                <c:pt idx="705" formatCode="General">
                  <c:v>1.02860042395569E-3</c:v>
                </c:pt>
                <c:pt idx="706" formatCode="General">
                  <c:v>1.0275021841480399E-3</c:v>
                </c:pt>
                <c:pt idx="707" formatCode="General">
                  <c:v>1.02601652412924E-3</c:v>
                </c:pt>
                <c:pt idx="708" formatCode="General">
                  <c:v>1.02527138187487E-3</c:v>
                </c:pt>
                <c:pt idx="709" formatCode="General">
                  <c:v>1.0259713386936301E-3</c:v>
                </c:pt>
                <c:pt idx="710" formatCode="General">
                  <c:v>1.02804630740895E-3</c:v>
                </c:pt>
                <c:pt idx="711" formatCode="General">
                  <c:v>1.03076310114191E-3</c:v>
                </c:pt>
                <c:pt idx="712" formatCode="General">
                  <c:v>1.03313954885964E-3</c:v>
                </c:pt>
                <c:pt idx="713" formatCode="General">
                  <c:v>1.0343817496394801E-3</c:v>
                </c:pt>
                <c:pt idx="714" formatCode="General">
                  <c:v>1.03416959766974E-3</c:v>
                </c:pt>
                <c:pt idx="715" formatCode="General">
                  <c:v>1.0327327393957E-3</c:v>
                </c:pt>
                <c:pt idx="716" formatCode="General">
                  <c:v>1.0307246379790899E-3</c:v>
                </c:pt>
                <c:pt idx="717" formatCode="General">
                  <c:v>1.02897375191463E-3</c:v>
                </c:pt>
                <c:pt idx="718" formatCode="General">
                  <c:v>1.0282389036166499E-3</c:v>
                </c:pt>
                <c:pt idx="719" formatCode="General">
                  <c:v>1.0290549846268301E-3</c:v>
                </c:pt>
                <c:pt idx="720" formatCode="General">
                  <c:v>1.0316704133059101E-3</c:v>
                </c:pt>
                <c:pt idx="721" formatCode="General">
                  <c:v>1.03605121234883E-3</c:v>
                </c:pt>
                <c:pt idx="722" formatCode="General">
                  <c:v>1.0419450361647501E-3</c:v>
                </c:pt>
                <c:pt idx="723" formatCode="General">
                  <c:v>1.0489809453787401E-3</c:v>
                </c:pt>
                <c:pt idx="724" formatCode="General">
                  <c:v>1.0567573123703099E-3</c:v>
                </c:pt>
                <c:pt idx="725" formatCode="General">
                  <c:v>1.0649000007746201E-3</c:v>
                </c:pt>
                <c:pt idx="726" formatCode="General">
                  <c:v>1.07310070672804E-3</c:v>
                </c:pt>
                <c:pt idx="727" formatCode="General">
                  <c:v>1.0811344245279101E-3</c:v>
                </c:pt>
                <c:pt idx="728" formatCode="General">
                  <c:v>1.0888560909589301E-3</c:v>
                </c:pt>
                <c:pt idx="729" formatCode="General">
                  <c:v>1.09618851221377E-3</c:v>
                </c:pt>
                <c:pt idx="730" formatCode="General">
                  <c:v>1.1031122995020699E-3</c:v>
                </c:pt>
                <c:pt idx="731" formatCode="General">
                  <c:v>1.1096887352046701E-3</c:v>
                </c:pt>
                <c:pt idx="732" formatCode="General">
                  <c:v>1.11616836901382E-3</c:v>
                </c:pt>
                <c:pt idx="733" formatCode="General">
                  <c:v>1.1231711258677399E-3</c:v>
                </c:pt>
                <c:pt idx="734" formatCode="General">
                  <c:v>1.1317679683018099E-3</c:v>
                </c:pt>
                <c:pt idx="735" formatCode="General">
                  <c:v>1.14324955027185E-3</c:v>
                </c:pt>
                <c:pt idx="736" formatCode="General">
                  <c:v>1.15864015358124E-3</c:v>
                </c:pt>
                <c:pt idx="737" formatCode="General">
                  <c:v>1.17829928111219E-3</c:v>
                </c:pt>
                <c:pt idx="738" formatCode="General">
                  <c:v>1.2018231583575201E-3</c:v>
                </c:pt>
                <c:pt idx="739" formatCode="General">
                  <c:v>1.22816775377089E-3</c:v>
                </c:pt>
                <c:pt idx="740" formatCode="General">
                  <c:v>1.2558374083811599E-3</c:v>
                </c:pt>
                <c:pt idx="741" formatCode="General">
                  <c:v>1.2830780131880899E-3</c:v>
                </c:pt>
                <c:pt idx="742" formatCode="General">
                  <c:v>1.30808668920256E-3</c:v>
                </c:pt>
                <c:pt idx="743" formatCode="General">
                  <c:v>1.3292392356899899E-3</c:v>
                </c:pt>
                <c:pt idx="744" formatCode="General">
                  <c:v>1.34532400713757E-3</c:v>
                </c:pt>
                <c:pt idx="745" formatCode="General">
                  <c:v>1.3557752633893601E-3</c:v>
                </c:pt>
                <c:pt idx="746" formatCode="General">
                  <c:v>1.36086495293288E-3</c:v>
                </c:pt>
                <c:pt idx="747" formatCode="General">
                  <c:v>1.3617772622068201E-3</c:v>
                </c:pt>
                <c:pt idx="748" formatCode="General">
                  <c:v>1.36050835069842E-3</c:v>
                </c:pt>
                <c:pt idx="749" formatCode="General">
                  <c:v>1.3595591968299299E-3</c:v>
                </c:pt>
                <c:pt idx="750" formatCode="General">
                  <c:v>1.36141622031571E-3</c:v>
                </c:pt>
                <c:pt idx="751" formatCode="General">
                  <c:v>1.36789860649742E-3</c:v>
                </c:pt>
                <c:pt idx="752" formatCode="General">
                  <c:v>1.37955168299068E-3</c:v>
                </c:pt>
                <c:pt idx="753" formatCode="General">
                  <c:v>1.39530771230366E-3</c:v>
                </c:pt>
                <c:pt idx="754" formatCode="General">
                  <c:v>1.41263127737372E-3</c:v>
                </c:pt>
                <c:pt idx="755" formatCode="General">
                  <c:v>1.42827053845565E-3</c:v>
                </c:pt>
                <c:pt idx="756" formatCode="General">
                  <c:v>1.43945579388224E-3</c:v>
                </c:pt>
                <c:pt idx="757" formatCode="General">
                  <c:v>1.4450684010010001E-3</c:v>
                </c:pt>
                <c:pt idx="758" formatCode="General">
                  <c:v>1.44621049855565E-3</c:v>
                </c:pt>
                <c:pt idx="759" formatCode="General">
                  <c:v>1.44576401911824E-3</c:v>
                </c:pt>
                <c:pt idx="760" formatCode="General">
                  <c:v>1.44690728887686E-3</c:v>
                </c:pt>
                <c:pt idx="761" formatCode="General">
                  <c:v>1.4512099548164301E-3</c:v>
                </c:pt>
                <c:pt idx="762" formatCode="General">
                  <c:v>1.45748224111837E-3</c:v>
                </c:pt>
                <c:pt idx="763" formatCode="General">
                  <c:v>1.46233218918957E-3</c:v>
                </c:pt>
                <c:pt idx="764" formatCode="General">
                  <c:v>1.46233315154628E-3</c:v>
                </c:pt>
                <c:pt idx="765" formatCode="General">
                  <c:v>1.4564998938168499E-3</c:v>
                </c:pt>
                <c:pt idx="766" formatCode="General">
                  <c:v>1.4472185693127301E-3</c:v>
                </c:pt>
                <c:pt idx="767" formatCode="General">
                  <c:v>1.4385771080873001E-3</c:v>
                </c:pt>
                <c:pt idx="768" formatCode="General">
                  <c:v>1.4331132353828299E-3</c:v>
                </c:pt>
                <c:pt idx="769" formatCode="General">
                  <c:v>1.4297026086899599E-3</c:v>
                </c:pt>
                <c:pt idx="770" formatCode="General">
                  <c:v>1.4247184536483801E-3</c:v>
                </c:pt>
                <c:pt idx="771" formatCode="General">
                  <c:v>1.4157155542968501E-3</c:v>
                </c:pt>
                <c:pt idx="772" formatCode="General">
                  <c:v>1.40415345549757E-3</c:v>
                </c:pt>
                <c:pt idx="773" formatCode="General">
                  <c:v>1.3941195159149599E-3</c:v>
                </c:pt>
                <c:pt idx="774" formatCode="General">
                  <c:v>1.38804569571587E-3</c:v>
                </c:pt>
                <c:pt idx="775" formatCode="General">
                  <c:v>1.3840869857660199E-3</c:v>
                </c:pt>
                <c:pt idx="776" formatCode="General">
                  <c:v>1.3784614627316599E-3</c:v>
                </c:pt>
                <c:pt idx="777" formatCode="General">
                  <c:v>1.37029851293835E-3</c:v>
                </c:pt>
                <c:pt idx="778" formatCode="General">
                  <c:v>1.3629872949536899E-3</c:v>
                </c:pt>
                <c:pt idx="779" formatCode="General">
                  <c:v>1.3599303802946899E-3</c:v>
                </c:pt>
                <c:pt idx="780" formatCode="General">
                  <c:v>1.36009693169101E-3</c:v>
                </c:pt>
                <c:pt idx="781" formatCode="General">
                  <c:v>1.35964517448031E-3</c:v>
                </c:pt>
                <c:pt idx="782" formatCode="General">
                  <c:v>1.3576020774819901E-3</c:v>
                </c:pt>
                <c:pt idx="783" formatCode="General">
                  <c:v>1.35731900022749E-3</c:v>
                </c:pt>
                <c:pt idx="784" formatCode="General">
                  <c:v>1.36122951335929E-3</c:v>
                </c:pt>
                <c:pt idx="785" formatCode="General">
                  <c:v>1.3668171676214701E-3</c:v>
                </c:pt>
                <c:pt idx="786" formatCode="General">
                  <c:v>1.3703773640852E-3</c:v>
                </c:pt>
                <c:pt idx="787" formatCode="General">
                  <c:v>1.3726684036214601E-3</c:v>
                </c:pt>
                <c:pt idx="788" formatCode="General">
                  <c:v>1.3769533887894501E-3</c:v>
                </c:pt>
                <c:pt idx="789" formatCode="General">
                  <c:v>1.38271714393502E-3</c:v>
                </c:pt>
                <c:pt idx="790" formatCode="General">
                  <c:v>1.38619025703796E-3</c:v>
                </c:pt>
                <c:pt idx="791" formatCode="General">
                  <c:v>1.3868951244792301E-3</c:v>
                </c:pt>
                <c:pt idx="792" formatCode="General">
                  <c:v>1.3882491401744901E-3</c:v>
                </c:pt>
                <c:pt idx="793" formatCode="General">
                  <c:v>1.3909384294248999E-3</c:v>
                </c:pt>
                <c:pt idx="794" formatCode="General">
                  <c:v>1.39157892759031E-3</c:v>
                </c:pt>
                <c:pt idx="795" formatCode="General">
                  <c:v>1.38932327350703E-3</c:v>
                </c:pt>
                <c:pt idx="796" formatCode="General">
                  <c:v>1.3873417823005499E-3</c:v>
                </c:pt>
                <c:pt idx="797" formatCode="General">
                  <c:v>1.3862521842043401E-3</c:v>
                </c:pt>
                <c:pt idx="798" formatCode="General">
                  <c:v>1.38321203540042E-3</c:v>
                </c:pt>
                <c:pt idx="799" formatCode="General">
                  <c:v>1.3785906077021699E-3</c:v>
                </c:pt>
                <c:pt idx="800" formatCode="General">
                  <c:v>1.37587086937463E-3</c:v>
                </c:pt>
                <c:pt idx="801" formatCode="General">
                  <c:v>1.3748909066608999E-3</c:v>
                </c:pt>
                <c:pt idx="802" formatCode="General">
                  <c:v>1.37303413925059E-3</c:v>
                </c:pt>
                <c:pt idx="803" formatCode="General">
                  <c:v>1.3714407467163899E-3</c:v>
                </c:pt>
                <c:pt idx="804" formatCode="General">
                  <c:v>1.37226980441152E-3</c:v>
                </c:pt>
                <c:pt idx="805" formatCode="General">
                  <c:v>1.3735710947717101E-3</c:v>
                </c:pt>
                <c:pt idx="806" formatCode="General">
                  <c:v>1.37375804381837E-3</c:v>
                </c:pt>
                <c:pt idx="807" formatCode="General">
                  <c:v>1.3751125568622401E-3</c:v>
                </c:pt>
                <c:pt idx="808" formatCode="General">
                  <c:v>1.37807631645465E-3</c:v>
                </c:pt>
                <c:pt idx="809" formatCode="General">
                  <c:v>1.38003479723827E-3</c:v>
                </c:pt>
                <c:pt idx="810" formatCode="General">
                  <c:v>1.38120857897438E-3</c:v>
                </c:pt>
                <c:pt idx="811" formatCode="General">
                  <c:v>1.38318405560611E-3</c:v>
                </c:pt>
                <c:pt idx="812" formatCode="General">
                  <c:v>1.3842025111003901E-3</c:v>
                </c:pt>
                <c:pt idx="813" formatCode="General">
                  <c:v>1.38315329890129E-3</c:v>
                </c:pt>
                <c:pt idx="814" formatCode="General">
                  <c:v>1.3821357761307699E-3</c:v>
                </c:pt>
                <c:pt idx="815" formatCode="General">
                  <c:v>1.38134355433556E-3</c:v>
                </c:pt>
                <c:pt idx="816" formatCode="General">
                  <c:v>1.3793826153073901E-3</c:v>
                </c:pt>
                <c:pt idx="817" formatCode="General">
                  <c:v>1.3776025478417901E-3</c:v>
                </c:pt>
                <c:pt idx="818" formatCode="General">
                  <c:v>1.3769660768833099E-3</c:v>
                </c:pt>
                <c:pt idx="819" formatCode="General">
                  <c:v>1.3759023827421E-3</c:v>
                </c:pt>
                <c:pt idx="820" formatCode="General">
                  <c:v>1.37467684268901E-3</c:v>
                </c:pt>
                <c:pt idx="821" formatCode="General">
                  <c:v>1.37473260589202E-3</c:v>
                </c:pt>
                <c:pt idx="822" formatCode="General">
                  <c:v>1.3752384040973901E-3</c:v>
                </c:pt>
                <c:pt idx="823" formatCode="General">
                  <c:v>1.37584278782957E-3</c:v>
                </c:pt>
                <c:pt idx="824" formatCode="General">
                  <c:v>1.3775570080189099E-3</c:v>
                </c:pt>
                <c:pt idx="825" formatCode="General">
                  <c:v>1.37946848573593E-3</c:v>
                </c:pt>
                <c:pt idx="826" formatCode="General">
                  <c:v>1.3803836853114901E-3</c:v>
                </c:pt>
                <c:pt idx="827" formatCode="General">
                  <c:v>1.38095355691693E-3</c:v>
                </c:pt>
                <c:pt idx="828" formatCode="General">
                  <c:v>1.3812007645071301E-3</c:v>
                </c:pt>
                <c:pt idx="829" formatCode="General">
                  <c:v>1.38068703298831E-3</c:v>
                </c:pt>
                <c:pt idx="830" formatCode="General">
                  <c:v>1.3801967742702399E-3</c:v>
                </c:pt>
                <c:pt idx="831" formatCode="General">
                  <c:v>1.37986413242694E-3</c:v>
                </c:pt>
                <c:pt idx="832" formatCode="General">
                  <c:v>1.3789383578078601E-3</c:v>
                </c:pt>
                <c:pt idx="833" formatCode="General">
                  <c:v>1.3776456506348501E-3</c:v>
                </c:pt>
                <c:pt idx="834" formatCode="General">
                  <c:v>1.37646605385463E-3</c:v>
                </c:pt>
                <c:pt idx="835" formatCode="General">
                  <c:v>1.37555824758442E-3</c:v>
                </c:pt>
                <c:pt idx="836" formatCode="General">
                  <c:v>1.3753946492773401E-3</c:v>
                </c:pt>
                <c:pt idx="837" formatCode="General">
                  <c:v>1.3760681913383499E-3</c:v>
                </c:pt>
                <c:pt idx="838" formatCode="General">
                  <c:v>1.3770882563999901E-3</c:v>
                </c:pt>
                <c:pt idx="839" formatCode="General">
                  <c:v>1.37804596830063E-3</c:v>
                </c:pt>
                <c:pt idx="840" formatCode="General">
                  <c:v>1.3786827713818601E-3</c:v>
                </c:pt>
                <c:pt idx="841" formatCode="General">
                  <c:v>1.37918738294105E-3</c:v>
                </c:pt>
                <c:pt idx="842" formatCode="General">
                  <c:v>1.3798365137274501E-3</c:v>
                </c:pt>
                <c:pt idx="843" formatCode="General">
                  <c:v>1.38031469033448E-3</c:v>
                </c:pt>
                <c:pt idx="844" formatCode="General">
                  <c:v>1.3805206613035699E-3</c:v>
                </c:pt>
                <c:pt idx="845" formatCode="General">
                  <c:v>1.3804344278407299E-3</c:v>
                </c:pt>
                <c:pt idx="846" formatCode="General">
                  <c:v>1.3795157043687699E-3</c:v>
                </c:pt>
                <c:pt idx="847" formatCode="General">
                  <c:v>1.37819903042358E-3</c:v>
                </c:pt>
                <c:pt idx="848" formatCode="General">
                  <c:v>1.3774483412042401E-3</c:v>
                </c:pt>
                <c:pt idx="849" formatCode="General">
                  <c:v>1.37686046417142E-3</c:v>
                </c:pt>
                <c:pt idx="850" formatCode="General">
                  <c:v>1.37634184136394E-3</c:v>
                </c:pt>
                <c:pt idx="851" formatCode="General">
                  <c:v>1.3765835645621299E-3</c:v>
                </c:pt>
                <c:pt idx="852" formatCode="General">
                  <c:v>1.3768431507475999E-3</c:v>
                </c:pt>
                <c:pt idx="853" formatCode="General">
                  <c:v>1.37671290925526E-3</c:v>
                </c:pt>
                <c:pt idx="854" formatCode="General">
                  <c:v>1.3773935457734299E-3</c:v>
                </c:pt>
                <c:pt idx="855" formatCode="General">
                  <c:v>1.3784799790485401E-3</c:v>
                </c:pt>
                <c:pt idx="856" formatCode="General">
                  <c:v>1.3788507153293E-3</c:v>
                </c:pt>
                <c:pt idx="857" formatCode="General">
                  <c:v>1.37948596654397E-3</c:v>
                </c:pt>
                <c:pt idx="858" formatCode="General">
                  <c:v>1.3804623359994601E-3</c:v>
                </c:pt>
                <c:pt idx="859" formatCode="General">
                  <c:v>1.3803124943845601E-3</c:v>
                </c:pt>
                <c:pt idx="860" formatCode="General">
                  <c:v>1.3798759109196501E-3</c:v>
                </c:pt>
                <c:pt idx="861" formatCode="General">
                  <c:v>1.38017452974948E-3</c:v>
                </c:pt>
                <c:pt idx="862" formatCode="General">
                  <c:v>1.3796215300705501E-3</c:v>
                </c:pt>
                <c:pt idx="863" formatCode="General">
                  <c:v>1.3782178167311E-3</c:v>
                </c:pt>
                <c:pt idx="864" formatCode="General">
                  <c:v>1.3778910080002699E-3</c:v>
                </c:pt>
                <c:pt idx="865" formatCode="General">
                  <c:v>1.37781269517192E-3</c:v>
                </c:pt>
                <c:pt idx="866" formatCode="General">
                  <c:v>1.3767728846533799E-3</c:v>
                </c:pt>
                <c:pt idx="867" formatCode="General">
                  <c:v>1.37655011235068E-3</c:v>
                </c:pt>
                <c:pt idx="868" formatCode="General">
                  <c:v>1.3774167603197399E-3</c:v>
                </c:pt>
                <c:pt idx="869" formatCode="General">
                  <c:v>1.37713347807009E-3</c:v>
                </c:pt>
                <c:pt idx="870" formatCode="General">
                  <c:v>1.3763932008386401E-3</c:v>
                </c:pt>
                <c:pt idx="871" formatCode="General">
                  <c:v>1.3773675355114E-3</c:v>
                </c:pt>
                <c:pt idx="872" formatCode="General">
                  <c:v>1.37864591279284E-3</c:v>
                </c:pt>
                <c:pt idx="873" formatCode="General">
                  <c:v>1.3786623216902E-3</c:v>
                </c:pt>
                <c:pt idx="874" formatCode="General">
                  <c:v>1.3793152536495899E-3</c:v>
                </c:pt>
                <c:pt idx="875" formatCode="General">
                  <c:v>1.3811122878355699E-3</c:v>
                </c:pt>
                <c:pt idx="876" formatCode="General">
                  <c:v>1.3813778597063901E-3</c:v>
                </c:pt>
                <c:pt idx="877" formatCode="General">
                  <c:v>1.3800770062903E-3</c:v>
                </c:pt>
                <c:pt idx="878" formatCode="General">
                  <c:v>1.38013822853298E-3</c:v>
                </c:pt>
                <c:pt idx="879" formatCode="General">
                  <c:v>1.3813344301399199E-3</c:v>
                </c:pt>
                <c:pt idx="880" formatCode="General">
                  <c:v>1.3809981399507899E-3</c:v>
                </c:pt>
                <c:pt idx="881" formatCode="General">
                  <c:v>1.3798244147441301E-3</c:v>
                </c:pt>
                <c:pt idx="882" formatCode="General">
                  <c:v>1.3802551169329999E-3</c:v>
                </c:pt>
                <c:pt idx="883" formatCode="General">
                  <c:v>1.3810371977251699E-3</c:v>
                </c:pt>
                <c:pt idx="884" formatCode="General">
                  <c:v>1.37951418761165E-3</c:v>
                </c:pt>
                <c:pt idx="885" formatCode="General">
                  <c:v>1.3770832647651201E-3</c:v>
                </c:pt>
                <c:pt idx="886" formatCode="General">
                  <c:v>1.3768641091551699E-3</c:v>
                </c:pt>
                <c:pt idx="887" formatCode="General">
                  <c:v>1.37806779908104E-3</c:v>
                </c:pt>
                <c:pt idx="888" formatCode="General">
                  <c:v>1.3776932694926601E-3</c:v>
                </c:pt>
                <c:pt idx="889" formatCode="General">
                  <c:v>1.3761138992363E-3</c:v>
                </c:pt>
                <c:pt idx="890" formatCode="General">
                  <c:v>1.37626512008708E-3</c:v>
                </c:pt>
                <c:pt idx="891" formatCode="General">
                  <c:v>1.3781893383976399E-3</c:v>
                </c:pt>
                <c:pt idx="892" formatCode="General">
                  <c:v>1.37875331620751E-3</c:v>
                </c:pt>
                <c:pt idx="893" formatCode="General">
                  <c:v>1.37693267477927E-3</c:v>
                </c:pt>
                <c:pt idx="894" formatCode="General">
                  <c:v>1.3756765392776999E-3</c:v>
                </c:pt>
                <c:pt idx="895" formatCode="General">
                  <c:v>1.37740077481574E-3</c:v>
                </c:pt>
                <c:pt idx="896" formatCode="General">
                  <c:v>1.3803734696461599E-3</c:v>
                </c:pt>
                <c:pt idx="897" formatCode="General">
                  <c:v>1.3813792848672299E-3</c:v>
                </c:pt>
                <c:pt idx="898" formatCode="General">
                  <c:v>1.38036000052156E-3</c:v>
                </c:pt>
                <c:pt idx="899" formatCode="General">
                  <c:v>1.3803143610834499E-3</c:v>
                </c:pt>
                <c:pt idx="900" formatCode="General">
                  <c:v>1.38297854277795E-3</c:v>
                </c:pt>
                <c:pt idx="901" formatCode="General">
                  <c:v>1.3864255887741999E-3</c:v>
                </c:pt>
                <c:pt idx="902" formatCode="General">
                  <c:v>1.38757255263781E-3</c:v>
                </c:pt>
                <c:pt idx="903" formatCode="General">
                  <c:v>1.3860732315117801E-3</c:v>
                </c:pt>
                <c:pt idx="904" formatCode="General">
                  <c:v>1.38476107116399E-3</c:v>
                </c:pt>
                <c:pt idx="905" formatCode="General">
                  <c:v>1.3863869222333399E-3</c:v>
                </c:pt>
                <c:pt idx="906" formatCode="General">
                  <c:v>1.39060688213815E-3</c:v>
                </c:pt>
                <c:pt idx="907" formatCode="General">
                  <c:v>1.39441753359913E-3</c:v>
                </c:pt>
                <c:pt idx="908" formatCode="General">
                  <c:v>1.39523793245316E-3</c:v>
                </c:pt>
                <c:pt idx="909" formatCode="General">
                  <c:v>1.3933314967374199E-3</c:v>
                </c:pt>
                <c:pt idx="910" formatCode="General">
                  <c:v>1.3913959934867301E-3</c:v>
                </c:pt>
                <c:pt idx="911" formatCode="General">
                  <c:v>1.3920593308590699E-3</c:v>
                </c:pt>
                <c:pt idx="912" formatCode="General">
                  <c:v>1.39568643349696E-3</c:v>
                </c:pt>
                <c:pt idx="913" formatCode="General">
                  <c:v>1.40021185456615E-3</c:v>
                </c:pt>
                <c:pt idx="914" formatCode="General">
                  <c:v>1.4028265679083499E-3</c:v>
                </c:pt>
                <c:pt idx="915" formatCode="General">
                  <c:v>1.4020214256424701E-3</c:v>
                </c:pt>
                <c:pt idx="916" formatCode="General">
                  <c:v>1.39852972410134E-3</c:v>
                </c:pt>
                <c:pt idx="917" formatCode="General">
                  <c:v>1.39472715419766E-3</c:v>
                </c:pt>
                <c:pt idx="918" formatCode="General">
                  <c:v>1.3931123108636299E-3</c:v>
                </c:pt>
                <c:pt idx="919" formatCode="General">
                  <c:v>1.3949119836179E-3</c:v>
                </c:pt>
                <c:pt idx="920" formatCode="General">
                  <c:v>1.39955121223463E-3</c:v>
                </c:pt>
                <c:pt idx="921" formatCode="General">
                  <c:v>1.4050878045841601E-3</c:v>
                </c:pt>
                <c:pt idx="922" formatCode="General">
                  <c:v>1.4091987552721499E-3</c:v>
                </c:pt>
                <c:pt idx="923" formatCode="General">
                  <c:v>1.41015915401002E-3</c:v>
                </c:pt>
                <c:pt idx="924" formatCode="General">
                  <c:v>1.4074198748855299E-3</c:v>
                </c:pt>
                <c:pt idx="925" formatCode="General">
                  <c:v>1.40166755024142E-3</c:v>
                </c:pt>
                <c:pt idx="926" formatCode="General">
                  <c:v>1.3944749708882901E-3</c:v>
                </c:pt>
                <c:pt idx="927" formatCode="General">
                  <c:v>1.3877587547543001E-3</c:v>
                </c:pt>
                <c:pt idx="928" formatCode="General">
                  <c:v>1.3832587865076199E-3</c:v>
                </c:pt>
                <c:pt idx="929" formatCode="General">
                  <c:v>1.3821816699229E-3</c:v>
                </c:pt>
                <c:pt idx="930" formatCode="General">
                  <c:v>1.3850576373265E-3</c:v>
                </c:pt>
                <c:pt idx="931" formatCode="General">
                  <c:v>1.39178225168772E-3</c:v>
                </c:pt>
                <c:pt idx="932" formatCode="General">
                  <c:v>1.4017723365558801E-3</c:v>
                </c:pt>
                <c:pt idx="933" formatCode="General">
                  <c:v>1.4141636309124E-3</c:v>
                </c:pt>
                <c:pt idx="934" formatCode="General">
                  <c:v>1.42799709197146E-3</c:v>
                </c:pt>
                <c:pt idx="935" formatCode="General">
                  <c:v>1.44236258922507E-3</c:v>
                </c:pt>
                <c:pt idx="936" formatCode="General">
                  <c:v>1.4564876285386901E-3</c:v>
                </c:pt>
                <c:pt idx="937" formatCode="General">
                  <c:v>1.4697721495473999E-3</c:v>
                </c:pt>
                <c:pt idx="938" formatCode="General">
                  <c:v>1.48177920205518E-3</c:v>
                </c:pt>
                <c:pt idx="939" formatCode="General">
                  <c:v>1.49220556307249E-3</c:v>
                </c:pt>
                <c:pt idx="940" formatCode="General">
                  <c:v>1.5008867808192501E-3</c:v>
                </c:pt>
                <c:pt idx="941" formatCode="General">
                  <c:v>1.5079339988254301E-3</c:v>
                </c:pt>
                <c:pt idx="942" formatCode="General">
                  <c:v>1.5140804711536299E-3</c:v>
                </c:pt>
                <c:pt idx="943" formatCode="General">
                  <c:v>1.5210654817434501E-3</c:v>
                </c:pt>
                <c:pt idx="944" formatCode="General">
                  <c:v>1.5315238969838599E-3</c:v>
                </c:pt>
                <c:pt idx="945" formatCode="General">
                  <c:v>1.54810749387562E-3</c:v>
                </c:pt>
                <c:pt idx="946" formatCode="General">
                  <c:v>1.57243505131338E-3</c:v>
                </c:pt>
                <c:pt idx="947" formatCode="General">
                  <c:v>1.60461179008575E-3</c:v>
                </c:pt>
                <c:pt idx="948" formatCode="General">
                  <c:v>1.6433491682573201E-3</c:v>
                </c:pt>
                <c:pt idx="949" formatCode="General">
                  <c:v>1.68631980016463E-3</c:v>
                </c:pt>
                <c:pt idx="950" formatCode="General">
                  <c:v>1.7305153781364199E-3</c:v>
                </c:pt>
                <c:pt idx="951" formatCode="General">
                  <c:v>1.77257558262365E-3</c:v>
                </c:pt>
                <c:pt idx="952" formatCode="General">
                  <c:v>1.80913281327416E-3</c:v>
                </c:pt>
                <c:pt idx="953" formatCode="General">
                  <c:v>1.8372108832435099E-3</c:v>
                </c:pt>
                <c:pt idx="954" formatCode="General">
                  <c:v>1.85467805595038E-3</c:v>
                </c:pt>
                <c:pt idx="955" formatCode="General">
                  <c:v>1.8607088193741701E-3</c:v>
                </c:pt>
                <c:pt idx="956" formatCode="General">
                  <c:v>1.85616036598923E-3</c:v>
                </c:pt>
                <c:pt idx="957" formatCode="General">
                  <c:v>1.8437277622660401E-3</c:v>
                </c:pt>
                <c:pt idx="958" formatCode="General">
                  <c:v>1.8277300485388E-3</c:v>
                </c:pt>
                <c:pt idx="959" formatCode="General">
                  <c:v>1.81342494057379E-3</c:v>
                </c:pt>
                <c:pt idx="960" formatCode="General">
                  <c:v>1.8058683061346001E-3</c:v>
                </c:pt>
                <c:pt idx="961" formatCode="General">
                  <c:v>1.80851986295132E-3</c:v>
                </c:pt>
                <c:pt idx="962" formatCode="General">
                  <c:v>1.8219995714595001E-3</c:v>
                </c:pt>
                <c:pt idx="963" formatCode="General">
                  <c:v>1.84352283881169E-3</c:v>
                </c:pt>
                <c:pt idx="964" formatCode="General">
                  <c:v>1.86747264347385E-3</c:v>
                </c:pt>
                <c:pt idx="965" formatCode="General">
                  <c:v>1.8872258072994E-3</c:v>
                </c:pt>
                <c:pt idx="966" formatCode="General">
                  <c:v>1.8977727896958799E-3</c:v>
                </c:pt>
                <c:pt idx="967" formatCode="General">
                  <c:v>1.89807065817077E-3</c:v>
                </c:pt>
                <c:pt idx="968" formatCode="General">
                  <c:v>1.8918214198963099E-3</c:v>
                </c:pt>
                <c:pt idx="969" formatCode="General">
                  <c:v>1.88582852094141E-3</c:v>
                </c:pt>
                <c:pt idx="970" formatCode="General">
                  <c:v>1.88630209095916E-3</c:v>
                </c:pt>
                <c:pt idx="971" formatCode="General">
                  <c:v>1.8949525887697299E-3</c:v>
                </c:pt>
                <c:pt idx="972" formatCode="General">
                  <c:v>1.90743119619137E-3</c:v>
                </c:pt>
                <c:pt idx="973" formatCode="General">
                  <c:v>1.91572625618836E-3</c:v>
                </c:pt>
                <c:pt idx="974" formatCode="General">
                  <c:v>1.9135654001348E-3</c:v>
                </c:pt>
                <c:pt idx="975" formatCode="General">
                  <c:v>1.9012259966287501E-3</c:v>
                </c:pt>
                <c:pt idx="976" formatCode="General">
                  <c:v>1.88574490588296E-3</c:v>
                </c:pt>
                <c:pt idx="977" formatCode="General">
                  <c:v>1.8755710249255199E-3</c:v>
                </c:pt>
                <c:pt idx="978" formatCode="General">
                  <c:v>1.87353050421921E-3</c:v>
                </c:pt>
                <c:pt idx="979" formatCode="General">
                  <c:v>1.8743718465098901E-3</c:v>
                </c:pt>
                <c:pt idx="980" formatCode="General">
                  <c:v>1.86986966415218E-3</c:v>
                </c:pt>
                <c:pt idx="981" formatCode="General">
                  <c:v>1.85725415579851E-3</c:v>
                </c:pt>
                <c:pt idx="982" formatCode="General">
                  <c:v>1.84243934924092E-3</c:v>
                </c:pt>
                <c:pt idx="983" formatCode="General">
                  <c:v>1.83389739000209E-3</c:v>
                </c:pt>
                <c:pt idx="984" formatCode="General">
                  <c:v>1.8331785775986299E-3</c:v>
                </c:pt>
                <c:pt idx="985" formatCode="General">
                  <c:v>1.8330062918548999E-3</c:v>
                </c:pt>
                <c:pt idx="986" formatCode="General">
                  <c:v>1.8260672733338399E-3</c:v>
                </c:pt>
                <c:pt idx="987" formatCode="General">
                  <c:v>1.8143422394166599E-3</c:v>
                </c:pt>
                <c:pt idx="988" formatCode="General">
                  <c:v>1.8067908821727901E-3</c:v>
                </c:pt>
                <c:pt idx="989" formatCode="General">
                  <c:v>1.80759541518604E-3</c:v>
                </c:pt>
                <c:pt idx="990" formatCode="General">
                  <c:v>1.8106551868208799E-3</c:v>
                </c:pt>
                <c:pt idx="991" formatCode="General">
                  <c:v>1.8086244815716699E-3</c:v>
                </c:pt>
                <c:pt idx="992" formatCode="General">
                  <c:v>1.8039611621413799E-3</c:v>
                </c:pt>
                <c:pt idx="993" formatCode="General">
                  <c:v>1.80521614376191E-3</c:v>
                </c:pt>
                <c:pt idx="994" formatCode="General">
                  <c:v>1.81352461461335E-3</c:v>
                </c:pt>
                <c:pt idx="995" formatCode="General">
                  <c:v>1.8204711584869099E-3</c:v>
                </c:pt>
                <c:pt idx="996" formatCode="General">
                  <c:v>1.8213756390556099E-3</c:v>
                </c:pt>
                <c:pt idx="997" formatCode="General">
                  <c:v>1.8223440593233E-3</c:v>
                </c:pt>
                <c:pt idx="998" formatCode="General">
                  <c:v>1.8288666988002899E-3</c:v>
                </c:pt>
                <c:pt idx="999" formatCode="General">
                  <c:v>1.83562324567845E-3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066-4FFA-A2CE-89D4B395B19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n_\phi-\bar{n}_\phi</c:v>
                </c:pt>
              </c:strCache>
            </c:strRef>
          </c:tx>
          <c:spPr>
            <a:ln w="19050" cap="rnd">
              <a:solidFill>
                <a:srgbClr val="7030A0"/>
              </a:solidFill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xVal>
            <c:numRef>
              <c:f>Sheet1!$A$2:$A$1001</c:f>
              <c:numCache>
                <c:formatCode>General</c:formatCode>
                <c:ptCount val="1000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  <c:pt idx="65">
                  <c:v>32.5</c:v>
                </c:pt>
                <c:pt idx="66">
                  <c:v>33</c:v>
                </c:pt>
                <c:pt idx="67">
                  <c:v>33.5</c:v>
                </c:pt>
                <c:pt idx="68">
                  <c:v>34</c:v>
                </c:pt>
                <c:pt idx="69">
                  <c:v>34.5</c:v>
                </c:pt>
                <c:pt idx="70">
                  <c:v>35</c:v>
                </c:pt>
                <c:pt idx="71">
                  <c:v>35.5</c:v>
                </c:pt>
                <c:pt idx="72">
                  <c:v>36</c:v>
                </c:pt>
                <c:pt idx="73">
                  <c:v>36.5</c:v>
                </c:pt>
                <c:pt idx="74">
                  <c:v>37</c:v>
                </c:pt>
                <c:pt idx="75">
                  <c:v>37.5</c:v>
                </c:pt>
                <c:pt idx="76">
                  <c:v>38</c:v>
                </c:pt>
                <c:pt idx="77">
                  <c:v>38.5</c:v>
                </c:pt>
                <c:pt idx="78">
                  <c:v>39</c:v>
                </c:pt>
                <c:pt idx="79">
                  <c:v>39.5</c:v>
                </c:pt>
                <c:pt idx="80">
                  <c:v>40</c:v>
                </c:pt>
                <c:pt idx="81">
                  <c:v>40.5</c:v>
                </c:pt>
                <c:pt idx="82">
                  <c:v>41</c:v>
                </c:pt>
                <c:pt idx="83">
                  <c:v>41.5</c:v>
                </c:pt>
                <c:pt idx="84">
                  <c:v>42</c:v>
                </c:pt>
                <c:pt idx="85">
                  <c:v>42.5</c:v>
                </c:pt>
                <c:pt idx="86">
                  <c:v>43</c:v>
                </c:pt>
                <c:pt idx="87">
                  <c:v>43.5</c:v>
                </c:pt>
                <c:pt idx="88">
                  <c:v>44</c:v>
                </c:pt>
                <c:pt idx="89">
                  <c:v>44.5</c:v>
                </c:pt>
                <c:pt idx="90">
                  <c:v>45</c:v>
                </c:pt>
                <c:pt idx="91">
                  <c:v>45.5</c:v>
                </c:pt>
                <c:pt idx="92">
                  <c:v>46</c:v>
                </c:pt>
                <c:pt idx="93">
                  <c:v>46.5</c:v>
                </c:pt>
                <c:pt idx="94">
                  <c:v>47</c:v>
                </c:pt>
                <c:pt idx="95">
                  <c:v>47.5</c:v>
                </c:pt>
                <c:pt idx="96">
                  <c:v>48</c:v>
                </c:pt>
                <c:pt idx="97">
                  <c:v>48.5</c:v>
                </c:pt>
                <c:pt idx="98">
                  <c:v>49</c:v>
                </c:pt>
                <c:pt idx="99">
                  <c:v>49.5</c:v>
                </c:pt>
                <c:pt idx="100">
                  <c:v>50</c:v>
                </c:pt>
                <c:pt idx="101">
                  <c:v>50.5</c:v>
                </c:pt>
                <c:pt idx="102">
                  <c:v>51</c:v>
                </c:pt>
                <c:pt idx="103">
                  <c:v>51.5</c:v>
                </c:pt>
                <c:pt idx="104">
                  <c:v>52</c:v>
                </c:pt>
                <c:pt idx="105">
                  <c:v>52.5</c:v>
                </c:pt>
                <c:pt idx="106">
                  <c:v>53</c:v>
                </c:pt>
                <c:pt idx="107">
                  <c:v>53.5</c:v>
                </c:pt>
                <c:pt idx="108">
                  <c:v>54</c:v>
                </c:pt>
                <c:pt idx="109">
                  <c:v>54.5</c:v>
                </c:pt>
                <c:pt idx="110">
                  <c:v>55</c:v>
                </c:pt>
                <c:pt idx="111">
                  <c:v>55.5</c:v>
                </c:pt>
                <c:pt idx="112">
                  <c:v>56</c:v>
                </c:pt>
                <c:pt idx="113">
                  <c:v>56.5</c:v>
                </c:pt>
                <c:pt idx="114">
                  <c:v>57</c:v>
                </c:pt>
                <c:pt idx="115">
                  <c:v>57.5</c:v>
                </c:pt>
                <c:pt idx="116">
                  <c:v>58</c:v>
                </c:pt>
                <c:pt idx="117">
                  <c:v>58.5</c:v>
                </c:pt>
                <c:pt idx="118">
                  <c:v>59</c:v>
                </c:pt>
                <c:pt idx="119">
                  <c:v>59.5</c:v>
                </c:pt>
                <c:pt idx="120">
                  <c:v>60</c:v>
                </c:pt>
                <c:pt idx="121">
                  <c:v>60.5</c:v>
                </c:pt>
                <c:pt idx="122">
                  <c:v>61</c:v>
                </c:pt>
                <c:pt idx="123">
                  <c:v>61.5</c:v>
                </c:pt>
                <c:pt idx="124">
                  <c:v>62</c:v>
                </c:pt>
                <c:pt idx="125">
                  <c:v>62.5</c:v>
                </c:pt>
                <c:pt idx="126">
                  <c:v>63</c:v>
                </c:pt>
                <c:pt idx="127">
                  <c:v>63.5</c:v>
                </c:pt>
                <c:pt idx="128">
                  <c:v>64</c:v>
                </c:pt>
                <c:pt idx="129">
                  <c:v>64.5</c:v>
                </c:pt>
                <c:pt idx="130">
                  <c:v>65</c:v>
                </c:pt>
                <c:pt idx="131">
                  <c:v>65.5</c:v>
                </c:pt>
                <c:pt idx="132">
                  <c:v>66</c:v>
                </c:pt>
                <c:pt idx="133">
                  <c:v>66.5</c:v>
                </c:pt>
                <c:pt idx="134">
                  <c:v>67</c:v>
                </c:pt>
                <c:pt idx="135">
                  <c:v>67.5</c:v>
                </c:pt>
                <c:pt idx="136">
                  <c:v>68</c:v>
                </c:pt>
                <c:pt idx="137">
                  <c:v>68.5</c:v>
                </c:pt>
                <c:pt idx="138">
                  <c:v>69</c:v>
                </c:pt>
                <c:pt idx="139">
                  <c:v>69.5</c:v>
                </c:pt>
                <c:pt idx="140">
                  <c:v>70</c:v>
                </c:pt>
                <c:pt idx="141">
                  <c:v>70.5</c:v>
                </c:pt>
                <c:pt idx="142">
                  <c:v>71</c:v>
                </c:pt>
                <c:pt idx="143">
                  <c:v>71.5</c:v>
                </c:pt>
                <c:pt idx="144">
                  <c:v>72</c:v>
                </c:pt>
                <c:pt idx="145">
                  <c:v>72.5</c:v>
                </c:pt>
                <c:pt idx="146">
                  <c:v>73</c:v>
                </c:pt>
                <c:pt idx="147">
                  <c:v>73.5</c:v>
                </c:pt>
                <c:pt idx="148">
                  <c:v>74</c:v>
                </c:pt>
                <c:pt idx="149">
                  <c:v>74.5</c:v>
                </c:pt>
                <c:pt idx="150">
                  <c:v>75</c:v>
                </c:pt>
                <c:pt idx="151">
                  <c:v>75.5</c:v>
                </c:pt>
                <c:pt idx="152">
                  <c:v>76</c:v>
                </c:pt>
                <c:pt idx="153">
                  <c:v>76.5</c:v>
                </c:pt>
                <c:pt idx="154">
                  <c:v>77</c:v>
                </c:pt>
                <c:pt idx="155">
                  <c:v>77.5</c:v>
                </c:pt>
                <c:pt idx="156">
                  <c:v>78</c:v>
                </c:pt>
                <c:pt idx="157">
                  <c:v>78.5</c:v>
                </c:pt>
                <c:pt idx="158">
                  <c:v>79</c:v>
                </c:pt>
                <c:pt idx="159">
                  <c:v>79.5</c:v>
                </c:pt>
                <c:pt idx="160">
                  <c:v>80</c:v>
                </c:pt>
                <c:pt idx="161">
                  <c:v>80.5</c:v>
                </c:pt>
                <c:pt idx="162">
                  <c:v>81</c:v>
                </c:pt>
                <c:pt idx="163">
                  <c:v>81.5</c:v>
                </c:pt>
                <c:pt idx="164">
                  <c:v>82</c:v>
                </c:pt>
                <c:pt idx="165">
                  <c:v>82.5</c:v>
                </c:pt>
                <c:pt idx="166">
                  <c:v>83</c:v>
                </c:pt>
                <c:pt idx="167">
                  <c:v>83.5</c:v>
                </c:pt>
                <c:pt idx="168">
                  <c:v>84</c:v>
                </c:pt>
                <c:pt idx="169">
                  <c:v>84.5</c:v>
                </c:pt>
                <c:pt idx="170">
                  <c:v>85</c:v>
                </c:pt>
                <c:pt idx="171">
                  <c:v>85.5</c:v>
                </c:pt>
                <c:pt idx="172">
                  <c:v>86</c:v>
                </c:pt>
                <c:pt idx="173">
                  <c:v>86.5</c:v>
                </c:pt>
                <c:pt idx="174">
                  <c:v>87</c:v>
                </c:pt>
                <c:pt idx="175">
                  <c:v>87.5</c:v>
                </c:pt>
                <c:pt idx="176">
                  <c:v>88</c:v>
                </c:pt>
                <c:pt idx="177">
                  <c:v>88.5</c:v>
                </c:pt>
                <c:pt idx="178">
                  <c:v>89</c:v>
                </c:pt>
                <c:pt idx="179">
                  <c:v>89.5</c:v>
                </c:pt>
                <c:pt idx="180">
                  <c:v>90</c:v>
                </c:pt>
                <c:pt idx="181">
                  <c:v>90.5</c:v>
                </c:pt>
                <c:pt idx="182">
                  <c:v>91</c:v>
                </c:pt>
                <c:pt idx="183">
                  <c:v>91.5</c:v>
                </c:pt>
                <c:pt idx="184">
                  <c:v>92</c:v>
                </c:pt>
                <c:pt idx="185">
                  <c:v>92.5</c:v>
                </c:pt>
                <c:pt idx="186">
                  <c:v>93</c:v>
                </c:pt>
                <c:pt idx="187">
                  <c:v>93.5</c:v>
                </c:pt>
                <c:pt idx="188">
                  <c:v>94</c:v>
                </c:pt>
                <c:pt idx="189">
                  <c:v>94.5</c:v>
                </c:pt>
                <c:pt idx="190">
                  <c:v>95</c:v>
                </c:pt>
                <c:pt idx="191">
                  <c:v>95.5</c:v>
                </c:pt>
                <c:pt idx="192">
                  <c:v>96</c:v>
                </c:pt>
                <c:pt idx="193">
                  <c:v>96.5</c:v>
                </c:pt>
                <c:pt idx="194">
                  <c:v>97</c:v>
                </c:pt>
                <c:pt idx="195">
                  <c:v>97.5</c:v>
                </c:pt>
                <c:pt idx="196">
                  <c:v>98</c:v>
                </c:pt>
                <c:pt idx="197">
                  <c:v>98.5</c:v>
                </c:pt>
                <c:pt idx="198">
                  <c:v>99</c:v>
                </c:pt>
                <c:pt idx="199">
                  <c:v>99.5</c:v>
                </c:pt>
                <c:pt idx="200">
                  <c:v>100</c:v>
                </c:pt>
                <c:pt idx="201">
                  <c:v>100.5</c:v>
                </c:pt>
                <c:pt idx="202">
                  <c:v>101</c:v>
                </c:pt>
                <c:pt idx="203">
                  <c:v>101.5</c:v>
                </c:pt>
                <c:pt idx="204">
                  <c:v>102</c:v>
                </c:pt>
                <c:pt idx="205">
                  <c:v>102.5</c:v>
                </c:pt>
                <c:pt idx="206">
                  <c:v>103</c:v>
                </c:pt>
                <c:pt idx="207">
                  <c:v>103.5</c:v>
                </c:pt>
                <c:pt idx="208">
                  <c:v>104</c:v>
                </c:pt>
                <c:pt idx="209">
                  <c:v>104.5</c:v>
                </c:pt>
                <c:pt idx="210">
                  <c:v>105</c:v>
                </c:pt>
                <c:pt idx="211">
                  <c:v>105.5</c:v>
                </c:pt>
                <c:pt idx="212">
                  <c:v>106</c:v>
                </c:pt>
                <c:pt idx="213">
                  <c:v>106.5</c:v>
                </c:pt>
                <c:pt idx="214">
                  <c:v>107</c:v>
                </c:pt>
                <c:pt idx="215">
                  <c:v>107.5</c:v>
                </c:pt>
                <c:pt idx="216">
                  <c:v>108</c:v>
                </c:pt>
                <c:pt idx="217">
                  <c:v>108.5</c:v>
                </c:pt>
                <c:pt idx="218">
                  <c:v>109</c:v>
                </c:pt>
                <c:pt idx="219">
                  <c:v>109.5</c:v>
                </c:pt>
                <c:pt idx="220">
                  <c:v>110</c:v>
                </c:pt>
                <c:pt idx="221">
                  <c:v>110.5</c:v>
                </c:pt>
                <c:pt idx="222">
                  <c:v>111</c:v>
                </c:pt>
                <c:pt idx="223">
                  <c:v>111.5</c:v>
                </c:pt>
                <c:pt idx="224">
                  <c:v>112</c:v>
                </c:pt>
                <c:pt idx="225">
                  <c:v>112.5</c:v>
                </c:pt>
                <c:pt idx="226">
                  <c:v>113</c:v>
                </c:pt>
                <c:pt idx="227">
                  <c:v>113.5</c:v>
                </c:pt>
                <c:pt idx="228">
                  <c:v>114</c:v>
                </c:pt>
                <c:pt idx="229">
                  <c:v>114.5</c:v>
                </c:pt>
                <c:pt idx="230">
                  <c:v>115</c:v>
                </c:pt>
                <c:pt idx="231">
                  <c:v>115.5</c:v>
                </c:pt>
                <c:pt idx="232">
                  <c:v>116</c:v>
                </c:pt>
                <c:pt idx="233">
                  <c:v>116.5</c:v>
                </c:pt>
                <c:pt idx="234">
                  <c:v>117</c:v>
                </c:pt>
                <c:pt idx="235">
                  <c:v>117.5</c:v>
                </c:pt>
                <c:pt idx="236">
                  <c:v>118</c:v>
                </c:pt>
                <c:pt idx="237">
                  <c:v>118.5</c:v>
                </c:pt>
                <c:pt idx="238">
                  <c:v>119</c:v>
                </c:pt>
                <c:pt idx="239">
                  <c:v>119.5</c:v>
                </c:pt>
                <c:pt idx="240">
                  <c:v>120</c:v>
                </c:pt>
                <c:pt idx="241">
                  <c:v>120.5</c:v>
                </c:pt>
                <c:pt idx="242">
                  <c:v>121</c:v>
                </c:pt>
                <c:pt idx="243">
                  <c:v>121.5</c:v>
                </c:pt>
                <c:pt idx="244">
                  <c:v>122</c:v>
                </c:pt>
                <c:pt idx="245">
                  <c:v>122.5</c:v>
                </c:pt>
                <c:pt idx="246">
                  <c:v>123</c:v>
                </c:pt>
                <c:pt idx="247">
                  <c:v>123.5</c:v>
                </c:pt>
                <c:pt idx="248">
                  <c:v>124</c:v>
                </c:pt>
                <c:pt idx="249">
                  <c:v>124.5</c:v>
                </c:pt>
                <c:pt idx="250">
                  <c:v>125</c:v>
                </c:pt>
                <c:pt idx="251">
                  <c:v>125.5</c:v>
                </c:pt>
                <c:pt idx="252">
                  <c:v>126</c:v>
                </c:pt>
                <c:pt idx="253">
                  <c:v>126.5</c:v>
                </c:pt>
                <c:pt idx="254">
                  <c:v>127</c:v>
                </c:pt>
                <c:pt idx="255">
                  <c:v>127.5</c:v>
                </c:pt>
                <c:pt idx="256">
                  <c:v>128</c:v>
                </c:pt>
                <c:pt idx="257">
                  <c:v>128.5</c:v>
                </c:pt>
                <c:pt idx="258">
                  <c:v>129</c:v>
                </c:pt>
                <c:pt idx="259">
                  <c:v>129.5</c:v>
                </c:pt>
                <c:pt idx="260">
                  <c:v>130</c:v>
                </c:pt>
                <c:pt idx="261">
                  <c:v>130.5</c:v>
                </c:pt>
                <c:pt idx="262">
                  <c:v>131</c:v>
                </c:pt>
                <c:pt idx="263">
                  <c:v>131.5</c:v>
                </c:pt>
                <c:pt idx="264">
                  <c:v>132</c:v>
                </c:pt>
                <c:pt idx="265">
                  <c:v>132.5</c:v>
                </c:pt>
                <c:pt idx="266">
                  <c:v>133</c:v>
                </c:pt>
                <c:pt idx="267">
                  <c:v>133.5</c:v>
                </c:pt>
                <c:pt idx="268">
                  <c:v>134</c:v>
                </c:pt>
                <c:pt idx="269">
                  <c:v>134.5</c:v>
                </c:pt>
                <c:pt idx="270">
                  <c:v>135</c:v>
                </c:pt>
                <c:pt idx="271">
                  <c:v>135.5</c:v>
                </c:pt>
                <c:pt idx="272">
                  <c:v>136</c:v>
                </c:pt>
                <c:pt idx="273">
                  <c:v>136.5</c:v>
                </c:pt>
                <c:pt idx="274">
                  <c:v>137</c:v>
                </c:pt>
                <c:pt idx="275">
                  <c:v>137.5</c:v>
                </c:pt>
                <c:pt idx="276">
                  <c:v>138</c:v>
                </c:pt>
                <c:pt idx="277">
                  <c:v>138.5</c:v>
                </c:pt>
                <c:pt idx="278">
                  <c:v>139</c:v>
                </c:pt>
                <c:pt idx="279">
                  <c:v>139.5</c:v>
                </c:pt>
                <c:pt idx="280">
                  <c:v>140</c:v>
                </c:pt>
                <c:pt idx="281">
                  <c:v>140.5</c:v>
                </c:pt>
                <c:pt idx="282">
                  <c:v>141</c:v>
                </c:pt>
                <c:pt idx="283">
                  <c:v>141.5</c:v>
                </c:pt>
                <c:pt idx="284">
                  <c:v>142</c:v>
                </c:pt>
                <c:pt idx="285">
                  <c:v>142.5</c:v>
                </c:pt>
                <c:pt idx="286">
                  <c:v>143</c:v>
                </c:pt>
                <c:pt idx="287">
                  <c:v>143.5</c:v>
                </c:pt>
                <c:pt idx="288">
                  <c:v>144</c:v>
                </c:pt>
                <c:pt idx="289">
                  <c:v>144.5</c:v>
                </c:pt>
                <c:pt idx="290">
                  <c:v>145</c:v>
                </c:pt>
                <c:pt idx="291">
                  <c:v>145.5</c:v>
                </c:pt>
                <c:pt idx="292">
                  <c:v>146</c:v>
                </c:pt>
                <c:pt idx="293">
                  <c:v>146.5</c:v>
                </c:pt>
                <c:pt idx="294">
                  <c:v>147</c:v>
                </c:pt>
                <c:pt idx="295">
                  <c:v>147.5</c:v>
                </c:pt>
                <c:pt idx="296">
                  <c:v>148</c:v>
                </c:pt>
                <c:pt idx="297">
                  <c:v>148.5</c:v>
                </c:pt>
                <c:pt idx="298">
                  <c:v>149</c:v>
                </c:pt>
                <c:pt idx="299">
                  <c:v>149.5</c:v>
                </c:pt>
                <c:pt idx="300">
                  <c:v>150</c:v>
                </c:pt>
                <c:pt idx="301">
                  <c:v>150.5</c:v>
                </c:pt>
                <c:pt idx="302">
                  <c:v>151</c:v>
                </c:pt>
                <c:pt idx="303">
                  <c:v>151.5</c:v>
                </c:pt>
                <c:pt idx="304">
                  <c:v>152</c:v>
                </c:pt>
                <c:pt idx="305">
                  <c:v>152.5</c:v>
                </c:pt>
                <c:pt idx="306">
                  <c:v>153</c:v>
                </c:pt>
                <c:pt idx="307">
                  <c:v>153.5</c:v>
                </c:pt>
                <c:pt idx="308">
                  <c:v>154</c:v>
                </c:pt>
                <c:pt idx="309">
                  <c:v>154.5</c:v>
                </c:pt>
                <c:pt idx="310">
                  <c:v>155</c:v>
                </c:pt>
                <c:pt idx="311">
                  <c:v>155.5</c:v>
                </c:pt>
                <c:pt idx="312">
                  <c:v>156</c:v>
                </c:pt>
                <c:pt idx="313">
                  <c:v>156.5</c:v>
                </c:pt>
                <c:pt idx="314">
                  <c:v>157</c:v>
                </c:pt>
                <c:pt idx="315">
                  <c:v>157.5</c:v>
                </c:pt>
                <c:pt idx="316">
                  <c:v>158</c:v>
                </c:pt>
                <c:pt idx="317">
                  <c:v>158.5</c:v>
                </c:pt>
                <c:pt idx="318">
                  <c:v>159</c:v>
                </c:pt>
                <c:pt idx="319">
                  <c:v>159.5</c:v>
                </c:pt>
                <c:pt idx="320">
                  <c:v>160</c:v>
                </c:pt>
                <c:pt idx="321">
                  <c:v>160.5</c:v>
                </c:pt>
                <c:pt idx="322">
                  <c:v>161</c:v>
                </c:pt>
                <c:pt idx="323">
                  <c:v>161.5</c:v>
                </c:pt>
                <c:pt idx="324">
                  <c:v>162</c:v>
                </c:pt>
                <c:pt idx="325">
                  <c:v>162.5</c:v>
                </c:pt>
                <c:pt idx="326">
                  <c:v>163</c:v>
                </c:pt>
                <c:pt idx="327">
                  <c:v>163.5</c:v>
                </c:pt>
                <c:pt idx="328">
                  <c:v>164</c:v>
                </c:pt>
                <c:pt idx="329">
                  <c:v>164.5</c:v>
                </c:pt>
                <c:pt idx="330">
                  <c:v>165</c:v>
                </c:pt>
                <c:pt idx="331">
                  <c:v>165.5</c:v>
                </c:pt>
                <c:pt idx="332">
                  <c:v>166</c:v>
                </c:pt>
                <c:pt idx="333">
                  <c:v>166.5</c:v>
                </c:pt>
                <c:pt idx="334">
                  <c:v>167</c:v>
                </c:pt>
                <c:pt idx="335">
                  <c:v>167.5</c:v>
                </c:pt>
                <c:pt idx="336">
                  <c:v>168</c:v>
                </c:pt>
                <c:pt idx="337">
                  <c:v>168.5</c:v>
                </c:pt>
                <c:pt idx="338">
                  <c:v>169</c:v>
                </c:pt>
                <c:pt idx="339">
                  <c:v>169.5</c:v>
                </c:pt>
                <c:pt idx="340">
                  <c:v>170</c:v>
                </c:pt>
                <c:pt idx="341">
                  <c:v>170.5</c:v>
                </c:pt>
                <c:pt idx="342">
                  <c:v>171</c:v>
                </c:pt>
                <c:pt idx="343">
                  <c:v>171.5</c:v>
                </c:pt>
                <c:pt idx="344">
                  <c:v>172</c:v>
                </c:pt>
                <c:pt idx="345">
                  <c:v>172.5</c:v>
                </c:pt>
                <c:pt idx="346">
                  <c:v>173</c:v>
                </c:pt>
                <c:pt idx="347">
                  <c:v>173.5</c:v>
                </c:pt>
                <c:pt idx="348">
                  <c:v>174</c:v>
                </c:pt>
                <c:pt idx="349">
                  <c:v>174.5</c:v>
                </c:pt>
                <c:pt idx="350">
                  <c:v>175</c:v>
                </c:pt>
                <c:pt idx="351">
                  <c:v>175.5</c:v>
                </c:pt>
                <c:pt idx="352">
                  <c:v>176</c:v>
                </c:pt>
                <c:pt idx="353">
                  <c:v>176.5</c:v>
                </c:pt>
                <c:pt idx="354">
                  <c:v>177</c:v>
                </c:pt>
                <c:pt idx="355">
                  <c:v>177.5</c:v>
                </c:pt>
                <c:pt idx="356">
                  <c:v>178</c:v>
                </c:pt>
                <c:pt idx="357">
                  <c:v>178.5</c:v>
                </c:pt>
                <c:pt idx="358">
                  <c:v>179</c:v>
                </c:pt>
                <c:pt idx="359">
                  <c:v>179.5</c:v>
                </c:pt>
                <c:pt idx="360">
                  <c:v>180</c:v>
                </c:pt>
                <c:pt idx="361">
                  <c:v>180.5</c:v>
                </c:pt>
                <c:pt idx="362">
                  <c:v>181</c:v>
                </c:pt>
                <c:pt idx="363">
                  <c:v>181.5</c:v>
                </c:pt>
                <c:pt idx="364">
                  <c:v>182</c:v>
                </c:pt>
                <c:pt idx="365">
                  <c:v>182.5</c:v>
                </c:pt>
                <c:pt idx="366">
                  <c:v>183</c:v>
                </c:pt>
                <c:pt idx="367">
                  <c:v>183.5</c:v>
                </c:pt>
                <c:pt idx="368">
                  <c:v>184</c:v>
                </c:pt>
                <c:pt idx="369">
                  <c:v>184.5</c:v>
                </c:pt>
                <c:pt idx="370">
                  <c:v>185</c:v>
                </c:pt>
                <c:pt idx="371">
                  <c:v>185.5</c:v>
                </c:pt>
                <c:pt idx="372">
                  <c:v>186</c:v>
                </c:pt>
                <c:pt idx="373">
                  <c:v>186.5</c:v>
                </c:pt>
                <c:pt idx="374">
                  <c:v>187</c:v>
                </c:pt>
                <c:pt idx="375">
                  <c:v>187.5</c:v>
                </c:pt>
                <c:pt idx="376">
                  <c:v>188</c:v>
                </c:pt>
                <c:pt idx="377">
                  <c:v>188.5</c:v>
                </c:pt>
                <c:pt idx="378">
                  <c:v>189</c:v>
                </c:pt>
                <c:pt idx="379">
                  <c:v>189.5</c:v>
                </c:pt>
                <c:pt idx="380">
                  <c:v>190</c:v>
                </c:pt>
                <c:pt idx="381">
                  <c:v>190.5</c:v>
                </c:pt>
                <c:pt idx="382">
                  <c:v>191</c:v>
                </c:pt>
                <c:pt idx="383">
                  <c:v>191.5</c:v>
                </c:pt>
                <c:pt idx="384">
                  <c:v>192</c:v>
                </c:pt>
                <c:pt idx="385">
                  <c:v>192.5</c:v>
                </c:pt>
                <c:pt idx="386">
                  <c:v>193</c:v>
                </c:pt>
                <c:pt idx="387">
                  <c:v>193.5</c:v>
                </c:pt>
                <c:pt idx="388">
                  <c:v>194</c:v>
                </c:pt>
                <c:pt idx="389">
                  <c:v>194.5</c:v>
                </c:pt>
                <c:pt idx="390">
                  <c:v>195</c:v>
                </c:pt>
                <c:pt idx="391">
                  <c:v>195.5</c:v>
                </c:pt>
                <c:pt idx="392">
                  <c:v>196</c:v>
                </c:pt>
                <c:pt idx="393">
                  <c:v>196.5</c:v>
                </c:pt>
                <c:pt idx="394">
                  <c:v>197</c:v>
                </c:pt>
                <c:pt idx="395">
                  <c:v>197.5</c:v>
                </c:pt>
                <c:pt idx="396">
                  <c:v>198</c:v>
                </c:pt>
                <c:pt idx="397">
                  <c:v>198.5</c:v>
                </c:pt>
                <c:pt idx="398">
                  <c:v>199</c:v>
                </c:pt>
                <c:pt idx="399">
                  <c:v>199.5</c:v>
                </c:pt>
                <c:pt idx="400">
                  <c:v>200</c:v>
                </c:pt>
                <c:pt idx="401">
                  <c:v>200.5</c:v>
                </c:pt>
                <c:pt idx="402">
                  <c:v>201</c:v>
                </c:pt>
                <c:pt idx="403">
                  <c:v>201.5</c:v>
                </c:pt>
                <c:pt idx="404">
                  <c:v>202</c:v>
                </c:pt>
                <c:pt idx="405">
                  <c:v>202.5</c:v>
                </c:pt>
                <c:pt idx="406">
                  <c:v>203</c:v>
                </c:pt>
                <c:pt idx="407">
                  <c:v>203.5</c:v>
                </c:pt>
                <c:pt idx="408">
                  <c:v>204</c:v>
                </c:pt>
                <c:pt idx="409">
                  <c:v>204.5</c:v>
                </c:pt>
                <c:pt idx="410">
                  <c:v>205</c:v>
                </c:pt>
                <c:pt idx="411">
                  <c:v>205.5</c:v>
                </c:pt>
                <c:pt idx="412">
                  <c:v>206</c:v>
                </c:pt>
                <c:pt idx="413">
                  <c:v>206.5</c:v>
                </c:pt>
                <c:pt idx="414">
                  <c:v>207</c:v>
                </c:pt>
                <c:pt idx="415">
                  <c:v>207.5</c:v>
                </c:pt>
                <c:pt idx="416">
                  <c:v>208</c:v>
                </c:pt>
                <c:pt idx="417">
                  <c:v>208.5</c:v>
                </c:pt>
                <c:pt idx="418">
                  <c:v>209</c:v>
                </c:pt>
                <c:pt idx="419">
                  <c:v>209.5</c:v>
                </c:pt>
                <c:pt idx="420">
                  <c:v>210</c:v>
                </c:pt>
                <c:pt idx="421">
                  <c:v>210.5</c:v>
                </c:pt>
                <c:pt idx="422">
                  <c:v>211</c:v>
                </c:pt>
                <c:pt idx="423">
                  <c:v>211.5</c:v>
                </c:pt>
                <c:pt idx="424">
                  <c:v>212</c:v>
                </c:pt>
                <c:pt idx="425">
                  <c:v>212.5</c:v>
                </c:pt>
                <c:pt idx="426">
                  <c:v>213</c:v>
                </c:pt>
                <c:pt idx="427">
                  <c:v>213.5</c:v>
                </c:pt>
                <c:pt idx="428">
                  <c:v>214</c:v>
                </c:pt>
                <c:pt idx="429">
                  <c:v>214.5</c:v>
                </c:pt>
                <c:pt idx="430">
                  <c:v>215</c:v>
                </c:pt>
                <c:pt idx="431">
                  <c:v>215.5</c:v>
                </c:pt>
                <c:pt idx="432">
                  <c:v>216</c:v>
                </c:pt>
                <c:pt idx="433">
                  <c:v>216.5</c:v>
                </c:pt>
                <c:pt idx="434">
                  <c:v>217</c:v>
                </c:pt>
                <c:pt idx="435">
                  <c:v>217.5</c:v>
                </c:pt>
                <c:pt idx="436">
                  <c:v>218</c:v>
                </c:pt>
                <c:pt idx="437">
                  <c:v>218.5</c:v>
                </c:pt>
                <c:pt idx="438">
                  <c:v>219</c:v>
                </c:pt>
                <c:pt idx="439">
                  <c:v>219.5</c:v>
                </c:pt>
                <c:pt idx="440">
                  <c:v>220</c:v>
                </c:pt>
                <c:pt idx="441">
                  <c:v>220.5</c:v>
                </c:pt>
                <c:pt idx="442">
                  <c:v>221</c:v>
                </c:pt>
                <c:pt idx="443">
                  <c:v>221.5</c:v>
                </c:pt>
                <c:pt idx="444">
                  <c:v>222</c:v>
                </c:pt>
                <c:pt idx="445">
                  <c:v>222.5</c:v>
                </c:pt>
                <c:pt idx="446">
                  <c:v>223</c:v>
                </c:pt>
                <c:pt idx="447">
                  <c:v>223.5</c:v>
                </c:pt>
                <c:pt idx="448">
                  <c:v>224</c:v>
                </c:pt>
                <c:pt idx="449">
                  <c:v>224.5</c:v>
                </c:pt>
                <c:pt idx="450">
                  <c:v>225</c:v>
                </c:pt>
                <c:pt idx="451">
                  <c:v>225.5</c:v>
                </c:pt>
                <c:pt idx="452">
                  <c:v>226</c:v>
                </c:pt>
                <c:pt idx="453">
                  <c:v>226.5</c:v>
                </c:pt>
                <c:pt idx="454">
                  <c:v>227</c:v>
                </c:pt>
                <c:pt idx="455">
                  <c:v>227.5</c:v>
                </c:pt>
                <c:pt idx="456">
                  <c:v>228</c:v>
                </c:pt>
                <c:pt idx="457">
                  <c:v>228.5</c:v>
                </c:pt>
                <c:pt idx="458">
                  <c:v>229</c:v>
                </c:pt>
                <c:pt idx="459">
                  <c:v>229.5</c:v>
                </c:pt>
                <c:pt idx="460">
                  <c:v>230</c:v>
                </c:pt>
                <c:pt idx="461">
                  <c:v>230.5</c:v>
                </c:pt>
                <c:pt idx="462">
                  <c:v>231</c:v>
                </c:pt>
                <c:pt idx="463">
                  <c:v>231.5</c:v>
                </c:pt>
                <c:pt idx="464">
                  <c:v>232</c:v>
                </c:pt>
                <c:pt idx="465">
                  <c:v>232.5</c:v>
                </c:pt>
                <c:pt idx="466">
                  <c:v>233</c:v>
                </c:pt>
                <c:pt idx="467">
                  <c:v>233.5</c:v>
                </c:pt>
                <c:pt idx="468">
                  <c:v>234</c:v>
                </c:pt>
                <c:pt idx="469">
                  <c:v>234.5</c:v>
                </c:pt>
                <c:pt idx="470">
                  <c:v>235</c:v>
                </c:pt>
                <c:pt idx="471">
                  <c:v>235.5</c:v>
                </c:pt>
                <c:pt idx="472">
                  <c:v>236</c:v>
                </c:pt>
                <c:pt idx="473">
                  <c:v>236.5</c:v>
                </c:pt>
                <c:pt idx="474">
                  <c:v>237</c:v>
                </c:pt>
                <c:pt idx="475">
                  <c:v>237.5</c:v>
                </c:pt>
                <c:pt idx="476">
                  <c:v>238</c:v>
                </c:pt>
                <c:pt idx="477">
                  <c:v>238.5</c:v>
                </c:pt>
                <c:pt idx="478">
                  <c:v>239</c:v>
                </c:pt>
                <c:pt idx="479">
                  <c:v>239.5</c:v>
                </c:pt>
                <c:pt idx="480">
                  <c:v>240</c:v>
                </c:pt>
                <c:pt idx="481">
                  <c:v>240.5</c:v>
                </c:pt>
                <c:pt idx="482">
                  <c:v>241</c:v>
                </c:pt>
                <c:pt idx="483">
                  <c:v>241.5</c:v>
                </c:pt>
                <c:pt idx="484">
                  <c:v>242</c:v>
                </c:pt>
                <c:pt idx="485">
                  <c:v>242.5</c:v>
                </c:pt>
                <c:pt idx="486">
                  <c:v>243</c:v>
                </c:pt>
                <c:pt idx="487">
                  <c:v>243.5</c:v>
                </c:pt>
                <c:pt idx="488">
                  <c:v>244</c:v>
                </c:pt>
                <c:pt idx="489">
                  <c:v>244.5</c:v>
                </c:pt>
                <c:pt idx="490">
                  <c:v>245</c:v>
                </c:pt>
                <c:pt idx="491">
                  <c:v>245.5</c:v>
                </c:pt>
                <c:pt idx="492">
                  <c:v>246</c:v>
                </c:pt>
                <c:pt idx="493">
                  <c:v>246.5</c:v>
                </c:pt>
                <c:pt idx="494">
                  <c:v>247</c:v>
                </c:pt>
                <c:pt idx="495">
                  <c:v>247.5</c:v>
                </c:pt>
                <c:pt idx="496">
                  <c:v>248</c:v>
                </c:pt>
                <c:pt idx="497">
                  <c:v>248.5</c:v>
                </c:pt>
                <c:pt idx="498">
                  <c:v>249</c:v>
                </c:pt>
                <c:pt idx="499">
                  <c:v>249.5</c:v>
                </c:pt>
                <c:pt idx="500">
                  <c:v>250</c:v>
                </c:pt>
                <c:pt idx="501">
                  <c:v>250.5</c:v>
                </c:pt>
                <c:pt idx="502">
                  <c:v>251</c:v>
                </c:pt>
                <c:pt idx="503">
                  <c:v>251.5</c:v>
                </c:pt>
                <c:pt idx="504">
                  <c:v>252</c:v>
                </c:pt>
                <c:pt idx="505">
                  <c:v>252.5</c:v>
                </c:pt>
                <c:pt idx="506">
                  <c:v>253</c:v>
                </c:pt>
                <c:pt idx="507">
                  <c:v>253.5</c:v>
                </c:pt>
                <c:pt idx="508">
                  <c:v>254</c:v>
                </c:pt>
                <c:pt idx="509">
                  <c:v>254.5</c:v>
                </c:pt>
                <c:pt idx="510">
                  <c:v>255</c:v>
                </c:pt>
                <c:pt idx="511">
                  <c:v>255.5</c:v>
                </c:pt>
                <c:pt idx="512">
                  <c:v>256</c:v>
                </c:pt>
                <c:pt idx="513">
                  <c:v>256.5</c:v>
                </c:pt>
                <c:pt idx="514">
                  <c:v>257</c:v>
                </c:pt>
                <c:pt idx="515">
                  <c:v>257.5</c:v>
                </c:pt>
                <c:pt idx="516">
                  <c:v>258</c:v>
                </c:pt>
                <c:pt idx="517">
                  <c:v>258.5</c:v>
                </c:pt>
                <c:pt idx="518">
                  <c:v>259</c:v>
                </c:pt>
                <c:pt idx="519">
                  <c:v>259.5</c:v>
                </c:pt>
                <c:pt idx="520">
                  <c:v>260</c:v>
                </c:pt>
                <c:pt idx="521">
                  <c:v>260.5</c:v>
                </c:pt>
                <c:pt idx="522">
                  <c:v>261</c:v>
                </c:pt>
                <c:pt idx="523">
                  <c:v>261.5</c:v>
                </c:pt>
                <c:pt idx="524">
                  <c:v>262</c:v>
                </c:pt>
                <c:pt idx="525">
                  <c:v>262.5</c:v>
                </c:pt>
                <c:pt idx="526">
                  <c:v>263</c:v>
                </c:pt>
                <c:pt idx="527">
                  <c:v>263.5</c:v>
                </c:pt>
                <c:pt idx="528">
                  <c:v>264</c:v>
                </c:pt>
                <c:pt idx="529">
                  <c:v>264.5</c:v>
                </c:pt>
                <c:pt idx="530">
                  <c:v>265</c:v>
                </c:pt>
                <c:pt idx="531">
                  <c:v>265.5</c:v>
                </c:pt>
                <c:pt idx="532">
                  <c:v>266</c:v>
                </c:pt>
                <c:pt idx="533">
                  <c:v>266.5</c:v>
                </c:pt>
                <c:pt idx="534">
                  <c:v>267</c:v>
                </c:pt>
                <c:pt idx="535">
                  <c:v>267.5</c:v>
                </c:pt>
                <c:pt idx="536">
                  <c:v>268</c:v>
                </c:pt>
                <c:pt idx="537">
                  <c:v>268.5</c:v>
                </c:pt>
                <c:pt idx="538">
                  <c:v>269</c:v>
                </c:pt>
                <c:pt idx="539">
                  <c:v>269.5</c:v>
                </c:pt>
                <c:pt idx="540">
                  <c:v>270</c:v>
                </c:pt>
                <c:pt idx="541">
                  <c:v>270.5</c:v>
                </c:pt>
                <c:pt idx="542">
                  <c:v>271</c:v>
                </c:pt>
                <c:pt idx="543">
                  <c:v>271.5</c:v>
                </c:pt>
                <c:pt idx="544">
                  <c:v>272</c:v>
                </c:pt>
                <c:pt idx="545">
                  <c:v>272.5</c:v>
                </c:pt>
                <c:pt idx="546">
                  <c:v>273</c:v>
                </c:pt>
                <c:pt idx="547">
                  <c:v>273.5</c:v>
                </c:pt>
                <c:pt idx="548">
                  <c:v>274</c:v>
                </c:pt>
                <c:pt idx="549">
                  <c:v>274.5</c:v>
                </c:pt>
                <c:pt idx="550">
                  <c:v>275</c:v>
                </c:pt>
                <c:pt idx="551">
                  <c:v>275.5</c:v>
                </c:pt>
                <c:pt idx="552">
                  <c:v>276</c:v>
                </c:pt>
                <c:pt idx="553">
                  <c:v>276.5</c:v>
                </c:pt>
                <c:pt idx="554">
                  <c:v>277</c:v>
                </c:pt>
                <c:pt idx="555">
                  <c:v>277.5</c:v>
                </c:pt>
                <c:pt idx="556">
                  <c:v>278</c:v>
                </c:pt>
                <c:pt idx="557">
                  <c:v>278.5</c:v>
                </c:pt>
                <c:pt idx="558">
                  <c:v>279</c:v>
                </c:pt>
                <c:pt idx="559">
                  <c:v>279.5</c:v>
                </c:pt>
                <c:pt idx="560">
                  <c:v>280</c:v>
                </c:pt>
                <c:pt idx="561">
                  <c:v>280.5</c:v>
                </c:pt>
                <c:pt idx="562">
                  <c:v>281</c:v>
                </c:pt>
                <c:pt idx="563">
                  <c:v>281.5</c:v>
                </c:pt>
                <c:pt idx="564">
                  <c:v>282</c:v>
                </c:pt>
                <c:pt idx="565">
                  <c:v>282.5</c:v>
                </c:pt>
                <c:pt idx="566">
                  <c:v>283</c:v>
                </c:pt>
                <c:pt idx="567">
                  <c:v>283.5</c:v>
                </c:pt>
                <c:pt idx="568">
                  <c:v>284</c:v>
                </c:pt>
                <c:pt idx="569">
                  <c:v>284.5</c:v>
                </c:pt>
                <c:pt idx="570">
                  <c:v>285</c:v>
                </c:pt>
                <c:pt idx="571">
                  <c:v>285.5</c:v>
                </c:pt>
                <c:pt idx="572">
                  <c:v>286</c:v>
                </c:pt>
                <c:pt idx="573">
                  <c:v>286.5</c:v>
                </c:pt>
                <c:pt idx="574">
                  <c:v>287</c:v>
                </c:pt>
                <c:pt idx="575">
                  <c:v>287.5</c:v>
                </c:pt>
                <c:pt idx="576">
                  <c:v>288</c:v>
                </c:pt>
                <c:pt idx="577">
                  <c:v>288.5</c:v>
                </c:pt>
                <c:pt idx="578">
                  <c:v>289</c:v>
                </c:pt>
                <c:pt idx="579">
                  <c:v>289.5</c:v>
                </c:pt>
                <c:pt idx="580">
                  <c:v>290</c:v>
                </c:pt>
                <c:pt idx="581">
                  <c:v>290.5</c:v>
                </c:pt>
                <c:pt idx="582">
                  <c:v>291</c:v>
                </c:pt>
                <c:pt idx="583">
                  <c:v>291.5</c:v>
                </c:pt>
                <c:pt idx="584">
                  <c:v>292</c:v>
                </c:pt>
                <c:pt idx="585">
                  <c:v>292.5</c:v>
                </c:pt>
                <c:pt idx="586">
                  <c:v>293</c:v>
                </c:pt>
                <c:pt idx="587">
                  <c:v>293.5</c:v>
                </c:pt>
                <c:pt idx="588">
                  <c:v>294</c:v>
                </c:pt>
                <c:pt idx="589">
                  <c:v>294.5</c:v>
                </c:pt>
                <c:pt idx="590">
                  <c:v>295</c:v>
                </c:pt>
                <c:pt idx="591">
                  <c:v>295.5</c:v>
                </c:pt>
                <c:pt idx="592">
                  <c:v>296</c:v>
                </c:pt>
                <c:pt idx="593">
                  <c:v>296.5</c:v>
                </c:pt>
                <c:pt idx="594">
                  <c:v>297</c:v>
                </c:pt>
                <c:pt idx="595">
                  <c:v>297.5</c:v>
                </c:pt>
                <c:pt idx="596">
                  <c:v>298</c:v>
                </c:pt>
                <c:pt idx="597">
                  <c:v>298.5</c:v>
                </c:pt>
                <c:pt idx="598">
                  <c:v>299</c:v>
                </c:pt>
                <c:pt idx="599">
                  <c:v>299.5</c:v>
                </c:pt>
                <c:pt idx="600">
                  <c:v>300</c:v>
                </c:pt>
                <c:pt idx="601">
                  <c:v>300.5</c:v>
                </c:pt>
                <c:pt idx="602">
                  <c:v>301</c:v>
                </c:pt>
                <c:pt idx="603">
                  <c:v>301.5</c:v>
                </c:pt>
                <c:pt idx="604">
                  <c:v>302</c:v>
                </c:pt>
                <c:pt idx="605">
                  <c:v>302.5</c:v>
                </c:pt>
                <c:pt idx="606">
                  <c:v>303</c:v>
                </c:pt>
                <c:pt idx="607">
                  <c:v>303.5</c:v>
                </c:pt>
                <c:pt idx="608">
                  <c:v>304</c:v>
                </c:pt>
                <c:pt idx="609">
                  <c:v>304.5</c:v>
                </c:pt>
                <c:pt idx="610">
                  <c:v>305</c:v>
                </c:pt>
                <c:pt idx="611">
                  <c:v>305.5</c:v>
                </c:pt>
                <c:pt idx="612">
                  <c:v>306</c:v>
                </c:pt>
                <c:pt idx="613">
                  <c:v>306.5</c:v>
                </c:pt>
                <c:pt idx="614">
                  <c:v>307</c:v>
                </c:pt>
                <c:pt idx="615">
                  <c:v>307.5</c:v>
                </c:pt>
                <c:pt idx="616">
                  <c:v>308</c:v>
                </c:pt>
                <c:pt idx="617">
                  <c:v>308.5</c:v>
                </c:pt>
                <c:pt idx="618">
                  <c:v>309</c:v>
                </c:pt>
                <c:pt idx="619">
                  <c:v>309.5</c:v>
                </c:pt>
                <c:pt idx="620">
                  <c:v>310</c:v>
                </c:pt>
                <c:pt idx="621">
                  <c:v>310.5</c:v>
                </c:pt>
                <c:pt idx="622">
                  <c:v>311</c:v>
                </c:pt>
                <c:pt idx="623">
                  <c:v>311.5</c:v>
                </c:pt>
                <c:pt idx="624">
                  <c:v>312</c:v>
                </c:pt>
                <c:pt idx="625">
                  <c:v>312.5</c:v>
                </c:pt>
                <c:pt idx="626">
                  <c:v>313</c:v>
                </c:pt>
                <c:pt idx="627">
                  <c:v>313.5</c:v>
                </c:pt>
                <c:pt idx="628">
                  <c:v>314</c:v>
                </c:pt>
                <c:pt idx="629">
                  <c:v>314.5</c:v>
                </c:pt>
                <c:pt idx="630">
                  <c:v>315</c:v>
                </c:pt>
                <c:pt idx="631">
                  <c:v>315.5</c:v>
                </c:pt>
                <c:pt idx="632">
                  <c:v>316</c:v>
                </c:pt>
                <c:pt idx="633">
                  <c:v>316.5</c:v>
                </c:pt>
                <c:pt idx="634">
                  <c:v>317</c:v>
                </c:pt>
                <c:pt idx="635">
                  <c:v>317.5</c:v>
                </c:pt>
                <c:pt idx="636">
                  <c:v>318</c:v>
                </c:pt>
                <c:pt idx="637">
                  <c:v>318.5</c:v>
                </c:pt>
                <c:pt idx="638">
                  <c:v>319</c:v>
                </c:pt>
                <c:pt idx="639">
                  <c:v>319.5</c:v>
                </c:pt>
                <c:pt idx="640">
                  <c:v>320</c:v>
                </c:pt>
                <c:pt idx="641">
                  <c:v>320.5</c:v>
                </c:pt>
                <c:pt idx="642">
                  <c:v>321</c:v>
                </c:pt>
                <c:pt idx="643">
                  <c:v>321.5</c:v>
                </c:pt>
                <c:pt idx="644">
                  <c:v>322</c:v>
                </c:pt>
                <c:pt idx="645">
                  <c:v>322.5</c:v>
                </c:pt>
                <c:pt idx="646">
                  <c:v>323</c:v>
                </c:pt>
                <c:pt idx="647">
                  <c:v>323.5</c:v>
                </c:pt>
                <c:pt idx="648">
                  <c:v>324</c:v>
                </c:pt>
                <c:pt idx="649">
                  <c:v>324.5</c:v>
                </c:pt>
                <c:pt idx="650">
                  <c:v>325</c:v>
                </c:pt>
                <c:pt idx="651">
                  <c:v>325.5</c:v>
                </c:pt>
                <c:pt idx="652">
                  <c:v>326</c:v>
                </c:pt>
                <c:pt idx="653">
                  <c:v>326.5</c:v>
                </c:pt>
                <c:pt idx="654">
                  <c:v>327</c:v>
                </c:pt>
                <c:pt idx="655">
                  <c:v>327.5</c:v>
                </c:pt>
                <c:pt idx="656">
                  <c:v>328</c:v>
                </c:pt>
                <c:pt idx="657">
                  <c:v>328.5</c:v>
                </c:pt>
                <c:pt idx="658">
                  <c:v>329</c:v>
                </c:pt>
                <c:pt idx="659">
                  <c:v>329.5</c:v>
                </c:pt>
                <c:pt idx="660">
                  <c:v>330</c:v>
                </c:pt>
                <c:pt idx="661">
                  <c:v>330.5</c:v>
                </c:pt>
                <c:pt idx="662">
                  <c:v>331</c:v>
                </c:pt>
                <c:pt idx="663">
                  <c:v>331.5</c:v>
                </c:pt>
                <c:pt idx="664">
                  <c:v>332</c:v>
                </c:pt>
                <c:pt idx="665">
                  <c:v>332.5</c:v>
                </c:pt>
                <c:pt idx="666">
                  <c:v>333</c:v>
                </c:pt>
                <c:pt idx="667">
                  <c:v>333.5</c:v>
                </c:pt>
                <c:pt idx="668">
                  <c:v>334</c:v>
                </c:pt>
                <c:pt idx="669">
                  <c:v>334.5</c:v>
                </c:pt>
                <c:pt idx="670">
                  <c:v>335</c:v>
                </c:pt>
                <c:pt idx="671">
                  <c:v>335.5</c:v>
                </c:pt>
                <c:pt idx="672">
                  <c:v>336</c:v>
                </c:pt>
                <c:pt idx="673">
                  <c:v>336.5</c:v>
                </c:pt>
                <c:pt idx="674">
                  <c:v>337</c:v>
                </c:pt>
                <c:pt idx="675">
                  <c:v>337.5</c:v>
                </c:pt>
                <c:pt idx="676">
                  <c:v>338</c:v>
                </c:pt>
                <c:pt idx="677">
                  <c:v>338.5</c:v>
                </c:pt>
                <c:pt idx="678">
                  <c:v>339</c:v>
                </c:pt>
                <c:pt idx="679">
                  <c:v>339.5</c:v>
                </c:pt>
                <c:pt idx="680">
                  <c:v>340</c:v>
                </c:pt>
                <c:pt idx="681">
                  <c:v>340.5</c:v>
                </c:pt>
                <c:pt idx="682">
                  <c:v>341</c:v>
                </c:pt>
                <c:pt idx="683">
                  <c:v>341.5</c:v>
                </c:pt>
                <c:pt idx="684">
                  <c:v>342</c:v>
                </c:pt>
                <c:pt idx="685">
                  <c:v>342.5</c:v>
                </c:pt>
                <c:pt idx="686">
                  <c:v>343</c:v>
                </c:pt>
                <c:pt idx="687">
                  <c:v>343.5</c:v>
                </c:pt>
                <c:pt idx="688">
                  <c:v>344</c:v>
                </c:pt>
                <c:pt idx="689">
                  <c:v>344.5</c:v>
                </c:pt>
                <c:pt idx="690">
                  <c:v>345</c:v>
                </c:pt>
                <c:pt idx="691">
                  <c:v>345.5</c:v>
                </c:pt>
                <c:pt idx="692">
                  <c:v>346</c:v>
                </c:pt>
                <c:pt idx="693">
                  <c:v>346.5</c:v>
                </c:pt>
                <c:pt idx="694">
                  <c:v>347</c:v>
                </c:pt>
                <c:pt idx="695">
                  <c:v>347.5</c:v>
                </c:pt>
                <c:pt idx="696">
                  <c:v>348</c:v>
                </c:pt>
                <c:pt idx="697">
                  <c:v>348.5</c:v>
                </c:pt>
                <c:pt idx="698">
                  <c:v>349</c:v>
                </c:pt>
                <c:pt idx="699">
                  <c:v>349.5</c:v>
                </c:pt>
                <c:pt idx="700">
                  <c:v>350</c:v>
                </c:pt>
                <c:pt idx="701">
                  <c:v>350.5</c:v>
                </c:pt>
                <c:pt idx="702">
                  <c:v>351</c:v>
                </c:pt>
                <c:pt idx="703">
                  <c:v>351.5</c:v>
                </c:pt>
                <c:pt idx="704">
                  <c:v>352</c:v>
                </c:pt>
                <c:pt idx="705">
                  <c:v>352.5</c:v>
                </c:pt>
                <c:pt idx="706">
                  <c:v>353</c:v>
                </c:pt>
                <c:pt idx="707">
                  <c:v>353.5</c:v>
                </c:pt>
                <c:pt idx="708">
                  <c:v>354</c:v>
                </c:pt>
                <c:pt idx="709">
                  <c:v>354.5</c:v>
                </c:pt>
                <c:pt idx="710">
                  <c:v>355</c:v>
                </c:pt>
                <c:pt idx="711">
                  <c:v>355.5</c:v>
                </c:pt>
                <c:pt idx="712">
                  <c:v>356</c:v>
                </c:pt>
                <c:pt idx="713">
                  <c:v>356.5</c:v>
                </c:pt>
                <c:pt idx="714">
                  <c:v>357</c:v>
                </c:pt>
                <c:pt idx="715">
                  <c:v>357.5</c:v>
                </c:pt>
                <c:pt idx="716">
                  <c:v>358</c:v>
                </c:pt>
                <c:pt idx="717">
                  <c:v>358.5</c:v>
                </c:pt>
                <c:pt idx="718">
                  <c:v>359</c:v>
                </c:pt>
                <c:pt idx="719">
                  <c:v>359.5</c:v>
                </c:pt>
                <c:pt idx="720">
                  <c:v>360</c:v>
                </c:pt>
                <c:pt idx="721">
                  <c:v>360.5</c:v>
                </c:pt>
                <c:pt idx="722">
                  <c:v>361</c:v>
                </c:pt>
                <c:pt idx="723">
                  <c:v>361.5</c:v>
                </c:pt>
                <c:pt idx="724">
                  <c:v>362</c:v>
                </c:pt>
                <c:pt idx="725">
                  <c:v>362.5</c:v>
                </c:pt>
                <c:pt idx="726">
                  <c:v>363</c:v>
                </c:pt>
                <c:pt idx="727">
                  <c:v>363.5</c:v>
                </c:pt>
                <c:pt idx="728">
                  <c:v>364</c:v>
                </c:pt>
                <c:pt idx="729">
                  <c:v>364.5</c:v>
                </c:pt>
                <c:pt idx="730">
                  <c:v>365</c:v>
                </c:pt>
                <c:pt idx="731">
                  <c:v>365.5</c:v>
                </c:pt>
                <c:pt idx="732">
                  <c:v>366</c:v>
                </c:pt>
                <c:pt idx="733">
                  <c:v>366.5</c:v>
                </c:pt>
                <c:pt idx="734">
                  <c:v>367</c:v>
                </c:pt>
                <c:pt idx="735">
                  <c:v>367.5</c:v>
                </c:pt>
                <c:pt idx="736">
                  <c:v>368</c:v>
                </c:pt>
                <c:pt idx="737">
                  <c:v>368.5</c:v>
                </c:pt>
                <c:pt idx="738">
                  <c:v>369</c:v>
                </c:pt>
                <c:pt idx="739">
                  <c:v>369.5</c:v>
                </c:pt>
                <c:pt idx="740">
                  <c:v>370</c:v>
                </c:pt>
                <c:pt idx="741">
                  <c:v>370.5</c:v>
                </c:pt>
                <c:pt idx="742">
                  <c:v>371</c:v>
                </c:pt>
                <c:pt idx="743">
                  <c:v>371.5</c:v>
                </c:pt>
                <c:pt idx="744">
                  <c:v>372</c:v>
                </c:pt>
                <c:pt idx="745">
                  <c:v>372.5</c:v>
                </c:pt>
                <c:pt idx="746">
                  <c:v>373</c:v>
                </c:pt>
                <c:pt idx="747">
                  <c:v>373.5</c:v>
                </c:pt>
                <c:pt idx="748">
                  <c:v>374</c:v>
                </c:pt>
                <c:pt idx="749">
                  <c:v>374.5</c:v>
                </c:pt>
                <c:pt idx="750">
                  <c:v>375</c:v>
                </c:pt>
                <c:pt idx="751">
                  <c:v>375.5</c:v>
                </c:pt>
                <c:pt idx="752">
                  <c:v>376</c:v>
                </c:pt>
                <c:pt idx="753">
                  <c:v>376.5</c:v>
                </c:pt>
                <c:pt idx="754">
                  <c:v>377</c:v>
                </c:pt>
                <c:pt idx="755">
                  <c:v>377.5</c:v>
                </c:pt>
                <c:pt idx="756">
                  <c:v>378</c:v>
                </c:pt>
                <c:pt idx="757">
                  <c:v>378.5</c:v>
                </c:pt>
                <c:pt idx="758">
                  <c:v>379</c:v>
                </c:pt>
                <c:pt idx="759">
                  <c:v>379.5</c:v>
                </c:pt>
                <c:pt idx="760">
                  <c:v>380</c:v>
                </c:pt>
                <c:pt idx="761">
                  <c:v>380.5</c:v>
                </c:pt>
                <c:pt idx="762">
                  <c:v>381</c:v>
                </c:pt>
                <c:pt idx="763">
                  <c:v>381.5</c:v>
                </c:pt>
                <c:pt idx="764">
                  <c:v>382</c:v>
                </c:pt>
                <c:pt idx="765">
                  <c:v>382.5</c:v>
                </c:pt>
                <c:pt idx="766">
                  <c:v>383</c:v>
                </c:pt>
                <c:pt idx="767">
                  <c:v>383.5</c:v>
                </c:pt>
                <c:pt idx="768">
                  <c:v>384</c:v>
                </c:pt>
                <c:pt idx="769">
                  <c:v>384.5</c:v>
                </c:pt>
                <c:pt idx="770">
                  <c:v>385</c:v>
                </c:pt>
                <c:pt idx="771">
                  <c:v>385.5</c:v>
                </c:pt>
                <c:pt idx="772">
                  <c:v>386</c:v>
                </c:pt>
                <c:pt idx="773">
                  <c:v>386.5</c:v>
                </c:pt>
                <c:pt idx="774">
                  <c:v>387</c:v>
                </c:pt>
                <c:pt idx="775">
                  <c:v>387.5</c:v>
                </c:pt>
                <c:pt idx="776">
                  <c:v>388</c:v>
                </c:pt>
                <c:pt idx="777">
                  <c:v>388.5</c:v>
                </c:pt>
                <c:pt idx="778">
                  <c:v>389</c:v>
                </c:pt>
                <c:pt idx="779">
                  <c:v>389.5</c:v>
                </c:pt>
                <c:pt idx="780">
                  <c:v>390</c:v>
                </c:pt>
                <c:pt idx="781">
                  <c:v>390.5</c:v>
                </c:pt>
                <c:pt idx="782">
                  <c:v>391</c:v>
                </c:pt>
                <c:pt idx="783">
                  <c:v>391.5</c:v>
                </c:pt>
                <c:pt idx="784">
                  <c:v>392</c:v>
                </c:pt>
                <c:pt idx="785">
                  <c:v>392.5</c:v>
                </c:pt>
                <c:pt idx="786">
                  <c:v>393</c:v>
                </c:pt>
                <c:pt idx="787">
                  <c:v>393.5</c:v>
                </c:pt>
                <c:pt idx="788">
                  <c:v>394</c:v>
                </c:pt>
                <c:pt idx="789">
                  <c:v>394.5</c:v>
                </c:pt>
                <c:pt idx="790">
                  <c:v>395</c:v>
                </c:pt>
                <c:pt idx="791">
                  <c:v>395.5</c:v>
                </c:pt>
                <c:pt idx="792">
                  <c:v>396</c:v>
                </c:pt>
                <c:pt idx="793">
                  <c:v>396.5</c:v>
                </c:pt>
                <c:pt idx="794">
                  <c:v>397</c:v>
                </c:pt>
                <c:pt idx="795">
                  <c:v>397.5</c:v>
                </c:pt>
                <c:pt idx="796">
                  <c:v>398</c:v>
                </c:pt>
                <c:pt idx="797">
                  <c:v>398.5</c:v>
                </c:pt>
                <c:pt idx="798">
                  <c:v>399</c:v>
                </c:pt>
                <c:pt idx="799">
                  <c:v>399.5</c:v>
                </c:pt>
                <c:pt idx="800">
                  <c:v>400</c:v>
                </c:pt>
                <c:pt idx="801">
                  <c:v>400.5</c:v>
                </c:pt>
                <c:pt idx="802">
                  <c:v>401</c:v>
                </c:pt>
                <c:pt idx="803">
                  <c:v>401.5</c:v>
                </c:pt>
                <c:pt idx="804">
                  <c:v>402</c:v>
                </c:pt>
                <c:pt idx="805">
                  <c:v>402.5</c:v>
                </c:pt>
                <c:pt idx="806">
                  <c:v>403</c:v>
                </c:pt>
                <c:pt idx="807">
                  <c:v>403.5</c:v>
                </c:pt>
                <c:pt idx="808">
                  <c:v>404</c:v>
                </c:pt>
                <c:pt idx="809">
                  <c:v>404.5</c:v>
                </c:pt>
                <c:pt idx="810">
                  <c:v>405</c:v>
                </c:pt>
                <c:pt idx="811">
                  <c:v>405.5</c:v>
                </c:pt>
                <c:pt idx="812">
                  <c:v>406</c:v>
                </c:pt>
                <c:pt idx="813">
                  <c:v>406.5</c:v>
                </c:pt>
                <c:pt idx="814">
                  <c:v>407</c:v>
                </c:pt>
                <c:pt idx="815">
                  <c:v>407.5</c:v>
                </c:pt>
                <c:pt idx="816">
                  <c:v>408</c:v>
                </c:pt>
                <c:pt idx="817">
                  <c:v>408.5</c:v>
                </c:pt>
                <c:pt idx="818">
                  <c:v>409</c:v>
                </c:pt>
                <c:pt idx="819">
                  <c:v>409.5</c:v>
                </c:pt>
                <c:pt idx="820">
                  <c:v>410</c:v>
                </c:pt>
                <c:pt idx="821">
                  <c:v>410.5</c:v>
                </c:pt>
                <c:pt idx="822">
                  <c:v>411</c:v>
                </c:pt>
                <c:pt idx="823">
                  <c:v>411.5</c:v>
                </c:pt>
                <c:pt idx="824">
                  <c:v>412</c:v>
                </c:pt>
                <c:pt idx="825">
                  <c:v>412.5</c:v>
                </c:pt>
                <c:pt idx="826">
                  <c:v>413</c:v>
                </c:pt>
                <c:pt idx="827">
                  <c:v>413.5</c:v>
                </c:pt>
                <c:pt idx="828">
                  <c:v>414</c:v>
                </c:pt>
                <c:pt idx="829">
                  <c:v>414.5</c:v>
                </c:pt>
                <c:pt idx="830">
                  <c:v>415</c:v>
                </c:pt>
                <c:pt idx="831">
                  <c:v>415.5</c:v>
                </c:pt>
                <c:pt idx="832">
                  <c:v>416</c:v>
                </c:pt>
                <c:pt idx="833">
                  <c:v>416.5</c:v>
                </c:pt>
                <c:pt idx="834">
                  <c:v>417</c:v>
                </c:pt>
                <c:pt idx="835">
                  <c:v>417.5</c:v>
                </c:pt>
                <c:pt idx="836">
                  <c:v>418</c:v>
                </c:pt>
                <c:pt idx="837">
                  <c:v>418.5</c:v>
                </c:pt>
                <c:pt idx="838">
                  <c:v>419</c:v>
                </c:pt>
                <c:pt idx="839">
                  <c:v>419.5</c:v>
                </c:pt>
                <c:pt idx="840">
                  <c:v>420</c:v>
                </c:pt>
                <c:pt idx="841">
                  <c:v>420.5</c:v>
                </c:pt>
                <c:pt idx="842">
                  <c:v>421</c:v>
                </c:pt>
                <c:pt idx="843">
                  <c:v>421.5</c:v>
                </c:pt>
                <c:pt idx="844">
                  <c:v>422</c:v>
                </c:pt>
                <c:pt idx="845">
                  <c:v>422.5</c:v>
                </c:pt>
                <c:pt idx="846">
                  <c:v>423</c:v>
                </c:pt>
                <c:pt idx="847">
                  <c:v>423.5</c:v>
                </c:pt>
                <c:pt idx="848">
                  <c:v>424</c:v>
                </c:pt>
                <c:pt idx="849">
                  <c:v>424.5</c:v>
                </c:pt>
                <c:pt idx="850">
                  <c:v>425</c:v>
                </c:pt>
                <c:pt idx="851">
                  <c:v>425.5</c:v>
                </c:pt>
                <c:pt idx="852">
                  <c:v>426</c:v>
                </c:pt>
                <c:pt idx="853">
                  <c:v>426.5</c:v>
                </c:pt>
                <c:pt idx="854">
                  <c:v>427</c:v>
                </c:pt>
                <c:pt idx="855">
                  <c:v>427.5</c:v>
                </c:pt>
                <c:pt idx="856">
                  <c:v>428</c:v>
                </c:pt>
                <c:pt idx="857">
                  <c:v>428.5</c:v>
                </c:pt>
                <c:pt idx="858">
                  <c:v>429</c:v>
                </c:pt>
                <c:pt idx="859">
                  <c:v>429.5</c:v>
                </c:pt>
                <c:pt idx="860">
                  <c:v>430</c:v>
                </c:pt>
                <c:pt idx="861">
                  <c:v>430.5</c:v>
                </c:pt>
                <c:pt idx="862">
                  <c:v>431</c:v>
                </c:pt>
                <c:pt idx="863">
                  <c:v>431.5</c:v>
                </c:pt>
                <c:pt idx="864">
                  <c:v>432</c:v>
                </c:pt>
                <c:pt idx="865">
                  <c:v>432.5</c:v>
                </c:pt>
                <c:pt idx="866">
                  <c:v>433</c:v>
                </c:pt>
                <c:pt idx="867">
                  <c:v>433.5</c:v>
                </c:pt>
                <c:pt idx="868">
                  <c:v>434</c:v>
                </c:pt>
                <c:pt idx="869">
                  <c:v>434.5</c:v>
                </c:pt>
                <c:pt idx="870">
                  <c:v>435</c:v>
                </c:pt>
                <c:pt idx="871">
                  <c:v>435.5</c:v>
                </c:pt>
                <c:pt idx="872">
                  <c:v>436</c:v>
                </c:pt>
                <c:pt idx="873">
                  <c:v>436.5</c:v>
                </c:pt>
                <c:pt idx="874">
                  <c:v>437</c:v>
                </c:pt>
                <c:pt idx="875">
                  <c:v>437.5</c:v>
                </c:pt>
                <c:pt idx="876">
                  <c:v>438</c:v>
                </c:pt>
                <c:pt idx="877">
                  <c:v>438.5</c:v>
                </c:pt>
                <c:pt idx="878">
                  <c:v>439</c:v>
                </c:pt>
                <c:pt idx="879">
                  <c:v>439.5</c:v>
                </c:pt>
                <c:pt idx="880">
                  <c:v>440</c:v>
                </c:pt>
                <c:pt idx="881">
                  <c:v>440.5</c:v>
                </c:pt>
                <c:pt idx="882">
                  <c:v>441</c:v>
                </c:pt>
                <c:pt idx="883">
                  <c:v>441.5</c:v>
                </c:pt>
                <c:pt idx="884">
                  <c:v>442</c:v>
                </c:pt>
                <c:pt idx="885">
                  <c:v>442.5</c:v>
                </c:pt>
                <c:pt idx="886">
                  <c:v>443</c:v>
                </c:pt>
                <c:pt idx="887">
                  <c:v>443.5</c:v>
                </c:pt>
                <c:pt idx="888">
                  <c:v>444</c:v>
                </c:pt>
                <c:pt idx="889">
                  <c:v>444.5</c:v>
                </c:pt>
                <c:pt idx="890">
                  <c:v>445</c:v>
                </c:pt>
                <c:pt idx="891">
                  <c:v>445.5</c:v>
                </c:pt>
                <c:pt idx="892">
                  <c:v>446</c:v>
                </c:pt>
                <c:pt idx="893">
                  <c:v>446.5</c:v>
                </c:pt>
                <c:pt idx="894">
                  <c:v>447</c:v>
                </c:pt>
                <c:pt idx="895">
                  <c:v>447.5</c:v>
                </c:pt>
                <c:pt idx="896">
                  <c:v>448</c:v>
                </c:pt>
                <c:pt idx="897">
                  <c:v>448.5</c:v>
                </c:pt>
                <c:pt idx="898">
                  <c:v>449</c:v>
                </c:pt>
                <c:pt idx="899">
                  <c:v>449.5</c:v>
                </c:pt>
                <c:pt idx="900">
                  <c:v>450</c:v>
                </c:pt>
                <c:pt idx="901">
                  <c:v>450.5</c:v>
                </c:pt>
                <c:pt idx="902">
                  <c:v>451</c:v>
                </c:pt>
                <c:pt idx="903">
                  <c:v>451.5</c:v>
                </c:pt>
                <c:pt idx="904">
                  <c:v>452</c:v>
                </c:pt>
                <c:pt idx="905">
                  <c:v>452.5</c:v>
                </c:pt>
                <c:pt idx="906">
                  <c:v>453</c:v>
                </c:pt>
                <c:pt idx="907">
                  <c:v>453.5</c:v>
                </c:pt>
                <c:pt idx="908">
                  <c:v>454</c:v>
                </c:pt>
                <c:pt idx="909">
                  <c:v>454.5</c:v>
                </c:pt>
                <c:pt idx="910">
                  <c:v>455</c:v>
                </c:pt>
                <c:pt idx="911">
                  <c:v>455.5</c:v>
                </c:pt>
                <c:pt idx="912">
                  <c:v>456</c:v>
                </c:pt>
                <c:pt idx="913">
                  <c:v>456.5</c:v>
                </c:pt>
                <c:pt idx="914">
                  <c:v>457</c:v>
                </c:pt>
                <c:pt idx="915">
                  <c:v>457.5</c:v>
                </c:pt>
                <c:pt idx="916">
                  <c:v>458</c:v>
                </c:pt>
                <c:pt idx="917">
                  <c:v>458.5</c:v>
                </c:pt>
                <c:pt idx="918">
                  <c:v>459</c:v>
                </c:pt>
                <c:pt idx="919">
                  <c:v>459.5</c:v>
                </c:pt>
                <c:pt idx="920">
                  <c:v>460</c:v>
                </c:pt>
                <c:pt idx="921">
                  <c:v>460.5</c:v>
                </c:pt>
                <c:pt idx="922">
                  <c:v>461</c:v>
                </c:pt>
                <c:pt idx="923">
                  <c:v>461.5</c:v>
                </c:pt>
                <c:pt idx="924">
                  <c:v>462</c:v>
                </c:pt>
                <c:pt idx="925">
                  <c:v>462.5</c:v>
                </c:pt>
                <c:pt idx="926">
                  <c:v>463</c:v>
                </c:pt>
                <c:pt idx="927">
                  <c:v>463.5</c:v>
                </c:pt>
                <c:pt idx="928">
                  <c:v>464</c:v>
                </c:pt>
                <c:pt idx="929">
                  <c:v>464.5</c:v>
                </c:pt>
                <c:pt idx="930">
                  <c:v>465</c:v>
                </c:pt>
                <c:pt idx="931">
                  <c:v>465.5</c:v>
                </c:pt>
                <c:pt idx="932">
                  <c:v>466</c:v>
                </c:pt>
                <c:pt idx="933">
                  <c:v>466.5</c:v>
                </c:pt>
                <c:pt idx="934">
                  <c:v>467</c:v>
                </c:pt>
                <c:pt idx="935">
                  <c:v>467.5</c:v>
                </c:pt>
                <c:pt idx="936">
                  <c:v>468</c:v>
                </c:pt>
                <c:pt idx="937">
                  <c:v>468.5</c:v>
                </c:pt>
                <c:pt idx="938">
                  <c:v>469</c:v>
                </c:pt>
                <c:pt idx="939">
                  <c:v>469.5</c:v>
                </c:pt>
                <c:pt idx="940">
                  <c:v>470</c:v>
                </c:pt>
                <c:pt idx="941">
                  <c:v>470.5</c:v>
                </c:pt>
                <c:pt idx="942">
                  <c:v>471</c:v>
                </c:pt>
                <c:pt idx="943">
                  <c:v>471.5</c:v>
                </c:pt>
                <c:pt idx="944">
                  <c:v>472</c:v>
                </c:pt>
                <c:pt idx="945">
                  <c:v>472.5</c:v>
                </c:pt>
                <c:pt idx="946">
                  <c:v>473</c:v>
                </c:pt>
                <c:pt idx="947">
                  <c:v>473.5</c:v>
                </c:pt>
                <c:pt idx="948">
                  <c:v>474</c:v>
                </c:pt>
                <c:pt idx="949">
                  <c:v>474.5</c:v>
                </c:pt>
                <c:pt idx="950">
                  <c:v>475</c:v>
                </c:pt>
                <c:pt idx="951">
                  <c:v>475.5</c:v>
                </c:pt>
                <c:pt idx="952">
                  <c:v>476</c:v>
                </c:pt>
                <c:pt idx="953">
                  <c:v>476.5</c:v>
                </c:pt>
                <c:pt idx="954">
                  <c:v>477</c:v>
                </c:pt>
                <c:pt idx="955">
                  <c:v>477.5</c:v>
                </c:pt>
                <c:pt idx="956">
                  <c:v>478</c:v>
                </c:pt>
                <c:pt idx="957">
                  <c:v>478.5</c:v>
                </c:pt>
                <c:pt idx="958">
                  <c:v>479</c:v>
                </c:pt>
                <c:pt idx="959">
                  <c:v>479.5</c:v>
                </c:pt>
                <c:pt idx="960">
                  <c:v>480</c:v>
                </c:pt>
                <c:pt idx="961">
                  <c:v>480.5</c:v>
                </c:pt>
                <c:pt idx="962">
                  <c:v>481</c:v>
                </c:pt>
                <c:pt idx="963">
                  <c:v>481.5</c:v>
                </c:pt>
                <c:pt idx="964">
                  <c:v>482</c:v>
                </c:pt>
                <c:pt idx="965">
                  <c:v>482.5</c:v>
                </c:pt>
                <c:pt idx="966">
                  <c:v>483</c:v>
                </c:pt>
                <c:pt idx="967">
                  <c:v>483.5</c:v>
                </c:pt>
                <c:pt idx="968">
                  <c:v>484</c:v>
                </c:pt>
                <c:pt idx="969">
                  <c:v>484.5</c:v>
                </c:pt>
                <c:pt idx="970">
                  <c:v>485</c:v>
                </c:pt>
                <c:pt idx="971">
                  <c:v>485.5</c:v>
                </c:pt>
                <c:pt idx="972">
                  <c:v>486</c:v>
                </c:pt>
                <c:pt idx="973">
                  <c:v>486.5</c:v>
                </c:pt>
                <c:pt idx="974">
                  <c:v>487</c:v>
                </c:pt>
                <c:pt idx="975">
                  <c:v>487.5</c:v>
                </c:pt>
                <c:pt idx="976">
                  <c:v>488</c:v>
                </c:pt>
                <c:pt idx="977">
                  <c:v>488.5</c:v>
                </c:pt>
                <c:pt idx="978">
                  <c:v>489</c:v>
                </c:pt>
                <c:pt idx="979">
                  <c:v>489.5</c:v>
                </c:pt>
                <c:pt idx="980">
                  <c:v>490</c:v>
                </c:pt>
                <c:pt idx="981">
                  <c:v>490.5</c:v>
                </c:pt>
                <c:pt idx="982">
                  <c:v>491</c:v>
                </c:pt>
                <c:pt idx="983">
                  <c:v>491.5</c:v>
                </c:pt>
                <c:pt idx="984">
                  <c:v>492</c:v>
                </c:pt>
                <c:pt idx="985">
                  <c:v>492.5</c:v>
                </c:pt>
                <c:pt idx="986">
                  <c:v>493</c:v>
                </c:pt>
                <c:pt idx="987">
                  <c:v>493.5</c:v>
                </c:pt>
                <c:pt idx="988">
                  <c:v>494</c:v>
                </c:pt>
                <c:pt idx="989">
                  <c:v>494.5</c:v>
                </c:pt>
                <c:pt idx="990">
                  <c:v>495</c:v>
                </c:pt>
                <c:pt idx="991">
                  <c:v>495.5</c:v>
                </c:pt>
                <c:pt idx="992">
                  <c:v>496</c:v>
                </c:pt>
                <c:pt idx="993">
                  <c:v>496.5</c:v>
                </c:pt>
                <c:pt idx="994">
                  <c:v>497</c:v>
                </c:pt>
                <c:pt idx="995">
                  <c:v>497.5</c:v>
                </c:pt>
                <c:pt idx="996">
                  <c:v>498</c:v>
                </c:pt>
                <c:pt idx="997">
                  <c:v>498.5</c:v>
                </c:pt>
                <c:pt idx="998">
                  <c:v>499</c:v>
                </c:pt>
                <c:pt idx="999">
                  <c:v>499.5</c:v>
                </c:pt>
              </c:numCache>
            </c:numRef>
          </c:xVal>
          <c:yVal>
            <c:numRef>
              <c:f>Sheet1!$D$2:$D$1001</c:f>
              <c:numCache>
                <c:formatCode>0.00E+00</c:formatCode>
                <c:ptCount val="1000"/>
                <c:pt idx="0" formatCode="General">
                  <c:v>0</c:v>
                </c:pt>
                <c:pt idx="1">
                  <c:v>-2.14701911785498E-11</c:v>
                </c:pt>
                <c:pt idx="2">
                  <c:v>-3.7257802555770302E-10</c:v>
                </c:pt>
                <c:pt idx="3">
                  <c:v>-8.43528516789677E-10</c:v>
                </c:pt>
                <c:pt idx="4">
                  <c:v>4.0129690126494501E-10</c:v>
                </c:pt>
                <c:pt idx="5">
                  <c:v>4.4859376636356799E-9</c:v>
                </c:pt>
                <c:pt idx="6">
                  <c:v>1.1397581720196301E-8</c:v>
                </c:pt>
                <c:pt idx="7">
                  <c:v>2.0043646941718701E-8</c:v>
                </c:pt>
                <c:pt idx="8">
                  <c:v>2.82147287034112E-8</c:v>
                </c:pt>
                <c:pt idx="9">
                  <c:v>3.5018839540941302E-8</c:v>
                </c:pt>
                <c:pt idx="10">
                  <c:v>4.03757581497022E-8</c:v>
                </c:pt>
                <c:pt idx="11">
                  <c:v>4.4542311695048197E-8</c:v>
                </c:pt>
                <c:pt idx="12">
                  <c:v>4.8089255787012298E-8</c:v>
                </c:pt>
                <c:pt idx="13">
                  <c:v>5.03464336500954E-8</c:v>
                </c:pt>
                <c:pt idx="14">
                  <c:v>5.0901257290479401E-8</c:v>
                </c:pt>
                <c:pt idx="15">
                  <c:v>4.99827340686126E-8</c:v>
                </c:pt>
                <c:pt idx="16">
                  <c:v>4.8105714396917802E-8</c:v>
                </c:pt>
                <c:pt idx="17">
                  <c:v>4.6898950352436399E-8</c:v>
                </c:pt>
                <c:pt idx="18">
                  <c:v>4.7301506282751202E-8</c:v>
                </c:pt>
                <c:pt idx="19">
                  <c:v>4.9635885173736001E-8</c:v>
                </c:pt>
                <c:pt idx="20">
                  <c:v>5.4117365425993398E-8</c:v>
                </c:pt>
                <c:pt idx="21">
                  <c:v>6.0040573476231994E-8</c:v>
                </c:pt>
                <c:pt idx="22">
                  <c:v>6.7217502038320598E-8</c:v>
                </c:pt>
                <c:pt idx="23">
                  <c:v>7.5380659088808201E-8</c:v>
                </c:pt>
                <c:pt idx="24">
                  <c:v>8.3749078024746699E-8</c:v>
                </c:pt>
                <c:pt idx="25">
                  <c:v>9.2091953711957202E-8</c:v>
                </c:pt>
                <c:pt idx="26">
                  <c:v>9.9642616927177297E-8</c:v>
                </c:pt>
                <c:pt idx="27">
                  <c:v>1.05914223399026E-7</c:v>
                </c:pt>
                <c:pt idx="28">
                  <c:v>1.11006218542036E-7</c:v>
                </c:pt>
                <c:pt idx="29">
                  <c:v>1.14479400324393E-7</c:v>
                </c:pt>
                <c:pt idx="30">
                  <c:v>1.1651283938210201E-7</c:v>
                </c:pt>
                <c:pt idx="31">
                  <c:v>1.1731314045464999E-7</c:v>
                </c:pt>
                <c:pt idx="32">
                  <c:v>1.1697677281121099E-7</c:v>
                </c:pt>
                <c:pt idx="33">
                  <c:v>1.16605938847044E-7</c:v>
                </c:pt>
                <c:pt idx="34">
                  <c:v>1.16956081390657E-7</c:v>
                </c:pt>
                <c:pt idx="35">
                  <c:v>1.1869216317084499E-7</c:v>
                </c:pt>
                <c:pt idx="36">
                  <c:v>1.22482427748682E-7</c:v>
                </c:pt>
                <c:pt idx="37">
                  <c:v>1.27850738311954E-7</c:v>
                </c:pt>
                <c:pt idx="38">
                  <c:v>1.3454726577049701E-7</c:v>
                </c:pt>
                <c:pt idx="39">
                  <c:v>1.4246385478642599E-7</c:v>
                </c:pt>
                <c:pt idx="40">
                  <c:v>1.5127519994421501E-7</c:v>
                </c:pt>
                <c:pt idx="41">
                  <c:v>1.6152025276490899E-7</c:v>
                </c:pt>
                <c:pt idx="42">
                  <c:v>1.73289199660286E-7</c:v>
                </c:pt>
                <c:pt idx="43">
                  <c:v>1.86094438194718E-7</c:v>
                </c:pt>
                <c:pt idx="44">
                  <c:v>1.9959039339901901E-7</c:v>
                </c:pt>
                <c:pt idx="45">
                  <c:v>2.12595960886371E-7</c:v>
                </c:pt>
                <c:pt idx="46">
                  <c:v>2.2424883614863199E-7</c:v>
                </c:pt>
                <c:pt idx="47">
                  <c:v>2.3452511409211799E-7</c:v>
                </c:pt>
                <c:pt idx="48">
                  <c:v>2.4329265219549498E-7</c:v>
                </c:pt>
                <c:pt idx="49">
                  <c:v>2.5123284242365999E-7</c:v>
                </c:pt>
                <c:pt idx="50">
                  <c:v>2.5913028939416298E-7</c:v>
                </c:pt>
                <c:pt idx="51">
                  <c:v>2.6695726664249502E-7</c:v>
                </c:pt>
                <c:pt idx="52">
                  <c:v>2.7494498622558201E-7</c:v>
                </c:pt>
                <c:pt idx="53">
                  <c:v>2.82893142522395E-7</c:v>
                </c:pt>
                <c:pt idx="54">
                  <c:v>2.9025421007146101E-7</c:v>
                </c:pt>
                <c:pt idx="55">
                  <c:v>2.9737870875574101E-7</c:v>
                </c:pt>
                <c:pt idx="56">
                  <c:v>3.0455937972578801E-7</c:v>
                </c:pt>
                <c:pt idx="57">
                  <c:v>3.1222420042816501E-7</c:v>
                </c:pt>
                <c:pt idx="58">
                  <c:v>3.2149398743606501E-7</c:v>
                </c:pt>
                <c:pt idx="59">
                  <c:v>3.3282788784302601E-7</c:v>
                </c:pt>
                <c:pt idx="60">
                  <c:v>3.4645942644615198E-7</c:v>
                </c:pt>
                <c:pt idx="61">
                  <c:v>3.6281687272873802E-7</c:v>
                </c:pt>
                <c:pt idx="62">
                  <c:v>3.8149230768845002E-7</c:v>
                </c:pt>
                <c:pt idx="63">
                  <c:v>4.0218802314134699E-7</c:v>
                </c:pt>
                <c:pt idx="64">
                  <c:v>4.2505139392466E-7</c:v>
                </c:pt>
                <c:pt idx="65">
                  <c:v>4.4974904758354402E-7</c:v>
                </c:pt>
                <c:pt idx="66">
                  <c:v>4.7642600689689699E-7</c:v>
                </c:pt>
                <c:pt idx="67">
                  <c:v>5.0565439304492698E-7</c:v>
                </c:pt>
                <c:pt idx="68">
                  <c:v>5.3743976201292303E-7</c:v>
                </c:pt>
                <c:pt idx="69">
                  <c:v>5.7214422181438798E-7</c:v>
                </c:pt>
                <c:pt idx="70">
                  <c:v>6.1027912396262698E-7</c:v>
                </c:pt>
                <c:pt idx="71">
                  <c:v>6.51650587894032E-7</c:v>
                </c:pt>
                <c:pt idx="72">
                  <c:v>6.9639802106686005E-7</c:v>
                </c:pt>
                <c:pt idx="73">
                  <c:v>7.44798905865951E-7</c:v>
                </c:pt>
                <c:pt idx="74">
                  <c:v>7.9652971473898301E-7</c:v>
                </c:pt>
                <c:pt idx="75">
                  <c:v>8.5172828103533898E-7</c:v>
                </c:pt>
                <c:pt idx="76">
                  <c:v>9.1076458712899698E-7</c:v>
                </c:pt>
                <c:pt idx="77">
                  <c:v>9.734819245400781E-7</c:v>
                </c:pt>
                <c:pt idx="78">
                  <c:v>1.04019974639159E-6</c:v>
                </c:pt>
                <c:pt idx="79">
                  <c:v>1.11147509060749E-6</c:v>
                </c:pt>
                <c:pt idx="80">
                  <c:v>1.18729890406392E-6</c:v>
                </c:pt>
                <c:pt idx="81">
                  <c:v>1.2680563792023901E-6</c:v>
                </c:pt>
                <c:pt idx="82">
                  <c:v>1.3543665259196001E-6</c:v>
                </c:pt>
                <c:pt idx="83">
                  <c:v>1.4462423382624501E-6</c:v>
                </c:pt>
                <c:pt idx="84">
                  <c:v>1.5440109335875801E-6</c:v>
                </c:pt>
                <c:pt idx="85">
                  <c:v>1.6482839934181101E-6</c:v>
                </c:pt>
                <c:pt idx="86">
                  <c:v>1.7590649059233501E-6</c:v>
                </c:pt>
                <c:pt idx="87">
                  <c:v>1.8765881185708101E-6</c:v>
                </c:pt>
                <c:pt idx="88">
                  <c:v>2.00144435977345E-6</c:v>
                </c:pt>
                <c:pt idx="89">
                  <c:v>2.13362436067133E-6</c:v>
                </c:pt>
                <c:pt idx="90">
                  <c:v>2.2732280188158201E-6</c:v>
                </c:pt>
                <c:pt idx="91">
                  <c:v>2.4207660814963798E-6</c:v>
                </c:pt>
                <c:pt idx="92">
                  <c:v>2.5761609150381002E-6</c:v>
                </c:pt>
                <c:pt idx="93">
                  <c:v>2.7392814400216601E-6</c:v>
                </c:pt>
                <c:pt idx="94">
                  <c:v>2.9104368588686499E-6</c:v>
                </c:pt>
                <c:pt idx="95">
                  <c:v>3.0893818774761801E-6</c:v>
                </c:pt>
                <c:pt idx="96">
                  <c:v>3.27563854755253E-6</c:v>
                </c:pt>
                <c:pt idx="97">
                  <c:v>3.4691790859753301E-6</c:v>
                </c:pt>
                <c:pt idx="98">
                  <c:v>3.6695010729237498E-6</c:v>
                </c:pt>
                <c:pt idx="99">
                  <c:v>3.8757087480145698E-6</c:v>
                </c:pt>
                <c:pt idx="100">
                  <c:v>4.0873600653284204E-6</c:v>
                </c:pt>
                <c:pt idx="101">
                  <c:v>4.3036894787365698E-6</c:v>
                </c:pt>
                <c:pt idx="102">
                  <c:v>4.52344483087916E-6</c:v>
                </c:pt>
                <c:pt idx="103">
                  <c:v>4.7458566852681698E-6</c:v>
                </c:pt>
                <c:pt idx="104">
                  <c:v>4.9700905361029302E-6</c:v>
                </c:pt>
                <c:pt idx="105">
                  <c:v>5.1948674092664197E-6</c:v>
                </c:pt>
                <c:pt idx="106">
                  <c:v>5.4195026365559698E-6</c:v>
                </c:pt>
                <c:pt idx="107">
                  <c:v>5.6436583490729501E-6</c:v>
                </c:pt>
                <c:pt idx="108">
                  <c:v>5.8668016121643801E-6</c:v>
                </c:pt>
                <c:pt idx="109">
                  <c:v>6.0892463462431597E-6</c:v>
                </c:pt>
                <c:pt idx="110">
                  <c:v>6.3122363145595903E-6</c:v>
                </c:pt>
                <c:pt idx="111">
                  <c:v>6.5372873575654003E-6</c:v>
                </c:pt>
                <c:pt idx="112">
                  <c:v>6.7671278407443202E-6</c:v>
                </c:pt>
                <c:pt idx="113">
                  <c:v>7.0060512970416202E-6</c:v>
                </c:pt>
                <c:pt idx="114">
                  <c:v>7.2591192542865397E-6</c:v>
                </c:pt>
                <c:pt idx="115">
                  <c:v>7.5328116115965001E-6</c:v>
                </c:pt>
                <c:pt idx="116">
                  <c:v>7.8354460903685903E-6</c:v>
                </c:pt>
                <c:pt idx="117">
                  <c:v>8.1760974305888901E-6</c:v>
                </c:pt>
                <c:pt idx="118">
                  <c:v>8.5646817346940803E-6</c:v>
                </c:pt>
                <c:pt idx="119">
                  <c:v>9.0121422730085203E-6</c:v>
                </c:pt>
                <c:pt idx="120">
                  <c:v>9.5289134514604803E-6</c:v>
                </c:pt>
                <c:pt idx="121">
                  <c:v>1.01242679580798E-5</c:v>
                </c:pt>
                <c:pt idx="122">
                  <c:v>1.0806172105289301E-5</c:v>
                </c:pt>
                <c:pt idx="123">
                  <c:v>1.15794786412546E-5</c:v>
                </c:pt>
                <c:pt idx="124">
                  <c:v>1.24449343237918E-5</c:v>
                </c:pt>
                <c:pt idx="125">
                  <c:v>1.33993123631007E-5</c:v>
                </c:pt>
                <c:pt idx="126">
                  <c:v>1.44342914939497E-5</c:v>
                </c:pt>
                <c:pt idx="127">
                  <c:v>1.5536304392960001E-5</c:v>
                </c:pt>
                <c:pt idx="128">
                  <c:v>1.66881316606036E-5</c:v>
                </c:pt>
                <c:pt idx="129">
                  <c:v>1.7869557799680598E-5</c:v>
                </c:pt>
                <c:pt idx="130">
                  <c:v>1.90587761122895E-5</c:v>
                </c:pt>
                <c:pt idx="131">
                  <c:v>2.02353967581656E-5</c:v>
                </c:pt>
                <c:pt idx="132">
                  <c:v>2.1381933521286701E-5</c:v>
                </c:pt>
                <c:pt idx="133">
                  <c:v>2.2484905792826599E-5</c:v>
                </c:pt>
                <c:pt idx="134">
                  <c:v>2.3536560427263502E-5</c:v>
                </c:pt>
                <c:pt idx="135">
                  <c:v>2.4534149708721198E-5</c:v>
                </c:pt>
                <c:pt idx="136">
                  <c:v>2.5478115841166099E-5</c:v>
                </c:pt>
                <c:pt idx="137">
                  <c:v>2.6370986918795598E-5</c:v>
                </c:pt>
                <c:pt idx="138">
                  <c:v>2.72146099880285E-5</c:v>
                </c:pt>
                <c:pt idx="139">
                  <c:v>2.8007626343126E-5</c:v>
                </c:pt>
                <c:pt idx="140">
                  <c:v>2.8745356264226701E-5</c:v>
                </c:pt>
                <c:pt idx="141">
                  <c:v>2.94194977815414E-5</c:v>
                </c:pt>
                <c:pt idx="142">
                  <c:v>3.0018924119650601E-5</c:v>
                </c:pt>
                <c:pt idx="143">
                  <c:v>3.0532659646604197E-5</c:v>
                </c:pt>
                <c:pt idx="144">
                  <c:v>3.0951342205232903E-5</c:v>
                </c:pt>
                <c:pt idx="145">
                  <c:v>3.1268008364540803E-5</c:v>
                </c:pt>
                <c:pt idx="146">
                  <c:v>3.1479199628957097E-5</c:v>
                </c:pt>
                <c:pt idx="147">
                  <c:v>3.1583632151767699E-5</c:v>
                </c:pt>
                <c:pt idx="148">
                  <c:v>3.1581076411632197E-5</c:v>
                </c:pt>
                <c:pt idx="149">
                  <c:v>3.1473374111095301E-5</c:v>
                </c:pt>
                <c:pt idx="150">
                  <c:v>3.1265179201301503E-5</c:v>
                </c:pt>
                <c:pt idx="151">
                  <c:v>3.0966359090319601E-5</c:v>
                </c:pt>
                <c:pt idx="152">
                  <c:v>3.0595142369762702E-5</c:v>
                </c:pt>
                <c:pt idx="153">
                  <c:v>3.0177453121491201E-5</c:v>
                </c:pt>
                <c:pt idx="154">
                  <c:v>2.9743897174589001E-5</c:v>
                </c:pt>
                <c:pt idx="155">
                  <c:v>2.9324321678779899E-5</c:v>
                </c:pt>
                <c:pt idx="156">
                  <c:v>2.89398730077251E-5</c:v>
                </c:pt>
                <c:pt idx="157">
                  <c:v>2.8599173445554301E-5</c:v>
                </c:pt>
                <c:pt idx="158">
                  <c:v>2.8300313085208898E-5</c:v>
                </c:pt>
                <c:pt idx="159">
                  <c:v>2.8037441169010601E-5</c:v>
                </c:pt>
                <c:pt idx="160">
                  <c:v>2.78118080139955E-5</c:v>
                </c:pt>
                <c:pt idx="161">
                  <c:v>2.7639078342635301E-5</c:v>
                </c:pt>
                <c:pt idx="162">
                  <c:v>2.7547048476588299E-5</c:v>
                </c:pt>
                <c:pt idx="163">
                  <c:v>2.75652252023724E-5</c:v>
                </c:pt>
                <c:pt idx="164">
                  <c:v>2.7707905943636899E-5</c:v>
                </c:pt>
                <c:pt idx="165">
                  <c:v>2.7960869621177701E-5</c:v>
                </c:pt>
                <c:pt idx="166">
                  <c:v>2.82821582856809E-5</c:v>
                </c:pt>
                <c:pt idx="167">
                  <c:v>2.8615940766848402E-5</c:v>
                </c:pt>
                <c:pt idx="168">
                  <c:v>2.8914942779250801E-5</c:v>
                </c:pt>
                <c:pt idx="169">
                  <c:v>2.9158827887557998E-5</c:v>
                </c:pt>
                <c:pt idx="170">
                  <c:v>2.93546771412842E-5</c:v>
                </c:pt>
                <c:pt idx="171">
                  <c:v>2.9521294757604501E-5</c:v>
                </c:pt>
                <c:pt idx="172">
                  <c:v>2.9666228551327098E-5</c:v>
                </c:pt>
                <c:pt idx="173">
                  <c:v>2.9770735105487202E-5</c:v>
                </c:pt>
                <c:pt idx="174">
                  <c:v>2.9797256011904499E-5</c:v>
                </c:pt>
                <c:pt idx="175">
                  <c:v>2.97136936911464E-5</c:v>
                </c:pt>
                <c:pt idx="176">
                  <c:v>2.9518982081133099E-5</c:v>
                </c:pt>
                <c:pt idx="177">
                  <c:v>2.9252910057758201E-5</c:v>
                </c:pt>
                <c:pt idx="178">
                  <c:v>2.8979126040181399E-5</c:v>
                </c:pt>
                <c:pt idx="179">
                  <c:v>2.87540525932758E-5</c:v>
                </c:pt>
                <c:pt idx="180">
                  <c:v>2.8602710263283001E-5</c:v>
                </c:pt>
                <c:pt idx="181">
                  <c:v>2.85161073926791E-5</c:v>
                </c:pt>
                <c:pt idx="182">
                  <c:v>2.84729664424901E-5</c:v>
                </c:pt>
                <c:pt idx="183">
                  <c:v>2.8465271724416201E-5</c:v>
                </c:pt>
                <c:pt idx="184">
                  <c:v>2.8506676995880699E-5</c:v>
                </c:pt>
                <c:pt idx="185">
                  <c:v>2.8619097249190602E-5</c:v>
                </c:pt>
                <c:pt idx="186">
                  <c:v>2.8806437126034E-5</c:v>
                </c:pt>
                <c:pt idx="187">
                  <c:v>2.9039668451185599E-5</c:v>
                </c:pt>
                <c:pt idx="188">
                  <c:v>2.9266296278037501E-5</c:v>
                </c:pt>
                <c:pt idx="189">
                  <c:v>2.9435342334403401E-5</c:v>
                </c:pt>
                <c:pt idx="190">
                  <c:v>2.95213628722496E-5</c:v>
                </c:pt>
                <c:pt idx="191">
                  <c:v>2.9528683168016101E-5</c:v>
                </c:pt>
                <c:pt idx="192">
                  <c:v>2.94764689880606E-5</c:v>
                </c:pt>
                <c:pt idx="193">
                  <c:v>2.93818445857952E-5</c:v>
                </c:pt>
                <c:pt idx="194">
                  <c:v>2.9252868303192301E-5</c:v>
                </c:pt>
                <c:pt idx="195">
                  <c:v>2.90965555530447E-5</c:v>
                </c:pt>
                <c:pt idx="196">
                  <c:v>2.8930379090773501E-5</c:v>
                </c:pt>
                <c:pt idx="197">
                  <c:v>2.8782865671499199E-5</c:v>
                </c:pt>
                <c:pt idx="198">
                  <c:v>2.8684597957411801E-5</c:v>
                </c:pt>
                <c:pt idx="199">
                  <c:v>2.86551580764943E-5</c:v>
                </c:pt>
                <c:pt idx="200">
                  <c:v>2.8696938068335999E-5</c:v>
                </c:pt>
                <c:pt idx="201">
                  <c:v>2.87993331376207E-5</c:v>
                </c:pt>
                <c:pt idx="202">
                  <c:v>2.8944066310360498E-5</c:v>
                </c:pt>
                <c:pt idx="203">
                  <c:v>2.9108945631451602E-5</c:v>
                </c:pt>
                <c:pt idx="204">
                  <c:v>2.9268918580757301E-5</c:v>
                </c:pt>
                <c:pt idx="205">
                  <c:v>2.9398095568359001E-5</c:v>
                </c:pt>
                <c:pt idx="206">
                  <c:v>2.9477043068309701E-5</c:v>
                </c:pt>
                <c:pt idx="207">
                  <c:v>2.94974036637159E-5</c:v>
                </c:pt>
                <c:pt idx="208">
                  <c:v>2.9460794981917999E-5</c:v>
                </c:pt>
                <c:pt idx="209">
                  <c:v>2.9373257465573799E-5</c:v>
                </c:pt>
                <c:pt idx="210">
                  <c:v>2.92406645952983E-5</c:v>
                </c:pt>
                <c:pt idx="211">
                  <c:v>2.9074489036127101E-5</c:v>
                </c:pt>
                <c:pt idx="212">
                  <c:v>2.8900713802495601E-5</c:v>
                </c:pt>
                <c:pt idx="213">
                  <c:v>2.8760402274394801E-5</c:v>
                </c:pt>
                <c:pt idx="214">
                  <c:v>2.8696412799907302E-5</c:v>
                </c:pt>
                <c:pt idx="215">
                  <c:v>2.87298287823804E-5</c:v>
                </c:pt>
                <c:pt idx="216">
                  <c:v>2.8846822948507E-5</c:v>
                </c:pt>
                <c:pt idx="217">
                  <c:v>2.90072562199692E-5</c:v>
                </c:pt>
                <c:pt idx="218">
                  <c:v>2.91683640721978E-5</c:v>
                </c:pt>
                <c:pt idx="219">
                  <c:v>2.9306859849469898E-5</c:v>
                </c:pt>
                <c:pt idx="220">
                  <c:v>2.9419688074139201E-5</c:v>
                </c:pt>
                <c:pt idx="221">
                  <c:v>2.95071100636986E-5</c:v>
                </c:pt>
                <c:pt idx="222">
                  <c:v>2.95569826919678E-5</c:v>
                </c:pt>
                <c:pt idx="223">
                  <c:v>2.9545216840997699E-5</c:v>
                </c:pt>
                <c:pt idx="224">
                  <c:v>2.9455899823774701E-5</c:v>
                </c:pt>
                <c:pt idx="225">
                  <c:v>2.9301007289907301E-5</c:v>
                </c:pt>
                <c:pt idx="226">
                  <c:v>2.91209110376787E-5</c:v>
                </c:pt>
                <c:pt idx="227">
                  <c:v>2.8965115028197899E-5</c:v>
                </c:pt>
                <c:pt idx="228">
                  <c:v>2.8865516275469301E-5</c:v>
                </c:pt>
                <c:pt idx="229">
                  <c:v>2.8825148997465302E-5</c:v>
                </c:pt>
                <c:pt idx="230">
                  <c:v>2.8828999011516699E-5</c:v>
                </c:pt>
                <c:pt idx="231">
                  <c:v>2.88636166485947E-5</c:v>
                </c:pt>
                <c:pt idx="232">
                  <c:v>2.8930093363971101E-5</c:v>
                </c:pt>
                <c:pt idx="233">
                  <c:v>2.9037970960451499E-5</c:v>
                </c:pt>
                <c:pt idx="234">
                  <c:v>2.9187734071518198E-5</c:v>
                </c:pt>
                <c:pt idx="235">
                  <c:v>2.9359630016837902E-5</c:v>
                </c:pt>
                <c:pt idx="236">
                  <c:v>2.9516888697561701E-5</c:v>
                </c:pt>
                <c:pt idx="237">
                  <c:v>2.9623483370494598E-5</c:v>
                </c:pt>
                <c:pt idx="238">
                  <c:v>2.9661984580425601E-5</c:v>
                </c:pt>
                <c:pt idx="239">
                  <c:v>2.9637711533490901E-5</c:v>
                </c:pt>
                <c:pt idx="240">
                  <c:v>2.95704053566185E-5</c:v>
                </c:pt>
                <c:pt idx="241">
                  <c:v>2.9479154198151101E-5</c:v>
                </c:pt>
                <c:pt idx="242">
                  <c:v>2.9372884153682901E-5</c:v>
                </c:pt>
                <c:pt idx="243">
                  <c:v>2.9253174703521099E-5</c:v>
                </c:pt>
                <c:pt idx="244">
                  <c:v>2.91224173301481E-5</c:v>
                </c:pt>
                <c:pt idx="245">
                  <c:v>2.89914960510253E-5</c:v>
                </c:pt>
                <c:pt idx="246">
                  <c:v>2.8880229926259199E-5</c:v>
                </c:pt>
                <c:pt idx="247">
                  <c:v>2.8809240571732899E-5</c:v>
                </c:pt>
                <c:pt idx="248">
                  <c:v>2.8791831408579799E-5</c:v>
                </c:pt>
                <c:pt idx="249">
                  <c:v>2.88293174387537E-5</c:v>
                </c:pt>
                <c:pt idx="250">
                  <c:v>2.89122241280709E-5</c:v>
                </c:pt>
                <c:pt idx="251">
                  <c:v>2.9027129307209198E-5</c:v>
                </c:pt>
                <c:pt idx="252">
                  <c:v>2.9161642364706099E-5</c:v>
                </c:pt>
                <c:pt idx="253">
                  <c:v>2.9306432390131699E-5</c:v>
                </c:pt>
                <c:pt idx="254">
                  <c:v>2.94547956621801E-5</c:v>
                </c:pt>
                <c:pt idx="255">
                  <c:v>2.95993736882502E-5</c:v>
                </c:pt>
                <c:pt idx="256">
                  <c:v>2.97312737094224E-5</c:v>
                </c:pt>
                <c:pt idx="257">
                  <c:v>2.98414020857229E-5</c:v>
                </c:pt>
                <c:pt idx="258">
                  <c:v>2.9921780269625499E-5</c:v>
                </c:pt>
                <c:pt idx="259">
                  <c:v>2.9968056974234201E-5</c:v>
                </c:pt>
                <c:pt idx="260">
                  <c:v>2.9979762642905102E-5</c:v>
                </c:pt>
                <c:pt idx="261">
                  <c:v>2.9958389036992701E-5</c:v>
                </c:pt>
                <c:pt idx="262">
                  <c:v>2.9906642417526999E-5</c:v>
                </c:pt>
                <c:pt idx="263">
                  <c:v>2.9827202074167699E-5</c:v>
                </c:pt>
                <c:pt idx="264">
                  <c:v>2.9722608501260001E-5</c:v>
                </c:pt>
                <c:pt idx="265">
                  <c:v>2.95972066013859E-5</c:v>
                </c:pt>
                <c:pt idx="266">
                  <c:v>2.9457443638192002E-5</c:v>
                </c:pt>
                <c:pt idx="267">
                  <c:v>2.9311723602983899E-5</c:v>
                </c:pt>
                <c:pt idx="268">
                  <c:v>2.9169968958013301E-5</c:v>
                </c:pt>
                <c:pt idx="269">
                  <c:v>2.9040918709635199E-5</c:v>
                </c:pt>
                <c:pt idx="270">
                  <c:v>2.8930487786609799E-5</c:v>
                </c:pt>
                <c:pt idx="271">
                  <c:v>2.8841522063755301E-5</c:v>
                </c:pt>
                <c:pt idx="272">
                  <c:v>2.87733380253232E-5</c:v>
                </c:pt>
                <c:pt idx="273">
                  <c:v>2.8723440022042599E-5</c:v>
                </c:pt>
                <c:pt idx="274">
                  <c:v>2.86897401394408E-5</c:v>
                </c:pt>
                <c:pt idx="275">
                  <c:v>2.8671164100788798E-5</c:v>
                </c:pt>
                <c:pt idx="276">
                  <c:v>2.8668776885699602E-5</c:v>
                </c:pt>
                <c:pt idx="277">
                  <c:v>2.8685839196328799E-5</c:v>
                </c:pt>
                <c:pt idx="278">
                  <c:v>2.8726003345527701E-5</c:v>
                </c:pt>
                <c:pt idx="279">
                  <c:v>2.8792591517163001E-5</c:v>
                </c:pt>
                <c:pt idx="280">
                  <c:v>2.88877148770167E-5</c:v>
                </c:pt>
                <c:pt idx="281">
                  <c:v>2.9010850801461199E-5</c:v>
                </c:pt>
                <c:pt idx="282">
                  <c:v>2.9159410682945499E-5</c:v>
                </c:pt>
                <c:pt idx="283">
                  <c:v>2.93294329262396E-5</c:v>
                </c:pt>
                <c:pt idx="284">
                  <c:v>2.9515651281588401E-5</c:v>
                </c:pt>
                <c:pt idx="285">
                  <c:v>2.9713007342296399E-5</c:v>
                </c:pt>
                <c:pt idx="286">
                  <c:v>2.9917591857612499E-5</c:v>
                </c:pt>
                <c:pt idx="287">
                  <c:v>3.0126367611498099E-5</c:v>
                </c:pt>
                <c:pt idx="288">
                  <c:v>3.0337901015513801E-5</c:v>
                </c:pt>
                <c:pt idx="289">
                  <c:v>3.0552427029074897E-5</c:v>
                </c:pt>
                <c:pt idx="290">
                  <c:v>3.0770756306790502E-5</c:v>
                </c:pt>
                <c:pt idx="291">
                  <c:v>3.09943869909235E-5</c:v>
                </c:pt>
                <c:pt idx="292">
                  <c:v>3.1225357900209699E-5</c:v>
                </c:pt>
                <c:pt idx="293">
                  <c:v>3.1465152991769797E-5</c:v>
                </c:pt>
                <c:pt idx="294">
                  <c:v>3.1714935829768403E-5</c:v>
                </c:pt>
                <c:pt idx="295">
                  <c:v>3.1975789944669503E-5</c:v>
                </c:pt>
                <c:pt idx="296">
                  <c:v>3.2247942277075402E-5</c:v>
                </c:pt>
                <c:pt idx="297">
                  <c:v>3.2531164296197697E-5</c:v>
                </c:pt>
                <c:pt idx="298">
                  <c:v>3.2825314346460901E-5</c:v>
                </c:pt>
                <c:pt idx="299">
                  <c:v>3.3129699691725797E-5</c:v>
                </c:pt>
                <c:pt idx="300">
                  <c:v>3.3443384290824597E-5</c:v>
                </c:pt>
                <c:pt idx="301">
                  <c:v>3.3765826692303398E-5</c:v>
                </c:pt>
                <c:pt idx="302">
                  <c:v>3.4096248792708501E-5</c:v>
                </c:pt>
                <c:pt idx="303">
                  <c:v>3.44337134973239E-5</c:v>
                </c:pt>
                <c:pt idx="304">
                  <c:v>3.4777785759882002E-5</c:v>
                </c:pt>
                <c:pt idx="305">
                  <c:v>3.5127931850411E-5</c:v>
                </c:pt>
                <c:pt idx="306">
                  <c:v>3.54833625241858E-5</c:v>
                </c:pt>
                <c:pt idx="307">
                  <c:v>3.5843718292981703E-5</c:v>
                </c:pt>
                <c:pt idx="308">
                  <c:v>3.6208586630247501E-5</c:v>
                </c:pt>
                <c:pt idx="309">
                  <c:v>3.6577155737129402E-5</c:v>
                </c:pt>
                <c:pt idx="310">
                  <c:v>3.6948922177847098E-5</c:v>
                </c:pt>
                <c:pt idx="311">
                  <c:v>3.7323406618381403E-5</c:v>
                </c:pt>
                <c:pt idx="312">
                  <c:v>3.7699671812224198E-5</c:v>
                </c:pt>
                <c:pt idx="313">
                  <c:v>3.8077024928258203E-5</c:v>
                </c:pt>
                <c:pt idx="314">
                  <c:v>3.8454981995112797E-5</c:v>
                </c:pt>
                <c:pt idx="315">
                  <c:v>3.8832707414704699E-5</c:v>
                </c:pt>
                <c:pt idx="316">
                  <c:v>3.9209667895926001E-5</c:v>
                </c:pt>
                <c:pt idx="317">
                  <c:v>3.9585863474485497E-5</c:v>
                </c:pt>
                <c:pt idx="318">
                  <c:v>3.9961249228280401E-5</c:v>
                </c:pt>
                <c:pt idx="319">
                  <c:v>4.0336293027452097E-5</c:v>
                </c:pt>
                <c:pt idx="320">
                  <c:v>4.0712452005666998E-5</c:v>
                </c:pt>
                <c:pt idx="321">
                  <c:v>4.1091620860856897E-5</c:v>
                </c:pt>
                <c:pt idx="322">
                  <c:v>4.1476529483567899E-5</c:v>
                </c:pt>
                <c:pt idx="323">
                  <c:v>4.1871379376022899E-5</c:v>
                </c:pt>
                <c:pt idx="324">
                  <c:v>4.2281300295689198E-5</c:v>
                </c:pt>
                <c:pt idx="325">
                  <c:v>4.2712467990889402E-5</c:v>
                </c:pt>
                <c:pt idx="326">
                  <c:v>4.3172708844207797E-5</c:v>
                </c:pt>
                <c:pt idx="327">
                  <c:v>4.3670826597983102E-5</c:v>
                </c:pt>
                <c:pt idx="328">
                  <c:v>4.4216224142477499E-5</c:v>
                </c:pt>
                <c:pt idx="329">
                  <c:v>4.4819170350669801E-5</c:v>
                </c:pt>
                <c:pt idx="330">
                  <c:v>4.5489759924829597E-5</c:v>
                </c:pt>
                <c:pt idx="331">
                  <c:v>4.6236821835628897E-5</c:v>
                </c:pt>
                <c:pt idx="332">
                  <c:v>4.7067643436090102E-5</c:v>
                </c:pt>
                <c:pt idx="333">
                  <c:v>4.7986574499322E-5</c:v>
                </c:pt>
                <c:pt idx="334">
                  <c:v>4.8993506707817703E-5</c:v>
                </c:pt>
                <c:pt idx="335">
                  <c:v>5.0083615552637001E-5</c:v>
                </c:pt>
                <c:pt idx="336">
                  <c:v>5.1246602386135599E-5</c:v>
                </c:pt>
                <c:pt idx="337">
                  <c:v>5.2466174804090198E-5</c:v>
                </c:pt>
                <c:pt idx="338">
                  <c:v>5.37214567273075E-5</c:v>
                </c:pt>
                <c:pt idx="339">
                  <c:v>5.4988531414207102E-5</c:v>
                </c:pt>
                <c:pt idx="340">
                  <c:v>5.6242238626821497E-5</c:v>
                </c:pt>
                <c:pt idx="341">
                  <c:v>5.7459645351323602E-5</c:v>
                </c:pt>
                <c:pt idx="342">
                  <c:v>5.8622919520392902E-5</c:v>
                </c:pt>
                <c:pt idx="343">
                  <c:v>5.97209255415722E-5</c:v>
                </c:pt>
                <c:pt idx="344">
                  <c:v>6.0750735888939099E-5</c:v>
                </c:pt>
                <c:pt idx="345">
                  <c:v>6.1716895559064207E-5</c:v>
                </c:pt>
                <c:pt idx="346">
                  <c:v>6.2628109152372305E-5</c:v>
                </c:pt>
                <c:pt idx="347">
                  <c:v>6.3493632514562194E-5</c:v>
                </c:pt>
                <c:pt idx="348">
                  <c:v>6.4318601899304706E-5</c:v>
                </c:pt>
                <c:pt idx="349">
                  <c:v>6.5099290499547006E-5</c:v>
                </c:pt>
                <c:pt idx="350">
                  <c:v>6.5821611532030193E-5</c:v>
                </c:pt>
                <c:pt idx="351">
                  <c:v>6.6462237949623901E-5</c:v>
                </c:pt>
                <c:pt idx="352">
                  <c:v>6.6992337536595704E-5</c:v>
                </c:pt>
                <c:pt idx="353">
                  <c:v>6.7385019903448402E-5</c:v>
                </c:pt>
                <c:pt idx="354">
                  <c:v>6.7622826796424697E-5</c:v>
                </c:pt>
                <c:pt idx="355">
                  <c:v>6.7702666281446299E-5</c:v>
                </c:pt>
                <c:pt idx="356">
                  <c:v>6.7637888494762196E-5</c:v>
                </c:pt>
                <c:pt idx="357">
                  <c:v>6.7454680991931297E-5</c:v>
                </c:pt>
                <c:pt idx="358">
                  <c:v>6.7183892777888899E-5</c:v>
                </c:pt>
                <c:pt idx="359">
                  <c:v>6.6852800288939694E-5</c:v>
                </c:pt>
                <c:pt idx="360">
                  <c:v>6.64784250171811E-5</c:v>
                </c:pt>
                <c:pt idx="361">
                  <c:v>6.6065968571075298E-5</c:v>
                </c:pt>
                <c:pt idx="362">
                  <c:v>6.56146542575464E-5</c:v>
                </c:pt>
                <c:pt idx="363">
                  <c:v>6.5126572458850396E-5</c:v>
                </c:pt>
                <c:pt idx="364">
                  <c:v>6.4614988383080203E-5</c:v>
                </c:pt>
                <c:pt idx="365">
                  <c:v>6.4108368684584005E-5</c:v>
                </c:pt>
                <c:pt idx="366">
                  <c:v>6.3645533256155993E-5</c:v>
                </c:pt>
                <c:pt idx="367">
                  <c:v>6.3265108529911402E-5</c:v>
                </c:pt>
                <c:pt idx="368">
                  <c:v>6.2994759336048995E-5</c:v>
                </c:pt>
                <c:pt idx="369">
                  <c:v>6.2844107240992003E-5</c:v>
                </c:pt>
                <c:pt idx="370">
                  <c:v>6.2806751187729595E-5</c:v>
                </c:pt>
                <c:pt idx="371">
                  <c:v>6.2869441869015496E-5</c:v>
                </c:pt>
                <c:pt idx="372">
                  <c:v>6.3020851969025794E-5</c:v>
                </c:pt>
                <c:pt idx="373">
                  <c:v>6.3255386050589205E-5</c:v>
                </c:pt>
                <c:pt idx="374">
                  <c:v>6.3568021713013805E-5</c:v>
                </c:pt>
                <c:pt idx="375">
                  <c:v>6.3943478826088704E-5</c:v>
                </c:pt>
                <c:pt idx="376">
                  <c:v>6.4350190887004898E-5</c:v>
                </c:pt>
                <c:pt idx="377">
                  <c:v>6.47437166499581E-5</c:v>
                </c:pt>
                <c:pt idx="378">
                  <c:v>6.5079707858666801E-5</c:v>
                </c:pt>
                <c:pt idx="379">
                  <c:v>6.5329838603758996E-5</c:v>
                </c:pt>
                <c:pt idx="380">
                  <c:v>6.54875530669807E-5</c:v>
                </c:pt>
                <c:pt idx="381">
                  <c:v>6.5560079157068205E-5</c:v>
                </c:pt>
                <c:pt idx="382">
                  <c:v>6.5553119258420306E-5</c:v>
                </c:pt>
                <c:pt idx="383">
                  <c:v>6.5460192354042105E-5</c:v>
                </c:pt>
                <c:pt idx="384">
                  <c:v>6.5269434228881694E-5</c:v>
                </c:pt>
                <c:pt idx="385">
                  <c:v>6.4983812240648097E-5</c:v>
                </c:pt>
                <c:pt idx="386">
                  <c:v>6.4637913112407597E-5</c:v>
                </c:pt>
                <c:pt idx="387">
                  <c:v>6.4296275090988003E-5</c:v>
                </c:pt>
                <c:pt idx="388">
                  <c:v>6.4027480497454205E-5</c:v>
                </c:pt>
                <c:pt idx="389">
                  <c:v>6.3870809197062096E-5</c:v>
                </c:pt>
                <c:pt idx="390">
                  <c:v>6.3821924637783302E-5</c:v>
                </c:pt>
                <c:pt idx="391">
                  <c:v>6.3848231245612505E-5</c:v>
                </c:pt>
                <c:pt idx="392">
                  <c:v>6.3923251343279093E-5</c:v>
                </c:pt>
                <c:pt idx="393">
                  <c:v>6.4050084176792E-5</c:v>
                </c:pt>
                <c:pt idx="394">
                  <c:v>6.4251066642141897E-5</c:v>
                </c:pt>
                <c:pt idx="395">
                  <c:v>6.4532434377205901E-5</c:v>
                </c:pt>
                <c:pt idx="396">
                  <c:v>6.4853768081698E-5</c:v>
                </c:pt>
                <c:pt idx="397">
                  <c:v>6.5133498393759302E-5</c:v>
                </c:pt>
                <c:pt idx="398">
                  <c:v>6.5292752106169103E-5</c:v>
                </c:pt>
                <c:pt idx="399">
                  <c:v>6.53023395545172E-5</c:v>
                </c:pt>
                <c:pt idx="400">
                  <c:v>6.5196062942501394E-5</c:v>
                </c:pt>
                <c:pt idx="401">
                  <c:v>6.5038961457466603E-5</c:v>
                </c:pt>
                <c:pt idx="402">
                  <c:v>6.4876525581269797E-5</c:v>
                </c:pt>
                <c:pt idx="403">
                  <c:v>6.4710354078635195E-5</c:v>
                </c:pt>
                <c:pt idx="404">
                  <c:v>6.4518882486436203E-5</c:v>
                </c:pt>
                <c:pt idx="405">
                  <c:v>6.4302550615845706E-5</c:v>
                </c:pt>
                <c:pt idx="406">
                  <c:v>6.41103068084295E-5</c:v>
                </c:pt>
                <c:pt idx="407">
                  <c:v>6.4018099686270194E-5</c:v>
                </c:pt>
                <c:pt idx="408">
                  <c:v>6.4076065507249894E-5</c:v>
                </c:pt>
                <c:pt idx="409">
                  <c:v>6.4267963179986804E-5</c:v>
                </c:pt>
                <c:pt idx="410">
                  <c:v>6.4518292804677295E-5</c:v>
                </c:pt>
                <c:pt idx="411">
                  <c:v>6.4744064005923895E-5</c:v>
                </c:pt>
                <c:pt idx="412">
                  <c:v>6.4905755153335103E-5</c:v>
                </c:pt>
                <c:pt idx="413">
                  <c:v>6.5016376802609597E-5</c:v>
                </c:pt>
                <c:pt idx="414">
                  <c:v>6.5104832725430906E-5</c:v>
                </c:pt>
                <c:pt idx="415">
                  <c:v>6.5169090039956406E-5</c:v>
                </c:pt>
                <c:pt idx="416">
                  <c:v>6.5167357534674198E-5</c:v>
                </c:pt>
                <c:pt idx="417">
                  <c:v>6.5056348849004895E-5</c:v>
                </c:pt>
                <c:pt idx="418">
                  <c:v>6.4840608105194898E-5</c:v>
                </c:pt>
                <c:pt idx="419">
                  <c:v>6.4586002600034603E-5</c:v>
                </c:pt>
                <c:pt idx="420">
                  <c:v>6.4380271171530506E-5</c:v>
                </c:pt>
                <c:pt idx="421">
                  <c:v>6.4275960814109403E-5</c:v>
                </c:pt>
                <c:pt idx="422">
                  <c:v>6.4265889625943803E-5</c:v>
                </c:pt>
                <c:pt idx="423">
                  <c:v>6.4309161034830893E-5</c:v>
                </c:pt>
                <c:pt idx="424">
                  <c:v>6.4379456045893203E-5</c:v>
                </c:pt>
                <c:pt idx="425">
                  <c:v>6.4485129981364298E-5</c:v>
                </c:pt>
                <c:pt idx="426">
                  <c:v>6.4644902766926006E-5</c:v>
                </c:pt>
                <c:pt idx="427">
                  <c:v>6.4848837807616604E-5</c:v>
                </c:pt>
                <c:pt idx="428">
                  <c:v>6.5046058658847094E-5</c:v>
                </c:pt>
                <c:pt idx="429">
                  <c:v>6.5175164803679396E-5</c:v>
                </c:pt>
                <c:pt idx="430">
                  <c:v>6.5206308687813699E-5</c:v>
                </c:pt>
                <c:pt idx="431">
                  <c:v>6.5154046925195005E-5</c:v>
                </c:pt>
                <c:pt idx="432">
                  <c:v>6.50540730471357E-5</c:v>
                </c:pt>
                <c:pt idx="433">
                  <c:v>6.4930053733623904E-5</c:v>
                </c:pt>
                <c:pt idx="434">
                  <c:v>6.4785479376538001E-5</c:v>
                </c:pt>
                <c:pt idx="435">
                  <c:v>6.4624257452345802E-5</c:v>
                </c:pt>
                <c:pt idx="436">
                  <c:v>6.4470856053014104E-5</c:v>
                </c:pt>
                <c:pt idx="437">
                  <c:v>6.4365497326102105E-5</c:v>
                </c:pt>
                <c:pt idx="438">
                  <c:v>6.4336489570370099E-5</c:v>
                </c:pt>
                <c:pt idx="439">
                  <c:v>6.4379309908538395E-5</c:v>
                </c:pt>
                <c:pt idx="440">
                  <c:v>6.4465619342360804E-5</c:v>
                </c:pt>
                <c:pt idx="441">
                  <c:v>6.4570984126746499E-5</c:v>
                </c:pt>
                <c:pt idx="442">
                  <c:v>6.4693642374328899E-5</c:v>
                </c:pt>
                <c:pt idx="443">
                  <c:v>6.48444146633652E-5</c:v>
                </c:pt>
                <c:pt idx="444">
                  <c:v>6.5017917351306305E-5</c:v>
                </c:pt>
                <c:pt idx="445">
                  <c:v>6.51784157125508E-5</c:v>
                </c:pt>
                <c:pt idx="446">
                  <c:v>6.5276574826021204E-5</c:v>
                </c:pt>
                <c:pt idx="447">
                  <c:v>6.5284298148742207E-5</c:v>
                </c:pt>
                <c:pt idx="448">
                  <c:v>6.5216984706946104E-5</c:v>
                </c:pt>
                <c:pt idx="449">
                  <c:v>6.5120433539880103E-5</c:v>
                </c:pt>
                <c:pt idx="450">
                  <c:v>6.5034256323212697E-5</c:v>
                </c:pt>
                <c:pt idx="451">
                  <c:v>6.49629201419835E-5</c:v>
                </c:pt>
                <c:pt idx="452">
                  <c:v>6.4878092969614603E-5</c:v>
                </c:pt>
                <c:pt idx="453">
                  <c:v>6.4751098549217605E-5</c:v>
                </c:pt>
                <c:pt idx="454">
                  <c:v>6.4585749152423302E-5</c:v>
                </c:pt>
                <c:pt idx="455">
                  <c:v>6.4424234100968704E-5</c:v>
                </c:pt>
                <c:pt idx="456">
                  <c:v>6.4322585203086902E-5</c:v>
                </c:pt>
                <c:pt idx="457">
                  <c:v>6.4313356012822499E-5</c:v>
                </c:pt>
                <c:pt idx="458">
                  <c:v>6.4385180743572996E-5</c:v>
                </c:pt>
                <c:pt idx="459">
                  <c:v>6.4493722690794599E-5</c:v>
                </c:pt>
                <c:pt idx="460">
                  <c:v>6.4593011878699098E-5</c:v>
                </c:pt>
                <c:pt idx="461">
                  <c:v>6.4665558522311698E-5</c:v>
                </c:pt>
                <c:pt idx="462">
                  <c:v>6.4730124266952399E-5</c:v>
                </c:pt>
                <c:pt idx="463">
                  <c:v>6.4823638730249206E-5</c:v>
                </c:pt>
                <c:pt idx="464">
                  <c:v>6.4973296597887502E-5</c:v>
                </c:pt>
                <c:pt idx="465">
                  <c:v>6.5176173161093605E-5</c:v>
                </c:pt>
                <c:pt idx="466">
                  <c:v>6.5398692939457902E-5</c:v>
                </c:pt>
                <c:pt idx="467">
                  <c:v>6.5595308133608999E-5</c:v>
                </c:pt>
                <c:pt idx="468">
                  <c:v>6.5731431998821696E-5</c:v>
                </c:pt>
                <c:pt idx="469">
                  <c:v>6.5798083620288004E-5</c:v>
                </c:pt>
                <c:pt idx="470">
                  <c:v>6.5811800273950105E-5</c:v>
                </c:pt>
                <c:pt idx="471">
                  <c:v>6.5800618803713606E-5</c:v>
                </c:pt>
                <c:pt idx="472">
                  <c:v>6.5787146475498396E-5</c:v>
                </c:pt>
                <c:pt idx="473">
                  <c:v>6.5777402694044699E-5</c:v>
                </c:pt>
                <c:pt idx="474">
                  <c:v>6.5758701519176601E-5</c:v>
                </c:pt>
                <c:pt idx="475">
                  <c:v>6.5707629724500003E-5</c:v>
                </c:pt>
                <c:pt idx="476">
                  <c:v>6.5601705053295597E-5</c:v>
                </c:pt>
                <c:pt idx="477">
                  <c:v>6.5428147669320996E-5</c:v>
                </c:pt>
                <c:pt idx="478">
                  <c:v>6.5188323356807706E-5</c:v>
                </c:pt>
                <c:pt idx="479">
                  <c:v>6.4895867814686805E-5</c:v>
                </c:pt>
                <c:pt idx="480">
                  <c:v>6.4570562108954598E-5</c:v>
                </c:pt>
                <c:pt idx="481">
                  <c:v>6.4232830019437896E-5</c:v>
                </c:pt>
                <c:pt idx="482">
                  <c:v>6.3899193774104299E-5</c:v>
                </c:pt>
                <c:pt idx="483">
                  <c:v>6.3580002120815497E-5</c:v>
                </c:pt>
                <c:pt idx="484">
                  <c:v>6.3280668272337794E-5</c:v>
                </c:pt>
                <c:pt idx="485">
                  <c:v>6.3003272083052696E-5</c:v>
                </c:pt>
                <c:pt idx="486">
                  <c:v>6.2748170280898705E-5</c:v>
                </c:pt>
                <c:pt idx="487">
                  <c:v>6.2516223562913498E-5</c:v>
                </c:pt>
                <c:pt idx="488">
                  <c:v>6.2309310882949594E-5</c:v>
                </c:pt>
                <c:pt idx="489">
                  <c:v>6.2130273094566902E-5</c:v>
                </c:pt>
                <c:pt idx="490">
                  <c:v>6.1983699230162506E-5</c:v>
                </c:pt>
                <c:pt idx="491">
                  <c:v>6.1875637673605095E-5</c:v>
                </c:pt>
                <c:pt idx="492">
                  <c:v>6.1813373525548395E-5</c:v>
                </c:pt>
                <c:pt idx="493">
                  <c:v>6.1806211174374398E-5</c:v>
                </c:pt>
                <c:pt idx="494">
                  <c:v>6.1865003747421201E-5</c:v>
                </c:pt>
                <c:pt idx="495">
                  <c:v>6.20014294167834E-5</c:v>
                </c:pt>
                <c:pt idx="496">
                  <c:v>6.2228009481917097E-5</c:v>
                </c:pt>
                <c:pt idx="497">
                  <c:v>6.2556825200962699E-5</c:v>
                </c:pt>
                <c:pt idx="498">
                  <c:v>6.2998117182725406E-5</c:v>
                </c:pt>
                <c:pt idx="499">
                  <c:v>6.3560054888244796E-5</c:v>
                </c:pt>
                <c:pt idx="500">
                  <c:v>6.4247730749023206E-5</c:v>
                </c:pt>
                <c:pt idx="501">
                  <c:v>6.5062362843128801E-5</c:v>
                </c:pt>
                <c:pt idx="502">
                  <c:v>6.6002016308012797E-5</c:v>
                </c:pt>
                <c:pt idx="503">
                  <c:v>6.7061727801192604E-5</c:v>
                </c:pt>
                <c:pt idx="504">
                  <c:v>6.8233571912816498E-5</c:v>
                </c:pt>
                <c:pt idx="505">
                  <c:v>6.9508062960618706E-5</c:v>
                </c:pt>
                <c:pt idx="506">
                  <c:v>7.0874789696365306E-5</c:v>
                </c:pt>
                <c:pt idx="507">
                  <c:v>7.2322484298452405E-5</c:v>
                </c:pt>
                <c:pt idx="508">
                  <c:v>7.3840226018931704E-5</c:v>
                </c:pt>
                <c:pt idx="509">
                  <c:v>7.5417923101316306E-5</c:v>
                </c:pt>
                <c:pt idx="510">
                  <c:v>7.7045924886858904E-5</c:v>
                </c:pt>
                <c:pt idx="511">
                  <c:v>7.87157534697142E-5</c:v>
                </c:pt>
                <c:pt idx="512">
                  <c:v>8.0420414045169101E-5</c:v>
                </c:pt>
                <c:pt idx="513">
                  <c:v>8.2153656945618101E-5</c:v>
                </c:pt>
                <c:pt idx="514">
                  <c:v>8.3910332463623202E-5</c:v>
                </c:pt>
                <c:pt idx="515">
                  <c:v>8.5686699017496006E-5</c:v>
                </c:pt>
                <c:pt idx="516">
                  <c:v>8.747952909985E-5</c:v>
                </c:pt>
                <c:pt idx="517">
                  <c:v>8.92861686862402E-5</c:v>
                </c:pt>
                <c:pt idx="518">
                  <c:v>9.1104943317668106E-5</c:v>
                </c:pt>
                <c:pt idx="519">
                  <c:v>9.29342673900485E-5</c:v>
                </c:pt>
                <c:pt idx="520">
                  <c:v>9.4772462272307395E-5</c:v>
                </c:pt>
                <c:pt idx="521">
                  <c:v>9.6618313702044798E-5</c:v>
                </c:pt>
                <c:pt idx="522">
                  <c:v>9.8470340122153204E-5</c:v>
                </c:pt>
                <c:pt idx="523" formatCode="General">
                  <c:v>1.0032643618132201E-4</c:v>
                </c:pt>
                <c:pt idx="524" formatCode="General">
                  <c:v>1.02184603874752E-4</c:v>
                </c:pt>
                <c:pt idx="525" formatCode="General">
                  <c:v>1.04042521179179E-4</c:v>
                </c:pt>
                <c:pt idx="526" formatCode="General">
                  <c:v>1.05897089347121E-4</c:v>
                </c:pt>
                <c:pt idx="527" formatCode="General">
                  <c:v>1.0774532571028601E-4</c:v>
                </c:pt>
                <c:pt idx="528" formatCode="General">
                  <c:v>1.09584335056637E-4</c:v>
                </c:pt>
                <c:pt idx="529" formatCode="General">
                  <c:v>1.1141083493132399E-4</c:v>
                </c:pt>
                <c:pt idx="530" formatCode="General">
                  <c:v>1.13222147778306E-4</c:v>
                </c:pt>
                <c:pt idx="531" formatCode="General">
                  <c:v>1.15016585652569E-4</c:v>
                </c:pt>
                <c:pt idx="532" formatCode="General">
                  <c:v>1.16792951545583E-4</c:v>
                </c:pt>
                <c:pt idx="533" formatCode="General">
                  <c:v>1.18551439154459E-4</c:v>
                </c:pt>
                <c:pt idx="534" formatCode="General">
                  <c:v>1.2029423230933201E-4</c:v>
                </c:pt>
                <c:pt idx="535" formatCode="General">
                  <c:v>1.22024768848629E-4</c:v>
                </c:pt>
                <c:pt idx="536" formatCode="General">
                  <c:v>1.2374812130152099E-4</c:v>
                </c:pt>
                <c:pt idx="537" formatCode="General">
                  <c:v>1.25471328254117E-4</c:v>
                </c:pt>
                <c:pt idx="538" formatCode="General">
                  <c:v>1.2720198185618299E-4</c:v>
                </c:pt>
                <c:pt idx="539" formatCode="General">
                  <c:v>1.2894755101950899E-4</c:v>
                </c:pt>
                <c:pt idx="540" formatCode="General">
                  <c:v>1.3071496462979199E-4</c:v>
                </c:pt>
                <c:pt idx="541" formatCode="General">
                  <c:v>1.3250832024385399E-4</c:v>
                </c:pt>
                <c:pt idx="542" formatCode="General">
                  <c:v>1.3432718156291599E-4</c:v>
                </c:pt>
                <c:pt idx="543" formatCode="General">
                  <c:v>1.3616582218432799E-4</c:v>
                </c:pt>
                <c:pt idx="544" formatCode="General">
                  <c:v>1.3801109499444301E-4</c:v>
                </c:pt>
                <c:pt idx="545" formatCode="General">
                  <c:v>1.3984134003620501E-4</c:v>
                </c:pt>
                <c:pt idx="546" formatCode="General">
                  <c:v>1.4162747792309101E-4</c:v>
                </c:pt>
                <c:pt idx="547" formatCode="General">
                  <c:v>1.4333377184171301E-4</c:v>
                </c:pt>
                <c:pt idx="548" formatCode="General">
                  <c:v>1.4492024204244399E-4</c:v>
                </c:pt>
                <c:pt idx="549" formatCode="General">
                  <c:v>1.4634803501813E-4</c:v>
                </c:pt>
                <c:pt idx="550" formatCode="General">
                  <c:v>1.4758435514047099E-4</c:v>
                </c:pt>
                <c:pt idx="551" formatCode="General">
                  <c:v>1.4860763652154699E-4</c:v>
                </c:pt>
                <c:pt idx="552" formatCode="General">
                  <c:v>1.4941354833173301E-4</c:v>
                </c:pt>
                <c:pt idx="553" formatCode="General">
                  <c:v>1.5001730372616801E-4</c:v>
                </c:pt>
                <c:pt idx="554" formatCode="General">
                  <c:v>1.5045220151923199E-4</c:v>
                </c:pt>
                <c:pt idx="555" formatCode="General">
                  <c:v>1.50765729184031E-4</c:v>
                </c:pt>
                <c:pt idx="556" formatCode="General">
                  <c:v>1.5101012414344301E-4</c:v>
                </c:pt>
                <c:pt idx="557" formatCode="General">
                  <c:v>1.5122981519125701E-4</c:v>
                </c:pt>
                <c:pt idx="558" formatCode="General">
                  <c:v>1.5145061424645101E-4</c:v>
                </c:pt>
                <c:pt idx="559" formatCode="General">
                  <c:v>1.5167061283529701E-4</c:v>
                </c:pt>
                <c:pt idx="560" formatCode="General">
                  <c:v>1.5185722519752399E-4</c:v>
                </c:pt>
                <c:pt idx="561" formatCode="General">
                  <c:v>1.5195506806290501E-4</c:v>
                </c:pt>
                <c:pt idx="562" formatCode="General">
                  <c:v>1.51901020401281E-4</c:v>
                </c:pt>
                <c:pt idx="563" formatCode="General">
                  <c:v>1.5164454549392199E-4</c:v>
                </c:pt>
                <c:pt idx="564" formatCode="General">
                  <c:v>1.5116959775376699E-4</c:v>
                </c:pt>
                <c:pt idx="565" formatCode="General">
                  <c:v>1.5050682461465099E-4</c:v>
                </c:pt>
                <c:pt idx="566" formatCode="General">
                  <c:v>1.4973151364500899E-4</c:v>
                </c:pt>
                <c:pt idx="567" formatCode="General">
                  <c:v>1.48947436250203E-4</c:v>
                </c:pt>
                <c:pt idx="568" formatCode="General">
                  <c:v>1.4825653582842599E-4</c:v>
                </c:pt>
                <c:pt idx="569" formatCode="General">
                  <c:v>1.4772649426730299E-4</c:v>
                </c:pt>
                <c:pt idx="570" formatCode="General">
                  <c:v>1.4737053819029701E-4</c:v>
                </c:pt>
                <c:pt idx="571" formatCode="General">
                  <c:v>1.4714579157562899E-4</c:v>
                </c:pt>
                <c:pt idx="572" formatCode="General">
                  <c:v>1.46976042676971E-4</c:v>
                </c:pt>
                <c:pt idx="573" formatCode="General">
                  <c:v>1.46791704929834E-4</c:v>
                </c:pt>
                <c:pt idx="574" formatCode="General">
                  <c:v>1.4656576859072199E-4</c:v>
                </c:pt>
                <c:pt idx="575" formatCode="General">
                  <c:v>1.46331029129282E-4</c:v>
                </c:pt>
                <c:pt idx="576" formatCode="General">
                  <c:v>1.4616783800981101E-4</c:v>
                </c:pt>
                <c:pt idx="577" formatCode="General">
                  <c:v>1.46163326444482E-4</c:v>
                </c:pt>
                <c:pt idx="578" formatCode="General">
                  <c:v>1.46365525390119E-4</c:v>
                </c:pt>
                <c:pt idx="579" formatCode="General">
                  <c:v>1.4675484105447099E-4</c:v>
                </c:pt>
                <c:pt idx="580" formatCode="General">
                  <c:v>1.4724767463830299E-4</c:v>
                </c:pt>
                <c:pt idx="581" formatCode="General">
                  <c:v>1.4773609774492E-4</c:v>
                </c:pt>
                <c:pt idx="582" formatCode="General">
                  <c:v>1.48138507126312E-4</c:v>
                </c:pt>
                <c:pt idx="583" formatCode="General">
                  <c:v>1.4843056312998501E-4</c:v>
                </c:pt>
                <c:pt idx="584" formatCode="General">
                  <c:v>1.4864170775833401E-4</c:v>
                </c:pt>
                <c:pt idx="585" formatCode="General">
                  <c:v>1.4881753379285999E-4</c:v>
                </c:pt>
                <c:pt idx="586" formatCode="General">
                  <c:v>1.4897652395687199E-4</c:v>
                </c:pt>
                <c:pt idx="587" formatCode="General">
                  <c:v>1.4909374313035599E-4</c:v>
                </c:pt>
                <c:pt idx="588" formatCode="General">
                  <c:v>1.4911840294800201E-4</c:v>
                </c:pt>
                <c:pt idx="589" formatCode="General">
                  <c:v>1.4901521666690001E-4</c:v>
                </c:pt>
                <c:pt idx="590" formatCode="General">
                  <c:v>1.4879674706506899E-4</c:v>
                </c:pt>
                <c:pt idx="591" formatCode="General">
                  <c:v>1.48516454960499E-4</c:v>
                </c:pt>
                <c:pt idx="592" formatCode="General">
                  <c:v>1.4823320124231299E-4</c:v>
                </c:pt>
                <c:pt idx="593" formatCode="General">
                  <c:v>1.4797651105071099E-4</c:v>
                </c:pt>
                <c:pt idx="594" formatCode="General">
                  <c:v>1.47742324063221E-4</c:v>
                </c:pt>
                <c:pt idx="595" formatCode="General">
                  <c:v>1.4752639842490199E-4</c:v>
                </c:pt>
                <c:pt idx="596" formatCode="General">
                  <c:v>1.4735832134927401E-4</c:v>
                </c:pt>
                <c:pt idx="597" formatCode="General">
                  <c:v>1.4730019607800499E-4</c:v>
                </c:pt>
                <c:pt idx="598" formatCode="General">
                  <c:v>1.47402987483122E-4</c:v>
                </c:pt>
                <c:pt idx="599" formatCode="General">
                  <c:v>1.47650087987049E-4</c:v>
                </c:pt>
                <c:pt idx="600" formatCode="General">
                  <c:v>1.47949556995024E-4</c:v>
                </c:pt>
                <c:pt idx="601" formatCode="General">
                  <c:v>1.4819284433005401E-4</c:v>
                </c:pt>
                <c:pt idx="602" formatCode="General">
                  <c:v>1.4833325243824799E-4</c:v>
                </c:pt>
                <c:pt idx="603" formatCode="General">
                  <c:v>1.48419412887429E-4</c:v>
                </c:pt>
                <c:pt idx="604" formatCode="General">
                  <c:v>1.4854098125994001E-4</c:v>
                </c:pt>
                <c:pt idx="605" formatCode="General">
                  <c:v>1.4872682273613501E-4</c:v>
                </c:pt>
                <c:pt idx="606" formatCode="General">
                  <c:v>1.4889216777112099E-4</c:v>
                </c:pt>
                <c:pt idx="607" formatCode="General">
                  <c:v>1.4889152743648301E-4</c:v>
                </c:pt>
                <c:pt idx="608" formatCode="General">
                  <c:v>1.4864859116226099E-4</c:v>
                </c:pt>
                <c:pt idx="609" formatCode="General">
                  <c:v>1.4824707998144701E-4</c:v>
                </c:pt>
                <c:pt idx="610" formatCode="General">
                  <c:v>1.4788790807153401E-4</c:v>
                </c:pt>
                <c:pt idx="611" formatCode="General">
                  <c:v>1.47741233702694E-4</c:v>
                </c:pt>
                <c:pt idx="612" formatCode="General">
                  <c:v>1.4781088222914801E-4</c:v>
                </c:pt>
                <c:pt idx="613" formatCode="General">
                  <c:v>1.4793925446342999E-4</c:v>
                </c:pt>
                <c:pt idx="614" formatCode="General">
                  <c:v>1.47960958364191E-4</c:v>
                </c:pt>
                <c:pt idx="615" formatCode="General">
                  <c:v>1.4786148508058101E-4</c:v>
                </c:pt>
                <c:pt idx="616" formatCode="General">
                  <c:v>1.4779679326271699E-4</c:v>
                </c:pt>
                <c:pt idx="617" formatCode="General">
                  <c:v>1.4794548690607299E-4</c:v>
                </c:pt>
                <c:pt idx="618" formatCode="General">
                  <c:v>1.48321582025758E-4</c:v>
                </c:pt>
                <c:pt idx="619" formatCode="General">
                  <c:v>1.48731762603774E-4</c:v>
                </c:pt>
                <c:pt idx="620" formatCode="General">
                  <c:v>1.4892349196953699E-4</c:v>
                </c:pt>
                <c:pt idx="621" formatCode="General">
                  <c:v>1.4879898463230501E-4</c:v>
                </c:pt>
                <c:pt idx="622" formatCode="General">
                  <c:v>1.4849877533625299E-4</c:v>
                </c:pt>
                <c:pt idx="623" formatCode="General">
                  <c:v>1.4827020384162101E-4</c:v>
                </c:pt>
                <c:pt idx="624" formatCode="General">
                  <c:v>1.48247823227628E-4</c:v>
                </c:pt>
                <c:pt idx="625" formatCode="General">
                  <c:v>1.4834338843716999E-4</c:v>
                </c:pt>
                <c:pt idx="626" formatCode="General">
                  <c:v>1.4834834949252601E-4</c:v>
                </c:pt>
                <c:pt idx="627" formatCode="General">
                  <c:v>1.4815345062742799E-4</c:v>
                </c:pt>
                <c:pt idx="628" formatCode="General">
                  <c:v>1.4786355495897499E-4</c:v>
                </c:pt>
                <c:pt idx="629" formatCode="General">
                  <c:v>1.4770599811741799E-4</c:v>
                </c:pt>
                <c:pt idx="630" formatCode="General">
                  <c:v>1.47822043643515E-4</c:v>
                </c:pt>
                <c:pt idx="631" formatCode="General">
                  <c:v>1.4813583664791499E-4</c:v>
                </c:pt>
                <c:pt idx="632" formatCode="General">
                  <c:v>1.48431108255059E-4</c:v>
                </c:pt>
                <c:pt idx="633" formatCode="General">
                  <c:v>1.4854774259565401E-4</c:v>
                </c:pt>
                <c:pt idx="634" formatCode="General">
                  <c:v>1.4850831557430399E-4</c:v>
                </c:pt>
                <c:pt idx="635" formatCode="General">
                  <c:v>1.4846534647825E-4</c:v>
                </c:pt>
                <c:pt idx="636" formatCode="General">
                  <c:v>1.4852919051789801E-4</c:v>
                </c:pt>
                <c:pt idx="637" formatCode="General">
                  <c:v>1.4865931099672101E-4</c:v>
                </c:pt>
                <c:pt idx="638" formatCode="General">
                  <c:v>1.4871362836378399E-4</c:v>
                </c:pt>
                <c:pt idx="639" formatCode="General">
                  <c:v>1.4859430483695301E-4</c:v>
                </c:pt>
                <c:pt idx="640" formatCode="General">
                  <c:v>1.4834635533223899E-4</c:v>
                </c:pt>
                <c:pt idx="641" formatCode="General">
                  <c:v>1.4810916789878201E-4</c:v>
                </c:pt>
                <c:pt idx="642" formatCode="General">
                  <c:v>1.47991464025131E-4</c:v>
                </c:pt>
                <c:pt idx="643" formatCode="General">
                  <c:v>1.4799637442639501E-4</c:v>
                </c:pt>
                <c:pt idx="644" formatCode="General">
                  <c:v>1.4805045796615601E-4</c:v>
                </c:pt>
                <c:pt idx="645" formatCode="General">
                  <c:v>1.4810024512925001E-4</c:v>
                </c:pt>
                <c:pt idx="646" formatCode="General">
                  <c:v>1.4815989156044399E-4</c:v>
                </c:pt>
                <c:pt idx="647" formatCode="General">
                  <c:v>1.4826893834413301E-4</c:v>
                </c:pt>
                <c:pt idx="648" formatCode="General">
                  <c:v>1.48427233821905E-4</c:v>
                </c:pt>
                <c:pt idx="649" formatCode="General">
                  <c:v>1.4857510688669E-4</c:v>
                </c:pt>
                <c:pt idx="650" formatCode="General">
                  <c:v>1.48649182185887E-4</c:v>
                </c:pt>
                <c:pt idx="651" formatCode="General">
                  <c:v>1.48647648109621E-4</c:v>
                </c:pt>
                <c:pt idx="652" formatCode="General">
                  <c:v>1.4862608026091801E-4</c:v>
                </c:pt>
                <c:pt idx="653" formatCode="General">
                  <c:v>1.4863597734859701E-4</c:v>
                </c:pt>
                <c:pt idx="654" formatCode="General">
                  <c:v>1.4865944747665999E-4</c:v>
                </c:pt>
                <c:pt idx="655" formatCode="General">
                  <c:v>1.48617984388351E-4</c:v>
                </c:pt>
                <c:pt idx="656" formatCode="General">
                  <c:v>1.4845853532819499E-4</c:v>
                </c:pt>
                <c:pt idx="657" formatCode="General">
                  <c:v>1.48220065347925E-4</c:v>
                </c:pt>
                <c:pt idx="658" formatCode="General">
                  <c:v>1.4802580512064599E-4</c:v>
                </c:pt>
                <c:pt idx="659" formatCode="General">
                  <c:v>1.4799492186579801E-4</c:v>
                </c:pt>
                <c:pt idx="660" formatCode="General">
                  <c:v>1.4813869835163899E-4</c:v>
                </c:pt>
                <c:pt idx="661" formatCode="General">
                  <c:v>1.48348539019112E-4</c:v>
                </c:pt>
                <c:pt idx="662" formatCode="General">
                  <c:v>1.48477084554299E-4</c:v>
                </c:pt>
                <c:pt idx="663" formatCode="General">
                  <c:v>1.4845090680157399E-4</c:v>
                </c:pt>
                <c:pt idx="664" formatCode="General">
                  <c:v>1.4833192891866299E-4</c:v>
                </c:pt>
                <c:pt idx="665" formatCode="General">
                  <c:v>1.4826271971975799E-4</c:v>
                </c:pt>
                <c:pt idx="666" formatCode="General">
                  <c:v>1.48355053275854E-4</c:v>
                </c:pt>
                <c:pt idx="667" formatCode="General">
                  <c:v>1.48603337881025E-4</c:v>
                </c:pt>
                <c:pt idx="668" formatCode="General">
                  <c:v>1.48875040126266E-4</c:v>
                </c:pt>
                <c:pt idx="669" formatCode="General">
                  <c:v>1.4900613162211599E-4</c:v>
                </c:pt>
                <c:pt idx="670" formatCode="General">
                  <c:v>1.4891369613626601E-4</c:v>
                </c:pt>
                <c:pt idx="671" formatCode="General">
                  <c:v>1.4864427694405099E-4</c:v>
                </c:pt>
                <c:pt idx="672" formatCode="General">
                  <c:v>1.48350186022199E-4</c:v>
                </c:pt>
                <c:pt idx="673" formatCode="General">
                  <c:v>1.48189632905097E-4</c:v>
                </c:pt>
                <c:pt idx="674" formatCode="General">
                  <c:v>1.48229903190188E-4</c:v>
                </c:pt>
                <c:pt idx="675" formatCode="General">
                  <c:v>1.4842422011350099E-4</c:v>
                </c:pt>
                <c:pt idx="676" formatCode="General">
                  <c:v>1.48641593051527E-4</c:v>
                </c:pt>
                <c:pt idx="677" formatCode="General">
                  <c:v>1.48751394495165E-4</c:v>
                </c:pt>
                <c:pt idx="678" formatCode="General">
                  <c:v>1.48706158796863E-4</c:v>
                </c:pt>
                <c:pt idx="679" formatCode="General">
                  <c:v>1.4854903766646401E-4</c:v>
                </c:pt>
                <c:pt idx="680" formatCode="General">
                  <c:v>1.4838776945086599E-4</c:v>
                </c:pt>
                <c:pt idx="681" formatCode="General">
                  <c:v>1.4833923860498201E-4</c:v>
                </c:pt>
                <c:pt idx="682" formatCode="General">
                  <c:v>1.4845493719419E-4</c:v>
                </c:pt>
                <c:pt idx="683" formatCode="General">
                  <c:v>1.48710418969729E-4</c:v>
                </c:pt>
                <c:pt idx="684" formatCode="General">
                  <c:v>1.49025922172691E-4</c:v>
                </c:pt>
                <c:pt idx="685" formatCode="General">
                  <c:v>1.4928953776208599E-4</c:v>
                </c:pt>
                <c:pt idx="686" formatCode="General">
                  <c:v>1.4942097846407199E-4</c:v>
                </c:pt>
                <c:pt idx="687" formatCode="General">
                  <c:v>1.49398436916608E-4</c:v>
                </c:pt>
                <c:pt idx="688" formatCode="General">
                  <c:v>1.4923728767761701E-4</c:v>
                </c:pt>
                <c:pt idx="689" formatCode="General">
                  <c:v>1.4899502762448499E-4</c:v>
                </c:pt>
                <c:pt idx="690" formatCode="General">
                  <c:v>1.4874168960543599E-4</c:v>
                </c:pt>
                <c:pt idx="691" formatCode="General">
                  <c:v>1.4851256152815799E-4</c:v>
                </c:pt>
                <c:pt idx="692" formatCode="General">
                  <c:v>1.4832817288871E-4</c:v>
                </c:pt>
                <c:pt idx="693" formatCode="General">
                  <c:v>1.4819192226356301E-4</c:v>
                </c:pt>
                <c:pt idx="694" formatCode="General">
                  <c:v>1.4806835834027499E-4</c:v>
                </c:pt>
                <c:pt idx="695" formatCode="General">
                  <c:v>1.47932939864818E-4</c:v>
                </c:pt>
                <c:pt idx="696" formatCode="General">
                  <c:v>1.47781874290658E-4</c:v>
                </c:pt>
                <c:pt idx="697" formatCode="General">
                  <c:v>1.47592586499133E-4</c:v>
                </c:pt>
                <c:pt idx="698" formatCode="General">
                  <c:v>1.47362917372401E-4</c:v>
                </c:pt>
                <c:pt idx="699" formatCode="General">
                  <c:v>1.4712206554457299E-4</c:v>
                </c:pt>
                <c:pt idx="700" formatCode="General">
                  <c:v>1.4686894955855199E-4</c:v>
                </c:pt>
                <c:pt idx="701" formatCode="General">
                  <c:v>1.46600758803583E-4</c:v>
                </c:pt>
                <c:pt idx="702" formatCode="General">
                  <c:v>1.46352706505631E-4</c:v>
                </c:pt>
                <c:pt idx="703" formatCode="General">
                  <c:v>1.46136549757238E-4</c:v>
                </c:pt>
                <c:pt idx="704" formatCode="General">
                  <c:v>1.4594393296902901E-4</c:v>
                </c:pt>
                <c:pt idx="705" formatCode="General">
                  <c:v>1.4581144861968901E-4</c:v>
                </c:pt>
                <c:pt idx="706" formatCode="General">
                  <c:v>1.4577792003595799E-4</c:v>
                </c:pt>
                <c:pt idx="707" formatCode="General">
                  <c:v>1.4584427541857199E-4</c:v>
                </c:pt>
                <c:pt idx="708" formatCode="General">
                  <c:v>1.4603473141586799E-4</c:v>
                </c:pt>
                <c:pt idx="709" formatCode="General">
                  <c:v>1.4639798983103901E-4</c:v>
                </c:pt>
                <c:pt idx="710" formatCode="General">
                  <c:v>1.4694223027957701E-4</c:v>
                </c:pt>
                <c:pt idx="711" formatCode="General">
                  <c:v>1.4765496284561299E-4</c:v>
                </c:pt>
                <c:pt idx="712" formatCode="General">
                  <c:v>1.4855003933872E-4</c:v>
                </c:pt>
                <c:pt idx="713" formatCode="General">
                  <c:v>1.4963563093553801E-4</c:v>
                </c:pt>
                <c:pt idx="714" formatCode="General">
                  <c:v>1.5088183153310499E-4</c:v>
                </c:pt>
                <c:pt idx="715" formatCode="General">
                  <c:v>1.5225365427340101E-4</c:v>
                </c:pt>
                <c:pt idx="716" formatCode="General">
                  <c:v>1.53741231403798E-4</c:v>
                </c:pt>
                <c:pt idx="717" formatCode="General">
                  <c:v>1.55336379049521E-4</c:v>
                </c:pt>
                <c:pt idx="718" formatCode="General">
                  <c:v>1.5700404283854199E-4</c:v>
                </c:pt>
                <c:pt idx="719" formatCode="General">
                  <c:v>1.5870553997861299E-4</c:v>
                </c:pt>
                <c:pt idx="720" formatCode="General">
                  <c:v>1.6043458635859199E-4</c:v>
                </c:pt>
                <c:pt idx="721" formatCode="General">
                  <c:v>1.62195585044725E-4</c:v>
                </c:pt>
                <c:pt idx="722" formatCode="General">
                  <c:v>1.6396511498141999E-4</c:v>
                </c:pt>
                <c:pt idx="723" formatCode="General">
                  <c:v>1.6571392190656501E-4</c:v>
                </c:pt>
                <c:pt idx="724" formatCode="General">
                  <c:v>1.6744462482260399E-4</c:v>
                </c:pt>
                <c:pt idx="725" formatCode="General">
                  <c:v>1.6917313431871799E-4</c:v>
                </c:pt>
                <c:pt idx="726" formatCode="General">
                  <c:v>1.7089365361717899E-4</c:v>
                </c:pt>
                <c:pt idx="727" formatCode="General">
                  <c:v>1.7258653862186899E-4</c:v>
                </c:pt>
                <c:pt idx="728" formatCode="General">
                  <c:v>1.7424804438648399E-4</c:v>
                </c:pt>
                <c:pt idx="729" formatCode="General">
                  <c:v>1.75896054866799E-4</c:v>
                </c:pt>
                <c:pt idx="730" formatCode="General">
                  <c:v>1.77544453369359E-4</c:v>
                </c:pt>
                <c:pt idx="731" formatCode="General">
                  <c:v>1.79182092968899E-4</c:v>
                </c:pt>
                <c:pt idx="732" formatCode="General">
                  <c:v>1.8079109073569801E-4</c:v>
                </c:pt>
                <c:pt idx="733" formatCode="General">
                  <c:v>1.8237672314899901E-4</c:v>
                </c:pt>
                <c:pt idx="734" formatCode="General">
                  <c:v>1.8395883899884101E-4</c:v>
                </c:pt>
                <c:pt idx="735" formatCode="General">
                  <c:v>1.8554175769700101E-4</c:v>
                </c:pt>
                <c:pt idx="736" formatCode="General">
                  <c:v>1.8711041892966601E-4</c:v>
                </c:pt>
                <c:pt idx="737" formatCode="General">
                  <c:v>1.8865162418783599E-4</c:v>
                </c:pt>
                <c:pt idx="738" formatCode="General">
                  <c:v>1.9017042052781399E-4</c:v>
                </c:pt>
                <c:pt idx="739" formatCode="General">
                  <c:v>1.9168403760692001E-4</c:v>
                </c:pt>
                <c:pt idx="740" formatCode="General">
                  <c:v>1.9319813202569799E-4</c:v>
                </c:pt>
                <c:pt idx="741" formatCode="General">
                  <c:v>1.9469767409176201E-4</c:v>
                </c:pt>
                <c:pt idx="742" formatCode="General">
                  <c:v>1.9617005267965899E-4</c:v>
                </c:pt>
                <c:pt idx="743" formatCode="General">
                  <c:v>1.97625222329212E-4</c:v>
                </c:pt>
                <c:pt idx="744" formatCode="General">
                  <c:v>1.99083700540518E-4</c:v>
                </c:pt>
                <c:pt idx="745" formatCode="General">
                  <c:v>2.0055468358229001E-4</c:v>
                </c:pt>
                <c:pt idx="746" formatCode="General">
                  <c:v>2.0203122742537899E-4</c:v>
                </c:pt>
                <c:pt idx="747" formatCode="General">
                  <c:v>2.0350422891569E-4</c:v>
                </c:pt>
                <c:pt idx="748" formatCode="General">
                  <c:v>2.0498163487873701E-4</c:v>
                </c:pt>
                <c:pt idx="749" formatCode="General">
                  <c:v>2.0648812702672801E-4</c:v>
                </c:pt>
                <c:pt idx="750" formatCode="General">
                  <c:v>2.08041409876532E-4</c:v>
                </c:pt>
                <c:pt idx="751" formatCode="General">
                  <c:v>2.0963810748907599E-4</c:v>
                </c:pt>
                <c:pt idx="752" formatCode="General">
                  <c:v>2.1126512796518701E-4</c:v>
                </c:pt>
                <c:pt idx="753" formatCode="General">
                  <c:v>2.1291457967463401E-4</c:v>
                </c:pt>
                <c:pt idx="754" formatCode="General">
                  <c:v>2.1458486063213701E-4</c:v>
                </c:pt>
                <c:pt idx="755" formatCode="General">
                  <c:v>2.16266549574054E-4</c:v>
                </c:pt>
                <c:pt idx="756" formatCode="General">
                  <c:v>2.1792354747662899E-4</c:v>
                </c:pt>
                <c:pt idx="757" formatCode="General">
                  <c:v>2.19493491358388E-4</c:v>
                </c:pt>
                <c:pt idx="758" formatCode="General">
                  <c:v>2.20910402615005E-4</c:v>
                </c:pt>
                <c:pt idx="759" formatCode="General">
                  <c:v>2.2212214408299399E-4</c:v>
                </c:pt>
                <c:pt idx="760" formatCode="General">
                  <c:v>2.2309100580264699E-4</c:v>
                </c:pt>
                <c:pt idx="761" formatCode="General">
                  <c:v>2.2378925627132299E-4</c:v>
                </c:pt>
                <c:pt idx="762" formatCode="General">
                  <c:v>2.2420243848354001E-4</c:v>
                </c:pt>
                <c:pt idx="763" formatCode="General">
                  <c:v>2.2434940377873399E-4</c:v>
                </c:pt>
                <c:pt idx="764" formatCode="General">
                  <c:v>2.2430373948465699E-4</c:v>
                </c:pt>
                <c:pt idx="765" formatCode="General">
                  <c:v>2.2418341419024E-4</c:v>
                </c:pt>
                <c:pt idx="766" formatCode="General">
                  <c:v>2.2411109182638101E-4</c:v>
                </c:pt>
                <c:pt idx="767" formatCode="General">
                  <c:v>2.2417674046053599E-4</c:v>
                </c:pt>
                <c:pt idx="768" formatCode="General">
                  <c:v>2.24417005759696E-4</c:v>
                </c:pt>
                <c:pt idx="769" formatCode="General">
                  <c:v>2.2481047770428001E-4</c:v>
                </c:pt>
                <c:pt idx="770" formatCode="General">
                  <c:v>2.25279810284583E-4</c:v>
                </c:pt>
                <c:pt idx="771" formatCode="General">
                  <c:v>2.2569354206952499E-4</c:v>
                </c:pt>
                <c:pt idx="772" formatCode="General">
                  <c:v>2.2588856900989101E-4</c:v>
                </c:pt>
                <c:pt idx="773" formatCode="General">
                  <c:v>2.2573000906766399E-4</c:v>
                </c:pt>
                <c:pt idx="774" formatCode="General">
                  <c:v>2.25180137456568E-4</c:v>
                </c:pt>
                <c:pt idx="775" formatCode="General">
                  <c:v>2.2433440714204899E-4</c:v>
                </c:pt>
                <c:pt idx="776" formatCode="General">
                  <c:v>2.2339911384006199E-4</c:v>
                </c:pt>
                <c:pt idx="777" formatCode="General">
                  <c:v>2.22614462597842E-4</c:v>
                </c:pt>
                <c:pt idx="778" formatCode="General">
                  <c:v>2.2216558002729E-4</c:v>
                </c:pt>
                <c:pt idx="779" formatCode="General">
                  <c:v>2.22119534967689E-4</c:v>
                </c:pt>
                <c:pt idx="780" formatCode="General">
                  <c:v>2.2239747871864E-4</c:v>
                </c:pt>
                <c:pt idx="781" formatCode="General">
                  <c:v>2.2279520883512901E-4</c:v>
                </c:pt>
                <c:pt idx="782" formatCode="General">
                  <c:v>2.23060935396133E-4</c:v>
                </c:pt>
                <c:pt idx="783" formatCode="General">
                  <c:v>2.2300992710182701E-4</c:v>
                </c:pt>
                <c:pt idx="784" formatCode="General">
                  <c:v>2.2262979036428499E-4</c:v>
                </c:pt>
                <c:pt idx="785" formatCode="General">
                  <c:v>2.2210597488489601E-4</c:v>
                </c:pt>
                <c:pt idx="786" formatCode="General">
                  <c:v>2.21727763003829E-4</c:v>
                </c:pt>
                <c:pt idx="787" formatCode="General">
                  <c:v>2.2172553082063599E-4</c:v>
                </c:pt>
                <c:pt idx="788" formatCode="General">
                  <c:v>2.2213896441518999E-4</c:v>
                </c:pt>
                <c:pt idx="789" formatCode="General">
                  <c:v>2.2279583580731E-4</c:v>
                </c:pt>
                <c:pt idx="790" formatCode="General">
                  <c:v>2.2341232173916101E-4</c:v>
                </c:pt>
                <c:pt idx="791" formatCode="General">
                  <c:v>2.23744921505396E-4</c:v>
                </c:pt>
                <c:pt idx="792" formatCode="General">
                  <c:v>2.2371197719424799E-4</c:v>
                </c:pt>
                <c:pt idx="793" formatCode="General">
                  <c:v>2.2343267295744099E-4</c:v>
                </c:pt>
                <c:pt idx="794" formatCode="General">
                  <c:v>2.2315248333608999E-4</c:v>
                </c:pt>
                <c:pt idx="795" formatCode="General">
                  <c:v>2.2308384337035701E-4</c:v>
                </c:pt>
                <c:pt idx="796" formatCode="General">
                  <c:v>2.2326111710415999E-4</c:v>
                </c:pt>
                <c:pt idx="797" formatCode="General">
                  <c:v>2.23518748697936E-4</c:v>
                </c:pt>
                <c:pt idx="798" formatCode="General">
                  <c:v>2.2362733592209101E-4</c:v>
                </c:pt>
                <c:pt idx="799" formatCode="General">
                  <c:v>2.2348125433481301E-4</c:v>
                </c:pt>
                <c:pt idx="800" formatCode="General">
                  <c:v>2.2317367701375299E-4</c:v>
                </c:pt>
                <c:pt idx="801" formatCode="General">
                  <c:v>2.22904953574191E-4</c:v>
                </c:pt>
                <c:pt idx="802" formatCode="General">
                  <c:v>2.2281365959867601E-4</c:v>
                </c:pt>
                <c:pt idx="803" formatCode="General">
                  <c:v>2.2287798008700899E-4</c:v>
                </c:pt>
                <c:pt idx="804" formatCode="General">
                  <c:v>2.22965851539553E-4</c:v>
                </c:pt>
                <c:pt idx="805" formatCode="General">
                  <c:v>2.2297239409385601E-4</c:v>
                </c:pt>
                <c:pt idx="806" formatCode="General">
                  <c:v>2.2292070579097299E-4</c:v>
                </c:pt>
                <c:pt idx="807" formatCode="General">
                  <c:v>2.2293931963276501E-4</c:v>
                </c:pt>
                <c:pt idx="808" formatCode="General">
                  <c:v>2.23127689174541E-4</c:v>
                </c:pt>
                <c:pt idx="809" formatCode="General">
                  <c:v>2.2343097018946801E-4</c:v>
                </c:pt>
                <c:pt idx="810" formatCode="General">
                  <c:v>2.2364958432204E-4</c:v>
                </c:pt>
                <c:pt idx="811" formatCode="General">
                  <c:v>2.2360268445395799E-4</c:v>
                </c:pt>
                <c:pt idx="812" formatCode="General">
                  <c:v>2.23320459388679E-4</c:v>
                </c:pt>
                <c:pt idx="813" formatCode="General">
                  <c:v>2.2306143285968899E-4</c:v>
                </c:pt>
                <c:pt idx="814" formatCode="General">
                  <c:v>2.23089251635396E-4</c:v>
                </c:pt>
                <c:pt idx="815" formatCode="General">
                  <c:v>2.2340009971154101E-4</c:v>
                </c:pt>
                <c:pt idx="816" formatCode="General">
                  <c:v>2.2368099099899399E-4</c:v>
                </c:pt>
                <c:pt idx="817" formatCode="General">
                  <c:v>2.2358480121406599E-4</c:v>
                </c:pt>
                <c:pt idx="818" formatCode="General">
                  <c:v>2.2308285746386799E-4</c:v>
                </c:pt>
                <c:pt idx="819" formatCode="General">
                  <c:v>2.2254551306951099E-4</c:v>
                </c:pt>
                <c:pt idx="820" formatCode="General">
                  <c:v>2.2244222419370399E-4</c:v>
                </c:pt>
                <c:pt idx="821" formatCode="General">
                  <c:v>2.2290999275889701E-4</c:v>
                </c:pt>
                <c:pt idx="822" formatCode="General">
                  <c:v>2.2359477991813501E-4</c:v>
                </c:pt>
                <c:pt idx="823" formatCode="General">
                  <c:v>2.23939450876147E-4</c:v>
                </c:pt>
                <c:pt idx="824" formatCode="General">
                  <c:v>2.2367562873436099E-4</c:v>
                </c:pt>
                <c:pt idx="825" formatCode="General">
                  <c:v>2.2308485766055699E-4</c:v>
                </c:pt>
                <c:pt idx="826" formatCode="General">
                  <c:v>2.22767675285412E-4</c:v>
                </c:pt>
                <c:pt idx="827" formatCode="General">
                  <c:v>2.23086897129978E-4</c:v>
                </c:pt>
                <c:pt idx="828" formatCode="General">
                  <c:v>2.2379343595733901E-4</c:v>
                </c:pt>
                <c:pt idx="829" formatCode="General">
                  <c:v>2.2422034471411301E-4</c:v>
                </c:pt>
                <c:pt idx="830" formatCode="General">
                  <c:v>2.2390531110520401E-4</c:v>
                </c:pt>
                <c:pt idx="831" formatCode="General">
                  <c:v>2.23055811639784E-4</c:v>
                </c:pt>
                <c:pt idx="832" formatCode="General">
                  <c:v>2.2238388750649699E-4</c:v>
                </c:pt>
                <c:pt idx="833" formatCode="General">
                  <c:v>2.22449150905865E-4</c:v>
                </c:pt>
                <c:pt idx="834" formatCode="General">
                  <c:v>2.23137950877438E-4</c:v>
                </c:pt>
                <c:pt idx="835" formatCode="General">
                  <c:v>2.2378600035053201E-4</c:v>
                </c:pt>
                <c:pt idx="836" formatCode="General">
                  <c:v>2.2382016010177099E-4</c:v>
                </c:pt>
                <c:pt idx="837" formatCode="General">
                  <c:v>2.2328757964954301E-4</c:v>
                </c:pt>
                <c:pt idx="838" formatCode="General">
                  <c:v>2.2278130121698901E-4</c:v>
                </c:pt>
                <c:pt idx="839" formatCode="General">
                  <c:v>2.2285664550598301E-4</c:v>
                </c:pt>
                <c:pt idx="840" formatCode="General">
                  <c:v>2.23500435255743E-4</c:v>
                </c:pt>
                <c:pt idx="841" formatCode="General">
                  <c:v>2.24155149981995E-4</c:v>
                </c:pt>
                <c:pt idx="842" formatCode="General">
                  <c:v>2.24251834207304E-4</c:v>
                </c:pt>
                <c:pt idx="843" formatCode="General">
                  <c:v>2.2372895388235301E-4</c:v>
                </c:pt>
                <c:pt idx="844" formatCode="General">
                  <c:v>2.2305825056642499E-4</c:v>
                </c:pt>
                <c:pt idx="845" formatCode="General">
                  <c:v>2.22779361503582E-4</c:v>
                </c:pt>
                <c:pt idx="846" formatCode="General">
                  <c:v>2.2300990897553601E-4</c:v>
                </c:pt>
                <c:pt idx="847" formatCode="General">
                  <c:v>2.2339448716110499E-4</c:v>
                </c:pt>
                <c:pt idx="848" formatCode="General">
                  <c:v>2.2350331455180599E-4</c:v>
                </c:pt>
                <c:pt idx="849" formatCode="General">
                  <c:v>2.2325322808656201E-4</c:v>
                </c:pt>
                <c:pt idx="850" formatCode="General">
                  <c:v>2.2294035584157599E-4</c:v>
                </c:pt>
                <c:pt idx="851" formatCode="General">
                  <c:v>2.229062739149E-4</c:v>
                </c:pt>
                <c:pt idx="852" formatCode="General">
                  <c:v>2.2320860269071699E-4</c:v>
                </c:pt>
                <c:pt idx="853" formatCode="General">
                  <c:v>2.2360951002026801E-4</c:v>
                </c:pt>
                <c:pt idx="854" formatCode="General">
                  <c:v>2.2384686693607399E-4</c:v>
                </c:pt>
                <c:pt idx="855" formatCode="General">
                  <c:v>2.2387007875035301E-4</c:v>
                </c:pt>
                <c:pt idx="856" formatCode="General">
                  <c:v>2.2381288492923101E-4</c:v>
                </c:pt>
                <c:pt idx="857" formatCode="General">
                  <c:v>2.23789916503059E-4</c:v>
                </c:pt>
                <c:pt idx="858" formatCode="General">
                  <c:v>2.23763260790937E-4</c:v>
                </c:pt>
                <c:pt idx="859" formatCode="General">
                  <c:v>2.2361507466841501E-4</c:v>
                </c:pt>
                <c:pt idx="860" formatCode="General">
                  <c:v>2.2332445764182399E-4</c:v>
                </c:pt>
                <c:pt idx="861" formatCode="General">
                  <c:v>2.2303616571072799E-4</c:v>
                </c:pt>
                <c:pt idx="862" formatCode="General">
                  <c:v>2.22936354938407E-4</c:v>
                </c:pt>
                <c:pt idx="863" formatCode="General">
                  <c:v>2.23060403326402E-4</c:v>
                </c:pt>
                <c:pt idx="864" formatCode="General">
                  <c:v>2.2323926026331599E-4</c:v>
                </c:pt>
                <c:pt idx="865" formatCode="General">
                  <c:v>2.23253404969167E-4</c:v>
                </c:pt>
                <c:pt idx="866" formatCode="General">
                  <c:v>2.2305471113836901E-4</c:v>
                </c:pt>
                <c:pt idx="867" formatCode="General">
                  <c:v>2.22850038954538E-4</c:v>
                </c:pt>
                <c:pt idx="868" formatCode="General">
                  <c:v>2.2294748155414501E-4</c:v>
                </c:pt>
                <c:pt idx="869" formatCode="General">
                  <c:v>2.2347569207797899E-4</c:v>
                </c:pt>
                <c:pt idx="870" formatCode="General">
                  <c:v>2.24225693786229E-4</c:v>
                </c:pt>
                <c:pt idx="871" formatCode="General">
                  <c:v>2.2476971986995199E-4</c:v>
                </c:pt>
                <c:pt idx="872" formatCode="General">
                  <c:v>2.2477608105248099E-4</c:v>
                </c:pt>
                <c:pt idx="873" formatCode="General">
                  <c:v>2.2426987117797799E-4</c:v>
                </c:pt>
                <c:pt idx="874" formatCode="General">
                  <c:v>2.2362315538524999E-4</c:v>
                </c:pt>
                <c:pt idx="875" formatCode="General">
                  <c:v>2.2327870242893101E-4</c:v>
                </c:pt>
                <c:pt idx="876" formatCode="General">
                  <c:v>2.2342047384756901E-4</c:v>
                </c:pt>
                <c:pt idx="877" formatCode="General">
                  <c:v>2.2384014690637199E-4</c:v>
                </c:pt>
                <c:pt idx="878" formatCode="General">
                  <c:v>2.2409667895426601E-4</c:v>
                </c:pt>
                <c:pt idx="879" formatCode="General">
                  <c:v>2.2383885322144201E-4</c:v>
                </c:pt>
                <c:pt idx="880" formatCode="General">
                  <c:v>2.2305553603393699E-4</c:v>
                </c:pt>
                <c:pt idx="881" formatCode="General">
                  <c:v>2.2209297934606099E-4</c:v>
                </c:pt>
                <c:pt idx="882" formatCode="General">
                  <c:v>2.2143968613673099E-4</c:v>
                </c:pt>
                <c:pt idx="883" formatCode="General">
                  <c:v>2.2143009498781899E-4</c:v>
                </c:pt>
                <c:pt idx="884" formatCode="General">
                  <c:v>2.2205788472341701E-4</c:v>
                </c:pt>
                <c:pt idx="885" formatCode="General">
                  <c:v>2.2300042186866701E-4</c:v>
                </c:pt>
                <c:pt idx="886" formatCode="General">
                  <c:v>2.2382245284172301E-4</c:v>
                </c:pt>
                <c:pt idx="887" formatCode="General">
                  <c:v>2.2422349352830401E-4</c:v>
                </c:pt>
                <c:pt idx="888" formatCode="General">
                  <c:v>2.2418343488822E-4</c:v>
                </c:pt>
                <c:pt idx="889" formatCode="General">
                  <c:v>2.2394268328173E-4</c:v>
                </c:pt>
                <c:pt idx="890" formatCode="General">
                  <c:v>2.23846264254247E-4</c:v>
                </c:pt>
                <c:pt idx="891" formatCode="General">
                  <c:v>2.24146958282884E-4</c:v>
                </c:pt>
                <c:pt idx="892" formatCode="General">
                  <c:v>2.24876423021188E-4</c:v>
                </c:pt>
                <c:pt idx="893" formatCode="General">
                  <c:v>2.2583988946647701E-4</c:v>
                </c:pt>
                <c:pt idx="894" formatCode="General">
                  <c:v>2.2672036493499699E-4</c:v>
                </c:pt>
                <c:pt idx="895" formatCode="General">
                  <c:v>2.2722873485230501E-4</c:v>
                </c:pt>
                <c:pt idx="896" formatCode="General">
                  <c:v>2.2721960378834001E-4</c:v>
                </c:pt>
                <c:pt idx="897" formatCode="General">
                  <c:v>2.2672661315139E-4</c:v>
                </c:pt>
                <c:pt idx="898" formatCode="General">
                  <c:v>2.2591923489695699E-4</c:v>
                </c:pt>
                <c:pt idx="899" formatCode="General">
                  <c:v>2.25012378120465E-4</c:v>
                </c:pt>
                <c:pt idx="900" formatCode="General">
                  <c:v>2.2417690812580701E-4</c:v>
                </c:pt>
                <c:pt idx="901" formatCode="General">
                  <c:v>2.2348908010621799E-4</c:v>
                </c:pt>
                <c:pt idx="902" formatCode="General">
                  <c:v>2.2292770491431801E-4</c:v>
                </c:pt>
                <c:pt idx="903" formatCode="General">
                  <c:v>2.22409888864413E-4</c:v>
                </c:pt>
                <c:pt idx="904" formatCode="General">
                  <c:v>2.21842556087809E-4</c:v>
                </c:pt>
                <c:pt idx="905" formatCode="General">
                  <c:v>2.21162645199723E-4</c:v>
                </c:pt>
                <c:pt idx="906" formatCode="General">
                  <c:v>2.2035495292732399E-4</c:v>
                </c:pt>
                <c:pt idx="907" formatCode="General">
                  <c:v>2.1944820059508001E-4</c:v>
                </c:pt>
                <c:pt idx="908" formatCode="General">
                  <c:v>2.1849501234467999E-4</c:v>
                </c:pt>
                <c:pt idx="909" formatCode="General">
                  <c:v>2.17550108434609E-4</c:v>
                </c:pt>
                <c:pt idx="910" formatCode="General">
                  <c:v>2.1665644464247599E-4</c:v>
                </c:pt>
                <c:pt idx="911" formatCode="General">
                  <c:v>2.1583987078127999E-4</c:v>
                </c:pt>
                <c:pt idx="912" formatCode="General">
                  <c:v>2.1511349801199201E-4</c:v>
                </c:pt>
                <c:pt idx="913" formatCode="General">
                  <c:v>2.1448808478019999E-4</c:v>
                </c:pt>
                <c:pt idx="914" formatCode="General">
                  <c:v>2.1398079776109699E-4</c:v>
                </c:pt>
                <c:pt idx="915" formatCode="General">
                  <c:v>2.13621465939219E-4</c:v>
                </c:pt>
                <c:pt idx="916" formatCode="General">
                  <c:v>2.13455234098826E-4</c:v>
                </c:pt>
                <c:pt idx="917" formatCode="General">
                  <c:v>2.1353843961067099E-4</c:v>
                </c:pt>
                <c:pt idx="918" formatCode="General">
                  <c:v>2.1393110307985899E-4</c:v>
                </c:pt>
                <c:pt idx="919" formatCode="General">
                  <c:v>2.1468869705719001E-4</c:v>
                </c:pt>
                <c:pt idx="920" formatCode="General">
                  <c:v>2.15852404384762E-4</c:v>
                </c:pt>
                <c:pt idx="921" formatCode="General">
                  <c:v>2.1744203671464501E-4</c:v>
                </c:pt>
                <c:pt idx="922" formatCode="General">
                  <c:v>2.1945404399328501E-4</c:v>
                </c:pt>
                <c:pt idx="923" formatCode="General">
                  <c:v>2.21861759632037E-4</c:v>
                </c:pt>
                <c:pt idx="924" formatCode="General">
                  <c:v>2.2461884128764799E-4</c:v>
                </c:pt>
                <c:pt idx="925" formatCode="General">
                  <c:v>2.27666156305331E-4</c:v>
                </c:pt>
                <c:pt idx="926" formatCode="General">
                  <c:v>2.3093774664308101E-4</c:v>
                </c:pt>
                <c:pt idx="927" formatCode="General">
                  <c:v>2.3436610271331199E-4</c:v>
                </c:pt>
                <c:pt idx="928" formatCode="General">
                  <c:v>2.3788817766069199E-4</c:v>
                </c:pt>
                <c:pt idx="929" formatCode="General">
                  <c:v>2.4144892237862699E-4</c:v>
                </c:pt>
                <c:pt idx="930" formatCode="General">
                  <c:v>2.4500277676180198E-4</c:v>
                </c:pt>
                <c:pt idx="931" formatCode="General">
                  <c:v>2.4851556557740098E-4</c:v>
                </c:pt>
                <c:pt idx="932" formatCode="General">
                  <c:v>2.5196429824324198E-4</c:v>
                </c:pt>
                <c:pt idx="933" formatCode="General">
                  <c:v>2.5533499012372299E-4</c:v>
                </c:pt>
                <c:pt idx="934" formatCode="General">
                  <c:v>2.5862170569252401E-4</c:v>
                </c:pt>
                <c:pt idx="935" formatCode="General">
                  <c:v>2.6182502839145101E-4</c:v>
                </c:pt>
                <c:pt idx="936" formatCode="General">
                  <c:v>2.6494923273202598E-4</c:v>
                </c:pt>
                <c:pt idx="937" formatCode="General">
                  <c:v>2.6800127191473001E-4</c:v>
                </c:pt>
                <c:pt idx="938" formatCode="General">
                  <c:v>2.7099011008803101E-4</c:v>
                </c:pt>
                <c:pt idx="939" formatCode="General">
                  <c:v>2.7392462481817798E-4</c:v>
                </c:pt>
                <c:pt idx="940" formatCode="General">
                  <c:v>2.7681301114320501E-4</c:v>
                </c:pt>
                <c:pt idx="941" formatCode="General">
                  <c:v>2.79663031385582E-4</c:v>
                </c:pt>
                <c:pt idx="942" formatCode="General">
                  <c:v>2.8248069877476997E-4</c:v>
                </c:pt>
                <c:pt idx="943" formatCode="General">
                  <c:v>2.8527001989108402E-4</c:v>
                </c:pt>
                <c:pt idx="944" formatCode="General">
                  <c:v>2.88034043904119E-4</c:v>
                </c:pt>
                <c:pt idx="945" formatCode="General">
                  <c:v>2.9077430759690399E-4</c:v>
                </c:pt>
                <c:pt idx="946" formatCode="General">
                  <c:v>2.9349068804091101E-4</c:v>
                </c:pt>
                <c:pt idx="947" formatCode="General">
                  <c:v>2.9618280971921201E-4</c:v>
                </c:pt>
                <c:pt idx="948" formatCode="General">
                  <c:v>2.9884990502260402E-4</c:v>
                </c:pt>
                <c:pt idx="949" formatCode="General">
                  <c:v>3.0149039776917802E-4</c:v>
                </c:pt>
                <c:pt idx="950" formatCode="General">
                  <c:v>3.0410324679342702E-4</c:v>
                </c:pt>
                <c:pt idx="951" formatCode="General">
                  <c:v>3.0668814404359601E-4</c:v>
                </c:pt>
                <c:pt idx="952" formatCode="General">
                  <c:v>3.09245060514313E-4</c:v>
                </c:pt>
                <c:pt idx="953" formatCode="General">
                  <c:v>3.1177591467534401E-4</c:v>
                </c:pt>
                <c:pt idx="954" formatCode="General">
                  <c:v>3.1428582218647502E-4</c:v>
                </c:pt>
                <c:pt idx="955" formatCode="General">
                  <c:v>3.1678333466546099E-4</c:v>
                </c:pt>
                <c:pt idx="956" formatCode="General">
                  <c:v>3.1928246019335E-4</c:v>
                </c:pt>
                <c:pt idx="957" formatCode="General">
                  <c:v>3.2180391078389498E-4</c:v>
                </c:pt>
                <c:pt idx="958" formatCode="General">
                  <c:v>3.2437355169892399E-4</c:v>
                </c:pt>
                <c:pt idx="959" formatCode="General">
                  <c:v>3.2702068358780103E-4</c:v>
                </c:pt>
                <c:pt idx="960" formatCode="General">
                  <c:v>3.2977440719404001E-4</c:v>
                </c:pt>
                <c:pt idx="961" formatCode="General">
                  <c:v>3.3265599962174899E-4</c:v>
                </c:pt>
                <c:pt idx="962" formatCode="General">
                  <c:v>3.35671037970561E-4</c:v>
                </c:pt>
                <c:pt idx="963" formatCode="General">
                  <c:v>3.3880160521178299E-4</c:v>
                </c:pt>
                <c:pt idx="964" formatCode="General">
                  <c:v>3.4199739073209102E-4</c:v>
                </c:pt>
                <c:pt idx="965" formatCode="General">
                  <c:v>3.4517068798419398E-4</c:v>
                </c:pt>
                <c:pt idx="966" formatCode="General">
                  <c:v>3.48197592983737E-4</c:v>
                </c:pt>
                <c:pt idx="967" formatCode="General">
                  <c:v>3.50924645245742E-4</c:v>
                </c:pt>
                <c:pt idx="968" formatCode="General">
                  <c:v>3.5318539126743398E-4</c:v>
                </c:pt>
                <c:pt idx="969" formatCode="General">
                  <c:v>3.54827453163726E-4</c:v>
                </c:pt>
                <c:pt idx="970" formatCode="General">
                  <c:v>3.5574412521442202E-4</c:v>
                </c:pt>
                <c:pt idx="971" formatCode="General">
                  <c:v>3.5590734482152602E-4</c:v>
                </c:pt>
                <c:pt idx="972" formatCode="General">
                  <c:v>3.5539451636921402E-4</c:v>
                </c:pt>
                <c:pt idx="973" formatCode="General">
                  <c:v>3.5439576762924898E-4</c:v>
                </c:pt>
                <c:pt idx="974" formatCode="General">
                  <c:v>3.5319555327344501E-4</c:v>
                </c:pt>
                <c:pt idx="975" formatCode="General">
                  <c:v>3.5212618732917102E-4</c:v>
                </c:pt>
                <c:pt idx="976" formatCode="General">
                  <c:v>3.5149398027278301E-4</c:v>
                </c:pt>
                <c:pt idx="977" formatCode="General">
                  <c:v>3.5149483160564399E-4</c:v>
                </c:pt>
                <c:pt idx="978" formatCode="General">
                  <c:v>3.5214419600103803E-4</c:v>
                </c:pt>
                <c:pt idx="979" formatCode="General">
                  <c:v>3.5324471912022301E-4</c:v>
                </c:pt>
                <c:pt idx="980" formatCode="General">
                  <c:v>3.5441574533167801E-4</c:v>
                </c:pt>
                <c:pt idx="981" formatCode="General">
                  <c:v>3.5519189990722999E-4</c:v>
                </c:pt>
                <c:pt idx="982" formatCode="General">
                  <c:v>3.5516866321540799E-4</c:v>
                </c:pt>
                <c:pt idx="983" formatCode="General">
                  <c:v>3.5415491909757601E-4</c:v>
                </c:pt>
                <c:pt idx="984" formatCode="General">
                  <c:v>3.5227614071336598E-4</c:v>
                </c:pt>
                <c:pt idx="985" formatCode="General">
                  <c:v>3.4997211798883598E-4</c:v>
                </c:pt>
                <c:pt idx="986" formatCode="General">
                  <c:v>3.4787086923488802E-4</c:v>
                </c:pt>
                <c:pt idx="987" formatCode="General">
                  <c:v>3.4656788298820701E-4</c:v>
                </c:pt>
                <c:pt idx="988" formatCode="General">
                  <c:v>3.4638581010959502E-4</c:v>
                </c:pt>
                <c:pt idx="989" formatCode="General">
                  <c:v>3.4722229239794402E-4</c:v>
                </c:pt>
                <c:pt idx="990" formatCode="General">
                  <c:v>3.4856885108869897E-4</c:v>
                </c:pt>
                <c:pt idx="991" formatCode="General">
                  <c:v>3.4971302719998503E-4</c:v>
                </c:pt>
                <c:pt idx="992" formatCode="General">
                  <c:v>3.5005530573729501E-4</c:v>
                </c:pt>
                <c:pt idx="993" formatCode="General">
                  <c:v>3.49398911772066E-4</c:v>
                </c:pt>
                <c:pt idx="994" formatCode="General">
                  <c:v>3.48061043483211E-4</c:v>
                </c:pt>
                <c:pt idx="995" formatCode="General">
                  <c:v>3.46731643892753E-4</c:v>
                </c:pt>
                <c:pt idx="996" formatCode="General">
                  <c:v>3.4612610630829299E-4</c:v>
                </c:pt>
                <c:pt idx="997" formatCode="General">
                  <c:v>3.4660231055711198E-4</c:v>
                </c:pt>
                <c:pt idx="998" formatCode="General">
                  <c:v>3.4795946803872801E-4</c:v>
                </c:pt>
                <c:pt idx="999" formatCode="General">
                  <c:v>3.495430864681E-4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1066-4FFA-A2CE-89D4B395B1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1010296"/>
        <c:axId val="381016960"/>
      </c:scatterChart>
      <c:valAx>
        <c:axId val="381010296"/>
        <c:scaling>
          <c:orientation val="minMax"/>
          <c:max val="5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in"/>
        <c:minorTickMark val="in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1016960"/>
        <c:crossesAt val="1.0000000000000004E-5"/>
        <c:crossBetween val="midCat"/>
        <c:majorUnit val="100"/>
        <c:minorUnit val="50"/>
      </c:valAx>
      <c:valAx>
        <c:axId val="381016960"/>
        <c:scaling>
          <c:logBase val="10"/>
          <c:orientation val="minMax"/>
          <c:max val="1.0000000000000002E-2"/>
          <c:min val="1.0000000000000004E-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E+00" sourceLinked="0"/>
        <c:majorTickMark val="in"/>
        <c:minorTickMark val="in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1010296"/>
        <c:crosses val="autoZero"/>
        <c:crossBetween val="midCat"/>
      </c:valAx>
      <c:spPr>
        <a:noFill/>
        <a:ln w="12700"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006321551946882"/>
          <c:y val="7.2237145537585437E-2"/>
          <c:w val="0.77697748160268265"/>
          <c:h val="0.7714351189039973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Sheet1!$I$1</c:f>
              <c:strCache>
                <c:ptCount val="1"/>
                <c:pt idx="0">
                  <c:v>n_\phi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xVal>
            <c:numRef>
              <c:f>Sheet1!$A$2:$A$1001</c:f>
              <c:numCache>
                <c:formatCode>General</c:formatCode>
                <c:ptCount val="1000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  <c:pt idx="65">
                  <c:v>32.5</c:v>
                </c:pt>
                <c:pt idx="66">
                  <c:v>33</c:v>
                </c:pt>
                <c:pt idx="67">
                  <c:v>33.5</c:v>
                </c:pt>
                <c:pt idx="68">
                  <c:v>34</c:v>
                </c:pt>
                <c:pt idx="69">
                  <c:v>34.5</c:v>
                </c:pt>
                <c:pt idx="70">
                  <c:v>35</c:v>
                </c:pt>
                <c:pt idx="71">
                  <c:v>35.5</c:v>
                </c:pt>
                <c:pt idx="72">
                  <c:v>36</c:v>
                </c:pt>
                <c:pt idx="73">
                  <c:v>36.5</c:v>
                </c:pt>
                <c:pt idx="74">
                  <c:v>37</c:v>
                </c:pt>
                <c:pt idx="75">
                  <c:v>37.5</c:v>
                </c:pt>
                <c:pt idx="76">
                  <c:v>38</c:v>
                </c:pt>
                <c:pt idx="77">
                  <c:v>38.5</c:v>
                </c:pt>
                <c:pt idx="78">
                  <c:v>39</c:v>
                </c:pt>
                <c:pt idx="79">
                  <c:v>39.5</c:v>
                </c:pt>
                <c:pt idx="80">
                  <c:v>40</c:v>
                </c:pt>
                <c:pt idx="81">
                  <c:v>40.5</c:v>
                </c:pt>
                <c:pt idx="82">
                  <c:v>41</c:v>
                </c:pt>
                <c:pt idx="83">
                  <c:v>41.5</c:v>
                </c:pt>
                <c:pt idx="84">
                  <c:v>42</c:v>
                </c:pt>
                <c:pt idx="85">
                  <c:v>42.5</c:v>
                </c:pt>
                <c:pt idx="86">
                  <c:v>43</c:v>
                </c:pt>
                <c:pt idx="87">
                  <c:v>43.5</c:v>
                </c:pt>
                <c:pt idx="88">
                  <c:v>44</c:v>
                </c:pt>
                <c:pt idx="89">
                  <c:v>44.5</c:v>
                </c:pt>
                <c:pt idx="90">
                  <c:v>45</c:v>
                </c:pt>
                <c:pt idx="91">
                  <c:v>45.5</c:v>
                </c:pt>
                <c:pt idx="92">
                  <c:v>46</c:v>
                </c:pt>
                <c:pt idx="93">
                  <c:v>46.5</c:v>
                </c:pt>
                <c:pt idx="94">
                  <c:v>47</c:v>
                </c:pt>
                <c:pt idx="95">
                  <c:v>47.5</c:v>
                </c:pt>
                <c:pt idx="96">
                  <c:v>48</c:v>
                </c:pt>
                <c:pt idx="97">
                  <c:v>48.5</c:v>
                </c:pt>
                <c:pt idx="98">
                  <c:v>49</c:v>
                </c:pt>
                <c:pt idx="99">
                  <c:v>49.5</c:v>
                </c:pt>
                <c:pt idx="100">
                  <c:v>50</c:v>
                </c:pt>
                <c:pt idx="101">
                  <c:v>50.5</c:v>
                </c:pt>
                <c:pt idx="102">
                  <c:v>51</c:v>
                </c:pt>
                <c:pt idx="103">
                  <c:v>51.5</c:v>
                </c:pt>
                <c:pt idx="104">
                  <c:v>52</c:v>
                </c:pt>
                <c:pt idx="105">
                  <c:v>52.5</c:v>
                </c:pt>
                <c:pt idx="106">
                  <c:v>53</c:v>
                </c:pt>
                <c:pt idx="107">
                  <c:v>53.5</c:v>
                </c:pt>
                <c:pt idx="108">
                  <c:v>54</c:v>
                </c:pt>
                <c:pt idx="109">
                  <c:v>54.5</c:v>
                </c:pt>
                <c:pt idx="110">
                  <c:v>55</c:v>
                </c:pt>
                <c:pt idx="111">
                  <c:v>55.5</c:v>
                </c:pt>
                <c:pt idx="112">
                  <c:v>56</c:v>
                </c:pt>
                <c:pt idx="113">
                  <c:v>56.5</c:v>
                </c:pt>
                <c:pt idx="114">
                  <c:v>57</c:v>
                </c:pt>
                <c:pt idx="115">
                  <c:v>57.5</c:v>
                </c:pt>
                <c:pt idx="116">
                  <c:v>58</c:v>
                </c:pt>
                <c:pt idx="117">
                  <c:v>58.5</c:v>
                </c:pt>
                <c:pt idx="118">
                  <c:v>59</c:v>
                </c:pt>
                <c:pt idx="119">
                  <c:v>59.5</c:v>
                </c:pt>
                <c:pt idx="120">
                  <c:v>60</c:v>
                </c:pt>
                <c:pt idx="121">
                  <c:v>60.5</c:v>
                </c:pt>
                <c:pt idx="122">
                  <c:v>61</c:v>
                </c:pt>
                <c:pt idx="123">
                  <c:v>61.5</c:v>
                </c:pt>
                <c:pt idx="124">
                  <c:v>62</c:v>
                </c:pt>
                <c:pt idx="125">
                  <c:v>62.5</c:v>
                </c:pt>
                <c:pt idx="126">
                  <c:v>63</c:v>
                </c:pt>
                <c:pt idx="127">
                  <c:v>63.5</c:v>
                </c:pt>
                <c:pt idx="128">
                  <c:v>64</c:v>
                </c:pt>
                <c:pt idx="129">
                  <c:v>64.5</c:v>
                </c:pt>
                <c:pt idx="130">
                  <c:v>65</c:v>
                </c:pt>
                <c:pt idx="131">
                  <c:v>65.5</c:v>
                </c:pt>
                <c:pt idx="132">
                  <c:v>66</c:v>
                </c:pt>
                <c:pt idx="133">
                  <c:v>66.5</c:v>
                </c:pt>
                <c:pt idx="134">
                  <c:v>67</c:v>
                </c:pt>
                <c:pt idx="135">
                  <c:v>67.5</c:v>
                </c:pt>
                <c:pt idx="136">
                  <c:v>68</c:v>
                </c:pt>
                <c:pt idx="137">
                  <c:v>68.5</c:v>
                </c:pt>
                <c:pt idx="138">
                  <c:v>69</c:v>
                </c:pt>
                <c:pt idx="139">
                  <c:v>69.5</c:v>
                </c:pt>
                <c:pt idx="140">
                  <c:v>70</c:v>
                </c:pt>
                <c:pt idx="141">
                  <c:v>70.5</c:v>
                </c:pt>
                <c:pt idx="142">
                  <c:v>71</c:v>
                </c:pt>
                <c:pt idx="143">
                  <c:v>71.5</c:v>
                </c:pt>
                <c:pt idx="144">
                  <c:v>72</c:v>
                </c:pt>
                <c:pt idx="145">
                  <c:v>72.5</c:v>
                </c:pt>
                <c:pt idx="146">
                  <c:v>73</c:v>
                </c:pt>
                <c:pt idx="147">
                  <c:v>73.5</c:v>
                </c:pt>
                <c:pt idx="148">
                  <c:v>74</c:v>
                </c:pt>
                <c:pt idx="149">
                  <c:v>74.5</c:v>
                </c:pt>
                <c:pt idx="150">
                  <c:v>75</c:v>
                </c:pt>
                <c:pt idx="151">
                  <c:v>75.5</c:v>
                </c:pt>
                <c:pt idx="152">
                  <c:v>76</c:v>
                </c:pt>
                <c:pt idx="153">
                  <c:v>76.5</c:v>
                </c:pt>
                <c:pt idx="154">
                  <c:v>77</c:v>
                </c:pt>
                <c:pt idx="155">
                  <c:v>77.5</c:v>
                </c:pt>
                <c:pt idx="156">
                  <c:v>78</c:v>
                </c:pt>
                <c:pt idx="157">
                  <c:v>78.5</c:v>
                </c:pt>
                <c:pt idx="158">
                  <c:v>79</c:v>
                </c:pt>
                <c:pt idx="159">
                  <c:v>79.5</c:v>
                </c:pt>
                <c:pt idx="160">
                  <c:v>80</c:v>
                </c:pt>
                <c:pt idx="161">
                  <c:v>80.5</c:v>
                </c:pt>
                <c:pt idx="162">
                  <c:v>81</c:v>
                </c:pt>
                <c:pt idx="163">
                  <c:v>81.5</c:v>
                </c:pt>
                <c:pt idx="164">
                  <c:v>82</c:v>
                </c:pt>
                <c:pt idx="165">
                  <c:v>82.5</c:v>
                </c:pt>
                <c:pt idx="166">
                  <c:v>83</c:v>
                </c:pt>
                <c:pt idx="167">
                  <c:v>83.5</c:v>
                </c:pt>
                <c:pt idx="168">
                  <c:v>84</c:v>
                </c:pt>
                <c:pt idx="169">
                  <c:v>84.5</c:v>
                </c:pt>
                <c:pt idx="170">
                  <c:v>85</c:v>
                </c:pt>
                <c:pt idx="171">
                  <c:v>85.5</c:v>
                </c:pt>
                <c:pt idx="172">
                  <c:v>86</c:v>
                </c:pt>
                <c:pt idx="173">
                  <c:v>86.5</c:v>
                </c:pt>
                <c:pt idx="174">
                  <c:v>87</c:v>
                </c:pt>
                <c:pt idx="175">
                  <c:v>87.5</c:v>
                </c:pt>
                <c:pt idx="176">
                  <c:v>88</c:v>
                </c:pt>
                <c:pt idx="177">
                  <c:v>88.5</c:v>
                </c:pt>
                <c:pt idx="178">
                  <c:v>89</c:v>
                </c:pt>
                <c:pt idx="179">
                  <c:v>89.5</c:v>
                </c:pt>
                <c:pt idx="180">
                  <c:v>90</c:v>
                </c:pt>
                <c:pt idx="181">
                  <c:v>90.5</c:v>
                </c:pt>
                <c:pt idx="182">
                  <c:v>91</c:v>
                </c:pt>
                <c:pt idx="183">
                  <c:v>91.5</c:v>
                </c:pt>
                <c:pt idx="184">
                  <c:v>92</c:v>
                </c:pt>
                <c:pt idx="185">
                  <c:v>92.5</c:v>
                </c:pt>
                <c:pt idx="186">
                  <c:v>93</c:v>
                </c:pt>
                <c:pt idx="187">
                  <c:v>93.5</c:v>
                </c:pt>
                <c:pt idx="188">
                  <c:v>94</c:v>
                </c:pt>
                <c:pt idx="189">
                  <c:v>94.5</c:v>
                </c:pt>
                <c:pt idx="190">
                  <c:v>95</c:v>
                </c:pt>
                <c:pt idx="191">
                  <c:v>95.5</c:v>
                </c:pt>
                <c:pt idx="192">
                  <c:v>96</c:v>
                </c:pt>
                <c:pt idx="193">
                  <c:v>96.5</c:v>
                </c:pt>
                <c:pt idx="194">
                  <c:v>97</c:v>
                </c:pt>
                <c:pt idx="195">
                  <c:v>97.5</c:v>
                </c:pt>
                <c:pt idx="196">
                  <c:v>98</c:v>
                </c:pt>
                <c:pt idx="197">
                  <c:v>98.5</c:v>
                </c:pt>
                <c:pt idx="198">
                  <c:v>99</c:v>
                </c:pt>
                <c:pt idx="199">
                  <c:v>99.5</c:v>
                </c:pt>
                <c:pt idx="200">
                  <c:v>100</c:v>
                </c:pt>
                <c:pt idx="201">
                  <c:v>100.5</c:v>
                </c:pt>
                <c:pt idx="202">
                  <c:v>101</c:v>
                </c:pt>
                <c:pt idx="203">
                  <c:v>101.5</c:v>
                </c:pt>
                <c:pt idx="204">
                  <c:v>102</c:v>
                </c:pt>
                <c:pt idx="205">
                  <c:v>102.5</c:v>
                </c:pt>
                <c:pt idx="206">
                  <c:v>103</c:v>
                </c:pt>
                <c:pt idx="207">
                  <c:v>103.5</c:v>
                </c:pt>
                <c:pt idx="208">
                  <c:v>104</c:v>
                </c:pt>
                <c:pt idx="209">
                  <c:v>104.5</c:v>
                </c:pt>
                <c:pt idx="210">
                  <c:v>105</c:v>
                </c:pt>
                <c:pt idx="211">
                  <c:v>105.5</c:v>
                </c:pt>
                <c:pt idx="212">
                  <c:v>106</c:v>
                </c:pt>
                <c:pt idx="213">
                  <c:v>106.5</c:v>
                </c:pt>
                <c:pt idx="214">
                  <c:v>107</c:v>
                </c:pt>
                <c:pt idx="215">
                  <c:v>107.5</c:v>
                </c:pt>
                <c:pt idx="216">
                  <c:v>108</c:v>
                </c:pt>
                <c:pt idx="217">
                  <c:v>108.5</c:v>
                </c:pt>
                <c:pt idx="218">
                  <c:v>109</c:v>
                </c:pt>
                <c:pt idx="219">
                  <c:v>109.5</c:v>
                </c:pt>
                <c:pt idx="220">
                  <c:v>110</c:v>
                </c:pt>
                <c:pt idx="221">
                  <c:v>110.5</c:v>
                </c:pt>
                <c:pt idx="222">
                  <c:v>111</c:v>
                </c:pt>
                <c:pt idx="223">
                  <c:v>111.5</c:v>
                </c:pt>
                <c:pt idx="224">
                  <c:v>112</c:v>
                </c:pt>
                <c:pt idx="225">
                  <c:v>112.5</c:v>
                </c:pt>
                <c:pt idx="226">
                  <c:v>113</c:v>
                </c:pt>
                <c:pt idx="227">
                  <c:v>113.5</c:v>
                </c:pt>
                <c:pt idx="228">
                  <c:v>114</c:v>
                </c:pt>
                <c:pt idx="229">
                  <c:v>114.5</c:v>
                </c:pt>
                <c:pt idx="230">
                  <c:v>115</c:v>
                </c:pt>
                <c:pt idx="231">
                  <c:v>115.5</c:v>
                </c:pt>
                <c:pt idx="232">
                  <c:v>116</c:v>
                </c:pt>
                <c:pt idx="233">
                  <c:v>116.5</c:v>
                </c:pt>
                <c:pt idx="234">
                  <c:v>117</c:v>
                </c:pt>
                <c:pt idx="235">
                  <c:v>117.5</c:v>
                </c:pt>
                <c:pt idx="236">
                  <c:v>118</c:v>
                </c:pt>
                <c:pt idx="237">
                  <c:v>118.5</c:v>
                </c:pt>
                <c:pt idx="238">
                  <c:v>119</c:v>
                </c:pt>
                <c:pt idx="239">
                  <c:v>119.5</c:v>
                </c:pt>
                <c:pt idx="240">
                  <c:v>120</c:v>
                </c:pt>
                <c:pt idx="241">
                  <c:v>120.5</c:v>
                </c:pt>
                <c:pt idx="242">
                  <c:v>121</c:v>
                </c:pt>
                <c:pt idx="243">
                  <c:v>121.5</c:v>
                </c:pt>
                <c:pt idx="244">
                  <c:v>122</c:v>
                </c:pt>
                <c:pt idx="245">
                  <c:v>122.5</c:v>
                </c:pt>
                <c:pt idx="246">
                  <c:v>123</c:v>
                </c:pt>
                <c:pt idx="247">
                  <c:v>123.5</c:v>
                </c:pt>
                <c:pt idx="248">
                  <c:v>124</c:v>
                </c:pt>
                <c:pt idx="249">
                  <c:v>124.5</c:v>
                </c:pt>
                <c:pt idx="250">
                  <c:v>125</c:v>
                </c:pt>
                <c:pt idx="251">
                  <c:v>125.5</c:v>
                </c:pt>
                <c:pt idx="252">
                  <c:v>126</c:v>
                </c:pt>
                <c:pt idx="253">
                  <c:v>126.5</c:v>
                </c:pt>
                <c:pt idx="254">
                  <c:v>127</c:v>
                </c:pt>
                <c:pt idx="255">
                  <c:v>127.5</c:v>
                </c:pt>
                <c:pt idx="256">
                  <c:v>128</c:v>
                </c:pt>
                <c:pt idx="257">
                  <c:v>128.5</c:v>
                </c:pt>
                <c:pt idx="258">
                  <c:v>129</c:v>
                </c:pt>
                <c:pt idx="259">
                  <c:v>129.5</c:v>
                </c:pt>
                <c:pt idx="260">
                  <c:v>130</c:v>
                </c:pt>
                <c:pt idx="261">
                  <c:v>130.5</c:v>
                </c:pt>
                <c:pt idx="262">
                  <c:v>131</c:v>
                </c:pt>
                <c:pt idx="263">
                  <c:v>131.5</c:v>
                </c:pt>
                <c:pt idx="264">
                  <c:v>132</c:v>
                </c:pt>
                <c:pt idx="265">
                  <c:v>132.5</c:v>
                </c:pt>
                <c:pt idx="266">
                  <c:v>133</c:v>
                </c:pt>
                <c:pt idx="267">
                  <c:v>133.5</c:v>
                </c:pt>
                <c:pt idx="268">
                  <c:v>134</c:v>
                </c:pt>
                <c:pt idx="269">
                  <c:v>134.5</c:v>
                </c:pt>
                <c:pt idx="270">
                  <c:v>135</c:v>
                </c:pt>
                <c:pt idx="271">
                  <c:v>135.5</c:v>
                </c:pt>
                <c:pt idx="272">
                  <c:v>136</c:v>
                </c:pt>
                <c:pt idx="273">
                  <c:v>136.5</c:v>
                </c:pt>
                <c:pt idx="274">
                  <c:v>137</c:v>
                </c:pt>
                <c:pt idx="275">
                  <c:v>137.5</c:v>
                </c:pt>
                <c:pt idx="276">
                  <c:v>138</c:v>
                </c:pt>
                <c:pt idx="277">
                  <c:v>138.5</c:v>
                </c:pt>
                <c:pt idx="278">
                  <c:v>139</c:v>
                </c:pt>
                <c:pt idx="279">
                  <c:v>139.5</c:v>
                </c:pt>
                <c:pt idx="280">
                  <c:v>140</c:v>
                </c:pt>
                <c:pt idx="281">
                  <c:v>140.5</c:v>
                </c:pt>
                <c:pt idx="282">
                  <c:v>141</c:v>
                </c:pt>
                <c:pt idx="283">
                  <c:v>141.5</c:v>
                </c:pt>
                <c:pt idx="284">
                  <c:v>142</c:v>
                </c:pt>
                <c:pt idx="285">
                  <c:v>142.5</c:v>
                </c:pt>
                <c:pt idx="286">
                  <c:v>143</c:v>
                </c:pt>
                <c:pt idx="287">
                  <c:v>143.5</c:v>
                </c:pt>
                <c:pt idx="288">
                  <c:v>144</c:v>
                </c:pt>
                <c:pt idx="289">
                  <c:v>144.5</c:v>
                </c:pt>
                <c:pt idx="290">
                  <c:v>145</c:v>
                </c:pt>
                <c:pt idx="291">
                  <c:v>145.5</c:v>
                </c:pt>
                <c:pt idx="292">
                  <c:v>146</c:v>
                </c:pt>
                <c:pt idx="293">
                  <c:v>146.5</c:v>
                </c:pt>
                <c:pt idx="294">
                  <c:v>147</c:v>
                </c:pt>
                <c:pt idx="295">
                  <c:v>147.5</c:v>
                </c:pt>
                <c:pt idx="296">
                  <c:v>148</c:v>
                </c:pt>
                <c:pt idx="297">
                  <c:v>148.5</c:v>
                </c:pt>
                <c:pt idx="298">
                  <c:v>149</c:v>
                </c:pt>
                <c:pt idx="299">
                  <c:v>149.5</c:v>
                </c:pt>
                <c:pt idx="300">
                  <c:v>150</c:v>
                </c:pt>
                <c:pt idx="301">
                  <c:v>150.5</c:v>
                </c:pt>
                <c:pt idx="302">
                  <c:v>151</c:v>
                </c:pt>
                <c:pt idx="303">
                  <c:v>151.5</c:v>
                </c:pt>
                <c:pt idx="304">
                  <c:v>152</c:v>
                </c:pt>
                <c:pt idx="305">
                  <c:v>152.5</c:v>
                </c:pt>
                <c:pt idx="306">
                  <c:v>153</c:v>
                </c:pt>
                <c:pt idx="307">
                  <c:v>153.5</c:v>
                </c:pt>
                <c:pt idx="308">
                  <c:v>154</c:v>
                </c:pt>
                <c:pt idx="309">
                  <c:v>154.5</c:v>
                </c:pt>
                <c:pt idx="310">
                  <c:v>155</c:v>
                </c:pt>
                <c:pt idx="311">
                  <c:v>155.5</c:v>
                </c:pt>
                <c:pt idx="312">
                  <c:v>156</c:v>
                </c:pt>
                <c:pt idx="313">
                  <c:v>156.5</c:v>
                </c:pt>
                <c:pt idx="314">
                  <c:v>157</c:v>
                </c:pt>
                <c:pt idx="315">
                  <c:v>157.5</c:v>
                </c:pt>
                <c:pt idx="316">
                  <c:v>158</c:v>
                </c:pt>
                <c:pt idx="317">
                  <c:v>158.5</c:v>
                </c:pt>
                <c:pt idx="318">
                  <c:v>159</c:v>
                </c:pt>
                <c:pt idx="319">
                  <c:v>159.5</c:v>
                </c:pt>
                <c:pt idx="320">
                  <c:v>160</c:v>
                </c:pt>
                <c:pt idx="321">
                  <c:v>160.5</c:v>
                </c:pt>
                <c:pt idx="322">
                  <c:v>161</c:v>
                </c:pt>
                <c:pt idx="323">
                  <c:v>161.5</c:v>
                </c:pt>
                <c:pt idx="324">
                  <c:v>162</c:v>
                </c:pt>
                <c:pt idx="325">
                  <c:v>162.5</c:v>
                </c:pt>
                <c:pt idx="326">
                  <c:v>163</c:v>
                </c:pt>
                <c:pt idx="327">
                  <c:v>163.5</c:v>
                </c:pt>
                <c:pt idx="328">
                  <c:v>164</c:v>
                </c:pt>
                <c:pt idx="329">
                  <c:v>164.5</c:v>
                </c:pt>
                <c:pt idx="330">
                  <c:v>165</c:v>
                </c:pt>
                <c:pt idx="331">
                  <c:v>165.5</c:v>
                </c:pt>
                <c:pt idx="332">
                  <c:v>166</c:v>
                </c:pt>
                <c:pt idx="333">
                  <c:v>166.5</c:v>
                </c:pt>
                <c:pt idx="334">
                  <c:v>167</c:v>
                </c:pt>
                <c:pt idx="335">
                  <c:v>167.5</c:v>
                </c:pt>
                <c:pt idx="336">
                  <c:v>168</c:v>
                </c:pt>
                <c:pt idx="337">
                  <c:v>168.5</c:v>
                </c:pt>
                <c:pt idx="338">
                  <c:v>169</c:v>
                </c:pt>
                <c:pt idx="339">
                  <c:v>169.5</c:v>
                </c:pt>
                <c:pt idx="340">
                  <c:v>170</c:v>
                </c:pt>
                <c:pt idx="341">
                  <c:v>170.5</c:v>
                </c:pt>
                <c:pt idx="342">
                  <c:v>171</c:v>
                </c:pt>
                <c:pt idx="343">
                  <c:v>171.5</c:v>
                </c:pt>
                <c:pt idx="344">
                  <c:v>172</c:v>
                </c:pt>
                <c:pt idx="345">
                  <c:v>172.5</c:v>
                </c:pt>
                <c:pt idx="346">
                  <c:v>173</c:v>
                </c:pt>
                <c:pt idx="347">
                  <c:v>173.5</c:v>
                </c:pt>
                <c:pt idx="348">
                  <c:v>174</c:v>
                </c:pt>
                <c:pt idx="349">
                  <c:v>174.5</c:v>
                </c:pt>
                <c:pt idx="350">
                  <c:v>175</c:v>
                </c:pt>
                <c:pt idx="351">
                  <c:v>175.5</c:v>
                </c:pt>
                <c:pt idx="352">
                  <c:v>176</c:v>
                </c:pt>
                <c:pt idx="353">
                  <c:v>176.5</c:v>
                </c:pt>
                <c:pt idx="354">
                  <c:v>177</c:v>
                </c:pt>
                <c:pt idx="355">
                  <c:v>177.5</c:v>
                </c:pt>
                <c:pt idx="356">
                  <c:v>178</c:v>
                </c:pt>
                <c:pt idx="357">
                  <c:v>178.5</c:v>
                </c:pt>
                <c:pt idx="358">
                  <c:v>179</c:v>
                </c:pt>
                <c:pt idx="359">
                  <c:v>179.5</c:v>
                </c:pt>
                <c:pt idx="360">
                  <c:v>180</c:v>
                </c:pt>
                <c:pt idx="361">
                  <c:v>180.5</c:v>
                </c:pt>
                <c:pt idx="362">
                  <c:v>181</c:v>
                </c:pt>
                <c:pt idx="363">
                  <c:v>181.5</c:v>
                </c:pt>
                <c:pt idx="364">
                  <c:v>182</c:v>
                </c:pt>
                <c:pt idx="365">
                  <c:v>182.5</c:v>
                </c:pt>
                <c:pt idx="366">
                  <c:v>183</c:v>
                </c:pt>
                <c:pt idx="367">
                  <c:v>183.5</c:v>
                </c:pt>
                <c:pt idx="368">
                  <c:v>184</c:v>
                </c:pt>
                <c:pt idx="369">
                  <c:v>184.5</c:v>
                </c:pt>
                <c:pt idx="370">
                  <c:v>185</c:v>
                </c:pt>
                <c:pt idx="371">
                  <c:v>185.5</c:v>
                </c:pt>
                <c:pt idx="372">
                  <c:v>186</c:v>
                </c:pt>
                <c:pt idx="373">
                  <c:v>186.5</c:v>
                </c:pt>
                <c:pt idx="374">
                  <c:v>187</c:v>
                </c:pt>
                <c:pt idx="375">
                  <c:v>187.5</c:v>
                </c:pt>
                <c:pt idx="376">
                  <c:v>188</c:v>
                </c:pt>
                <c:pt idx="377">
                  <c:v>188.5</c:v>
                </c:pt>
                <c:pt idx="378">
                  <c:v>189</c:v>
                </c:pt>
                <c:pt idx="379">
                  <c:v>189.5</c:v>
                </c:pt>
                <c:pt idx="380">
                  <c:v>190</c:v>
                </c:pt>
                <c:pt idx="381">
                  <c:v>190.5</c:v>
                </c:pt>
                <c:pt idx="382">
                  <c:v>191</c:v>
                </c:pt>
                <c:pt idx="383">
                  <c:v>191.5</c:v>
                </c:pt>
                <c:pt idx="384">
                  <c:v>192</c:v>
                </c:pt>
                <c:pt idx="385">
                  <c:v>192.5</c:v>
                </c:pt>
                <c:pt idx="386">
                  <c:v>193</c:v>
                </c:pt>
                <c:pt idx="387">
                  <c:v>193.5</c:v>
                </c:pt>
                <c:pt idx="388">
                  <c:v>194</c:v>
                </c:pt>
                <c:pt idx="389">
                  <c:v>194.5</c:v>
                </c:pt>
                <c:pt idx="390">
                  <c:v>195</c:v>
                </c:pt>
                <c:pt idx="391">
                  <c:v>195.5</c:v>
                </c:pt>
                <c:pt idx="392">
                  <c:v>196</c:v>
                </c:pt>
                <c:pt idx="393">
                  <c:v>196.5</c:v>
                </c:pt>
                <c:pt idx="394">
                  <c:v>197</c:v>
                </c:pt>
                <c:pt idx="395">
                  <c:v>197.5</c:v>
                </c:pt>
                <c:pt idx="396">
                  <c:v>198</c:v>
                </c:pt>
                <c:pt idx="397">
                  <c:v>198.5</c:v>
                </c:pt>
                <c:pt idx="398">
                  <c:v>199</c:v>
                </c:pt>
                <c:pt idx="399">
                  <c:v>199.5</c:v>
                </c:pt>
                <c:pt idx="400">
                  <c:v>200</c:v>
                </c:pt>
                <c:pt idx="401">
                  <c:v>200.5</c:v>
                </c:pt>
                <c:pt idx="402">
                  <c:v>201</c:v>
                </c:pt>
                <c:pt idx="403">
                  <c:v>201.5</c:v>
                </c:pt>
                <c:pt idx="404">
                  <c:v>202</c:v>
                </c:pt>
                <c:pt idx="405">
                  <c:v>202.5</c:v>
                </c:pt>
                <c:pt idx="406">
                  <c:v>203</c:v>
                </c:pt>
                <c:pt idx="407">
                  <c:v>203.5</c:v>
                </c:pt>
                <c:pt idx="408">
                  <c:v>204</c:v>
                </c:pt>
                <c:pt idx="409">
                  <c:v>204.5</c:v>
                </c:pt>
                <c:pt idx="410">
                  <c:v>205</c:v>
                </c:pt>
                <c:pt idx="411">
                  <c:v>205.5</c:v>
                </c:pt>
                <c:pt idx="412">
                  <c:v>206</c:v>
                </c:pt>
                <c:pt idx="413">
                  <c:v>206.5</c:v>
                </c:pt>
                <c:pt idx="414">
                  <c:v>207</c:v>
                </c:pt>
                <c:pt idx="415">
                  <c:v>207.5</c:v>
                </c:pt>
                <c:pt idx="416">
                  <c:v>208</c:v>
                </c:pt>
                <c:pt idx="417">
                  <c:v>208.5</c:v>
                </c:pt>
                <c:pt idx="418">
                  <c:v>209</c:v>
                </c:pt>
                <c:pt idx="419">
                  <c:v>209.5</c:v>
                </c:pt>
                <c:pt idx="420">
                  <c:v>210</c:v>
                </c:pt>
                <c:pt idx="421">
                  <c:v>210.5</c:v>
                </c:pt>
                <c:pt idx="422">
                  <c:v>211</c:v>
                </c:pt>
                <c:pt idx="423">
                  <c:v>211.5</c:v>
                </c:pt>
                <c:pt idx="424">
                  <c:v>212</c:v>
                </c:pt>
                <c:pt idx="425">
                  <c:v>212.5</c:v>
                </c:pt>
                <c:pt idx="426">
                  <c:v>213</c:v>
                </c:pt>
                <c:pt idx="427">
                  <c:v>213.5</c:v>
                </c:pt>
                <c:pt idx="428">
                  <c:v>214</c:v>
                </c:pt>
                <c:pt idx="429">
                  <c:v>214.5</c:v>
                </c:pt>
                <c:pt idx="430">
                  <c:v>215</c:v>
                </c:pt>
                <c:pt idx="431">
                  <c:v>215.5</c:v>
                </c:pt>
                <c:pt idx="432">
                  <c:v>216</c:v>
                </c:pt>
                <c:pt idx="433">
                  <c:v>216.5</c:v>
                </c:pt>
                <c:pt idx="434">
                  <c:v>217</c:v>
                </c:pt>
                <c:pt idx="435">
                  <c:v>217.5</c:v>
                </c:pt>
                <c:pt idx="436">
                  <c:v>218</c:v>
                </c:pt>
                <c:pt idx="437">
                  <c:v>218.5</c:v>
                </c:pt>
                <c:pt idx="438">
                  <c:v>219</c:v>
                </c:pt>
                <c:pt idx="439">
                  <c:v>219.5</c:v>
                </c:pt>
                <c:pt idx="440">
                  <c:v>220</c:v>
                </c:pt>
                <c:pt idx="441">
                  <c:v>220.5</c:v>
                </c:pt>
                <c:pt idx="442">
                  <c:v>221</c:v>
                </c:pt>
                <c:pt idx="443">
                  <c:v>221.5</c:v>
                </c:pt>
                <c:pt idx="444">
                  <c:v>222</c:v>
                </c:pt>
                <c:pt idx="445">
                  <c:v>222.5</c:v>
                </c:pt>
                <c:pt idx="446">
                  <c:v>223</c:v>
                </c:pt>
                <c:pt idx="447">
                  <c:v>223.5</c:v>
                </c:pt>
                <c:pt idx="448">
                  <c:v>224</c:v>
                </c:pt>
                <c:pt idx="449">
                  <c:v>224.5</c:v>
                </c:pt>
                <c:pt idx="450">
                  <c:v>225</c:v>
                </c:pt>
                <c:pt idx="451">
                  <c:v>225.5</c:v>
                </c:pt>
                <c:pt idx="452">
                  <c:v>226</c:v>
                </c:pt>
                <c:pt idx="453">
                  <c:v>226.5</c:v>
                </c:pt>
                <c:pt idx="454">
                  <c:v>227</c:v>
                </c:pt>
                <c:pt idx="455">
                  <c:v>227.5</c:v>
                </c:pt>
                <c:pt idx="456">
                  <c:v>228</c:v>
                </c:pt>
                <c:pt idx="457">
                  <c:v>228.5</c:v>
                </c:pt>
                <c:pt idx="458">
                  <c:v>229</c:v>
                </c:pt>
                <c:pt idx="459">
                  <c:v>229.5</c:v>
                </c:pt>
                <c:pt idx="460">
                  <c:v>230</c:v>
                </c:pt>
                <c:pt idx="461">
                  <c:v>230.5</c:v>
                </c:pt>
                <c:pt idx="462">
                  <c:v>231</c:v>
                </c:pt>
                <c:pt idx="463">
                  <c:v>231.5</c:v>
                </c:pt>
                <c:pt idx="464">
                  <c:v>232</c:v>
                </c:pt>
                <c:pt idx="465">
                  <c:v>232.5</c:v>
                </c:pt>
                <c:pt idx="466">
                  <c:v>233</c:v>
                </c:pt>
                <c:pt idx="467">
                  <c:v>233.5</c:v>
                </c:pt>
                <c:pt idx="468">
                  <c:v>234</c:v>
                </c:pt>
                <c:pt idx="469">
                  <c:v>234.5</c:v>
                </c:pt>
                <c:pt idx="470">
                  <c:v>235</c:v>
                </c:pt>
                <c:pt idx="471">
                  <c:v>235.5</c:v>
                </c:pt>
                <c:pt idx="472">
                  <c:v>236</c:v>
                </c:pt>
                <c:pt idx="473">
                  <c:v>236.5</c:v>
                </c:pt>
                <c:pt idx="474">
                  <c:v>237</c:v>
                </c:pt>
                <c:pt idx="475">
                  <c:v>237.5</c:v>
                </c:pt>
                <c:pt idx="476">
                  <c:v>238</c:v>
                </c:pt>
                <c:pt idx="477">
                  <c:v>238.5</c:v>
                </c:pt>
                <c:pt idx="478">
                  <c:v>239</c:v>
                </c:pt>
                <c:pt idx="479">
                  <c:v>239.5</c:v>
                </c:pt>
                <c:pt idx="480">
                  <c:v>240</c:v>
                </c:pt>
                <c:pt idx="481">
                  <c:v>240.5</c:v>
                </c:pt>
                <c:pt idx="482">
                  <c:v>241</c:v>
                </c:pt>
                <c:pt idx="483">
                  <c:v>241.5</c:v>
                </c:pt>
                <c:pt idx="484">
                  <c:v>242</c:v>
                </c:pt>
                <c:pt idx="485">
                  <c:v>242.5</c:v>
                </c:pt>
                <c:pt idx="486">
                  <c:v>243</c:v>
                </c:pt>
                <c:pt idx="487">
                  <c:v>243.5</c:v>
                </c:pt>
                <c:pt idx="488">
                  <c:v>244</c:v>
                </c:pt>
                <c:pt idx="489">
                  <c:v>244.5</c:v>
                </c:pt>
                <c:pt idx="490">
                  <c:v>245</c:v>
                </c:pt>
                <c:pt idx="491">
                  <c:v>245.5</c:v>
                </c:pt>
                <c:pt idx="492">
                  <c:v>246</c:v>
                </c:pt>
                <c:pt idx="493">
                  <c:v>246.5</c:v>
                </c:pt>
                <c:pt idx="494">
                  <c:v>247</c:v>
                </c:pt>
                <c:pt idx="495">
                  <c:v>247.5</c:v>
                </c:pt>
                <c:pt idx="496">
                  <c:v>248</c:v>
                </c:pt>
                <c:pt idx="497">
                  <c:v>248.5</c:v>
                </c:pt>
                <c:pt idx="498">
                  <c:v>249</c:v>
                </c:pt>
                <c:pt idx="499">
                  <c:v>249.5</c:v>
                </c:pt>
                <c:pt idx="500">
                  <c:v>250</c:v>
                </c:pt>
                <c:pt idx="501">
                  <c:v>250.5</c:v>
                </c:pt>
                <c:pt idx="502">
                  <c:v>251</c:v>
                </c:pt>
                <c:pt idx="503">
                  <c:v>251.5</c:v>
                </c:pt>
                <c:pt idx="504">
                  <c:v>252</c:v>
                </c:pt>
                <c:pt idx="505">
                  <c:v>252.5</c:v>
                </c:pt>
                <c:pt idx="506">
                  <c:v>253</c:v>
                </c:pt>
                <c:pt idx="507">
                  <c:v>253.5</c:v>
                </c:pt>
                <c:pt idx="508">
                  <c:v>254</c:v>
                </c:pt>
                <c:pt idx="509">
                  <c:v>254.5</c:v>
                </c:pt>
                <c:pt idx="510">
                  <c:v>255</c:v>
                </c:pt>
                <c:pt idx="511">
                  <c:v>255.5</c:v>
                </c:pt>
                <c:pt idx="512">
                  <c:v>256</c:v>
                </c:pt>
                <c:pt idx="513">
                  <c:v>256.5</c:v>
                </c:pt>
                <c:pt idx="514">
                  <c:v>257</c:v>
                </c:pt>
                <c:pt idx="515">
                  <c:v>257.5</c:v>
                </c:pt>
                <c:pt idx="516">
                  <c:v>258</c:v>
                </c:pt>
                <c:pt idx="517">
                  <c:v>258.5</c:v>
                </c:pt>
                <c:pt idx="518">
                  <c:v>259</c:v>
                </c:pt>
                <c:pt idx="519">
                  <c:v>259.5</c:v>
                </c:pt>
                <c:pt idx="520">
                  <c:v>260</c:v>
                </c:pt>
                <c:pt idx="521">
                  <c:v>260.5</c:v>
                </c:pt>
                <c:pt idx="522">
                  <c:v>261</c:v>
                </c:pt>
                <c:pt idx="523">
                  <c:v>261.5</c:v>
                </c:pt>
                <c:pt idx="524">
                  <c:v>262</c:v>
                </c:pt>
                <c:pt idx="525">
                  <c:v>262.5</c:v>
                </c:pt>
                <c:pt idx="526">
                  <c:v>263</c:v>
                </c:pt>
                <c:pt idx="527">
                  <c:v>263.5</c:v>
                </c:pt>
                <c:pt idx="528">
                  <c:v>264</c:v>
                </c:pt>
                <c:pt idx="529">
                  <c:v>264.5</c:v>
                </c:pt>
                <c:pt idx="530">
                  <c:v>265</c:v>
                </c:pt>
                <c:pt idx="531">
                  <c:v>265.5</c:v>
                </c:pt>
                <c:pt idx="532">
                  <c:v>266</c:v>
                </c:pt>
                <c:pt idx="533">
                  <c:v>266.5</c:v>
                </c:pt>
                <c:pt idx="534">
                  <c:v>267</c:v>
                </c:pt>
                <c:pt idx="535">
                  <c:v>267.5</c:v>
                </c:pt>
                <c:pt idx="536">
                  <c:v>268</c:v>
                </c:pt>
                <c:pt idx="537">
                  <c:v>268.5</c:v>
                </c:pt>
                <c:pt idx="538">
                  <c:v>269</c:v>
                </c:pt>
                <c:pt idx="539">
                  <c:v>269.5</c:v>
                </c:pt>
                <c:pt idx="540">
                  <c:v>270</c:v>
                </c:pt>
                <c:pt idx="541">
                  <c:v>270.5</c:v>
                </c:pt>
                <c:pt idx="542">
                  <c:v>271</c:v>
                </c:pt>
                <c:pt idx="543">
                  <c:v>271.5</c:v>
                </c:pt>
                <c:pt idx="544">
                  <c:v>272</c:v>
                </c:pt>
                <c:pt idx="545">
                  <c:v>272.5</c:v>
                </c:pt>
                <c:pt idx="546">
                  <c:v>273</c:v>
                </c:pt>
                <c:pt idx="547">
                  <c:v>273.5</c:v>
                </c:pt>
                <c:pt idx="548">
                  <c:v>274</c:v>
                </c:pt>
                <c:pt idx="549">
                  <c:v>274.5</c:v>
                </c:pt>
                <c:pt idx="550">
                  <c:v>275</c:v>
                </c:pt>
                <c:pt idx="551">
                  <c:v>275.5</c:v>
                </c:pt>
                <c:pt idx="552">
                  <c:v>276</c:v>
                </c:pt>
                <c:pt idx="553">
                  <c:v>276.5</c:v>
                </c:pt>
                <c:pt idx="554">
                  <c:v>277</c:v>
                </c:pt>
                <c:pt idx="555">
                  <c:v>277.5</c:v>
                </c:pt>
                <c:pt idx="556">
                  <c:v>278</c:v>
                </c:pt>
                <c:pt idx="557">
                  <c:v>278.5</c:v>
                </c:pt>
                <c:pt idx="558">
                  <c:v>279</c:v>
                </c:pt>
                <c:pt idx="559">
                  <c:v>279.5</c:v>
                </c:pt>
                <c:pt idx="560">
                  <c:v>280</c:v>
                </c:pt>
                <c:pt idx="561">
                  <c:v>280.5</c:v>
                </c:pt>
                <c:pt idx="562">
                  <c:v>281</c:v>
                </c:pt>
                <c:pt idx="563">
                  <c:v>281.5</c:v>
                </c:pt>
                <c:pt idx="564">
                  <c:v>282</c:v>
                </c:pt>
                <c:pt idx="565">
                  <c:v>282.5</c:v>
                </c:pt>
                <c:pt idx="566">
                  <c:v>283</c:v>
                </c:pt>
                <c:pt idx="567">
                  <c:v>283.5</c:v>
                </c:pt>
                <c:pt idx="568">
                  <c:v>284</c:v>
                </c:pt>
                <c:pt idx="569">
                  <c:v>284.5</c:v>
                </c:pt>
                <c:pt idx="570">
                  <c:v>285</c:v>
                </c:pt>
                <c:pt idx="571">
                  <c:v>285.5</c:v>
                </c:pt>
                <c:pt idx="572">
                  <c:v>286</c:v>
                </c:pt>
                <c:pt idx="573">
                  <c:v>286.5</c:v>
                </c:pt>
                <c:pt idx="574">
                  <c:v>287</c:v>
                </c:pt>
                <c:pt idx="575">
                  <c:v>287.5</c:v>
                </c:pt>
                <c:pt idx="576">
                  <c:v>288</c:v>
                </c:pt>
                <c:pt idx="577">
                  <c:v>288.5</c:v>
                </c:pt>
                <c:pt idx="578">
                  <c:v>289</c:v>
                </c:pt>
                <c:pt idx="579">
                  <c:v>289.5</c:v>
                </c:pt>
                <c:pt idx="580">
                  <c:v>290</c:v>
                </c:pt>
                <c:pt idx="581">
                  <c:v>290.5</c:v>
                </c:pt>
                <c:pt idx="582">
                  <c:v>291</c:v>
                </c:pt>
                <c:pt idx="583">
                  <c:v>291.5</c:v>
                </c:pt>
                <c:pt idx="584">
                  <c:v>292</c:v>
                </c:pt>
                <c:pt idx="585">
                  <c:v>292.5</c:v>
                </c:pt>
                <c:pt idx="586">
                  <c:v>293</c:v>
                </c:pt>
                <c:pt idx="587">
                  <c:v>293.5</c:v>
                </c:pt>
                <c:pt idx="588">
                  <c:v>294</c:v>
                </c:pt>
                <c:pt idx="589">
                  <c:v>294.5</c:v>
                </c:pt>
                <c:pt idx="590">
                  <c:v>295</c:v>
                </c:pt>
                <c:pt idx="591">
                  <c:v>295.5</c:v>
                </c:pt>
                <c:pt idx="592">
                  <c:v>296</c:v>
                </c:pt>
                <c:pt idx="593">
                  <c:v>296.5</c:v>
                </c:pt>
                <c:pt idx="594">
                  <c:v>297</c:v>
                </c:pt>
                <c:pt idx="595">
                  <c:v>297.5</c:v>
                </c:pt>
                <c:pt idx="596">
                  <c:v>298</c:v>
                </c:pt>
                <c:pt idx="597">
                  <c:v>298.5</c:v>
                </c:pt>
                <c:pt idx="598">
                  <c:v>299</c:v>
                </c:pt>
                <c:pt idx="599">
                  <c:v>299.5</c:v>
                </c:pt>
                <c:pt idx="600">
                  <c:v>300</c:v>
                </c:pt>
                <c:pt idx="601">
                  <c:v>300.5</c:v>
                </c:pt>
                <c:pt idx="602">
                  <c:v>301</c:v>
                </c:pt>
                <c:pt idx="603">
                  <c:v>301.5</c:v>
                </c:pt>
                <c:pt idx="604">
                  <c:v>302</c:v>
                </c:pt>
                <c:pt idx="605">
                  <c:v>302.5</c:v>
                </c:pt>
                <c:pt idx="606">
                  <c:v>303</c:v>
                </c:pt>
                <c:pt idx="607">
                  <c:v>303.5</c:v>
                </c:pt>
                <c:pt idx="608">
                  <c:v>304</c:v>
                </c:pt>
                <c:pt idx="609">
                  <c:v>304.5</c:v>
                </c:pt>
                <c:pt idx="610">
                  <c:v>305</c:v>
                </c:pt>
                <c:pt idx="611">
                  <c:v>305.5</c:v>
                </c:pt>
                <c:pt idx="612">
                  <c:v>306</c:v>
                </c:pt>
                <c:pt idx="613">
                  <c:v>306.5</c:v>
                </c:pt>
                <c:pt idx="614">
                  <c:v>307</c:v>
                </c:pt>
                <c:pt idx="615">
                  <c:v>307.5</c:v>
                </c:pt>
                <c:pt idx="616">
                  <c:v>308</c:v>
                </c:pt>
                <c:pt idx="617">
                  <c:v>308.5</c:v>
                </c:pt>
                <c:pt idx="618">
                  <c:v>309</c:v>
                </c:pt>
                <c:pt idx="619">
                  <c:v>309.5</c:v>
                </c:pt>
                <c:pt idx="620">
                  <c:v>310</c:v>
                </c:pt>
                <c:pt idx="621">
                  <c:v>310.5</c:v>
                </c:pt>
                <c:pt idx="622">
                  <c:v>311</c:v>
                </c:pt>
                <c:pt idx="623">
                  <c:v>311.5</c:v>
                </c:pt>
                <c:pt idx="624">
                  <c:v>312</c:v>
                </c:pt>
                <c:pt idx="625">
                  <c:v>312.5</c:v>
                </c:pt>
                <c:pt idx="626">
                  <c:v>313</c:v>
                </c:pt>
                <c:pt idx="627">
                  <c:v>313.5</c:v>
                </c:pt>
                <c:pt idx="628">
                  <c:v>314</c:v>
                </c:pt>
                <c:pt idx="629">
                  <c:v>314.5</c:v>
                </c:pt>
                <c:pt idx="630">
                  <c:v>315</c:v>
                </c:pt>
                <c:pt idx="631">
                  <c:v>315.5</c:v>
                </c:pt>
                <c:pt idx="632">
                  <c:v>316</c:v>
                </c:pt>
                <c:pt idx="633">
                  <c:v>316.5</c:v>
                </c:pt>
                <c:pt idx="634">
                  <c:v>317</c:v>
                </c:pt>
                <c:pt idx="635">
                  <c:v>317.5</c:v>
                </c:pt>
                <c:pt idx="636">
                  <c:v>318</c:v>
                </c:pt>
                <c:pt idx="637">
                  <c:v>318.5</c:v>
                </c:pt>
                <c:pt idx="638">
                  <c:v>319</c:v>
                </c:pt>
                <c:pt idx="639">
                  <c:v>319.5</c:v>
                </c:pt>
                <c:pt idx="640">
                  <c:v>320</c:v>
                </c:pt>
                <c:pt idx="641">
                  <c:v>320.5</c:v>
                </c:pt>
                <c:pt idx="642">
                  <c:v>321</c:v>
                </c:pt>
                <c:pt idx="643">
                  <c:v>321.5</c:v>
                </c:pt>
                <c:pt idx="644">
                  <c:v>322</c:v>
                </c:pt>
                <c:pt idx="645">
                  <c:v>322.5</c:v>
                </c:pt>
                <c:pt idx="646">
                  <c:v>323</c:v>
                </c:pt>
                <c:pt idx="647">
                  <c:v>323.5</c:v>
                </c:pt>
                <c:pt idx="648">
                  <c:v>324</c:v>
                </c:pt>
                <c:pt idx="649">
                  <c:v>324.5</c:v>
                </c:pt>
                <c:pt idx="650">
                  <c:v>325</c:v>
                </c:pt>
                <c:pt idx="651">
                  <c:v>325.5</c:v>
                </c:pt>
                <c:pt idx="652">
                  <c:v>326</c:v>
                </c:pt>
                <c:pt idx="653">
                  <c:v>326.5</c:v>
                </c:pt>
                <c:pt idx="654">
                  <c:v>327</c:v>
                </c:pt>
                <c:pt idx="655">
                  <c:v>327.5</c:v>
                </c:pt>
                <c:pt idx="656">
                  <c:v>328</c:v>
                </c:pt>
                <c:pt idx="657">
                  <c:v>328.5</c:v>
                </c:pt>
                <c:pt idx="658">
                  <c:v>329</c:v>
                </c:pt>
                <c:pt idx="659">
                  <c:v>329.5</c:v>
                </c:pt>
                <c:pt idx="660">
                  <c:v>330</c:v>
                </c:pt>
                <c:pt idx="661">
                  <c:v>330.5</c:v>
                </c:pt>
                <c:pt idx="662">
                  <c:v>331</c:v>
                </c:pt>
                <c:pt idx="663">
                  <c:v>331.5</c:v>
                </c:pt>
                <c:pt idx="664">
                  <c:v>332</c:v>
                </c:pt>
                <c:pt idx="665">
                  <c:v>332.5</c:v>
                </c:pt>
                <c:pt idx="666">
                  <c:v>333</c:v>
                </c:pt>
                <c:pt idx="667">
                  <c:v>333.5</c:v>
                </c:pt>
                <c:pt idx="668">
                  <c:v>334</c:v>
                </c:pt>
                <c:pt idx="669">
                  <c:v>334.5</c:v>
                </c:pt>
                <c:pt idx="670">
                  <c:v>335</c:v>
                </c:pt>
                <c:pt idx="671">
                  <c:v>335.5</c:v>
                </c:pt>
                <c:pt idx="672">
                  <c:v>336</c:v>
                </c:pt>
                <c:pt idx="673">
                  <c:v>336.5</c:v>
                </c:pt>
                <c:pt idx="674">
                  <c:v>337</c:v>
                </c:pt>
                <c:pt idx="675">
                  <c:v>337.5</c:v>
                </c:pt>
                <c:pt idx="676">
                  <c:v>338</c:v>
                </c:pt>
                <c:pt idx="677">
                  <c:v>338.5</c:v>
                </c:pt>
                <c:pt idx="678">
                  <c:v>339</c:v>
                </c:pt>
                <c:pt idx="679">
                  <c:v>339.5</c:v>
                </c:pt>
                <c:pt idx="680">
                  <c:v>340</c:v>
                </c:pt>
                <c:pt idx="681">
                  <c:v>340.5</c:v>
                </c:pt>
                <c:pt idx="682">
                  <c:v>341</c:v>
                </c:pt>
                <c:pt idx="683">
                  <c:v>341.5</c:v>
                </c:pt>
                <c:pt idx="684">
                  <c:v>342</c:v>
                </c:pt>
                <c:pt idx="685">
                  <c:v>342.5</c:v>
                </c:pt>
                <c:pt idx="686">
                  <c:v>343</c:v>
                </c:pt>
                <c:pt idx="687">
                  <c:v>343.5</c:v>
                </c:pt>
                <c:pt idx="688">
                  <c:v>344</c:v>
                </c:pt>
                <c:pt idx="689">
                  <c:v>344.5</c:v>
                </c:pt>
                <c:pt idx="690">
                  <c:v>345</c:v>
                </c:pt>
                <c:pt idx="691">
                  <c:v>345.5</c:v>
                </c:pt>
                <c:pt idx="692">
                  <c:v>346</c:v>
                </c:pt>
                <c:pt idx="693">
                  <c:v>346.5</c:v>
                </c:pt>
                <c:pt idx="694">
                  <c:v>347</c:v>
                </c:pt>
                <c:pt idx="695">
                  <c:v>347.5</c:v>
                </c:pt>
                <c:pt idx="696">
                  <c:v>348</c:v>
                </c:pt>
                <c:pt idx="697">
                  <c:v>348.5</c:v>
                </c:pt>
                <c:pt idx="698">
                  <c:v>349</c:v>
                </c:pt>
                <c:pt idx="699">
                  <c:v>349.5</c:v>
                </c:pt>
                <c:pt idx="700">
                  <c:v>350</c:v>
                </c:pt>
                <c:pt idx="701">
                  <c:v>350.5</c:v>
                </c:pt>
                <c:pt idx="702">
                  <c:v>351</c:v>
                </c:pt>
                <c:pt idx="703">
                  <c:v>351.5</c:v>
                </c:pt>
                <c:pt idx="704">
                  <c:v>352</c:v>
                </c:pt>
                <c:pt idx="705">
                  <c:v>352.5</c:v>
                </c:pt>
                <c:pt idx="706">
                  <c:v>353</c:v>
                </c:pt>
                <c:pt idx="707">
                  <c:v>353.5</c:v>
                </c:pt>
                <c:pt idx="708">
                  <c:v>354</c:v>
                </c:pt>
                <c:pt idx="709">
                  <c:v>354.5</c:v>
                </c:pt>
                <c:pt idx="710">
                  <c:v>355</c:v>
                </c:pt>
                <c:pt idx="711">
                  <c:v>355.5</c:v>
                </c:pt>
                <c:pt idx="712">
                  <c:v>356</c:v>
                </c:pt>
                <c:pt idx="713">
                  <c:v>356.5</c:v>
                </c:pt>
                <c:pt idx="714">
                  <c:v>357</c:v>
                </c:pt>
                <c:pt idx="715">
                  <c:v>357.5</c:v>
                </c:pt>
                <c:pt idx="716">
                  <c:v>358</c:v>
                </c:pt>
                <c:pt idx="717">
                  <c:v>358.5</c:v>
                </c:pt>
                <c:pt idx="718">
                  <c:v>359</c:v>
                </c:pt>
                <c:pt idx="719">
                  <c:v>359.5</c:v>
                </c:pt>
                <c:pt idx="720">
                  <c:v>360</c:v>
                </c:pt>
                <c:pt idx="721">
                  <c:v>360.5</c:v>
                </c:pt>
                <c:pt idx="722">
                  <c:v>361</c:v>
                </c:pt>
                <c:pt idx="723">
                  <c:v>361.5</c:v>
                </c:pt>
                <c:pt idx="724">
                  <c:v>362</c:v>
                </c:pt>
                <c:pt idx="725">
                  <c:v>362.5</c:v>
                </c:pt>
                <c:pt idx="726">
                  <c:v>363</c:v>
                </c:pt>
                <c:pt idx="727">
                  <c:v>363.5</c:v>
                </c:pt>
                <c:pt idx="728">
                  <c:v>364</c:v>
                </c:pt>
                <c:pt idx="729">
                  <c:v>364.5</c:v>
                </c:pt>
                <c:pt idx="730">
                  <c:v>365</c:v>
                </c:pt>
                <c:pt idx="731">
                  <c:v>365.5</c:v>
                </c:pt>
                <c:pt idx="732">
                  <c:v>366</c:v>
                </c:pt>
                <c:pt idx="733">
                  <c:v>366.5</c:v>
                </c:pt>
                <c:pt idx="734">
                  <c:v>367</c:v>
                </c:pt>
                <c:pt idx="735">
                  <c:v>367.5</c:v>
                </c:pt>
                <c:pt idx="736">
                  <c:v>368</c:v>
                </c:pt>
                <c:pt idx="737">
                  <c:v>368.5</c:v>
                </c:pt>
                <c:pt idx="738">
                  <c:v>369</c:v>
                </c:pt>
                <c:pt idx="739">
                  <c:v>369.5</c:v>
                </c:pt>
                <c:pt idx="740">
                  <c:v>370</c:v>
                </c:pt>
                <c:pt idx="741">
                  <c:v>370.5</c:v>
                </c:pt>
                <c:pt idx="742">
                  <c:v>371</c:v>
                </c:pt>
                <c:pt idx="743">
                  <c:v>371.5</c:v>
                </c:pt>
                <c:pt idx="744">
                  <c:v>372</c:v>
                </c:pt>
                <c:pt idx="745">
                  <c:v>372.5</c:v>
                </c:pt>
                <c:pt idx="746">
                  <c:v>373</c:v>
                </c:pt>
                <c:pt idx="747">
                  <c:v>373.5</c:v>
                </c:pt>
                <c:pt idx="748">
                  <c:v>374</c:v>
                </c:pt>
                <c:pt idx="749">
                  <c:v>374.5</c:v>
                </c:pt>
                <c:pt idx="750">
                  <c:v>375</c:v>
                </c:pt>
                <c:pt idx="751">
                  <c:v>375.5</c:v>
                </c:pt>
                <c:pt idx="752">
                  <c:v>376</c:v>
                </c:pt>
                <c:pt idx="753">
                  <c:v>376.5</c:v>
                </c:pt>
                <c:pt idx="754">
                  <c:v>377</c:v>
                </c:pt>
                <c:pt idx="755">
                  <c:v>377.5</c:v>
                </c:pt>
                <c:pt idx="756">
                  <c:v>378</c:v>
                </c:pt>
                <c:pt idx="757">
                  <c:v>378.5</c:v>
                </c:pt>
                <c:pt idx="758">
                  <c:v>379</c:v>
                </c:pt>
                <c:pt idx="759">
                  <c:v>379.5</c:v>
                </c:pt>
                <c:pt idx="760">
                  <c:v>380</c:v>
                </c:pt>
                <c:pt idx="761">
                  <c:v>380.5</c:v>
                </c:pt>
                <c:pt idx="762">
                  <c:v>381</c:v>
                </c:pt>
                <c:pt idx="763">
                  <c:v>381.5</c:v>
                </c:pt>
                <c:pt idx="764">
                  <c:v>382</c:v>
                </c:pt>
                <c:pt idx="765">
                  <c:v>382.5</c:v>
                </c:pt>
                <c:pt idx="766">
                  <c:v>383</c:v>
                </c:pt>
                <c:pt idx="767">
                  <c:v>383.5</c:v>
                </c:pt>
                <c:pt idx="768">
                  <c:v>384</c:v>
                </c:pt>
                <c:pt idx="769">
                  <c:v>384.5</c:v>
                </c:pt>
                <c:pt idx="770">
                  <c:v>385</c:v>
                </c:pt>
                <c:pt idx="771">
                  <c:v>385.5</c:v>
                </c:pt>
                <c:pt idx="772">
                  <c:v>386</c:v>
                </c:pt>
                <c:pt idx="773">
                  <c:v>386.5</c:v>
                </c:pt>
                <c:pt idx="774">
                  <c:v>387</c:v>
                </c:pt>
                <c:pt idx="775">
                  <c:v>387.5</c:v>
                </c:pt>
                <c:pt idx="776">
                  <c:v>388</c:v>
                </c:pt>
                <c:pt idx="777">
                  <c:v>388.5</c:v>
                </c:pt>
                <c:pt idx="778">
                  <c:v>389</c:v>
                </c:pt>
                <c:pt idx="779">
                  <c:v>389.5</c:v>
                </c:pt>
                <c:pt idx="780">
                  <c:v>390</c:v>
                </c:pt>
                <c:pt idx="781">
                  <c:v>390.5</c:v>
                </c:pt>
                <c:pt idx="782">
                  <c:v>391</c:v>
                </c:pt>
                <c:pt idx="783">
                  <c:v>391.5</c:v>
                </c:pt>
                <c:pt idx="784">
                  <c:v>392</c:v>
                </c:pt>
                <c:pt idx="785">
                  <c:v>392.5</c:v>
                </c:pt>
                <c:pt idx="786">
                  <c:v>393</c:v>
                </c:pt>
                <c:pt idx="787">
                  <c:v>393.5</c:v>
                </c:pt>
                <c:pt idx="788">
                  <c:v>394</c:v>
                </c:pt>
                <c:pt idx="789">
                  <c:v>394.5</c:v>
                </c:pt>
                <c:pt idx="790">
                  <c:v>395</c:v>
                </c:pt>
                <c:pt idx="791">
                  <c:v>395.5</c:v>
                </c:pt>
                <c:pt idx="792">
                  <c:v>396</c:v>
                </c:pt>
                <c:pt idx="793">
                  <c:v>396.5</c:v>
                </c:pt>
                <c:pt idx="794">
                  <c:v>397</c:v>
                </c:pt>
                <c:pt idx="795">
                  <c:v>397.5</c:v>
                </c:pt>
                <c:pt idx="796">
                  <c:v>398</c:v>
                </c:pt>
                <c:pt idx="797">
                  <c:v>398.5</c:v>
                </c:pt>
                <c:pt idx="798">
                  <c:v>399</c:v>
                </c:pt>
                <c:pt idx="799">
                  <c:v>399.5</c:v>
                </c:pt>
                <c:pt idx="800">
                  <c:v>400</c:v>
                </c:pt>
                <c:pt idx="801">
                  <c:v>400.5</c:v>
                </c:pt>
                <c:pt idx="802">
                  <c:v>401</c:v>
                </c:pt>
                <c:pt idx="803">
                  <c:v>401.5</c:v>
                </c:pt>
                <c:pt idx="804">
                  <c:v>402</c:v>
                </c:pt>
                <c:pt idx="805">
                  <c:v>402.5</c:v>
                </c:pt>
                <c:pt idx="806">
                  <c:v>403</c:v>
                </c:pt>
                <c:pt idx="807">
                  <c:v>403.5</c:v>
                </c:pt>
                <c:pt idx="808">
                  <c:v>404</c:v>
                </c:pt>
                <c:pt idx="809">
                  <c:v>404.5</c:v>
                </c:pt>
                <c:pt idx="810">
                  <c:v>405</c:v>
                </c:pt>
                <c:pt idx="811">
                  <c:v>405.5</c:v>
                </c:pt>
                <c:pt idx="812">
                  <c:v>406</c:v>
                </c:pt>
                <c:pt idx="813">
                  <c:v>406.5</c:v>
                </c:pt>
                <c:pt idx="814">
                  <c:v>407</c:v>
                </c:pt>
                <c:pt idx="815">
                  <c:v>407.5</c:v>
                </c:pt>
                <c:pt idx="816">
                  <c:v>408</c:v>
                </c:pt>
                <c:pt idx="817">
                  <c:v>408.5</c:v>
                </c:pt>
                <c:pt idx="818">
                  <c:v>409</c:v>
                </c:pt>
                <c:pt idx="819">
                  <c:v>409.5</c:v>
                </c:pt>
                <c:pt idx="820">
                  <c:v>410</c:v>
                </c:pt>
                <c:pt idx="821">
                  <c:v>410.5</c:v>
                </c:pt>
                <c:pt idx="822">
                  <c:v>411</c:v>
                </c:pt>
                <c:pt idx="823">
                  <c:v>411.5</c:v>
                </c:pt>
                <c:pt idx="824">
                  <c:v>412</c:v>
                </c:pt>
                <c:pt idx="825">
                  <c:v>412.5</c:v>
                </c:pt>
                <c:pt idx="826">
                  <c:v>413</c:v>
                </c:pt>
                <c:pt idx="827">
                  <c:v>413.5</c:v>
                </c:pt>
                <c:pt idx="828">
                  <c:v>414</c:v>
                </c:pt>
                <c:pt idx="829">
                  <c:v>414.5</c:v>
                </c:pt>
                <c:pt idx="830">
                  <c:v>415</c:v>
                </c:pt>
                <c:pt idx="831">
                  <c:v>415.5</c:v>
                </c:pt>
                <c:pt idx="832">
                  <c:v>416</c:v>
                </c:pt>
                <c:pt idx="833">
                  <c:v>416.5</c:v>
                </c:pt>
                <c:pt idx="834">
                  <c:v>417</c:v>
                </c:pt>
                <c:pt idx="835">
                  <c:v>417.5</c:v>
                </c:pt>
                <c:pt idx="836">
                  <c:v>418</c:v>
                </c:pt>
                <c:pt idx="837">
                  <c:v>418.5</c:v>
                </c:pt>
                <c:pt idx="838">
                  <c:v>419</c:v>
                </c:pt>
                <c:pt idx="839">
                  <c:v>419.5</c:v>
                </c:pt>
                <c:pt idx="840">
                  <c:v>420</c:v>
                </c:pt>
                <c:pt idx="841">
                  <c:v>420.5</c:v>
                </c:pt>
                <c:pt idx="842">
                  <c:v>421</c:v>
                </c:pt>
                <c:pt idx="843">
                  <c:v>421.5</c:v>
                </c:pt>
                <c:pt idx="844">
                  <c:v>422</c:v>
                </c:pt>
                <c:pt idx="845">
                  <c:v>422.5</c:v>
                </c:pt>
                <c:pt idx="846">
                  <c:v>423</c:v>
                </c:pt>
                <c:pt idx="847">
                  <c:v>423.5</c:v>
                </c:pt>
                <c:pt idx="848">
                  <c:v>424</c:v>
                </c:pt>
                <c:pt idx="849">
                  <c:v>424.5</c:v>
                </c:pt>
                <c:pt idx="850">
                  <c:v>425</c:v>
                </c:pt>
                <c:pt idx="851">
                  <c:v>425.5</c:v>
                </c:pt>
                <c:pt idx="852">
                  <c:v>426</c:v>
                </c:pt>
                <c:pt idx="853">
                  <c:v>426.5</c:v>
                </c:pt>
                <c:pt idx="854">
                  <c:v>427</c:v>
                </c:pt>
                <c:pt idx="855">
                  <c:v>427.5</c:v>
                </c:pt>
                <c:pt idx="856">
                  <c:v>428</c:v>
                </c:pt>
                <c:pt idx="857">
                  <c:v>428.5</c:v>
                </c:pt>
                <c:pt idx="858">
                  <c:v>429</c:v>
                </c:pt>
                <c:pt idx="859">
                  <c:v>429.5</c:v>
                </c:pt>
                <c:pt idx="860">
                  <c:v>430</c:v>
                </c:pt>
                <c:pt idx="861">
                  <c:v>430.5</c:v>
                </c:pt>
                <c:pt idx="862">
                  <c:v>431</c:v>
                </c:pt>
                <c:pt idx="863">
                  <c:v>431.5</c:v>
                </c:pt>
                <c:pt idx="864">
                  <c:v>432</c:v>
                </c:pt>
                <c:pt idx="865">
                  <c:v>432.5</c:v>
                </c:pt>
                <c:pt idx="866">
                  <c:v>433</c:v>
                </c:pt>
                <c:pt idx="867">
                  <c:v>433.5</c:v>
                </c:pt>
                <c:pt idx="868">
                  <c:v>434</c:v>
                </c:pt>
                <c:pt idx="869">
                  <c:v>434.5</c:v>
                </c:pt>
                <c:pt idx="870">
                  <c:v>435</c:v>
                </c:pt>
                <c:pt idx="871">
                  <c:v>435.5</c:v>
                </c:pt>
                <c:pt idx="872">
                  <c:v>436</c:v>
                </c:pt>
                <c:pt idx="873">
                  <c:v>436.5</c:v>
                </c:pt>
                <c:pt idx="874">
                  <c:v>437</c:v>
                </c:pt>
                <c:pt idx="875">
                  <c:v>437.5</c:v>
                </c:pt>
                <c:pt idx="876">
                  <c:v>438</c:v>
                </c:pt>
                <c:pt idx="877">
                  <c:v>438.5</c:v>
                </c:pt>
                <c:pt idx="878">
                  <c:v>439</c:v>
                </c:pt>
                <c:pt idx="879">
                  <c:v>439.5</c:v>
                </c:pt>
                <c:pt idx="880">
                  <c:v>440</c:v>
                </c:pt>
                <c:pt idx="881">
                  <c:v>440.5</c:v>
                </c:pt>
                <c:pt idx="882">
                  <c:v>441</c:v>
                </c:pt>
                <c:pt idx="883">
                  <c:v>441.5</c:v>
                </c:pt>
                <c:pt idx="884">
                  <c:v>442</c:v>
                </c:pt>
                <c:pt idx="885">
                  <c:v>442.5</c:v>
                </c:pt>
                <c:pt idx="886">
                  <c:v>443</c:v>
                </c:pt>
                <c:pt idx="887">
                  <c:v>443.5</c:v>
                </c:pt>
                <c:pt idx="888">
                  <c:v>444</c:v>
                </c:pt>
                <c:pt idx="889">
                  <c:v>444.5</c:v>
                </c:pt>
                <c:pt idx="890">
                  <c:v>445</c:v>
                </c:pt>
                <c:pt idx="891">
                  <c:v>445.5</c:v>
                </c:pt>
                <c:pt idx="892">
                  <c:v>446</c:v>
                </c:pt>
                <c:pt idx="893">
                  <c:v>446.5</c:v>
                </c:pt>
                <c:pt idx="894">
                  <c:v>447</c:v>
                </c:pt>
                <c:pt idx="895">
                  <c:v>447.5</c:v>
                </c:pt>
                <c:pt idx="896">
                  <c:v>448</c:v>
                </c:pt>
                <c:pt idx="897">
                  <c:v>448.5</c:v>
                </c:pt>
                <c:pt idx="898">
                  <c:v>449</c:v>
                </c:pt>
                <c:pt idx="899">
                  <c:v>449.5</c:v>
                </c:pt>
                <c:pt idx="900">
                  <c:v>450</c:v>
                </c:pt>
                <c:pt idx="901">
                  <c:v>450.5</c:v>
                </c:pt>
                <c:pt idx="902">
                  <c:v>451</c:v>
                </c:pt>
                <c:pt idx="903">
                  <c:v>451.5</c:v>
                </c:pt>
                <c:pt idx="904">
                  <c:v>452</c:v>
                </c:pt>
                <c:pt idx="905">
                  <c:v>452.5</c:v>
                </c:pt>
                <c:pt idx="906">
                  <c:v>453</c:v>
                </c:pt>
                <c:pt idx="907">
                  <c:v>453.5</c:v>
                </c:pt>
                <c:pt idx="908">
                  <c:v>454</c:v>
                </c:pt>
                <c:pt idx="909">
                  <c:v>454.5</c:v>
                </c:pt>
                <c:pt idx="910">
                  <c:v>455</c:v>
                </c:pt>
                <c:pt idx="911">
                  <c:v>455.5</c:v>
                </c:pt>
                <c:pt idx="912">
                  <c:v>456</c:v>
                </c:pt>
                <c:pt idx="913">
                  <c:v>456.5</c:v>
                </c:pt>
                <c:pt idx="914">
                  <c:v>457</c:v>
                </c:pt>
                <c:pt idx="915">
                  <c:v>457.5</c:v>
                </c:pt>
                <c:pt idx="916">
                  <c:v>458</c:v>
                </c:pt>
                <c:pt idx="917">
                  <c:v>458.5</c:v>
                </c:pt>
                <c:pt idx="918">
                  <c:v>459</c:v>
                </c:pt>
                <c:pt idx="919">
                  <c:v>459.5</c:v>
                </c:pt>
                <c:pt idx="920">
                  <c:v>460</c:v>
                </c:pt>
                <c:pt idx="921">
                  <c:v>460.5</c:v>
                </c:pt>
                <c:pt idx="922">
                  <c:v>461</c:v>
                </c:pt>
                <c:pt idx="923">
                  <c:v>461.5</c:v>
                </c:pt>
                <c:pt idx="924">
                  <c:v>462</c:v>
                </c:pt>
                <c:pt idx="925">
                  <c:v>462.5</c:v>
                </c:pt>
                <c:pt idx="926">
                  <c:v>463</c:v>
                </c:pt>
                <c:pt idx="927">
                  <c:v>463.5</c:v>
                </c:pt>
                <c:pt idx="928">
                  <c:v>464</c:v>
                </c:pt>
                <c:pt idx="929">
                  <c:v>464.5</c:v>
                </c:pt>
                <c:pt idx="930">
                  <c:v>465</c:v>
                </c:pt>
                <c:pt idx="931">
                  <c:v>465.5</c:v>
                </c:pt>
                <c:pt idx="932">
                  <c:v>466</c:v>
                </c:pt>
                <c:pt idx="933">
                  <c:v>466.5</c:v>
                </c:pt>
                <c:pt idx="934">
                  <c:v>467</c:v>
                </c:pt>
                <c:pt idx="935">
                  <c:v>467.5</c:v>
                </c:pt>
                <c:pt idx="936">
                  <c:v>468</c:v>
                </c:pt>
                <c:pt idx="937">
                  <c:v>468.5</c:v>
                </c:pt>
                <c:pt idx="938">
                  <c:v>469</c:v>
                </c:pt>
                <c:pt idx="939">
                  <c:v>469.5</c:v>
                </c:pt>
                <c:pt idx="940">
                  <c:v>470</c:v>
                </c:pt>
                <c:pt idx="941">
                  <c:v>470.5</c:v>
                </c:pt>
                <c:pt idx="942">
                  <c:v>471</c:v>
                </c:pt>
                <c:pt idx="943">
                  <c:v>471.5</c:v>
                </c:pt>
                <c:pt idx="944">
                  <c:v>472</c:v>
                </c:pt>
                <c:pt idx="945">
                  <c:v>472.5</c:v>
                </c:pt>
                <c:pt idx="946">
                  <c:v>473</c:v>
                </c:pt>
                <c:pt idx="947">
                  <c:v>473.5</c:v>
                </c:pt>
                <c:pt idx="948">
                  <c:v>474</c:v>
                </c:pt>
                <c:pt idx="949">
                  <c:v>474.5</c:v>
                </c:pt>
                <c:pt idx="950">
                  <c:v>475</c:v>
                </c:pt>
                <c:pt idx="951">
                  <c:v>475.5</c:v>
                </c:pt>
                <c:pt idx="952">
                  <c:v>476</c:v>
                </c:pt>
                <c:pt idx="953">
                  <c:v>476.5</c:v>
                </c:pt>
                <c:pt idx="954">
                  <c:v>477</c:v>
                </c:pt>
                <c:pt idx="955">
                  <c:v>477.5</c:v>
                </c:pt>
                <c:pt idx="956">
                  <c:v>478</c:v>
                </c:pt>
                <c:pt idx="957">
                  <c:v>478.5</c:v>
                </c:pt>
                <c:pt idx="958">
                  <c:v>479</c:v>
                </c:pt>
                <c:pt idx="959">
                  <c:v>479.5</c:v>
                </c:pt>
                <c:pt idx="960">
                  <c:v>480</c:v>
                </c:pt>
                <c:pt idx="961">
                  <c:v>480.5</c:v>
                </c:pt>
                <c:pt idx="962">
                  <c:v>481</c:v>
                </c:pt>
                <c:pt idx="963">
                  <c:v>481.5</c:v>
                </c:pt>
                <c:pt idx="964">
                  <c:v>482</c:v>
                </c:pt>
                <c:pt idx="965">
                  <c:v>482.5</c:v>
                </c:pt>
                <c:pt idx="966">
                  <c:v>483</c:v>
                </c:pt>
                <c:pt idx="967">
                  <c:v>483.5</c:v>
                </c:pt>
                <c:pt idx="968">
                  <c:v>484</c:v>
                </c:pt>
                <c:pt idx="969">
                  <c:v>484.5</c:v>
                </c:pt>
                <c:pt idx="970">
                  <c:v>485</c:v>
                </c:pt>
                <c:pt idx="971">
                  <c:v>485.5</c:v>
                </c:pt>
                <c:pt idx="972">
                  <c:v>486</c:v>
                </c:pt>
                <c:pt idx="973">
                  <c:v>486.5</c:v>
                </c:pt>
                <c:pt idx="974">
                  <c:v>487</c:v>
                </c:pt>
                <c:pt idx="975">
                  <c:v>487.5</c:v>
                </c:pt>
                <c:pt idx="976">
                  <c:v>488</c:v>
                </c:pt>
                <c:pt idx="977">
                  <c:v>488.5</c:v>
                </c:pt>
                <c:pt idx="978">
                  <c:v>489</c:v>
                </c:pt>
                <c:pt idx="979">
                  <c:v>489.5</c:v>
                </c:pt>
                <c:pt idx="980">
                  <c:v>490</c:v>
                </c:pt>
                <c:pt idx="981">
                  <c:v>490.5</c:v>
                </c:pt>
                <c:pt idx="982">
                  <c:v>491</c:v>
                </c:pt>
                <c:pt idx="983">
                  <c:v>491.5</c:v>
                </c:pt>
                <c:pt idx="984">
                  <c:v>492</c:v>
                </c:pt>
                <c:pt idx="985">
                  <c:v>492.5</c:v>
                </c:pt>
                <c:pt idx="986">
                  <c:v>493</c:v>
                </c:pt>
                <c:pt idx="987">
                  <c:v>493.5</c:v>
                </c:pt>
                <c:pt idx="988">
                  <c:v>494</c:v>
                </c:pt>
                <c:pt idx="989">
                  <c:v>494.5</c:v>
                </c:pt>
                <c:pt idx="990">
                  <c:v>495</c:v>
                </c:pt>
                <c:pt idx="991">
                  <c:v>495.5</c:v>
                </c:pt>
                <c:pt idx="992">
                  <c:v>496</c:v>
                </c:pt>
                <c:pt idx="993">
                  <c:v>496.5</c:v>
                </c:pt>
                <c:pt idx="994">
                  <c:v>497</c:v>
                </c:pt>
                <c:pt idx="995">
                  <c:v>497.5</c:v>
                </c:pt>
                <c:pt idx="996">
                  <c:v>498</c:v>
                </c:pt>
                <c:pt idx="997">
                  <c:v>498.5</c:v>
                </c:pt>
                <c:pt idx="998">
                  <c:v>499</c:v>
                </c:pt>
                <c:pt idx="999">
                  <c:v>499.5</c:v>
                </c:pt>
              </c:numCache>
            </c:numRef>
          </c:xVal>
          <c:yVal>
            <c:numRef>
              <c:f>Sheet1!$I$2:$I$1001</c:f>
              <c:numCache>
                <c:formatCode>0.00E+00</c:formatCode>
                <c:ptCount val="1000"/>
                <c:pt idx="0" formatCode="General">
                  <c:v>0</c:v>
                </c:pt>
                <c:pt idx="1">
                  <c:v>2.2063974167919401E-7</c:v>
                </c:pt>
                <c:pt idx="2">
                  <c:v>6.0908157611718002E-7</c:v>
                </c:pt>
                <c:pt idx="3">
                  <c:v>9.7576023968574296E-7</c:v>
                </c:pt>
                <c:pt idx="4">
                  <c:v>1.3914204047613899E-6</c:v>
                </c:pt>
                <c:pt idx="5">
                  <c:v>1.6947865475925801E-6</c:v>
                </c:pt>
                <c:pt idx="6">
                  <c:v>1.78897492855682E-6</c:v>
                </c:pt>
                <c:pt idx="7">
                  <c:v>1.70597774629955E-6</c:v>
                </c:pt>
                <c:pt idx="8">
                  <c:v>1.4534369997769399E-6</c:v>
                </c:pt>
                <c:pt idx="9">
                  <c:v>1.1462223875562901E-6</c:v>
                </c:pt>
                <c:pt idx="10">
                  <c:v>8.65107166246225E-7</c:v>
                </c:pt>
                <c:pt idx="11">
                  <c:v>6.4476550007598198E-7</c:v>
                </c:pt>
                <c:pt idx="12">
                  <c:v>5.3601655504493304E-7</c:v>
                </c:pt>
                <c:pt idx="13">
                  <c:v>5.21848540507685E-7</c:v>
                </c:pt>
                <c:pt idx="14">
                  <c:v>5.9708194739002904E-7</c:v>
                </c:pt>
                <c:pt idx="15">
                  <c:v>7.5370918013687897E-7</c:v>
                </c:pt>
                <c:pt idx="16">
                  <c:v>9.4666035992905598E-7</c:v>
                </c:pt>
                <c:pt idx="17">
                  <c:v>1.15934524375278E-6</c:v>
                </c:pt>
                <c:pt idx="18">
                  <c:v>1.3497851495578301E-6</c:v>
                </c:pt>
                <c:pt idx="19">
                  <c:v>1.4825164098428699E-6</c:v>
                </c:pt>
                <c:pt idx="20">
                  <c:v>1.55665328807789E-6</c:v>
                </c:pt>
                <c:pt idx="21">
                  <c:v>1.5550398336837601E-6</c:v>
                </c:pt>
                <c:pt idx="22">
                  <c:v>1.4954625397168301E-6</c:v>
                </c:pt>
                <c:pt idx="23">
                  <c:v>1.39957557026446E-6</c:v>
                </c:pt>
                <c:pt idx="24">
                  <c:v>1.2757826438631001E-6</c:v>
                </c:pt>
                <c:pt idx="25">
                  <c:v>1.1559588376332599E-6</c:v>
                </c:pt>
                <c:pt idx="26">
                  <c:v>1.05237942446502E-6</c:v>
                </c:pt>
                <c:pt idx="27">
                  <c:v>9.783605619719809E-7</c:v>
                </c:pt>
                <c:pt idx="28">
                  <c:v>9.5308339582327297E-7</c:v>
                </c:pt>
                <c:pt idx="29">
                  <c:v>9.7216838909385102E-7</c:v>
                </c:pt>
                <c:pt idx="30">
                  <c:v>1.0390216146646199E-6</c:v>
                </c:pt>
                <c:pt idx="31">
                  <c:v>1.14789433083827E-6</c:v>
                </c:pt>
                <c:pt idx="32">
                  <c:v>1.27858730419821E-6</c:v>
                </c:pt>
                <c:pt idx="33">
                  <c:v>1.4264807273117099E-6</c:v>
                </c:pt>
                <c:pt idx="34">
                  <c:v>1.57442057939418E-6</c:v>
                </c:pt>
                <c:pt idx="35">
                  <c:v>1.7067060755031101E-6</c:v>
                </c:pt>
                <c:pt idx="36">
                  <c:v>1.82281540824312E-6</c:v>
                </c:pt>
                <c:pt idx="37">
                  <c:v>1.90909459074104E-6</c:v>
                </c:pt>
                <c:pt idx="38">
                  <c:v>1.9651616005194898E-6</c:v>
                </c:pt>
                <c:pt idx="39">
                  <c:v>1.9955542255890401E-6</c:v>
                </c:pt>
                <c:pt idx="40">
                  <c:v>1.9965942885510099E-6</c:v>
                </c:pt>
                <c:pt idx="41">
                  <c:v>1.9811206556915999E-6</c:v>
                </c:pt>
                <c:pt idx="42">
                  <c:v>1.95468119573251E-6</c:v>
                </c:pt>
                <c:pt idx="43">
                  <c:v>1.92079314465884E-6</c:v>
                </c:pt>
                <c:pt idx="44">
                  <c:v>1.8947362462344501E-6</c:v>
                </c:pt>
                <c:pt idx="45">
                  <c:v>1.8792742569025599E-6</c:v>
                </c:pt>
                <c:pt idx="46">
                  <c:v>1.87981940051252E-6</c:v>
                </c:pt>
                <c:pt idx="47">
                  <c:v>1.90666544870537E-6</c:v>
                </c:pt>
                <c:pt idx="48">
                  <c:v>1.95830705069651E-6</c:v>
                </c:pt>
                <c:pt idx="49">
                  <c:v>2.0383053341734602E-6</c:v>
                </c:pt>
                <c:pt idx="50">
                  <c:v>2.1492193759165301E-6</c:v>
                </c:pt>
                <c:pt idx="51">
                  <c:v>2.2841574157573901E-6</c:v>
                </c:pt>
                <c:pt idx="52">
                  <c:v>2.4444582638621698E-6</c:v>
                </c:pt>
                <c:pt idx="53">
                  <c:v>2.6286273551071399E-6</c:v>
                </c:pt>
                <c:pt idx="54">
                  <c:v>2.82870533517824E-6</c:v>
                </c:pt>
                <c:pt idx="55">
                  <c:v>3.0464067898687099E-6</c:v>
                </c:pt>
                <c:pt idx="56">
                  <c:v>3.2790365776050901E-6</c:v>
                </c:pt>
                <c:pt idx="57">
                  <c:v>3.5208232715827498E-6</c:v>
                </c:pt>
                <c:pt idx="58">
                  <c:v>3.7749423549186701E-6</c:v>
                </c:pt>
                <c:pt idx="59">
                  <c:v>4.0372771578952701E-6</c:v>
                </c:pt>
                <c:pt idx="60">
                  <c:v>4.3040558728983598E-6</c:v>
                </c:pt>
                <c:pt idx="61">
                  <c:v>4.5803844967807898E-6</c:v>
                </c:pt>
                <c:pt idx="62">
                  <c:v>4.8634939818104701E-6</c:v>
                </c:pt>
                <c:pt idx="63">
                  <c:v>5.1534677283258499E-6</c:v>
                </c:pt>
                <c:pt idx="64">
                  <c:v>5.4570973171876103E-6</c:v>
                </c:pt>
                <c:pt idx="65">
                  <c:v>5.7731326143764898E-6</c:v>
                </c:pt>
                <c:pt idx="66">
                  <c:v>6.1052771415737799E-6</c:v>
                </c:pt>
                <c:pt idx="67">
                  <c:v>6.4618586313951403E-6</c:v>
                </c:pt>
                <c:pt idx="68">
                  <c:v>6.8428303910447299E-6</c:v>
                </c:pt>
                <c:pt idx="69">
                  <c:v>7.2533726645085897E-6</c:v>
                </c:pt>
                <c:pt idx="70">
                  <c:v>7.7017379522298897E-6</c:v>
                </c:pt>
                <c:pt idx="71">
                  <c:v>8.1889752106967307E-6</c:v>
                </c:pt>
                <c:pt idx="72">
                  <c:v>8.7222661725245599E-6</c:v>
                </c:pt>
                <c:pt idx="73">
                  <c:v>9.31128368182446E-6</c:v>
                </c:pt>
                <c:pt idx="74">
                  <c:v>9.9590830135115098E-6</c:v>
                </c:pt>
                <c:pt idx="75">
                  <c:v>1.06745717928079E-5</c:v>
                </c:pt>
                <c:pt idx="76">
                  <c:v>1.1468877216174101E-5</c:v>
                </c:pt>
                <c:pt idx="77">
                  <c:v>1.23472882476823E-5</c:v>
                </c:pt>
                <c:pt idx="78">
                  <c:v>1.3320896319356401E-5</c:v>
                </c:pt>
                <c:pt idx="79">
                  <c:v>1.4403381380913999E-5</c:v>
                </c:pt>
                <c:pt idx="80">
                  <c:v>1.5603006792555399E-5</c:v>
                </c:pt>
                <c:pt idx="81">
                  <c:v>1.69332222216637E-5</c:v>
                </c:pt>
                <c:pt idx="82">
                  <c:v>1.8410506783773598E-5</c:v>
                </c:pt>
                <c:pt idx="83">
                  <c:v>2.0046290190191701E-5</c:v>
                </c:pt>
                <c:pt idx="84">
                  <c:v>2.1856653818580699E-5</c:v>
                </c:pt>
                <c:pt idx="85">
                  <c:v>2.3861640678382499E-5</c:v>
                </c:pt>
                <c:pt idx="86">
                  <c:v>2.6076764630895502E-5</c:v>
                </c:pt>
                <c:pt idx="87">
                  <c:v>2.8521407046833099E-5</c:v>
                </c:pt>
                <c:pt idx="88">
                  <c:v>3.1219677861917802E-5</c:v>
                </c:pt>
                <c:pt idx="89">
                  <c:v>3.4191418538217401E-5</c:v>
                </c:pt>
                <c:pt idx="90">
                  <c:v>3.7458955546646697E-5</c:v>
                </c:pt>
                <c:pt idx="91">
                  <c:v>4.1049642647626201E-5</c:v>
                </c:pt>
                <c:pt idx="92">
                  <c:v>4.4986547752825999E-5</c:v>
                </c:pt>
                <c:pt idx="93">
                  <c:v>4.9293105864399302E-5</c:v>
                </c:pt>
                <c:pt idx="94">
                  <c:v>5.3997133907881702E-5</c:v>
                </c:pt>
                <c:pt idx="95">
                  <c:v>5.9121338060204103E-5</c:v>
                </c:pt>
                <c:pt idx="96">
                  <c:v>6.4685154778608897E-5</c:v>
                </c:pt>
                <c:pt idx="97">
                  <c:v>7.0709559718305304E-5</c:v>
                </c:pt>
                <c:pt idx="98">
                  <c:v>7.7207537185660505E-5</c:v>
                </c:pt>
                <c:pt idx="99">
                  <c:v>8.4182834493186495E-5</c:v>
                </c:pt>
                <c:pt idx="100">
                  <c:v>9.1636195245586695E-5</c:v>
                </c:pt>
                <c:pt idx="101">
                  <c:v>9.9560451101433201E-5</c:v>
                </c:pt>
                <c:pt idx="102" formatCode="General">
                  <c:v>1.07946777908424E-4</c:v>
                </c:pt>
                <c:pt idx="103" formatCode="General">
                  <c:v>1.1681349307024699E-4</c:v>
                </c:pt>
                <c:pt idx="104" formatCode="General">
                  <c:v>1.2623912328245699E-4</c:v>
                </c:pt>
                <c:pt idx="105" formatCode="General">
                  <c:v>1.3639969293175599E-4</c:v>
                </c:pt>
                <c:pt idx="106" formatCode="General">
                  <c:v>1.47581027458189E-4</c:v>
                </c:pt>
                <c:pt idx="107" formatCode="General">
                  <c:v>1.60105607031657E-4</c:v>
                </c:pt>
                <c:pt idx="108" formatCode="General">
                  <c:v>1.741995488786E-4</c:v>
                </c:pt>
                <c:pt idx="109" formatCode="General">
                  <c:v>1.89886552320323E-4</c:v>
                </c:pt>
                <c:pt idx="110" formatCode="General">
                  <c:v>2.0694229805944499E-4</c:v>
                </c:pt>
                <c:pt idx="111" formatCode="General">
                  <c:v>2.24912188144465E-4</c:v>
                </c:pt>
                <c:pt idx="112" formatCode="General">
                  <c:v>2.4318921617149701E-4</c:v>
                </c:pt>
                <c:pt idx="113" formatCode="General">
                  <c:v>2.61115645702102E-4</c:v>
                </c:pt>
                <c:pt idx="114" formatCode="General">
                  <c:v>2.7808645546547798E-4</c:v>
                </c:pt>
                <c:pt idx="115" formatCode="General">
                  <c:v>2.9365969819865399E-4</c:v>
                </c:pt>
                <c:pt idx="116" formatCode="General">
                  <c:v>3.07648492643784E-4</c:v>
                </c:pt>
                <c:pt idx="117" formatCode="General">
                  <c:v>3.2016622335306899E-4</c:v>
                </c:pt>
                <c:pt idx="118" formatCode="General">
                  <c:v>3.3162535157277599E-4</c:v>
                </c:pt>
                <c:pt idx="119" formatCode="General">
                  <c:v>3.4267217442648901E-4</c:v>
                </c:pt>
                <c:pt idx="120" formatCode="General">
                  <c:v>3.5404234468238999E-4</c:v>
                </c:pt>
                <c:pt idx="121" formatCode="General">
                  <c:v>3.6637100097273301E-4</c:v>
                </c:pt>
                <c:pt idx="122" formatCode="General">
                  <c:v>3.7999828482491099E-4</c:v>
                </c:pt>
                <c:pt idx="123" formatCode="General">
                  <c:v>3.9481404362774302E-4</c:v>
                </c:pt>
                <c:pt idx="124" formatCode="General">
                  <c:v>4.1021921349475901E-4</c:v>
                </c:pt>
                <c:pt idx="125" formatCode="General">
                  <c:v>4.2525192774644398E-4</c:v>
                </c:pt>
                <c:pt idx="126" formatCode="General">
                  <c:v>4.38855442522794E-4</c:v>
                </c:pt>
                <c:pt idx="127" formatCode="General">
                  <c:v>4.50222714914113E-4</c:v>
                </c:pt>
                <c:pt idx="128" formatCode="General">
                  <c:v>4.5908996011431301E-4</c:v>
                </c:pt>
                <c:pt idx="129" formatCode="General">
                  <c:v>4.6581465214499902E-4</c:v>
                </c:pt>
                <c:pt idx="130" formatCode="General">
                  <c:v>4.71163178435745E-4</c:v>
                </c:pt>
                <c:pt idx="131" formatCode="General">
                  <c:v>4.7587623217509498E-4</c:v>
                </c:pt>
                <c:pt idx="132" formatCode="General">
                  <c:v>4.8020719912129998E-4</c:v>
                </c:pt>
                <c:pt idx="133" formatCode="General">
                  <c:v>4.8371723105839702E-4</c:v>
                </c:pt>
                <c:pt idx="134" formatCode="General">
                  <c:v>4.8551525529273102E-4</c:v>
                </c:pt>
                <c:pt idx="135" formatCode="General">
                  <c:v>4.8483886640219301E-4</c:v>
                </c:pt>
                <c:pt idx="136" formatCode="General">
                  <c:v>4.8161362991584701E-4</c:v>
                </c:pt>
                <c:pt idx="137" formatCode="General">
                  <c:v>4.76573355213878E-4</c:v>
                </c:pt>
                <c:pt idx="138" formatCode="General">
                  <c:v>4.7076913875014598E-4</c:v>
                </c:pt>
                <c:pt idx="139" formatCode="General">
                  <c:v>4.6479707054490301E-4</c:v>
                </c:pt>
                <c:pt idx="140" formatCode="General">
                  <c:v>4.5839564687541901E-4</c:v>
                </c:pt>
                <c:pt idx="141" formatCode="General">
                  <c:v>4.5081090700185698E-4</c:v>
                </c:pt>
                <c:pt idx="142" formatCode="General">
                  <c:v>4.4166631438516797E-4</c:v>
                </c:pt>
                <c:pt idx="143" formatCode="General">
                  <c:v>4.3153248756046502E-4</c:v>
                </c:pt>
                <c:pt idx="144" formatCode="General">
                  <c:v>4.2156185178355399E-4</c:v>
                </c:pt>
                <c:pt idx="145" formatCode="General">
                  <c:v>4.12500861285151E-4</c:v>
                </c:pt>
                <c:pt idx="146" formatCode="General">
                  <c:v>4.0414252844169499E-4</c:v>
                </c:pt>
                <c:pt idx="147" formatCode="General">
                  <c:v>3.9586917467054298E-4</c:v>
                </c:pt>
                <c:pt idx="148" formatCode="General">
                  <c:v>3.87702168203846E-4</c:v>
                </c:pt>
                <c:pt idx="149" formatCode="General">
                  <c:v>3.8057243724042797E-4</c:v>
                </c:pt>
                <c:pt idx="150" formatCode="General">
                  <c:v>3.7538441193783203E-4</c:v>
                </c:pt>
                <c:pt idx="151" formatCode="General">
                  <c:v>3.7204909107380502E-4</c:v>
                </c:pt>
                <c:pt idx="152" formatCode="General">
                  <c:v>3.6980745194113799E-4</c:v>
                </c:pt>
                <c:pt idx="153" formatCode="General">
                  <c:v>3.6842345811892002E-4</c:v>
                </c:pt>
                <c:pt idx="154" formatCode="General">
                  <c:v>3.68542688401041E-4</c:v>
                </c:pt>
                <c:pt idx="155" formatCode="General">
                  <c:v>3.7063707968586597E-4</c:v>
                </c:pt>
                <c:pt idx="156" formatCode="General">
                  <c:v>3.74104986042902E-4</c:v>
                </c:pt>
                <c:pt idx="157" formatCode="General">
                  <c:v>3.7797337461437498E-4</c:v>
                </c:pt>
                <c:pt idx="158" formatCode="General">
                  <c:v>3.8211335707905101E-4</c:v>
                </c:pt>
                <c:pt idx="159" formatCode="General">
                  <c:v>3.8697679767341699E-4</c:v>
                </c:pt>
                <c:pt idx="160" formatCode="General">
                  <c:v>3.9231029948122702E-4</c:v>
                </c:pt>
                <c:pt idx="161" formatCode="General">
                  <c:v>3.9709249668344799E-4</c:v>
                </c:pt>
                <c:pt idx="162" formatCode="General">
                  <c:v>4.0084682685673998E-4</c:v>
                </c:pt>
                <c:pt idx="163" formatCode="General">
                  <c:v>4.0398387095256101E-4</c:v>
                </c:pt>
                <c:pt idx="164" formatCode="General">
                  <c:v>4.0655261345763199E-4</c:v>
                </c:pt>
                <c:pt idx="165" formatCode="General">
                  <c:v>4.0779170298627999E-4</c:v>
                </c:pt>
                <c:pt idx="166" formatCode="General">
                  <c:v>4.0738479143139199E-4</c:v>
                </c:pt>
                <c:pt idx="167" formatCode="General">
                  <c:v>4.0598332316385999E-4</c:v>
                </c:pt>
                <c:pt idx="168" formatCode="General">
                  <c:v>4.0398860751773797E-4</c:v>
                </c:pt>
                <c:pt idx="169" formatCode="General">
                  <c:v>4.0108492628829201E-4</c:v>
                </c:pt>
                <c:pt idx="170" formatCode="General">
                  <c:v>3.9743300958433098E-4</c:v>
                </c:pt>
                <c:pt idx="171" formatCode="General">
                  <c:v>3.9393579169981599E-4</c:v>
                </c:pt>
                <c:pt idx="172" formatCode="General">
                  <c:v>3.9095510022066099E-4</c:v>
                </c:pt>
                <c:pt idx="173" formatCode="General">
                  <c:v>3.8820998630356398E-4</c:v>
                </c:pt>
                <c:pt idx="174" formatCode="General">
                  <c:v>3.8600866538162699E-4</c:v>
                </c:pt>
                <c:pt idx="175" formatCode="General">
                  <c:v>3.8501520181236201E-4</c:v>
                </c:pt>
                <c:pt idx="176" formatCode="General">
                  <c:v>3.85091868292633E-4</c:v>
                </c:pt>
                <c:pt idx="177" formatCode="General">
                  <c:v>3.8583661199949998E-4</c:v>
                </c:pt>
                <c:pt idx="178" formatCode="General">
                  <c:v>3.8746426668410499E-4</c:v>
                </c:pt>
                <c:pt idx="179" formatCode="General">
                  <c:v>3.8995358885873202E-4</c:v>
                </c:pt>
                <c:pt idx="180" formatCode="General">
                  <c:v>3.9255598958105599E-4</c:v>
                </c:pt>
                <c:pt idx="181" formatCode="General">
                  <c:v>3.9488685594329899E-4</c:v>
                </c:pt>
                <c:pt idx="182" formatCode="General">
                  <c:v>3.9704066757799297E-4</c:v>
                </c:pt>
                <c:pt idx="183" formatCode="General">
                  <c:v>3.9862492607833298E-4</c:v>
                </c:pt>
                <c:pt idx="184" formatCode="General">
                  <c:v>3.9920659425150899E-4</c:v>
                </c:pt>
                <c:pt idx="185" formatCode="General">
                  <c:v>3.9903646918334199E-4</c:v>
                </c:pt>
                <c:pt idx="186" formatCode="General">
                  <c:v>3.9825710361362002E-4</c:v>
                </c:pt>
                <c:pt idx="187" formatCode="General">
                  <c:v>3.9666738281794798E-4</c:v>
                </c:pt>
                <c:pt idx="188" formatCode="General">
                  <c:v>3.9459343160114598E-4</c:v>
                </c:pt>
                <c:pt idx="189" formatCode="General">
                  <c:v>3.9257474767724301E-4</c:v>
                </c:pt>
                <c:pt idx="190" formatCode="General">
                  <c:v>3.9069572976030599E-4</c:v>
                </c:pt>
                <c:pt idx="191" formatCode="General">
                  <c:v>3.8917485656170503E-4</c:v>
                </c:pt>
                <c:pt idx="192" formatCode="General">
                  <c:v>3.8845987755649098E-4</c:v>
                </c:pt>
                <c:pt idx="193" formatCode="General">
                  <c:v>3.8851690239594599E-4</c:v>
                </c:pt>
                <c:pt idx="194" formatCode="General">
                  <c:v>3.8914756509382498E-4</c:v>
                </c:pt>
                <c:pt idx="195" formatCode="General">
                  <c:v>3.9040801277790598E-4</c:v>
                </c:pt>
                <c:pt idx="196" formatCode="General">
                  <c:v>3.9208027772451E-4</c:v>
                </c:pt>
                <c:pt idx="197" formatCode="General">
                  <c:v>3.9373517285541399E-4</c:v>
                </c:pt>
                <c:pt idx="198" formatCode="General">
                  <c:v>3.9522804263403098E-4</c:v>
                </c:pt>
                <c:pt idx="199" formatCode="General">
                  <c:v>3.9637471153873902E-4</c:v>
                </c:pt>
                <c:pt idx="200" formatCode="General">
                  <c:v>3.96862614768119E-4</c:v>
                </c:pt>
                <c:pt idx="201" formatCode="General">
                  <c:v>3.9668553089546E-4</c:v>
                </c:pt>
                <c:pt idx="202" formatCode="General">
                  <c:v>3.95962886791946E-4</c:v>
                </c:pt>
                <c:pt idx="203" formatCode="General">
                  <c:v>3.9474279197785001E-4</c:v>
                </c:pt>
                <c:pt idx="204" formatCode="General">
                  <c:v>3.9326171232351999E-4</c:v>
                </c:pt>
                <c:pt idx="205" formatCode="General">
                  <c:v>3.9183287823626501E-4</c:v>
                </c:pt>
                <c:pt idx="206" formatCode="General">
                  <c:v>3.9064440071310402E-4</c:v>
                </c:pt>
                <c:pt idx="207" formatCode="General">
                  <c:v>3.8988439779747298E-4</c:v>
                </c:pt>
                <c:pt idx="208" formatCode="General">
                  <c:v>3.8969347875994801E-4</c:v>
                </c:pt>
                <c:pt idx="209" formatCode="General">
                  <c:v>3.9006278431121102E-4</c:v>
                </c:pt>
                <c:pt idx="210" formatCode="General">
                  <c:v>3.9090854054635299E-4</c:v>
                </c:pt>
                <c:pt idx="211" formatCode="General">
                  <c:v>3.92075481837041E-4</c:v>
                </c:pt>
                <c:pt idx="212" formatCode="General">
                  <c:v>3.93366460303681E-4</c:v>
                </c:pt>
                <c:pt idx="213" formatCode="General">
                  <c:v>3.9458599298944298E-4</c:v>
                </c:pt>
                <c:pt idx="214" formatCode="General">
                  <c:v>3.95498760329472E-4</c:v>
                </c:pt>
                <c:pt idx="215" formatCode="General">
                  <c:v>3.9595145356393101E-4</c:v>
                </c:pt>
                <c:pt idx="216" formatCode="General">
                  <c:v>3.95920669286654E-4</c:v>
                </c:pt>
                <c:pt idx="217" formatCode="General">
                  <c:v>3.9537156928138402E-4</c:v>
                </c:pt>
                <c:pt idx="218" formatCode="General">
                  <c:v>3.9440517980692902E-4</c:v>
                </c:pt>
                <c:pt idx="219" formatCode="General">
                  <c:v>3.9329608248075E-4</c:v>
                </c:pt>
                <c:pt idx="220" formatCode="General">
                  <c:v>3.9217719619698797E-4</c:v>
                </c:pt>
                <c:pt idx="221" formatCode="General">
                  <c:v>3.9117034331860199E-4</c:v>
                </c:pt>
                <c:pt idx="222" formatCode="General">
                  <c:v>3.9054112349670901E-4</c:v>
                </c:pt>
                <c:pt idx="223" formatCode="General">
                  <c:v>3.9032945104563403E-4</c:v>
                </c:pt>
                <c:pt idx="224" formatCode="General">
                  <c:v>3.9045920111437798E-4</c:v>
                </c:pt>
                <c:pt idx="225" formatCode="General">
                  <c:v>3.9105268184090098E-4</c:v>
                </c:pt>
                <c:pt idx="226" formatCode="General">
                  <c:v>3.9202494741827598E-4</c:v>
                </c:pt>
                <c:pt idx="227" formatCode="General">
                  <c:v>3.9305606563601298E-4</c:v>
                </c:pt>
                <c:pt idx="228" formatCode="General">
                  <c:v>3.9409211992426103E-4</c:v>
                </c:pt>
                <c:pt idx="229" formatCode="General">
                  <c:v>3.9505639081507401E-4</c:v>
                </c:pt>
                <c:pt idx="230" formatCode="General">
                  <c:v>3.9561618411290499E-4</c:v>
                </c:pt>
                <c:pt idx="231" formatCode="General">
                  <c:v>3.9575813517558602E-4</c:v>
                </c:pt>
                <c:pt idx="232" formatCode="General">
                  <c:v>3.9567337913841102E-4</c:v>
                </c:pt>
                <c:pt idx="233" formatCode="General">
                  <c:v>3.9521519418098198E-4</c:v>
                </c:pt>
                <c:pt idx="234" formatCode="General">
                  <c:v>3.9436949042491302E-4</c:v>
                </c:pt>
                <c:pt idx="235" formatCode="General">
                  <c:v>3.9349248879674403E-4</c:v>
                </c:pt>
                <c:pt idx="236" formatCode="General">
                  <c:v>3.9263208840126002E-4</c:v>
                </c:pt>
                <c:pt idx="237" formatCode="General">
                  <c:v>3.9168385997510901E-4</c:v>
                </c:pt>
                <c:pt idx="238" formatCode="General">
                  <c:v>3.9097981532406001E-4</c:v>
                </c:pt>
                <c:pt idx="239" formatCode="General">
                  <c:v>3.9073786685640702E-4</c:v>
                </c:pt>
                <c:pt idx="240" formatCode="General">
                  <c:v>3.9070591803656E-4</c:v>
                </c:pt>
                <c:pt idx="241" formatCode="General">
                  <c:v>3.9088610298757302E-4</c:v>
                </c:pt>
                <c:pt idx="242" formatCode="General">
                  <c:v>3.9153176199182102E-4</c:v>
                </c:pt>
                <c:pt idx="243" formatCode="General">
                  <c:v>3.9242007705772802E-4</c:v>
                </c:pt>
                <c:pt idx="244" formatCode="General">
                  <c:v>3.9321025649303499E-4</c:v>
                </c:pt>
                <c:pt idx="245" formatCode="General">
                  <c:v>3.9407000476447598E-4</c:v>
                </c:pt>
                <c:pt idx="246" formatCode="General">
                  <c:v>3.9508570415226898E-4</c:v>
                </c:pt>
                <c:pt idx="247" formatCode="General">
                  <c:v>3.9585220545566499E-4</c:v>
                </c:pt>
                <c:pt idx="248" formatCode="General">
                  <c:v>3.96226559847953E-4</c:v>
                </c:pt>
                <c:pt idx="249" formatCode="General">
                  <c:v>3.9652529131013699E-4</c:v>
                </c:pt>
                <c:pt idx="250" formatCode="General">
                  <c:v>3.9672329631159899E-4</c:v>
                </c:pt>
                <c:pt idx="251" formatCode="General">
                  <c:v>3.9646139546528001E-4</c:v>
                </c:pt>
                <c:pt idx="252" formatCode="General">
                  <c:v>3.9584283769019698E-4</c:v>
                </c:pt>
                <c:pt idx="253" formatCode="General">
                  <c:v>3.9528424370797099E-4</c:v>
                </c:pt>
                <c:pt idx="254" formatCode="General">
                  <c:v>3.9473471647301101E-4</c:v>
                </c:pt>
                <c:pt idx="255" formatCode="General">
                  <c:v>3.9388855108322398E-4</c:v>
                </c:pt>
                <c:pt idx="256" formatCode="General">
                  <c:v>3.92934485329236E-4</c:v>
                </c:pt>
                <c:pt idx="257" formatCode="General">
                  <c:v>3.9230838255025798E-4</c:v>
                </c:pt>
                <c:pt idx="258" formatCode="General">
                  <c:v>3.9194724993191497E-4</c:v>
                </c:pt>
                <c:pt idx="259" formatCode="General">
                  <c:v>3.9149742785634501E-4</c:v>
                </c:pt>
                <c:pt idx="260" formatCode="General">
                  <c:v>3.9104825794473899E-4</c:v>
                </c:pt>
                <c:pt idx="261" formatCode="General">
                  <c:v>3.9101377162463599E-4</c:v>
                </c:pt>
                <c:pt idx="262" formatCode="General">
                  <c:v>3.9140975387779798E-4</c:v>
                </c:pt>
                <c:pt idx="263" formatCode="General">
                  <c:v>3.91827170497023E-4</c:v>
                </c:pt>
                <c:pt idx="264" formatCode="General">
                  <c:v>3.9212300348033101E-4</c:v>
                </c:pt>
                <c:pt idx="265" formatCode="General">
                  <c:v>3.92639538661875E-4</c:v>
                </c:pt>
                <c:pt idx="266" formatCode="General">
                  <c:v>3.9361449519337998E-4</c:v>
                </c:pt>
                <c:pt idx="267" formatCode="General">
                  <c:v>3.9476775942739897E-4</c:v>
                </c:pt>
                <c:pt idx="268" formatCode="General">
                  <c:v>3.9569762269382801E-4</c:v>
                </c:pt>
                <c:pt idx="269" formatCode="General">
                  <c:v>3.9643703057667999E-4</c:v>
                </c:pt>
                <c:pt idx="270" formatCode="General">
                  <c:v>3.9735411284605497E-4</c:v>
                </c:pt>
                <c:pt idx="271" formatCode="General">
                  <c:v>3.9858944312394799E-4</c:v>
                </c:pt>
                <c:pt idx="272" formatCode="General">
                  <c:v>3.9983240775891602E-4</c:v>
                </c:pt>
                <c:pt idx="273" formatCode="General">
                  <c:v>4.0071252860505698E-4</c:v>
                </c:pt>
                <c:pt idx="274" formatCode="General">
                  <c:v>4.0125427183250098E-4</c:v>
                </c:pt>
                <c:pt idx="275" formatCode="General">
                  <c:v>4.01823712065197E-4</c:v>
                </c:pt>
                <c:pt idx="276" formatCode="General">
                  <c:v>4.0268440157237398E-4</c:v>
                </c:pt>
                <c:pt idx="277" formatCode="General">
                  <c:v>4.0370469764557202E-4</c:v>
                </c:pt>
                <c:pt idx="278" formatCode="General">
                  <c:v>4.0451507908991402E-4</c:v>
                </c:pt>
                <c:pt idx="279" formatCode="General">
                  <c:v>4.0490619361808301E-4</c:v>
                </c:pt>
                <c:pt idx="280" formatCode="General">
                  <c:v>4.0503433489140099E-4</c:v>
                </c:pt>
                <c:pt idx="281" formatCode="General">
                  <c:v>4.0525716957889602E-4</c:v>
                </c:pt>
                <c:pt idx="282" formatCode="General">
                  <c:v>4.0580700914175701E-4</c:v>
                </c:pt>
                <c:pt idx="283" formatCode="General">
                  <c:v>4.06605883337416E-4</c:v>
                </c:pt>
                <c:pt idx="284" formatCode="General">
                  <c:v>4.0735414359236301E-4</c:v>
                </c:pt>
                <c:pt idx="285" formatCode="General">
                  <c:v>4.0778868449751701E-4</c:v>
                </c:pt>
                <c:pt idx="286" formatCode="General">
                  <c:v>4.0788451410563601E-4</c:v>
                </c:pt>
                <c:pt idx="287" formatCode="General">
                  <c:v>4.07863149600626E-4</c:v>
                </c:pt>
                <c:pt idx="288" formatCode="General">
                  <c:v>4.0804238640659802E-4</c:v>
                </c:pt>
                <c:pt idx="289" formatCode="General">
                  <c:v>4.0864607631803E-4</c:v>
                </c:pt>
                <c:pt idx="290" formatCode="General">
                  <c:v>4.0969285784507099E-4</c:v>
                </c:pt>
                <c:pt idx="291" formatCode="General">
                  <c:v>4.1101760558372901E-4</c:v>
                </c:pt>
                <c:pt idx="292" formatCode="General">
                  <c:v>4.1238221964938601E-4</c:v>
                </c:pt>
                <c:pt idx="293" formatCode="General">
                  <c:v>4.13599225309167E-4</c:v>
                </c:pt>
                <c:pt idx="294" formatCode="General">
                  <c:v>4.1461515586166501E-4</c:v>
                </c:pt>
                <c:pt idx="295" formatCode="General">
                  <c:v>4.1552360113013899E-4</c:v>
                </c:pt>
                <c:pt idx="296" formatCode="General">
                  <c:v>4.1651678072079299E-4</c:v>
                </c:pt>
                <c:pt idx="297" formatCode="General">
                  <c:v>4.1781631735596703E-4</c:v>
                </c:pt>
                <c:pt idx="298" formatCode="General">
                  <c:v>4.1961042858296301E-4</c:v>
                </c:pt>
                <c:pt idx="299" formatCode="General">
                  <c:v>4.2201199830948003E-4</c:v>
                </c:pt>
                <c:pt idx="300" formatCode="General">
                  <c:v>4.2505040480337702E-4</c:v>
                </c:pt>
                <c:pt idx="301" formatCode="General">
                  <c:v>4.2868808953402699E-4</c:v>
                </c:pt>
                <c:pt idx="302" formatCode="General">
                  <c:v>4.32844649643507E-4</c:v>
                </c:pt>
                <c:pt idx="303" formatCode="General">
                  <c:v>4.3742542662355801E-4</c:v>
                </c:pt>
                <c:pt idx="304" formatCode="General">
                  <c:v>4.4234681642879998E-4</c:v>
                </c:pt>
                <c:pt idx="305" formatCode="General">
                  <c:v>4.4754801636100303E-4</c:v>
                </c:pt>
                <c:pt idx="306" formatCode="General">
                  <c:v>4.5299556925387102E-4</c:v>
                </c:pt>
                <c:pt idx="307" formatCode="General">
                  <c:v>4.5868424723806899E-4</c:v>
                </c:pt>
                <c:pt idx="308" formatCode="General">
                  <c:v>4.6462929298778002E-4</c:v>
                </c:pt>
                <c:pt idx="309" formatCode="General">
                  <c:v>4.70857461396611E-4</c:v>
                </c:pt>
                <c:pt idx="310" formatCode="General">
                  <c:v>4.7740375199449E-4</c:v>
                </c:pt>
                <c:pt idx="311" formatCode="General">
                  <c:v>4.8431073341967601E-4</c:v>
                </c:pt>
                <c:pt idx="312" formatCode="General">
                  <c:v>4.9164008781423603E-4</c:v>
                </c:pt>
                <c:pt idx="313" formatCode="General">
                  <c:v>4.9950959314855705E-4</c:v>
                </c:pt>
                <c:pt idx="314" formatCode="General">
                  <c:v>5.0814309758154903E-4</c:v>
                </c:pt>
                <c:pt idx="315" formatCode="General">
                  <c:v>5.1789243686164196E-4</c:v>
                </c:pt>
                <c:pt idx="316" formatCode="General">
                  <c:v>5.2917713226702896E-4</c:v>
                </c:pt>
                <c:pt idx="317" formatCode="General">
                  <c:v>5.4233585253494999E-4</c:v>
                </c:pt>
                <c:pt idx="318" formatCode="General">
                  <c:v>5.5747395901018003E-4</c:v>
                </c:pt>
                <c:pt idx="319" formatCode="General">
                  <c:v>5.7439332432460903E-4</c:v>
                </c:pt>
                <c:pt idx="320" formatCode="General">
                  <c:v>5.9260882891475596E-4</c:v>
                </c:pt>
                <c:pt idx="321" formatCode="General">
                  <c:v>6.1141835406325904E-4</c:v>
                </c:pt>
                <c:pt idx="322" formatCode="General">
                  <c:v>6.3000798565347803E-4</c:v>
                </c:pt>
                <c:pt idx="323" formatCode="General">
                  <c:v>6.4757625184393597E-4</c:v>
                </c:pt>
                <c:pt idx="324" formatCode="General">
                  <c:v>6.6345997904587999E-4</c:v>
                </c:pt>
                <c:pt idx="325" formatCode="General">
                  <c:v>6.7725345040982798E-4</c:v>
                </c:pt>
                <c:pt idx="326" formatCode="General">
                  <c:v>6.8890273647643802E-4</c:v>
                </c:pt>
                <c:pt idx="327" formatCode="General">
                  <c:v>6.9874571882645102E-4</c:v>
                </c:pt>
                <c:pt idx="328" formatCode="General">
                  <c:v>7.0747977553229703E-4</c:v>
                </c:pt>
                <c:pt idx="329" formatCode="General">
                  <c:v>7.1604554187273896E-4</c:v>
                </c:pt>
                <c:pt idx="330" formatCode="General">
                  <c:v>7.25423375924933E-4</c:v>
                </c:pt>
                <c:pt idx="331" formatCode="General">
                  <c:v>7.3637565173463701E-4</c:v>
                </c:pt>
                <c:pt idx="332" formatCode="General">
                  <c:v>7.4920013723407805E-4</c:v>
                </c:pt>
                <c:pt idx="333" formatCode="General">
                  <c:v>7.6357108840289904E-4</c:v>
                </c:pt>
                <c:pt idx="334" formatCode="General">
                  <c:v>7.7855071934857705E-4</c:v>
                </c:pt>
                <c:pt idx="335" formatCode="General">
                  <c:v>7.9281971707918905E-4</c:v>
                </c:pt>
                <c:pt idx="336" formatCode="General">
                  <c:v>8.0508680514382997E-4</c:v>
                </c:pt>
                <c:pt idx="337" formatCode="General">
                  <c:v>8.14547291890005E-4</c:v>
                </c:pt>
                <c:pt idx="338" formatCode="General">
                  <c:v>8.2119874207389201E-4</c:v>
                </c:pt>
                <c:pt idx="339" formatCode="General">
                  <c:v>8.2582246927153605E-4</c:v>
                </c:pt>
                <c:pt idx="340" formatCode="General">
                  <c:v>8.2956840402954E-4</c:v>
                </c:pt>
                <c:pt idx="341" formatCode="General">
                  <c:v>8.3330156535127496E-4</c:v>
                </c:pt>
                <c:pt idx="342" formatCode="General">
                  <c:v>8.3704884407269798E-4</c:v>
                </c:pt>
                <c:pt idx="343" formatCode="General">
                  <c:v>8.3991299268596105E-4</c:v>
                </c:pt>
                <c:pt idx="344" formatCode="General">
                  <c:v>8.4060378527275198E-4</c:v>
                </c:pt>
                <c:pt idx="345" formatCode="General">
                  <c:v>8.3831636410583096E-4</c:v>
                </c:pt>
                <c:pt idx="346" formatCode="General">
                  <c:v>8.3336029065705604E-4</c:v>
                </c:pt>
                <c:pt idx="347" formatCode="General">
                  <c:v>8.2701730861845998E-4</c:v>
                </c:pt>
                <c:pt idx="348" formatCode="General">
                  <c:v>8.2062637571287799E-4</c:v>
                </c:pt>
                <c:pt idx="349" formatCode="General">
                  <c:v>8.1456790988382799E-4</c:v>
                </c:pt>
                <c:pt idx="350" formatCode="General">
                  <c:v>8.0804926675943304E-4</c:v>
                </c:pt>
                <c:pt idx="351" formatCode="General">
                  <c:v>7.9998304871385195E-4</c:v>
                </c:pt>
                <c:pt idx="352" formatCode="General">
                  <c:v>7.9021829751348604E-4</c:v>
                </c:pt>
                <c:pt idx="353" formatCode="General">
                  <c:v>7.7991262038245202E-4</c:v>
                </c:pt>
                <c:pt idx="354" formatCode="General">
                  <c:v>7.7055899248462396E-4</c:v>
                </c:pt>
                <c:pt idx="355" formatCode="General">
                  <c:v>7.6261234823820896E-4</c:v>
                </c:pt>
                <c:pt idx="356" formatCode="General">
                  <c:v>7.5525727053671798E-4</c:v>
                </c:pt>
                <c:pt idx="357" formatCode="General">
                  <c:v>7.4766937326406003E-4</c:v>
                </c:pt>
                <c:pt idx="358" formatCode="General">
                  <c:v>7.4031402663187905E-4</c:v>
                </c:pt>
                <c:pt idx="359" formatCode="General">
                  <c:v>7.3461833889968905E-4</c:v>
                </c:pt>
                <c:pt idx="360" formatCode="General">
                  <c:v>7.3131953961643099E-4</c:v>
                </c:pt>
                <c:pt idx="361" formatCode="General">
                  <c:v>7.2964480769501698E-4</c:v>
                </c:pt>
                <c:pt idx="362" formatCode="General">
                  <c:v>7.28515184789988E-4</c:v>
                </c:pt>
                <c:pt idx="363" formatCode="General">
                  <c:v>7.2812967776763704E-4</c:v>
                </c:pt>
                <c:pt idx="364" formatCode="General">
                  <c:v>7.2959697783209795E-4</c:v>
                </c:pt>
                <c:pt idx="365" formatCode="General">
                  <c:v>7.33093474238456E-4</c:v>
                </c:pt>
                <c:pt idx="366" formatCode="General">
                  <c:v>7.3736984064697898E-4</c:v>
                </c:pt>
                <c:pt idx="367" formatCode="General">
                  <c:v>7.4144818615362498E-4</c:v>
                </c:pt>
                <c:pt idx="368" formatCode="General">
                  <c:v>7.4578630856451597E-4</c:v>
                </c:pt>
                <c:pt idx="369" formatCode="General">
                  <c:v>7.5095180671492796E-4</c:v>
                </c:pt>
                <c:pt idx="370" formatCode="General">
                  <c:v>7.5608182147934096E-4</c:v>
                </c:pt>
                <c:pt idx="371" formatCode="General">
                  <c:v>7.5988822815197302E-4</c:v>
                </c:pt>
                <c:pt idx="372" formatCode="General">
                  <c:v>7.6247913404691196E-4</c:v>
                </c:pt>
                <c:pt idx="373" formatCode="General">
                  <c:v>7.6469295885946695E-4</c:v>
                </c:pt>
                <c:pt idx="374" formatCode="General">
                  <c:v>7.6619423217135602E-4</c:v>
                </c:pt>
                <c:pt idx="375" formatCode="General">
                  <c:v>7.6597258921277402E-4</c:v>
                </c:pt>
                <c:pt idx="376" formatCode="General">
                  <c:v>7.64281209180848E-4</c:v>
                </c:pt>
                <c:pt idx="377" formatCode="General">
                  <c:v>7.6217898853664996E-4</c:v>
                </c:pt>
                <c:pt idx="378" formatCode="General">
                  <c:v>7.5962844555320602E-4</c:v>
                </c:pt>
                <c:pt idx="379" formatCode="General">
                  <c:v>7.5606657753367096E-4</c:v>
                </c:pt>
                <c:pt idx="380" formatCode="General">
                  <c:v>7.5220265117495304E-4</c:v>
                </c:pt>
                <c:pt idx="381" formatCode="General">
                  <c:v>7.4916572125714297E-4</c:v>
                </c:pt>
                <c:pt idx="382" formatCode="General">
                  <c:v>7.4678781932874597E-4</c:v>
                </c:pt>
                <c:pt idx="383" formatCode="General">
                  <c:v>7.4467125684352401E-4</c:v>
                </c:pt>
                <c:pt idx="384" formatCode="General">
                  <c:v>7.4355402165757298E-4</c:v>
                </c:pt>
                <c:pt idx="385" formatCode="General">
                  <c:v>7.4388830780391805E-4</c:v>
                </c:pt>
                <c:pt idx="386" formatCode="General">
                  <c:v>7.4492288798010304E-4</c:v>
                </c:pt>
                <c:pt idx="387" formatCode="General">
                  <c:v>7.4637598994708304E-4</c:v>
                </c:pt>
                <c:pt idx="388" formatCode="General">
                  <c:v>7.4874064095536096E-4</c:v>
                </c:pt>
                <c:pt idx="389" formatCode="General">
                  <c:v>7.5157377617564205E-4</c:v>
                </c:pt>
                <c:pt idx="390" formatCode="General">
                  <c:v>7.5392177004768204E-4</c:v>
                </c:pt>
                <c:pt idx="391" formatCode="General">
                  <c:v>7.5585014490535895E-4</c:v>
                </c:pt>
                <c:pt idx="392" formatCode="General">
                  <c:v>7.5747470129096405E-4</c:v>
                </c:pt>
                <c:pt idx="393" formatCode="General">
                  <c:v>7.5809331851444002E-4</c:v>
                </c:pt>
                <c:pt idx="394" formatCode="General">
                  <c:v>7.5761225646482004E-4</c:v>
                </c:pt>
                <c:pt idx="395" formatCode="General">
                  <c:v>7.5665156228872101E-4</c:v>
                </c:pt>
                <c:pt idx="396" formatCode="General">
                  <c:v>7.5513472840357495E-4</c:v>
                </c:pt>
                <c:pt idx="397" formatCode="General">
                  <c:v>7.5294170106644895E-4</c:v>
                </c:pt>
                <c:pt idx="398" formatCode="General">
                  <c:v>7.5080032538379004E-4</c:v>
                </c:pt>
                <c:pt idx="399" formatCode="General">
                  <c:v>7.4909069881371805E-4</c:v>
                </c:pt>
                <c:pt idx="400" formatCode="General">
                  <c:v>7.4766494650858699E-4</c:v>
                </c:pt>
                <c:pt idx="401" formatCode="General">
                  <c:v>7.4692873145993895E-4</c:v>
                </c:pt>
                <c:pt idx="402" formatCode="General">
                  <c:v>7.4718494267583802E-4</c:v>
                </c:pt>
                <c:pt idx="403" formatCode="General">
                  <c:v>7.4801512379028498E-4</c:v>
                </c:pt>
                <c:pt idx="404" formatCode="General">
                  <c:v>7.4927920802651002E-4</c:v>
                </c:pt>
                <c:pt idx="405" formatCode="General">
                  <c:v>7.5103957693368605E-4</c:v>
                </c:pt>
                <c:pt idx="406" formatCode="General">
                  <c:v>7.5280684421045595E-4</c:v>
                </c:pt>
                <c:pt idx="407" formatCode="General">
                  <c:v>7.5421371144919805E-4</c:v>
                </c:pt>
                <c:pt idx="408" formatCode="General">
                  <c:v>7.5527182648587004E-4</c:v>
                </c:pt>
                <c:pt idx="409" formatCode="General">
                  <c:v>7.5570304094204504E-4</c:v>
                </c:pt>
                <c:pt idx="410" formatCode="General">
                  <c:v>7.5531744832770204E-4</c:v>
                </c:pt>
                <c:pt idx="411" formatCode="General">
                  <c:v>7.54387584640567E-4</c:v>
                </c:pt>
                <c:pt idx="412" formatCode="General">
                  <c:v>7.5308525510998101E-4</c:v>
                </c:pt>
                <c:pt idx="413" formatCode="General">
                  <c:v>7.5153624839275604E-4</c:v>
                </c:pt>
                <c:pt idx="414" formatCode="General">
                  <c:v>7.5010395787591499E-4</c:v>
                </c:pt>
                <c:pt idx="415" formatCode="General">
                  <c:v>7.4901555948659302E-4</c:v>
                </c:pt>
                <c:pt idx="416" formatCode="General">
                  <c:v>7.4835018624710297E-4</c:v>
                </c:pt>
                <c:pt idx="417" formatCode="General">
                  <c:v>7.4826065361334503E-4</c:v>
                </c:pt>
                <c:pt idx="418" formatCode="General">
                  <c:v>7.4878298639234305E-4</c:v>
                </c:pt>
                <c:pt idx="419" formatCode="General">
                  <c:v>7.4980480575098901E-4</c:v>
                </c:pt>
                <c:pt idx="420" formatCode="General">
                  <c:v>7.5114078667009698E-4</c:v>
                </c:pt>
                <c:pt idx="421" formatCode="General">
                  <c:v>7.5251006907629705E-4</c:v>
                </c:pt>
                <c:pt idx="422" formatCode="General">
                  <c:v>7.5367967982715198E-4</c:v>
                </c:pt>
                <c:pt idx="423" formatCode="General">
                  <c:v>7.5446109957802399E-4</c:v>
                </c:pt>
                <c:pt idx="424" formatCode="General">
                  <c:v>7.5469860753394399E-4</c:v>
                </c:pt>
                <c:pt idx="425" formatCode="General">
                  <c:v>7.5445730858969605E-4</c:v>
                </c:pt>
                <c:pt idx="426" formatCode="General">
                  <c:v>7.5381543254941796E-4</c:v>
                </c:pt>
                <c:pt idx="427" formatCode="General">
                  <c:v>7.5275114944624397E-4</c:v>
                </c:pt>
                <c:pt idx="428" formatCode="General">
                  <c:v>7.5151301852431596E-4</c:v>
                </c:pt>
                <c:pt idx="429" formatCode="General">
                  <c:v>7.5039449044619802E-4</c:v>
                </c:pt>
                <c:pt idx="430" formatCode="General">
                  <c:v>7.4943304297066097E-4</c:v>
                </c:pt>
                <c:pt idx="431" formatCode="General">
                  <c:v>7.4886066855951998E-4</c:v>
                </c:pt>
                <c:pt idx="432" formatCode="General">
                  <c:v>7.4891000104755103E-4</c:v>
                </c:pt>
                <c:pt idx="433" formatCode="General">
                  <c:v>7.49331479906489E-4</c:v>
                </c:pt>
                <c:pt idx="434" formatCode="General">
                  <c:v>7.5001927667362996E-4</c:v>
                </c:pt>
                <c:pt idx="435" formatCode="General">
                  <c:v>7.51105016371967E-4</c:v>
                </c:pt>
                <c:pt idx="436" formatCode="General">
                  <c:v>7.5225038107137095E-4</c:v>
                </c:pt>
                <c:pt idx="437" formatCode="General">
                  <c:v>7.5316715907518597E-4</c:v>
                </c:pt>
                <c:pt idx="438" formatCode="General">
                  <c:v>7.5401968049662604E-4</c:v>
                </c:pt>
                <c:pt idx="439" formatCode="General">
                  <c:v>7.5457711459168996E-4</c:v>
                </c:pt>
                <c:pt idx="440" formatCode="General">
                  <c:v>7.5448699531110704E-4</c:v>
                </c:pt>
                <c:pt idx="441" formatCode="General">
                  <c:v>7.5408156956699001E-4</c:v>
                </c:pt>
                <c:pt idx="442" formatCode="General">
                  <c:v>7.5354453060142996E-4</c:v>
                </c:pt>
                <c:pt idx="443" formatCode="General">
                  <c:v>7.5258861272984798E-4</c:v>
                </c:pt>
                <c:pt idx="444" formatCode="General">
                  <c:v>7.5149380215980505E-4</c:v>
                </c:pt>
                <c:pt idx="445" formatCode="General">
                  <c:v>7.5070954055583903E-4</c:v>
                </c:pt>
                <c:pt idx="446" formatCode="General">
                  <c:v>7.4997332499013498E-4</c:v>
                </c:pt>
                <c:pt idx="447" formatCode="General">
                  <c:v>7.4926363421912298E-4</c:v>
                </c:pt>
                <c:pt idx="448" formatCode="General">
                  <c:v>7.4914585086014297E-4</c:v>
                </c:pt>
                <c:pt idx="449" formatCode="General">
                  <c:v>7.4952568488711904E-4</c:v>
                </c:pt>
                <c:pt idx="450" formatCode="General">
                  <c:v>7.49908137661693E-4</c:v>
                </c:pt>
                <c:pt idx="451" formatCode="General">
                  <c:v>7.5054541397098599E-4</c:v>
                </c:pt>
                <c:pt idx="452" formatCode="General">
                  <c:v>7.5164474980793296E-4</c:v>
                </c:pt>
                <c:pt idx="453" formatCode="General">
                  <c:v>7.5261583349084903E-4</c:v>
                </c:pt>
                <c:pt idx="454" formatCode="General">
                  <c:v>7.5326431391596897E-4</c:v>
                </c:pt>
                <c:pt idx="455" formatCode="General">
                  <c:v>7.5409525365706896E-4</c:v>
                </c:pt>
                <c:pt idx="456" formatCode="General">
                  <c:v>7.5496595433614897E-4</c:v>
                </c:pt>
                <c:pt idx="457" formatCode="General">
                  <c:v>7.5522771254792705E-4</c:v>
                </c:pt>
                <c:pt idx="458" formatCode="General">
                  <c:v>7.5506594241062E-4</c:v>
                </c:pt>
                <c:pt idx="459" formatCode="General">
                  <c:v>7.5501310575692298E-4</c:v>
                </c:pt>
                <c:pt idx="460" formatCode="General">
                  <c:v>7.5475381335029005E-4</c:v>
                </c:pt>
                <c:pt idx="461" formatCode="General">
                  <c:v>7.5388759186146095E-4</c:v>
                </c:pt>
                <c:pt idx="462" formatCode="General">
                  <c:v>7.5295164436176704E-4</c:v>
                </c:pt>
                <c:pt idx="463" formatCode="General">
                  <c:v>7.5245708525708296E-4</c:v>
                </c:pt>
                <c:pt idx="464" formatCode="General">
                  <c:v>7.5194887141076397E-4</c:v>
                </c:pt>
                <c:pt idx="465" formatCode="General">
                  <c:v>7.5102392856990204E-4</c:v>
                </c:pt>
                <c:pt idx="466" formatCode="General">
                  <c:v>7.5022676029638997E-4</c:v>
                </c:pt>
                <c:pt idx="467" formatCode="General">
                  <c:v>7.5005711066197702E-4</c:v>
                </c:pt>
                <c:pt idx="468" formatCode="General">
                  <c:v>7.5007246185874597E-4</c:v>
                </c:pt>
                <c:pt idx="469" formatCode="General">
                  <c:v>7.49794884170427E-4</c:v>
                </c:pt>
                <c:pt idx="470" formatCode="General">
                  <c:v>7.4965822164872102E-4</c:v>
                </c:pt>
                <c:pt idx="471" formatCode="General">
                  <c:v>7.5024290154379299E-4</c:v>
                </c:pt>
                <c:pt idx="472" formatCode="General">
                  <c:v>7.51219236004649E-4</c:v>
                </c:pt>
                <c:pt idx="473" formatCode="General">
                  <c:v>7.5186019348073298E-4</c:v>
                </c:pt>
                <c:pt idx="474" formatCode="General">
                  <c:v>7.5220285222148695E-4</c:v>
                </c:pt>
                <c:pt idx="475" formatCode="General">
                  <c:v>7.5292544001499795E-4</c:v>
                </c:pt>
                <c:pt idx="476" formatCode="General">
                  <c:v>7.5420907969121504E-4</c:v>
                </c:pt>
                <c:pt idx="477" formatCode="General">
                  <c:v>7.5542131484429705E-4</c:v>
                </c:pt>
                <c:pt idx="478" formatCode="General">
                  <c:v>7.5605468367982796E-4</c:v>
                </c:pt>
                <c:pt idx="479" formatCode="General">
                  <c:v>7.5644739061717103E-4</c:v>
                </c:pt>
                <c:pt idx="480" formatCode="General">
                  <c:v>7.5726547606467295E-4</c:v>
                </c:pt>
                <c:pt idx="481" formatCode="General">
                  <c:v>7.5855616695518597E-4</c:v>
                </c:pt>
                <c:pt idx="482" formatCode="General">
                  <c:v>7.5967245829316305E-4</c:v>
                </c:pt>
                <c:pt idx="483" formatCode="General">
                  <c:v>7.6010296239473999E-4</c:v>
                </c:pt>
                <c:pt idx="484" formatCode="General">
                  <c:v>7.6009857307522298E-4</c:v>
                </c:pt>
                <c:pt idx="485" formatCode="General">
                  <c:v>7.6035387551077495E-4</c:v>
                </c:pt>
                <c:pt idx="486" formatCode="General">
                  <c:v>7.6120368092427097E-4</c:v>
                </c:pt>
                <c:pt idx="487" formatCode="General">
                  <c:v>7.6227689016483203E-4</c:v>
                </c:pt>
                <c:pt idx="488" formatCode="General">
                  <c:v>7.6292201482666905E-4</c:v>
                </c:pt>
                <c:pt idx="489" formatCode="General">
                  <c:v>7.6288657344735899E-4</c:v>
                </c:pt>
                <c:pt idx="490" formatCode="General">
                  <c:v>7.6255499155666602E-4</c:v>
                </c:pt>
                <c:pt idx="491" formatCode="General">
                  <c:v>7.6257208518907898E-4</c:v>
                </c:pt>
                <c:pt idx="492" formatCode="General">
                  <c:v>7.6327351511305895E-4</c:v>
                </c:pt>
                <c:pt idx="493" formatCode="General">
                  <c:v>7.64433673498278E-4</c:v>
                </c:pt>
                <c:pt idx="494" formatCode="General">
                  <c:v>7.6548550684677201E-4</c:v>
                </c:pt>
                <c:pt idx="495" formatCode="General">
                  <c:v>7.6597814292793604E-4</c:v>
                </c:pt>
                <c:pt idx="496" formatCode="General">
                  <c:v>7.65900901690861E-4</c:v>
                </c:pt>
                <c:pt idx="497" formatCode="General">
                  <c:v>7.6566781518686803E-4</c:v>
                </c:pt>
                <c:pt idx="498" formatCode="General">
                  <c:v>7.65834985248994E-4</c:v>
                </c:pt>
                <c:pt idx="499" formatCode="General">
                  <c:v>7.6677023054387095E-4</c:v>
                </c:pt>
                <c:pt idx="500" formatCode="General">
                  <c:v>7.6846985443492898E-4</c:v>
                </c:pt>
                <c:pt idx="501" formatCode="General">
                  <c:v>7.7059759621402101E-4</c:v>
                </c:pt>
                <c:pt idx="502" formatCode="General">
                  <c:v>7.72680919980382E-4</c:v>
                </c:pt>
                <c:pt idx="503" formatCode="General">
                  <c:v>7.7433455114562003E-4</c:v>
                </c:pt>
                <c:pt idx="504" formatCode="General">
                  <c:v>7.7541102350346604E-4</c:v>
                </c:pt>
                <c:pt idx="505" formatCode="General">
                  <c:v>7.7603406492714004E-4</c:v>
                </c:pt>
                <c:pt idx="506" formatCode="General">
                  <c:v>7.7652625430421303E-4</c:v>
                </c:pt>
                <c:pt idx="507" formatCode="General">
                  <c:v>7.77287100236118E-4</c:v>
                </c:pt>
                <c:pt idx="508" formatCode="General">
                  <c:v>7.7867662940208499E-4</c:v>
                </c:pt>
                <c:pt idx="509" formatCode="General">
                  <c:v>7.8093435324191299E-4</c:v>
                </c:pt>
                <c:pt idx="510" formatCode="General">
                  <c:v>7.8414929403315301E-4</c:v>
                </c:pt>
                <c:pt idx="511" formatCode="General">
                  <c:v>7.8827641926738196E-4</c:v>
                </c:pt>
                <c:pt idx="512" formatCode="General">
                  <c:v>7.9317652773999204E-4</c:v>
                </c:pt>
                <c:pt idx="513" formatCode="General">
                  <c:v>7.9866404067335404E-4</c:v>
                </c:pt>
                <c:pt idx="514" formatCode="General">
                  <c:v>8.0455292336063398E-4</c:v>
                </c:pt>
                <c:pt idx="515" formatCode="General">
                  <c:v>8.1068748923022397E-4</c:v>
                </c:pt>
                <c:pt idx="516" formatCode="General">
                  <c:v>8.1695685973415103E-4</c:v>
                </c:pt>
                <c:pt idx="517" formatCode="General">
                  <c:v>8.2329983503327895E-4</c:v>
                </c:pt>
                <c:pt idx="518" formatCode="General">
                  <c:v>8.2969889112533501E-4</c:v>
                </c:pt>
                <c:pt idx="519" formatCode="General">
                  <c:v>8.3616702451550201E-4</c:v>
                </c:pt>
                <c:pt idx="520" formatCode="General">
                  <c:v>8.4273987759864101E-4</c:v>
                </c:pt>
                <c:pt idx="521" formatCode="General">
                  <c:v>8.4948061943594297E-4</c:v>
                </c:pt>
                <c:pt idx="522" formatCode="General">
                  <c:v>8.5651178871947896E-4</c:v>
                </c:pt>
                <c:pt idx="523" formatCode="General">
                  <c:v>8.6409011488202195E-4</c:v>
                </c:pt>
                <c:pt idx="524" formatCode="General">
                  <c:v>8.7268403844976603E-4</c:v>
                </c:pt>
                <c:pt idx="525" formatCode="General">
                  <c:v>8.8294326621112603E-4</c:v>
                </c:pt>
                <c:pt idx="526" formatCode="General">
                  <c:v>8.9550197771039403E-4</c:v>
                </c:pt>
                <c:pt idx="527" formatCode="General">
                  <c:v>9.10723160186716E-4</c:v>
                </c:pt>
                <c:pt idx="528" formatCode="General">
                  <c:v>9.28544589961966E-4</c:v>
                </c:pt>
                <c:pt idx="529" formatCode="General">
                  <c:v>9.4847331257026397E-4</c:v>
                </c:pt>
                <c:pt idx="530" formatCode="General">
                  <c:v>9.6967444815333303E-4</c:v>
                </c:pt>
                <c:pt idx="531" formatCode="General">
                  <c:v>9.9109529654918408E-4</c:v>
                </c:pt>
                <c:pt idx="532" formatCode="General">
                  <c:v>1.01160656713387E-3</c:v>
                </c:pt>
                <c:pt idx="533" formatCode="General">
                  <c:v>1.03015862027774E-3</c:v>
                </c:pt>
                <c:pt idx="534" formatCode="General">
                  <c:v>1.04593960229148E-3</c:v>
                </c:pt>
                <c:pt idx="535" formatCode="General">
                  <c:v>1.05852128500726E-3</c:v>
                </c:pt>
                <c:pt idx="536" formatCode="General">
                  <c:v>1.06797313420739E-3</c:v>
                </c:pt>
                <c:pt idx="537" formatCode="General">
                  <c:v>1.0749071668707899E-3</c:v>
                </c:pt>
                <c:pt idx="538" formatCode="General">
                  <c:v>1.08041993586496E-3</c:v>
                </c:pt>
                <c:pt idx="539" formatCode="General">
                  <c:v>1.0859162633894599E-3</c:v>
                </c:pt>
                <c:pt idx="540" formatCode="General">
                  <c:v>1.0928151796967E-3</c:v>
                </c:pt>
                <c:pt idx="541" formatCode="General">
                  <c:v>1.10218026892288E-3</c:v>
                </c:pt>
                <c:pt idx="542" formatCode="General">
                  <c:v>1.11437180694717E-3</c:v>
                </c:pt>
                <c:pt idx="543" formatCode="General">
                  <c:v>1.12884167941318E-3</c:v>
                </c:pt>
                <c:pt idx="544" formatCode="General">
                  <c:v>1.1441860771963599E-3</c:v>
                </c:pt>
                <c:pt idx="545" formatCode="General">
                  <c:v>1.15851932182466E-3</c:v>
                </c:pt>
                <c:pt idx="546" formatCode="General">
                  <c:v>1.17010266887202E-3</c:v>
                </c:pt>
                <c:pt idx="547" formatCode="General">
                  <c:v>1.1780120296814201E-3</c:v>
                </c:pt>
                <c:pt idx="548" formatCode="General">
                  <c:v>1.1825437749376801E-3</c:v>
                </c:pt>
                <c:pt idx="549" formatCode="General">
                  <c:v>1.18508935699371E-3</c:v>
                </c:pt>
                <c:pt idx="550" formatCode="General">
                  <c:v>1.1874198589199999E-3</c:v>
                </c:pt>
                <c:pt idx="551" formatCode="General">
                  <c:v>1.1906716574739101E-3</c:v>
                </c:pt>
                <c:pt idx="552" formatCode="General">
                  <c:v>1.19459541290338E-3</c:v>
                </c:pt>
                <c:pt idx="553" formatCode="General">
                  <c:v>1.19760545693957E-3</c:v>
                </c:pt>
                <c:pt idx="554" formatCode="General">
                  <c:v>1.19775714786285E-3</c:v>
                </c:pt>
                <c:pt idx="555" formatCode="General">
                  <c:v>1.1941170775550899E-3</c:v>
                </c:pt>
                <c:pt idx="556" formatCode="General">
                  <c:v>1.18754433444958E-3</c:v>
                </c:pt>
                <c:pt idx="557" formatCode="General">
                  <c:v>1.1801656082066499E-3</c:v>
                </c:pt>
                <c:pt idx="558" formatCode="General">
                  <c:v>1.1737811347439799E-3</c:v>
                </c:pt>
                <c:pt idx="559" formatCode="General">
                  <c:v>1.1684350588809201E-3</c:v>
                </c:pt>
                <c:pt idx="560" formatCode="General">
                  <c:v>1.16248635401335E-3</c:v>
                </c:pt>
                <c:pt idx="561" formatCode="General">
                  <c:v>1.15430022737292E-3</c:v>
                </c:pt>
                <c:pt idx="562" formatCode="General">
                  <c:v>1.1440509347738E-3</c:v>
                </c:pt>
                <c:pt idx="563" formatCode="General">
                  <c:v>1.13377399727705E-3</c:v>
                </c:pt>
                <c:pt idx="564" formatCode="General">
                  <c:v>1.12543008664719E-3</c:v>
                </c:pt>
                <c:pt idx="565" formatCode="General">
                  <c:v>1.11896547671256E-3</c:v>
                </c:pt>
                <c:pt idx="566" formatCode="General">
                  <c:v>1.1126436114675599E-3</c:v>
                </c:pt>
                <c:pt idx="567" formatCode="General">
                  <c:v>1.10542653478763E-3</c:v>
                </c:pt>
                <c:pt idx="568" formatCode="General">
                  <c:v>1.09854936411377E-3</c:v>
                </c:pt>
                <c:pt idx="569" formatCode="General">
                  <c:v>1.09415944446443E-3</c:v>
                </c:pt>
                <c:pt idx="570" formatCode="General">
                  <c:v>1.0926166569747799E-3</c:v>
                </c:pt>
                <c:pt idx="571" formatCode="General">
                  <c:v>1.0920966663156501E-3</c:v>
                </c:pt>
                <c:pt idx="572" formatCode="General">
                  <c:v>1.09121802679267E-3</c:v>
                </c:pt>
                <c:pt idx="573" formatCode="General">
                  <c:v>1.09101643971582E-3</c:v>
                </c:pt>
                <c:pt idx="574" formatCode="General">
                  <c:v>1.0932636134450501E-3</c:v>
                </c:pt>
                <c:pt idx="575" formatCode="General">
                  <c:v>1.0975715470273699E-3</c:v>
                </c:pt>
                <c:pt idx="576" formatCode="General">
                  <c:v>1.10181804214971E-3</c:v>
                </c:pt>
                <c:pt idx="577" formatCode="General">
                  <c:v>1.1052996890162699E-3</c:v>
                </c:pt>
                <c:pt idx="578" formatCode="General">
                  <c:v>1.10942241925748E-3</c:v>
                </c:pt>
                <c:pt idx="579" formatCode="General">
                  <c:v>1.1146932280559599E-3</c:v>
                </c:pt>
                <c:pt idx="580" formatCode="General">
                  <c:v>1.1192494483512601E-3</c:v>
                </c:pt>
                <c:pt idx="581" formatCode="General">
                  <c:v>1.1216830991216001E-3</c:v>
                </c:pt>
                <c:pt idx="582" formatCode="General">
                  <c:v>1.1231602182164E-3</c:v>
                </c:pt>
                <c:pt idx="583" formatCode="General">
                  <c:v>1.1249142001773099E-3</c:v>
                </c:pt>
                <c:pt idx="584" formatCode="General">
                  <c:v>1.1258020855238601E-3</c:v>
                </c:pt>
                <c:pt idx="585" formatCode="General">
                  <c:v>1.1245900267916099E-3</c:v>
                </c:pt>
                <c:pt idx="586" formatCode="General">
                  <c:v>1.12243753819427E-3</c:v>
                </c:pt>
                <c:pt idx="587" formatCode="General">
                  <c:v>1.1206038474648101E-3</c:v>
                </c:pt>
                <c:pt idx="588" formatCode="General">
                  <c:v>1.1181147399499101E-3</c:v>
                </c:pt>
                <c:pt idx="589" formatCode="General">
                  <c:v>1.1142909301725501E-3</c:v>
                </c:pt>
                <c:pt idx="590" formatCode="General">
                  <c:v>1.11078902075584E-3</c:v>
                </c:pt>
                <c:pt idx="591" formatCode="General">
                  <c:v>1.1087225342211299E-3</c:v>
                </c:pt>
                <c:pt idx="592" formatCode="General">
                  <c:v>1.10701127328966E-3</c:v>
                </c:pt>
                <c:pt idx="593" formatCode="General">
                  <c:v>1.1053901400024299E-3</c:v>
                </c:pt>
                <c:pt idx="594" formatCode="General">
                  <c:v>1.10521801125456E-3</c:v>
                </c:pt>
                <c:pt idx="595" formatCode="General">
                  <c:v>1.1063581121986701E-3</c:v>
                </c:pt>
                <c:pt idx="596" formatCode="General">
                  <c:v>1.1074296087069499E-3</c:v>
                </c:pt>
                <c:pt idx="597" formatCode="General">
                  <c:v>1.1088228440603799E-3</c:v>
                </c:pt>
                <c:pt idx="598" formatCode="General">
                  <c:v>1.1113672113003501E-3</c:v>
                </c:pt>
                <c:pt idx="599" formatCode="General">
                  <c:v>1.11389096842198E-3</c:v>
                </c:pt>
                <c:pt idx="600" formatCode="General">
                  <c:v>1.11548922992934E-3</c:v>
                </c:pt>
                <c:pt idx="601" formatCode="General">
                  <c:v>1.11694109802525E-3</c:v>
                </c:pt>
                <c:pt idx="602" formatCode="General">
                  <c:v>1.1180636710895701E-3</c:v>
                </c:pt>
                <c:pt idx="603" formatCode="General">
                  <c:v>1.1178176582124801E-3</c:v>
                </c:pt>
                <c:pt idx="604" formatCode="General">
                  <c:v>1.1168173967684499E-3</c:v>
                </c:pt>
                <c:pt idx="605" formatCode="General">
                  <c:v>1.11585259577936E-3</c:v>
                </c:pt>
                <c:pt idx="606" formatCode="General">
                  <c:v>1.11424788167295E-3</c:v>
                </c:pt>
                <c:pt idx="607" formatCode="General">
                  <c:v>1.11211265009233E-3</c:v>
                </c:pt>
                <c:pt idx="608" formatCode="General">
                  <c:v>1.1105411573988601E-3</c:v>
                </c:pt>
                <c:pt idx="609" formatCode="General">
                  <c:v>1.1093963077768701E-3</c:v>
                </c:pt>
                <c:pt idx="610" formatCode="General">
                  <c:v>1.1084157022950799E-3</c:v>
                </c:pt>
                <c:pt idx="611" formatCode="General">
                  <c:v>1.1083779680758699E-3</c:v>
                </c:pt>
                <c:pt idx="612" formatCode="General">
                  <c:v>1.10919053356006E-3</c:v>
                </c:pt>
                <c:pt idx="613" formatCode="General">
                  <c:v>1.1100875979868901E-3</c:v>
                </c:pt>
                <c:pt idx="614" formatCode="General">
                  <c:v>1.1113177050736699E-3</c:v>
                </c:pt>
                <c:pt idx="615" formatCode="General">
                  <c:v>1.1129360632603799E-3</c:v>
                </c:pt>
                <c:pt idx="616" formatCode="General">
                  <c:v>1.1142235217778699E-3</c:v>
                </c:pt>
                <c:pt idx="617" formatCode="General">
                  <c:v>1.1151405154675501E-3</c:v>
                </c:pt>
                <c:pt idx="618" formatCode="General">
                  <c:v>1.1157864822516201E-3</c:v>
                </c:pt>
                <c:pt idx="619" formatCode="General">
                  <c:v>1.1156499439064101E-3</c:v>
                </c:pt>
                <c:pt idx="620" formatCode="General">
                  <c:v>1.1147957732613801E-3</c:v>
                </c:pt>
                <c:pt idx="621" formatCode="General">
                  <c:v>1.11374563847108E-3</c:v>
                </c:pt>
                <c:pt idx="622" formatCode="General">
                  <c:v>1.1125449204518699E-3</c:v>
                </c:pt>
                <c:pt idx="623" formatCode="General">
                  <c:v>1.11133738605389E-3</c:v>
                </c:pt>
                <c:pt idx="624" formatCode="General">
                  <c:v>1.1104549086877399E-3</c:v>
                </c:pt>
                <c:pt idx="625" formatCode="General">
                  <c:v>1.10985807465733E-3</c:v>
                </c:pt>
                <c:pt idx="626" formatCode="General">
                  <c:v>1.10956691998955E-3</c:v>
                </c:pt>
                <c:pt idx="627" formatCode="General">
                  <c:v>1.10979813393029E-3</c:v>
                </c:pt>
                <c:pt idx="628" formatCode="General">
                  <c:v>1.1105493536589599E-3</c:v>
                </c:pt>
                <c:pt idx="629" formatCode="General">
                  <c:v>1.1116742236518199E-3</c:v>
                </c:pt>
                <c:pt idx="630" formatCode="General">
                  <c:v>1.1128929576796601E-3</c:v>
                </c:pt>
                <c:pt idx="631" formatCode="General">
                  <c:v>1.1138851367327399E-3</c:v>
                </c:pt>
                <c:pt idx="632" formatCode="General">
                  <c:v>1.1145488480137501E-3</c:v>
                </c:pt>
                <c:pt idx="633" formatCode="General">
                  <c:v>1.11477949397713E-3</c:v>
                </c:pt>
                <c:pt idx="634" formatCode="General">
                  <c:v>1.114579794854E-3</c:v>
                </c:pt>
                <c:pt idx="635" formatCode="General">
                  <c:v>1.1141960614344899E-3</c:v>
                </c:pt>
                <c:pt idx="636" formatCode="General">
                  <c:v>1.11353256001954E-3</c:v>
                </c:pt>
                <c:pt idx="637" formatCode="General">
                  <c:v>1.11248037634337E-3</c:v>
                </c:pt>
                <c:pt idx="638" formatCode="General">
                  <c:v>1.11148928047225E-3</c:v>
                </c:pt>
                <c:pt idx="639" formatCode="General">
                  <c:v>1.1107233481988401E-3</c:v>
                </c:pt>
                <c:pt idx="640" formatCode="General">
                  <c:v>1.11009639212151E-3</c:v>
                </c:pt>
                <c:pt idx="641" formatCode="General">
                  <c:v>1.1100476337794899E-3</c:v>
                </c:pt>
                <c:pt idx="642" formatCode="General">
                  <c:v>1.1105662460349399E-3</c:v>
                </c:pt>
                <c:pt idx="643" formatCode="General">
                  <c:v>1.11105602482479E-3</c:v>
                </c:pt>
                <c:pt idx="644" formatCode="General">
                  <c:v>1.1117243332234E-3</c:v>
                </c:pt>
                <c:pt idx="645" formatCode="General">
                  <c:v>1.11276780275425E-3</c:v>
                </c:pt>
                <c:pt idx="646" formatCode="General">
                  <c:v>1.11352909372571E-3</c:v>
                </c:pt>
                <c:pt idx="647" formatCode="General">
                  <c:v>1.1140376901464901E-3</c:v>
                </c:pt>
                <c:pt idx="648" formatCode="General">
                  <c:v>1.1146843831709901E-3</c:v>
                </c:pt>
                <c:pt idx="649" formatCode="General">
                  <c:v>1.1148021626363599E-3</c:v>
                </c:pt>
                <c:pt idx="650" formatCode="General">
                  <c:v>1.11422291105265E-3</c:v>
                </c:pt>
                <c:pt idx="651" formatCode="General">
                  <c:v>1.11380264750757E-3</c:v>
                </c:pt>
                <c:pt idx="652" formatCode="General">
                  <c:v>1.11334330665822E-3</c:v>
                </c:pt>
                <c:pt idx="653" formatCode="General">
                  <c:v>1.11233169045829E-3</c:v>
                </c:pt>
                <c:pt idx="654" formatCode="General">
                  <c:v>1.11156097051557E-3</c:v>
                </c:pt>
                <c:pt idx="655" formatCode="General">
                  <c:v>1.11128408250282E-3</c:v>
                </c:pt>
                <c:pt idx="656" formatCode="General">
                  <c:v>1.1106914317309199E-3</c:v>
                </c:pt>
                <c:pt idx="657" formatCode="General">
                  <c:v>1.11021384731224E-3</c:v>
                </c:pt>
                <c:pt idx="658" formatCode="General">
                  <c:v>1.11070356270192E-3</c:v>
                </c:pt>
                <c:pt idx="659" formatCode="General">
                  <c:v>1.1113516600693399E-3</c:v>
                </c:pt>
                <c:pt idx="660" formatCode="General">
                  <c:v>1.1115694091589001E-3</c:v>
                </c:pt>
                <c:pt idx="661" formatCode="General">
                  <c:v>1.11226045777221E-3</c:v>
                </c:pt>
                <c:pt idx="662" formatCode="General">
                  <c:v>1.11337802513667E-3</c:v>
                </c:pt>
                <c:pt idx="663" formatCode="General">
                  <c:v>1.11381218407213E-3</c:v>
                </c:pt>
                <c:pt idx="664" formatCode="General">
                  <c:v>1.1139779057027001E-3</c:v>
                </c:pt>
                <c:pt idx="665" formatCode="General">
                  <c:v>1.1148459210785699E-3</c:v>
                </c:pt>
                <c:pt idx="666" formatCode="General">
                  <c:v>1.11556520828104E-3</c:v>
                </c:pt>
                <c:pt idx="667" formatCode="General">
                  <c:v>1.11521211799766E-3</c:v>
                </c:pt>
                <c:pt idx="668" formatCode="General">
                  <c:v>1.1147534607204601E-3</c:v>
                </c:pt>
                <c:pt idx="669" formatCode="General">
                  <c:v>1.11485881130988E-3</c:v>
                </c:pt>
                <c:pt idx="670" formatCode="General">
                  <c:v>1.11447073561163E-3</c:v>
                </c:pt>
                <c:pt idx="671" formatCode="General">
                  <c:v>1.11327464966519E-3</c:v>
                </c:pt>
                <c:pt idx="672" formatCode="General">
                  <c:v>1.1126309525995299E-3</c:v>
                </c:pt>
                <c:pt idx="673" formatCode="General">
                  <c:v>1.1128719656876801E-3</c:v>
                </c:pt>
                <c:pt idx="674" formatCode="General">
                  <c:v>1.1126192823010101E-3</c:v>
                </c:pt>
                <c:pt idx="675" formatCode="General">
                  <c:v>1.11154561689977E-3</c:v>
                </c:pt>
                <c:pt idx="676" formatCode="General">
                  <c:v>1.11103582896351E-3</c:v>
                </c:pt>
                <c:pt idx="677" formatCode="General">
                  <c:v>1.1115356315626399E-3</c:v>
                </c:pt>
                <c:pt idx="678" formatCode="General">
                  <c:v>1.1117669683729701E-3</c:v>
                </c:pt>
                <c:pt idx="679" formatCode="General">
                  <c:v>1.1112108483107E-3</c:v>
                </c:pt>
                <c:pt idx="680" formatCode="General">
                  <c:v>1.11114753276231E-3</c:v>
                </c:pt>
                <c:pt idx="681" formatCode="General">
                  <c:v>1.1123604111746301E-3</c:v>
                </c:pt>
                <c:pt idx="682" formatCode="General">
                  <c:v>1.11366441518087E-3</c:v>
                </c:pt>
                <c:pt idx="683" formatCode="General">
                  <c:v>1.11382748397396E-3</c:v>
                </c:pt>
                <c:pt idx="684" formatCode="General">
                  <c:v>1.11354247566361E-3</c:v>
                </c:pt>
                <c:pt idx="685" formatCode="General">
                  <c:v>1.11424946901231E-3</c:v>
                </c:pt>
                <c:pt idx="686" formatCode="General">
                  <c:v>1.1158612214168799E-3</c:v>
                </c:pt>
                <c:pt idx="687" formatCode="General">
                  <c:v>1.11690993113961E-3</c:v>
                </c:pt>
                <c:pt idx="688" formatCode="General">
                  <c:v>1.11674999230554E-3</c:v>
                </c:pt>
                <c:pt idx="689" formatCode="General">
                  <c:v>1.1165044858993799E-3</c:v>
                </c:pt>
                <c:pt idx="690" formatCode="General">
                  <c:v>1.1174454049777799E-3</c:v>
                </c:pt>
                <c:pt idx="691" formatCode="General">
                  <c:v>1.1192232914158801E-3</c:v>
                </c:pt>
                <c:pt idx="692" formatCode="General">
                  <c:v>1.1203411320401899E-3</c:v>
                </c:pt>
                <c:pt idx="693" formatCode="General">
                  <c:v>1.1200412832998801E-3</c:v>
                </c:pt>
                <c:pt idx="694" formatCode="General">
                  <c:v>1.1192072206033801E-3</c:v>
                </c:pt>
                <c:pt idx="695" formatCode="General">
                  <c:v>1.11933594716167E-3</c:v>
                </c:pt>
                <c:pt idx="696" formatCode="General">
                  <c:v>1.1208406266620999E-3</c:v>
                </c:pt>
                <c:pt idx="697" formatCode="General">
                  <c:v>1.12263193612363E-3</c:v>
                </c:pt>
                <c:pt idx="698" formatCode="General">
                  <c:v>1.1233394840068299E-3</c:v>
                </c:pt>
                <c:pt idx="699" formatCode="General">
                  <c:v>1.1226745601959701E-3</c:v>
                </c:pt>
                <c:pt idx="700" formatCode="General">
                  <c:v>1.12163092948833E-3</c:v>
                </c:pt>
                <c:pt idx="701" formatCode="General">
                  <c:v>1.1215710534563999E-3</c:v>
                </c:pt>
                <c:pt idx="702" formatCode="General">
                  <c:v>1.1230489555853101E-3</c:v>
                </c:pt>
                <c:pt idx="703" formatCode="General">
                  <c:v>1.12536143608918E-3</c:v>
                </c:pt>
                <c:pt idx="704" formatCode="General">
                  <c:v>1.12719290437283E-3</c:v>
                </c:pt>
                <c:pt idx="705" formatCode="General">
                  <c:v>1.1276538023317099E-3</c:v>
                </c:pt>
                <c:pt idx="706" formatCode="General">
                  <c:v>1.1268355294189001E-3</c:v>
                </c:pt>
                <c:pt idx="707" formatCode="General">
                  <c:v>1.1256915471245499E-3</c:v>
                </c:pt>
                <c:pt idx="708" formatCode="General">
                  <c:v>1.1254477402206399E-3</c:v>
                </c:pt>
                <c:pt idx="709" formatCode="General">
                  <c:v>1.12686515938462E-3</c:v>
                </c:pt>
                <c:pt idx="710" formatCode="General">
                  <c:v>1.1298370834267001E-3</c:v>
                </c:pt>
                <c:pt idx="711" formatCode="General">
                  <c:v>1.1335498465378699E-3</c:v>
                </c:pt>
                <c:pt idx="712" formatCode="General">
                  <c:v>1.13694096898227E-3</c:v>
                </c:pt>
                <c:pt idx="713" formatCode="General">
                  <c:v>1.1391360861892101E-3</c:v>
                </c:pt>
                <c:pt idx="714" formatCode="General">
                  <c:v>1.13976085108109E-3</c:v>
                </c:pt>
                <c:pt idx="715" formatCode="General">
                  <c:v>1.1390546798395801E-3</c:v>
                </c:pt>
                <c:pt idx="716" formatCode="General">
                  <c:v>1.1377277689506801E-3</c:v>
                </c:pt>
                <c:pt idx="717" formatCode="General">
                  <c:v>1.1366627758256701E-3</c:v>
                </c:pt>
                <c:pt idx="718" formatCode="General">
                  <c:v>1.13665139630239E-3</c:v>
                </c:pt>
                <c:pt idx="719" formatCode="General">
                  <c:v>1.1382529388021701E-3</c:v>
                </c:pt>
                <c:pt idx="720" formatCode="General">
                  <c:v>1.14172974713326E-3</c:v>
                </c:pt>
                <c:pt idx="721" formatCode="General">
                  <c:v>1.1470277071360801E-3</c:v>
                </c:pt>
                <c:pt idx="722" formatCode="General">
                  <c:v>1.1538429504646399E-3</c:v>
                </c:pt>
                <c:pt idx="723" formatCode="General">
                  <c:v>1.1617588350216501E-3</c:v>
                </c:pt>
                <c:pt idx="724" formatCode="General">
                  <c:v>1.1703502451325201E-3</c:v>
                </c:pt>
                <c:pt idx="725" formatCode="General">
                  <c:v>1.1792223467127199E-3</c:v>
                </c:pt>
                <c:pt idx="726" formatCode="General">
                  <c:v>1.1880414794761601E-3</c:v>
                </c:pt>
                <c:pt idx="727" formatCode="General">
                  <c:v>1.1965730662321201E-3</c:v>
                </c:pt>
                <c:pt idx="728" formatCode="General">
                  <c:v>1.2046920049361099E-3</c:v>
                </c:pt>
                <c:pt idx="729" formatCode="General">
                  <c:v>1.2123581302180401E-3</c:v>
                </c:pt>
                <c:pt idx="730" formatCode="General">
                  <c:v>1.2195866112732099E-3</c:v>
                </c:pt>
                <c:pt idx="731" formatCode="General">
                  <c:v>1.2264724896762301E-3</c:v>
                </c:pt>
                <c:pt idx="732" formatCode="General">
                  <c:v>1.2333172231207899E-3</c:v>
                </c:pt>
                <c:pt idx="733" formatCode="General">
                  <c:v>1.2408022803771801E-3</c:v>
                </c:pt>
                <c:pt idx="734" formatCode="General">
                  <c:v>1.25003029136248E-3</c:v>
                </c:pt>
                <c:pt idx="735" formatCode="General">
                  <c:v>1.26226845527583E-3</c:v>
                </c:pt>
                <c:pt idx="736" formatCode="General">
                  <c:v>1.2784826118072299E-3</c:v>
                </c:pt>
                <c:pt idx="737" formatCode="General">
                  <c:v>1.29897441731745E-3</c:v>
                </c:pt>
                <c:pt idx="738" formatCode="General">
                  <c:v>1.3233002238253399E-3</c:v>
                </c:pt>
                <c:pt idx="739" formatCode="General">
                  <c:v>1.3503890695086901E-3</c:v>
                </c:pt>
                <c:pt idx="740" formatCode="General">
                  <c:v>1.3787200681808899E-3</c:v>
                </c:pt>
                <c:pt idx="741" formatCode="General">
                  <c:v>1.40652139549687E-3</c:v>
                </c:pt>
                <c:pt idx="742" formatCode="General">
                  <c:v>1.43199860765155E-3</c:v>
                </c:pt>
                <c:pt idx="743" formatCode="General">
                  <c:v>1.45356239674352E-3</c:v>
                </c:pt>
                <c:pt idx="744" formatCode="General">
                  <c:v>1.4700426560137799E-3</c:v>
                </c:pt>
                <c:pt idx="745" formatCode="General">
                  <c:v>1.48091005239731E-3</c:v>
                </c:pt>
                <c:pt idx="746" formatCode="General">
                  <c:v>1.48647047598101E-3</c:v>
                </c:pt>
                <c:pt idx="747" formatCode="General">
                  <c:v>1.4879439278278801E-3</c:v>
                </c:pt>
                <c:pt idx="748" formatCode="General">
                  <c:v>1.48736219378785E-3</c:v>
                </c:pt>
                <c:pt idx="749" formatCode="General">
                  <c:v>1.48724695350228E-3</c:v>
                </c:pt>
                <c:pt idx="750" formatCode="General">
                  <c:v>1.4900715650820299E-3</c:v>
                </c:pt>
                <c:pt idx="751" formatCode="General">
                  <c:v>1.49760779775649E-3</c:v>
                </c:pt>
                <c:pt idx="752" formatCode="General">
                  <c:v>1.51033565218374E-3</c:v>
                </c:pt>
                <c:pt idx="753" formatCode="General">
                  <c:v>1.52712061278428E-3</c:v>
                </c:pt>
                <c:pt idx="754" formatCode="General">
                  <c:v>1.5453740706766899E-3</c:v>
                </c:pt>
                <c:pt idx="755" formatCode="General">
                  <c:v>1.5618139062161601E-3</c:v>
                </c:pt>
                <c:pt idx="756" formatCode="General">
                  <c:v>1.57365832581846E-3</c:v>
                </c:pt>
                <c:pt idx="757" formatCode="General">
                  <c:v>1.5797914877502899E-3</c:v>
                </c:pt>
                <c:pt idx="758" formatCode="General">
                  <c:v>1.5813382663289199E-3</c:v>
                </c:pt>
                <c:pt idx="759" formatCode="General">
                  <c:v>1.58120931307204E-3</c:v>
                </c:pt>
                <c:pt idx="760" formatCode="General">
                  <c:v>1.5825817536869299E-3</c:v>
                </c:pt>
                <c:pt idx="761" formatCode="General">
                  <c:v>1.58698087414452E-3</c:v>
                </c:pt>
                <c:pt idx="762" formatCode="General">
                  <c:v>1.5931666932337599E-3</c:v>
                </c:pt>
                <c:pt idx="763" formatCode="General">
                  <c:v>1.59775199114936E-3</c:v>
                </c:pt>
                <c:pt idx="764" formatCode="General">
                  <c:v>1.5974007261173901E-3</c:v>
                </c:pt>
                <c:pt idx="765" formatCode="General">
                  <c:v>1.59127324176157E-3</c:v>
                </c:pt>
                <c:pt idx="766" formatCode="General">
                  <c:v>1.58187908974521E-3</c:v>
                </c:pt>
                <c:pt idx="767" formatCode="General">
                  <c:v>1.5733320532026101E-3</c:v>
                </c:pt>
                <c:pt idx="768" formatCode="General">
                  <c:v>1.56807589829891E-3</c:v>
                </c:pt>
                <c:pt idx="769" formatCode="General">
                  <c:v>1.5648271711005599E-3</c:v>
                </c:pt>
                <c:pt idx="770" formatCode="General">
                  <c:v>1.55982804986953E-3</c:v>
                </c:pt>
                <c:pt idx="771" formatCode="General">
                  <c:v>1.5505890330147899E-3</c:v>
                </c:pt>
                <c:pt idx="772" formatCode="General">
                  <c:v>1.5386050575399799E-3</c:v>
                </c:pt>
                <c:pt idx="773" formatCode="General">
                  <c:v>1.5280295930958901E-3</c:v>
                </c:pt>
                <c:pt idx="774" formatCode="General">
                  <c:v>1.5213513436665601E-3</c:v>
                </c:pt>
                <c:pt idx="775" formatCode="General">
                  <c:v>1.51678976984335E-3</c:v>
                </c:pt>
                <c:pt idx="776" formatCode="General">
                  <c:v>1.51068617406074E-3</c:v>
                </c:pt>
                <c:pt idx="777" formatCode="General">
                  <c:v>1.5023353260551701E-3</c:v>
                </c:pt>
                <c:pt idx="778" formatCode="General">
                  <c:v>1.4952062637430901E-3</c:v>
                </c:pt>
                <c:pt idx="779" formatCode="General">
                  <c:v>1.4925742996210101E-3</c:v>
                </c:pt>
                <c:pt idx="780" formatCode="General">
                  <c:v>1.4931285104673999E-3</c:v>
                </c:pt>
                <c:pt idx="781" formatCode="General">
                  <c:v>1.49281083204021E-3</c:v>
                </c:pt>
                <c:pt idx="782" formatCode="General">
                  <c:v>1.4906383795292601E-3</c:v>
                </c:pt>
                <c:pt idx="783" formatCode="General">
                  <c:v>1.49008157592458E-3</c:v>
                </c:pt>
                <c:pt idx="784" formatCode="General">
                  <c:v>1.4936872768060801E-3</c:v>
                </c:pt>
                <c:pt idx="785" formatCode="General">
                  <c:v>1.4990521917075199E-3</c:v>
                </c:pt>
                <c:pt idx="786" formatCode="General">
                  <c:v>1.50263325288431E-3</c:v>
                </c:pt>
                <c:pt idx="787" formatCode="General">
                  <c:v>1.50528956396621E-3</c:v>
                </c:pt>
                <c:pt idx="788" formatCode="General">
                  <c:v>1.5101521572530099E-3</c:v>
                </c:pt>
                <c:pt idx="789" formatCode="General">
                  <c:v>1.51639091562771E-3</c:v>
                </c:pt>
                <c:pt idx="790" formatCode="General">
                  <c:v>1.5200146850738001E-3</c:v>
                </c:pt>
                <c:pt idx="791" formatCode="General">
                  <c:v>1.52058524611781E-3</c:v>
                </c:pt>
                <c:pt idx="792" formatCode="General">
                  <c:v>1.5216908391573101E-3</c:v>
                </c:pt>
                <c:pt idx="793" formatCode="General">
                  <c:v>1.52413649378688E-3</c:v>
                </c:pt>
                <c:pt idx="794" formatCode="General">
                  <c:v>1.52463162582001E-3</c:v>
                </c:pt>
                <c:pt idx="795" formatCode="General">
                  <c:v>1.52243918310298E-3</c:v>
                </c:pt>
                <c:pt idx="796" formatCode="General">
                  <c:v>1.52068695739438E-3</c:v>
                </c:pt>
                <c:pt idx="797" formatCode="General">
                  <c:v>1.51974060781683E-3</c:v>
                </c:pt>
                <c:pt idx="798" formatCode="General">
                  <c:v>1.51660141791507E-3</c:v>
                </c:pt>
                <c:pt idx="799" formatCode="General">
                  <c:v>1.5117679149794401E-3</c:v>
                </c:pt>
                <c:pt idx="800" formatCode="General">
                  <c:v>1.50889618840599E-3</c:v>
                </c:pt>
                <c:pt idx="801" formatCode="General">
                  <c:v>1.50784458921562E-3</c:v>
                </c:pt>
                <c:pt idx="802" formatCode="General">
                  <c:v>1.50598632820946E-3</c:v>
                </c:pt>
                <c:pt idx="803" formatCode="General">
                  <c:v>1.5044734188770499E-3</c:v>
                </c:pt>
                <c:pt idx="804" formatCode="General">
                  <c:v>1.50538270683751E-3</c:v>
                </c:pt>
                <c:pt idx="805" formatCode="General">
                  <c:v>1.50667980597826E-3</c:v>
                </c:pt>
                <c:pt idx="806" formatCode="General">
                  <c:v>1.5068793263110401E-3</c:v>
                </c:pt>
                <c:pt idx="807" formatCode="General">
                  <c:v>1.5083818559074699E-3</c:v>
                </c:pt>
                <c:pt idx="808" formatCode="General">
                  <c:v>1.5115289261094799E-3</c:v>
                </c:pt>
                <c:pt idx="809" formatCode="General">
                  <c:v>1.5135517908238499E-3</c:v>
                </c:pt>
                <c:pt idx="810" formatCode="General">
                  <c:v>1.5146503378132799E-3</c:v>
                </c:pt>
                <c:pt idx="811" formatCode="General">
                  <c:v>1.5164385742949199E-3</c:v>
                </c:pt>
                <c:pt idx="812" formatCode="General">
                  <c:v>1.5172545878050299E-3</c:v>
                </c:pt>
                <c:pt idx="813" formatCode="General">
                  <c:v>1.51620122959438E-3</c:v>
                </c:pt>
                <c:pt idx="814" formatCode="General">
                  <c:v>1.5154263386090801E-3</c:v>
                </c:pt>
                <c:pt idx="815" formatCode="General">
                  <c:v>1.51485538831559E-3</c:v>
                </c:pt>
                <c:pt idx="816" formatCode="General">
                  <c:v>1.5128409534638501E-3</c:v>
                </c:pt>
                <c:pt idx="817" formatCode="General">
                  <c:v>1.51074966822649E-3</c:v>
                </c:pt>
                <c:pt idx="818" formatCode="General">
                  <c:v>1.5097549369042099E-3</c:v>
                </c:pt>
                <c:pt idx="819" formatCode="General">
                  <c:v>1.5085853124066301E-3</c:v>
                </c:pt>
                <c:pt idx="820" formatCode="General">
                  <c:v>1.5076813341867799E-3</c:v>
                </c:pt>
                <c:pt idx="821" formatCode="General">
                  <c:v>1.50826082489402E-3</c:v>
                </c:pt>
                <c:pt idx="822" formatCode="General">
                  <c:v>1.5090455680504E-3</c:v>
                </c:pt>
                <c:pt idx="823" formatCode="General">
                  <c:v>1.5094839017382299E-3</c:v>
                </c:pt>
                <c:pt idx="824" formatCode="General">
                  <c:v>1.5107614567416801E-3</c:v>
                </c:pt>
                <c:pt idx="825" formatCode="General">
                  <c:v>1.51234621231837E-3</c:v>
                </c:pt>
                <c:pt idx="826" formatCode="General">
                  <c:v>1.5133686740406601E-3</c:v>
                </c:pt>
                <c:pt idx="827" formatCode="General">
                  <c:v>1.5144111971413E-3</c:v>
                </c:pt>
                <c:pt idx="828" formatCode="General">
                  <c:v>1.5150287398713099E-3</c:v>
                </c:pt>
                <c:pt idx="829" formatCode="General">
                  <c:v>1.5143945989383599E-3</c:v>
                </c:pt>
                <c:pt idx="830" formatCode="General">
                  <c:v>1.5133614622297601E-3</c:v>
                </c:pt>
                <c:pt idx="831" formatCode="General">
                  <c:v>1.5125054103470501E-3</c:v>
                </c:pt>
                <c:pt idx="832" formatCode="General">
                  <c:v>1.51152363974512E-3</c:v>
                </c:pt>
                <c:pt idx="833" formatCode="General">
                  <c:v>1.51069263248219E-3</c:v>
                </c:pt>
                <c:pt idx="834" formatCode="General">
                  <c:v>1.51006877867551E-3</c:v>
                </c:pt>
                <c:pt idx="835" formatCode="General">
                  <c:v>1.50932888442E-3</c:v>
                </c:pt>
                <c:pt idx="836" formatCode="General">
                  <c:v>1.50885977553719E-3</c:v>
                </c:pt>
                <c:pt idx="837" formatCode="General">
                  <c:v>1.50910471926725E-3</c:v>
                </c:pt>
                <c:pt idx="838" formatCode="General">
                  <c:v>1.51001786388002E-3</c:v>
                </c:pt>
                <c:pt idx="839" formatCode="General">
                  <c:v>1.51130991707685E-3</c:v>
                </c:pt>
                <c:pt idx="840" formatCode="General">
                  <c:v>1.51241425095739E-3</c:v>
                </c:pt>
                <c:pt idx="841" formatCode="General">
                  <c:v>1.5130913802403299E-3</c:v>
                </c:pt>
                <c:pt idx="842" formatCode="General">
                  <c:v>1.5134490531464001E-3</c:v>
                </c:pt>
                <c:pt idx="843" formatCode="General">
                  <c:v>1.51341457890119E-3</c:v>
                </c:pt>
                <c:pt idx="844" formatCode="General">
                  <c:v>1.5133164140441501E-3</c:v>
                </c:pt>
                <c:pt idx="845" formatCode="General">
                  <c:v>1.5133184524540699E-3</c:v>
                </c:pt>
                <c:pt idx="846" formatCode="General">
                  <c:v>1.5127022668548901E-3</c:v>
                </c:pt>
                <c:pt idx="847" formatCode="General">
                  <c:v>1.511606718441E-3</c:v>
                </c:pt>
                <c:pt idx="848" formatCode="General">
                  <c:v>1.5108192976508799E-3</c:v>
                </c:pt>
                <c:pt idx="849" formatCode="General">
                  <c:v>1.5100311611716099E-3</c:v>
                </c:pt>
                <c:pt idx="850" formatCode="General">
                  <c:v>1.50943151464428E-3</c:v>
                </c:pt>
                <c:pt idx="851" formatCode="General">
                  <c:v>1.5098256081349001E-3</c:v>
                </c:pt>
                <c:pt idx="852" formatCode="General">
                  <c:v>1.51032093665191E-3</c:v>
                </c:pt>
                <c:pt idx="853" formatCode="General">
                  <c:v>1.5103557259379501E-3</c:v>
                </c:pt>
                <c:pt idx="854" formatCode="General">
                  <c:v>1.51107060016111E-3</c:v>
                </c:pt>
                <c:pt idx="855" formatCode="General">
                  <c:v>1.51206918264321E-3</c:v>
                </c:pt>
                <c:pt idx="856" formatCode="General">
                  <c:v>1.5123446543545301E-3</c:v>
                </c:pt>
                <c:pt idx="857" formatCode="General">
                  <c:v>1.51293714993875E-3</c:v>
                </c:pt>
                <c:pt idx="858" formatCode="General">
                  <c:v>1.5138005046822899E-3</c:v>
                </c:pt>
                <c:pt idx="859" formatCode="General">
                  <c:v>1.5134294117678099E-3</c:v>
                </c:pt>
                <c:pt idx="860" formatCode="General">
                  <c:v>1.51282513879038E-3</c:v>
                </c:pt>
                <c:pt idx="861" formatCode="General">
                  <c:v>1.5131029981639301E-3</c:v>
                </c:pt>
                <c:pt idx="862" formatCode="General">
                  <c:v>1.5126586042476201E-3</c:v>
                </c:pt>
                <c:pt idx="863" formatCode="General">
                  <c:v>1.5114614769613599E-3</c:v>
                </c:pt>
                <c:pt idx="864" formatCode="General">
                  <c:v>1.5112740831067499E-3</c:v>
                </c:pt>
                <c:pt idx="865" formatCode="General">
                  <c:v>1.5110970194504301E-3</c:v>
                </c:pt>
                <c:pt idx="866" formatCode="General">
                  <c:v>1.50988083169762E-3</c:v>
                </c:pt>
                <c:pt idx="867" formatCode="General">
                  <c:v>1.5097046312986201E-3</c:v>
                </c:pt>
                <c:pt idx="868" formatCode="General">
                  <c:v>1.51087826518126E-3</c:v>
                </c:pt>
                <c:pt idx="869" formatCode="General">
                  <c:v>1.51101998925017E-3</c:v>
                </c:pt>
                <c:pt idx="870" formatCode="General">
                  <c:v>1.51064820949951E-3</c:v>
                </c:pt>
                <c:pt idx="871" formatCode="General">
                  <c:v>1.5116568760394299E-3</c:v>
                </c:pt>
                <c:pt idx="872" formatCode="General">
                  <c:v>1.5124968571943701E-3</c:v>
                </c:pt>
                <c:pt idx="873" formatCode="General">
                  <c:v>1.5119184031978201E-3</c:v>
                </c:pt>
                <c:pt idx="874" formatCode="General">
                  <c:v>1.5122596477763501E-3</c:v>
                </c:pt>
                <c:pt idx="875" formatCode="General">
                  <c:v>1.5141034740946799E-3</c:v>
                </c:pt>
                <c:pt idx="876" formatCode="General">
                  <c:v>1.51459580341275E-3</c:v>
                </c:pt>
                <c:pt idx="877" formatCode="General">
                  <c:v>1.5135261738996801E-3</c:v>
                </c:pt>
                <c:pt idx="878" formatCode="General">
                  <c:v>1.51359025744669E-3</c:v>
                </c:pt>
                <c:pt idx="879" formatCode="General">
                  <c:v>1.51436990611822E-3</c:v>
                </c:pt>
                <c:pt idx="880" formatCode="General">
                  <c:v>1.5134019485467901E-3</c:v>
                </c:pt>
                <c:pt idx="881" formatCode="General">
                  <c:v>1.5118783794604801E-3</c:v>
                </c:pt>
                <c:pt idx="882" formatCode="General">
                  <c:v>1.51247766503598E-3</c:v>
                </c:pt>
                <c:pt idx="883" formatCode="General">
                  <c:v>1.51377782181645E-3</c:v>
                </c:pt>
                <c:pt idx="884" formatCode="General">
                  <c:v>1.5129015131432799E-3</c:v>
                </c:pt>
                <c:pt idx="885" formatCode="General">
                  <c:v>1.51110323545103E-3</c:v>
                </c:pt>
                <c:pt idx="886" formatCode="General">
                  <c:v>1.5112782370126699E-3</c:v>
                </c:pt>
                <c:pt idx="887" formatCode="General">
                  <c:v>1.51244565240956E-3</c:v>
                </c:pt>
                <c:pt idx="888" formatCode="General">
                  <c:v>1.5117647300499301E-3</c:v>
                </c:pt>
                <c:pt idx="889" formatCode="General">
                  <c:v>1.51002990915327E-3</c:v>
                </c:pt>
                <c:pt idx="890" formatCode="General">
                  <c:v>1.5103850384000799E-3</c:v>
                </c:pt>
                <c:pt idx="891" formatCode="General">
                  <c:v>1.5127005768708799E-3</c:v>
                </c:pt>
                <c:pt idx="892" formatCode="General">
                  <c:v>1.5136107521095E-3</c:v>
                </c:pt>
                <c:pt idx="893" formatCode="General">
                  <c:v>1.51203707370147E-3</c:v>
                </c:pt>
                <c:pt idx="894" formatCode="General">
                  <c:v>1.51090065413764E-3</c:v>
                </c:pt>
                <c:pt idx="895" formatCode="General">
                  <c:v>1.5124555163874801E-3</c:v>
                </c:pt>
                <c:pt idx="896" formatCode="General">
                  <c:v>1.51484384544299E-3</c:v>
                </c:pt>
                <c:pt idx="897" formatCode="General">
                  <c:v>1.51500492029743E-3</c:v>
                </c:pt>
                <c:pt idx="898" formatCode="General">
                  <c:v>1.5132288676275201E-3</c:v>
                </c:pt>
                <c:pt idx="899" formatCode="General">
                  <c:v>1.51271331792271E-3</c:v>
                </c:pt>
                <c:pt idx="900" formatCode="General">
                  <c:v>1.51508401324364E-3</c:v>
                </c:pt>
                <c:pt idx="901" formatCode="General">
                  <c:v>1.5181931842441301E-3</c:v>
                </c:pt>
                <c:pt idx="902" formatCode="General">
                  <c:v>1.51890022317109E-3</c:v>
                </c:pt>
                <c:pt idx="903" formatCode="General">
                  <c:v>1.5169904830778899E-3</c:v>
                </c:pt>
                <c:pt idx="904" formatCode="General">
                  <c:v>1.5154140001827901E-3</c:v>
                </c:pt>
                <c:pt idx="905" formatCode="General">
                  <c:v>1.51686600971639E-3</c:v>
                </c:pt>
                <c:pt idx="906" formatCode="General">
                  <c:v>1.5208465337819301E-3</c:v>
                </c:pt>
                <c:pt idx="907" formatCode="General">
                  <c:v>1.52428852686564E-3</c:v>
                </c:pt>
                <c:pt idx="908" formatCode="General">
                  <c:v>1.5247300067795799E-3</c:v>
                </c:pt>
                <c:pt idx="909" formatCode="General">
                  <c:v>1.5226420815431299E-3</c:v>
                </c:pt>
                <c:pt idx="910" formatCode="General">
                  <c:v>1.52084380644438E-3</c:v>
                </c:pt>
                <c:pt idx="911" formatCode="General">
                  <c:v>1.5219028408817001E-3</c:v>
                </c:pt>
                <c:pt idx="912" formatCode="General">
                  <c:v>1.52600253564849E-3</c:v>
                </c:pt>
                <c:pt idx="913" formatCode="General">
                  <c:v>1.53092595900954E-3</c:v>
                </c:pt>
                <c:pt idx="914" formatCode="General">
                  <c:v>1.5338621007907E-3</c:v>
                </c:pt>
                <c:pt idx="915" formatCode="General">
                  <c:v>1.5334577018701701E-3</c:v>
                </c:pt>
                <c:pt idx="916" formatCode="General">
                  <c:v>1.5306594780965101E-3</c:v>
                </c:pt>
                <c:pt idx="917" formatCode="General">
                  <c:v>1.5279808225842401E-3</c:v>
                </c:pt>
                <c:pt idx="918" formatCode="General">
                  <c:v>1.5279079209787E-3</c:v>
                </c:pt>
                <c:pt idx="919" formatCode="General">
                  <c:v>1.53152349737612E-3</c:v>
                </c:pt>
                <c:pt idx="920" formatCode="General">
                  <c:v>1.53805869851973E-3</c:v>
                </c:pt>
                <c:pt idx="921" formatCode="General">
                  <c:v>1.54541900290849E-3</c:v>
                </c:pt>
                <c:pt idx="922" formatCode="General">
                  <c:v>1.5512230484367E-3</c:v>
                </c:pt>
                <c:pt idx="923" formatCode="General">
                  <c:v>1.55377955007286E-3</c:v>
                </c:pt>
                <c:pt idx="924" formatCode="General">
                  <c:v>1.55262840120804E-3</c:v>
                </c:pt>
                <c:pt idx="925" formatCode="General">
                  <c:v>1.5485527599863799E-3</c:v>
                </c:pt>
                <c:pt idx="926" formatCode="General">
                  <c:v>1.5431869930104601E-3</c:v>
                </c:pt>
                <c:pt idx="927" formatCode="General">
                  <c:v>1.5384525441488001E-3</c:v>
                </c:pt>
                <c:pt idx="928" formatCode="General">
                  <c:v>1.53603800665179E-3</c:v>
                </c:pt>
                <c:pt idx="929" formatCode="General">
                  <c:v>1.53705721981118E-3</c:v>
                </c:pt>
                <c:pt idx="930" formatCode="General">
                  <c:v>1.5419303437330201E-3</c:v>
                </c:pt>
                <c:pt idx="931" formatCode="General">
                  <c:v>1.55045108669608E-3</c:v>
                </c:pt>
                <c:pt idx="932" formatCode="General">
                  <c:v>1.5619589984864799E-3</c:v>
                </c:pt>
                <c:pt idx="933" formatCode="General">
                  <c:v>1.5755453554199301E-3</c:v>
                </c:pt>
                <c:pt idx="934" formatCode="General">
                  <c:v>1.5902424395966501E-3</c:v>
                </c:pt>
                <c:pt idx="935" formatCode="General">
                  <c:v>1.60516296315759E-3</c:v>
                </c:pt>
                <c:pt idx="936" formatCode="General">
                  <c:v>1.61958223885544E-3</c:v>
                </c:pt>
                <c:pt idx="937" formatCode="General">
                  <c:v>1.63296939036752E-3</c:v>
                </c:pt>
                <c:pt idx="938" formatCode="General">
                  <c:v>1.6449745005467501E-3</c:v>
                </c:pt>
                <c:pt idx="939" formatCode="General">
                  <c:v>1.65539678957386E-3</c:v>
                </c:pt>
                <c:pt idx="940" formatCode="General">
                  <c:v>1.66418873555412E-3</c:v>
                </c:pt>
                <c:pt idx="941" formatCode="General">
                  <c:v>1.67157999169281E-3</c:v>
                </c:pt>
                <c:pt idx="942" formatCode="General">
                  <c:v>1.67838699573967E-3</c:v>
                </c:pt>
                <c:pt idx="943" formatCode="General">
                  <c:v>1.68634705331179E-3</c:v>
                </c:pt>
                <c:pt idx="944" formatCode="General">
                  <c:v>1.69798306391533E-3</c:v>
                </c:pt>
                <c:pt idx="945" formatCode="General">
                  <c:v>1.71576004849273E-3</c:v>
                </c:pt>
                <c:pt idx="946" formatCode="General">
                  <c:v>1.7411102996456201E-3</c:v>
                </c:pt>
                <c:pt idx="947" formatCode="General">
                  <c:v>1.7740092999441201E-3</c:v>
                </c:pt>
                <c:pt idx="948" formatCode="General">
                  <c:v>1.8131103721271101E-3</c:v>
                </c:pt>
                <c:pt idx="949" formatCode="General">
                  <c:v>1.8560936763039101E-3</c:v>
                </c:pt>
                <c:pt idx="950" formatCode="General">
                  <c:v>1.9000145158047999E-3</c:v>
                </c:pt>
                <c:pt idx="951" formatCode="General">
                  <c:v>1.9416209003794401E-3</c:v>
                </c:pt>
                <c:pt idx="952" formatCode="General">
                  <c:v>1.9776881239331398E-3</c:v>
                </c:pt>
                <c:pt idx="953" formatCode="General">
                  <c:v>2.0054065460807999E-3</c:v>
                </c:pt>
                <c:pt idx="954" formatCode="General">
                  <c:v>2.0228158665058799E-3</c:v>
                </c:pt>
                <c:pt idx="955" formatCode="General">
                  <c:v>2.02924227207766E-3</c:v>
                </c:pt>
                <c:pt idx="956" formatCode="General">
                  <c:v>2.0256477714693799E-3</c:v>
                </c:pt>
                <c:pt idx="957" formatCode="General">
                  <c:v>2.0147550581920198E-3</c:v>
                </c:pt>
                <c:pt idx="958" formatCode="General">
                  <c:v>2.0008101173404902E-3</c:v>
                </c:pt>
                <c:pt idx="959" formatCode="General">
                  <c:v>1.9888945450134E-3</c:v>
                </c:pt>
                <c:pt idx="960" formatCode="General">
                  <c:v>1.98380884019637E-3</c:v>
                </c:pt>
                <c:pt idx="961" formatCode="General">
                  <c:v>1.9887313231455798E-3</c:v>
                </c:pt>
                <c:pt idx="962" formatCode="General">
                  <c:v>2.0040511083512002E-3</c:v>
                </c:pt>
                <c:pt idx="963" formatCode="General">
                  <c:v>2.0268747698321799E-3</c:v>
                </c:pt>
                <c:pt idx="964" formatCode="General">
                  <c:v>2.0516325961558298E-3</c:v>
                </c:pt>
                <c:pt idx="965" formatCode="General">
                  <c:v>2.0718807852548198E-3</c:v>
                </c:pt>
                <c:pt idx="966" formatCode="General">
                  <c:v>2.0828318011095999E-3</c:v>
                </c:pt>
                <c:pt idx="967" formatCode="General">
                  <c:v>2.0835809672537899E-3</c:v>
                </c:pt>
                <c:pt idx="968" formatCode="General">
                  <c:v>2.0777867036673799E-3</c:v>
                </c:pt>
                <c:pt idx="969" formatCode="General">
                  <c:v>2.0720207220174601E-3</c:v>
                </c:pt>
                <c:pt idx="970" formatCode="General">
                  <c:v>2.0721898031400799E-3</c:v>
                </c:pt>
                <c:pt idx="971" formatCode="General">
                  <c:v>2.0798363520608898E-3</c:v>
                </c:pt>
                <c:pt idx="972" formatCode="General">
                  <c:v>2.0907592745836902E-3</c:v>
                </c:pt>
                <c:pt idx="973" formatCode="General">
                  <c:v>2.09742443408271E-3</c:v>
                </c:pt>
                <c:pt idx="974" formatCode="General">
                  <c:v>2.0941585265658899E-3</c:v>
                </c:pt>
                <c:pt idx="975" formatCode="General">
                  <c:v>2.0816201958941999E-3</c:v>
                </c:pt>
                <c:pt idx="976" formatCode="General">
                  <c:v>2.0667612087404202E-3</c:v>
                </c:pt>
                <c:pt idx="977" formatCode="General">
                  <c:v>2.0575297081569799E-3</c:v>
                </c:pt>
                <c:pt idx="978" formatCode="General">
                  <c:v>2.0561744247146901E-3</c:v>
                </c:pt>
                <c:pt idx="979" formatCode="General">
                  <c:v>2.05715181127258E-3</c:v>
                </c:pt>
                <c:pt idx="980" formatCode="General">
                  <c:v>2.0523082785687901E-3</c:v>
                </c:pt>
                <c:pt idx="981" formatCode="General">
                  <c:v>2.03904810864398E-3</c:v>
                </c:pt>
                <c:pt idx="982" formatCode="General">
                  <c:v>2.0232656948355899E-3</c:v>
                </c:pt>
                <c:pt idx="983" formatCode="General">
                  <c:v>2.0132733539265802E-3</c:v>
                </c:pt>
                <c:pt idx="984" formatCode="General">
                  <c:v>2.01071322937544E-3</c:v>
                </c:pt>
                <c:pt idx="985" formatCode="General">
                  <c:v>2.00890416320245E-3</c:v>
                </c:pt>
                <c:pt idx="986" formatCode="General">
                  <c:v>2.0013157742529799E-3</c:v>
                </c:pt>
                <c:pt idx="987" formatCode="General">
                  <c:v>1.9902154344372302E-3</c:v>
                </c:pt>
                <c:pt idx="988" formatCode="General">
                  <c:v>1.98403928855455E-3</c:v>
                </c:pt>
                <c:pt idx="989" formatCode="General">
                  <c:v>1.9861018745715702E-3</c:v>
                </c:pt>
                <c:pt idx="990" formatCode="General">
                  <c:v>1.98981425959498E-3</c:v>
                </c:pt>
                <c:pt idx="991" formatCode="General">
                  <c:v>1.98786914165072E-3</c:v>
                </c:pt>
                <c:pt idx="992" formatCode="General">
                  <c:v>1.9828446079043099E-3</c:v>
                </c:pt>
                <c:pt idx="993" formatCode="General">
                  <c:v>1.98327445031784E-3</c:v>
                </c:pt>
                <c:pt idx="994" formatCode="General">
                  <c:v>1.9905282601148299E-3</c:v>
                </c:pt>
                <c:pt idx="995" formatCode="General">
                  <c:v>1.9969154938085602E-3</c:v>
                </c:pt>
                <c:pt idx="996" formatCode="General">
                  <c:v>1.99835567662322E-3</c:v>
                </c:pt>
                <c:pt idx="997" formatCode="General">
                  <c:v>2.0006647934681199E-3</c:v>
                </c:pt>
                <c:pt idx="998" formatCode="General">
                  <c:v>2.0084203379250199E-3</c:v>
                </c:pt>
                <c:pt idx="999" formatCode="General">
                  <c:v>2.0157527264851099E-3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544-4F93-B267-0C7DB854B037}"/>
            </c:ext>
          </c:extLst>
        </c:ser>
        <c:ser>
          <c:idx val="1"/>
          <c:order val="1"/>
          <c:tx>
            <c:strRef>
              <c:f>Sheet1!$J$1</c:f>
              <c:strCache>
                <c:ptCount val="1"/>
                <c:pt idx="0">
                  <c:v>\bar{n}_\phi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xVal>
            <c:numRef>
              <c:f>Sheet1!$A$2:$A$1001</c:f>
              <c:numCache>
                <c:formatCode>General</c:formatCode>
                <c:ptCount val="1000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  <c:pt idx="65">
                  <c:v>32.5</c:v>
                </c:pt>
                <c:pt idx="66">
                  <c:v>33</c:v>
                </c:pt>
                <c:pt idx="67">
                  <c:v>33.5</c:v>
                </c:pt>
                <c:pt idx="68">
                  <c:v>34</c:v>
                </c:pt>
                <c:pt idx="69">
                  <c:v>34.5</c:v>
                </c:pt>
                <c:pt idx="70">
                  <c:v>35</c:v>
                </c:pt>
                <c:pt idx="71">
                  <c:v>35.5</c:v>
                </c:pt>
                <c:pt idx="72">
                  <c:v>36</c:v>
                </c:pt>
                <c:pt idx="73">
                  <c:v>36.5</c:v>
                </c:pt>
                <c:pt idx="74">
                  <c:v>37</c:v>
                </c:pt>
                <c:pt idx="75">
                  <c:v>37.5</c:v>
                </c:pt>
                <c:pt idx="76">
                  <c:v>38</c:v>
                </c:pt>
                <c:pt idx="77">
                  <c:v>38.5</c:v>
                </c:pt>
                <c:pt idx="78">
                  <c:v>39</c:v>
                </c:pt>
                <c:pt idx="79">
                  <c:v>39.5</c:v>
                </c:pt>
                <c:pt idx="80">
                  <c:v>40</c:v>
                </c:pt>
                <c:pt idx="81">
                  <c:v>40.5</c:v>
                </c:pt>
                <c:pt idx="82">
                  <c:v>41</c:v>
                </c:pt>
                <c:pt idx="83">
                  <c:v>41.5</c:v>
                </c:pt>
                <c:pt idx="84">
                  <c:v>42</c:v>
                </c:pt>
                <c:pt idx="85">
                  <c:v>42.5</c:v>
                </c:pt>
                <c:pt idx="86">
                  <c:v>43</c:v>
                </c:pt>
                <c:pt idx="87">
                  <c:v>43.5</c:v>
                </c:pt>
                <c:pt idx="88">
                  <c:v>44</c:v>
                </c:pt>
                <c:pt idx="89">
                  <c:v>44.5</c:v>
                </c:pt>
                <c:pt idx="90">
                  <c:v>45</c:v>
                </c:pt>
                <c:pt idx="91">
                  <c:v>45.5</c:v>
                </c:pt>
                <c:pt idx="92">
                  <c:v>46</c:v>
                </c:pt>
                <c:pt idx="93">
                  <c:v>46.5</c:v>
                </c:pt>
                <c:pt idx="94">
                  <c:v>47</c:v>
                </c:pt>
                <c:pt idx="95">
                  <c:v>47.5</c:v>
                </c:pt>
                <c:pt idx="96">
                  <c:v>48</c:v>
                </c:pt>
                <c:pt idx="97">
                  <c:v>48.5</c:v>
                </c:pt>
                <c:pt idx="98">
                  <c:v>49</c:v>
                </c:pt>
                <c:pt idx="99">
                  <c:v>49.5</c:v>
                </c:pt>
                <c:pt idx="100">
                  <c:v>50</c:v>
                </c:pt>
                <c:pt idx="101">
                  <c:v>50.5</c:v>
                </c:pt>
                <c:pt idx="102">
                  <c:v>51</c:v>
                </c:pt>
                <c:pt idx="103">
                  <c:v>51.5</c:v>
                </c:pt>
                <c:pt idx="104">
                  <c:v>52</c:v>
                </c:pt>
                <c:pt idx="105">
                  <c:v>52.5</c:v>
                </c:pt>
                <c:pt idx="106">
                  <c:v>53</c:v>
                </c:pt>
                <c:pt idx="107">
                  <c:v>53.5</c:v>
                </c:pt>
                <c:pt idx="108">
                  <c:v>54</c:v>
                </c:pt>
                <c:pt idx="109">
                  <c:v>54.5</c:v>
                </c:pt>
                <c:pt idx="110">
                  <c:v>55</c:v>
                </c:pt>
                <c:pt idx="111">
                  <c:v>55.5</c:v>
                </c:pt>
                <c:pt idx="112">
                  <c:v>56</c:v>
                </c:pt>
                <c:pt idx="113">
                  <c:v>56.5</c:v>
                </c:pt>
                <c:pt idx="114">
                  <c:v>57</c:v>
                </c:pt>
                <c:pt idx="115">
                  <c:v>57.5</c:v>
                </c:pt>
                <c:pt idx="116">
                  <c:v>58</c:v>
                </c:pt>
                <c:pt idx="117">
                  <c:v>58.5</c:v>
                </c:pt>
                <c:pt idx="118">
                  <c:v>59</c:v>
                </c:pt>
                <c:pt idx="119">
                  <c:v>59.5</c:v>
                </c:pt>
                <c:pt idx="120">
                  <c:v>60</c:v>
                </c:pt>
                <c:pt idx="121">
                  <c:v>60.5</c:v>
                </c:pt>
                <c:pt idx="122">
                  <c:v>61</c:v>
                </c:pt>
                <c:pt idx="123">
                  <c:v>61.5</c:v>
                </c:pt>
                <c:pt idx="124">
                  <c:v>62</c:v>
                </c:pt>
                <c:pt idx="125">
                  <c:v>62.5</c:v>
                </c:pt>
                <c:pt idx="126">
                  <c:v>63</c:v>
                </c:pt>
                <c:pt idx="127">
                  <c:v>63.5</c:v>
                </c:pt>
                <c:pt idx="128">
                  <c:v>64</c:v>
                </c:pt>
                <c:pt idx="129">
                  <c:v>64.5</c:v>
                </c:pt>
                <c:pt idx="130">
                  <c:v>65</c:v>
                </c:pt>
                <c:pt idx="131">
                  <c:v>65.5</c:v>
                </c:pt>
                <c:pt idx="132">
                  <c:v>66</c:v>
                </c:pt>
                <c:pt idx="133">
                  <c:v>66.5</c:v>
                </c:pt>
                <c:pt idx="134">
                  <c:v>67</c:v>
                </c:pt>
                <c:pt idx="135">
                  <c:v>67.5</c:v>
                </c:pt>
                <c:pt idx="136">
                  <c:v>68</c:v>
                </c:pt>
                <c:pt idx="137">
                  <c:v>68.5</c:v>
                </c:pt>
                <c:pt idx="138">
                  <c:v>69</c:v>
                </c:pt>
                <c:pt idx="139">
                  <c:v>69.5</c:v>
                </c:pt>
                <c:pt idx="140">
                  <c:v>70</c:v>
                </c:pt>
                <c:pt idx="141">
                  <c:v>70.5</c:v>
                </c:pt>
                <c:pt idx="142">
                  <c:v>71</c:v>
                </c:pt>
                <c:pt idx="143">
                  <c:v>71.5</c:v>
                </c:pt>
                <c:pt idx="144">
                  <c:v>72</c:v>
                </c:pt>
                <c:pt idx="145">
                  <c:v>72.5</c:v>
                </c:pt>
                <c:pt idx="146">
                  <c:v>73</c:v>
                </c:pt>
                <c:pt idx="147">
                  <c:v>73.5</c:v>
                </c:pt>
                <c:pt idx="148">
                  <c:v>74</c:v>
                </c:pt>
                <c:pt idx="149">
                  <c:v>74.5</c:v>
                </c:pt>
                <c:pt idx="150">
                  <c:v>75</c:v>
                </c:pt>
                <c:pt idx="151">
                  <c:v>75.5</c:v>
                </c:pt>
                <c:pt idx="152">
                  <c:v>76</c:v>
                </c:pt>
                <c:pt idx="153">
                  <c:v>76.5</c:v>
                </c:pt>
                <c:pt idx="154">
                  <c:v>77</c:v>
                </c:pt>
                <c:pt idx="155">
                  <c:v>77.5</c:v>
                </c:pt>
                <c:pt idx="156">
                  <c:v>78</c:v>
                </c:pt>
                <c:pt idx="157">
                  <c:v>78.5</c:v>
                </c:pt>
                <c:pt idx="158">
                  <c:v>79</c:v>
                </c:pt>
                <c:pt idx="159">
                  <c:v>79.5</c:v>
                </c:pt>
                <c:pt idx="160">
                  <c:v>80</c:v>
                </c:pt>
                <c:pt idx="161">
                  <c:v>80.5</c:v>
                </c:pt>
                <c:pt idx="162">
                  <c:v>81</c:v>
                </c:pt>
                <c:pt idx="163">
                  <c:v>81.5</c:v>
                </c:pt>
                <c:pt idx="164">
                  <c:v>82</c:v>
                </c:pt>
                <c:pt idx="165">
                  <c:v>82.5</c:v>
                </c:pt>
                <c:pt idx="166">
                  <c:v>83</c:v>
                </c:pt>
                <c:pt idx="167">
                  <c:v>83.5</c:v>
                </c:pt>
                <c:pt idx="168">
                  <c:v>84</c:v>
                </c:pt>
                <c:pt idx="169">
                  <c:v>84.5</c:v>
                </c:pt>
                <c:pt idx="170">
                  <c:v>85</c:v>
                </c:pt>
                <c:pt idx="171">
                  <c:v>85.5</c:v>
                </c:pt>
                <c:pt idx="172">
                  <c:v>86</c:v>
                </c:pt>
                <c:pt idx="173">
                  <c:v>86.5</c:v>
                </c:pt>
                <c:pt idx="174">
                  <c:v>87</c:v>
                </c:pt>
                <c:pt idx="175">
                  <c:v>87.5</c:v>
                </c:pt>
                <c:pt idx="176">
                  <c:v>88</c:v>
                </c:pt>
                <c:pt idx="177">
                  <c:v>88.5</c:v>
                </c:pt>
                <c:pt idx="178">
                  <c:v>89</c:v>
                </c:pt>
                <c:pt idx="179">
                  <c:v>89.5</c:v>
                </c:pt>
                <c:pt idx="180">
                  <c:v>90</c:v>
                </c:pt>
                <c:pt idx="181">
                  <c:v>90.5</c:v>
                </c:pt>
                <c:pt idx="182">
                  <c:v>91</c:v>
                </c:pt>
                <c:pt idx="183">
                  <c:v>91.5</c:v>
                </c:pt>
                <c:pt idx="184">
                  <c:v>92</c:v>
                </c:pt>
                <c:pt idx="185">
                  <c:v>92.5</c:v>
                </c:pt>
                <c:pt idx="186">
                  <c:v>93</c:v>
                </c:pt>
                <c:pt idx="187">
                  <c:v>93.5</c:v>
                </c:pt>
                <c:pt idx="188">
                  <c:v>94</c:v>
                </c:pt>
                <c:pt idx="189">
                  <c:v>94.5</c:v>
                </c:pt>
                <c:pt idx="190">
                  <c:v>95</c:v>
                </c:pt>
                <c:pt idx="191">
                  <c:v>95.5</c:v>
                </c:pt>
                <c:pt idx="192">
                  <c:v>96</c:v>
                </c:pt>
                <c:pt idx="193">
                  <c:v>96.5</c:v>
                </c:pt>
                <c:pt idx="194">
                  <c:v>97</c:v>
                </c:pt>
                <c:pt idx="195">
                  <c:v>97.5</c:v>
                </c:pt>
                <c:pt idx="196">
                  <c:v>98</c:v>
                </c:pt>
                <c:pt idx="197">
                  <c:v>98.5</c:v>
                </c:pt>
                <c:pt idx="198">
                  <c:v>99</c:v>
                </c:pt>
                <c:pt idx="199">
                  <c:v>99.5</c:v>
                </c:pt>
                <c:pt idx="200">
                  <c:v>100</c:v>
                </c:pt>
                <c:pt idx="201">
                  <c:v>100.5</c:v>
                </c:pt>
                <c:pt idx="202">
                  <c:v>101</c:v>
                </c:pt>
                <c:pt idx="203">
                  <c:v>101.5</c:v>
                </c:pt>
                <c:pt idx="204">
                  <c:v>102</c:v>
                </c:pt>
                <c:pt idx="205">
                  <c:v>102.5</c:v>
                </c:pt>
                <c:pt idx="206">
                  <c:v>103</c:v>
                </c:pt>
                <c:pt idx="207">
                  <c:v>103.5</c:v>
                </c:pt>
                <c:pt idx="208">
                  <c:v>104</c:v>
                </c:pt>
                <c:pt idx="209">
                  <c:v>104.5</c:v>
                </c:pt>
                <c:pt idx="210">
                  <c:v>105</c:v>
                </c:pt>
                <c:pt idx="211">
                  <c:v>105.5</c:v>
                </c:pt>
                <c:pt idx="212">
                  <c:v>106</c:v>
                </c:pt>
                <c:pt idx="213">
                  <c:v>106.5</c:v>
                </c:pt>
                <c:pt idx="214">
                  <c:v>107</c:v>
                </c:pt>
                <c:pt idx="215">
                  <c:v>107.5</c:v>
                </c:pt>
                <c:pt idx="216">
                  <c:v>108</c:v>
                </c:pt>
                <c:pt idx="217">
                  <c:v>108.5</c:v>
                </c:pt>
                <c:pt idx="218">
                  <c:v>109</c:v>
                </c:pt>
                <c:pt idx="219">
                  <c:v>109.5</c:v>
                </c:pt>
                <c:pt idx="220">
                  <c:v>110</c:v>
                </c:pt>
                <c:pt idx="221">
                  <c:v>110.5</c:v>
                </c:pt>
                <c:pt idx="222">
                  <c:v>111</c:v>
                </c:pt>
                <c:pt idx="223">
                  <c:v>111.5</c:v>
                </c:pt>
                <c:pt idx="224">
                  <c:v>112</c:v>
                </c:pt>
                <c:pt idx="225">
                  <c:v>112.5</c:v>
                </c:pt>
                <c:pt idx="226">
                  <c:v>113</c:v>
                </c:pt>
                <c:pt idx="227">
                  <c:v>113.5</c:v>
                </c:pt>
                <c:pt idx="228">
                  <c:v>114</c:v>
                </c:pt>
                <c:pt idx="229">
                  <c:v>114.5</c:v>
                </c:pt>
                <c:pt idx="230">
                  <c:v>115</c:v>
                </c:pt>
                <c:pt idx="231">
                  <c:v>115.5</c:v>
                </c:pt>
                <c:pt idx="232">
                  <c:v>116</c:v>
                </c:pt>
                <c:pt idx="233">
                  <c:v>116.5</c:v>
                </c:pt>
                <c:pt idx="234">
                  <c:v>117</c:v>
                </c:pt>
                <c:pt idx="235">
                  <c:v>117.5</c:v>
                </c:pt>
                <c:pt idx="236">
                  <c:v>118</c:v>
                </c:pt>
                <c:pt idx="237">
                  <c:v>118.5</c:v>
                </c:pt>
                <c:pt idx="238">
                  <c:v>119</c:v>
                </c:pt>
                <c:pt idx="239">
                  <c:v>119.5</c:v>
                </c:pt>
                <c:pt idx="240">
                  <c:v>120</c:v>
                </c:pt>
                <c:pt idx="241">
                  <c:v>120.5</c:v>
                </c:pt>
                <c:pt idx="242">
                  <c:v>121</c:v>
                </c:pt>
                <c:pt idx="243">
                  <c:v>121.5</c:v>
                </c:pt>
                <c:pt idx="244">
                  <c:v>122</c:v>
                </c:pt>
                <c:pt idx="245">
                  <c:v>122.5</c:v>
                </c:pt>
                <c:pt idx="246">
                  <c:v>123</c:v>
                </c:pt>
                <c:pt idx="247">
                  <c:v>123.5</c:v>
                </c:pt>
                <c:pt idx="248">
                  <c:v>124</c:v>
                </c:pt>
                <c:pt idx="249">
                  <c:v>124.5</c:v>
                </c:pt>
                <c:pt idx="250">
                  <c:v>125</c:v>
                </c:pt>
                <c:pt idx="251">
                  <c:v>125.5</c:v>
                </c:pt>
                <c:pt idx="252">
                  <c:v>126</c:v>
                </c:pt>
                <c:pt idx="253">
                  <c:v>126.5</c:v>
                </c:pt>
                <c:pt idx="254">
                  <c:v>127</c:v>
                </c:pt>
                <c:pt idx="255">
                  <c:v>127.5</c:v>
                </c:pt>
                <c:pt idx="256">
                  <c:v>128</c:v>
                </c:pt>
                <c:pt idx="257">
                  <c:v>128.5</c:v>
                </c:pt>
                <c:pt idx="258">
                  <c:v>129</c:v>
                </c:pt>
                <c:pt idx="259">
                  <c:v>129.5</c:v>
                </c:pt>
                <c:pt idx="260">
                  <c:v>130</c:v>
                </c:pt>
                <c:pt idx="261">
                  <c:v>130.5</c:v>
                </c:pt>
                <c:pt idx="262">
                  <c:v>131</c:v>
                </c:pt>
                <c:pt idx="263">
                  <c:v>131.5</c:v>
                </c:pt>
                <c:pt idx="264">
                  <c:v>132</c:v>
                </c:pt>
                <c:pt idx="265">
                  <c:v>132.5</c:v>
                </c:pt>
                <c:pt idx="266">
                  <c:v>133</c:v>
                </c:pt>
                <c:pt idx="267">
                  <c:v>133.5</c:v>
                </c:pt>
                <c:pt idx="268">
                  <c:v>134</c:v>
                </c:pt>
                <c:pt idx="269">
                  <c:v>134.5</c:v>
                </c:pt>
                <c:pt idx="270">
                  <c:v>135</c:v>
                </c:pt>
                <c:pt idx="271">
                  <c:v>135.5</c:v>
                </c:pt>
                <c:pt idx="272">
                  <c:v>136</c:v>
                </c:pt>
                <c:pt idx="273">
                  <c:v>136.5</c:v>
                </c:pt>
                <c:pt idx="274">
                  <c:v>137</c:v>
                </c:pt>
                <c:pt idx="275">
                  <c:v>137.5</c:v>
                </c:pt>
                <c:pt idx="276">
                  <c:v>138</c:v>
                </c:pt>
                <c:pt idx="277">
                  <c:v>138.5</c:v>
                </c:pt>
                <c:pt idx="278">
                  <c:v>139</c:v>
                </c:pt>
                <c:pt idx="279">
                  <c:v>139.5</c:v>
                </c:pt>
                <c:pt idx="280">
                  <c:v>140</c:v>
                </c:pt>
                <c:pt idx="281">
                  <c:v>140.5</c:v>
                </c:pt>
                <c:pt idx="282">
                  <c:v>141</c:v>
                </c:pt>
                <c:pt idx="283">
                  <c:v>141.5</c:v>
                </c:pt>
                <c:pt idx="284">
                  <c:v>142</c:v>
                </c:pt>
                <c:pt idx="285">
                  <c:v>142.5</c:v>
                </c:pt>
                <c:pt idx="286">
                  <c:v>143</c:v>
                </c:pt>
                <c:pt idx="287">
                  <c:v>143.5</c:v>
                </c:pt>
                <c:pt idx="288">
                  <c:v>144</c:v>
                </c:pt>
                <c:pt idx="289">
                  <c:v>144.5</c:v>
                </c:pt>
                <c:pt idx="290">
                  <c:v>145</c:v>
                </c:pt>
                <c:pt idx="291">
                  <c:v>145.5</c:v>
                </c:pt>
                <c:pt idx="292">
                  <c:v>146</c:v>
                </c:pt>
                <c:pt idx="293">
                  <c:v>146.5</c:v>
                </c:pt>
                <c:pt idx="294">
                  <c:v>147</c:v>
                </c:pt>
                <c:pt idx="295">
                  <c:v>147.5</c:v>
                </c:pt>
                <c:pt idx="296">
                  <c:v>148</c:v>
                </c:pt>
                <c:pt idx="297">
                  <c:v>148.5</c:v>
                </c:pt>
                <c:pt idx="298">
                  <c:v>149</c:v>
                </c:pt>
                <c:pt idx="299">
                  <c:v>149.5</c:v>
                </c:pt>
                <c:pt idx="300">
                  <c:v>150</c:v>
                </c:pt>
                <c:pt idx="301">
                  <c:v>150.5</c:v>
                </c:pt>
                <c:pt idx="302">
                  <c:v>151</c:v>
                </c:pt>
                <c:pt idx="303">
                  <c:v>151.5</c:v>
                </c:pt>
                <c:pt idx="304">
                  <c:v>152</c:v>
                </c:pt>
                <c:pt idx="305">
                  <c:v>152.5</c:v>
                </c:pt>
                <c:pt idx="306">
                  <c:v>153</c:v>
                </c:pt>
                <c:pt idx="307">
                  <c:v>153.5</c:v>
                </c:pt>
                <c:pt idx="308">
                  <c:v>154</c:v>
                </c:pt>
                <c:pt idx="309">
                  <c:v>154.5</c:v>
                </c:pt>
                <c:pt idx="310">
                  <c:v>155</c:v>
                </c:pt>
                <c:pt idx="311">
                  <c:v>155.5</c:v>
                </c:pt>
                <c:pt idx="312">
                  <c:v>156</c:v>
                </c:pt>
                <c:pt idx="313">
                  <c:v>156.5</c:v>
                </c:pt>
                <c:pt idx="314">
                  <c:v>157</c:v>
                </c:pt>
                <c:pt idx="315">
                  <c:v>157.5</c:v>
                </c:pt>
                <c:pt idx="316">
                  <c:v>158</c:v>
                </c:pt>
                <c:pt idx="317">
                  <c:v>158.5</c:v>
                </c:pt>
                <c:pt idx="318">
                  <c:v>159</c:v>
                </c:pt>
                <c:pt idx="319">
                  <c:v>159.5</c:v>
                </c:pt>
                <c:pt idx="320">
                  <c:v>160</c:v>
                </c:pt>
                <c:pt idx="321">
                  <c:v>160.5</c:v>
                </c:pt>
                <c:pt idx="322">
                  <c:v>161</c:v>
                </c:pt>
                <c:pt idx="323">
                  <c:v>161.5</c:v>
                </c:pt>
                <c:pt idx="324">
                  <c:v>162</c:v>
                </c:pt>
                <c:pt idx="325">
                  <c:v>162.5</c:v>
                </c:pt>
                <c:pt idx="326">
                  <c:v>163</c:v>
                </c:pt>
                <c:pt idx="327">
                  <c:v>163.5</c:v>
                </c:pt>
                <c:pt idx="328">
                  <c:v>164</c:v>
                </c:pt>
                <c:pt idx="329">
                  <c:v>164.5</c:v>
                </c:pt>
                <c:pt idx="330">
                  <c:v>165</c:v>
                </c:pt>
                <c:pt idx="331">
                  <c:v>165.5</c:v>
                </c:pt>
                <c:pt idx="332">
                  <c:v>166</c:v>
                </c:pt>
                <c:pt idx="333">
                  <c:v>166.5</c:v>
                </c:pt>
                <c:pt idx="334">
                  <c:v>167</c:v>
                </c:pt>
                <c:pt idx="335">
                  <c:v>167.5</c:v>
                </c:pt>
                <c:pt idx="336">
                  <c:v>168</c:v>
                </c:pt>
                <c:pt idx="337">
                  <c:v>168.5</c:v>
                </c:pt>
                <c:pt idx="338">
                  <c:v>169</c:v>
                </c:pt>
                <c:pt idx="339">
                  <c:v>169.5</c:v>
                </c:pt>
                <c:pt idx="340">
                  <c:v>170</c:v>
                </c:pt>
                <c:pt idx="341">
                  <c:v>170.5</c:v>
                </c:pt>
                <c:pt idx="342">
                  <c:v>171</c:v>
                </c:pt>
                <c:pt idx="343">
                  <c:v>171.5</c:v>
                </c:pt>
                <c:pt idx="344">
                  <c:v>172</c:v>
                </c:pt>
                <c:pt idx="345">
                  <c:v>172.5</c:v>
                </c:pt>
                <c:pt idx="346">
                  <c:v>173</c:v>
                </c:pt>
                <c:pt idx="347">
                  <c:v>173.5</c:v>
                </c:pt>
                <c:pt idx="348">
                  <c:v>174</c:v>
                </c:pt>
                <c:pt idx="349">
                  <c:v>174.5</c:v>
                </c:pt>
                <c:pt idx="350">
                  <c:v>175</c:v>
                </c:pt>
                <c:pt idx="351">
                  <c:v>175.5</c:v>
                </c:pt>
                <c:pt idx="352">
                  <c:v>176</c:v>
                </c:pt>
                <c:pt idx="353">
                  <c:v>176.5</c:v>
                </c:pt>
                <c:pt idx="354">
                  <c:v>177</c:v>
                </c:pt>
                <c:pt idx="355">
                  <c:v>177.5</c:v>
                </c:pt>
                <c:pt idx="356">
                  <c:v>178</c:v>
                </c:pt>
                <c:pt idx="357">
                  <c:v>178.5</c:v>
                </c:pt>
                <c:pt idx="358">
                  <c:v>179</c:v>
                </c:pt>
                <c:pt idx="359">
                  <c:v>179.5</c:v>
                </c:pt>
                <c:pt idx="360">
                  <c:v>180</c:v>
                </c:pt>
                <c:pt idx="361">
                  <c:v>180.5</c:v>
                </c:pt>
                <c:pt idx="362">
                  <c:v>181</c:v>
                </c:pt>
                <c:pt idx="363">
                  <c:v>181.5</c:v>
                </c:pt>
                <c:pt idx="364">
                  <c:v>182</c:v>
                </c:pt>
                <c:pt idx="365">
                  <c:v>182.5</c:v>
                </c:pt>
                <c:pt idx="366">
                  <c:v>183</c:v>
                </c:pt>
                <c:pt idx="367">
                  <c:v>183.5</c:v>
                </c:pt>
                <c:pt idx="368">
                  <c:v>184</c:v>
                </c:pt>
                <c:pt idx="369">
                  <c:v>184.5</c:v>
                </c:pt>
                <c:pt idx="370">
                  <c:v>185</c:v>
                </c:pt>
                <c:pt idx="371">
                  <c:v>185.5</c:v>
                </c:pt>
                <c:pt idx="372">
                  <c:v>186</c:v>
                </c:pt>
                <c:pt idx="373">
                  <c:v>186.5</c:v>
                </c:pt>
                <c:pt idx="374">
                  <c:v>187</c:v>
                </c:pt>
                <c:pt idx="375">
                  <c:v>187.5</c:v>
                </c:pt>
                <c:pt idx="376">
                  <c:v>188</c:v>
                </c:pt>
                <c:pt idx="377">
                  <c:v>188.5</c:v>
                </c:pt>
                <c:pt idx="378">
                  <c:v>189</c:v>
                </c:pt>
                <c:pt idx="379">
                  <c:v>189.5</c:v>
                </c:pt>
                <c:pt idx="380">
                  <c:v>190</c:v>
                </c:pt>
                <c:pt idx="381">
                  <c:v>190.5</c:v>
                </c:pt>
                <c:pt idx="382">
                  <c:v>191</c:v>
                </c:pt>
                <c:pt idx="383">
                  <c:v>191.5</c:v>
                </c:pt>
                <c:pt idx="384">
                  <c:v>192</c:v>
                </c:pt>
                <c:pt idx="385">
                  <c:v>192.5</c:v>
                </c:pt>
                <c:pt idx="386">
                  <c:v>193</c:v>
                </c:pt>
                <c:pt idx="387">
                  <c:v>193.5</c:v>
                </c:pt>
                <c:pt idx="388">
                  <c:v>194</c:v>
                </c:pt>
                <c:pt idx="389">
                  <c:v>194.5</c:v>
                </c:pt>
                <c:pt idx="390">
                  <c:v>195</c:v>
                </c:pt>
                <c:pt idx="391">
                  <c:v>195.5</c:v>
                </c:pt>
                <c:pt idx="392">
                  <c:v>196</c:v>
                </c:pt>
                <c:pt idx="393">
                  <c:v>196.5</c:v>
                </c:pt>
                <c:pt idx="394">
                  <c:v>197</c:v>
                </c:pt>
                <c:pt idx="395">
                  <c:v>197.5</c:v>
                </c:pt>
                <c:pt idx="396">
                  <c:v>198</c:v>
                </c:pt>
                <c:pt idx="397">
                  <c:v>198.5</c:v>
                </c:pt>
                <c:pt idx="398">
                  <c:v>199</c:v>
                </c:pt>
                <c:pt idx="399">
                  <c:v>199.5</c:v>
                </c:pt>
                <c:pt idx="400">
                  <c:v>200</c:v>
                </c:pt>
                <c:pt idx="401">
                  <c:v>200.5</c:v>
                </c:pt>
                <c:pt idx="402">
                  <c:v>201</c:v>
                </c:pt>
                <c:pt idx="403">
                  <c:v>201.5</c:v>
                </c:pt>
                <c:pt idx="404">
                  <c:v>202</c:v>
                </c:pt>
                <c:pt idx="405">
                  <c:v>202.5</c:v>
                </c:pt>
                <c:pt idx="406">
                  <c:v>203</c:v>
                </c:pt>
                <c:pt idx="407">
                  <c:v>203.5</c:v>
                </c:pt>
                <c:pt idx="408">
                  <c:v>204</c:v>
                </c:pt>
                <c:pt idx="409">
                  <c:v>204.5</c:v>
                </c:pt>
                <c:pt idx="410">
                  <c:v>205</c:v>
                </c:pt>
                <c:pt idx="411">
                  <c:v>205.5</c:v>
                </c:pt>
                <c:pt idx="412">
                  <c:v>206</c:v>
                </c:pt>
                <c:pt idx="413">
                  <c:v>206.5</c:v>
                </c:pt>
                <c:pt idx="414">
                  <c:v>207</c:v>
                </c:pt>
                <c:pt idx="415">
                  <c:v>207.5</c:v>
                </c:pt>
                <c:pt idx="416">
                  <c:v>208</c:v>
                </c:pt>
                <c:pt idx="417">
                  <c:v>208.5</c:v>
                </c:pt>
                <c:pt idx="418">
                  <c:v>209</c:v>
                </c:pt>
                <c:pt idx="419">
                  <c:v>209.5</c:v>
                </c:pt>
                <c:pt idx="420">
                  <c:v>210</c:v>
                </c:pt>
                <c:pt idx="421">
                  <c:v>210.5</c:v>
                </c:pt>
                <c:pt idx="422">
                  <c:v>211</c:v>
                </c:pt>
                <c:pt idx="423">
                  <c:v>211.5</c:v>
                </c:pt>
                <c:pt idx="424">
                  <c:v>212</c:v>
                </c:pt>
                <c:pt idx="425">
                  <c:v>212.5</c:v>
                </c:pt>
                <c:pt idx="426">
                  <c:v>213</c:v>
                </c:pt>
                <c:pt idx="427">
                  <c:v>213.5</c:v>
                </c:pt>
                <c:pt idx="428">
                  <c:v>214</c:v>
                </c:pt>
                <c:pt idx="429">
                  <c:v>214.5</c:v>
                </c:pt>
                <c:pt idx="430">
                  <c:v>215</c:v>
                </c:pt>
                <c:pt idx="431">
                  <c:v>215.5</c:v>
                </c:pt>
                <c:pt idx="432">
                  <c:v>216</c:v>
                </c:pt>
                <c:pt idx="433">
                  <c:v>216.5</c:v>
                </c:pt>
                <c:pt idx="434">
                  <c:v>217</c:v>
                </c:pt>
                <c:pt idx="435">
                  <c:v>217.5</c:v>
                </c:pt>
                <c:pt idx="436">
                  <c:v>218</c:v>
                </c:pt>
                <c:pt idx="437">
                  <c:v>218.5</c:v>
                </c:pt>
                <c:pt idx="438">
                  <c:v>219</c:v>
                </c:pt>
                <c:pt idx="439">
                  <c:v>219.5</c:v>
                </c:pt>
                <c:pt idx="440">
                  <c:v>220</c:v>
                </c:pt>
                <c:pt idx="441">
                  <c:v>220.5</c:v>
                </c:pt>
                <c:pt idx="442">
                  <c:v>221</c:v>
                </c:pt>
                <c:pt idx="443">
                  <c:v>221.5</c:v>
                </c:pt>
                <c:pt idx="444">
                  <c:v>222</c:v>
                </c:pt>
                <c:pt idx="445">
                  <c:v>222.5</c:v>
                </c:pt>
                <c:pt idx="446">
                  <c:v>223</c:v>
                </c:pt>
                <c:pt idx="447">
                  <c:v>223.5</c:v>
                </c:pt>
                <c:pt idx="448">
                  <c:v>224</c:v>
                </c:pt>
                <c:pt idx="449">
                  <c:v>224.5</c:v>
                </c:pt>
                <c:pt idx="450">
                  <c:v>225</c:v>
                </c:pt>
                <c:pt idx="451">
                  <c:v>225.5</c:v>
                </c:pt>
                <c:pt idx="452">
                  <c:v>226</c:v>
                </c:pt>
                <c:pt idx="453">
                  <c:v>226.5</c:v>
                </c:pt>
                <c:pt idx="454">
                  <c:v>227</c:v>
                </c:pt>
                <c:pt idx="455">
                  <c:v>227.5</c:v>
                </c:pt>
                <c:pt idx="456">
                  <c:v>228</c:v>
                </c:pt>
                <c:pt idx="457">
                  <c:v>228.5</c:v>
                </c:pt>
                <c:pt idx="458">
                  <c:v>229</c:v>
                </c:pt>
                <c:pt idx="459">
                  <c:v>229.5</c:v>
                </c:pt>
                <c:pt idx="460">
                  <c:v>230</c:v>
                </c:pt>
                <c:pt idx="461">
                  <c:v>230.5</c:v>
                </c:pt>
                <c:pt idx="462">
                  <c:v>231</c:v>
                </c:pt>
                <c:pt idx="463">
                  <c:v>231.5</c:v>
                </c:pt>
                <c:pt idx="464">
                  <c:v>232</c:v>
                </c:pt>
                <c:pt idx="465">
                  <c:v>232.5</c:v>
                </c:pt>
                <c:pt idx="466">
                  <c:v>233</c:v>
                </c:pt>
                <c:pt idx="467">
                  <c:v>233.5</c:v>
                </c:pt>
                <c:pt idx="468">
                  <c:v>234</c:v>
                </c:pt>
                <c:pt idx="469">
                  <c:v>234.5</c:v>
                </c:pt>
                <c:pt idx="470">
                  <c:v>235</c:v>
                </c:pt>
                <c:pt idx="471">
                  <c:v>235.5</c:v>
                </c:pt>
                <c:pt idx="472">
                  <c:v>236</c:v>
                </c:pt>
                <c:pt idx="473">
                  <c:v>236.5</c:v>
                </c:pt>
                <c:pt idx="474">
                  <c:v>237</c:v>
                </c:pt>
                <c:pt idx="475">
                  <c:v>237.5</c:v>
                </c:pt>
                <c:pt idx="476">
                  <c:v>238</c:v>
                </c:pt>
                <c:pt idx="477">
                  <c:v>238.5</c:v>
                </c:pt>
                <c:pt idx="478">
                  <c:v>239</c:v>
                </c:pt>
                <c:pt idx="479">
                  <c:v>239.5</c:v>
                </c:pt>
                <c:pt idx="480">
                  <c:v>240</c:v>
                </c:pt>
                <c:pt idx="481">
                  <c:v>240.5</c:v>
                </c:pt>
                <c:pt idx="482">
                  <c:v>241</c:v>
                </c:pt>
                <c:pt idx="483">
                  <c:v>241.5</c:v>
                </c:pt>
                <c:pt idx="484">
                  <c:v>242</c:v>
                </c:pt>
                <c:pt idx="485">
                  <c:v>242.5</c:v>
                </c:pt>
                <c:pt idx="486">
                  <c:v>243</c:v>
                </c:pt>
                <c:pt idx="487">
                  <c:v>243.5</c:v>
                </c:pt>
                <c:pt idx="488">
                  <c:v>244</c:v>
                </c:pt>
                <c:pt idx="489">
                  <c:v>244.5</c:v>
                </c:pt>
                <c:pt idx="490">
                  <c:v>245</c:v>
                </c:pt>
                <c:pt idx="491">
                  <c:v>245.5</c:v>
                </c:pt>
                <c:pt idx="492">
                  <c:v>246</c:v>
                </c:pt>
                <c:pt idx="493">
                  <c:v>246.5</c:v>
                </c:pt>
                <c:pt idx="494">
                  <c:v>247</c:v>
                </c:pt>
                <c:pt idx="495">
                  <c:v>247.5</c:v>
                </c:pt>
                <c:pt idx="496">
                  <c:v>248</c:v>
                </c:pt>
                <c:pt idx="497">
                  <c:v>248.5</c:v>
                </c:pt>
                <c:pt idx="498">
                  <c:v>249</c:v>
                </c:pt>
                <c:pt idx="499">
                  <c:v>249.5</c:v>
                </c:pt>
                <c:pt idx="500">
                  <c:v>250</c:v>
                </c:pt>
                <c:pt idx="501">
                  <c:v>250.5</c:v>
                </c:pt>
                <c:pt idx="502">
                  <c:v>251</c:v>
                </c:pt>
                <c:pt idx="503">
                  <c:v>251.5</c:v>
                </c:pt>
                <c:pt idx="504">
                  <c:v>252</c:v>
                </c:pt>
                <c:pt idx="505">
                  <c:v>252.5</c:v>
                </c:pt>
                <c:pt idx="506">
                  <c:v>253</c:v>
                </c:pt>
                <c:pt idx="507">
                  <c:v>253.5</c:v>
                </c:pt>
                <c:pt idx="508">
                  <c:v>254</c:v>
                </c:pt>
                <c:pt idx="509">
                  <c:v>254.5</c:v>
                </c:pt>
                <c:pt idx="510">
                  <c:v>255</c:v>
                </c:pt>
                <c:pt idx="511">
                  <c:v>255.5</c:v>
                </c:pt>
                <c:pt idx="512">
                  <c:v>256</c:v>
                </c:pt>
                <c:pt idx="513">
                  <c:v>256.5</c:v>
                </c:pt>
                <c:pt idx="514">
                  <c:v>257</c:v>
                </c:pt>
                <c:pt idx="515">
                  <c:v>257.5</c:v>
                </c:pt>
                <c:pt idx="516">
                  <c:v>258</c:v>
                </c:pt>
                <c:pt idx="517">
                  <c:v>258.5</c:v>
                </c:pt>
                <c:pt idx="518">
                  <c:v>259</c:v>
                </c:pt>
                <c:pt idx="519">
                  <c:v>259.5</c:v>
                </c:pt>
                <c:pt idx="520">
                  <c:v>260</c:v>
                </c:pt>
                <c:pt idx="521">
                  <c:v>260.5</c:v>
                </c:pt>
                <c:pt idx="522">
                  <c:v>261</c:v>
                </c:pt>
                <c:pt idx="523">
                  <c:v>261.5</c:v>
                </c:pt>
                <c:pt idx="524">
                  <c:v>262</c:v>
                </c:pt>
                <c:pt idx="525">
                  <c:v>262.5</c:v>
                </c:pt>
                <c:pt idx="526">
                  <c:v>263</c:v>
                </c:pt>
                <c:pt idx="527">
                  <c:v>263.5</c:v>
                </c:pt>
                <c:pt idx="528">
                  <c:v>264</c:v>
                </c:pt>
                <c:pt idx="529">
                  <c:v>264.5</c:v>
                </c:pt>
                <c:pt idx="530">
                  <c:v>265</c:v>
                </c:pt>
                <c:pt idx="531">
                  <c:v>265.5</c:v>
                </c:pt>
                <c:pt idx="532">
                  <c:v>266</c:v>
                </c:pt>
                <c:pt idx="533">
                  <c:v>266.5</c:v>
                </c:pt>
                <c:pt idx="534">
                  <c:v>267</c:v>
                </c:pt>
                <c:pt idx="535">
                  <c:v>267.5</c:v>
                </c:pt>
                <c:pt idx="536">
                  <c:v>268</c:v>
                </c:pt>
                <c:pt idx="537">
                  <c:v>268.5</c:v>
                </c:pt>
                <c:pt idx="538">
                  <c:v>269</c:v>
                </c:pt>
                <c:pt idx="539">
                  <c:v>269.5</c:v>
                </c:pt>
                <c:pt idx="540">
                  <c:v>270</c:v>
                </c:pt>
                <c:pt idx="541">
                  <c:v>270.5</c:v>
                </c:pt>
                <c:pt idx="542">
                  <c:v>271</c:v>
                </c:pt>
                <c:pt idx="543">
                  <c:v>271.5</c:v>
                </c:pt>
                <c:pt idx="544">
                  <c:v>272</c:v>
                </c:pt>
                <c:pt idx="545">
                  <c:v>272.5</c:v>
                </c:pt>
                <c:pt idx="546">
                  <c:v>273</c:v>
                </c:pt>
                <c:pt idx="547">
                  <c:v>273.5</c:v>
                </c:pt>
                <c:pt idx="548">
                  <c:v>274</c:v>
                </c:pt>
                <c:pt idx="549">
                  <c:v>274.5</c:v>
                </c:pt>
                <c:pt idx="550">
                  <c:v>275</c:v>
                </c:pt>
                <c:pt idx="551">
                  <c:v>275.5</c:v>
                </c:pt>
                <c:pt idx="552">
                  <c:v>276</c:v>
                </c:pt>
                <c:pt idx="553">
                  <c:v>276.5</c:v>
                </c:pt>
                <c:pt idx="554">
                  <c:v>277</c:v>
                </c:pt>
                <c:pt idx="555">
                  <c:v>277.5</c:v>
                </c:pt>
                <c:pt idx="556">
                  <c:v>278</c:v>
                </c:pt>
                <c:pt idx="557">
                  <c:v>278.5</c:v>
                </c:pt>
                <c:pt idx="558">
                  <c:v>279</c:v>
                </c:pt>
                <c:pt idx="559">
                  <c:v>279.5</c:v>
                </c:pt>
                <c:pt idx="560">
                  <c:v>280</c:v>
                </c:pt>
                <c:pt idx="561">
                  <c:v>280.5</c:v>
                </c:pt>
                <c:pt idx="562">
                  <c:v>281</c:v>
                </c:pt>
                <c:pt idx="563">
                  <c:v>281.5</c:v>
                </c:pt>
                <c:pt idx="564">
                  <c:v>282</c:v>
                </c:pt>
                <c:pt idx="565">
                  <c:v>282.5</c:v>
                </c:pt>
                <c:pt idx="566">
                  <c:v>283</c:v>
                </c:pt>
                <c:pt idx="567">
                  <c:v>283.5</c:v>
                </c:pt>
                <c:pt idx="568">
                  <c:v>284</c:v>
                </c:pt>
                <c:pt idx="569">
                  <c:v>284.5</c:v>
                </c:pt>
                <c:pt idx="570">
                  <c:v>285</c:v>
                </c:pt>
                <c:pt idx="571">
                  <c:v>285.5</c:v>
                </c:pt>
                <c:pt idx="572">
                  <c:v>286</c:v>
                </c:pt>
                <c:pt idx="573">
                  <c:v>286.5</c:v>
                </c:pt>
                <c:pt idx="574">
                  <c:v>287</c:v>
                </c:pt>
                <c:pt idx="575">
                  <c:v>287.5</c:v>
                </c:pt>
                <c:pt idx="576">
                  <c:v>288</c:v>
                </c:pt>
                <c:pt idx="577">
                  <c:v>288.5</c:v>
                </c:pt>
                <c:pt idx="578">
                  <c:v>289</c:v>
                </c:pt>
                <c:pt idx="579">
                  <c:v>289.5</c:v>
                </c:pt>
                <c:pt idx="580">
                  <c:v>290</c:v>
                </c:pt>
                <c:pt idx="581">
                  <c:v>290.5</c:v>
                </c:pt>
                <c:pt idx="582">
                  <c:v>291</c:v>
                </c:pt>
                <c:pt idx="583">
                  <c:v>291.5</c:v>
                </c:pt>
                <c:pt idx="584">
                  <c:v>292</c:v>
                </c:pt>
                <c:pt idx="585">
                  <c:v>292.5</c:v>
                </c:pt>
                <c:pt idx="586">
                  <c:v>293</c:v>
                </c:pt>
                <c:pt idx="587">
                  <c:v>293.5</c:v>
                </c:pt>
                <c:pt idx="588">
                  <c:v>294</c:v>
                </c:pt>
                <c:pt idx="589">
                  <c:v>294.5</c:v>
                </c:pt>
                <c:pt idx="590">
                  <c:v>295</c:v>
                </c:pt>
                <c:pt idx="591">
                  <c:v>295.5</c:v>
                </c:pt>
                <c:pt idx="592">
                  <c:v>296</c:v>
                </c:pt>
                <c:pt idx="593">
                  <c:v>296.5</c:v>
                </c:pt>
                <c:pt idx="594">
                  <c:v>297</c:v>
                </c:pt>
                <c:pt idx="595">
                  <c:v>297.5</c:v>
                </c:pt>
                <c:pt idx="596">
                  <c:v>298</c:v>
                </c:pt>
                <c:pt idx="597">
                  <c:v>298.5</c:v>
                </c:pt>
                <c:pt idx="598">
                  <c:v>299</c:v>
                </c:pt>
                <c:pt idx="599">
                  <c:v>299.5</c:v>
                </c:pt>
                <c:pt idx="600">
                  <c:v>300</c:v>
                </c:pt>
                <c:pt idx="601">
                  <c:v>300.5</c:v>
                </c:pt>
                <c:pt idx="602">
                  <c:v>301</c:v>
                </c:pt>
                <c:pt idx="603">
                  <c:v>301.5</c:v>
                </c:pt>
                <c:pt idx="604">
                  <c:v>302</c:v>
                </c:pt>
                <c:pt idx="605">
                  <c:v>302.5</c:v>
                </c:pt>
                <c:pt idx="606">
                  <c:v>303</c:v>
                </c:pt>
                <c:pt idx="607">
                  <c:v>303.5</c:v>
                </c:pt>
                <c:pt idx="608">
                  <c:v>304</c:v>
                </c:pt>
                <c:pt idx="609">
                  <c:v>304.5</c:v>
                </c:pt>
                <c:pt idx="610">
                  <c:v>305</c:v>
                </c:pt>
                <c:pt idx="611">
                  <c:v>305.5</c:v>
                </c:pt>
                <c:pt idx="612">
                  <c:v>306</c:v>
                </c:pt>
                <c:pt idx="613">
                  <c:v>306.5</c:v>
                </c:pt>
                <c:pt idx="614">
                  <c:v>307</c:v>
                </c:pt>
                <c:pt idx="615">
                  <c:v>307.5</c:v>
                </c:pt>
                <c:pt idx="616">
                  <c:v>308</c:v>
                </c:pt>
                <c:pt idx="617">
                  <c:v>308.5</c:v>
                </c:pt>
                <c:pt idx="618">
                  <c:v>309</c:v>
                </c:pt>
                <c:pt idx="619">
                  <c:v>309.5</c:v>
                </c:pt>
                <c:pt idx="620">
                  <c:v>310</c:v>
                </c:pt>
                <c:pt idx="621">
                  <c:v>310.5</c:v>
                </c:pt>
                <c:pt idx="622">
                  <c:v>311</c:v>
                </c:pt>
                <c:pt idx="623">
                  <c:v>311.5</c:v>
                </c:pt>
                <c:pt idx="624">
                  <c:v>312</c:v>
                </c:pt>
                <c:pt idx="625">
                  <c:v>312.5</c:v>
                </c:pt>
                <c:pt idx="626">
                  <c:v>313</c:v>
                </c:pt>
                <c:pt idx="627">
                  <c:v>313.5</c:v>
                </c:pt>
                <c:pt idx="628">
                  <c:v>314</c:v>
                </c:pt>
                <c:pt idx="629">
                  <c:v>314.5</c:v>
                </c:pt>
                <c:pt idx="630">
                  <c:v>315</c:v>
                </c:pt>
                <c:pt idx="631">
                  <c:v>315.5</c:v>
                </c:pt>
                <c:pt idx="632">
                  <c:v>316</c:v>
                </c:pt>
                <c:pt idx="633">
                  <c:v>316.5</c:v>
                </c:pt>
                <c:pt idx="634">
                  <c:v>317</c:v>
                </c:pt>
                <c:pt idx="635">
                  <c:v>317.5</c:v>
                </c:pt>
                <c:pt idx="636">
                  <c:v>318</c:v>
                </c:pt>
                <c:pt idx="637">
                  <c:v>318.5</c:v>
                </c:pt>
                <c:pt idx="638">
                  <c:v>319</c:v>
                </c:pt>
                <c:pt idx="639">
                  <c:v>319.5</c:v>
                </c:pt>
                <c:pt idx="640">
                  <c:v>320</c:v>
                </c:pt>
                <c:pt idx="641">
                  <c:v>320.5</c:v>
                </c:pt>
                <c:pt idx="642">
                  <c:v>321</c:v>
                </c:pt>
                <c:pt idx="643">
                  <c:v>321.5</c:v>
                </c:pt>
                <c:pt idx="644">
                  <c:v>322</c:v>
                </c:pt>
                <c:pt idx="645">
                  <c:v>322.5</c:v>
                </c:pt>
                <c:pt idx="646">
                  <c:v>323</c:v>
                </c:pt>
                <c:pt idx="647">
                  <c:v>323.5</c:v>
                </c:pt>
                <c:pt idx="648">
                  <c:v>324</c:v>
                </c:pt>
                <c:pt idx="649">
                  <c:v>324.5</c:v>
                </c:pt>
                <c:pt idx="650">
                  <c:v>325</c:v>
                </c:pt>
                <c:pt idx="651">
                  <c:v>325.5</c:v>
                </c:pt>
                <c:pt idx="652">
                  <c:v>326</c:v>
                </c:pt>
                <c:pt idx="653">
                  <c:v>326.5</c:v>
                </c:pt>
                <c:pt idx="654">
                  <c:v>327</c:v>
                </c:pt>
                <c:pt idx="655">
                  <c:v>327.5</c:v>
                </c:pt>
                <c:pt idx="656">
                  <c:v>328</c:v>
                </c:pt>
                <c:pt idx="657">
                  <c:v>328.5</c:v>
                </c:pt>
                <c:pt idx="658">
                  <c:v>329</c:v>
                </c:pt>
                <c:pt idx="659">
                  <c:v>329.5</c:v>
                </c:pt>
                <c:pt idx="660">
                  <c:v>330</c:v>
                </c:pt>
                <c:pt idx="661">
                  <c:v>330.5</c:v>
                </c:pt>
                <c:pt idx="662">
                  <c:v>331</c:v>
                </c:pt>
                <c:pt idx="663">
                  <c:v>331.5</c:v>
                </c:pt>
                <c:pt idx="664">
                  <c:v>332</c:v>
                </c:pt>
                <c:pt idx="665">
                  <c:v>332.5</c:v>
                </c:pt>
                <c:pt idx="666">
                  <c:v>333</c:v>
                </c:pt>
                <c:pt idx="667">
                  <c:v>333.5</c:v>
                </c:pt>
                <c:pt idx="668">
                  <c:v>334</c:v>
                </c:pt>
                <c:pt idx="669">
                  <c:v>334.5</c:v>
                </c:pt>
                <c:pt idx="670">
                  <c:v>335</c:v>
                </c:pt>
                <c:pt idx="671">
                  <c:v>335.5</c:v>
                </c:pt>
                <c:pt idx="672">
                  <c:v>336</c:v>
                </c:pt>
                <c:pt idx="673">
                  <c:v>336.5</c:v>
                </c:pt>
                <c:pt idx="674">
                  <c:v>337</c:v>
                </c:pt>
                <c:pt idx="675">
                  <c:v>337.5</c:v>
                </c:pt>
                <c:pt idx="676">
                  <c:v>338</c:v>
                </c:pt>
                <c:pt idx="677">
                  <c:v>338.5</c:v>
                </c:pt>
                <c:pt idx="678">
                  <c:v>339</c:v>
                </c:pt>
                <c:pt idx="679">
                  <c:v>339.5</c:v>
                </c:pt>
                <c:pt idx="680">
                  <c:v>340</c:v>
                </c:pt>
                <c:pt idx="681">
                  <c:v>340.5</c:v>
                </c:pt>
                <c:pt idx="682">
                  <c:v>341</c:v>
                </c:pt>
                <c:pt idx="683">
                  <c:v>341.5</c:v>
                </c:pt>
                <c:pt idx="684">
                  <c:v>342</c:v>
                </c:pt>
                <c:pt idx="685">
                  <c:v>342.5</c:v>
                </c:pt>
                <c:pt idx="686">
                  <c:v>343</c:v>
                </c:pt>
                <c:pt idx="687">
                  <c:v>343.5</c:v>
                </c:pt>
                <c:pt idx="688">
                  <c:v>344</c:v>
                </c:pt>
                <c:pt idx="689">
                  <c:v>344.5</c:v>
                </c:pt>
                <c:pt idx="690">
                  <c:v>345</c:v>
                </c:pt>
                <c:pt idx="691">
                  <c:v>345.5</c:v>
                </c:pt>
                <c:pt idx="692">
                  <c:v>346</c:v>
                </c:pt>
                <c:pt idx="693">
                  <c:v>346.5</c:v>
                </c:pt>
                <c:pt idx="694">
                  <c:v>347</c:v>
                </c:pt>
                <c:pt idx="695">
                  <c:v>347.5</c:v>
                </c:pt>
                <c:pt idx="696">
                  <c:v>348</c:v>
                </c:pt>
                <c:pt idx="697">
                  <c:v>348.5</c:v>
                </c:pt>
                <c:pt idx="698">
                  <c:v>349</c:v>
                </c:pt>
                <c:pt idx="699">
                  <c:v>349.5</c:v>
                </c:pt>
                <c:pt idx="700">
                  <c:v>350</c:v>
                </c:pt>
                <c:pt idx="701">
                  <c:v>350.5</c:v>
                </c:pt>
                <c:pt idx="702">
                  <c:v>351</c:v>
                </c:pt>
                <c:pt idx="703">
                  <c:v>351.5</c:v>
                </c:pt>
                <c:pt idx="704">
                  <c:v>352</c:v>
                </c:pt>
                <c:pt idx="705">
                  <c:v>352.5</c:v>
                </c:pt>
                <c:pt idx="706">
                  <c:v>353</c:v>
                </c:pt>
                <c:pt idx="707">
                  <c:v>353.5</c:v>
                </c:pt>
                <c:pt idx="708">
                  <c:v>354</c:v>
                </c:pt>
                <c:pt idx="709">
                  <c:v>354.5</c:v>
                </c:pt>
                <c:pt idx="710">
                  <c:v>355</c:v>
                </c:pt>
                <c:pt idx="711">
                  <c:v>355.5</c:v>
                </c:pt>
                <c:pt idx="712">
                  <c:v>356</c:v>
                </c:pt>
                <c:pt idx="713">
                  <c:v>356.5</c:v>
                </c:pt>
                <c:pt idx="714">
                  <c:v>357</c:v>
                </c:pt>
                <c:pt idx="715">
                  <c:v>357.5</c:v>
                </c:pt>
                <c:pt idx="716">
                  <c:v>358</c:v>
                </c:pt>
                <c:pt idx="717">
                  <c:v>358.5</c:v>
                </c:pt>
                <c:pt idx="718">
                  <c:v>359</c:v>
                </c:pt>
                <c:pt idx="719">
                  <c:v>359.5</c:v>
                </c:pt>
                <c:pt idx="720">
                  <c:v>360</c:v>
                </c:pt>
                <c:pt idx="721">
                  <c:v>360.5</c:v>
                </c:pt>
                <c:pt idx="722">
                  <c:v>361</c:v>
                </c:pt>
                <c:pt idx="723">
                  <c:v>361.5</c:v>
                </c:pt>
                <c:pt idx="724">
                  <c:v>362</c:v>
                </c:pt>
                <c:pt idx="725">
                  <c:v>362.5</c:v>
                </c:pt>
                <c:pt idx="726">
                  <c:v>363</c:v>
                </c:pt>
                <c:pt idx="727">
                  <c:v>363.5</c:v>
                </c:pt>
                <c:pt idx="728">
                  <c:v>364</c:v>
                </c:pt>
                <c:pt idx="729">
                  <c:v>364.5</c:v>
                </c:pt>
                <c:pt idx="730">
                  <c:v>365</c:v>
                </c:pt>
                <c:pt idx="731">
                  <c:v>365.5</c:v>
                </c:pt>
                <c:pt idx="732">
                  <c:v>366</c:v>
                </c:pt>
                <c:pt idx="733">
                  <c:v>366.5</c:v>
                </c:pt>
                <c:pt idx="734">
                  <c:v>367</c:v>
                </c:pt>
                <c:pt idx="735">
                  <c:v>367.5</c:v>
                </c:pt>
                <c:pt idx="736">
                  <c:v>368</c:v>
                </c:pt>
                <c:pt idx="737">
                  <c:v>368.5</c:v>
                </c:pt>
                <c:pt idx="738">
                  <c:v>369</c:v>
                </c:pt>
                <c:pt idx="739">
                  <c:v>369.5</c:v>
                </c:pt>
                <c:pt idx="740">
                  <c:v>370</c:v>
                </c:pt>
                <c:pt idx="741">
                  <c:v>370.5</c:v>
                </c:pt>
                <c:pt idx="742">
                  <c:v>371</c:v>
                </c:pt>
                <c:pt idx="743">
                  <c:v>371.5</c:v>
                </c:pt>
                <c:pt idx="744">
                  <c:v>372</c:v>
                </c:pt>
                <c:pt idx="745">
                  <c:v>372.5</c:v>
                </c:pt>
                <c:pt idx="746">
                  <c:v>373</c:v>
                </c:pt>
                <c:pt idx="747">
                  <c:v>373.5</c:v>
                </c:pt>
                <c:pt idx="748">
                  <c:v>374</c:v>
                </c:pt>
                <c:pt idx="749">
                  <c:v>374.5</c:v>
                </c:pt>
                <c:pt idx="750">
                  <c:v>375</c:v>
                </c:pt>
                <c:pt idx="751">
                  <c:v>375.5</c:v>
                </c:pt>
                <c:pt idx="752">
                  <c:v>376</c:v>
                </c:pt>
                <c:pt idx="753">
                  <c:v>376.5</c:v>
                </c:pt>
                <c:pt idx="754">
                  <c:v>377</c:v>
                </c:pt>
                <c:pt idx="755">
                  <c:v>377.5</c:v>
                </c:pt>
                <c:pt idx="756">
                  <c:v>378</c:v>
                </c:pt>
                <c:pt idx="757">
                  <c:v>378.5</c:v>
                </c:pt>
                <c:pt idx="758">
                  <c:v>379</c:v>
                </c:pt>
                <c:pt idx="759">
                  <c:v>379.5</c:v>
                </c:pt>
                <c:pt idx="760">
                  <c:v>380</c:v>
                </c:pt>
                <c:pt idx="761">
                  <c:v>380.5</c:v>
                </c:pt>
                <c:pt idx="762">
                  <c:v>381</c:v>
                </c:pt>
                <c:pt idx="763">
                  <c:v>381.5</c:v>
                </c:pt>
                <c:pt idx="764">
                  <c:v>382</c:v>
                </c:pt>
                <c:pt idx="765">
                  <c:v>382.5</c:v>
                </c:pt>
                <c:pt idx="766">
                  <c:v>383</c:v>
                </c:pt>
                <c:pt idx="767">
                  <c:v>383.5</c:v>
                </c:pt>
                <c:pt idx="768">
                  <c:v>384</c:v>
                </c:pt>
                <c:pt idx="769">
                  <c:v>384.5</c:v>
                </c:pt>
                <c:pt idx="770">
                  <c:v>385</c:v>
                </c:pt>
                <c:pt idx="771">
                  <c:v>385.5</c:v>
                </c:pt>
                <c:pt idx="772">
                  <c:v>386</c:v>
                </c:pt>
                <c:pt idx="773">
                  <c:v>386.5</c:v>
                </c:pt>
                <c:pt idx="774">
                  <c:v>387</c:v>
                </c:pt>
                <c:pt idx="775">
                  <c:v>387.5</c:v>
                </c:pt>
                <c:pt idx="776">
                  <c:v>388</c:v>
                </c:pt>
                <c:pt idx="777">
                  <c:v>388.5</c:v>
                </c:pt>
                <c:pt idx="778">
                  <c:v>389</c:v>
                </c:pt>
                <c:pt idx="779">
                  <c:v>389.5</c:v>
                </c:pt>
                <c:pt idx="780">
                  <c:v>390</c:v>
                </c:pt>
                <c:pt idx="781">
                  <c:v>390.5</c:v>
                </c:pt>
                <c:pt idx="782">
                  <c:v>391</c:v>
                </c:pt>
                <c:pt idx="783">
                  <c:v>391.5</c:v>
                </c:pt>
                <c:pt idx="784">
                  <c:v>392</c:v>
                </c:pt>
                <c:pt idx="785">
                  <c:v>392.5</c:v>
                </c:pt>
                <c:pt idx="786">
                  <c:v>393</c:v>
                </c:pt>
                <c:pt idx="787">
                  <c:v>393.5</c:v>
                </c:pt>
                <c:pt idx="788">
                  <c:v>394</c:v>
                </c:pt>
                <c:pt idx="789">
                  <c:v>394.5</c:v>
                </c:pt>
                <c:pt idx="790">
                  <c:v>395</c:v>
                </c:pt>
                <c:pt idx="791">
                  <c:v>395.5</c:v>
                </c:pt>
                <c:pt idx="792">
                  <c:v>396</c:v>
                </c:pt>
                <c:pt idx="793">
                  <c:v>396.5</c:v>
                </c:pt>
                <c:pt idx="794">
                  <c:v>397</c:v>
                </c:pt>
                <c:pt idx="795">
                  <c:v>397.5</c:v>
                </c:pt>
                <c:pt idx="796">
                  <c:v>398</c:v>
                </c:pt>
                <c:pt idx="797">
                  <c:v>398.5</c:v>
                </c:pt>
                <c:pt idx="798">
                  <c:v>399</c:v>
                </c:pt>
                <c:pt idx="799">
                  <c:v>399.5</c:v>
                </c:pt>
                <c:pt idx="800">
                  <c:v>400</c:v>
                </c:pt>
                <c:pt idx="801">
                  <c:v>400.5</c:v>
                </c:pt>
                <c:pt idx="802">
                  <c:v>401</c:v>
                </c:pt>
                <c:pt idx="803">
                  <c:v>401.5</c:v>
                </c:pt>
                <c:pt idx="804">
                  <c:v>402</c:v>
                </c:pt>
                <c:pt idx="805">
                  <c:v>402.5</c:v>
                </c:pt>
                <c:pt idx="806">
                  <c:v>403</c:v>
                </c:pt>
                <c:pt idx="807">
                  <c:v>403.5</c:v>
                </c:pt>
                <c:pt idx="808">
                  <c:v>404</c:v>
                </c:pt>
                <c:pt idx="809">
                  <c:v>404.5</c:v>
                </c:pt>
                <c:pt idx="810">
                  <c:v>405</c:v>
                </c:pt>
                <c:pt idx="811">
                  <c:v>405.5</c:v>
                </c:pt>
                <c:pt idx="812">
                  <c:v>406</c:v>
                </c:pt>
                <c:pt idx="813">
                  <c:v>406.5</c:v>
                </c:pt>
                <c:pt idx="814">
                  <c:v>407</c:v>
                </c:pt>
                <c:pt idx="815">
                  <c:v>407.5</c:v>
                </c:pt>
                <c:pt idx="816">
                  <c:v>408</c:v>
                </c:pt>
                <c:pt idx="817">
                  <c:v>408.5</c:v>
                </c:pt>
                <c:pt idx="818">
                  <c:v>409</c:v>
                </c:pt>
                <c:pt idx="819">
                  <c:v>409.5</c:v>
                </c:pt>
                <c:pt idx="820">
                  <c:v>410</c:v>
                </c:pt>
                <c:pt idx="821">
                  <c:v>410.5</c:v>
                </c:pt>
                <c:pt idx="822">
                  <c:v>411</c:v>
                </c:pt>
                <c:pt idx="823">
                  <c:v>411.5</c:v>
                </c:pt>
                <c:pt idx="824">
                  <c:v>412</c:v>
                </c:pt>
                <c:pt idx="825">
                  <c:v>412.5</c:v>
                </c:pt>
                <c:pt idx="826">
                  <c:v>413</c:v>
                </c:pt>
                <c:pt idx="827">
                  <c:v>413.5</c:v>
                </c:pt>
                <c:pt idx="828">
                  <c:v>414</c:v>
                </c:pt>
                <c:pt idx="829">
                  <c:v>414.5</c:v>
                </c:pt>
                <c:pt idx="830">
                  <c:v>415</c:v>
                </c:pt>
                <c:pt idx="831">
                  <c:v>415.5</c:v>
                </c:pt>
                <c:pt idx="832">
                  <c:v>416</c:v>
                </c:pt>
                <c:pt idx="833">
                  <c:v>416.5</c:v>
                </c:pt>
                <c:pt idx="834">
                  <c:v>417</c:v>
                </c:pt>
                <c:pt idx="835">
                  <c:v>417.5</c:v>
                </c:pt>
                <c:pt idx="836">
                  <c:v>418</c:v>
                </c:pt>
                <c:pt idx="837">
                  <c:v>418.5</c:v>
                </c:pt>
                <c:pt idx="838">
                  <c:v>419</c:v>
                </c:pt>
                <c:pt idx="839">
                  <c:v>419.5</c:v>
                </c:pt>
                <c:pt idx="840">
                  <c:v>420</c:v>
                </c:pt>
                <c:pt idx="841">
                  <c:v>420.5</c:v>
                </c:pt>
                <c:pt idx="842">
                  <c:v>421</c:v>
                </c:pt>
                <c:pt idx="843">
                  <c:v>421.5</c:v>
                </c:pt>
                <c:pt idx="844">
                  <c:v>422</c:v>
                </c:pt>
                <c:pt idx="845">
                  <c:v>422.5</c:v>
                </c:pt>
                <c:pt idx="846">
                  <c:v>423</c:v>
                </c:pt>
                <c:pt idx="847">
                  <c:v>423.5</c:v>
                </c:pt>
                <c:pt idx="848">
                  <c:v>424</c:v>
                </c:pt>
                <c:pt idx="849">
                  <c:v>424.5</c:v>
                </c:pt>
                <c:pt idx="850">
                  <c:v>425</c:v>
                </c:pt>
                <c:pt idx="851">
                  <c:v>425.5</c:v>
                </c:pt>
                <c:pt idx="852">
                  <c:v>426</c:v>
                </c:pt>
                <c:pt idx="853">
                  <c:v>426.5</c:v>
                </c:pt>
                <c:pt idx="854">
                  <c:v>427</c:v>
                </c:pt>
                <c:pt idx="855">
                  <c:v>427.5</c:v>
                </c:pt>
                <c:pt idx="856">
                  <c:v>428</c:v>
                </c:pt>
                <c:pt idx="857">
                  <c:v>428.5</c:v>
                </c:pt>
                <c:pt idx="858">
                  <c:v>429</c:v>
                </c:pt>
                <c:pt idx="859">
                  <c:v>429.5</c:v>
                </c:pt>
                <c:pt idx="860">
                  <c:v>430</c:v>
                </c:pt>
                <c:pt idx="861">
                  <c:v>430.5</c:v>
                </c:pt>
                <c:pt idx="862">
                  <c:v>431</c:v>
                </c:pt>
                <c:pt idx="863">
                  <c:v>431.5</c:v>
                </c:pt>
                <c:pt idx="864">
                  <c:v>432</c:v>
                </c:pt>
                <c:pt idx="865">
                  <c:v>432.5</c:v>
                </c:pt>
                <c:pt idx="866">
                  <c:v>433</c:v>
                </c:pt>
                <c:pt idx="867">
                  <c:v>433.5</c:v>
                </c:pt>
                <c:pt idx="868">
                  <c:v>434</c:v>
                </c:pt>
                <c:pt idx="869">
                  <c:v>434.5</c:v>
                </c:pt>
                <c:pt idx="870">
                  <c:v>435</c:v>
                </c:pt>
                <c:pt idx="871">
                  <c:v>435.5</c:v>
                </c:pt>
                <c:pt idx="872">
                  <c:v>436</c:v>
                </c:pt>
                <c:pt idx="873">
                  <c:v>436.5</c:v>
                </c:pt>
                <c:pt idx="874">
                  <c:v>437</c:v>
                </c:pt>
                <c:pt idx="875">
                  <c:v>437.5</c:v>
                </c:pt>
                <c:pt idx="876">
                  <c:v>438</c:v>
                </c:pt>
                <c:pt idx="877">
                  <c:v>438.5</c:v>
                </c:pt>
                <c:pt idx="878">
                  <c:v>439</c:v>
                </c:pt>
                <c:pt idx="879">
                  <c:v>439.5</c:v>
                </c:pt>
                <c:pt idx="880">
                  <c:v>440</c:v>
                </c:pt>
                <c:pt idx="881">
                  <c:v>440.5</c:v>
                </c:pt>
                <c:pt idx="882">
                  <c:v>441</c:v>
                </c:pt>
                <c:pt idx="883">
                  <c:v>441.5</c:v>
                </c:pt>
                <c:pt idx="884">
                  <c:v>442</c:v>
                </c:pt>
                <c:pt idx="885">
                  <c:v>442.5</c:v>
                </c:pt>
                <c:pt idx="886">
                  <c:v>443</c:v>
                </c:pt>
                <c:pt idx="887">
                  <c:v>443.5</c:v>
                </c:pt>
                <c:pt idx="888">
                  <c:v>444</c:v>
                </c:pt>
                <c:pt idx="889">
                  <c:v>444.5</c:v>
                </c:pt>
                <c:pt idx="890">
                  <c:v>445</c:v>
                </c:pt>
                <c:pt idx="891">
                  <c:v>445.5</c:v>
                </c:pt>
                <c:pt idx="892">
                  <c:v>446</c:v>
                </c:pt>
                <c:pt idx="893">
                  <c:v>446.5</c:v>
                </c:pt>
                <c:pt idx="894">
                  <c:v>447</c:v>
                </c:pt>
                <c:pt idx="895">
                  <c:v>447.5</c:v>
                </c:pt>
                <c:pt idx="896">
                  <c:v>448</c:v>
                </c:pt>
                <c:pt idx="897">
                  <c:v>448.5</c:v>
                </c:pt>
                <c:pt idx="898">
                  <c:v>449</c:v>
                </c:pt>
                <c:pt idx="899">
                  <c:v>449.5</c:v>
                </c:pt>
                <c:pt idx="900">
                  <c:v>450</c:v>
                </c:pt>
                <c:pt idx="901">
                  <c:v>450.5</c:v>
                </c:pt>
                <c:pt idx="902">
                  <c:v>451</c:v>
                </c:pt>
                <c:pt idx="903">
                  <c:v>451.5</c:v>
                </c:pt>
                <c:pt idx="904">
                  <c:v>452</c:v>
                </c:pt>
                <c:pt idx="905">
                  <c:v>452.5</c:v>
                </c:pt>
                <c:pt idx="906">
                  <c:v>453</c:v>
                </c:pt>
                <c:pt idx="907">
                  <c:v>453.5</c:v>
                </c:pt>
                <c:pt idx="908">
                  <c:v>454</c:v>
                </c:pt>
                <c:pt idx="909">
                  <c:v>454.5</c:v>
                </c:pt>
                <c:pt idx="910">
                  <c:v>455</c:v>
                </c:pt>
                <c:pt idx="911">
                  <c:v>455.5</c:v>
                </c:pt>
                <c:pt idx="912">
                  <c:v>456</c:v>
                </c:pt>
                <c:pt idx="913">
                  <c:v>456.5</c:v>
                </c:pt>
                <c:pt idx="914">
                  <c:v>457</c:v>
                </c:pt>
                <c:pt idx="915">
                  <c:v>457.5</c:v>
                </c:pt>
                <c:pt idx="916">
                  <c:v>458</c:v>
                </c:pt>
                <c:pt idx="917">
                  <c:v>458.5</c:v>
                </c:pt>
                <c:pt idx="918">
                  <c:v>459</c:v>
                </c:pt>
                <c:pt idx="919">
                  <c:v>459.5</c:v>
                </c:pt>
                <c:pt idx="920">
                  <c:v>460</c:v>
                </c:pt>
                <c:pt idx="921">
                  <c:v>460.5</c:v>
                </c:pt>
                <c:pt idx="922">
                  <c:v>461</c:v>
                </c:pt>
                <c:pt idx="923">
                  <c:v>461.5</c:v>
                </c:pt>
                <c:pt idx="924">
                  <c:v>462</c:v>
                </c:pt>
                <c:pt idx="925">
                  <c:v>462.5</c:v>
                </c:pt>
                <c:pt idx="926">
                  <c:v>463</c:v>
                </c:pt>
                <c:pt idx="927">
                  <c:v>463.5</c:v>
                </c:pt>
                <c:pt idx="928">
                  <c:v>464</c:v>
                </c:pt>
                <c:pt idx="929">
                  <c:v>464.5</c:v>
                </c:pt>
                <c:pt idx="930">
                  <c:v>465</c:v>
                </c:pt>
                <c:pt idx="931">
                  <c:v>465.5</c:v>
                </c:pt>
                <c:pt idx="932">
                  <c:v>466</c:v>
                </c:pt>
                <c:pt idx="933">
                  <c:v>466.5</c:v>
                </c:pt>
                <c:pt idx="934">
                  <c:v>467</c:v>
                </c:pt>
                <c:pt idx="935">
                  <c:v>467.5</c:v>
                </c:pt>
                <c:pt idx="936">
                  <c:v>468</c:v>
                </c:pt>
                <c:pt idx="937">
                  <c:v>468.5</c:v>
                </c:pt>
                <c:pt idx="938">
                  <c:v>469</c:v>
                </c:pt>
                <c:pt idx="939">
                  <c:v>469.5</c:v>
                </c:pt>
                <c:pt idx="940">
                  <c:v>470</c:v>
                </c:pt>
                <c:pt idx="941">
                  <c:v>470.5</c:v>
                </c:pt>
                <c:pt idx="942">
                  <c:v>471</c:v>
                </c:pt>
                <c:pt idx="943">
                  <c:v>471.5</c:v>
                </c:pt>
                <c:pt idx="944">
                  <c:v>472</c:v>
                </c:pt>
                <c:pt idx="945">
                  <c:v>472.5</c:v>
                </c:pt>
                <c:pt idx="946">
                  <c:v>473</c:v>
                </c:pt>
                <c:pt idx="947">
                  <c:v>473.5</c:v>
                </c:pt>
                <c:pt idx="948">
                  <c:v>474</c:v>
                </c:pt>
                <c:pt idx="949">
                  <c:v>474.5</c:v>
                </c:pt>
                <c:pt idx="950">
                  <c:v>475</c:v>
                </c:pt>
                <c:pt idx="951">
                  <c:v>475.5</c:v>
                </c:pt>
                <c:pt idx="952">
                  <c:v>476</c:v>
                </c:pt>
                <c:pt idx="953">
                  <c:v>476.5</c:v>
                </c:pt>
                <c:pt idx="954">
                  <c:v>477</c:v>
                </c:pt>
                <c:pt idx="955">
                  <c:v>477.5</c:v>
                </c:pt>
                <c:pt idx="956">
                  <c:v>478</c:v>
                </c:pt>
                <c:pt idx="957">
                  <c:v>478.5</c:v>
                </c:pt>
                <c:pt idx="958">
                  <c:v>479</c:v>
                </c:pt>
                <c:pt idx="959">
                  <c:v>479.5</c:v>
                </c:pt>
                <c:pt idx="960">
                  <c:v>480</c:v>
                </c:pt>
                <c:pt idx="961">
                  <c:v>480.5</c:v>
                </c:pt>
                <c:pt idx="962">
                  <c:v>481</c:v>
                </c:pt>
                <c:pt idx="963">
                  <c:v>481.5</c:v>
                </c:pt>
                <c:pt idx="964">
                  <c:v>482</c:v>
                </c:pt>
                <c:pt idx="965">
                  <c:v>482.5</c:v>
                </c:pt>
                <c:pt idx="966">
                  <c:v>483</c:v>
                </c:pt>
                <c:pt idx="967">
                  <c:v>483.5</c:v>
                </c:pt>
                <c:pt idx="968">
                  <c:v>484</c:v>
                </c:pt>
                <c:pt idx="969">
                  <c:v>484.5</c:v>
                </c:pt>
                <c:pt idx="970">
                  <c:v>485</c:v>
                </c:pt>
                <c:pt idx="971">
                  <c:v>485.5</c:v>
                </c:pt>
                <c:pt idx="972">
                  <c:v>486</c:v>
                </c:pt>
                <c:pt idx="973">
                  <c:v>486.5</c:v>
                </c:pt>
                <c:pt idx="974">
                  <c:v>487</c:v>
                </c:pt>
                <c:pt idx="975">
                  <c:v>487.5</c:v>
                </c:pt>
                <c:pt idx="976">
                  <c:v>488</c:v>
                </c:pt>
                <c:pt idx="977">
                  <c:v>488.5</c:v>
                </c:pt>
                <c:pt idx="978">
                  <c:v>489</c:v>
                </c:pt>
                <c:pt idx="979">
                  <c:v>489.5</c:v>
                </c:pt>
                <c:pt idx="980">
                  <c:v>490</c:v>
                </c:pt>
                <c:pt idx="981">
                  <c:v>490.5</c:v>
                </c:pt>
                <c:pt idx="982">
                  <c:v>491</c:v>
                </c:pt>
                <c:pt idx="983">
                  <c:v>491.5</c:v>
                </c:pt>
                <c:pt idx="984">
                  <c:v>492</c:v>
                </c:pt>
                <c:pt idx="985">
                  <c:v>492.5</c:v>
                </c:pt>
                <c:pt idx="986">
                  <c:v>493</c:v>
                </c:pt>
                <c:pt idx="987">
                  <c:v>493.5</c:v>
                </c:pt>
                <c:pt idx="988">
                  <c:v>494</c:v>
                </c:pt>
                <c:pt idx="989">
                  <c:v>494.5</c:v>
                </c:pt>
                <c:pt idx="990">
                  <c:v>495</c:v>
                </c:pt>
                <c:pt idx="991">
                  <c:v>495.5</c:v>
                </c:pt>
                <c:pt idx="992">
                  <c:v>496</c:v>
                </c:pt>
                <c:pt idx="993">
                  <c:v>496.5</c:v>
                </c:pt>
                <c:pt idx="994">
                  <c:v>497</c:v>
                </c:pt>
                <c:pt idx="995">
                  <c:v>497.5</c:v>
                </c:pt>
                <c:pt idx="996">
                  <c:v>498</c:v>
                </c:pt>
                <c:pt idx="997">
                  <c:v>498.5</c:v>
                </c:pt>
                <c:pt idx="998">
                  <c:v>499</c:v>
                </c:pt>
                <c:pt idx="999">
                  <c:v>499.5</c:v>
                </c:pt>
              </c:numCache>
            </c:numRef>
          </c:xVal>
          <c:yVal>
            <c:numRef>
              <c:f>Sheet1!$J$2:$J$1001</c:f>
              <c:numCache>
                <c:formatCode>0.00E+00</c:formatCode>
                <c:ptCount val="1000"/>
                <c:pt idx="0" formatCode="General">
                  <c:v>0</c:v>
                </c:pt>
                <c:pt idx="1">
                  <c:v>2.20934521387058E-7</c:v>
                </c:pt>
                <c:pt idx="2">
                  <c:v>6.0984084239856595E-7</c:v>
                </c:pt>
                <c:pt idx="3">
                  <c:v>9.7725672438335809E-7</c:v>
                </c:pt>
                <c:pt idx="4">
                  <c:v>1.39390182923966E-6</c:v>
                </c:pt>
                <c:pt idx="5">
                  <c:v>1.69800406573679E-6</c:v>
                </c:pt>
                <c:pt idx="6">
                  <c:v>1.7929517088856801E-6</c:v>
                </c:pt>
                <c:pt idx="7">
                  <c:v>1.7103516575670299E-6</c:v>
                </c:pt>
                <c:pt idx="8">
                  <c:v>1.4577740004086701E-6</c:v>
                </c:pt>
                <c:pt idx="9">
                  <c:v>1.1503656468558399E-6</c:v>
                </c:pt>
                <c:pt idx="10">
                  <c:v>8.6854302041250803E-7</c:v>
                </c:pt>
                <c:pt idx="11">
                  <c:v>6.4741007105432302E-7</c:v>
                </c:pt>
                <c:pt idx="12">
                  <c:v>5.3784724699214105E-7</c:v>
                </c:pt>
                <c:pt idx="13">
                  <c:v>5.2276950852073503E-7</c:v>
                </c:pt>
                <c:pt idx="14">
                  <c:v>5.9751916207932596E-7</c:v>
                </c:pt>
                <c:pt idx="15">
                  <c:v>7.5382513255442795E-7</c:v>
                </c:pt>
                <c:pt idx="16">
                  <c:v>9.4679455008777295E-7</c:v>
                </c:pt>
                <c:pt idx="17">
                  <c:v>1.1600001320168199E-6</c:v>
                </c:pt>
                <c:pt idx="18">
                  <c:v>1.35101485786367E-6</c:v>
                </c:pt>
                <c:pt idx="19">
                  <c:v>1.4846736854105301E-6</c:v>
                </c:pt>
                <c:pt idx="20">
                  <c:v>1.5597662112873299E-6</c:v>
                </c:pt>
                <c:pt idx="21">
                  <c:v>1.5588932693542199E-6</c:v>
                </c:pt>
                <c:pt idx="22">
                  <c:v>1.5000883108996199E-6</c:v>
                </c:pt>
                <c:pt idx="23">
                  <c:v>1.4044987096303199E-6</c:v>
                </c:pt>
                <c:pt idx="24">
                  <c:v>1.28073184238042E-6</c:v>
                </c:pt>
                <c:pt idx="25">
                  <c:v>1.1607198223048801E-6</c:v>
                </c:pt>
                <c:pt idx="26">
                  <c:v>1.0564602924001999E-6</c:v>
                </c:pt>
                <c:pt idx="27">
                  <c:v>9.817504414015749E-7</c:v>
                </c:pt>
                <c:pt idx="28">
                  <c:v>9.5563343856028494E-7</c:v>
                </c:pt>
                <c:pt idx="29">
                  <c:v>9.7378701209840405E-7</c:v>
                </c:pt>
                <c:pt idx="30">
                  <c:v>1.04004689312956E-6</c:v>
                </c:pt>
                <c:pt idx="31">
                  <c:v>1.1483652163410899E-6</c:v>
                </c:pt>
                <c:pt idx="32">
                  <c:v>1.2788194037764001E-6</c:v>
                </c:pt>
                <c:pt idx="33">
                  <c:v>1.42691797211776E-6</c:v>
                </c:pt>
                <c:pt idx="34">
                  <c:v>1.57513627884409E-6</c:v>
                </c:pt>
                <c:pt idx="35">
                  <c:v>1.70814266931079E-6</c:v>
                </c:pt>
                <c:pt idx="36">
                  <c:v>1.8251538638391701E-6</c:v>
                </c:pt>
                <c:pt idx="37">
                  <c:v>1.9122894238307002E-6</c:v>
                </c:pt>
                <c:pt idx="38">
                  <c:v>1.9694824663495799E-6</c:v>
                </c:pt>
                <c:pt idx="39">
                  <c:v>2.00076901451192E-6</c:v>
                </c:pt>
                <c:pt idx="40">
                  <c:v>2.00255597820724E-6</c:v>
                </c:pt>
                <c:pt idx="41">
                  <c:v>1.9878131834179001E-6</c:v>
                </c:pt>
                <c:pt idx="42">
                  <c:v>1.96162982961398E-6</c:v>
                </c:pt>
                <c:pt idx="43">
                  <c:v>1.92787266986086E-6</c:v>
                </c:pt>
                <c:pt idx="44">
                  <c:v>1.9017532337152399E-6</c:v>
                </c:pt>
                <c:pt idx="45">
                  <c:v>1.8857975285113899E-6</c:v>
                </c:pt>
                <c:pt idx="46">
                  <c:v>1.88586336196328E-6</c:v>
                </c:pt>
                <c:pt idx="47">
                  <c:v>1.9120420397727598E-6</c:v>
                </c:pt>
                <c:pt idx="48">
                  <c:v>1.96281031206465E-6</c:v>
                </c:pt>
                <c:pt idx="49">
                  <c:v>2.04213702658077E-6</c:v>
                </c:pt>
                <c:pt idx="50">
                  <c:v>2.1522918425694098E-6</c:v>
                </c:pt>
                <c:pt idx="51">
                  <c:v>2.2865162170645099E-6</c:v>
                </c:pt>
                <c:pt idx="52">
                  <c:v>2.4464502048485699E-6</c:v>
                </c:pt>
                <c:pt idx="53">
                  <c:v>2.6302407557110299E-6</c:v>
                </c:pt>
                <c:pt idx="54">
                  <c:v>2.8301696036655599E-6</c:v>
                </c:pt>
                <c:pt idx="55">
                  <c:v>3.0481087880761599E-6</c:v>
                </c:pt>
                <c:pt idx="56">
                  <c:v>3.2809671205072501E-6</c:v>
                </c:pt>
                <c:pt idx="57">
                  <c:v>3.52330385760795E-6</c:v>
                </c:pt>
                <c:pt idx="58">
                  <c:v>3.7782914702145899E-6</c:v>
                </c:pt>
                <c:pt idx="59">
                  <c:v>4.04143581247975E-6</c:v>
                </c:pt>
                <c:pt idx="60">
                  <c:v>4.3093629386622296E-6</c:v>
                </c:pt>
                <c:pt idx="61">
                  <c:v>4.5870270104662499E-6</c:v>
                </c:pt>
                <c:pt idx="62">
                  <c:v>4.8713537598601502E-6</c:v>
                </c:pt>
                <c:pt idx="63">
                  <c:v>5.1628592455069598E-6</c:v>
                </c:pt>
                <c:pt idx="64">
                  <c:v>5.46807042256796E-6</c:v>
                </c:pt>
                <c:pt idx="65">
                  <c:v>5.7855303020022598E-6</c:v>
                </c:pt>
                <c:pt idx="66">
                  <c:v>6.1193799085402797E-6</c:v>
                </c:pt>
                <c:pt idx="67">
                  <c:v>6.4776134224933698E-6</c:v>
                </c:pt>
                <c:pt idx="68">
                  <c:v>6.8600710052798101E-6</c:v>
                </c:pt>
                <c:pt idx="69">
                  <c:v>7.2723581442559198E-6</c:v>
                </c:pt>
                <c:pt idx="70">
                  <c:v>7.7223617991606398E-6</c:v>
                </c:pt>
                <c:pt idx="71">
                  <c:v>8.2110874196178007E-6</c:v>
                </c:pt>
                <c:pt idx="72">
                  <c:v>8.7461266968427896E-6</c:v>
                </c:pt>
                <c:pt idx="73">
                  <c:v>9.3367796714205906E-6</c:v>
                </c:pt>
                <c:pt idx="74">
                  <c:v>9.9860969408956292E-6</c:v>
                </c:pt>
                <c:pt idx="75">
                  <c:v>1.07033873085958E-5</c:v>
                </c:pt>
                <c:pt idx="76">
                  <c:v>1.1499412744843299E-5</c:v>
                </c:pt>
                <c:pt idx="77">
                  <c:v>1.2379466441766099E-5</c:v>
                </c:pt>
                <c:pt idx="78">
                  <c:v>1.33550425883195E-5</c:v>
                </c:pt>
                <c:pt idx="79">
                  <c:v>1.44394735865062E-5</c:v>
                </c:pt>
                <c:pt idx="80">
                  <c:v>1.5641009609044099E-5</c:v>
                </c:pt>
                <c:pt idx="81">
                  <c:v>1.6973514185189101E-5</c:v>
                </c:pt>
                <c:pt idx="82">
                  <c:v>1.8453146578051801E-5</c:v>
                </c:pt>
                <c:pt idx="83">
                  <c:v>2.0091283497196701E-5</c:v>
                </c:pt>
                <c:pt idx="84">
                  <c:v>2.19044364469957E-5</c:v>
                </c:pt>
                <c:pt idx="85">
                  <c:v>2.39123690858145E-5</c:v>
                </c:pt>
                <c:pt idx="86">
                  <c:v>2.61304841240961E-5</c:v>
                </c:pt>
                <c:pt idx="87">
                  <c:v>2.8578607419585099E-5</c:v>
                </c:pt>
                <c:pt idx="88">
                  <c:v>3.1280626492947098E-5</c:v>
                </c:pt>
                <c:pt idx="89">
                  <c:v>3.4256200364390402E-5</c:v>
                </c:pt>
                <c:pt idx="90">
                  <c:v>3.7528103535056299E-5</c:v>
                </c:pt>
                <c:pt idx="91">
                  <c:v>4.11235431706885E-5</c:v>
                </c:pt>
                <c:pt idx="92">
                  <c:v>4.5065327764311897E-5</c:v>
                </c:pt>
                <c:pt idx="93">
                  <c:v>4.9377323672427597E-5</c:v>
                </c:pt>
                <c:pt idx="94">
                  <c:v>5.4087295317902401E-5</c:v>
                </c:pt>
                <c:pt idx="95">
                  <c:v>5.9217616952321403E-5</c:v>
                </c:pt>
                <c:pt idx="96">
                  <c:v>6.4788111689466395E-5</c:v>
                </c:pt>
                <c:pt idx="97">
                  <c:v>7.0819809988830295E-5</c:v>
                </c:pt>
                <c:pt idx="98">
                  <c:v>7.7325308185098707E-5</c:v>
                </c:pt>
                <c:pt idx="99">
                  <c:v>8.4308663828309901E-5</c:v>
                </c:pt>
                <c:pt idx="100">
                  <c:v>9.1770786090061301E-5</c:v>
                </c:pt>
                <c:pt idx="101">
                  <c:v>9.97040905953248E-5</c:v>
                </c:pt>
                <c:pt idx="102" formatCode="General">
                  <c:v>1.0809995773185E-4</c:v>
                </c:pt>
                <c:pt idx="103" formatCode="General">
                  <c:v>1.16976971607E-4</c:v>
                </c:pt>
                <c:pt idx="104" formatCode="General">
                  <c:v>1.26413250717168E-4</c:v>
                </c:pt>
                <c:pt idx="105" formatCode="General">
                  <c:v>1.3658489805984299E-4</c:v>
                </c:pt>
                <c:pt idx="106" formatCode="General">
                  <c:v>1.4777808380840899E-4</c:v>
                </c:pt>
                <c:pt idx="107" formatCode="General">
                  <c:v>1.60314925219324E-4</c:v>
                </c:pt>
                <c:pt idx="108" formatCode="General">
                  <c:v>1.74421485832807E-4</c:v>
                </c:pt>
                <c:pt idx="109" formatCode="General">
                  <c:v>1.9012185425243199E-4</c:v>
                </c:pt>
                <c:pt idx="110" formatCode="General">
                  <c:v>2.0719142518682001E-4</c:v>
                </c:pt>
                <c:pt idx="111" formatCode="General">
                  <c:v>2.2517542333592999E-4</c:v>
                </c:pt>
                <c:pt idx="112" formatCode="General">
                  <c:v>2.4346723800803001E-4</c:v>
                </c:pt>
                <c:pt idx="113" formatCode="General">
                  <c:v>2.6140894345401102E-4</c:v>
                </c:pt>
                <c:pt idx="114" formatCode="General">
                  <c:v>2.7839523796864302E-4</c:v>
                </c:pt>
                <c:pt idx="115" formatCode="General">
                  <c:v>2.93984540014696E-4</c:v>
                </c:pt>
                <c:pt idx="116" formatCode="General">
                  <c:v>3.07989880666715E-4</c:v>
                </c:pt>
                <c:pt idx="117" formatCode="General">
                  <c:v>3.2052428736213602E-4</c:v>
                </c:pt>
                <c:pt idx="118" formatCode="General">
                  <c:v>3.3200052719069598E-4</c:v>
                </c:pt>
                <c:pt idx="119" formatCode="General">
                  <c:v>3.4306490205728799E-4</c:v>
                </c:pt>
                <c:pt idx="120" formatCode="General">
                  <c:v>3.5445265619525601E-4</c:v>
                </c:pt>
                <c:pt idx="121" formatCode="General">
                  <c:v>3.6679915296140402E-4</c:v>
                </c:pt>
                <c:pt idx="122" formatCode="General">
                  <c:v>3.8044461120939198E-4</c:v>
                </c:pt>
                <c:pt idx="123" formatCode="General">
                  <c:v>3.9527843684452799E-4</c:v>
                </c:pt>
                <c:pt idx="124" formatCode="General">
                  <c:v>4.1070169677409298E-4</c:v>
                </c:pt>
                <c:pt idx="125" formatCode="General">
                  <c:v>4.2575264855268698E-4</c:v>
                </c:pt>
                <c:pt idx="126" formatCode="General">
                  <c:v>4.3937408272948101E-4</c:v>
                </c:pt>
                <c:pt idx="127" formatCode="General">
                  <c:v>4.5075898781281499E-4</c:v>
                </c:pt>
                <c:pt idx="128" formatCode="General">
                  <c:v>4.5964372442624E-4</c:v>
                </c:pt>
                <c:pt idx="129" formatCode="General">
                  <c:v>4.6638527675456202E-4</c:v>
                </c:pt>
                <c:pt idx="130" formatCode="General">
                  <c:v>4.7174996651846502E-4</c:v>
                </c:pt>
                <c:pt idx="131" formatCode="General">
                  <c:v>4.7647863402911801E-4</c:v>
                </c:pt>
                <c:pt idx="132" formatCode="General">
                  <c:v>4.8082414625707901E-4</c:v>
                </c:pt>
                <c:pt idx="133" formatCode="General">
                  <c:v>4.8434750600078E-4</c:v>
                </c:pt>
                <c:pt idx="134" formatCode="General">
                  <c:v>4.86157783354039E-4</c:v>
                </c:pt>
                <c:pt idx="135" formatCode="General">
                  <c:v>4.8549202416274799E-4</c:v>
                </c:pt>
                <c:pt idx="136" formatCode="General">
                  <c:v>4.8227559591162397E-4</c:v>
                </c:pt>
                <c:pt idx="137" formatCode="General">
                  <c:v>4.7724246167321399E-4</c:v>
                </c:pt>
                <c:pt idx="138" formatCode="General">
                  <c:v>4.7144315361594803E-4</c:v>
                </c:pt>
                <c:pt idx="139" formatCode="General">
                  <c:v>4.65473581538418E-4</c:v>
                </c:pt>
                <c:pt idx="140" formatCode="General">
                  <c:v>4.5907244810167701E-4</c:v>
                </c:pt>
                <c:pt idx="141" formatCode="General">
                  <c:v>4.5148525521518699E-4</c:v>
                </c:pt>
                <c:pt idx="142" formatCode="General">
                  <c:v>4.4233541260977097E-4</c:v>
                </c:pt>
                <c:pt idx="143" formatCode="General">
                  <c:v>4.3219386196628799E-4</c:v>
                </c:pt>
                <c:pt idx="144" formatCode="General">
                  <c:v>4.2221259615624599E-4</c:v>
                </c:pt>
                <c:pt idx="145" formatCode="General">
                  <c:v>4.13138283983553E-4</c:v>
                </c:pt>
                <c:pt idx="146" formatCode="General">
                  <c:v>4.0476444062932502E-4</c:v>
                </c:pt>
                <c:pt idx="147" formatCode="General">
                  <c:v>3.9647316389541801E-4</c:v>
                </c:pt>
                <c:pt idx="148" formatCode="General">
                  <c:v>3.8828643342752797E-4</c:v>
                </c:pt>
                <c:pt idx="149" formatCode="General">
                  <c:v>3.8113587368014597E-4</c:v>
                </c:pt>
                <c:pt idx="150" formatCode="General">
                  <c:v>3.7592598684633999E-4</c:v>
                </c:pt>
                <c:pt idx="151" formatCode="General">
                  <c:v>3.7256880108732298E-4</c:v>
                </c:pt>
                <c:pt idx="152" formatCode="General">
                  <c:v>3.7030608696656501E-4</c:v>
                </c:pt>
                <c:pt idx="153" formatCode="General">
                  <c:v>3.6890216267665399E-4</c:v>
                </c:pt>
                <c:pt idx="154" formatCode="General">
                  <c:v>3.69003857427104E-4</c:v>
                </c:pt>
                <c:pt idx="155" formatCode="General">
                  <c:v>3.7108375354545701E-4</c:v>
                </c:pt>
                <c:pt idx="156" formatCode="General">
                  <c:v>3.7454063530117102E-4</c:v>
                </c:pt>
                <c:pt idx="157" formatCode="General">
                  <c:v>3.78402495149725E-4</c:v>
                </c:pt>
                <c:pt idx="158" formatCode="General">
                  <c:v>3.8254058516030298E-4</c:v>
                </c:pt>
                <c:pt idx="159" formatCode="General">
                  <c:v>3.8740686795420999E-4</c:v>
                </c:pt>
                <c:pt idx="160" formatCode="General">
                  <c:v>3.9274821922102702E-4</c:v>
                </c:pt>
                <c:pt idx="161" formatCode="General">
                  <c:v>3.97542588312528E-4</c:v>
                </c:pt>
                <c:pt idx="162" formatCode="General">
                  <c:v>4.0131279070361502E-4</c:v>
                </c:pt>
                <c:pt idx="163" formatCode="General">
                  <c:v>4.04468686038014E-4</c:v>
                </c:pt>
                <c:pt idx="164" formatCode="General">
                  <c:v>4.0705772583978498E-4</c:v>
                </c:pt>
                <c:pt idx="165" formatCode="General">
                  <c:v>4.0831728993909801E-4</c:v>
                </c:pt>
                <c:pt idx="166" formatCode="General">
                  <c:v>4.0792968649851701E-4</c:v>
                </c:pt>
                <c:pt idx="167" formatCode="General">
                  <c:v>4.0654453020864999E-4</c:v>
                </c:pt>
                <c:pt idx="168" formatCode="General">
                  <c:v>4.0456204387220998E-4</c:v>
                </c:pt>
                <c:pt idx="169" formatCode="General">
                  <c:v>4.0166545802203197E-4</c:v>
                </c:pt>
                <c:pt idx="170" formatCode="General">
                  <c:v>3.9801450320044402E-4</c:v>
                </c:pt>
                <c:pt idx="171" formatCode="General">
                  <c:v>3.94512348484778E-4</c:v>
                </c:pt>
                <c:pt idx="172" formatCode="General">
                  <c:v>3.9152095234553698E-4</c:v>
                </c:pt>
                <c:pt idx="173" formatCode="General">
                  <c:v>3.8876020548926301E-4</c:v>
                </c:pt>
                <c:pt idx="174" formatCode="General">
                  <c:v>3.8654017565125699E-4</c:v>
                </c:pt>
                <c:pt idx="175" formatCode="General">
                  <c:v>3.8552632929383501E-4</c:v>
                </c:pt>
                <c:pt idx="176" formatCode="General">
                  <c:v>3.85583287966188E-4</c:v>
                </c:pt>
                <c:pt idx="177" formatCode="General">
                  <c:v>3.8631120274046197E-4</c:v>
                </c:pt>
                <c:pt idx="178" formatCode="General">
                  <c:v>3.8792642904836598E-4</c:v>
                </c:pt>
                <c:pt idx="179" formatCode="General">
                  <c:v>3.9040957881003802E-4</c:v>
                </c:pt>
                <c:pt idx="180" formatCode="General">
                  <c:v>3.93012608355436E-4</c:v>
                </c:pt>
                <c:pt idx="181" formatCode="General">
                  <c:v>3.95350807015542E-4</c:v>
                </c:pt>
                <c:pt idx="182" formatCode="General">
                  <c:v>3.97518109234999E-4</c:v>
                </c:pt>
                <c:pt idx="183" formatCode="General">
                  <c:v>3.9912003852956402E-4</c:v>
                </c:pt>
                <c:pt idx="184" formatCode="General">
                  <c:v>3.9972146761415602E-4</c:v>
                </c:pt>
                <c:pt idx="185" formatCode="General">
                  <c:v>3.9957073916552802E-4</c:v>
                </c:pt>
                <c:pt idx="186" formatCode="General">
                  <c:v>3.9880748836106599E-4</c:v>
                </c:pt>
                <c:pt idx="187" formatCode="General">
                  <c:v>3.9722869875844798E-4</c:v>
                </c:pt>
                <c:pt idx="188" formatCode="General">
                  <c:v>3.9515881633183102E-4</c:v>
                </c:pt>
                <c:pt idx="189" formatCode="General">
                  <c:v>3.9313656374338301E-4</c:v>
                </c:pt>
                <c:pt idx="190" formatCode="General">
                  <c:v>3.9124717114580998E-4</c:v>
                </c:pt>
                <c:pt idx="191" formatCode="General">
                  <c:v>3.8971020791138698E-4</c:v>
                </c:pt>
                <c:pt idx="192" formatCode="General">
                  <c:v>3.88975979315091E-4</c:v>
                </c:pt>
                <c:pt idx="193" formatCode="General">
                  <c:v>3.89013556272096E-4</c:v>
                </c:pt>
                <c:pt idx="194" formatCode="General">
                  <c:v>3.89627205470906E-4</c:v>
                </c:pt>
                <c:pt idx="195" formatCode="General">
                  <c:v>3.9087610438429598E-4</c:v>
                </c:pt>
                <c:pt idx="196" formatCode="General">
                  <c:v>3.92543840451497E-4</c:v>
                </c:pt>
                <c:pt idx="197" formatCode="General">
                  <c:v>3.94201967366131E-4</c:v>
                </c:pt>
                <c:pt idx="198" formatCode="General">
                  <c:v>3.9570558366694702E-4</c:v>
                </c:pt>
                <c:pt idx="199" formatCode="General">
                  <c:v>3.9686844449080298E-4</c:v>
                </c:pt>
                <c:pt idx="200" formatCode="General">
                  <c:v>3.97375641573737E-4</c:v>
                </c:pt>
                <c:pt idx="201" formatCode="General">
                  <c:v>3.9721775710664799E-4</c:v>
                </c:pt>
                <c:pt idx="202" formatCode="General">
                  <c:v>3.96510839110311E-4</c:v>
                </c:pt>
                <c:pt idx="203" formatCode="General">
                  <c:v>3.9530073539434401E-4</c:v>
                </c:pt>
                <c:pt idx="204" formatCode="General">
                  <c:v>3.9382191897398402E-4</c:v>
                </c:pt>
                <c:pt idx="205" formatCode="General">
                  <c:v>3.9238733852599099E-4</c:v>
                </c:pt>
                <c:pt idx="206" formatCode="General">
                  <c:v>3.9118621620727801E-4</c:v>
                </c:pt>
                <c:pt idx="207" formatCode="General">
                  <c:v>3.9040845477145202E-4</c:v>
                </c:pt>
                <c:pt idx="208" formatCode="General">
                  <c:v>3.9019802529944903E-4</c:v>
                </c:pt>
                <c:pt idx="209" formatCode="General">
                  <c:v>3.90549179385785E-4</c:v>
                </c:pt>
                <c:pt idx="210" formatCode="General">
                  <c:v>3.9138115876773501E-4</c:v>
                </c:pt>
                <c:pt idx="211" formatCode="General">
                  <c:v>3.9254132890468397E-4</c:v>
                </c:pt>
                <c:pt idx="212" formatCode="General">
                  <c:v>3.9383331948104802E-4</c:v>
                </c:pt>
                <c:pt idx="213" formatCode="General">
                  <c:v>3.95061730912406E-4</c:v>
                </c:pt>
                <c:pt idx="214" formatCode="General">
                  <c:v>3.9598972311347499E-4</c:v>
                </c:pt>
                <c:pt idx="215" formatCode="General">
                  <c:v>3.9646117486175802E-4</c:v>
                </c:pt>
                <c:pt idx="216" formatCode="General">
                  <c:v>3.9644990199224001E-4</c:v>
                </c:pt>
                <c:pt idx="217" formatCode="General">
                  <c:v>3.9591748020860901E-4</c:v>
                </c:pt>
                <c:pt idx="218" formatCode="General">
                  <c:v>3.9496227483976E-4</c:v>
                </c:pt>
                <c:pt idx="219" formatCode="General">
                  <c:v>3.9385718516289999E-4</c:v>
                </c:pt>
                <c:pt idx="220" formatCode="General">
                  <c:v>3.9273415103223598E-4</c:v>
                </c:pt>
                <c:pt idx="221" formatCode="General">
                  <c:v>3.91716037355012E-4</c:v>
                </c:pt>
                <c:pt idx="222" formatCode="General">
                  <c:v>3.91070115428877E-4</c:v>
                </c:pt>
                <c:pt idx="223" formatCode="General">
                  <c:v>3.9083891054832599E-4</c:v>
                </c:pt>
                <c:pt idx="224" formatCode="General">
                  <c:v>3.9094970581757098E-4</c:v>
                </c:pt>
                <c:pt idx="225" formatCode="General">
                  <c:v>3.9152745013159299E-4</c:v>
                </c:pt>
                <c:pt idx="226" formatCode="General">
                  <c:v>3.9248982739286802E-4</c:v>
                </c:pt>
                <c:pt idx="227" formatCode="General">
                  <c:v>3.9351846914950498E-4</c:v>
                </c:pt>
                <c:pt idx="228" formatCode="General">
                  <c:v>3.9455950326769802E-4</c:v>
                </c:pt>
                <c:pt idx="229" formatCode="General">
                  <c:v>3.9553581967891098E-4</c:v>
                </c:pt>
                <c:pt idx="230" formatCode="General">
                  <c:v>3.9611265833020302E-4</c:v>
                </c:pt>
                <c:pt idx="231" formatCode="General">
                  <c:v>3.9627415656539E-4</c:v>
                </c:pt>
                <c:pt idx="232" formatCode="General">
                  <c:v>3.9620892890846301E-4</c:v>
                </c:pt>
                <c:pt idx="233" formatCode="General">
                  <c:v>3.9576711439096902E-4</c:v>
                </c:pt>
                <c:pt idx="234" formatCode="General">
                  <c:v>3.94932718586621E-4</c:v>
                </c:pt>
                <c:pt idx="235" formatCode="General">
                  <c:v>3.9406039674159699E-4</c:v>
                </c:pt>
                <c:pt idx="236" formatCode="General">
                  <c:v>3.9319727782570902E-4</c:v>
                </c:pt>
                <c:pt idx="237" formatCode="General">
                  <c:v>3.92239694184862E-4</c:v>
                </c:pt>
                <c:pt idx="238" formatCode="General">
                  <c:v>3.9152060770828302E-4</c:v>
                </c:pt>
                <c:pt idx="239" formatCode="General">
                  <c:v>3.9125990915311101E-4</c:v>
                </c:pt>
                <c:pt idx="240" formatCode="General">
                  <c:v>3.91208003995383E-4</c:v>
                </c:pt>
                <c:pt idx="241" formatCode="General">
                  <c:v>3.9136907964567197E-4</c:v>
                </c:pt>
                <c:pt idx="242" formatCode="General">
                  <c:v>3.9199890762615502E-4</c:v>
                </c:pt>
                <c:pt idx="243" formatCode="General">
                  <c:v>3.9287644073421801E-4</c:v>
                </c:pt>
                <c:pt idx="244" formatCode="General">
                  <c:v>3.9366174149754599E-4</c:v>
                </c:pt>
                <c:pt idx="245" formatCode="General">
                  <c:v>3.9452335079803703E-4</c:v>
                </c:pt>
                <c:pt idx="246" formatCode="General">
                  <c:v>3.9554716590610499E-4</c:v>
                </c:pt>
                <c:pt idx="247" formatCode="General">
                  <c:v>3.9632709080246101E-4</c:v>
                </c:pt>
                <c:pt idx="248" formatCode="General">
                  <c:v>3.96719184015823E-4</c:v>
                </c:pt>
                <c:pt idx="249" formatCode="General">
                  <c:v>3.97037839022563E-4</c:v>
                </c:pt>
                <c:pt idx="250" formatCode="General">
                  <c:v>3.9725637883516199E-4</c:v>
                </c:pt>
                <c:pt idx="251" formatCode="General">
                  <c:v>3.9701393689403202E-4</c:v>
                </c:pt>
                <c:pt idx="252" formatCode="General">
                  <c:v>3.9641177681490098E-4</c:v>
                </c:pt>
                <c:pt idx="253" formatCode="General">
                  <c:v>3.9586566475453898E-4</c:v>
                </c:pt>
                <c:pt idx="254" formatCode="General">
                  <c:v>3.9532361201789599E-4</c:v>
                </c:pt>
                <c:pt idx="255" formatCode="General">
                  <c:v>3.94479301034312E-4</c:v>
                </c:pt>
                <c:pt idx="256" formatCode="General">
                  <c:v>3.9352179724509999E-4</c:v>
                </c:pt>
                <c:pt idx="257" formatCode="General">
                  <c:v>3.9288698273710697E-4</c:v>
                </c:pt>
                <c:pt idx="258" formatCode="General">
                  <c:v>3.92512588163577E-4</c:v>
                </c:pt>
                <c:pt idx="259" formatCode="General">
                  <c:v>3.9204610080485698E-4</c:v>
                </c:pt>
                <c:pt idx="260" formatCode="General">
                  <c:v>3.9157761497541802E-4</c:v>
                </c:pt>
                <c:pt idx="261" formatCode="General">
                  <c:v>3.91522460261295E-4</c:v>
                </c:pt>
                <c:pt idx="262" formatCode="General">
                  <c:v>3.9189771114848401E-4</c:v>
                </c:pt>
                <c:pt idx="263" formatCode="General">
                  <c:v>3.9229509857357798E-4</c:v>
                </c:pt>
                <c:pt idx="264" formatCode="General">
                  <c:v>3.9257277258125998E-4</c:v>
                </c:pt>
                <c:pt idx="265" formatCode="General">
                  <c:v>3.9307389801060898E-4</c:v>
                </c:pt>
                <c:pt idx="266" formatCode="General">
                  <c:v>3.9403648639920499E-4</c:v>
                </c:pt>
                <c:pt idx="267" formatCode="General">
                  <c:v>3.9518115604249499E-4</c:v>
                </c:pt>
                <c:pt idx="268" formatCode="General">
                  <c:v>3.96106436719504E-4</c:v>
                </c:pt>
                <c:pt idx="269" formatCode="General">
                  <c:v>3.9684503410142199E-4</c:v>
                </c:pt>
                <c:pt idx="270" formatCode="General">
                  <c:v>3.9776540119955297E-4</c:v>
                </c:pt>
                <c:pt idx="271" formatCode="General">
                  <c:v>3.9900777967677301E-4</c:v>
                </c:pt>
                <c:pt idx="272" formatCode="General">
                  <c:v>4.0026100021434602E-4</c:v>
                </c:pt>
                <c:pt idx="273" formatCode="General">
                  <c:v>4.0115466906450598E-4</c:v>
                </c:pt>
                <c:pt idx="274" formatCode="General">
                  <c:v>4.0171257500905099E-4</c:v>
                </c:pt>
                <c:pt idx="275" formatCode="General">
                  <c:v>4.0230018659672301E-4</c:v>
                </c:pt>
                <c:pt idx="276" formatCode="General">
                  <c:v>4.0318107198175098E-4</c:v>
                </c:pt>
                <c:pt idx="277" formatCode="General">
                  <c:v>4.04222797248153E-4</c:v>
                </c:pt>
                <c:pt idx="278" formatCode="General">
                  <c:v>4.0505536280348E-4</c:v>
                </c:pt>
                <c:pt idx="279" formatCode="General">
                  <c:v>4.0546947528544603E-4</c:v>
                </c:pt>
                <c:pt idx="280" formatCode="General">
                  <c:v>4.0562068013124498E-4</c:v>
                </c:pt>
                <c:pt idx="281" formatCode="General">
                  <c:v>4.0586635778086901E-4</c:v>
                </c:pt>
                <c:pt idx="282" formatCode="General">
                  <c:v>4.0643897109606902E-4</c:v>
                </c:pt>
                <c:pt idx="283" formatCode="General">
                  <c:v>4.07259914594079E-4</c:v>
                </c:pt>
                <c:pt idx="284" formatCode="General">
                  <c:v>4.08029428827847E-4</c:v>
                </c:pt>
                <c:pt idx="285" formatCode="General">
                  <c:v>4.0848465945485002E-4</c:v>
                </c:pt>
                <c:pt idx="286" formatCode="General">
                  <c:v>4.0860010123752001E-4</c:v>
                </c:pt>
                <c:pt idx="287" formatCode="General">
                  <c:v>4.08597280424504E-4</c:v>
                </c:pt>
                <c:pt idx="288" formatCode="General">
                  <c:v>4.0879433001242801E-4</c:v>
                </c:pt>
                <c:pt idx="289" formatCode="General">
                  <c:v>4.0941469121879101E-4</c:v>
                </c:pt>
                <c:pt idx="290" formatCode="General">
                  <c:v>4.1047706810088102E-4</c:v>
                </c:pt>
                <c:pt idx="291" formatCode="General">
                  <c:v>4.1181674051086803E-4</c:v>
                </c:pt>
                <c:pt idx="292" formatCode="General">
                  <c:v>4.1319527750194199E-4</c:v>
                </c:pt>
                <c:pt idx="293" formatCode="General">
                  <c:v>4.1442527027128398E-4</c:v>
                </c:pt>
                <c:pt idx="294" formatCode="General">
                  <c:v>4.1545370669699398E-4</c:v>
                </c:pt>
                <c:pt idx="295" formatCode="General">
                  <c:v>4.163739105013E-4</c:v>
                </c:pt>
                <c:pt idx="296" formatCode="General">
                  <c:v>4.17378124107768E-4</c:v>
                </c:pt>
                <c:pt idx="297" formatCode="General">
                  <c:v>4.18688456167406E-4</c:v>
                </c:pt>
                <c:pt idx="298" formatCode="General">
                  <c:v>4.2049292077339298E-4</c:v>
                </c:pt>
                <c:pt idx="299" formatCode="General">
                  <c:v>4.2290435152002098E-4</c:v>
                </c:pt>
                <c:pt idx="300" formatCode="General">
                  <c:v>4.25952623419285E-4</c:v>
                </c:pt>
                <c:pt idx="301" formatCode="General">
                  <c:v>4.2960004505139998E-4</c:v>
                </c:pt>
                <c:pt idx="302" formatCode="General">
                  <c:v>4.3376607376023401E-4</c:v>
                </c:pt>
                <c:pt idx="303" formatCode="General">
                  <c:v>4.3835653268515601E-4</c:v>
                </c:pt>
                <c:pt idx="304" formatCode="General">
                  <c:v>4.4328776845503702E-4</c:v>
                </c:pt>
                <c:pt idx="305" formatCode="General">
                  <c:v>4.4849874709912998E-4</c:v>
                </c:pt>
                <c:pt idx="306" formatCode="General">
                  <c:v>4.5395644620005302E-4</c:v>
                </c:pt>
                <c:pt idx="307" formatCode="General">
                  <c:v>4.5965568358337302E-4</c:v>
                </c:pt>
                <c:pt idx="308" formatCode="General">
                  <c:v>4.6561139207043298E-4</c:v>
                </c:pt>
                <c:pt idx="309" formatCode="General">
                  <c:v>4.7185067955553701E-4</c:v>
                </c:pt>
                <c:pt idx="310" formatCode="General">
                  <c:v>4.7840868970679302E-4</c:v>
                </c:pt>
                <c:pt idx="311" formatCode="General">
                  <c:v>4.8532762927628199E-4</c:v>
                </c:pt>
                <c:pt idx="312" formatCode="General">
                  <c:v>4.9266941954103098E-4</c:v>
                </c:pt>
                <c:pt idx="313" formatCode="General">
                  <c:v>5.0055207189319704E-4</c:v>
                </c:pt>
                <c:pt idx="314" formatCode="General">
                  <c:v>5.0919905658483903E-4</c:v>
                </c:pt>
                <c:pt idx="315" formatCode="General">
                  <c:v>5.1896231204398395E-4</c:v>
                </c:pt>
                <c:pt idx="316" formatCode="General">
                  <c:v>5.3026165949730298E-4</c:v>
                </c:pt>
                <c:pt idx="317" formatCode="General">
                  <c:v>5.4343541226243902E-4</c:v>
                </c:pt>
                <c:pt idx="318" formatCode="General">
                  <c:v>5.5858888991567799E-4</c:v>
                </c:pt>
                <c:pt idx="319" formatCode="General">
                  <c:v>5.75524298219025E-4</c:v>
                </c:pt>
                <c:pt idx="320" formatCode="General">
                  <c:v>5.9375621769964897E-4</c:v>
                </c:pt>
                <c:pt idx="321" formatCode="General">
                  <c:v>6.1258235112185996E-4</c:v>
                </c:pt>
                <c:pt idx="322" formatCode="General">
                  <c:v>6.3118911267520097E-4</c:v>
                </c:pt>
                <c:pt idx="323" formatCode="General">
                  <c:v>6.4877480722600801E-4</c:v>
                </c:pt>
                <c:pt idx="324" formatCode="General">
                  <c:v>6.6467596589982495E-4</c:v>
                </c:pt>
                <c:pt idx="325" formatCode="General">
                  <c:v>6.7848715926721603E-4</c:v>
                </c:pt>
                <c:pt idx="326" formatCode="General">
                  <c:v>6.9015431751885995E-4</c:v>
                </c:pt>
                <c:pt idx="327" formatCode="General">
                  <c:v>7.0001493602712495E-4</c:v>
                </c:pt>
                <c:pt idx="328" formatCode="General">
                  <c:v>7.0876661041586596E-4</c:v>
                </c:pt>
                <c:pt idx="329" formatCode="General">
                  <c:v>7.1734991138347199E-4</c:v>
                </c:pt>
                <c:pt idx="330" formatCode="General">
                  <c:v>7.26744744820476E-4</c:v>
                </c:pt>
                <c:pt idx="331" formatCode="General">
                  <c:v>7.3771361335712895E-4</c:v>
                </c:pt>
                <c:pt idx="332" formatCode="General">
                  <c:v>7.5055428014899196E-4</c:v>
                </c:pt>
                <c:pt idx="333" formatCode="General">
                  <c:v>7.6494050254733402E-4</c:v>
                </c:pt>
                <c:pt idx="334" formatCode="General">
                  <c:v>7.7993452633466902E-4</c:v>
                </c:pt>
                <c:pt idx="335" formatCode="General">
                  <c:v>7.9421707571073602E-4</c:v>
                </c:pt>
                <c:pt idx="336" formatCode="General">
                  <c:v>8.0649634268305996E-4</c:v>
                </c:pt>
                <c:pt idx="337" formatCode="General">
                  <c:v>8.1596757527711697E-4</c:v>
                </c:pt>
                <c:pt idx="338" formatCode="General">
                  <c:v>8.2262840593323803E-4</c:v>
                </c:pt>
                <c:pt idx="339" formatCode="General">
                  <c:v>8.2725959514555599E-4</c:v>
                </c:pt>
                <c:pt idx="340" formatCode="General">
                  <c:v>8.3101094313911105E-4</c:v>
                </c:pt>
                <c:pt idx="341" formatCode="General">
                  <c:v>8.3474757085971697E-4</c:v>
                </c:pt>
                <c:pt idx="342" formatCode="General">
                  <c:v>8.3849581160748996E-4</c:v>
                </c:pt>
                <c:pt idx="343" formatCode="General">
                  <c:v>8.4135826435384703E-4</c:v>
                </c:pt>
                <c:pt idx="344" formatCode="General">
                  <c:v>8.4204486650582804E-4</c:v>
                </c:pt>
                <c:pt idx="345" formatCode="General">
                  <c:v>8.3975023138927395E-4</c:v>
                </c:pt>
                <c:pt idx="346" formatCode="General">
                  <c:v>8.3478382465040305E-4</c:v>
                </c:pt>
                <c:pt idx="347" formatCode="General">
                  <c:v>8.2842766863397801E-4</c:v>
                </c:pt>
                <c:pt idx="348" formatCode="General">
                  <c:v>8.2202027854502203E-4</c:v>
                </c:pt>
                <c:pt idx="349" formatCode="General">
                  <c:v>8.1594215299446405E-4</c:v>
                </c:pt>
                <c:pt idx="350" formatCode="General">
                  <c:v>8.09401113531998E-4</c:v>
                </c:pt>
                <c:pt idx="351" formatCode="General">
                  <c:v>8.0130948934273999E-4</c:v>
                </c:pt>
                <c:pt idx="352" formatCode="General">
                  <c:v>7.9151672051729397E-4</c:v>
                </c:pt>
                <c:pt idx="353" formatCode="General">
                  <c:v>7.8118112649303299E-4</c:v>
                </c:pt>
                <c:pt idx="354" formatCode="General">
                  <c:v>7.7179566737649698E-4</c:v>
                </c:pt>
                <c:pt idx="355" formatCode="General">
                  <c:v>7.6381610439947296E-4</c:v>
                </c:pt>
                <c:pt idx="356" formatCode="General">
                  <c:v>7.5642796757472905E-4</c:v>
                </c:pt>
                <c:pt idx="357" formatCode="General">
                  <c:v>7.4880715891273203E-4</c:v>
                </c:pt>
                <c:pt idx="358" formatCode="General">
                  <c:v>7.4142028697916701E-4</c:v>
                </c:pt>
                <c:pt idx="359" formatCode="General">
                  <c:v>7.3569549084211399E-4</c:v>
                </c:pt>
                <c:pt idx="360" formatCode="General">
                  <c:v>7.3237051239418804E-4</c:v>
                </c:pt>
                <c:pt idx="361" formatCode="General">
                  <c:v>7.3067392487410996E-4</c:v>
                </c:pt>
                <c:pt idx="362" formatCode="General">
                  <c:v>7.2952755695611003E-4</c:v>
                </c:pt>
                <c:pt idx="363" formatCode="General">
                  <c:v>7.2913087121249302E-4</c:v>
                </c:pt>
                <c:pt idx="364" formatCode="General">
                  <c:v>7.3059358714287401E-4</c:v>
                </c:pt>
                <c:pt idx="365" formatCode="General">
                  <c:v>7.34092194670902E-4</c:v>
                </c:pt>
                <c:pt idx="366" formatCode="General">
                  <c:v>7.3837729844108404E-4</c:v>
                </c:pt>
                <c:pt idx="367" formatCode="General">
                  <c:v>7.4247106831062601E-4</c:v>
                </c:pt>
                <c:pt idx="368" formatCode="General">
                  <c:v>7.4683035861126295E-4</c:v>
                </c:pt>
                <c:pt idx="369" formatCode="General">
                  <c:v>7.5202175363137905E-4</c:v>
                </c:pt>
                <c:pt idx="370" formatCode="General">
                  <c:v>7.5718123611921804E-4</c:v>
                </c:pt>
                <c:pt idx="371" formatCode="General">
                  <c:v>7.61018724317155E-4</c:v>
                </c:pt>
                <c:pt idx="372" formatCode="General">
                  <c:v>7.6364046663962798E-4</c:v>
                </c:pt>
                <c:pt idx="373" formatCode="General">
                  <c:v>7.6588302527130596E-4</c:v>
                </c:pt>
                <c:pt idx="374" formatCode="General">
                  <c:v>7.6740864580345696E-4</c:v>
                </c:pt>
                <c:pt idx="375" formatCode="General">
                  <c:v>7.6720526534266502E-4</c:v>
                </c:pt>
                <c:pt idx="376" formatCode="General">
                  <c:v>7.6552473710614897E-4</c:v>
                </c:pt>
                <c:pt idx="377" formatCode="General">
                  <c:v>7.6342465310770698E-4</c:v>
                </c:pt>
                <c:pt idx="378" formatCode="General">
                  <c:v>7.6086752414073801E-4</c:v>
                </c:pt>
                <c:pt idx="379" formatCode="General">
                  <c:v>7.5729072599137095E-4</c:v>
                </c:pt>
                <c:pt idx="380" formatCode="General">
                  <c:v>7.5340443004460404E-4</c:v>
                </c:pt>
                <c:pt idx="381" formatCode="General">
                  <c:v>7.5034005028017396E-4</c:v>
                </c:pt>
                <c:pt idx="382" formatCode="General">
                  <c:v>7.4793176342507204E-4</c:v>
                </c:pt>
                <c:pt idx="383" formatCode="General">
                  <c:v>7.4578481904901902E-4</c:v>
                </c:pt>
                <c:pt idx="384" formatCode="General">
                  <c:v>7.4464051397620597E-4</c:v>
                </c:pt>
                <c:pt idx="385" formatCode="General">
                  <c:v>7.4495340996963096E-4</c:v>
                </c:pt>
                <c:pt idx="386" formatCode="General">
                  <c:v>7.4597495312587201E-4</c:v>
                </c:pt>
                <c:pt idx="387" formatCode="General">
                  <c:v>7.4742479761830203E-4</c:v>
                </c:pt>
                <c:pt idx="388" formatCode="General">
                  <c:v>7.4979620475923697E-4</c:v>
                </c:pt>
                <c:pt idx="389" formatCode="General">
                  <c:v>7.52645769250868E-4</c:v>
                </c:pt>
                <c:pt idx="390" formatCode="General">
                  <c:v>7.5501773825871097E-4</c:v>
                </c:pt>
                <c:pt idx="391" formatCode="General">
                  <c:v>7.5697481175720496E-4</c:v>
                </c:pt>
                <c:pt idx="392" formatCode="General">
                  <c:v>7.58629468273781E-4</c:v>
                </c:pt>
                <c:pt idx="393" formatCode="General">
                  <c:v>7.5927548508063604E-4</c:v>
                </c:pt>
                <c:pt idx="394" formatCode="General">
                  <c:v>7.5881571357898901E-4</c:v>
                </c:pt>
                <c:pt idx="395" formatCode="General">
                  <c:v>7.57867402866464E-4</c:v>
                </c:pt>
                <c:pt idx="396" formatCode="General">
                  <c:v>7.5635202371964502E-4</c:v>
                </c:pt>
                <c:pt idx="397" formatCode="General">
                  <c:v>7.5414959414386504E-4</c:v>
                </c:pt>
                <c:pt idx="398" formatCode="General">
                  <c:v>7.5198899973664599E-4</c:v>
                </c:pt>
                <c:pt idx="399" formatCode="General">
                  <c:v>7.5025296513032795E-4</c:v>
                </c:pt>
                <c:pt idx="400" formatCode="General">
                  <c:v>7.4879770542847599E-4</c:v>
                </c:pt>
                <c:pt idx="401" formatCode="General">
                  <c:v>7.4803280491119296E-4</c:v>
                </c:pt>
                <c:pt idx="402" formatCode="General">
                  <c:v>7.4826574422080002E-4</c:v>
                </c:pt>
                <c:pt idx="403" formatCode="General">
                  <c:v>7.4908155474324295E-4</c:v>
                </c:pt>
                <c:pt idx="404" formatCode="General">
                  <c:v>7.5034220447359504E-4</c:v>
                </c:pt>
                <c:pt idx="405" formatCode="General">
                  <c:v>7.5211099724893497E-4</c:v>
                </c:pt>
                <c:pt idx="406" formatCode="General">
                  <c:v>7.5389695585311204E-4</c:v>
                </c:pt>
                <c:pt idx="407" formatCode="General">
                  <c:v>7.5532995049652698E-4</c:v>
                </c:pt>
                <c:pt idx="408" formatCode="General">
                  <c:v>7.5641759985106401E-4</c:v>
                </c:pt>
                <c:pt idx="409" formatCode="General">
                  <c:v>7.5687668076056703E-4</c:v>
                </c:pt>
                <c:pt idx="410" formatCode="General">
                  <c:v>7.5651302755196396E-4</c:v>
                </c:pt>
                <c:pt idx="411" formatCode="General">
                  <c:v>7.5559543225014395E-4</c:v>
                </c:pt>
                <c:pt idx="412" formatCode="General">
                  <c:v>7.5429352750482699E-4</c:v>
                </c:pt>
                <c:pt idx="413" formatCode="General">
                  <c:v>7.5273331724023105E-4</c:v>
                </c:pt>
                <c:pt idx="414" formatCode="General">
                  <c:v>7.5127970848226004E-4</c:v>
                </c:pt>
                <c:pt idx="415" formatCode="General">
                  <c:v>7.5016364714658901E-4</c:v>
                </c:pt>
                <c:pt idx="416" formatCode="General">
                  <c:v>7.4946896365264302E-4</c:v>
                </c:pt>
                <c:pt idx="417" formatCode="General">
                  <c:v>7.4935316525670103E-4</c:v>
                </c:pt>
                <c:pt idx="418" formatCode="General">
                  <c:v>7.4985708187311705E-4</c:v>
                </c:pt>
                <c:pt idx="419" formatCode="General">
                  <c:v>7.5087119605101805E-4</c:v>
                </c:pt>
                <c:pt idx="420" formatCode="General">
                  <c:v>7.5221153646692397E-4</c:v>
                </c:pt>
                <c:pt idx="421" formatCode="General">
                  <c:v>7.5359669944459495E-4</c:v>
                </c:pt>
                <c:pt idx="422" formatCode="General">
                  <c:v>7.5479067508436599E-4</c:v>
                </c:pt>
                <c:pt idx="423" formatCode="General">
                  <c:v>7.5560112398072397E-4</c:v>
                </c:pt>
                <c:pt idx="424" formatCode="General">
                  <c:v>7.5586729920203404E-4</c:v>
                </c:pt>
                <c:pt idx="425" formatCode="General">
                  <c:v>7.5564935274361703E-4</c:v>
                </c:pt>
                <c:pt idx="426" formatCode="General">
                  <c:v>7.5502192399806397E-4</c:v>
                </c:pt>
                <c:pt idx="427" formatCode="General">
                  <c:v>7.5396044259712E-4</c:v>
                </c:pt>
                <c:pt idx="428" formatCode="General">
                  <c:v>7.52713229900823E-4</c:v>
                </c:pt>
                <c:pt idx="429" formatCode="General">
                  <c:v>7.5157529496932196E-4</c:v>
                </c:pt>
                <c:pt idx="430" formatCode="General">
                  <c:v>7.5058707193661003E-4</c:v>
                </c:pt>
                <c:pt idx="431" formatCode="General">
                  <c:v>7.4998524604046697E-4</c:v>
                </c:pt>
                <c:pt idx="432" formatCode="General">
                  <c:v>7.5000698157562905E-4</c:v>
                </c:pt>
                <c:pt idx="433" formatCode="General">
                  <c:v>7.5040711654369497E-4</c:v>
                </c:pt>
                <c:pt idx="434" formatCode="General">
                  <c:v>7.5108340045066399E-4</c:v>
                </c:pt>
                <c:pt idx="435" formatCode="General">
                  <c:v>7.52168892674955E-4</c:v>
                </c:pt>
                <c:pt idx="436" formatCode="General">
                  <c:v>7.5332552533023895E-4</c:v>
                </c:pt>
                <c:pt idx="437" formatCode="General">
                  <c:v>7.5426329759157901E-4</c:v>
                </c:pt>
                <c:pt idx="438" formatCode="General">
                  <c:v>7.5514311354196804E-4</c:v>
                </c:pt>
                <c:pt idx="439" formatCode="General">
                  <c:v>7.5573045231960097E-4</c:v>
                </c:pt>
                <c:pt idx="440" formatCode="General">
                  <c:v>7.5566812971724002E-4</c:v>
                </c:pt>
                <c:pt idx="441" formatCode="General">
                  <c:v>7.5528454709602696E-4</c:v>
                </c:pt>
                <c:pt idx="442" formatCode="General">
                  <c:v>7.5476049397958699E-4</c:v>
                </c:pt>
                <c:pt idx="443" formatCode="General">
                  <c:v>7.5380662210591104E-4</c:v>
                </c:pt>
                <c:pt idx="444" formatCode="General">
                  <c:v>7.5270306287170098E-4</c:v>
                </c:pt>
                <c:pt idx="445" formatCode="General">
                  <c:v>7.5190032464980401E-4</c:v>
                </c:pt>
                <c:pt idx="446" formatCode="General">
                  <c:v>7.5113832107884899E-4</c:v>
                </c:pt>
                <c:pt idx="447" formatCode="General">
                  <c:v>7.5039915299959304E-4</c:v>
                </c:pt>
                <c:pt idx="448" formatCode="General">
                  <c:v>7.5025165949732704E-4</c:v>
                </c:pt>
                <c:pt idx="449" formatCode="General">
                  <c:v>7.50605294864272E-4</c:v>
                </c:pt>
                <c:pt idx="450" formatCode="General">
                  <c:v>7.5096830552286099E-4</c:v>
                </c:pt>
                <c:pt idx="451" formatCode="General">
                  <c:v>7.51594812209555E-4</c:v>
                </c:pt>
                <c:pt idx="452" formatCode="General">
                  <c:v>7.5269345602057202E-4</c:v>
                </c:pt>
                <c:pt idx="453" formatCode="General">
                  <c:v>7.5367387684269996E-4</c:v>
                </c:pt>
                <c:pt idx="454" formatCode="General">
                  <c:v>7.5434038612569895E-4</c:v>
                </c:pt>
                <c:pt idx="455" formatCode="General">
                  <c:v>7.5519648262105203E-4</c:v>
                </c:pt>
                <c:pt idx="456" formatCode="General">
                  <c:v>7.56096531776847E-4</c:v>
                </c:pt>
                <c:pt idx="457" formatCode="General">
                  <c:v>7.5638896529194803E-4</c:v>
                </c:pt>
                <c:pt idx="458" formatCode="General">
                  <c:v>7.5625655458874696E-4</c:v>
                </c:pt>
                <c:pt idx="459" formatCode="General">
                  <c:v>7.5622865896470502E-4</c:v>
                </c:pt>
                <c:pt idx="460" formatCode="General">
                  <c:v>7.5598810062913998E-4</c:v>
                </c:pt>
                <c:pt idx="461" formatCode="General">
                  <c:v>7.5513284237897901E-4</c:v>
                </c:pt>
                <c:pt idx="462" formatCode="General">
                  <c:v>7.5419905431344805E-4</c:v>
                </c:pt>
                <c:pt idx="463" formatCode="General">
                  <c:v>7.5369820313192298E-4</c:v>
                </c:pt>
                <c:pt idx="464" formatCode="General">
                  <c:v>7.5317559366330203E-4</c:v>
                </c:pt>
                <c:pt idx="465" formatCode="General">
                  <c:v>7.5222932627949104E-4</c:v>
                </c:pt>
                <c:pt idx="466" formatCode="General">
                  <c:v>7.5140575871161005E-4</c:v>
                </c:pt>
                <c:pt idx="467" formatCode="General">
                  <c:v>7.5120621646895802E-4</c:v>
                </c:pt>
                <c:pt idx="468" formatCode="General">
                  <c:v>7.51190248194012E-4</c:v>
                </c:pt>
                <c:pt idx="469" formatCode="General">
                  <c:v>7.5088201174485804E-4</c:v>
                </c:pt>
                <c:pt idx="470" formatCode="General">
                  <c:v>7.5071687115084603E-4</c:v>
                </c:pt>
                <c:pt idx="471" formatCode="General">
                  <c:v>7.5127691030409496E-4</c:v>
                </c:pt>
                <c:pt idx="472" formatCode="General">
                  <c:v>7.5223378477627298E-4</c:v>
                </c:pt>
                <c:pt idx="473" formatCode="General">
                  <c:v>7.5286103737111105E-4</c:v>
                </c:pt>
                <c:pt idx="474" formatCode="General">
                  <c:v>7.5319647641807202E-4</c:v>
                </c:pt>
                <c:pt idx="475" formatCode="General">
                  <c:v>7.5391858465612897E-4</c:v>
                </c:pt>
                <c:pt idx="476" formatCode="General">
                  <c:v>7.5520802708859997E-4</c:v>
                </c:pt>
                <c:pt idx="477" formatCode="General">
                  <c:v>7.5643231075824295E-4</c:v>
                </c:pt>
                <c:pt idx="478" formatCode="General">
                  <c:v>7.5708333087300898E-4</c:v>
                </c:pt>
                <c:pt idx="479" formatCode="General">
                  <c:v>7.57498250641476E-4</c:v>
                </c:pt>
                <c:pt idx="480" formatCode="General">
                  <c:v>7.5834271915658602E-4</c:v>
                </c:pt>
                <c:pt idx="481" formatCode="General">
                  <c:v>7.5966285643097597E-4</c:v>
                </c:pt>
                <c:pt idx="482" formatCode="General">
                  <c:v>7.6081056773047895E-4</c:v>
                </c:pt>
                <c:pt idx="483" formatCode="General">
                  <c:v>7.61274071937341E-4</c:v>
                </c:pt>
                <c:pt idx="484" formatCode="General">
                  <c:v>7.6130309933600997E-4</c:v>
                </c:pt>
                <c:pt idx="485" formatCode="General">
                  <c:v>7.6159143998884705E-4</c:v>
                </c:pt>
                <c:pt idx="486" formatCode="General">
                  <c:v>7.6247369637989803E-4</c:v>
                </c:pt>
                <c:pt idx="487" formatCode="General">
                  <c:v>7.6357779343901597E-4</c:v>
                </c:pt>
                <c:pt idx="488" formatCode="General">
                  <c:v>7.6425184687018495E-4</c:v>
                </c:pt>
                <c:pt idx="489" formatCode="General">
                  <c:v>7.6424339426002703E-4</c:v>
                </c:pt>
                <c:pt idx="490" formatCode="General">
                  <c:v>7.6393614831649396E-4</c:v>
                </c:pt>
                <c:pt idx="491" formatCode="General">
                  <c:v>7.6397487312460696E-4</c:v>
                </c:pt>
                <c:pt idx="492" formatCode="General">
                  <c:v>7.6469543910714E-4</c:v>
                </c:pt>
                <c:pt idx="493" formatCode="General">
                  <c:v>7.6587175634572498E-4</c:v>
                </c:pt>
                <c:pt idx="494" formatCode="General">
                  <c:v>7.6693694456166799E-4</c:v>
                </c:pt>
                <c:pt idx="495" formatCode="General">
                  <c:v>7.6744046995069499E-4</c:v>
                </c:pt>
                <c:pt idx="496" formatCode="General">
                  <c:v>7.6737132795314195E-4</c:v>
                </c:pt>
                <c:pt idx="497" formatCode="General">
                  <c:v>7.6714383063953401E-4</c:v>
                </c:pt>
                <c:pt idx="498" formatCode="General">
                  <c:v>7.6731449279196203E-4</c:v>
                </c:pt>
                <c:pt idx="499" formatCode="General">
                  <c:v>7.6825089670930105E-4</c:v>
                </c:pt>
                <c:pt idx="500" formatCode="General">
                  <c:v>7.6994964137750202E-4</c:v>
                </c:pt>
                <c:pt idx="501" formatCode="General">
                  <c:v>7.7207491796773002E-4</c:v>
                </c:pt>
                <c:pt idx="502" formatCode="General">
                  <c:v>7.7415399609573104E-4</c:v>
                </c:pt>
                <c:pt idx="503" formatCode="General">
                  <c:v>7.7580185145475697E-4</c:v>
                </c:pt>
                <c:pt idx="504" formatCode="General">
                  <c:v>7.7687148960535002E-4</c:v>
                </c:pt>
                <c:pt idx="505" formatCode="General">
                  <c:v>7.7748646565466595E-4</c:v>
                </c:pt>
                <c:pt idx="506" formatCode="General">
                  <c:v>7.7796952620431102E-4</c:v>
                </c:pt>
                <c:pt idx="507" formatCode="General">
                  <c:v>7.7872066120542602E-4</c:v>
                </c:pt>
                <c:pt idx="508" formatCode="General">
                  <c:v>7.8009974733322398E-4</c:v>
                </c:pt>
                <c:pt idx="509" formatCode="General">
                  <c:v>7.8234636037913903E-4</c:v>
                </c:pt>
                <c:pt idx="510" formatCode="General">
                  <c:v>7.8555000350910098E-4</c:v>
                </c:pt>
                <c:pt idx="511" formatCode="General">
                  <c:v>7.8966553182481796E-4</c:v>
                </c:pt>
                <c:pt idx="512" formatCode="General">
                  <c:v>7.9455369645933295E-4</c:v>
                </c:pt>
                <c:pt idx="513" formatCode="General">
                  <c:v>8.0002938303004503E-4</c:v>
                </c:pt>
                <c:pt idx="514" formatCode="General">
                  <c:v>8.0590650288192101E-4</c:v>
                </c:pt>
                <c:pt idx="515" formatCode="General">
                  <c:v>8.12029212261785E-4</c:v>
                </c:pt>
                <c:pt idx="516" formatCode="General">
                  <c:v>8.18287056036231E-4</c:v>
                </c:pt>
                <c:pt idx="517" formatCode="General">
                  <c:v>8.2461885802172599E-4</c:v>
                </c:pt>
                <c:pt idx="518" formatCode="General">
                  <c:v>8.3100684181006395E-4</c:v>
                </c:pt>
                <c:pt idx="519" formatCode="General">
                  <c:v>8.3746435527775004E-4</c:v>
                </c:pt>
                <c:pt idx="520" formatCode="General">
                  <c:v>8.4402715274668099E-4</c:v>
                </c:pt>
                <c:pt idx="521" formatCode="General">
                  <c:v>8.5075808169990104E-4</c:v>
                </c:pt>
                <c:pt idx="522" formatCode="General">
                  <c:v>8.5777992815076103E-4</c:v>
                </c:pt>
                <c:pt idx="523" formatCode="General">
                  <c:v>8.6534961911327699E-4</c:v>
                </c:pt>
                <c:pt idx="524" formatCode="General">
                  <c:v>8.7393523956483395E-4</c:v>
                </c:pt>
                <c:pt idx="525" formatCode="General">
                  <c:v>8.8418661405696198E-4</c:v>
                </c:pt>
                <c:pt idx="526" formatCode="General">
                  <c:v>8.9673818815426496E-4</c:v>
                </c:pt>
                <c:pt idx="527" formatCode="General">
                  <c:v>9.1195259837278204E-4</c:v>
                </c:pt>
                <c:pt idx="528" formatCode="General">
                  <c:v>9.2976759663987603E-4</c:v>
                </c:pt>
                <c:pt idx="529" formatCode="General">
                  <c:v>9.4969053396869402E-4</c:v>
                </c:pt>
                <c:pt idx="530" formatCode="General">
                  <c:v>9.7088621991138296E-4</c:v>
                </c:pt>
                <c:pt idx="531" formatCode="General">
                  <c:v>9.923017908951249E-4</c:v>
                </c:pt>
                <c:pt idx="532" formatCode="General">
                  <c:v>1.01280826663951E-3</c:v>
                </c:pt>
                <c:pt idx="533" formatCode="General">
                  <c:v>1.03135576276643E-3</c:v>
                </c:pt>
                <c:pt idx="534" formatCode="General">
                  <c:v>1.04713214035416E-3</c:v>
                </c:pt>
                <c:pt idx="535" formatCode="General">
                  <c:v>1.0597094536168E-3</c:v>
                </c:pt>
                <c:pt idx="536" formatCode="General">
                  <c:v>1.0691570026220101E-3</c:v>
                </c:pt>
                <c:pt idx="537" formatCode="General">
                  <c:v>1.0760864234760201E-3</c:v>
                </c:pt>
                <c:pt idx="538" formatCode="General">
                  <c:v>1.0815944987978201E-3</c:v>
                </c:pt>
                <c:pt idx="539" formatCode="General">
                  <c:v>1.08708596593892E-3</c:v>
                </c:pt>
                <c:pt idx="540" formatCode="General">
                  <c:v>1.0939794078841799E-3</c:v>
                </c:pt>
                <c:pt idx="541" formatCode="General">
                  <c:v>1.1033385736114901E-3</c:v>
                </c:pt>
                <c:pt idx="542" formatCode="General">
                  <c:v>1.1155237300955901E-3</c:v>
                </c:pt>
                <c:pt idx="543" formatCode="General">
                  <c:v>1.1299862774200901E-3</c:v>
                </c:pt>
                <c:pt idx="544" formatCode="General">
                  <c:v>1.14532250889287E-3</c:v>
                </c:pt>
                <c:pt idx="545" formatCode="General">
                  <c:v>1.1596468079614799E-3</c:v>
                </c:pt>
                <c:pt idx="546" formatCode="General">
                  <c:v>1.1712199323341301E-3</c:v>
                </c:pt>
                <c:pt idx="547" formatCode="General">
                  <c:v>1.17911785242478E-3</c:v>
                </c:pt>
                <c:pt idx="548" formatCode="General">
                  <c:v>1.1836370731259801E-3</c:v>
                </c:pt>
                <c:pt idx="549" formatCode="General">
                  <c:v>1.1861685627786701E-3</c:v>
                </c:pt>
                <c:pt idx="550" formatCode="General">
                  <c:v>1.18848345781982E-3</c:v>
                </c:pt>
                <c:pt idx="551" formatCode="General">
                  <c:v>1.1917183545880499E-3</c:v>
                </c:pt>
                <c:pt idx="552" formatCode="General">
                  <c:v>1.19562347359621E-3</c:v>
                </c:pt>
                <c:pt idx="553" formatCode="General">
                  <c:v>1.19861325209016E-3</c:v>
                </c:pt>
                <c:pt idx="554" formatCode="General">
                  <c:v>1.1987433784859799E-3</c:v>
                </c:pt>
                <c:pt idx="555" formatCode="General">
                  <c:v>1.1950800868744599E-3</c:v>
                </c:pt>
                <c:pt idx="556" formatCode="General">
                  <c:v>1.1884826988074299E-3</c:v>
                </c:pt>
                <c:pt idx="557" formatCode="General">
                  <c:v>1.1810783736148E-3</c:v>
                </c:pt>
                <c:pt idx="558" formatCode="General">
                  <c:v>1.1746671137859599E-3</c:v>
                </c:pt>
                <c:pt idx="559" formatCode="General">
                  <c:v>1.16929350402379E-3</c:v>
                </c:pt>
                <c:pt idx="560" formatCode="General">
                  <c:v>1.1633171380683799E-3</c:v>
                </c:pt>
                <c:pt idx="561" formatCode="General">
                  <c:v>1.1551031480486001E-3</c:v>
                </c:pt>
                <c:pt idx="562" formatCode="General">
                  <c:v>1.1448264855723699E-3</c:v>
                </c:pt>
                <c:pt idx="563" formatCode="General">
                  <c:v>1.1345234004332099E-3</c:v>
                </c:pt>
                <c:pt idx="564" formatCode="General">
                  <c:v>1.1261546453928701E-3</c:v>
                </c:pt>
                <c:pt idx="565" formatCode="General">
                  <c:v>1.11966740923405E-3</c:v>
                </c:pt>
                <c:pt idx="566" formatCode="General">
                  <c:v>1.11332583894402E-3</c:v>
                </c:pt>
                <c:pt idx="567" formatCode="General">
                  <c:v>1.1060921379204801E-3</c:v>
                </c:pt>
                <c:pt idx="568" formatCode="General">
                  <c:v>1.09920237568606E-3</c:v>
                </c:pt>
                <c:pt idx="569" formatCode="General">
                  <c:v>1.09480433639415E-3</c:v>
                </c:pt>
                <c:pt idx="570" formatCode="General">
                  <c:v>1.09325795501528E-3</c:v>
                </c:pt>
                <c:pt idx="571" formatCode="General">
                  <c:v>1.0927395491334201E-3</c:v>
                </c:pt>
                <c:pt idx="572" formatCode="General">
                  <c:v>1.09186756023162E-3</c:v>
                </c:pt>
                <c:pt idx="573" formatCode="General">
                  <c:v>1.09167736843168E-3</c:v>
                </c:pt>
                <c:pt idx="574" formatCode="General">
                  <c:v>1.0939406630960701E-3</c:v>
                </c:pt>
                <c:pt idx="575" formatCode="General">
                  <c:v>1.0982685813481999E-3</c:v>
                </c:pt>
                <c:pt idx="576" formatCode="General">
                  <c:v>1.10253801088544E-3</c:v>
                </c:pt>
                <c:pt idx="577" formatCode="General">
                  <c:v>1.1060447110868201E-3</c:v>
                </c:pt>
                <c:pt idx="578" formatCode="General">
                  <c:v>1.11019308720788E-3</c:v>
                </c:pt>
                <c:pt idx="579" formatCode="General">
                  <c:v>1.1154887296887599E-3</c:v>
                </c:pt>
                <c:pt idx="580" formatCode="General">
                  <c:v>1.1200677009582599E-3</c:v>
                </c:pt>
                <c:pt idx="581" formatCode="General">
                  <c:v>1.12252033192962E-3</c:v>
                </c:pt>
                <c:pt idx="582" formatCode="General">
                  <c:v>1.12401142664646E-3</c:v>
                </c:pt>
                <c:pt idx="583" formatCode="General">
                  <c:v>1.12577353101049E-3</c:v>
                </c:pt>
                <c:pt idx="584" formatCode="General">
                  <c:v>1.1266626947635399E-3</c:v>
                </c:pt>
                <c:pt idx="585" formatCode="General">
                  <c:v>1.1254450537299E-3</c:v>
                </c:pt>
                <c:pt idx="586" formatCode="General">
                  <c:v>1.1232805160258899E-3</c:v>
                </c:pt>
                <c:pt idx="587" formatCode="General">
                  <c:v>1.1214288228316199E-3</c:v>
                </c:pt>
                <c:pt idx="588" formatCode="General">
                  <c:v>1.1189175375016999E-3</c:v>
                </c:pt>
                <c:pt idx="589" formatCode="General">
                  <c:v>1.1150690283236401E-3</c:v>
                </c:pt>
                <c:pt idx="590" formatCode="General">
                  <c:v>1.11154190590752E-3</c:v>
                </c:pt>
                <c:pt idx="591" formatCode="General">
                  <c:v>1.1094523940551001E-3</c:v>
                </c:pt>
                <c:pt idx="592" formatCode="General">
                  <c:v>1.1077220966660001E-3</c:v>
                </c:pt>
                <c:pt idx="593" formatCode="General">
                  <c:v>1.1060880166664799E-3</c:v>
                </c:pt>
                <c:pt idx="594" formatCode="General">
                  <c:v>1.10591053316436E-3</c:v>
                </c:pt>
                <c:pt idx="595" formatCode="General">
                  <c:v>1.10705315687988E-3</c:v>
                </c:pt>
                <c:pt idx="596" formatCode="General">
                  <c:v>1.1081352068332199E-3</c:v>
                </c:pt>
                <c:pt idx="597" formatCode="General">
                  <c:v>1.1095457759718601E-3</c:v>
                </c:pt>
                <c:pt idx="598" formatCode="General">
                  <c:v>1.11211222693996E-3</c:v>
                </c:pt>
                <c:pt idx="599" formatCode="General">
                  <c:v>1.1146605507293701E-3</c:v>
                </c:pt>
                <c:pt idx="600" formatCode="General">
                  <c:v>1.11628268284118E-3</c:v>
                </c:pt>
                <c:pt idx="601" formatCode="General">
                  <c:v>1.11775483730737E-3</c:v>
                </c:pt>
                <c:pt idx="602" formatCode="General">
                  <c:v>1.11889170518368E-3</c:v>
                </c:pt>
                <c:pt idx="603" formatCode="General">
                  <c:v>1.1186518132369201E-3</c:v>
                </c:pt>
                <c:pt idx="604" formatCode="General">
                  <c:v>1.1176488596917999E-3</c:v>
                </c:pt>
                <c:pt idx="605" formatCode="General">
                  <c:v>1.11667284125232E-3</c:v>
                </c:pt>
                <c:pt idx="606" formatCode="General">
                  <c:v>1.1150496198042001E-3</c:v>
                </c:pt>
                <c:pt idx="607" formatCode="General">
                  <c:v>1.11289148338968E-3</c:v>
                </c:pt>
                <c:pt idx="608" formatCode="General">
                  <c:v>1.11129559503244E-3</c:v>
                </c:pt>
                <c:pt idx="609" formatCode="General">
                  <c:v>1.11012844334244E-3</c:v>
                </c:pt>
                <c:pt idx="610" formatCode="General">
                  <c:v>1.10913107917624E-3</c:v>
                </c:pt>
                <c:pt idx="611" formatCode="General">
                  <c:v>1.1090842899443901E-3</c:v>
                </c:pt>
                <c:pt idx="612" formatCode="General">
                  <c:v>1.10989723963939E-3</c:v>
                </c:pt>
                <c:pt idx="613" formatCode="General">
                  <c:v>1.11080394549067E-3</c:v>
                </c:pt>
                <c:pt idx="614" formatCode="General">
                  <c:v>1.1120514051154E-3</c:v>
                </c:pt>
                <c:pt idx="615" formatCode="General">
                  <c:v>1.1136924143085301E-3</c:v>
                </c:pt>
                <c:pt idx="616" formatCode="General">
                  <c:v>1.11500395367215E-3</c:v>
                </c:pt>
                <c:pt idx="617" formatCode="General">
                  <c:v>1.1159427761410099E-3</c:v>
                </c:pt>
                <c:pt idx="618" formatCode="General">
                  <c:v>1.11660485844346E-3</c:v>
                </c:pt>
                <c:pt idx="619" formatCode="General">
                  <c:v>1.1164758246855601E-3</c:v>
                </c:pt>
                <c:pt idx="620" formatCode="General">
                  <c:v>1.11561961015134E-3</c:v>
                </c:pt>
                <c:pt idx="621" formatCode="General">
                  <c:v>1.1145579969250299E-3</c:v>
                </c:pt>
                <c:pt idx="622" formatCode="General">
                  <c:v>1.1133382302246299E-3</c:v>
                </c:pt>
                <c:pt idx="623" formatCode="General">
                  <c:v>1.1121074833411199E-3</c:v>
                </c:pt>
                <c:pt idx="624" formatCode="General">
                  <c:v>1.1112011748887799E-3</c:v>
                </c:pt>
                <c:pt idx="625" formatCode="General">
                  <c:v>1.11058417483928E-3</c:v>
                </c:pt>
                <c:pt idx="626" formatCode="General">
                  <c:v>1.1102798587475299E-3</c:v>
                </c:pt>
                <c:pt idx="627" formatCode="General">
                  <c:v>1.1105069820072401E-3</c:v>
                </c:pt>
                <c:pt idx="628" formatCode="General">
                  <c:v>1.11126419478827E-3</c:v>
                </c:pt>
                <c:pt idx="629" formatCode="General">
                  <c:v>1.1124038225146799E-3</c:v>
                </c:pt>
                <c:pt idx="630" formatCode="General">
                  <c:v>1.11364371012923E-3</c:v>
                </c:pt>
                <c:pt idx="631" formatCode="General">
                  <c:v>1.1146599482980801E-3</c:v>
                </c:pt>
                <c:pt idx="632" formatCode="General">
                  <c:v>1.1153462598564199E-3</c:v>
                </c:pt>
                <c:pt idx="633" formatCode="General">
                  <c:v>1.11559455877668E-3</c:v>
                </c:pt>
                <c:pt idx="634" formatCode="General">
                  <c:v>1.1154043872292001E-3</c:v>
                </c:pt>
                <c:pt idx="635" formatCode="General">
                  <c:v>1.11502044959333E-3</c:v>
                </c:pt>
                <c:pt idx="636" formatCode="General">
                  <c:v>1.11434729380275E-3</c:v>
                </c:pt>
                <c:pt idx="637" formatCode="General">
                  <c:v>1.11327730276941E-3</c:v>
                </c:pt>
                <c:pt idx="638" formatCode="General">
                  <c:v>1.11226346275952E-3</c:v>
                </c:pt>
                <c:pt idx="639" formatCode="General">
                  <c:v>1.1114735445874201E-3</c:v>
                </c:pt>
                <c:pt idx="640" formatCode="General">
                  <c:v>1.1108251056645699E-3</c:v>
                </c:pt>
                <c:pt idx="641" formatCode="General">
                  <c:v>1.11076113398039E-3</c:v>
                </c:pt>
                <c:pt idx="642" formatCode="General">
                  <c:v>1.11127296240324E-3</c:v>
                </c:pt>
                <c:pt idx="643" formatCode="General">
                  <c:v>1.1117655141047E-3</c:v>
                </c:pt>
                <c:pt idx="644" formatCode="General">
                  <c:v>1.1124458467342299E-3</c:v>
                </c:pt>
                <c:pt idx="645" formatCode="General">
                  <c:v>1.1135083725424999E-3</c:v>
                </c:pt>
                <c:pt idx="646" formatCode="General">
                  <c:v>1.11429312429998E-3</c:v>
                </c:pt>
                <c:pt idx="647" formatCode="General">
                  <c:v>1.1148258762175901E-3</c:v>
                </c:pt>
                <c:pt idx="648" formatCode="General">
                  <c:v>1.1154937071923699E-3</c:v>
                </c:pt>
                <c:pt idx="649" formatCode="General">
                  <c:v>1.1156268347445499E-3</c:v>
                </c:pt>
                <c:pt idx="650" formatCode="General">
                  <c:v>1.1150545916980999E-3</c:v>
                </c:pt>
                <c:pt idx="651" formatCode="General">
                  <c:v>1.1146322784527599E-3</c:v>
                </c:pt>
                <c:pt idx="652" formatCode="General">
                  <c:v>1.11416218965533E-3</c:v>
                </c:pt>
                <c:pt idx="653" formatCode="General">
                  <c:v>1.1131324261159201E-3</c:v>
                </c:pt>
                <c:pt idx="654" formatCode="General">
                  <c:v>1.1123389683863501E-3</c:v>
                </c:pt>
                <c:pt idx="655" formatCode="General">
                  <c:v>1.1120375872142401E-3</c:v>
                </c:pt>
                <c:pt idx="656" formatCode="General">
                  <c:v>1.1114218556727701E-3</c:v>
                </c:pt>
                <c:pt idx="657" formatCode="General">
                  <c:v>1.1109257356362501E-3</c:v>
                </c:pt>
                <c:pt idx="658" formatCode="General">
                  <c:v>1.1114034507226801E-3</c:v>
                </c:pt>
                <c:pt idx="659" formatCode="General">
                  <c:v>1.11204762473124E-3</c:v>
                </c:pt>
                <c:pt idx="660" formatCode="General">
                  <c:v>1.11227002523566E-3</c:v>
                </c:pt>
                <c:pt idx="661" formatCode="General">
                  <c:v>1.11297339577908E-3</c:v>
                </c:pt>
                <c:pt idx="662" formatCode="General">
                  <c:v>1.1141098403188499E-3</c:v>
                </c:pt>
                <c:pt idx="663" formatCode="General">
                  <c:v>1.1145671731281001E-3</c:v>
                </c:pt>
                <c:pt idx="664" formatCode="General">
                  <c:v>1.114757745342E-3</c:v>
                </c:pt>
                <c:pt idx="665" formatCode="General">
                  <c:v>1.1156500961735101E-3</c:v>
                </c:pt>
                <c:pt idx="666" formatCode="General">
                  <c:v>1.11639041309824E-3</c:v>
                </c:pt>
                <c:pt idx="667" formatCode="General">
                  <c:v>1.11605325967857E-3</c:v>
                </c:pt>
                <c:pt idx="668" formatCode="General">
                  <c:v>1.1156041563476901E-3</c:v>
                </c:pt>
                <c:pt idx="669" formatCode="General">
                  <c:v>1.11571155912418E-3</c:v>
                </c:pt>
                <c:pt idx="670" formatCode="General">
                  <c:v>1.1153183251099901E-3</c:v>
                </c:pt>
                <c:pt idx="671" formatCode="General">
                  <c:v>1.1141102552507001E-3</c:v>
                </c:pt>
                <c:pt idx="672" formatCode="General">
                  <c:v>1.1134486886784699E-3</c:v>
                </c:pt>
                <c:pt idx="673" formatCode="General">
                  <c:v>1.11366772209147E-3</c:v>
                </c:pt>
                <c:pt idx="674" formatCode="General">
                  <c:v>1.1133904038489299E-3</c:v>
                </c:pt>
                <c:pt idx="675" formatCode="General">
                  <c:v>1.11229127525272E-3</c:v>
                </c:pt>
                <c:pt idx="676" formatCode="General">
                  <c:v>1.1117571451595199E-3</c:v>
                </c:pt>
                <c:pt idx="677" formatCode="General">
                  <c:v>1.1122350567760501E-3</c:v>
                </c:pt>
                <c:pt idx="678" formatCode="General">
                  <c:v>1.11244835953246E-3</c:v>
                </c:pt>
                <c:pt idx="679" formatCode="General">
                  <c:v>1.1118792212516701E-3</c:v>
                </c:pt>
                <c:pt idx="680" formatCode="General">
                  <c:v>1.1118082762777001E-3</c:v>
                </c:pt>
                <c:pt idx="681" formatCode="General">
                  <c:v>1.1130193817317901E-3</c:v>
                </c:pt>
                <c:pt idx="682" formatCode="General">
                  <c:v>1.1143275582989E-3</c:v>
                </c:pt>
                <c:pt idx="683" formatCode="General">
                  <c:v>1.1145001080396101E-3</c:v>
                </c:pt>
                <c:pt idx="684" formatCode="General">
                  <c:v>1.11422963750096E-3</c:v>
                </c:pt>
                <c:pt idx="685" formatCode="General">
                  <c:v>1.1149554921780699E-3</c:v>
                </c:pt>
                <c:pt idx="686" formatCode="General">
                  <c:v>1.11658927593215E-3</c:v>
                </c:pt>
                <c:pt idx="687" formatCode="General">
                  <c:v>1.1176626866580199E-3</c:v>
                </c:pt>
                <c:pt idx="688" formatCode="General">
                  <c:v>1.11752901935497E-3</c:v>
                </c:pt>
                <c:pt idx="689" formatCode="General">
                  <c:v>1.1173102548409899E-3</c:v>
                </c:pt>
                <c:pt idx="690" formatCode="General">
                  <c:v>1.11827799791643E-3</c:v>
                </c:pt>
                <c:pt idx="691" formatCode="General">
                  <c:v>1.12008172348868E-3</c:v>
                </c:pt>
                <c:pt idx="692" formatCode="General">
                  <c:v>1.1212237126156301E-3</c:v>
                </c:pt>
                <c:pt idx="693" formatCode="General">
                  <c:v>1.12094619483757E-3</c:v>
                </c:pt>
                <c:pt idx="694" formatCode="General">
                  <c:v>1.12013182522635E-3</c:v>
                </c:pt>
                <c:pt idx="695" formatCode="General">
                  <c:v>1.1202773641647401E-3</c:v>
                </c:pt>
                <c:pt idx="696" formatCode="General">
                  <c:v>1.1217960999594201E-3</c:v>
                </c:pt>
                <c:pt idx="697" formatCode="General">
                  <c:v>1.12359817418232E-3</c:v>
                </c:pt>
                <c:pt idx="698" formatCode="General">
                  <c:v>1.12431331396487E-3</c:v>
                </c:pt>
                <c:pt idx="699" formatCode="General">
                  <c:v>1.1236531047247101E-3</c:v>
                </c:pt>
                <c:pt idx="700" formatCode="General">
                  <c:v>1.1226109954216501E-3</c:v>
                </c:pt>
                <c:pt idx="701" formatCode="General">
                  <c:v>1.1225497740907501E-3</c:v>
                </c:pt>
                <c:pt idx="702" formatCode="General">
                  <c:v>1.1240238444578999E-3</c:v>
                </c:pt>
                <c:pt idx="703" formatCode="General">
                  <c:v>1.12632981561138E-3</c:v>
                </c:pt>
                <c:pt idx="704" formatCode="General">
                  <c:v>1.1281524972391801E-3</c:v>
                </c:pt>
                <c:pt idx="705" formatCode="General">
                  <c:v>1.1286027352972101E-3</c:v>
                </c:pt>
                <c:pt idx="706" formatCode="General">
                  <c:v>1.1277717834636599E-3</c:v>
                </c:pt>
                <c:pt idx="707" formatCode="General">
                  <c:v>1.12661348715655E-3</c:v>
                </c:pt>
                <c:pt idx="708" formatCode="General">
                  <c:v>1.1263541290688101E-3</c:v>
                </c:pt>
                <c:pt idx="709" formatCode="General">
                  <c:v>1.12775461161846E-3</c:v>
                </c:pt>
                <c:pt idx="710" formatCode="General">
                  <c:v>1.1307085307861999E-3</c:v>
                </c:pt>
                <c:pt idx="711" formatCode="General">
                  <c:v>1.13440260617374E-3</c:v>
                </c:pt>
                <c:pt idx="712" formatCode="General">
                  <c:v>1.1377741895109701E-3</c:v>
                </c:pt>
                <c:pt idx="713" formatCode="General">
                  <c:v>1.13994914255674E-3</c:v>
                </c:pt>
                <c:pt idx="714" formatCode="General">
                  <c:v>1.1405534971199399E-3</c:v>
                </c:pt>
                <c:pt idx="715" formatCode="General">
                  <c:v>1.13982648493722E-3</c:v>
                </c:pt>
                <c:pt idx="716" formatCode="General">
                  <c:v>1.13847842790711E-3</c:v>
                </c:pt>
                <c:pt idx="717" formatCode="General">
                  <c:v>1.1373923638105801E-3</c:v>
                </c:pt>
                <c:pt idx="718" formatCode="General">
                  <c:v>1.13735980642602E-3</c:v>
                </c:pt>
                <c:pt idx="719" formatCode="General">
                  <c:v>1.1389400852661201E-3</c:v>
                </c:pt>
                <c:pt idx="720" formatCode="General">
                  <c:v>1.14239592841981E-3</c:v>
                </c:pt>
                <c:pt idx="721" formatCode="General">
                  <c:v>1.1476730675151199E-3</c:v>
                </c:pt>
                <c:pt idx="722" formatCode="General">
                  <c:v>1.15446755195025E-3</c:v>
                </c:pt>
                <c:pt idx="723" formatCode="General">
                  <c:v>1.16236312031711E-3</c:v>
                </c:pt>
                <c:pt idx="724" formatCode="General">
                  <c:v>1.1709345575050801E-3</c:v>
                </c:pt>
                <c:pt idx="725" formatCode="General">
                  <c:v>1.1797868503260801E-3</c:v>
                </c:pt>
                <c:pt idx="726" formatCode="General">
                  <c:v>1.1885866972579E-3</c:v>
                </c:pt>
                <c:pt idx="727" formatCode="General">
                  <c:v>1.19709949949112E-3</c:v>
                </c:pt>
                <c:pt idx="728" formatCode="General">
                  <c:v>1.2051998934173799E-3</c:v>
                </c:pt>
                <c:pt idx="729" formatCode="General">
                  <c:v>1.21284802393146E-3</c:v>
                </c:pt>
                <c:pt idx="730" formatCode="General">
                  <c:v>1.2200591305583401E-3</c:v>
                </c:pt>
                <c:pt idx="731" formatCode="General">
                  <c:v>1.2269279344599799E-3</c:v>
                </c:pt>
                <c:pt idx="732" formatCode="General">
                  <c:v>1.2337561258449099E-3</c:v>
                </c:pt>
                <c:pt idx="733" formatCode="General">
                  <c:v>1.2412253372438601E-3</c:v>
                </c:pt>
                <c:pt idx="734" formatCode="General">
                  <c:v>1.2504378508582999E-3</c:v>
                </c:pt>
                <c:pt idx="735" formatCode="General">
                  <c:v>1.2626609957670501E-3</c:v>
                </c:pt>
                <c:pt idx="736" formatCode="General">
                  <c:v>1.27886085659549E-3</c:v>
                </c:pt>
                <c:pt idx="737" formatCode="General">
                  <c:v>1.29933874995488E-3</c:v>
                </c:pt>
                <c:pt idx="738" formatCode="General">
                  <c:v>1.32365104083543E-3</c:v>
                </c:pt>
                <c:pt idx="739" formatCode="General">
                  <c:v>1.3507270699016001E-3</c:v>
                </c:pt>
                <c:pt idx="740" formatCode="General">
                  <c:v>1.37904565226442E-3</c:v>
                </c:pt>
                <c:pt idx="741" formatCode="General">
                  <c:v>1.4068348592546501E-3</c:v>
                </c:pt>
                <c:pt idx="742" formatCode="General">
                  <c:v>1.4323005774582701E-3</c:v>
                </c:pt>
                <c:pt idx="743" formatCode="General">
                  <c:v>1.45385326674952E-3</c:v>
                </c:pt>
                <c:pt idx="744" formatCode="General">
                  <c:v>1.47032261155902E-3</c:v>
                </c:pt>
                <c:pt idx="745" formatCode="General">
                  <c:v>1.48117960805818E-3</c:v>
                </c:pt>
                <c:pt idx="746" formatCode="General">
                  <c:v>1.48672999529641E-3</c:v>
                </c:pt>
                <c:pt idx="747" formatCode="General">
                  <c:v>1.4881934830680199E-3</c:v>
                </c:pt>
                <c:pt idx="748" formatCode="General">
                  <c:v>1.4876021626554501E-3</c:v>
                </c:pt>
                <c:pt idx="749" formatCode="General">
                  <c:v>1.4874776479309299E-3</c:v>
                </c:pt>
                <c:pt idx="750" formatCode="General">
                  <c:v>1.4902929491251999E-3</c:v>
                </c:pt>
                <c:pt idx="751" formatCode="General">
                  <c:v>1.49782010451231E-3</c:v>
                </c:pt>
                <c:pt idx="752" formatCode="General">
                  <c:v>1.51053913037802E-3</c:v>
                </c:pt>
                <c:pt idx="753" formatCode="General">
                  <c:v>1.5273151315015299E-3</c:v>
                </c:pt>
                <c:pt idx="754" formatCode="General">
                  <c:v>1.5455597304028701E-3</c:v>
                </c:pt>
                <c:pt idx="755" formatCode="General">
                  <c:v>1.5619908964407301E-3</c:v>
                </c:pt>
                <c:pt idx="756" formatCode="General">
                  <c:v>1.57382644549235E-3</c:v>
                </c:pt>
                <c:pt idx="757" formatCode="General">
                  <c:v>1.57995073914827E-3</c:v>
                </c:pt>
                <c:pt idx="758" formatCode="General">
                  <c:v>1.58148880523038E-3</c:v>
                </c:pt>
                <c:pt idx="759" formatCode="General">
                  <c:v>1.5813509097038099E-3</c:v>
                </c:pt>
                <c:pt idx="760" formatCode="General">
                  <c:v>1.5827143723421901E-3</c:v>
                </c:pt>
                <c:pt idx="761" formatCode="General">
                  <c:v>1.5871046887496599E-3</c:v>
                </c:pt>
                <c:pt idx="762" formatCode="General">
                  <c:v>1.59328150838146E-3</c:v>
                </c:pt>
                <c:pt idx="763" formatCode="General">
                  <c:v>1.59785782174938E-3</c:v>
                </c:pt>
                <c:pt idx="764" formatCode="General">
                  <c:v>1.59749784324925E-3</c:v>
                </c:pt>
                <c:pt idx="765" formatCode="General">
                  <c:v>1.5913615705900599E-3</c:v>
                </c:pt>
                <c:pt idx="766" formatCode="General">
                  <c:v>1.5819588096355401E-3</c:v>
                </c:pt>
                <c:pt idx="767" formatCode="General">
                  <c:v>1.57340362999008E-3</c:v>
                </c:pt>
                <c:pt idx="768" formatCode="General">
                  <c:v>1.5681394784450599E-3</c:v>
                </c:pt>
                <c:pt idx="769" formatCode="General">
                  <c:v>1.56488322054303E-3</c:v>
                </c:pt>
                <c:pt idx="770" formatCode="General">
                  <c:v>1.5598773200820001E-3</c:v>
                </c:pt>
                <c:pt idx="771" formatCode="General">
                  <c:v>1.55063198046021E-3</c:v>
                </c:pt>
                <c:pt idx="772" formatCode="General">
                  <c:v>1.5386425252441099E-3</c:v>
                </c:pt>
                <c:pt idx="773" formatCode="General">
                  <c:v>1.5280626550060201E-3</c:v>
                </c:pt>
                <c:pt idx="774" formatCode="General">
                  <c:v>1.5213807933737999E-3</c:v>
                </c:pt>
                <c:pt idx="775" formatCode="General">
                  <c:v>1.51681682119487E-3</c:v>
                </c:pt>
                <c:pt idx="776" formatCode="General">
                  <c:v>1.5107121425544201E-3</c:v>
                </c:pt>
                <c:pt idx="777" formatCode="General">
                  <c:v>1.50236124228234E-3</c:v>
                </c:pt>
                <c:pt idx="778" formatCode="General">
                  <c:v>1.49523353658863E-3</c:v>
                </c:pt>
                <c:pt idx="779" formatCode="General">
                  <c:v>1.49260423455476E-3</c:v>
                </c:pt>
                <c:pt idx="780" formatCode="General">
                  <c:v>1.4931620969502899E-3</c:v>
                </c:pt>
                <c:pt idx="781" formatCode="General">
                  <c:v>1.4928492985958699E-3</c:v>
                </c:pt>
                <c:pt idx="782" formatCode="General">
                  <c:v>1.49068260895888E-3</c:v>
                </c:pt>
                <c:pt idx="783" formatCode="General">
                  <c:v>1.4901320852769801E-3</c:v>
                </c:pt>
                <c:pt idx="784" formatCode="General">
                  <c:v>1.49374462552321E-3</c:v>
                </c:pt>
                <c:pt idx="785" formatCode="General">
                  <c:v>1.49911639472484E-3</c:v>
                </c:pt>
                <c:pt idx="786" formatCode="General">
                  <c:v>1.5027039387729101E-3</c:v>
                </c:pt>
                <c:pt idx="787" formatCode="General">
                  <c:v>1.50536626642527E-3</c:v>
                </c:pt>
                <c:pt idx="788" formatCode="General">
                  <c:v>1.5102338043459899E-3</c:v>
                </c:pt>
                <c:pt idx="789" formatCode="General">
                  <c:v>1.5164761607634599E-3</c:v>
                </c:pt>
                <c:pt idx="790" formatCode="General">
                  <c:v>1.52010213656676E-3</c:v>
                </c:pt>
                <c:pt idx="791" formatCode="General">
                  <c:v>1.52067304462314E-3</c:v>
                </c:pt>
                <c:pt idx="792" formatCode="General">
                  <c:v>1.52177719919581E-3</c:v>
                </c:pt>
                <c:pt idx="793" formatCode="General">
                  <c:v>1.5242198180104899E-3</c:v>
                </c:pt>
                <c:pt idx="794" formatCode="General">
                  <c:v>1.5247101796899999E-3</c:v>
                </c:pt>
                <c:pt idx="795" formatCode="General">
                  <c:v>1.52251183377098E-3</c:v>
                </c:pt>
                <c:pt idx="796" formatCode="General">
                  <c:v>1.5207529675186999E-3</c:v>
                </c:pt>
                <c:pt idx="797" formatCode="General">
                  <c:v>1.5197995147878799E-3</c:v>
                </c:pt>
                <c:pt idx="798" formatCode="General">
                  <c:v>1.51665371760027E-3</c:v>
                </c:pt>
                <c:pt idx="799" formatCode="General">
                  <c:v>1.5118144147618199E-3</c:v>
                </c:pt>
                <c:pt idx="800" formatCode="General">
                  <c:v>1.5089382087177499E-3</c:v>
                </c:pt>
                <c:pt idx="801" formatCode="General">
                  <c:v>1.5078841617075401E-3</c:v>
                </c:pt>
                <c:pt idx="802" formatCode="General">
                  <c:v>1.50602536470506E-3</c:v>
                </c:pt>
                <c:pt idx="803" formatCode="General">
                  <c:v>1.5045141348106999E-3</c:v>
                </c:pt>
                <c:pt idx="804" formatCode="General">
                  <c:v>1.50542719481732E-3</c:v>
                </c:pt>
                <c:pt idx="805" formatCode="General">
                  <c:v>1.5067295051846999E-3</c:v>
                </c:pt>
                <c:pt idx="806" formatCode="General">
                  <c:v>1.5069354343630399E-3</c:v>
                </c:pt>
                <c:pt idx="807" formatCode="General">
                  <c:v>1.50844467659967E-3</c:v>
                </c:pt>
                <c:pt idx="808" formatCode="General">
                  <c:v>1.51159791541415E-3</c:v>
                </c:pt>
                <c:pt idx="809" formatCode="General">
                  <c:v>1.51362591930369E-3</c:v>
                </c:pt>
                <c:pt idx="810" formatCode="General">
                  <c:v>1.51472766126903E-3</c:v>
                </c:pt>
                <c:pt idx="811" formatCode="General">
                  <c:v>1.5165168452474999E-3</c:v>
                </c:pt>
                <c:pt idx="812" formatCode="General">
                  <c:v>1.5173315367689E-3</c:v>
                </c:pt>
                <c:pt idx="813" formatCode="General">
                  <c:v>1.51627444578485E-3</c:v>
                </c:pt>
                <c:pt idx="814" formatCode="General">
                  <c:v>1.515494176102E-3</c:v>
                </c:pt>
                <c:pt idx="815" formatCode="General">
                  <c:v>1.51491679438238E-3</c:v>
                </c:pt>
                <c:pt idx="816" formatCode="General">
                  <c:v>1.5128956234168401E-3</c:v>
                </c:pt>
                <c:pt idx="817" formatCode="General">
                  <c:v>1.5107985498431301E-3</c:v>
                </c:pt>
                <c:pt idx="818" formatCode="General">
                  <c:v>1.50979947376439E-3</c:v>
                </c:pt>
                <c:pt idx="819" formatCode="General">
                  <c:v>1.5086277605506401E-3</c:v>
                </c:pt>
                <c:pt idx="820" formatCode="General">
                  <c:v>1.50772433133115E-3</c:v>
                </c:pt>
                <c:pt idx="821" formatCode="General">
                  <c:v>1.5083066659454501E-3</c:v>
                </c:pt>
                <c:pt idx="822" formatCode="General">
                  <c:v>1.5090964478769401E-3</c:v>
                </c:pt>
                <c:pt idx="823" formatCode="General">
                  <c:v>1.50954103742218E-3</c:v>
                </c:pt>
                <c:pt idx="824" formatCode="General">
                  <c:v>1.5108250805554301E-3</c:v>
                </c:pt>
                <c:pt idx="825" formatCode="General">
                  <c:v>1.5124157533314799E-3</c:v>
                </c:pt>
                <c:pt idx="826" formatCode="General">
                  <c:v>1.5134423131847E-3</c:v>
                </c:pt>
                <c:pt idx="827" formatCode="General">
                  <c:v>1.51448666873247E-3</c:v>
                </c:pt>
                <c:pt idx="828" formatCode="General">
                  <c:v>1.5151034562715701E-3</c:v>
                </c:pt>
                <c:pt idx="829" formatCode="General">
                  <c:v>1.5144658894925499E-3</c:v>
                </c:pt>
                <c:pt idx="830" formatCode="General">
                  <c:v>1.5134275228645001E-3</c:v>
                </c:pt>
                <c:pt idx="831" formatCode="General">
                  <c:v>1.5125650342409599E-3</c:v>
                </c:pt>
                <c:pt idx="832" formatCode="General">
                  <c:v>1.5115767685671599E-3</c:v>
                </c:pt>
                <c:pt idx="833" formatCode="General">
                  <c:v>1.51074043955348E-3</c:v>
                </c:pt>
                <c:pt idx="834" formatCode="General">
                  <c:v>1.5101130336682301E-3</c:v>
                </c:pt>
                <c:pt idx="835" formatCode="General">
                  <c:v>1.5093722584163299E-3</c:v>
                </c:pt>
                <c:pt idx="836" formatCode="General">
                  <c:v>1.5089049373956599E-3</c:v>
                </c:pt>
                <c:pt idx="837" formatCode="General">
                  <c:v>1.5091539643057501E-3</c:v>
                </c:pt>
                <c:pt idx="838" formatCode="General">
                  <c:v>1.5100730526866101E-3</c:v>
                </c:pt>
                <c:pt idx="839" formatCode="General">
                  <c:v>1.51137158921527E-3</c:v>
                </c:pt>
                <c:pt idx="840" formatCode="General">
                  <c:v>1.5124820530060001E-3</c:v>
                </c:pt>
                <c:pt idx="841" formatCode="General">
                  <c:v>1.5131639232494601E-3</c:v>
                </c:pt>
                <c:pt idx="842" formatCode="General">
                  <c:v>1.51352393444021E-3</c:v>
                </c:pt>
                <c:pt idx="843" formatCode="General">
                  <c:v>1.51348931955187E-3</c:v>
                </c:pt>
                <c:pt idx="844" formatCode="General">
                  <c:v>1.51338830320944E-3</c:v>
                </c:pt>
                <c:pt idx="845" formatCode="General">
                  <c:v>1.5133853351043101E-3</c:v>
                </c:pt>
                <c:pt idx="846" formatCode="General">
                  <c:v>1.5127629754226001E-3</c:v>
                </c:pt>
                <c:pt idx="847" formatCode="General">
                  <c:v>1.5116608222507199E-3</c:v>
                </c:pt>
                <c:pt idx="848" formatCode="General">
                  <c:v>1.51086773838065E-3</c:v>
                </c:pt>
                <c:pt idx="849" formatCode="General">
                  <c:v>1.51007568068054E-3</c:v>
                </c:pt>
                <c:pt idx="850" formatCode="General">
                  <c:v>1.50947439319629E-3</c:v>
                </c:pt>
                <c:pt idx="851" formatCode="General">
                  <c:v>1.5098696519003499E-3</c:v>
                </c:pt>
                <c:pt idx="852" formatCode="General">
                  <c:v>1.51036846533052E-3</c:v>
                </c:pt>
                <c:pt idx="853" formatCode="General">
                  <c:v>1.5104086678748201E-3</c:v>
                </c:pt>
                <c:pt idx="854" formatCode="General">
                  <c:v>1.5111300966535199E-3</c:v>
                </c:pt>
                <c:pt idx="855" formatCode="General">
                  <c:v>1.5121351026106101E-3</c:v>
                </c:pt>
                <c:pt idx="856" formatCode="General">
                  <c:v>1.5124162223957901E-3</c:v>
                </c:pt>
                <c:pt idx="857" formatCode="General">
                  <c:v>1.5130125241642799E-3</c:v>
                </c:pt>
                <c:pt idx="858" formatCode="General">
                  <c:v>1.51387729642296E-3</c:v>
                </c:pt>
                <c:pt idx="859" formatCode="General">
                  <c:v>1.5135052628465399E-3</c:v>
                </c:pt>
                <c:pt idx="860" formatCode="General">
                  <c:v>1.5128975154637401E-3</c:v>
                </c:pt>
                <c:pt idx="861" formatCode="General">
                  <c:v>1.5131701344765301E-3</c:v>
                </c:pt>
                <c:pt idx="862" formatCode="General">
                  <c:v>1.51271942053102E-3</c:v>
                </c:pt>
                <c:pt idx="863" formatCode="General">
                  <c:v>1.5115155931929799E-3</c:v>
                </c:pt>
                <c:pt idx="864" formatCode="General">
                  <c:v>1.5113223092282E-3</c:v>
                </c:pt>
                <c:pt idx="865" formatCode="General">
                  <c:v>1.5111407004121901E-3</c:v>
                </c:pt>
                <c:pt idx="866" formatCode="General">
                  <c:v>1.5099219249059899E-3</c:v>
                </c:pt>
                <c:pt idx="867" formatCode="General">
                  <c:v>1.50974559252346E-3</c:v>
                </c:pt>
                <c:pt idx="868" formatCode="General">
                  <c:v>1.5109212595195501E-3</c:v>
                </c:pt>
                <c:pt idx="869" formatCode="General">
                  <c:v>1.5110671455902201E-3</c:v>
                </c:pt>
                <c:pt idx="870" formatCode="General">
                  <c:v>1.51070116299773E-3</c:v>
                </c:pt>
                <c:pt idx="871" formatCode="General">
                  <c:v>1.51171636206574E-3</c:v>
                </c:pt>
                <c:pt idx="872" formatCode="General">
                  <c:v>1.51256323091756E-3</c:v>
                </c:pt>
                <c:pt idx="873" formatCode="General">
                  <c:v>1.5119910484512301E-3</c:v>
                </c:pt>
                <c:pt idx="874" formatCode="General">
                  <c:v>1.51233729991347E-3</c:v>
                </c:pt>
                <c:pt idx="875" formatCode="General">
                  <c:v>1.5141846488302801E-3</c:v>
                </c:pt>
                <c:pt idx="876" formatCode="General">
                  <c:v>1.5146783385827001E-3</c:v>
                </c:pt>
                <c:pt idx="877" formatCode="General">
                  <c:v>1.5136080518174601E-3</c:v>
                </c:pt>
                <c:pt idx="878" formatCode="General">
                  <c:v>1.5136695790514E-3</c:v>
                </c:pt>
                <c:pt idx="879" formatCode="General">
                  <c:v>1.51444476644729E-3</c:v>
                </c:pt>
                <c:pt idx="880" formatCode="General">
                  <c:v>1.5134711814208199E-3</c:v>
                </c:pt>
                <c:pt idx="881" formatCode="General">
                  <c:v>1.51194113171747E-3</c:v>
                </c:pt>
                <c:pt idx="882" formatCode="General">
                  <c:v>1.5125335284969801E-3</c:v>
                </c:pt>
                <c:pt idx="883" formatCode="General">
                  <c:v>1.5138271935798699E-3</c:v>
                </c:pt>
                <c:pt idx="884" formatCode="General">
                  <c:v>1.5129450148296799E-3</c:v>
                </c:pt>
                <c:pt idx="885" formatCode="General">
                  <c:v>1.5111419397372101E-3</c:v>
                </c:pt>
                <c:pt idx="886" formatCode="General">
                  <c:v>1.5113137173825399E-3</c:v>
                </c:pt>
                <c:pt idx="887" formatCode="General">
                  <c:v>1.5124793958685399E-3</c:v>
                </c:pt>
                <c:pt idx="888" formatCode="General">
                  <c:v>1.5117984492249801E-3</c:v>
                </c:pt>
                <c:pt idx="889" formatCode="General">
                  <c:v>1.5100654156406899E-3</c:v>
                </c:pt>
                <c:pt idx="890" formatCode="General">
                  <c:v>1.51042373069461E-3</c:v>
                </c:pt>
                <c:pt idx="891" formatCode="General">
                  <c:v>1.5127439078673601E-3</c:v>
                </c:pt>
                <c:pt idx="892" formatCode="General">
                  <c:v>1.5136599475874899E-3</c:v>
                </c:pt>
                <c:pt idx="893" formatCode="General">
                  <c:v>1.51209279667206E-3</c:v>
                </c:pt>
                <c:pt idx="894" formatCode="General">
                  <c:v>1.51096360719813E-3</c:v>
                </c:pt>
                <c:pt idx="895" formatCode="General">
                  <c:v>1.5125259884138701E-3</c:v>
                </c:pt>
                <c:pt idx="896" formatCode="General">
                  <c:v>1.5149216370273699E-3</c:v>
                </c:pt>
                <c:pt idx="897" formatCode="General">
                  <c:v>1.5150899568251699E-3</c:v>
                </c:pt>
                <c:pt idx="898" formatCode="General">
                  <c:v>1.51332060740075E-3</c:v>
                </c:pt>
                <c:pt idx="899" formatCode="General">
                  <c:v>1.51281094485015E-3</c:v>
                </c:pt>
                <c:pt idx="900" formatCode="General">
                  <c:v>1.51518693260822E-3</c:v>
                </c:pt>
                <c:pt idx="901" formatCode="General">
                  <c:v>1.51830036891112E-3</c:v>
                </c:pt>
                <c:pt idx="902" formatCode="General">
                  <c:v>1.51901060633352E-3</c:v>
                </c:pt>
                <c:pt idx="903" formatCode="General">
                  <c:v>1.51710327818359E-3</c:v>
                </c:pt>
                <c:pt idx="904" formatCode="General">
                  <c:v>1.5155280562838399E-3</c:v>
                </c:pt>
                <c:pt idx="905" formatCode="General">
                  <c:v>1.5169803139516401E-3</c:v>
                </c:pt>
                <c:pt idx="906" formatCode="General">
                  <c:v>1.5209603688119901E-3</c:v>
                </c:pt>
                <c:pt idx="907" formatCode="General">
                  <c:v>1.52440087196806E-3</c:v>
                </c:pt>
                <c:pt idx="908" formatCode="General">
                  <c:v>1.5248400778408899E-3</c:v>
                </c:pt>
                <c:pt idx="909" formatCode="General">
                  <c:v>1.52274937723401E-3</c:v>
                </c:pt>
                <c:pt idx="910" formatCode="General">
                  <c:v>1.52094755843235E-3</c:v>
                </c:pt>
                <c:pt idx="911" formatCode="General">
                  <c:v>1.52200254930795E-3</c:v>
                </c:pt>
                <c:pt idx="912" formatCode="General">
                  <c:v>1.5260979617873699E-3</c:v>
                </c:pt>
                <c:pt idx="913" formatCode="General">
                  <c:v>1.53101660909242E-3</c:v>
                </c:pt>
                <c:pt idx="914" formatCode="General">
                  <c:v>1.53394773766122E-3</c:v>
                </c:pt>
                <c:pt idx="915" formatCode="General">
                  <c:v>1.5335383331891799E-3</c:v>
                </c:pt>
                <c:pt idx="916" formatCode="General">
                  <c:v>1.53073485285418E-3</c:v>
                </c:pt>
                <c:pt idx="917" formatCode="General">
                  <c:v>1.5280509097871399E-3</c:v>
                </c:pt>
                <c:pt idx="918" formatCode="General">
                  <c:v>1.5279729310069901E-3</c:v>
                </c:pt>
                <c:pt idx="919" formatCode="General">
                  <c:v>1.5315833732513801E-3</c:v>
                </c:pt>
                <c:pt idx="920" formatCode="General">
                  <c:v>1.538113552869E-3</c:v>
                </c:pt>
                <c:pt idx="921" formatCode="General">
                  <c:v>1.54546920077832E-3</c:v>
                </c:pt>
                <c:pt idx="922" formatCode="General">
                  <c:v>1.5512686829121901E-3</c:v>
                </c:pt>
                <c:pt idx="923" formatCode="General">
                  <c:v>1.5538208239253199E-3</c:v>
                </c:pt>
                <c:pt idx="924" formatCode="General">
                  <c:v>1.5526657922105599E-3</c:v>
                </c:pt>
                <c:pt idx="925" formatCode="General">
                  <c:v>1.5485864806233901E-3</c:v>
                </c:pt>
                <c:pt idx="926" formatCode="General">
                  <c:v>1.54321729700329E-3</c:v>
                </c:pt>
                <c:pt idx="927" formatCode="General">
                  <c:v>1.5384799880104299E-3</c:v>
                </c:pt>
                <c:pt idx="928" formatCode="General">
                  <c:v>1.53606290495497E-3</c:v>
                </c:pt>
                <c:pt idx="929" formatCode="General">
                  <c:v>1.53707985221395E-3</c:v>
                </c:pt>
                <c:pt idx="930" formatCode="General">
                  <c:v>1.54195131707513E-3</c:v>
                </c:pt>
                <c:pt idx="931" formatCode="General">
                  <c:v>1.5504708093248101E-3</c:v>
                </c:pt>
                <c:pt idx="932" formatCode="General">
                  <c:v>1.5619777629546001E-3</c:v>
                </c:pt>
                <c:pt idx="933" formatCode="General">
                  <c:v>1.5755637929177101E-3</c:v>
                </c:pt>
                <c:pt idx="934" formatCode="General">
                  <c:v>1.59026104703637E-3</c:v>
                </c:pt>
                <c:pt idx="935" formatCode="General">
                  <c:v>1.6051820422171999E-3</c:v>
                </c:pt>
                <c:pt idx="936" formatCode="General">
                  <c:v>1.6196024197689101E-3</c:v>
                </c:pt>
                <c:pt idx="937" formatCode="General">
                  <c:v>1.6329912510190401E-3</c:v>
                </c:pt>
                <c:pt idx="938" formatCode="General">
                  <c:v>1.64499835450181E-3</c:v>
                </c:pt>
                <c:pt idx="939" formatCode="General">
                  <c:v>1.6554232418703001E-3</c:v>
                </c:pt>
                <c:pt idx="940" formatCode="General">
                  <c:v>1.66421843135312E-3</c:v>
                </c:pt>
                <c:pt idx="941" formatCode="General">
                  <c:v>1.67161326285821E-3</c:v>
                </c:pt>
                <c:pt idx="942" formatCode="General">
                  <c:v>1.6784244010788899E-3</c:v>
                </c:pt>
                <c:pt idx="943" formatCode="General">
                  <c:v>1.6863892843234599E-3</c:v>
                </c:pt>
                <c:pt idx="944" formatCode="General">
                  <c:v>1.6980304776971901E-3</c:v>
                </c:pt>
                <c:pt idx="945" formatCode="General">
                  <c:v>1.71581314233848E-3</c:v>
                </c:pt>
                <c:pt idx="946" formatCode="General">
                  <c:v>1.7411697846316E-3</c:v>
                </c:pt>
                <c:pt idx="947" formatCode="General">
                  <c:v>1.7740755626761901E-3</c:v>
                </c:pt>
                <c:pt idx="948" formatCode="General">
                  <c:v>1.81318384015498E-3</c:v>
                </c:pt>
                <c:pt idx="949" formatCode="General">
                  <c:v>1.8561750506901999E-3</c:v>
                </c:pt>
                <c:pt idx="950" formatCode="General">
                  <c:v>1.9001042113659301E-3</c:v>
                </c:pt>
                <c:pt idx="951" formatCode="General">
                  <c:v>1.9417192725445199E-3</c:v>
                </c:pt>
                <c:pt idx="952" formatCode="General">
                  <c:v>1.9777958341153099E-3</c:v>
                </c:pt>
                <c:pt idx="953" formatCode="General">
                  <c:v>2.0055240279411302E-3</c:v>
                </c:pt>
                <c:pt idx="954" formatCode="General">
                  <c:v>2.0229434027251398E-3</c:v>
                </c:pt>
                <c:pt idx="955" formatCode="General">
                  <c:v>2.0293804554693301E-3</c:v>
                </c:pt>
                <c:pt idx="956" formatCode="General">
                  <c:v>2.0257970347091901E-3</c:v>
                </c:pt>
                <c:pt idx="957" formatCode="General">
                  <c:v>2.0149156057748499E-3</c:v>
                </c:pt>
                <c:pt idx="958" formatCode="General">
                  <c:v>2.0009824427300099E-3</c:v>
                </c:pt>
                <c:pt idx="959" formatCode="General">
                  <c:v>1.98907904669819E-3</c:v>
                </c:pt>
                <c:pt idx="960" formatCode="General">
                  <c:v>1.9840056262430301E-3</c:v>
                </c:pt>
                <c:pt idx="961" formatCode="General">
                  <c:v>1.9889407495111899E-3</c:v>
                </c:pt>
                <c:pt idx="962" formatCode="General">
                  <c:v>2.0042734890215199E-3</c:v>
                </c:pt>
                <c:pt idx="963" formatCode="General">
                  <c:v>2.0271100774018301E-3</c:v>
                </c:pt>
                <c:pt idx="964" formatCode="General">
                  <c:v>2.0518809963959599E-3</c:v>
                </c:pt>
                <c:pt idx="965" formatCode="General">
                  <c:v>2.07214243645435E-3</c:v>
                </c:pt>
                <c:pt idx="966" formatCode="General">
                  <c:v>2.0831064747431202E-3</c:v>
                </c:pt>
                <c:pt idx="967" formatCode="General">
                  <c:v>2.0838685664284502E-3</c:v>
                </c:pt>
                <c:pt idx="968" formatCode="General">
                  <c:v>2.0780871379314099E-3</c:v>
                </c:pt>
                <c:pt idx="969" formatCode="General">
                  <c:v>2.0723334696361299E-3</c:v>
                </c:pt>
                <c:pt idx="970" formatCode="General">
                  <c:v>2.0725144142715699E-3</c:v>
                </c:pt>
                <c:pt idx="971" formatCode="General">
                  <c:v>2.08017237986998E-3</c:v>
                </c:pt>
                <c:pt idx="972" formatCode="General">
                  <c:v>2.0911057978514201E-3</c:v>
                </c:pt>
                <c:pt idx="973" formatCode="General">
                  <c:v>2.09778055874189E-3</c:v>
                </c:pt>
                <c:pt idx="974" formatCode="General">
                  <c:v>2.0945233503771501E-3</c:v>
                </c:pt>
                <c:pt idx="975" formatCode="General">
                  <c:v>2.0819923100922201E-3</c:v>
                </c:pt>
                <c:pt idx="976" formatCode="General">
                  <c:v>2.06713922250877E-3</c:v>
                </c:pt>
                <c:pt idx="977" formatCode="General">
                  <c:v>2.05791222015176E-3</c:v>
                </c:pt>
                <c:pt idx="978" formatCode="General">
                  <c:v>2.056559527759E-3</c:v>
                </c:pt>
                <c:pt idx="979" formatCode="General">
                  <c:v>2.05753767005554E-3</c:v>
                </c:pt>
                <c:pt idx="980" formatCode="General">
                  <c:v>2.0526930750480398E-3</c:v>
                </c:pt>
                <c:pt idx="981" formatCode="General">
                  <c:v>2.0394295852854301E-3</c:v>
                </c:pt>
                <c:pt idx="982" formatCode="General">
                  <c:v>2.0236418092659299E-3</c:v>
                </c:pt>
                <c:pt idx="983" formatCode="General">
                  <c:v>2.0136421571003101E-3</c:v>
                </c:pt>
                <c:pt idx="984" formatCode="General">
                  <c:v>2.0110724970200601E-3</c:v>
                </c:pt>
                <c:pt idx="985" formatCode="General">
                  <c:v>2.00925212296471E-3</c:v>
                </c:pt>
                <c:pt idx="986" formatCode="General">
                  <c:v>2.00165087069013E-3</c:v>
                </c:pt>
                <c:pt idx="987" formatCode="General">
                  <c:v>1.9905361040885102E-3</c:v>
                </c:pt>
                <c:pt idx="988" formatCode="General">
                  <c:v>1.98434470158826E-3</c:v>
                </c:pt>
                <c:pt idx="989" formatCode="General">
                  <c:v>1.9863915493302802E-3</c:v>
                </c:pt>
                <c:pt idx="990" formatCode="General">
                  <c:v>1.9900880166130201E-3</c:v>
                </c:pt>
                <c:pt idx="991" formatCode="General">
                  <c:v>1.9881277399445198E-3</c:v>
                </c:pt>
                <c:pt idx="992" formatCode="General">
                  <c:v>1.9830892019014001E-3</c:v>
                </c:pt>
                <c:pt idx="993" formatCode="General">
                  <c:v>1.9835067033884802E-3</c:v>
                </c:pt>
                <c:pt idx="994" formatCode="General">
                  <c:v>1.9907507316880898E-3</c:v>
                </c:pt>
                <c:pt idx="995" formatCode="General">
                  <c:v>1.9971309759985499E-3</c:v>
                </c:pt>
                <c:pt idx="996" formatCode="General">
                  <c:v>1.9985673878600099E-3</c:v>
                </c:pt>
                <c:pt idx="997" formatCode="General">
                  <c:v>2.0008764355806102E-3</c:v>
                </c:pt>
                <c:pt idx="998" formatCode="General">
                  <c:v>2.00863538849141E-3</c:v>
                </c:pt>
                <c:pt idx="999" formatCode="General">
                  <c:v>2.0159746434894499E-3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544-4F93-B267-0C7DB854B037}"/>
            </c:ext>
          </c:extLst>
        </c:ser>
        <c:ser>
          <c:idx val="2"/>
          <c:order val="2"/>
          <c:tx>
            <c:strRef>
              <c:f>Sheet1!$K$1</c:f>
              <c:strCache>
                <c:ptCount val="1"/>
                <c:pt idx="0">
                  <c:v>n_\phi-\bar{n}_\phi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xVal>
            <c:numRef>
              <c:f>Sheet1!$A$2:$A$1001</c:f>
              <c:numCache>
                <c:formatCode>General</c:formatCode>
                <c:ptCount val="1000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  <c:pt idx="65">
                  <c:v>32.5</c:v>
                </c:pt>
                <c:pt idx="66">
                  <c:v>33</c:v>
                </c:pt>
                <c:pt idx="67">
                  <c:v>33.5</c:v>
                </c:pt>
                <c:pt idx="68">
                  <c:v>34</c:v>
                </c:pt>
                <c:pt idx="69">
                  <c:v>34.5</c:v>
                </c:pt>
                <c:pt idx="70">
                  <c:v>35</c:v>
                </c:pt>
                <c:pt idx="71">
                  <c:v>35.5</c:v>
                </c:pt>
                <c:pt idx="72">
                  <c:v>36</c:v>
                </c:pt>
                <c:pt idx="73">
                  <c:v>36.5</c:v>
                </c:pt>
                <c:pt idx="74">
                  <c:v>37</c:v>
                </c:pt>
                <c:pt idx="75">
                  <c:v>37.5</c:v>
                </c:pt>
                <c:pt idx="76">
                  <c:v>38</c:v>
                </c:pt>
                <c:pt idx="77">
                  <c:v>38.5</c:v>
                </c:pt>
                <c:pt idx="78">
                  <c:v>39</c:v>
                </c:pt>
                <c:pt idx="79">
                  <c:v>39.5</c:v>
                </c:pt>
                <c:pt idx="80">
                  <c:v>40</c:v>
                </c:pt>
                <c:pt idx="81">
                  <c:v>40.5</c:v>
                </c:pt>
                <c:pt idx="82">
                  <c:v>41</c:v>
                </c:pt>
                <c:pt idx="83">
                  <c:v>41.5</c:v>
                </c:pt>
                <c:pt idx="84">
                  <c:v>42</c:v>
                </c:pt>
                <c:pt idx="85">
                  <c:v>42.5</c:v>
                </c:pt>
                <c:pt idx="86">
                  <c:v>43</c:v>
                </c:pt>
                <c:pt idx="87">
                  <c:v>43.5</c:v>
                </c:pt>
                <c:pt idx="88">
                  <c:v>44</c:v>
                </c:pt>
                <c:pt idx="89">
                  <c:v>44.5</c:v>
                </c:pt>
                <c:pt idx="90">
                  <c:v>45</c:v>
                </c:pt>
                <c:pt idx="91">
                  <c:v>45.5</c:v>
                </c:pt>
                <c:pt idx="92">
                  <c:v>46</c:v>
                </c:pt>
                <c:pt idx="93">
                  <c:v>46.5</c:v>
                </c:pt>
                <c:pt idx="94">
                  <c:v>47</c:v>
                </c:pt>
                <c:pt idx="95">
                  <c:v>47.5</c:v>
                </c:pt>
                <c:pt idx="96">
                  <c:v>48</c:v>
                </c:pt>
                <c:pt idx="97">
                  <c:v>48.5</c:v>
                </c:pt>
                <c:pt idx="98">
                  <c:v>49</c:v>
                </c:pt>
                <c:pt idx="99">
                  <c:v>49.5</c:v>
                </c:pt>
                <c:pt idx="100">
                  <c:v>50</c:v>
                </c:pt>
                <c:pt idx="101">
                  <c:v>50.5</c:v>
                </c:pt>
                <c:pt idx="102">
                  <c:v>51</c:v>
                </c:pt>
                <c:pt idx="103">
                  <c:v>51.5</c:v>
                </c:pt>
                <c:pt idx="104">
                  <c:v>52</c:v>
                </c:pt>
                <c:pt idx="105">
                  <c:v>52.5</c:v>
                </c:pt>
                <c:pt idx="106">
                  <c:v>53</c:v>
                </c:pt>
                <c:pt idx="107">
                  <c:v>53.5</c:v>
                </c:pt>
                <c:pt idx="108">
                  <c:v>54</c:v>
                </c:pt>
                <c:pt idx="109">
                  <c:v>54.5</c:v>
                </c:pt>
                <c:pt idx="110">
                  <c:v>55</c:v>
                </c:pt>
                <c:pt idx="111">
                  <c:v>55.5</c:v>
                </c:pt>
                <c:pt idx="112">
                  <c:v>56</c:v>
                </c:pt>
                <c:pt idx="113">
                  <c:v>56.5</c:v>
                </c:pt>
                <c:pt idx="114">
                  <c:v>57</c:v>
                </c:pt>
                <c:pt idx="115">
                  <c:v>57.5</c:v>
                </c:pt>
                <c:pt idx="116">
                  <c:v>58</c:v>
                </c:pt>
                <c:pt idx="117">
                  <c:v>58.5</c:v>
                </c:pt>
                <c:pt idx="118">
                  <c:v>59</c:v>
                </c:pt>
                <c:pt idx="119">
                  <c:v>59.5</c:v>
                </c:pt>
                <c:pt idx="120">
                  <c:v>60</c:v>
                </c:pt>
                <c:pt idx="121">
                  <c:v>60.5</c:v>
                </c:pt>
                <c:pt idx="122">
                  <c:v>61</c:v>
                </c:pt>
                <c:pt idx="123">
                  <c:v>61.5</c:v>
                </c:pt>
                <c:pt idx="124">
                  <c:v>62</c:v>
                </c:pt>
                <c:pt idx="125">
                  <c:v>62.5</c:v>
                </c:pt>
                <c:pt idx="126">
                  <c:v>63</c:v>
                </c:pt>
                <c:pt idx="127">
                  <c:v>63.5</c:v>
                </c:pt>
                <c:pt idx="128">
                  <c:v>64</c:v>
                </c:pt>
                <c:pt idx="129">
                  <c:v>64.5</c:v>
                </c:pt>
                <c:pt idx="130">
                  <c:v>65</c:v>
                </c:pt>
                <c:pt idx="131">
                  <c:v>65.5</c:v>
                </c:pt>
                <c:pt idx="132">
                  <c:v>66</c:v>
                </c:pt>
                <c:pt idx="133">
                  <c:v>66.5</c:v>
                </c:pt>
                <c:pt idx="134">
                  <c:v>67</c:v>
                </c:pt>
                <c:pt idx="135">
                  <c:v>67.5</c:v>
                </c:pt>
                <c:pt idx="136">
                  <c:v>68</c:v>
                </c:pt>
                <c:pt idx="137">
                  <c:v>68.5</c:v>
                </c:pt>
                <c:pt idx="138">
                  <c:v>69</c:v>
                </c:pt>
                <c:pt idx="139">
                  <c:v>69.5</c:v>
                </c:pt>
                <c:pt idx="140">
                  <c:v>70</c:v>
                </c:pt>
                <c:pt idx="141">
                  <c:v>70.5</c:v>
                </c:pt>
                <c:pt idx="142">
                  <c:v>71</c:v>
                </c:pt>
                <c:pt idx="143">
                  <c:v>71.5</c:v>
                </c:pt>
                <c:pt idx="144">
                  <c:v>72</c:v>
                </c:pt>
                <c:pt idx="145">
                  <c:v>72.5</c:v>
                </c:pt>
                <c:pt idx="146">
                  <c:v>73</c:v>
                </c:pt>
                <c:pt idx="147">
                  <c:v>73.5</c:v>
                </c:pt>
                <c:pt idx="148">
                  <c:v>74</c:v>
                </c:pt>
                <c:pt idx="149">
                  <c:v>74.5</c:v>
                </c:pt>
                <c:pt idx="150">
                  <c:v>75</c:v>
                </c:pt>
                <c:pt idx="151">
                  <c:v>75.5</c:v>
                </c:pt>
                <c:pt idx="152">
                  <c:v>76</c:v>
                </c:pt>
                <c:pt idx="153">
                  <c:v>76.5</c:v>
                </c:pt>
                <c:pt idx="154">
                  <c:v>77</c:v>
                </c:pt>
                <c:pt idx="155">
                  <c:v>77.5</c:v>
                </c:pt>
                <c:pt idx="156">
                  <c:v>78</c:v>
                </c:pt>
                <c:pt idx="157">
                  <c:v>78.5</c:v>
                </c:pt>
                <c:pt idx="158">
                  <c:v>79</c:v>
                </c:pt>
                <c:pt idx="159">
                  <c:v>79.5</c:v>
                </c:pt>
                <c:pt idx="160">
                  <c:v>80</c:v>
                </c:pt>
                <c:pt idx="161">
                  <c:v>80.5</c:v>
                </c:pt>
                <c:pt idx="162">
                  <c:v>81</c:v>
                </c:pt>
                <c:pt idx="163">
                  <c:v>81.5</c:v>
                </c:pt>
                <c:pt idx="164">
                  <c:v>82</c:v>
                </c:pt>
                <c:pt idx="165">
                  <c:v>82.5</c:v>
                </c:pt>
                <c:pt idx="166">
                  <c:v>83</c:v>
                </c:pt>
                <c:pt idx="167">
                  <c:v>83.5</c:v>
                </c:pt>
                <c:pt idx="168">
                  <c:v>84</c:v>
                </c:pt>
                <c:pt idx="169">
                  <c:v>84.5</c:v>
                </c:pt>
                <c:pt idx="170">
                  <c:v>85</c:v>
                </c:pt>
                <c:pt idx="171">
                  <c:v>85.5</c:v>
                </c:pt>
                <c:pt idx="172">
                  <c:v>86</c:v>
                </c:pt>
                <c:pt idx="173">
                  <c:v>86.5</c:v>
                </c:pt>
                <c:pt idx="174">
                  <c:v>87</c:v>
                </c:pt>
                <c:pt idx="175">
                  <c:v>87.5</c:v>
                </c:pt>
                <c:pt idx="176">
                  <c:v>88</c:v>
                </c:pt>
                <c:pt idx="177">
                  <c:v>88.5</c:v>
                </c:pt>
                <c:pt idx="178">
                  <c:v>89</c:v>
                </c:pt>
                <c:pt idx="179">
                  <c:v>89.5</c:v>
                </c:pt>
                <c:pt idx="180">
                  <c:v>90</c:v>
                </c:pt>
                <c:pt idx="181">
                  <c:v>90.5</c:v>
                </c:pt>
                <c:pt idx="182">
                  <c:v>91</c:v>
                </c:pt>
                <c:pt idx="183">
                  <c:v>91.5</c:v>
                </c:pt>
                <c:pt idx="184">
                  <c:v>92</c:v>
                </c:pt>
                <c:pt idx="185">
                  <c:v>92.5</c:v>
                </c:pt>
                <c:pt idx="186">
                  <c:v>93</c:v>
                </c:pt>
                <c:pt idx="187">
                  <c:v>93.5</c:v>
                </c:pt>
                <c:pt idx="188">
                  <c:v>94</c:v>
                </c:pt>
                <c:pt idx="189">
                  <c:v>94.5</c:v>
                </c:pt>
                <c:pt idx="190">
                  <c:v>95</c:v>
                </c:pt>
                <c:pt idx="191">
                  <c:v>95.5</c:v>
                </c:pt>
                <c:pt idx="192">
                  <c:v>96</c:v>
                </c:pt>
                <c:pt idx="193">
                  <c:v>96.5</c:v>
                </c:pt>
                <c:pt idx="194">
                  <c:v>97</c:v>
                </c:pt>
                <c:pt idx="195">
                  <c:v>97.5</c:v>
                </c:pt>
                <c:pt idx="196">
                  <c:v>98</c:v>
                </c:pt>
                <c:pt idx="197">
                  <c:v>98.5</c:v>
                </c:pt>
                <c:pt idx="198">
                  <c:v>99</c:v>
                </c:pt>
                <c:pt idx="199">
                  <c:v>99.5</c:v>
                </c:pt>
                <c:pt idx="200">
                  <c:v>100</c:v>
                </c:pt>
                <c:pt idx="201">
                  <c:v>100.5</c:v>
                </c:pt>
                <c:pt idx="202">
                  <c:v>101</c:v>
                </c:pt>
                <c:pt idx="203">
                  <c:v>101.5</c:v>
                </c:pt>
                <c:pt idx="204">
                  <c:v>102</c:v>
                </c:pt>
                <c:pt idx="205">
                  <c:v>102.5</c:v>
                </c:pt>
                <c:pt idx="206">
                  <c:v>103</c:v>
                </c:pt>
                <c:pt idx="207">
                  <c:v>103.5</c:v>
                </c:pt>
                <c:pt idx="208">
                  <c:v>104</c:v>
                </c:pt>
                <c:pt idx="209">
                  <c:v>104.5</c:v>
                </c:pt>
                <c:pt idx="210">
                  <c:v>105</c:v>
                </c:pt>
                <c:pt idx="211">
                  <c:v>105.5</c:v>
                </c:pt>
                <c:pt idx="212">
                  <c:v>106</c:v>
                </c:pt>
                <c:pt idx="213">
                  <c:v>106.5</c:v>
                </c:pt>
                <c:pt idx="214">
                  <c:v>107</c:v>
                </c:pt>
                <c:pt idx="215">
                  <c:v>107.5</c:v>
                </c:pt>
                <c:pt idx="216">
                  <c:v>108</c:v>
                </c:pt>
                <c:pt idx="217">
                  <c:v>108.5</c:v>
                </c:pt>
                <c:pt idx="218">
                  <c:v>109</c:v>
                </c:pt>
                <c:pt idx="219">
                  <c:v>109.5</c:v>
                </c:pt>
                <c:pt idx="220">
                  <c:v>110</c:v>
                </c:pt>
                <c:pt idx="221">
                  <c:v>110.5</c:v>
                </c:pt>
                <c:pt idx="222">
                  <c:v>111</c:v>
                </c:pt>
                <c:pt idx="223">
                  <c:v>111.5</c:v>
                </c:pt>
                <c:pt idx="224">
                  <c:v>112</c:v>
                </c:pt>
                <c:pt idx="225">
                  <c:v>112.5</c:v>
                </c:pt>
                <c:pt idx="226">
                  <c:v>113</c:v>
                </c:pt>
                <c:pt idx="227">
                  <c:v>113.5</c:v>
                </c:pt>
                <c:pt idx="228">
                  <c:v>114</c:v>
                </c:pt>
                <c:pt idx="229">
                  <c:v>114.5</c:v>
                </c:pt>
                <c:pt idx="230">
                  <c:v>115</c:v>
                </c:pt>
                <c:pt idx="231">
                  <c:v>115.5</c:v>
                </c:pt>
                <c:pt idx="232">
                  <c:v>116</c:v>
                </c:pt>
                <c:pt idx="233">
                  <c:v>116.5</c:v>
                </c:pt>
                <c:pt idx="234">
                  <c:v>117</c:v>
                </c:pt>
                <c:pt idx="235">
                  <c:v>117.5</c:v>
                </c:pt>
                <c:pt idx="236">
                  <c:v>118</c:v>
                </c:pt>
                <c:pt idx="237">
                  <c:v>118.5</c:v>
                </c:pt>
                <c:pt idx="238">
                  <c:v>119</c:v>
                </c:pt>
                <c:pt idx="239">
                  <c:v>119.5</c:v>
                </c:pt>
                <c:pt idx="240">
                  <c:v>120</c:v>
                </c:pt>
                <c:pt idx="241">
                  <c:v>120.5</c:v>
                </c:pt>
                <c:pt idx="242">
                  <c:v>121</c:v>
                </c:pt>
                <c:pt idx="243">
                  <c:v>121.5</c:v>
                </c:pt>
                <c:pt idx="244">
                  <c:v>122</c:v>
                </c:pt>
                <c:pt idx="245">
                  <c:v>122.5</c:v>
                </c:pt>
                <c:pt idx="246">
                  <c:v>123</c:v>
                </c:pt>
                <c:pt idx="247">
                  <c:v>123.5</c:v>
                </c:pt>
                <c:pt idx="248">
                  <c:v>124</c:v>
                </c:pt>
                <c:pt idx="249">
                  <c:v>124.5</c:v>
                </c:pt>
                <c:pt idx="250">
                  <c:v>125</c:v>
                </c:pt>
                <c:pt idx="251">
                  <c:v>125.5</c:v>
                </c:pt>
                <c:pt idx="252">
                  <c:v>126</c:v>
                </c:pt>
                <c:pt idx="253">
                  <c:v>126.5</c:v>
                </c:pt>
                <c:pt idx="254">
                  <c:v>127</c:v>
                </c:pt>
                <c:pt idx="255">
                  <c:v>127.5</c:v>
                </c:pt>
                <c:pt idx="256">
                  <c:v>128</c:v>
                </c:pt>
                <c:pt idx="257">
                  <c:v>128.5</c:v>
                </c:pt>
                <c:pt idx="258">
                  <c:v>129</c:v>
                </c:pt>
                <c:pt idx="259">
                  <c:v>129.5</c:v>
                </c:pt>
                <c:pt idx="260">
                  <c:v>130</c:v>
                </c:pt>
                <c:pt idx="261">
                  <c:v>130.5</c:v>
                </c:pt>
                <c:pt idx="262">
                  <c:v>131</c:v>
                </c:pt>
                <c:pt idx="263">
                  <c:v>131.5</c:v>
                </c:pt>
                <c:pt idx="264">
                  <c:v>132</c:v>
                </c:pt>
                <c:pt idx="265">
                  <c:v>132.5</c:v>
                </c:pt>
                <c:pt idx="266">
                  <c:v>133</c:v>
                </c:pt>
                <c:pt idx="267">
                  <c:v>133.5</c:v>
                </c:pt>
                <c:pt idx="268">
                  <c:v>134</c:v>
                </c:pt>
                <c:pt idx="269">
                  <c:v>134.5</c:v>
                </c:pt>
                <c:pt idx="270">
                  <c:v>135</c:v>
                </c:pt>
                <c:pt idx="271">
                  <c:v>135.5</c:v>
                </c:pt>
                <c:pt idx="272">
                  <c:v>136</c:v>
                </c:pt>
                <c:pt idx="273">
                  <c:v>136.5</c:v>
                </c:pt>
                <c:pt idx="274">
                  <c:v>137</c:v>
                </c:pt>
                <c:pt idx="275">
                  <c:v>137.5</c:v>
                </c:pt>
                <c:pt idx="276">
                  <c:v>138</c:v>
                </c:pt>
                <c:pt idx="277">
                  <c:v>138.5</c:v>
                </c:pt>
                <c:pt idx="278">
                  <c:v>139</c:v>
                </c:pt>
                <c:pt idx="279">
                  <c:v>139.5</c:v>
                </c:pt>
                <c:pt idx="280">
                  <c:v>140</c:v>
                </c:pt>
                <c:pt idx="281">
                  <c:v>140.5</c:v>
                </c:pt>
                <c:pt idx="282">
                  <c:v>141</c:v>
                </c:pt>
                <c:pt idx="283">
                  <c:v>141.5</c:v>
                </c:pt>
                <c:pt idx="284">
                  <c:v>142</c:v>
                </c:pt>
                <c:pt idx="285">
                  <c:v>142.5</c:v>
                </c:pt>
                <c:pt idx="286">
                  <c:v>143</c:v>
                </c:pt>
                <c:pt idx="287">
                  <c:v>143.5</c:v>
                </c:pt>
                <c:pt idx="288">
                  <c:v>144</c:v>
                </c:pt>
                <c:pt idx="289">
                  <c:v>144.5</c:v>
                </c:pt>
                <c:pt idx="290">
                  <c:v>145</c:v>
                </c:pt>
                <c:pt idx="291">
                  <c:v>145.5</c:v>
                </c:pt>
                <c:pt idx="292">
                  <c:v>146</c:v>
                </c:pt>
                <c:pt idx="293">
                  <c:v>146.5</c:v>
                </c:pt>
                <c:pt idx="294">
                  <c:v>147</c:v>
                </c:pt>
                <c:pt idx="295">
                  <c:v>147.5</c:v>
                </c:pt>
                <c:pt idx="296">
                  <c:v>148</c:v>
                </c:pt>
                <c:pt idx="297">
                  <c:v>148.5</c:v>
                </c:pt>
                <c:pt idx="298">
                  <c:v>149</c:v>
                </c:pt>
                <c:pt idx="299">
                  <c:v>149.5</c:v>
                </c:pt>
                <c:pt idx="300">
                  <c:v>150</c:v>
                </c:pt>
                <c:pt idx="301">
                  <c:v>150.5</c:v>
                </c:pt>
                <c:pt idx="302">
                  <c:v>151</c:v>
                </c:pt>
                <c:pt idx="303">
                  <c:v>151.5</c:v>
                </c:pt>
                <c:pt idx="304">
                  <c:v>152</c:v>
                </c:pt>
                <c:pt idx="305">
                  <c:v>152.5</c:v>
                </c:pt>
                <c:pt idx="306">
                  <c:v>153</c:v>
                </c:pt>
                <c:pt idx="307">
                  <c:v>153.5</c:v>
                </c:pt>
                <c:pt idx="308">
                  <c:v>154</c:v>
                </c:pt>
                <c:pt idx="309">
                  <c:v>154.5</c:v>
                </c:pt>
                <c:pt idx="310">
                  <c:v>155</c:v>
                </c:pt>
                <c:pt idx="311">
                  <c:v>155.5</c:v>
                </c:pt>
                <c:pt idx="312">
                  <c:v>156</c:v>
                </c:pt>
                <c:pt idx="313">
                  <c:v>156.5</c:v>
                </c:pt>
                <c:pt idx="314">
                  <c:v>157</c:v>
                </c:pt>
                <c:pt idx="315">
                  <c:v>157.5</c:v>
                </c:pt>
                <c:pt idx="316">
                  <c:v>158</c:v>
                </c:pt>
                <c:pt idx="317">
                  <c:v>158.5</c:v>
                </c:pt>
                <c:pt idx="318">
                  <c:v>159</c:v>
                </c:pt>
                <c:pt idx="319">
                  <c:v>159.5</c:v>
                </c:pt>
                <c:pt idx="320">
                  <c:v>160</c:v>
                </c:pt>
                <c:pt idx="321">
                  <c:v>160.5</c:v>
                </c:pt>
                <c:pt idx="322">
                  <c:v>161</c:v>
                </c:pt>
                <c:pt idx="323">
                  <c:v>161.5</c:v>
                </c:pt>
                <c:pt idx="324">
                  <c:v>162</c:v>
                </c:pt>
                <c:pt idx="325">
                  <c:v>162.5</c:v>
                </c:pt>
                <c:pt idx="326">
                  <c:v>163</c:v>
                </c:pt>
                <c:pt idx="327">
                  <c:v>163.5</c:v>
                </c:pt>
                <c:pt idx="328">
                  <c:v>164</c:v>
                </c:pt>
                <c:pt idx="329">
                  <c:v>164.5</c:v>
                </c:pt>
                <c:pt idx="330">
                  <c:v>165</c:v>
                </c:pt>
                <c:pt idx="331">
                  <c:v>165.5</c:v>
                </c:pt>
                <c:pt idx="332">
                  <c:v>166</c:v>
                </c:pt>
                <c:pt idx="333">
                  <c:v>166.5</c:v>
                </c:pt>
                <c:pt idx="334">
                  <c:v>167</c:v>
                </c:pt>
                <c:pt idx="335">
                  <c:v>167.5</c:v>
                </c:pt>
                <c:pt idx="336">
                  <c:v>168</c:v>
                </c:pt>
                <c:pt idx="337">
                  <c:v>168.5</c:v>
                </c:pt>
                <c:pt idx="338">
                  <c:v>169</c:v>
                </c:pt>
                <c:pt idx="339">
                  <c:v>169.5</c:v>
                </c:pt>
                <c:pt idx="340">
                  <c:v>170</c:v>
                </c:pt>
                <c:pt idx="341">
                  <c:v>170.5</c:v>
                </c:pt>
                <c:pt idx="342">
                  <c:v>171</c:v>
                </c:pt>
                <c:pt idx="343">
                  <c:v>171.5</c:v>
                </c:pt>
                <c:pt idx="344">
                  <c:v>172</c:v>
                </c:pt>
                <c:pt idx="345">
                  <c:v>172.5</c:v>
                </c:pt>
                <c:pt idx="346">
                  <c:v>173</c:v>
                </c:pt>
                <c:pt idx="347">
                  <c:v>173.5</c:v>
                </c:pt>
                <c:pt idx="348">
                  <c:v>174</c:v>
                </c:pt>
                <c:pt idx="349">
                  <c:v>174.5</c:v>
                </c:pt>
                <c:pt idx="350">
                  <c:v>175</c:v>
                </c:pt>
                <c:pt idx="351">
                  <c:v>175.5</c:v>
                </c:pt>
                <c:pt idx="352">
                  <c:v>176</c:v>
                </c:pt>
                <c:pt idx="353">
                  <c:v>176.5</c:v>
                </c:pt>
                <c:pt idx="354">
                  <c:v>177</c:v>
                </c:pt>
                <c:pt idx="355">
                  <c:v>177.5</c:v>
                </c:pt>
                <c:pt idx="356">
                  <c:v>178</c:v>
                </c:pt>
                <c:pt idx="357">
                  <c:v>178.5</c:v>
                </c:pt>
                <c:pt idx="358">
                  <c:v>179</c:v>
                </c:pt>
                <c:pt idx="359">
                  <c:v>179.5</c:v>
                </c:pt>
                <c:pt idx="360">
                  <c:v>180</c:v>
                </c:pt>
                <c:pt idx="361">
                  <c:v>180.5</c:v>
                </c:pt>
                <c:pt idx="362">
                  <c:v>181</c:v>
                </c:pt>
                <c:pt idx="363">
                  <c:v>181.5</c:v>
                </c:pt>
                <c:pt idx="364">
                  <c:v>182</c:v>
                </c:pt>
                <c:pt idx="365">
                  <c:v>182.5</c:v>
                </c:pt>
                <c:pt idx="366">
                  <c:v>183</c:v>
                </c:pt>
                <c:pt idx="367">
                  <c:v>183.5</c:v>
                </c:pt>
                <c:pt idx="368">
                  <c:v>184</c:v>
                </c:pt>
                <c:pt idx="369">
                  <c:v>184.5</c:v>
                </c:pt>
                <c:pt idx="370">
                  <c:v>185</c:v>
                </c:pt>
                <c:pt idx="371">
                  <c:v>185.5</c:v>
                </c:pt>
                <c:pt idx="372">
                  <c:v>186</c:v>
                </c:pt>
                <c:pt idx="373">
                  <c:v>186.5</c:v>
                </c:pt>
                <c:pt idx="374">
                  <c:v>187</c:v>
                </c:pt>
                <c:pt idx="375">
                  <c:v>187.5</c:v>
                </c:pt>
                <c:pt idx="376">
                  <c:v>188</c:v>
                </c:pt>
                <c:pt idx="377">
                  <c:v>188.5</c:v>
                </c:pt>
                <c:pt idx="378">
                  <c:v>189</c:v>
                </c:pt>
                <c:pt idx="379">
                  <c:v>189.5</c:v>
                </c:pt>
                <c:pt idx="380">
                  <c:v>190</c:v>
                </c:pt>
                <c:pt idx="381">
                  <c:v>190.5</c:v>
                </c:pt>
                <c:pt idx="382">
                  <c:v>191</c:v>
                </c:pt>
                <c:pt idx="383">
                  <c:v>191.5</c:v>
                </c:pt>
                <c:pt idx="384">
                  <c:v>192</c:v>
                </c:pt>
                <c:pt idx="385">
                  <c:v>192.5</c:v>
                </c:pt>
                <c:pt idx="386">
                  <c:v>193</c:v>
                </c:pt>
                <c:pt idx="387">
                  <c:v>193.5</c:v>
                </c:pt>
                <c:pt idx="388">
                  <c:v>194</c:v>
                </c:pt>
                <c:pt idx="389">
                  <c:v>194.5</c:v>
                </c:pt>
                <c:pt idx="390">
                  <c:v>195</c:v>
                </c:pt>
                <c:pt idx="391">
                  <c:v>195.5</c:v>
                </c:pt>
                <c:pt idx="392">
                  <c:v>196</c:v>
                </c:pt>
                <c:pt idx="393">
                  <c:v>196.5</c:v>
                </c:pt>
                <c:pt idx="394">
                  <c:v>197</c:v>
                </c:pt>
                <c:pt idx="395">
                  <c:v>197.5</c:v>
                </c:pt>
                <c:pt idx="396">
                  <c:v>198</c:v>
                </c:pt>
                <c:pt idx="397">
                  <c:v>198.5</c:v>
                </c:pt>
                <c:pt idx="398">
                  <c:v>199</c:v>
                </c:pt>
                <c:pt idx="399">
                  <c:v>199.5</c:v>
                </c:pt>
                <c:pt idx="400">
                  <c:v>200</c:v>
                </c:pt>
                <c:pt idx="401">
                  <c:v>200.5</c:v>
                </c:pt>
                <c:pt idx="402">
                  <c:v>201</c:v>
                </c:pt>
                <c:pt idx="403">
                  <c:v>201.5</c:v>
                </c:pt>
                <c:pt idx="404">
                  <c:v>202</c:v>
                </c:pt>
                <c:pt idx="405">
                  <c:v>202.5</c:v>
                </c:pt>
                <c:pt idx="406">
                  <c:v>203</c:v>
                </c:pt>
                <c:pt idx="407">
                  <c:v>203.5</c:v>
                </c:pt>
                <c:pt idx="408">
                  <c:v>204</c:v>
                </c:pt>
                <c:pt idx="409">
                  <c:v>204.5</c:v>
                </c:pt>
                <c:pt idx="410">
                  <c:v>205</c:v>
                </c:pt>
                <c:pt idx="411">
                  <c:v>205.5</c:v>
                </c:pt>
                <c:pt idx="412">
                  <c:v>206</c:v>
                </c:pt>
                <c:pt idx="413">
                  <c:v>206.5</c:v>
                </c:pt>
                <c:pt idx="414">
                  <c:v>207</c:v>
                </c:pt>
                <c:pt idx="415">
                  <c:v>207.5</c:v>
                </c:pt>
                <c:pt idx="416">
                  <c:v>208</c:v>
                </c:pt>
                <c:pt idx="417">
                  <c:v>208.5</c:v>
                </c:pt>
                <c:pt idx="418">
                  <c:v>209</c:v>
                </c:pt>
                <c:pt idx="419">
                  <c:v>209.5</c:v>
                </c:pt>
                <c:pt idx="420">
                  <c:v>210</c:v>
                </c:pt>
                <c:pt idx="421">
                  <c:v>210.5</c:v>
                </c:pt>
                <c:pt idx="422">
                  <c:v>211</c:v>
                </c:pt>
                <c:pt idx="423">
                  <c:v>211.5</c:v>
                </c:pt>
                <c:pt idx="424">
                  <c:v>212</c:v>
                </c:pt>
                <c:pt idx="425">
                  <c:v>212.5</c:v>
                </c:pt>
                <c:pt idx="426">
                  <c:v>213</c:v>
                </c:pt>
                <c:pt idx="427">
                  <c:v>213.5</c:v>
                </c:pt>
                <c:pt idx="428">
                  <c:v>214</c:v>
                </c:pt>
                <c:pt idx="429">
                  <c:v>214.5</c:v>
                </c:pt>
                <c:pt idx="430">
                  <c:v>215</c:v>
                </c:pt>
                <c:pt idx="431">
                  <c:v>215.5</c:v>
                </c:pt>
                <c:pt idx="432">
                  <c:v>216</c:v>
                </c:pt>
                <c:pt idx="433">
                  <c:v>216.5</c:v>
                </c:pt>
                <c:pt idx="434">
                  <c:v>217</c:v>
                </c:pt>
                <c:pt idx="435">
                  <c:v>217.5</c:v>
                </c:pt>
                <c:pt idx="436">
                  <c:v>218</c:v>
                </c:pt>
                <c:pt idx="437">
                  <c:v>218.5</c:v>
                </c:pt>
                <c:pt idx="438">
                  <c:v>219</c:v>
                </c:pt>
                <c:pt idx="439">
                  <c:v>219.5</c:v>
                </c:pt>
                <c:pt idx="440">
                  <c:v>220</c:v>
                </c:pt>
                <c:pt idx="441">
                  <c:v>220.5</c:v>
                </c:pt>
                <c:pt idx="442">
                  <c:v>221</c:v>
                </c:pt>
                <c:pt idx="443">
                  <c:v>221.5</c:v>
                </c:pt>
                <c:pt idx="444">
                  <c:v>222</c:v>
                </c:pt>
                <c:pt idx="445">
                  <c:v>222.5</c:v>
                </c:pt>
                <c:pt idx="446">
                  <c:v>223</c:v>
                </c:pt>
                <c:pt idx="447">
                  <c:v>223.5</c:v>
                </c:pt>
                <c:pt idx="448">
                  <c:v>224</c:v>
                </c:pt>
                <c:pt idx="449">
                  <c:v>224.5</c:v>
                </c:pt>
                <c:pt idx="450">
                  <c:v>225</c:v>
                </c:pt>
                <c:pt idx="451">
                  <c:v>225.5</c:v>
                </c:pt>
                <c:pt idx="452">
                  <c:v>226</c:v>
                </c:pt>
                <c:pt idx="453">
                  <c:v>226.5</c:v>
                </c:pt>
                <c:pt idx="454">
                  <c:v>227</c:v>
                </c:pt>
                <c:pt idx="455">
                  <c:v>227.5</c:v>
                </c:pt>
                <c:pt idx="456">
                  <c:v>228</c:v>
                </c:pt>
                <c:pt idx="457">
                  <c:v>228.5</c:v>
                </c:pt>
                <c:pt idx="458">
                  <c:v>229</c:v>
                </c:pt>
                <c:pt idx="459">
                  <c:v>229.5</c:v>
                </c:pt>
                <c:pt idx="460">
                  <c:v>230</c:v>
                </c:pt>
                <c:pt idx="461">
                  <c:v>230.5</c:v>
                </c:pt>
                <c:pt idx="462">
                  <c:v>231</c:v>
                </c:pt>
                <c:pt idx="463">
                  <c:v>231.5</c:v>
                </c:pt>
                <c:pt idx="464">
                  <c:v>232</c:v>
                </c:pt>
                <c:pt idx="465">
                  <c:v>232.5</c:v>
                </c:pt>
                <c:pt idx="466">
                  <c:v>233</c:v>
                </c:pt>
                <c:pt idx="467">
                  <c:v>233.5</c:v>
                </c:pt>
                <c:pt idx="468">
                  <c:v>234</c:v>
                </c:pt>
                <c:pt idx="469">
                  <c:v>234.5</c:v>
                </c:pt>
                <c:pt idx="470">
                  <c:v>235</c:v>
                </c:pt>
                <c:pt idx="471">
                  <c:v>235.5</c:v>
                </c:pt>
                <c:pt idx="472">
                  <c:v>236</c:v>
                </c:pt>
                <c:pt idx="473">
                  <c:v>236.5</c:v>
                </c:pt>
                <c:pt idx="474">
                  <c:v>237</c:v>
                </c:pt>
                <c:pt idx="475">
                  <c:v>237.5</c:v>
                </c:pt>
                <c:pt idx="476">
                  <c:v>238</c:v>
                </c:pt>
                <c:pt idx="477">
                  <c:v>238.5</c:v>
                </c:pt>
                <c:pt idx="478">
                  <c:v>239</c:v>
                </c:pt>
                <c:pt idx="479">
                  <c:v>239.5</c:v>
                </c:pt>
                <c:pt idx="480">
                  <c:v>240</c:v>
                </c:pt>
                <c:pt idx="481">
                  <c:v>240.5</c:v>
                </c:pt>
                <c:pt idx="482">
                  <c:v>241</c:v>
                </c:pt>
                <c:pt idx="483">
                  <c:v>241.5</c:v>
                </c:pt>
                <c:pt idx="484">
                  <c:v>242</c:v>
                </c:pt>
                <c:pt idx="485">
                  <c:v>242.5</c:v>
                </c:pt>
                <c:pt idx="486">
                  <c:v>243</c:v>
                </c:pt>
                <c:pt idx="487">
                  <c:v>243.5</c:v>
                </c:pt>
                <c:pt idx="488">
                  <c:v>244</c:v>
                </c:pt>
                <c:pt idx="489">
                  <c:v>244.5</c:v>
                </c:pt>
                <c:pt idx="490">
                  <c:v>245</c:v>
                </c:pt>
                <c:pt idx="491">
                  <c:v>245.5</c:v>
                </c:pt>
                <c:pt idx="492">
                  <c:v>246</c:v>
                </c:pt>
                <c:pt idx="493">
                  <c:v>246.5</c:v>
                </c:pt>
                <c:pt idx="494">
                  <c:v>247</c:v>
                </c:pt>
                <c:pt idx="495">
                  <c:v>247.5</c:v>
                </c:pt>
                <c:pt idx="496">
                  <c:v>248</c:v>
                </c:pt>
                <c:pt idx="497">
                  <c:v>248.5</c:v>
                </c:pt>
                <c:pt idx="498">
                  <c:v>249</c:v>
                </c:pt>
                <c:pt idx="499">
                  <c:v>249.5</c:v>
                </c:pt>
                <c:pt idx="500">
                  <c:v>250</c:v>
                </c:pt>
                <c:pt idx="501">
                  <c:v>250.5</c:v>
                </c:pt>
                <c:pt idx="502">
                  <c:v>251</c:v>
                </c:pt>
                <c:pt idx="503">
                  <c:v>251.5</c:v>
                </c:pt>
                <c:pt idx="504">
                  <c:v>252</c:v>
                </c:pt>
                <c:pt idx="505">
                  <c:v>252.5</c:v>
                </c:pt>
                <c:pt idx="506">
                  <c:v>253</c:v>
                </c:pt>
                <c:pt idx="507">
                  <c:v>253.5</c:v>
                </c:pt>
                <c:pt idx="508">
                  <c:v>254</c:v>
                </c:pt>
                <c:pt idx="509">
                  <c:v>254.5</c:v>
                </c:pt>
                <c:pt idx="510">
                  <c:v>255</c:v>
                </c:pt>
                <c:pt idx="511">
                  <c:v>255.5</c:v>
                </c:pt>
                <c:pt idx="512">
                  <c:v>256</c:v>
                </c:pt>
                <c:pt idx="513">
                  <c:v>256.5</c:v>
                </c:pt>
                <c:pt idx="514">
                  <c:v>257</c:v>
                </c:pt>
                <c:pt idx="515">
                  <c:v>257.5</c:v>
                </c:pt>
                <c:pt idx="516">
                  <c:v>258</c:v>
                </c:pt>
                <c:pt idx="517">
                  <c:v>258.5</c:v>
                </c:pt>
                <c:pt idx="518">
                  <c:v>259</c:v>
                </c:pt>
                <c:pt idx="519">
                  <c:v>259.5</c:v>
                </c:pt>
                <c:pt idx="520">
                  <c:v>260</c:v>
                </c:pt>
                <c:pt idx="521">
                  <c:v>260.5</c:v>
                </c:pt>
                <c:pt idx="522">
                  <c:v>261</c:v>
                </c:pt>
                <c:pt idx="523">
                  <c:v>261.5</c:v>
                </c:pt>
                <c:pt idx="524">
                  <c:v>262</c:v>
                </c:pt>
                <c:pt idx="525">
                  <c:v>262.5</c:v>
                </c:pt>
                <c:pt idx="526">
                  <c:v>263</c:v>
                </c:pt>
                <c:pt idx="527">
                  <c:v>263.5</c:v>
                </c:pt>
                <c:pt idx="528">
                  <c:v>264</c:v>
                </c:pt>
                <c:pt idx="529">
                  <c:v>264.5</c:v>
                </c:pt>
                <c:pt idx="530">
                  <c:v>265</c:v>
                </c:pt>
                <c:pt idx="531">
                  <c:v>265.5</c:v>
                </c:pt>
                <c:pt idx="532">
                  <c:v>266</c:v>
                </c:pt>
                <c:pt idx="533">
                  <c:v>266.5</c:v>
                </c:pt>
                <c:pt idx="534">
                  <c:v>267</c:v>
                </c:pt>
                <c:pt idx="535">
                  <c:v>267.5</c:v>
                </c:pt>
                <c:pt idx="536">
                  <c:v>268</c:v>
                </c:pt>
                <c:pt idx="537">
                  <c:v>268.5</c:v>
                </c:pt>
                <c:pt idx="538">
                  <c:v>269</c:v>
                </c:pt>
                <c:pt idx="539">
                  <c:v>269.5</c:v>
                </c:pt>
                <c:pt idx="540">
                  <c:v>270</c:v>
                </c:pt>
                <c:pt idx="541">
                  <c:v>270.5</c:v>
                </c:pt>
                <c:pt idx="542">
                  <c:v>271</c:v>
                </c:pt>
                <c:pt idx="543">
                  <c:v>271.5</c:v>
                </c:pt>
                <c:pt idx="544">
                  <c:v>272</c:v>
                </c:pt>
                <c:pt idx="545">
                  <c:v>272.5</c:v>
                </c:pt>
                <c:pt idx="546">
                  <c:v>273</c:v>
                </c:pt>
                <c:pt idx="547">
                  <c:v>273.5</c:v>
                </c:pt>
                <c:pt idx="548">
                  <c:v>274</c:v>
                </c:pt>
                <c:pt idx="549">
                  <c:v>274.5</c:v>
                </c:pt>
                <c:pt idx="550">
                  <c:v>275</c:v>
                </c:pt>
                <c:pt idx="551">
                  <c:v>275.5</c:v>
                </c:pt>
                <c:pt idx="552">
                  <c:v>276</c:v>
                </c:pt>
                <c:pt idx="553">
                  <c:v>276.5</c:v>
                </c:pt>
                <c:pt idx="554">
                  <c:v>277</c:v>
                </c:pt>
                <c:pt idx="555">
                  <c:v>277.5</c:v>
                </c:pt>
                <c:pt idx="556">
                  <c:v>278</c:v>
                </c:pt>
                <c:pt idx="557">
                  <c:v>278.5</c:v>
                </c:pt>
                <c:pt idx="558">
                  <c:v>279</c:v>
                </c:pt>
                <c:pt idx="559">
                  <c:v>279.5</c:v>
                </c:pt>
                <c:pt idx="560">
                  <c:v>280</c:v>
                </c:pt>
                <c:pt idx="561">
                  <c:v>280.5</c:v>
                </c:pt>
                <c:pt idx="562">
                  <c:v>281</c:v>
                </c:pt>
                <c:pt idx="563">
                  <c:v>281.5</c:v>
                </c:pt>
                <c:pt idx="564">
                  <c:v>282</c:v>
                </c:pt>
                <c:pt idx="565">
                  <c:v>282.5</c:v>
                </c:pt>
                <c:pt idx="566">
                  <c:v>283</c:v>
                </c:pt>
                <c:pt idx="567">
                  <c:v>283.5</c:v>
                </c:pt>
                <c:pt idx="568">
                  <c:v>284</c:v>
                </c:pt>
                <c:pt idx="569">
                  <c:v>284.5</c:v>
                </c:pt>
                <c:pt idx="570">
                  <c:v>285</c:v>
                </c:pt>
                <c:pt idx="571">
                  <c:v>285.5</c:v>
                </c:pt>
                <c:pt idx="572">
                  <c:v>286</c:v>
                </c:pt>
                <c:pt idx="573">
                  <c:v>286.5</c:v>
                </c:pt>
                <c:pt idx="574">
                  <c:v>287</c:v>
                </c:pt>
                <c:pt idx="575">
                  <c:v>287.5</c:v>
                </c:pt>
                <c:pt idx="576">
                  <c:v>288</c:v>
                </c:pt>
                <c:pt idx="577">
                  <c:v>288.5</c:v>
                </c:pt>
                <c:pt idx="578">
                  <c:v>289</c:v>
                </c:pt>
                <c:pt idx="579">
                  <c:v>289.5</c:v>
                </c:pt>
                <c:pt idx="580">
                  <c:v>290</c:v>
                </c:pt>
                <c:pt idx="581">
                  <c:v>290.5</c:v>
                </c:pt>
                <c:pt idx="582">
                  <c:v>291</c:v>
                </c:pt>
                <c:pt idx="583">
                  <c:v>291.5</c:v>
                </c:pt>
                <c:pt idx="584">
                  <c:v>292</c:v>
                </c:pt>
                <c:pt idx="585">
                  <c:v>292.5</c:v>
                </c:pt>
                <c:pt idx="586">
                  <c:v>293</c:v>
                </c:pt>
                <c:pt idx="587">
                  <c:v>293.5</c:v>
                </c:pt>
                <c:pt idx="588">
                  <c:v>294</c:v>
                </c:pt>
                <c:pt idx="589">
                  <c:v>294.5</c:v>
                </c:pt>
                <c:pt idx="590">
                  <c:v>295</c:v>
                </c:pt>
                <c:pt idx="591">
                  <c:v>295.5</c:v>
                </c:pt>
                <c:pt idx="592">
                  <c:v>296</c:v>
                </c:pt>
                <c:pt idx="593">
                  <c:v>296.5</c:v>
                </c:pt>
                <c:pt idx="594">
                  <c:v>297</c:v>
                </c:pt>
                <c:pt idx="595">
                  <c:v>297.5</c:v>
                </c:pt>
                <c:pt idx="596">
                  <c:v>298</c:v>
                </c:pt>
                <c:pt idx="597">
                  <c:v>298.5</c:v>
                </c:pt>
                <c:pt idx="598">
                  <c:v>299</c:v>
                </c:pt>
                <c:pt idx="599">
                  <c:v>299.5</c:v>
                </c:pt>
                <c:pt idx="600">
                  <c:v>300</c:v>
                </c:pt>
                <c:pt idx="601">
                  <c:v>300.5</c:v>
                </c:pt>
                <c:pt idx="602">
                  <c:v>301</c:v>
                </c:pt>
                <c:pt idx="603">
                  <c:v>301.5</c:v>
                </c:pt>
                <c:pt idx="604">
                  <c:v>302</c:v>
                </c:pt>
                <c:pt idx="605">
                  <c:v>302.5</c:v>
                </c:pt>
                <c:pt idx="606">
                  <c:v>303</c:v>
                </c:pt>
                <c:pt idx="607">
                  <c:v>303.5</c:v>
                </c:pt>
                <c:pt idx="608">
                  <c:v>304</c:v>
                </c:pt>
                <c:pt idx="609">
                  <c:v>304.5</c:v>
                </c:pt>
                <c:pt idx="610">
                  <c:v>305</c:v>
                </c:pt>
                <c:pt idx="611">
                  <c:v>305.5</c:v>
                </c:pt>
                <c:pt idx="612">
                  <c:v>306</c:v>
                </c:pt>
                <c:pt idx="613">
                  <c:v>306.5</c:v>
                </c:pt>
                <c:pt idx="614">
                  <c:v>307</c:v>
                </c:pt>
                <c:pt idx="615">
                  <c:v>307.5</c:v>
                </c:pt>
                <c:pt idx="616">
                  <c:v>308</c:v>
                </c:pt>
                <c:pt idx="617">
                  <c:v>308.5</c:v>
                </c:pt>
                <c:pt idx="618">
                  <c:v>309</c:v>
                </c:pt>
                <c:pt idx="619">
                  <c:v>309.5</c:v>
                </c:pt>
                <c:pt idx="620">
                  <c:v>310</c:v>
                </c:pt>
                <c:pt idx="621">
                  <c:v>310.5</c:v>
                </c:pt>
                <c:pt idx="622">
                  <c:v>311</c:v>
                </c:pt>
                <c:pt idx="623">
                  <c:v>311.5</c:v>
                </c:pt>
                <c:pt idx="624">
                  <c:v>312</c:v>
                </c:pt>
                <c:pt idx="625">
                  <c:v>312.5</c:v>
                </c:pt>
                <c:pt idx="626">
                  <c:v>313</c:v>
                </c:pt>
                <c:pt idx="627">
                  <c:v>313.5</c:v>
                </c:pt>
                <c:pt idx="628">
                  <c:v>314</c:v>
                </c:pt>
                <c:pt idx="629">
                  <c:v>314.5</c:v>
                </c:pt>
                <c:pt idx="630">
                  <c:v>315</c:v>
                </c:pt>
                <c:pt idx="631">
                  <c:v>315.5</c:v>
                </c:pt>
                <c:pt idx="632">
                  <c:v>316</c:v>
                </c:pt>
                <c:pt idx="633">
                  <c:v>316.5</c:v>
                </c:pt>
                <c:pt idx="634">
                  <c:v>317</c:v>
                </c:pt>
                <c:pt idx="635">
                  <c:v>317.5</c:v>
                </c:pt>
                <c:pt idx="636">
                  <c:v>318</c:v>
                </c:pt>
                <c:pt idx="637">
                  <c:v>318.5</c:v>
                </c:pt>
                <c:pt idx="638">
                  <c:v>319</c:v>
                </c:pt>
                <c:pt idx="639">
                  <c:v>319.5</c:v>
                </c:pt>
                <c:pt idx="640">
                  <c:v>320</c:v>
                </c:pt>
                <c:pt idx="641">
                  <c:v>320.5</c:v>
                </c:pt>
                <c:pt idx="642">
                  <c:v>321</c:v>
                </c:pt>
                <c:pt idx="643">
                  <c:v>321.5</c:v>
                </c:pt>
                <c:pt idx="644">
                  <c:v>322</c:v>
                </c:pt>
                <c:pt idx="645">
                  <c:v>322.5</c:v>
                </c:pt>
                <c:pt idx="646">
                  <c:v>323</c:v>
                </c:pt>
                <c:pt idx="647">
                  <c:v>323.5</c:v>
                </c:pt>
                <c:pt idx="648">
                  <c:v>324</c:v>
                </c:pt>
                <c:pt idx="649">
                  <c:v>324.5</c:v>
                </c:pt>
                <c:pt idx="650">
                  <c:v>325</c:v>
                </c:pt>
                <c:pt idx="651">
                  <c:v>325.5</c:v>
                </c:pt>
                <c:pt idx="652">
                  <c:v>326</c:v>
                </c:pt>
                <c:pt idx="653">
                  <c:v>326.5</c:v>
                </c:pt>
                <c:pt idx="654">
                  <c:v>327</c:v>
                </c:pt>
                <c:pt idx="655">
                  <c:v>327.5</c:v>
                </c:pt>
                <c:pt idx="656">
                  <c:v>328</c:v>
                </c:pt>
                <c:pt idx="657">
                  <c:v>328.5</c:v>
                </c:pt>
                <c:pt idx="658">
                  <c:v>329</c:v>
                </c:pt>
                <c:pt idx="659">
                  <c:v>329.5</c:v>
                </c:pt>
                <c:pt idx="660">
                  <c:v>330</c:v>
                </c:pt>
                <c:pt idx="661">
                  <c:v>330.5</c:v>
                </c:pt>
                <c:pt idx="662">
                  <c:v>331</c:v>
                </c:pt>
                <c:pt idx="663">
                  <c:v>331.5</c:v>
                </c:pt>
                <c:pt idx="664">
                  <c:v>332</c:v>
                </c:pt>
                <c:pt idx="665">
                  <c:v>332.5</c:v>
                </c:pt>
                <c:pt idx="666">
                  <c:v>333</c:v>
                </c:pt>
                <c:pt idx="667">
                  <c:v>333.5</c:v>
                </c:pt>
                <c:pt idx="668">
                  <c:v>334</c:v>
                </c:pt>
                <c:pt idx="669">
                  <c:v>334.5</c:v>
                </c:pt>
                <c:pt idx="670">
                  <c:v>335</c:v>
                </c:pt>
                <c:pt idx="671">
                  <c:v>335.5</c:v>
                </c:pt>
                <c:pt idx="672">
                  <c:v>336</c:v>
                </c:pt>
                <c:pt idx="673">
                  <c:v>336.5</c:v>
                </c:pt>
                <c:pt idx="674">
                  <c:v>337</c:v>
                </c:pt>
                <c:pt idx="675">
                  <c:v>337.5</c:v>
                </c:pt>
                <c:pt idx="676">
                  <c:v>338</c:v>
                </c:pt>
                <c:pt idx="677">
                  <c:v>338.5</c:v>
                </c:pt>
                <c:pt idx="678">
                  <c:v>339</c:v>
                </c:pt>
                <c:pt idx="679">
                  <c:v>339.5</c:v>
                </c:pt>
                <c:pt idx="680">
                  <c:v>340</c:v>
                </c:pt>
                <c:pt idx="681">
                  <c:v>340.5</c:v>
                </c:pt>
                <c:pt idx="682">
                  <c:v>341</c:v>
                </c:pt>
                <c:pt idx="683">
                  <c:v>341.5</c:v>
                </c:pt>
                <c:pt idx="684">
                  <c:v>342</c:v>
                </c:pt>
                <c:pt idx="685">
                  <c:v>342.5</c:v>
                </c:pt>
                <c:pt idx="686">
                  <c:v>343</c:v>
                </c:pt>
                <c:pt idx="687">
                  <c:v>343.5</c:v>
                </c:pt>
                <c:pt idx="688">
                  <c:v>344</c:v>
                </c:pt>
                <c:pt idx="689">
                  <c:v>344.5</c:v>
                </c:pt>
                <c:pt idx="690">
                  <c:v>345</c:v>
                </c:pt>
                <c:pt idx="691">
                  <c:v>345.5</c:v>
                </c:pt>
                <c:pt idx="692">
                  <c:v>346</c:v>
                </c:pt>
                <c:pt idx="693">
                  <c:v>346.5</c:v>
                </c:pt>
                <c:pt idx="694">
                  <c:v>347</c:v>
                </c:pt>
                <c:pt idx="695">
                  <c:v>347.5</c:v>
                </c:pt>
                <c:pt idx="696">
                  <c:v>348</c:v>
                </c:pt>
                <c:pt idx="697">
                  <c:v>348.5</c:v>
                </c:pt>
                <c:pt idx="698">
                  <c:v>349</c:v>
                </c:pt>
                <c:pt idx="699">
                  <c:v>349.5</c:v>
                </c:pt>
                <c:pt idx="700">
                  <c:v>350</c:v>
                </c:pt>
                <c:pt idx="701">
                  <c:v>350.5</c:v>
                </c:pt>
                <c:pt idx="702">
                  <c:v>351</c:v>
                </c:pt>
                <c:pt idx="703">
                  <c:v>351.5</c:v>
                </c:pt>
                <c:pt idx="704">
                  <c:v>352</c:v>
                </c:pt>
                <c:pt idx="705">
                  <c:v>352.5</c:v>
                </c:pt>
                <c:pt idx="706">
                  <c:v>353</c:v>
                </c:pt>
                <c:pt idx="707">
                  <c:v>353.5</c:v>
                </c:pt>
                <c:pt idx="708">
                  <c:v>354</c:v>
                </c:pt>
                <c:pt idx="709">
                  <c:v>354.5</c:v>
                </c:pt>
                <c:pt idx="710">
                  <c:v>355</c:v>
                </c:pt>
                <c:pt idx="711">
                  <c:v>355.5</c:v>
                </c:pt>
                <c:pt idx="712">
                  <c:v>356</c:v>
                </c:pt>
                <c:pt idx="713">
                  <c:v>356.5</c:v>
                </c:pt>
                <c:pt idx="714">
                  <c:v>357</c:v>
                </c:pt>
                <c:pt idx="715">
                  <c:v>357.5</c:v>
                </c:pt>
                <c:pt idx="716">
                  <c:v>358</c:v>
                </c:pt>
                <c:pt idx="717">
                  <c:v>358.5</c:v>
                </c:pt>
                <c:pt idx="718">
                  <c:v>359</c:v>
                </c:pt>
                <c:pt idx="719">
                  <c:v>359.5</c:v>
                </c:pt>
                <c:pt idx="720">
                  <c:v>360</c:v>
                </c:pt>
                <c:pt idx="721">
                  <c:v>360.5</c:v>
                </c:pt>
                <c:pt idx="722">
                  <c:v>361</c:v>
                </c:pt>
                <c:pt idx="723">
                  <c:v>361.5</c:v>
                </c:pt>
                <c:pt idx="724">
                  <c:v>362</c:v>
                </c:pt>
                <c:pt idx="725">
                  <c:v>362.5</c:v>
                </c:pt>
                <c:pt idx="726">
                  <c:v>363</c:v>
                </c:pt>
                <c:pt idx="727">
                  <c:v>363.5</c:v>
                </c:pt>
                <c:pt idx="728">
                  <c:v>364</c:v>
                </c:pt>
                <c:pt idx="729">
                  <c:v>364.5</c:v>
                </c:pt>
                <c:pt idx="730">
                  <c:v>365</c:v>
                </c:pt>
                <c:pt idx="731">
                  <c:v>365.5</c:v>
                </c:pt>
                <c:pt idx="732">
                  <c:v>366</c:v>
                </c:pt>
                <c:pt idx="733">
                  <c:v>366.5</c:v>
                </c:pt>
                <c:pt idx="734">
                  <c:v>367</c:v>
                </c:pt>
                <c:pt idx="735">
                  <c:v>367.5</c:v>
                </c:pt>
                <c:pt idx="736">
                  <c:v>368</c:v>
                </c:pt>
                <c:pt idx="737">
                  <c:v>368.5</c:v>
                </c:pt>
                <c:pt idx="738">
                  <c:v>369</c:v>
                </c:pt>
                <c:pt idx="739">
                  <c:v>369.5</c:v>
                </c:pt>
                <c:pt idx="740">
                  <c:v>370</c:v>
                </c:pt>
                <c:pt idx="741">
                  <c:v>370.5</c:v>
                </c:pt>
                <c:pt idx="742">
                  <c:v>371</c:v>
                </c:pt>
                <c:pt idx="743">
                  <c:v>371.5</c:v>
                </c:pt>
                <c:pt idx="744">
                  <c:v>372</c:v>
                </c:pt>
                <c:pt idx="745">
                  <c:v>372.5</c:v>
                </c:pt>
                <c:pt idx="746">
                  <c:v>373</c:v>
                </c:pt>
                <c:pt idx="747">
                  <c:v>373.5</c:v>
                </c:pt>
                <c:pt idx="748">
                  <c:v>374</c:v>
                </c:pt>
                <c:pt idx="749">
                  <c:v>374.5</c:v>
                </c:pt>
                <c:pt idx="750">
                  <c:v>375</c:v>
                </c:pt>
                <c:pt idx="751">
                  <c:v>375.5</c:v>
                </c:pt>
                <c:pt idx="752">
                  <c:v>376</c:v>
                </c:pt>
                <c:pt idx="753">
                  <c:v>376.5</c:v>
                </c:pt>
                <c:pt idx="754">
                  <c:v>377</c:v>
                </c:pt>
                <c:pt idx="755">
                  <c:v>377.5</c:v>
                </c:pt>
                <c:pt idx="756">
                  <c:v>378</c:v>
                </c:pt>
                <c:pt idx="757">
                  <c:v>378.5</c:v>
                </c:pt>
                <c:pt idx="758">
                  <c:v>379</c:v>
                </c:pt>
                <c:pt idx="759">
                  <c:v>379.5</c:v>
                </c:pt>
                <c:pt idx="760">
                  <c:v>380</c:v>
                </c:pt>
                <c:pt idx="761">
                  <c:v>380.5</c:v>
                </c:pt>
                <c:pt idx="762">
                  <c:v>381</c:v>
                </c:pt>
                <c:pt idx="763">
                  <c:v>381.5</c:v>
                </c:pt>
                <c:pt idx="764">
                  <c:v>382</c:v>
                </c:pt>
                <c:pt idx="765">
                  <c:v>382.5</c:v>
                </c:pt>
                <c:pt idx="766">
                  <c:v>383</c:v>
                </c:pt>
                <c:pt idx="767">
                  <c:v>383.5</c:v>
                </c:pt>
                <c:pt idx="768">
                  <c:v>384</c:v>
                </c:pt>
                <c:pt idx="769">
                  <c:v>384.5</c:v>
                </c:pt>
                <c:pt idx="770">
                  <c:v>385</c:v>
                </c:pt>
                <c:pt idx="771">
                  <c:v>385.5</c:v>
                </c:pt>
                <c:pt idx="772">
                  <c:v>386</c:v>
                </c:pt>
                <c:pt idx="773">
                  <c:v>386.5</c:v>
                </c:pt>
                <c:pt idx="774">
                  <c:v>387</c:v>
                </c:pt>
                <c:pt idx="775">
                  <c:v>387.5</c:v>
                </c:pt>
                <c:pt idx="776">
                  <c:v>388</c:v>
                </c:pt>
                <c:pt idx="777">
                  <c:v>388.5</c:v>
                </c:pt>
                <c:pt idx="778">
                  <c:v>389</c:v>
                </c:pt>
                <c:pt idx="779">
                  <c:v>389.5</c:v>
                </c:pt>
                <c:pt idx="780">
                  <c:v>390</c:v>
                </c:pt>
                <c:pt idx="781">
                  <c:v>390.5</c:v>
                </c:pt>
                <c:pt idx="782">
                  <c:v>391</c:v>
                </c:pt>
                <c:pt idx="783">
                  <c:v>391.5</c:v>
                </c:pt>
                <c:pt idx="784">
                  <c:v>392</c:v>
                </c:pt>
                <c:pt idx="785">
                  <c:v>392.5</c:v>
                </c:pt>
                <c:pt idx="786">
                  <c:v>393</c:v>
                </c:pt>
                <c:pt idx="787">
                  <c:v>393.5</c:v>
                </c:pt>
                <c:pt idx="788">
                  <c:v>394</c:v>
                </c:pt>
                <c:pt idx="789">
                  <c:v>394.5</c:v>
                </c:pt>
                <c:pt idx="790">
                  <c:v>395</c:v>
                </c:pt>
                <c:pt idx="791">
                  <c:v>395.5</c:v>
                </c:pt>
                <c:pt idx="792">
                  <c:v>396</c:v>
                </c:pt>
                <c:pt idx="793">
                  <c:v>396.5</c:v>
                </c:pt>
                <c:pt idx="794">
                  <c:v>397</c:v>
                </c:pt>
                <c:pt idx="795">
                  <c:v>397.5</c:v>
                </c:pt>
                <c:pt idx="796">
                  <c:v>398</c:v>
                </c:pt>
                <c:pt idx="797">
                  <c:v>398.5</c:v>
                </c:pt>
                <c:pt idx="798">
                  <c:v>399</c:v>
                </c:pt>
                <c:pt idx="799">
                  <c:v>399.5</c:v>
                </c:pt>
                <c:pt idx="800">
                  <c:v>400</c:v>
                </c:pt>
                <c:pt idx="801">
                  <c:v>400.5</c:v>
                </c:pt>
                <c:pt idx="802">
                  <c:v>401</c:v>
                </c:pt>
                <c:pt idx="803">
                  <c:v>401.5</c:v>
                </c:pt>
                <c:pt idx="804">
                  <c:v>402</c:v>
                </c:pt>
                <c:pt idx="805">
                  <c:v>402.5</c:v>
                </c:pt>
                <c:pt idx="806">
                  <c:v>403</c:v>
                </c:pt>
                <c:pt idx="807">
                  <c:v>403.5</c:v>
                </c:pt>
                <c:pt idx="808">
                  <c:v>404</c:v>
                </c:pt>
                <c:pt idx="809">
                  <c:v>404.5</c:v>
                </c:pt>
                <c:pt idx="810">
                  <c:v>405</c:v>
                </c:pt>
                <c:pt idx="811">
                  <c:v>405.5</c:v>
                </c:pt>
                <c:pt idx="812">
                  <c:v>406</c:v>
                </c:pt>
                <c:pt idx="813">
                  <c:v>406.5</c:v>
                </c:pt>
                <c:pt idx="814">
                  <c:v>407</c:v>
                </c:pt>
                <c:pt idx="815">
                  <c:v>407.5</c:v>
                </c:pt>
                <c:pt idx="816">
                  <c:v>408</c:v>
                </c:pt>
                <c:pt idx="817">
                  <c:v>408.5</c:v>
                </c:pt>
                <c:pt idx="818">
                  <c:v>409</c:v>
                </c:pt>
                <c:pt idx="819">
                  <c:v>409.5</c:v>
                </c:pt>
                <c:pt idx="820">
                  <c:v>410</c:v>
                </c:pt>
                <c:pt idx="821">
                  <c:v>410.5</c:v>
                </c:pt>
                <c:pt idx="822">
                  <c:v>411</c:v>
                </c:pt>
                <c:pt idx="823">
                  <c:v>411.5</c:v>
                </c:pt>
                <c:pt idx="824">
                  <c:v>412</c:v>
                </c:pt>
                <c:pt idx="825">
                  <c:v>412.5</c:v>
                </c:pt>
                <c:pt idx="826">
                  <c:v>413</c:v>
                </c:pt>
                <c:pt idx="827">
                  <c:v>413.5</c:v>
                </c:pt>
                <c:pt idx="828">
                  <c:v>414</c:v>
                </c:pt>
                <c:pt idx="829">
                  <c:v>414.5</c:v>
                </c:pt>
                <c:pt idx="830">
                  <c:v>415</c:v>
                </c:pt>
                <c:pt idx="831">
                  <c:v>415.5</c:v>
                </c:pt>
                <c:pt idx="832">
                  <c:v>416</c:v>
                </c:pt>
                <c:pt idx="833">
                  <c:v>416.5</c:v>
                </c:pt>
                <c:pt idx="834">
                  <c:v>417</c:v>
                </c:pt>
                <c:pt idx="835">
                  <c:v>417.5</c:v>
                </c:pt>
                <c:pt idx="836">
                  <c:v>418</c:v>
                </c:pt>
                <c:pt idx="837">
                  <c:v>418.5</c:v>
                </c:pt>
                <c:pt idx="838">
                  <c:v>419</c:v>
                </c:pt>
                <c:pt idx="839">
                  <c:v>419.5</c:v>
                </c:pt>
                <c:pt idx="840">
                  <c:v>420</c:v>
                </c:pt>
                <c:pt idx="841">
                  <c:v>420.5</c:v>
                </c:pt>
                <c:pt idx="842">
                  <c:v>421</c:v>
                </c:pt>
                <c:pt idx="843">
                  <c:v>421.5</c:v>
                </c:pt>
                <c:pt idx="844">
                  <c:v>422</c:v>
                </c:pt>
                <c:pt idx="845">
                  <c:v>422.5</c:v>
                </c:pt>
                <c:pt idx="846">
                  <c:v>423</c:v>
                </c:pt>
                <c:pt idx="847">
                  <c:v>423.5</c:v>
                </c:pt>
                <c:pt idx="848">
                  <c:v>424</c:v>
                </c:pt>
                <c:pt idx="849">
                  <c:v>424.5</c:v>
                </c:pt>
                <c:pt idx="850">
                  <c:v>425</c:v>
                </c:pt>
                <c:pt idx="851">
                  <c:v>425.5</c:v>
                </c:pt>
                <c:pt idx="852">
                  <c:v>426</c:v>
                </c:pt>
                <c:pt idx="853">
                  <c:v>426.5</c:v>
                </c:pt>
                <c:pt idx="854">
                  <c:v>427</c:v>
                </c:pt>
                <c:pt idx="855">
                  <c:v>427.5</c:v>
                </c:pt>
                <c:pt idx="856">
                  <c:v>428</c:v>
                </c:pt>
                <c:pt idx="857">
                  <c:v>428.5</c:v>
                </c:pt>
                <c:pt idx="858">
                  <c:v>429</c:v>
                </c:pt>
                <c:pt idx="859">
                  <c:v>429.5</c:v>
                </c:pt>
                <c:pt idx="860">
                  <c:v>430</c:v>
                </c:pt>
                <c:pt idx="861">
                  <c:v>430.5</c:v>
                </c:pt>
                <c:pt idx="862">
                  <c:v>431</c:v>
                </c:pt>
                <c:pt idx="863">
                  <c:v>431.5</c:v>
                </c:pt>
                <c:pt idx="864">
                  <c:v>432</c:v>
                </c:pt>
                <c:pt idx="865">
                  <c:v>432.5</c:v>
                </c:pt>
                <c:pt idx="866">
                  <c:v>433</c:v>
                </c:pt>
                <c:pt idx="867">
                  <c:v>433.5</c:v>
                </c:pt>
                <c:pt idx="868">
                  <c:v>434</c:v>
                </c:pt>
                <c:pt idx="869">
                  <c:v>434.5</c:v>
                </c:pt>
                <c:pt idx="870">
                  <c:v>435</c:v>
                </c:pt>
                <c:pt idx="871">
                  <c:v>435.5</c:v>
                </c:pt>
                <c:pt idx="872">
                  <c:v>436</c:v>
                </c:pt>
                <c:pt idx="873">
                  <c:v>436.5</c:v>
                </c:pt>
                <c:pt idx="874">
                  <c:v>437</c:v>
                </c:pt>
                <c:pt idx="875">
                  <c:v>437.5</c:v>
                </c:pt>
                <c:pt idx="876">
                  <c:v>438</c:v>
                </c:pt>
                <c:pt idx="877">
                  <c:v>438.5</c:v>
                </c:pt>
                <c:pt idx="878">
                  <c:v>439</c:v>
                </c:pt>
                <c:pt idx="879">
                  <c:v>439.5</c:v>
                </c:pt>
                <c:pt idx="880">
                  <c:v>440</c:v>
                </c:pt>
                <c:pt idx="881">
                  <c:v>440.5</c:v>
                </c:pt>
                <c:pt idx="882">
                  <c:v>441</c:v>
                </c:pt>
                <c:pt idx="883">
                  <c:v>441.5</c:v>
                </c:pt>
                <c:pt idx="884">
                  <c:v>442</c:v>
                </c:pt>
                <c:pt idx="885">
                  <c:v>442.5</c:v>
                </c:pt>
                <c:pt idx="886">
                  <c:v>443</c:v>
                </c:pt>
                <c:pt idx="887">
                  <c:v>443.5</c:v>
                </c:pt>
                <c:pt idx="888">
                  <c:v>444</c:v>
                </c:pt>
                <c:pt idx="889">
                  <c:v>444.5</c:v>
                </c:pt>
                <c:pt idx="890">
                  <c:v>445</c:v>
                </c:pt>
                <c:pt idx="891">
                  <c:v>445.5</c:v>
                </c:pt>
                <c:pt idx="892">
                  <c:v>446</c:v>
                </c:pt>
                <c:pt idx="893">
                  <c:v>446.5</c:v>
                </c:pt>
                <c:pt idx="894">
                  <c:v>447</c:v>
                </c:pt>
                <c:pt idx="895">
                  <c:v>447.5</c:v>
                </c:pt>
                <c:pt idx="896">
                  <c:v>448</c:v>
                </c:pt>
                <c:pt idx="897">
                  <c:v>448.5</c:v>
                </c:pt>
                <c:pt idx="898">
                  <c:v>449</c:v>
                </c:pt>
                <c:pt idx="899">
                  <c:v>449.5</c:v>
                </c:pt>
                <c:pt idx="900">
                  <c:v>450</c:v>
                </c:pt>
                <c:pt idx="901">
                  <c:v>450.5</c:v>
                </c:pt>
                <c:pt idx="902">
                  <c:v>451</c:v>
                </c:pt>
                <c:pt idx="903">
                  <c:v>451.5</c:v>
                </c:pt>
                <c:pt idx="904">
                  <c:v>452</c:v>
                </c:pt>
                <c:pt idx="905">
                  <c:v>452.5</c:v>
                </c:pt>
                <c:pt idx="906">
                  <c:v>453</c:v>
                </c:pt>
                <c:pt idx="907">
                  <c:v>453.5</c:v>
                </c:pt>
                <c:pt idx="908">
                  <c:v>454</c:v>
                </c:pt>
                <c:pt idx="909">
                  <c:v>454.5</c:v>
                </c:pt>
                <c:pt idx="910">
                  <c:v>455</c:v>
                </c:pt>
                <c:pt idx="911">
                  <c:v>455.5</c:v>
                </c:pt>
                <c:pt idx="912">
                  <c:v>456</c:v>
                </c:pt>
                <c:pt idx="913">
                  <c:v>456.5</c:v>
                </c:pt>
                <c:pt idx="914">
                  <c:v>457</c:v>
                </c:pt>
                <c:pt idx="915">
                  <c:v>457.5</c:v>
                </c:pt>
                <c:pt idx="916">
                  <c:v>458</c:v>
                </c:pt>
                <c:pt idx="917">
                  <c:v>458.5</c:v>
                </c:pt>
                <c:pt idx="918">
                  <c:v>459</c:v>
                </c:pt>
                <c:pt idx="919">
                  <c:v>459.5</c:v>
                </c:pt>
                <c:pt idx="920">
                  <c:v>460</c:v>
                </c:pt>
                <c:pt idx="921">
                  <c:v>460.5</c:v>
                </c:pt>
                <c:pt idx="922">
                  <c:v>461</c:v>
                </c:pt>
                <c:pt idx="923">
                  <c:v>461.5</c:v>
                </c:pt>
                <c:pt idx="924">
                  <c:v>462</c:v>
                </c:pt>
                <c:pt idx="925">
                  <c:v>462.5</c:v>
                </c:pt>
                <c:pt idx="926">
                  <c:v>463</c:v>
                </c:pt>
                <c:pt idx="927">
                  <c:v>463.5</c:v>
                </c:pt>
                <c:pt idx="928">
                  <c:v>464</c:v>
                </c:pt>
                <c:pt idx="929">
                  <c:v>464.5</c:v>
                </c:pt>
                <c:pt idx="930">
                  <c:v>465</c:v>
                </c:pt>
                <c:pt idx="931">
                  <c:v>465.5</c:v>
                </c:pt>
                <c:pt idx="932">
                  <c:v>466</c:v>
                </c:pt>
                <c:pt idx="933">
                  <c:v>466.5</c:v>
                </c:pt>
                <c:pt idx="934">
                  <c:v>467</c:v>
                </c:pt>
                <c:pt idx="935">
                  <c:v>467.5</c:v>
                </c:pt>
                <c:pt idx="936">
                  <c:v>468</c:v>
                </c:pt>
                <c:pt idx="937">
                  <c:v>468.5</c:v>
                </c:pt>
                <c:pt idx="938">
                  <c:v>469</c:v>
                </c:pt>
                <c:pt idx="939">
                  <c:v>469.5</c:v>
                </c:pt>
                <c:pt idx="940">
                  <c:v>470</c:v>
                </c:pt>
                <c:pt idx="941">
                  <c:v>470.5</c:v>
                </c:pt>
                <c:pt idx="942">
                  <c:v>471</c:v>
                </c:pt>
                <c:pt idx="943">
                  <c:v>471.5</c:v>
                </c:pt>
                <c:pt idx="944">
                  <c:v>472</c:v>
                </c:pt>
                <c:pt idx="945">
                  <c:v>472.5</c:v>
                </c:pt>
                <c:pt idx="946">
                  <c:v>473</c:v>
                </c:pt>
                <c:pt idx="947">
                  <c:v>473.5</c:v>
                </c:pt>
                <c:pt idx="948">
                  <c:v>474</c:v>
                </c:pt>
                <c:pt idx="949">
                  <c:v>474.5</c:v>
                </c:pt>
                <c:pt idx="950">
                  <c:v>475</c:v>
                </c:pt>
                <c:pt idx="951">
                  <c:v>475.5</c:v>
                </c:pt>
                <c:pt idx="952">
                  <c:v>476</c:v>
                </c:pt>
                <c:pt idx="953">
                  <c:v>476.5</c:v>
                </c:pt>
                <c:pt idx="954">
                  <c:v>477</c:v>
                </c:pt>
                <c:pt idx="955">
                  <c:v>477.5</c:v>
                </c:pt>
                <c:pt idx="956">
                  <c:v>478</c:v>
                </c:pt>
                <c:pt idx="957">
                  <c:v>478.5</c:v>
                </c:pt>
                <c:pt idx="958">
                  <c:v>479</c:v>
                </c:pt>
                <c:pt idx="959">
                  <c:v>479.5</c:v>
                </c:pt>
                <c:pt idx="960">
                  <c:v>480</c:v>
                </c:pt>
                <c:pt idx="961">
                  <c:v>480.5</c:v>
                </c:pt>
                <c:pt idx="962">
                  <c:v>481</c:v>
                </c:pt>
                <c:pt idx="963">
                  <c:v>481.5</c:v>
                </c:pt>
                <c:pt idx="964">
                  <c:v>482</c:v>
                </c:pt>
                <c:pt idx="965">
                  <c:v>482.5</c:v>
                </c:pt>
                <c:pt idx="966">
                  <c:v>483</c:v>
                </c:pt>
                <c:pt idx="967">
                  <c:v>483.5</c:v>
                </c:pt>
                <c:pt idx="968">
                  <c:v>484</c:v>
                </c:pt>
                <c:pt idx="969">
                  <c:v>484.5</c:v>
                </c:pt>
                <c:pt idx="970">
                  <c:v>485</c:v>
                </c:pt>
                <c:pt idx="971">
                  <c:v>485.5</c:v>
                </c:pt>
                <c:pt idx="972">
                  <c:v>486</c:v>
                </c:pt>
                <c:pt idx="973">
                  <c:v>486.5</c:v>
                </c:pt>
                <c:pt idx="974">
                  <c:v>487</c:v>
                </c:pt>
                <c:pt idx="975">
                  <c:v>487.5</c:v>
                </c:pt>
                <c:pt idx="976">
                  <c:v>488</c:v>
                </c:pt>
                <c:pt idx="977">
                  <c:v>488.5</c:v>
                </c:pt>
                <c:pt idx="978">
                  <c:v>489</c:v>
                </c:pt>
                <c:pt idx="979">
                  <c:v>489.5</c:v>
                </c:pt>
                <c:pt idx="980">
                  <c:v>490</c:v>
                </c:pt>
                <c:pt idx="981">
                  <c:v>490.5</c:v>
                </c:pt>
                <c:pt idx="982">
                  <c:v>491</c:v>
                </c:pt>
                <c:pt idx="983">
                  <c:v>491.5</c:v>
                </c:pt>
                <c:pt idx="984">
                  <c:v>492</c:v>
                </c:pt>
                <c:pt idx="985">
                  <c:v>492.5</c:v>
                </c:pt>
                <c:pt idx="986">
                  <c:v>493</c:v>
                </c:pt>
                <c:pt idx="987">
                  <c:v>493.5</c:v>
                </c:pt>
                <c:pt idx="988">
                  <c:v>494</c:v>
                </c:pt>
                <c:pt idx="989">
                  <c:v>494.5</c:v>
                </c:pt>
                <c:pt idx="990">
                  <c:v>495</c:v>
                </c:pt>
                <c:pt idx="991">
                  <c:v>495.5</c:v>
                </c:pt>
                <c:pt idx="992">
                  <c:v>496</c:v>
                </c:pt>
                <c:pt idx="993">
                  <c:v>496.5</c:v>
                </c:pt>
                <c:pt idx="994">
                  <c:v>497</c:v>
                </c:pt>
                <c:pt idx="995">
                  <c:v>497.5</c:v>
                </c:pt>
                <c:pt idx="996">
                  <c:v>498</c:v>
                </c:pt>
                <c:pt idx="997">
                  <c:v>498.5</c:v>
                </c:pt>
                <c:pt idx="998">
                  <c:v>499</c:v>
                </c:pt>
                <c:pt idx="999">
                  <c:v>499.5</c:v>
                </c:pt>
              </c:numCache>
            </c:numRef>
          </c:xVal>
          <c:yVal>
            <c:numRef>
              <c:f>Sheet1!$K$2:$K$1001</c:f>
              <c:numCache>
                <c:formatCode>General</c:formatCode>
                <c:ptCount val="100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0544-4F93-B267-0C7DB854B0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1015784"/>
        <c:axId val="381010688"/>
      </c:scatterChart>
      <c:valAx>
        <c:axId val="381015784"/>
        <c:scaling>
          <c:orientation val="minMax"/>
          <c:max val="5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in"/>
        <c:minorTickMark val="in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1010688"/>
        <c:crossesAt val="1.0000000000000004E-5"/>
        <c:crossBetween val="midCat"/>
        <c:majorUnit val="100"/>
        <c:minorUnit val="50"/>
      </c:valAx>
      <c:valAx>
        <c:axId val="381010688"/>
        <c:scaling>
          <c:logBase val="10"/>
          <c:orientation val="minMax"/>
          <c:max val="1.0000000000000002E-2"/>
          <c:min val="1.0000000000000004E-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E+00" sourceLinked="0"/>
        <c:majorTickMark val="in"/>
        <c:minorTickMark val="in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1015784"/>
        <c:crosses val="autoZero"/>
        <c:crossBetween val="midCat"/>
      </c:valAx>
      <c:spPr>
        <a:noFill/>
        <a:ln w="12700"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Sheet1!$E$1</c:f>
              <c:strCache>
                <c:ptCount val="1"/>
                <c:pt idx="0">
                  <c:v>n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xVal>
            <c:numRef>
              <c:f>Sheet1!$A$3:$A$1002</c:f>
              <c:numCache>
                <c:formatCode>General</c:formatCode>
                <c:ptCount val="1000"/>
                <c:pt idx="0">
                  <c:v>0.5</c:v>
                </c:pt>
                <c:pt idx="1">
                  <c:v>1</c:v>
                </c:pt>
                <c:pt idx="2">
                  <c:v>1.5</c:v>
                </c:pt>
                <c:pt idx="3">
                  <c:v>2</c:v>
                </c:pt>
                <c:pt idx="4">
                  <c:v>2.5</c:v>
                </c:pt>
                <c:pt idx="5">
                  <c:v>3</c:v>
                </c:pt>
                <c:pt idx="6">
                  <c:v>3.5</c:v>
                </c:pt>
                <c:pt idx="7">
                  <c:v>4</c:v>
                </c:pt>
                <c:pt idx="8">
                  <c:v>4.5</c:v>
                </c:pt>
                <c:pt idx="9">
                  <c:v>5</c:v>
                </c:pt>
                <c:pt idx="10">
                  <c:v>5.5</c:v>
                </c:pt>
                <c:pt idx="11">
                  <c:v>6</c:v>
                </c:pt>
                <c:pt idx="12">
                  <c:v>6.5</c:v>
                </c:pt>
                <c:pt idx="13">
                  <c:v>7</c:v>
                </c:pt>
                <c:pt idx="14">
                  <c:v>7.5</c:v>
                </c:pt>
                <c:pt idx="15">
                  <c:v>8</c:v>
                </c:pt>
                <c:pt idx="16">
                  <c:v>8.5</c:v>
                </c:pt>
                <c:pt idx="17">
                  <c:v>9</c:v>
                </c:pt>
                <c:pt idx="18">
                  <c:v>9.5</c:v>
                </c:pt>
                <c:pt idx="19">
                  <c:v>10</c:v>
                </c:pt>
                <c:pt idx="20">
                  <c:v>10.5</c:v>
                </c:pt>
                <c:pt idx="21">
                  <c:v>11</c:v>
                </c:pt>
                <c:pt idx="22">
                  <c:v>11.5</c:v>
                </c:pt>
                <c:pt idx="23">
                  <c:v>12</c:v>
                </c:pt>
                <c:pt idx="24">
                  <c:v>12.5</c:v>
                </c:pt>
                <c:pt idx="25">
                  <c:v>13</c:v>
                </c:pt>
                <c:pt idx="26">
                  <c:v>13.5</c:v>
                </c:pt>
                <c:pt idx="27">
                  <c:v>14</c:v>
                </c:pt>
                <c:pt idx="28">
                  <c:v>14.5</c:v>
                </c:pt>
                <c:pt idx="29">
                  <c:v>15</c:v>
                </c:pt>
                <c:pt idx="30">
                  <c:v>15.5</c:v>
                </c:pt>
                <c:pt idx="31">
                  <c:v>16</c:v>
                </c:pt>
                <c:pt idx="32">
                  <c:v>16.5</c:v>
                </c:pt>
                <c:pt idx="33">
                  <c:v>17</c:v>
                </c:pt>
                <c:pt idx="34">
                  <c:v>17.5</c:v>
                </c:pt>
                <c:pt idx="35">
                  <c:v>18</c:v>
                </c:pt>
                <c:pt idx="36">
                  <c:v>18.5</c:v>
                </c:pt>
                <c:pt idx="37">
                  <c:v>19</c:v>
                </c:pt>
                <c:pt idx="38">
                  <c:v>19.5</c:v>
                </c:pt>
                <c:pt idx="39">
                  <c:v>20</c:v>
                </c:pt>
                <c:pt idx="40">
                  <c:v>20.5</c:v>
                </c:pt>
                <c:pt idx="41">
                  <c:v>21</c:v>
                </c:pt>
                <c:pt idx="42">
                  <c:v>21.5</c:v>
                </c:pt>
                <c:pt idx="43">
                  <c:v>22</c:v>
                </c:pt>
                <c:pt idx="44">
                  <c:v>22.5</c:v>
                </c:pt>
                <c:pt idx="45">
                  <c:v>23</c:v>
                </c:pt>
                <c:pt idx="46">
                  <c:v>23.5</c:v>
                </c:pt>
                <c:pt idx="47">
                  <c:v>24</c:v>
                </c:pt>
                <c:pt idx="48">
                  <c:v>24.5</c:v>
                </c:pt>
                <c:pt idx="49">
                  <c:v>25</c:v>
                </c:pt>
                <c:pt idx="50">
                  <c:v>25.5</c:v>
                </c:pt>
                <c:pt idx="51">
                  <c:v>26</c:v>
                </c:pt>
                <c:pt idx="52">
                  <c:v>26.5</c:v>
                </c:pt>
                <c:pt idx="53">
                  <c:v>27</c:v>
                </c:pt>
                <c:pt idx="54">
                  <c:v>27.5</c:v>
                </c:pt>
                <c:pt idx="55">
                  <c:v>28</c:v>
                </c:pt>
                <c:pt idx="56">
                  <c:v>28.5</c:v>
                </c:pt>
                <c:pt idx="57">
                  <c:v>29</c:v>
                </c:pt>
                <c:pt idx="58">
                  <c:v>29.5</c:v>
                </c:pt>
                <c:pt idx="59">
                  <c:v>30</c:v>
                </c:pt>
                <c:pt idx="60">
                  <c:v>30.5</c:v>
                </c:pt>
                <c:pt idx="61">
                  <c:v>31</c:v>
                </c:pt>
                <c:pt idx="62">
                  <c:v>31.5</c:v>
                </c:pt>
                <c:pt idx="63">
                  <c:v>32</c:v>
                </c:pt>
                <c:pt idx="64">
                  <c:v>32.5</c:v>
                </c:pt>
                <c:pt idx="65">
                  <c:v>33</c:v>
                </c:pt>
                <c:pt idx="66">
                  <c:v>33.5</c:v>
                </c:pt>
                <c:pt idx="67">
                  <c:v>34</c:v>
                </c:pt>
                <c:pt idx="68">
                  <c:v>34.5</c:v>
                </c:pt>
                <c:pt idx="69">
                  <c:v>35</c:v>
                </c:pt>
                <c:pt idx="70">
                  <c:v>35.5</c:v>
                </c:pt>
                <c:pt idx="71">
                  <c:v>36</c:v>
                </c:pt>
                <c:pt idx="72">
                  <c:v>36.5</c:v>
                </c:pt>
                <c:pt idx="73">
                  <c:v>37</c:v>
                </c:pt>
                <c:pt idx="74">
                  <c:v>37.5</c:v>
                </c:pt>
                <c:pt idx="75">
                  <c:v>38</c:v>
                </c:pt>
                <c:pt idx="76">
                  <c:v>38.5</c:v>
                </c:pt>
                <c:pt idx="77">
                  <c:v>39</c:v>
                </c:pt>
                <c:pt idx="78">
                  <c:v>39.5</c:v>
                </c:pt>
                <c:pt idx="79">
                  <c:v>40</c:v>
                </c:pt>
                <c:pt idx="80">
                  <c:v>40.5</c:v>
                </c:pt>
                <c:pt idx="81">
                  <c:v>41</c:v>
                </c:pt>
                <c:pt idx="82">
                  <c:v>41.5</c:v>
                </c:pt>
                <c:pt idx="83">
                  <c:v>42</c:v>
                </c:pt>
                <c:pt idx="84">
                  <c:v>42.5</c:v>
                </c:pt>
                <c:pt idx="85">
                  <c:v>43</c:v>
                </c:pt>
                <c:pt idx="86">
                  <c:v>43.5</c:v>
                </c:pt>
                <c:pt idx="87">
                  <c:v>44</c:v>
                </c:pt>
                <c:pt idx="88">
                  <c:v>44.5</c:v>
                </c:pt>
                <c:pt idx="89">
                  <c:v>45</c:v>
                </c:pt>
                <c:pt idx="90">
                  <c:v>45.5</c:v>
                </c:pt>
                <c:pt idx="91">
                  <c:v>46</c:v>
                </c:pt>
                <c:pt idx="92">
                  <c:v>46.5</c:v>
                </c:pt>
                <c:pt idx="93">
                  <c:v>47</c:v>
                </c:pt>
                <c:pt idx="94">
                  <c:v>47.5</c:v>
                </c:pt>
                <c:pt idx="95">
                  <c:v>48</c:v>
                </c:pt>
                <c:pt idx="96">
                  <c:v>48.5</c:v>
                </c:pt>
                <c:pt idx="97">
                  <c:v>49</c:v>
                </c:pt>
                <c:pt idx="98">
                  <c:v>49.5</c:v>
                </c:pt>
                <c:pt idx="99">
                  <c:v>50</c:v>
                </c:pt>
                <c:pt idx="100">
                  <c:v>50.5</c:v>
                </c:pt>
                <c:pt idx="101">
                  <c:v>51</c:v>
                </c:pt>
                <c:pt idx="102">
                  <c:v>51.5</c:v>
                </c:pt>
                <c:pt idx="103">
                  <c:v>52</c:v>
                </c:pt>
                <c:pt idx="104">
                  <c:v>52.5</c:v>
                </c:pt>
                <c:pt idx="105">
                  <c:v>53</c:v>
                </c:pt>
                <c:pt idx="106">
                  <c:v>53.5</c:v>
                </c:pt>
                <c:pt idx="107">
                  <c:v>54</c:v>
                </c:pt>
                <c:pt idx="108">
                  <c:v>54.5</c:v>
                </c:pt>
                <c:pt idx="109">
                  <c:v>55</c:v>
                </c:pt>
                <c:pt idx="110">
                  <c:v>55.5</c:v>
                </c:pt>
                <c:pt idx="111">
                  <c:v>56</c:v>
                </c:pt>
                <c:pt idx="112">
                  <c:v>56.5</c:v>
                </c:pt>
                <c:pt idx="113">
                  <c:v>57</c:v>
                </c:pt>
                <c:pt idx="114">
                  <c:v>57.5</c:v>
                </c:pt>
                <c:pt idx="115">
                  <c:v>58</c:v>
                </c:pt>
                <c:pt idx="116">
                  <c:v>58.5</c:v>
                </c:pt>
                <c:pt idx="117">
                  <c:v>59</c:v>
                </c:pt>
                <c:pt idx="118">
                  <c:v>59.5</c:v>
                </c:pt>
                <c:pt idx="119">
                  <c:v>60</c:v>
                </c:pt>
                <c:pt idx="120">
                  <c:v>60.5</c:v>
                </c:pt>
                <c:pt idx="121">
                  <c:v>61</c:v>
                </c:pt>
                <c:pt idx="122">
                  <c:v>61.5</c:v>
                </c:pt>
                <c:pt idx="123">
                  <c:v>62</c:v>
                </c:pt>
                <c:pt idx="124">
                  <c:v>62.5</c:v>
                </c:pt>
                <c:pt idx="125">
                  <c:v>63</c:v>
                </c:pt>
                <c:pt idx="126">
                  <c:v>63.5</c:v>
                </c:pt>
                <c:pt idx="127">
                  <c:v>64</c:v>
                </c:pt>
                <c:pt idx="128">
                  <c:v>64.5</c:v>
                </c:pt>
                <c:pt idx="129">
                  <c:v>65</c:v>
                </c:pt>
                <c:pt idx="130">
                  <c:v>65.5</c:v>
                </c:pt>
                <c:pt idx="131">
                  <c:v>66</c:v>
                </c:pt>
                <c:pt idx="132">
                  <c:v>66.5</c:v>
                </c:pt>
                <c:pt idx="133">
                  <c:v>67</c:v>
                </c:pt>
                <c:pt idx="134">
                  <c:v>67.5</c:v>
                </c:pt>
                <c:pt idx="135">
                  <c:v>68</c:v>
                </c:pt>
                <c:pt idx="136">
                  <c:v>68.5</c:v>
                </c:pt>
                <c:pt idx="137">
                  <c:v>69</c:v>
                </c:pt>
                <c:pt idx="138">
                  <c:v>69.5</c:v>
                </c:pt>
                <c:pt idx="139">
                  <c:v>70</c:v>
                </c:pt>
                <c:pt idx="140">
                  <c:v>70.5</c:v>
                </c:pt>
                <c:pt idx="141">
                  <c:v>71</c:v>
                </c:pt>
                <c:pt idx="142">
                  <c:v>71.5</c:v>
                </c:pt>
                <c:pt idx="143">
                  <c:v>72</c:v>
                </c:pt>
                <c:pt idx="144">
                  <c:v>72.5</c:v>
                </c:pt>
                <c:pt idx="145">
                  <c:v>73</c:v>
                </c:pt>
                <c:pt idx="146">
                  <c:v>73.5</c:v>
                </c:pt>
                <c:pt idx="147">
                  <c:v>74</c:v>
                </c:pt>
                <c:pt idx="148">
                  <c:v>74.5</c:v>
                </c:pt>
                <c:pt idx="149">
                  <c:v>75</c:v>
                </c:pt>
                <c:pt idx="150">
                  <c:v>75.5</c:v>
                </c:pt>
                <c:pt idx="151">
                  <c:v>76</c:v>
                </c:pt>
                <c:pt idx="152">
                  <c:v>76.5</c:v>
                </c:pt>
                <c:pt idx="153">
                  <c:v>77</c:v>
                </c:pt>
                <c:pt idx="154">
                  <c:v>77.5</c:v>
                </c:pt>
                <c:pt idx="155">
                  <c:v>78</c:v>
                </c:pt>
                <c:pt idx="156">
                  <c:v>78.5</c:v>
                </c:pt>
                <c:pt idx="157">
                  <c:v>79</c:v>
                </c:pt>
                <c:pt idx="158">
                  <c:v>79.5</c:v>
                </c:pt>
                <c:pt idx="159">
                  <c:v>80</c:v>
                </c:pt>
                <c:pt idx="160">
                  <c:v>80.5</c:v>
                </c:pt>
                <c:pt idx="161">
                  <c:v>81</c:v>
                </c:pt>
                <c:pt idx="162">
                  <c:v>81.5</c:v>
                </c:pt>
                <c:pt idx="163">
                  <c:v>82</c:v>
                </c:pt>
                <c:pt idx="164">
                  <c:v>82.5</c:v>
                </c:pt>
                <c:pt idx="165">
                  <c:v>83</c:v>
                </c:pt>
                <c:pt idx="166">
                  <c:v>83.5</c:v>
                </c:pt>
                <c:pt idx="167">
                  <c:v>84</c:v>
                </c:pt>
                <c:pt idx="168">
                  <c:v>84.5</c:v>
                </c:pt>
                <c:pt idx="169">
                  <c:v>85</c:v>
                </c:pt>
                <c:pt idx="170">
                  <c:v>85.5</c:v>
                </c:pt>
                <c:pt idx="171">
                  <c:v>86</c:v>
                </c:pt>
                <c:pt idx="172">
                  <c:v>86.5</c:v>
                </c:pt>
                <c:pt idx="173">
                  <c:v>87</c:v>
                </c:pt>
                <c:pt idx="174">
                  <c:v>87.5</c:v>
                </c:pt>
                <c:pt idx="175">
                  <c:v>88</c:v>
                </c:pt>
                <c:pt idx="176">
                  <c:v>88.5</c:v>
                </c:pt>
                <c:pt idx="177">
                  <c:v>89</c:v>
                </c:pt>
                <c:pt idx="178">
                  <c:v>89.5</c:v>
                </c:pt>
                <c:pt idx="179">
                  <c:v>90</c:v>
                </c:pt>
                <c:pt idx="180">
                  <c:v>90.5</c:v>
                </c:pt>
                <c:pt idx="181">
                  <c:v>91</c:v>
                </c:pt>
                <c:pt idx="182">
                  <c:v>91.5</c:v>
                </c:pt>
                <c:pt idx="183">
                  <c:v>92</c:v>
                </c:pt>
                <c:pt idx="184">
                  <c:v>92.5</c:v>
                </c:pt>
                <c:pt idx="185">
                  <c:v>93</c:v>
                </c:pt>
                <c:pt idx="186">
                  <c:v>93.5</c:v>
                </c:pt>
                <c:pt idx="187">
                  <c:v>94</c:v>
                </c:pt>
                <c:pt idx="188">
                  <c:v>94.5</c:v>
                </c:pt>
                <c:pt idx="189">
                  <c:v>95</c:v>
                </c:pt>
                <c:pt idx="190">
                  <c:v>95.5</c:v>
                </c:pt>
                <c:pt idx="191">
                  <c:v>96</c:v>
                </c:pt>
                <c:pt idx="192">
                  <c:v>96.5</c:v>
                </c:pt>
                <c:pt idx="193">
                  <c:v>97</c:v>
                </c:pt>
                <c:pt idx="194">
                  <c:v>97.5</c:v>
                </c:pt>
                <c:pt idx="195">
                  <c:v>98</c:v>
                </c:pt>
                <c:pt idx="196">
                  <c:v>98.5</c:v>
                </c:pt>
                <c:pt idx="197">
                  <c:v>99</c:v>
                </c:pt>
                <c:pt idx="198">
                  <c:v>99.5</c:v>
                </c:pt>
                <c:pt idx="199">
                  <c:v>100</c:v>
                </c:pt>
                <c:pt idx="200">
                  <c:v>100.5</c:v>
                </c:pt>
                <c:pt idx="201">
                  <c:v>101</c:v>
                </c:pt>
                <c:pt idx="202">
                  <c:v>101.5</c:v>
                </c:pt>
                <c:pt idx="203">
                  <c:v>102</c:v>
                </c:pt>
                <c:pt idx="204">
                  <c:v>102.5</c:v>
                </c:pt>
                <c:pt idx="205">
                  <c:v>103</c:v>
                </c:pt>
                <c:pt idx="206">
                  <c:v>103.5</c:v>
                </c:pt>
                <c:pt idx="207">
                  <c:v>104</c:v>
                </c:pt>
                <c:pt idx="208">
                  <c:v>104.5</c:v>
                </c:pt>
                <c:pt idx="209">
                  <c:v>105</c:v>
                </c:pt>
                <c:pt idx="210">
                  <c:v>105.5</c:v>
                </c:pt>
                <c:pt idx="211">
                  <c:v>106</c:v>
                </c:pt>
                <c:pt idx="212">
                  <c:v>106.5</c:v>
                </c:pt>
                <c:pt idx="213">
                  <c:v>107</c:v>
                </c:pt>
                <c:pt idx="214">
                  <c:v>107.5</c:v>
                </c:pt>
                <c:pt idx="215">
                  <c:v>108</c:v>
                </c:pt>
                <c:pt idx="216">
                  <c:v>108.5</c:v>
                </c:pt>
                <c:pt idx="217">
                  <c:v>109</c:v>
                </c:pt>
                <c:pt idx="218">
                  <c:v>109.5</c:v>
                </c:pt>
                <c:pt idx="219">
                  <c:v>110</c:v>
                </c:pt>
                <c:pt idx="220">
                  <c:v>110.5</c:v>
                </c:pt>
                <c:pt idx="221">
                  <c:v>111</c:v>
                </c:pt>
                <c:pt idx="222">
                  <c:v>111.5</c:v>
                </c:pt>
                <c:pt idx="223">
                  <c:v>112</c:v>
                </c:pt>
                <c:pt idx="224">
                  <c:v>112.5</c:v>
                </c:pt>
                <c:pt idx="225">
                  <c:v>113</c:v>
                </c:pt>
                <c:pt idx="226">
                  <c:v>113.5</c:v>
                </c:pt>
                <c:pt idx="227">
                  <c:v>114</c:v>
                </c:pt>
                <c:pt idx="228">
                  <c:v>114.5</c:v>
                </c:pt>
                <c:pt idx="229">
                  <c:v>115</c:v>
                </c:pt>
                <c:pt idx="230">
                  <c:v>115.5</c:v>
                </c:pt>
                <c:pt idx="231">
                  <c:v>116</c:v>
                </c:pt>
                <c:pt idx="232">
                  <c:v>116.5</c:v>
                </c:pt>
                <c:pt idx="233">
                  <c:v>117</c:v>
                </c:pt>
                <c:pt idx="234">
                  <c:v>117.5</c:v>
                </c:pt>
                <c:pt idx="235">
                  <c:v>118</c:v>
                </c:pt>
                <c:pt idx="236">
                  <c:v>118.5</c:v>
                </c:pt>
                <c:pt idx="237">
                  <c:v>119</c:v>
                </c:pt>
                <c:pt idx="238">
                  <c:v>119.5</c:v>
                </c:pt>
                <c:pt idx="239">
                  <c:v>120</c:v>
                </c:pt>
                <c:pt idx="240">
                  <c:v>120.5</c:v>
                </c:pt>
                <c:pt idx="241">
                  <c:v>121</c:v>
                </c:pt>
                <c:pt idx="242">
                  <c:v>121.5</c:v>
                </c:pt>
                <c:pt idx="243">
                  <c:v>122</c:v>
                </c:pt>
                <c:pt idx="244">
                  <c:v>122.5</c:v>
                </c:pt>
                <c:pt idx="245">
                  <c:v>123</c:v>
                </c:pt>
                <c:pt idx="246">
                  <c:v>123.5</c:v>
                </c:pt>
                <c:pt idx="247">
                  <c:v>124</c:v>
                </c:pt>
                <c:pt idx="248">
                  <c:v>124.5</c:v>
                </c:pt>
                <c:pt idx="249">
                  <c:v>125</c:v>
                </c:pt>
                <c:pt idx="250">
                  <c:v>125.5</c:v>
                </c:pt>
                <c:pt idx="251">
                  <c:v>126</c:v>
                </c:pt>
                <c:pt idx="252">
                  <c:v>126.5</c:v>
                </c:pt>
                <c:pt idx="253">
                  <c:v>127</c:v>
                </c:pt>
                <c:pt idx="254">
                  <c:v>127.5</c:v>
                </c:pt>
                <c:pt idx="255">
                  <c:v>128</c:v>
                </c:pt>
                <c:pt idx="256">
                  <c:v>128.5</c:v>
                </c:pt>
                <c:pt idx="257">
                  <c:v>129</c:v>
                </c:pt>
                <c:pt idx="258">
                  <c:v>129.5</c:v>
                </c:pt>
                <c:pt idx="259">
                  <c:v>130</c:v>
                </c:pt>
                <c:pt idx="260">
                  <c:v>130.5</c:v>
                </c:pt>
                <c:pt idx="261">
                  <c:v>131</c:v>
                </c:pt>
                <c:pt idx="262">
                  <c:v>131.5</c:v>
                </c:pt>
                <c:pt idx="263">
                  <c:v>132</c:v>
                </c:pt>
                <c:pt idx="264">
                  <c:v>132.5</c:v>
                </c:pt>
                <c:pt idx="265">
                  <c:v>133</c:v>
                </c:pt>
                <c:pt idx="266">
                  <c:v>133.5</c:v>
                </c:pt>
                <c:pt idx="267">
                  <c:v>134</c:v>
                </c:pt>
                <c:pt idx="268">
                  <c:v>134.5</c:v>
                </c:pt>
                <c:pt idx="269">
                  <c:v>135</c:v>
                </c:pt>
                <c:pt idx="270">
                  <c:v>135.5</c:v>
                </c:pt>
                <c:pt idx="271">
                  <c:v>136</c:v>
                </c:pt>
                <c:pt idx="272">
                  <c:v>136.5</c:v>
                </c:pt>
                <c:pt idx="273">
                  <c:v>137</c:v>
                </c:pt>
                <c:pt idx="274">
                  <c:v>137.5</c:v>
                </c:pt>
                <c:pt idx="275">
                  <c:v>138</c:v>
                </c:pt>
                <c:pt idx="276">
                  <c:v>138.5</c:v>
                </c:pt>
                <c:pt idx="277">
                  <c:v>139</c:v>
                </c:pt>
                <c:pt idx="278">
                  <c:v>139.5</c:v>
                </c:pt>
                <c:pt idx="279">
                  <c:v>140</c:v>
                </c:pt>
                <c:pt idx="280">
                  <c:v>140.5</c:v>
                </c:pt>
                <c:pt idx="281">
                  <c:v>141</c:v>
                </c:pt>
                <c:pt idx="282">
                  <c:v>141.5</c:v>
                </c:pt>
                <c:pt idx="283">
                  <c:v>142</c:v>
                </c:pt>
                <c:pt idx="284">
                  <c:v>142.5</c:v>
                </c:pt>
                <c:pt idx="285">
                  <c:v>143</c:v>
                </c:pt>
                <c:pt idx="286">
                  <c:v>143.5</c:v>
                </c:pt>
                <c:pt idx="287">
                  <c:v>144</c:v>
                </c:pt>
                <c:pt idx="288">
                  <c:v>144.5</c:v>
                </c:pt>
                <c:pt idx="289">
                  <c:v>145</c:v>
                </c:pt>
                <c:pt idx="290">
                  <c:v>145.5</c:v>
                </c:pt>
                <c:pt idx="291">
                  <c:v>146</c:v>
                </c:pt>
                <c:pt idx="292">
                  <c:v>146.5</c:v>
                </c:pt>
                <c:pt idx="293">
                  <c:v>147</c:v>
                </c:pt>
                <c:pt idx="294">
                  <c:v>147.5</c:v>
                </c:pt>
                <c:pt idx="295">
                  <c:v>148</c:v>
                </c:pt>
                <c:pt idx="296">
                  <c:v>148.5</c:v>
                </c:pt>
                <c:pt idx="297">
                  <c:v>149</c:v>
                </c:pt>
                <c:pt idx="298">
                  <c:v>149.5</c:v>
                </c:pt>
                <c:pt idx="299">
                  <c:v>150</c:v>
                </c:pt>
                <c:pt idx="300">
                  <c:v>150.5</c:v>
                </c:pt>
                <c:pt idx="301">
                  <c:v>151</c:v>
                </c:pt>
                <c:pt idx="302">
                  <c:v>151.5</c:v>
                </c:pt>
                <c:pt idx="303">
                  <c:v>152</c:v>
                </c:pt>
                <c:pt idx="304">
                  <c:v>152.5</c:v>
                </c:pt>
                <c:pt idx="305">
                  <c:v>153</c:v>
                </c:pt>
                <c:pt idx="306">
                  <c:v>153.5</c:v>
                </c:pt>
                <c:pt idx="307">
                  <c:v>154</c:v>
                </c:pt>
                <c:pt idx="308">
                  <c:v>154.5</c:v>
                </c:pt>
                <c:pt idx="309">
                  <c:v>155</c:v>
                </c:pt>
                <c:pt idx="310">
                  <c:v>155.5</c:v>
                </c:pt>
                <c:pt idx="311">
                  <c:v>156</c:v>
                </c:pt>
                <c:pt idx="312">
                  <c:v>156.5</c:v>
                </c:pt>
                <c:pt idx="313">
                  <c:v>157</c:v>
                </c:pt>
                <c:pt idx="314">
                  <c:v>157.5</c:v>
                </c:pt>
                <c:pt idx="315">
                  <c:v>158</c:v>
                </c:pt>
                <c:pt idx="316">
                  <c:v>158.5</c:v>
                </c:pt>
                <c:pt idx="317">
                  <c:v>159</c:v>
                </c:pt>
                <c:pt idx="318">
                  <c:v>159.5</c:v>
                </c:pt>
                <c:pt idx="319">
                  <c:v>160</c:v>
                </c:pt>
                <c:pt idx="320">
                  <c:v>160.5</c:v>
                </c:pt>
                <c:pt idx="321">
                  <c:v>161</c:v>
                </c:pt>
                <c:pt idx="322">
                  <c:v>161.5</c:v>
                </c:pt>
                <c:pt idx="323">
                  <c:v>162</c:v>
                </c:pt>
                <c:pt idx="324">
                  <c:v>162.5</c:v>
                </c:pt>
                <c:pt idx="325">
                  <c:v>163</c:v>
                </c:pt>
                <c:pt idx="326">
                  <c:v>163.5</c:v>
                </c:pt>
                <c:pt idx="327">
                  <c:v>164</c:v>
                </c:pt>
                <c:pt idx="328">
                  <c:v>164.5</c:v>
                </c:pt>
                <c:pt idx="329">
                  <c:v>165</c:v>
                </c:pt>
                <c:pt idx="330">
                  <c:v>165.5</c:v>
                </c:pt>
                <c:pt idx="331">
                  <c:v>166</c:v>
                </c:pt>
                <c:pt idx="332">
                  <c:v>166.5</c:v>
                </c:pt>
                <c:pt idx="333">
                  <c:v>167</c:v>
                </c:pt>
                <c:pt idx="334">
                  <c:v>167.5</c:v>
                </c:pt>
                <c:pt idx="335">
                  <c:v>168</c:v>
                </c:pt>
                <c:pt idx="336">
                  <c:v>168.5</c:v>
                </c:pt>
                <c:pt idx="337">
                  <c:v>169</c:v>
                </c:pt>
                <c:pt idx="338">
                  <c:v>169.5</c:v>
                </c:pt>
                <c:pt idx="339">
                  <c:v>170</c:v>
                </c:pt>
                <c:pt idx="340">
                  <c:v>170.5</c:v>
                </c:pt>
                <c:pt idx="341">
                  <c:v>171</c:v>
                </c:pt>
                <c:pt idx="342">
                  <c:v>171.5</c:v>
                </c:pt>
                <c:pt idx="343">
                  <c:v>172</c:v>
                </c:pt>
                <c:pt idx="344">
                  <c:v>172.5</c:v>
                </c:pt>
                <c:pt idx="345">
                  <c:v>173</c:v>
                </c:pt>
                <c:pt idx="346">
                  <c:v>173.5</c:v>
                </c:pt>
                <c:pt idx="347">
                  <c:v>174</c:v>
                </c:pt>
                <c:pt idx="348">
                  <c:v>174.5</c:v>
                </c:pt>
                <c:pt idx="349">
                  <c:v>175</c:v>
                </c:pt>
                <c:pt idx="350">
                  <c:v>175.5</c:v>
                </c:pt>
                <c:pt idx="351">
                  <c:v>176</c:v>
                </c:pt>
                <c:pt idx="352">
                  <c:v>176.5</c:v>
                </c:pt>
                <c:pt idx="353">
                  <c:v>177</c:v>
                </c:pt>
                <c:pt idx="354">
                  <c:v>177.5</c:v>
                </c:pt>
                <c:pt idx="355">
                  <c:v>178</c:v>
                </c:pt>
                <c:pt idx="356">
                  <c:v>178.5</c:v>
                </c:pt>
                <c:pt idx="357">
                  <c:v>179</c:v>
                </c:pt>
                <c:pt idx="358">
                  <c:v>179.5</c:v>
                </c:pt>
                <c:pt idx="359">
                  <c:v>180</c:v>
                </c:pt>
                <c:pt idx="360">
                  <c:v>180.5</c:v>
                </c:pt>
                <c:pt idx="361">
                  <c:v>181</c:v>
                </c:pt>
                <c:pt idx="362">
                  <c:v>181.5</c:v>
                </c:pt>
                <c:pt idx="363">
                  <c:v>182</c:v>
                </c:pt>
                <c:pt idx="364">
                  <c:v>182.5</c:v>
                </c:pt>
                <c:pt idx="365">
                  <c:v>183</c:v>
                </c:pt>
                <c:pt idx="366">
                  <c:v>183.5</c:v>
                </c:pt>
                <c:pt idx="367">
                  <c:v>184</c:v>
                </c:pt>
                <c:pt idx="368">
                  <c:v>184.5</c:v>
                </c:pt>
                <c:pt idx="369">
                  <c:v>185</c:v>
                </c:pt>
                <c:pt idx="370">
                  <c:v>185.5</c:v>
                </c:pt>
                <c:pt idx="371">
                  <c:v>186</c:v>
                </c:pt>
                <c:pt idx="372">
                  <c:v>186.5</c:v>
                </c:pt>
                <c:pt idx="373">
                  <c:v>187</c:v>
                </c:pt>
                <c:pt idx="374">
                  <c:v>187.5</c:v>
                </c:pt>
                <c:pt idx="375">
                  <c:v>188</c:v>
                </c:pt>
                <c:pt idx="376">
                  <c:v>188.5</c:v>
                </c:pt>
                <c:pt idx="377">
                  <c:v>189</c:v>
                </c:pt>
                <c:pt idx="378">
                  <c:v>189.5</c:v>
                </c:pt>
                <c:pt idx="379">
                  <c:v>190</c:v>
                </c:pt>
                <c:pt idx="380">
                  <c:v>190.5</c:v>
                </c:pt>
                <c:pt idx="381">
                  <c:v>191</c:v>
                </c:pt>
                <c:pt idx="382">
                  <c:v>191.5</c:v>
                </c:pt>
                <c:pt idx="383">
                  <c:v>192</c:v>
                </c:pt>
                <c:pt idx="384">
                  <c:v>192.5</c:v>
                </c:pt>
                <c:pt idx="385">
                  <c:v>193</c:v>
                </c:pt>
                <c:pt idx="386">
                  <c:v>193.5</c:v>
                </c:pt>
                <c:pt idx="387">
                  <c:v>194</c:v>
                </c:pt>
                <c:pt idx="388">
                  <c:v>194.5</c:v>
                </c:pt>
                <c:pt idx="389">
                  <c:v>195</c:v>
                </c:pt>
                <c:pt idx="390">
                  <c:v>195.5</c:v>
                </c:pt>
                <c:pt idx="391">
                  <c:v>196</c:v>
                </c:pt>
                <c:pt idx="392">
                  <c:v>196.5</c:v>
                </c:pt>
                <c:pt idx="393">
                  <c:v>197</c:v>
                </c:pt>
                <c:pt idx="394">
                  <c:v>197.5</c:v>
                </c:pt>
                <c:pt idx="395">
                  <c:v>198</c:v>
                </c:pt>
                <c:pt idx="396">
                  <c:v>198.5</c:v>
                </c:pt>
                <c:pt idx="397">
                  <c:v>199</c:v>
                </c:pt>
                <c:pt idx="398">
                  <c:v>199.5</c:v>
                </c:pt>
                <c:pt idx="399">
                  <c:v>200</c:v>
                </c:pt>
                <c:pt idx="400">
                  <c:v>200.5</c:v>
                </c:pt>
                <c:pt idx="401">
                  <c:v>201</c:v>
                </c:pt>
                <c:pt idx="402">
                  <c:v>201.5</c:v>
                </c:pt>
                <c:pt idx="403">
                  <c:v>202</c:v>
                </c:pt>
                <c:pt idx="404">
                  <c:v>202.5</c:v>
                </c:pt>
                <c:pt idx="405">
                  <c:v>203</c:v>
                </c:pt>
                <c:pt idx="406">
                  <c:v>203.5</c:v>
                </c:pt>
                <c:pt idx="407">
                  <c:v>204</c:v>
                </c:pt>
                <c:pt idx="408">
                  <c:v>204.5</c:v>
                </c:pt>
                <c:pt idx="409">
                  <c:v>205</c:v>
                </c:pt>
                <c:pt idx="410">
                  <c:v>205.5</c:v>
                </c:pt>
                <c:pt idx="411">
                  <c:v>206</c:v>
                </c:pt>
                <c:pt idx="412">
                  <c:v>206.5</c:v>
                </c:pt>
                <c:pt idx="413">
                  <c:v>207</c:v>
                </c:pt>
                <c:pt idx="414">
                  <c:v>207.5</c:v>
                </c:pt>
                <c:pt idx="415">
                  <c:v>208</c:v>
                </c:pt>
                <c:pt idx="416">
                  <c:v>208.5</c:v>
                </c:pt>
                <c:pt idx="417">
                  <c:v>209</c:v>
                </c:pt>
                <c:pt idx="418">
                  <c:v>209.5</c:v>
                </c:pt>
                <c:pt idx="419">
                  <c:v>210</c:v>
                </c:pt>
                <c:pt idx="420">
                  <c:v>210.5</c:v>
                </c:pt>
                <c:pt idx="421">
                  <c:v>211</c:v>
                </c:pt>
                <c:pt idx="422">
                  <c:v>211.5</c:v>
                </c:pt>
                <c:pt idx="423">
                  <c:v>212</c:v>
                </c:pt>
                <c:pt idx="424">
                  <c:v>212.5</c:v>
                </c:pt>
                <c:pt idx="425">
                  <c:v>213</c:v>
                </c:pt>
                <c:pt idx="426">
                  <c:v>213.5</c:v>
                </c:pt>
                <c:pt idx="427">
                  <c:v>214</c:v>
                </c:pt>
                <c:pt idx="428">
                  <c:v>214.5</c:v>
                </c:pt>
                <c:pt idx="429">
                  <c:v>215</c:v>
                </c:pt>
                <c:pt idx="430">
                  <c:v>215.5</c:v>
                </c:pt>
                <c:pt idx="431">
                  <c:v>216</c:v>
                </c:pt>
                <c:pt idx="432">
                  <c:v>216.5</c:v>
                </c:pt>
                <c:pt idx="433">
                  <c:v>217</c:v>
                </c:pt>
                <c:pt idx="434">
                  <c:v>217.5</c:v>
                </c:pt>
                <c:pt idx="435">
                  <c:v>218</c:v>
                </c:pt>
                <c:pt idx="436">
                  <c:v>218.5</c:v>
                </c:pt>
                <c:pt idx="437">
                  <c:v>219</c:v>
                </c:pt>
                <c:pt idx="438">
                  <c:v>219.5</c:v>
                </c:pt>
                <c:pt idx="439">
                  <c:v>220</c:v>
                </c:pt>
                <c:pt idx="440">
                  <c:v>220.5</c:v>
                </c:pt>
                <c:pt idx="441">
                  <c:v>221</c:v>
                </c:pt>
                <c:pt idx="442">
                  <c:v>221.5</c:v>
                </c:pt>
                <c:pt idx="443">
                  <c:v>222</c:v>
                </c:pt>
                <c:pt idx="444">
                  <c:v>222.5</c:v>
                </c:pt>
                <c:pt idx="445">
                  <c:v>223</c:v>
                </c:pt>
                <c:pt idx="446">
                  <c:v>223.5</c:v>
                </c:pt>
                <c:pt idx="447">
                  <c:v>224</c:v>
                </c:pt>
                <c:pt idx="448">
                  <c:v>224.5</c:v>
                </c:pt>
                <c:pt idx="449">
                  <c:v>225</c:v>
                </c:pt>
                <c:pt idx="450">
                  <c:v>225.5</c:v>
                </c:pt>
                <c:pt idx="451">
                  <c:v>226</c:v>
                </c:pt>
                <c:pt idx="452">
                  <c:v>226.5</c:v>
                </c:pt>
                <c:pt idx="453">
                  <c:v>227</c:v>
                </c:pt>
                <c:pt idx="454">
                  <c:v>227.5</c:v>
                </c:pt>
                <c:pt idx="455">
                  <c:v>228</c:v>
                </c:pt>
                <c:pt idx="456">
                  <c:v>228.5</c:v>
                </c:pt>
                <c:pt idx="457">
                  <c:v>229</c:v>
                </c:pt>
                <c:pt idx="458">
                  <c:v>229.5</c:v>
                </c:pt>
                <c:pt idx="459">
                  <c:v>230</c:v>
                </c:pt>
                <c:pt idx="460">
                  <c:v>230.5</c:v>
                </c:pt>
                <c:pt idx="461">
                  <c:v>231</c:v>
                </c:pt>
                <c:pt idx="462">
                  <c:v>231.5</c:v>
                </c:pt>
                <c:pt idx="463">
                  <c:v>232</c:v>
                </c:pt>
                <c:pt idx="464">
                  <c:v>232.5</c:v>
                </c:pt>
                <c:pt idx="465">
                  <c:v>233</c:v>
                </c:pt>
                <c:pt idx="466">
                  <c:v>233.5</c:v>
                </c:pt>
                <c:pt idx="467">
                  <c:v>234</c:v>
                </c:pt>
                <c:pt idx="468">
                  <c:v>234.5</c:v>
                </c:pt>
                <c:pt idx="469">
                  <c:v>235</c:v>
                </c:pt>
                <c:pt idx="470">
                  <c:v>235.5</c:v>
                </c:pt>
                <c:pt idx="471">
                  <c:v>236</c:v>
                </c:pt>
                <c:pt idx="472">
                  <c:v>236.5</c:v>
                </c:pt>
                <c:pt idx="473">
                  <c:v>237</c:v>
                </c:pt>
                <c:pt idx="474">
                  <c:v>237.5</c:v>
                </c:pt>
                <c:pt idx="475">
                  <c:v>238</c:v>
                </c:pt>
                <c:pt idx="476">
                  <c:v>238.5</c:v>
                </c:pt>
                <c:pt idx="477">
                  <c:v>239</c:v>
                </c:pt>
                <c:pt idx="478">
                  <c:v>239.5</c:v>
                </c:pt>
                <c:pt idx="479">
                  <c:v>240</c:v>
                </c:pt>
                <c:pt idx="480">
                  <c:v>240.5</c:v>
                </c:pt>
                <c:pt idx="481">
                  <c:v>241</c:v>
                </c:pt>
                <c:pt idx="482">
                  <c:v>241.5</c:v>
                </c:pt>
                <c:pt idx="483">
                  <c:v>242</c:v>
                </c:pt>
                <c:pt idx="484">
                  <c:v>242.5</c:v>
                </c:pt>
                <c:pt idx="485">
                  <c:v>243</c:v>
                </c:pt>
                <c:pt idx="486">
                  <c:v>243.5</c:v>
                </c:pt>
                <c:pt idx="487">
                  <c:v>244</c:v>
                </c:pt>
                <c:pt idx="488">
                  <c:v>244.5</c:v>
                </c:pt>
                <c:pt idx="489">
                  <c:v>245</c:v>
                </c:pt>
                <c:pt idx="490">
                  <c:v>245.5</c:v>
                </c:pt>
                <c:pt idx="491">
                  <c:v>246</c:v>
                </c:pt>
                <c:pt idx="492">
                  <c:v>246.5</c:v>
                </c:pt>
                <c:pt idx="493">
                  <c:v>247</c:v>
                </c:pt>
                <c:pt idx="494">
                  <c:v>247.5</c:v>
                </c:pt>
                <c:pt idx="495">
                  <c:v>248</c:v>
                </c:pt>
                <c:pt idx="496">
                  <c:v>248.5</c:v>
                </c:pt>
                <c:pt idx="497">
                  <c:v>249</c:v>
                </c:pt>
                <c:pt idx="498">
                  <c:v>249.5</c:v>
                </c:pt>
                <c:pt idx="499">
                  <c:v>250</c:v>
                </c:pt>
                <c:pt idx="500">
                  <c:v>250.5</c:v>
                </c:pt>
                <c:pt idx="501">
                  <c:v>251</c:v>
                </c:pt>
                <c:pt idx="502">
                  <c:v>251.5</c:v>
                </c:pt>
                <c:pt idx="503">
                  <c:v>252</c:v>
                </c:pt>
                <c:pt idx="504">
                  <c:v>252.5</c:v>
                </c:pt>
                <c:pt idx="505">
                  <c:v>253</c:v>
                </c:pt>
                <c:pt idx="506">
                  <c:v>253.5</c:v>
                </c:pt>
                <c:pt idx="507">
                  <c:v>254</c:v>
                </c:pt>
                <c:pt idx="508">
                  <c:v>254.5</c:v>
                </c:pt>
                <c:pt idx="509">
                  <c:v>255</c:v>
                </c:pt>
                <c:pt idx="510">
                  <c:v>255.5</c:v>
                </c:pt>
                <c:pt idx="511">
                  <c:v>256</c:v>
                </c:pt>
                <c:pt idx="512">
                  <c:v>256.5</c:v>
                </c:pt>
                <c:pt idx="513">
                  <c:v>257</c:v>
                </c:pt>
                <c:pt idx="514">
                  <c:v>257.5</c:v>
                </c:pt>
                <c:pt idx="515">
                  <c:v>258</c:v>
                </c:pt>
                <c:pt idx="516">
                  <c:v>258.5</c:v>
                </c:pt>
                <c:pt idx="517">
                  <c:v>259</c:v>
                </c:pt>
                <c:pt idx="518">
                  <c:v>259.5</c:v>
                </c:pt>
                <c:pt idx="519">
                  <c:v>260</c:v>
                </c:pt>
                <c:pt idx="520">
                  <c:v>260.5</c:v>
                </c:pt>
                <c:pt idx="521">
                  <c:v>261</c:v>
                </c:pt>
                <c:pt idx="522">
                  <c:v>261.5</c:v>
                </c:pt>
                <c:pt idx="523">
                  <c:v>262</c:v>
                </c:pt>
                <c:pt idx="524">
                  <c:v>262.5</c:v>
                </c:pt>
                <c:pt idx="525">
                  <c:v>263</c:v>
                </c:pt>
                <c:pt idx="526">
                  <c:v>263.5</c:v>
                </c:pt>
                <c:pt idx="527">
                  <c:v>264</c:v>
                </c:pt>
                <c:pt idx="528">
                  <c:v>264.5</c:v>
                </c:pt>
                <c:pt idx="529">
                  <c:v>265</c:v>
                </c:pt>
                <c:pt idx="530">
                  <c:v>265.5</c:v>
                </c:pt>
                <c:pt idx="531">
                  <c:v>266</c:v>
                </c:pt>
                <c:pt idx="532">
                  <c:v>266.5</c:v>
                </c:pt>
                <c:pt idx="533">
                  <c:v>267</c:v>
                </c:pt>
                <c:pt idx="534">
                  <c:v>267.5</c:v>
                </c:pt>
                <c:pt idx="535">
                  <c:v>268</c:v>
                </c:pt>
                <c:pt idx="536">
                  <c:v>268.5</c:v>
                </c:pt>
                <c:pt idx="537">
                  <c:v>269</c:v>
                </c:pt>
                <c:pt idx="538">
                  <c:v>269.5</c:v>
                </c:pt>
                <c:pt idx="539">
                  <c:v>270</c:v>
                </c:pt>
                <c:pt idx="540">
                  <c:v>270.5</c:v>
                </c:pt>
                <c:pt idx="541">
                  <c:v>271</c:v>
                </c:pt>
                <c:pt idx="542">
                  <c:v>271.5</c:v>
                </c:pt>
                <c:pt idx="543">
                  <c:v>272</c:v>
                </c:pt>
                <c:pt idx="544">
                  <c:v>272.5</c:v>
                </c:pt>
                <c:pt idx="545">
                  <c:v>273</c:v>
                </c:pt>
                <c:pt idx="546">
                  <c:v>273.5</c:v>
                </c:pt>
                <c:pt idx="547">
                  <c:v>274</c:v>
                </c:pt>
                <c:pt idx="548">
                  <c:v>274.5</c:v>
                </c:pt>
                <c:pt idx="549">
                  <c:v>275</c:v>
                </c:pt>
                <c:pt idx="550">
                  <c:v>275.5</c:v>
                </c:pt>
                <c:pt idx="551">
                  <c:v>276</c:v>
                </c:pt>
                <c:pt idx="552">
                  <c:v>276.5</c:v>
                </c:pt>
                <c:pt idx="553">
                  <c:v>277</c:v>
                </c:pt>
                <c:pt idx="554">
                  <c:v>277.5</c:v>
                </c:pt>
                <c:pt idx="555">
                  <c:v>278</c:v>
                </c:pt>
                <c:pt idx="556">
                  <c:v>278.5</c:v>
                </c:pt>
                <c:pt idx="557">
                  <c:v>279</c:v>
                </c:pt>
                <c:pt idx="558">
                  <c:v>279.5</c:v>
                </c:pt>
                <c:pt idx="559">
                  <c:v>280</c:v>
                </c:pt>
                <c:pt idx="560">
                  <c:v>280.5</c:v>
                </c:pt>
                <c:pt idx="561">
                  <c:v>281</c:v>
                </c:pt>
                <c:pt idx="562">
                  <c:v>281.5</c:v>
                </c:pt>
                <c:pt idx="563">
                  <c:v>282</c:v>
                </c:pt>
                <c:pt idx="564">
                  <c:v>282.5</c:v>
                </c:pt>
                <c:pt idx="565">
                  <c:v>283</c:v>
                </c:pt>
                <c:pt idx="566">
                  <c:v>283.5</c:v>
                </c:pt>
                <c:pt idx="567">
                  <c:v>284</c:v>
                </c:pt>
                <c:pt idx="568">
                  <c:v>284.5</c:v>
                </c:pt>
                <c:pt idx="569">
                  <c:v>285</c:v>
                </c:pt>
                <c:pt idx="570">
                  <c:v>285.5</c:v>
                </c:pt>
                <c:pt idx="571">
                  <c:v>286</c:v>
                </c:pt>
                <c:pt idx="572">
                  <c:v>286.5</c:v>
                </c:pt>
                <c:pt idx="573">
                  <c:v>287</c:v>
                </c:pt>
                <c:pt idx="574">
                  <c:v>287.5</c:v>
                </c:pt>
                <c:pt idx="575">
                  <c:v>288</c:v>
                </c:pt>
                <c:pt idx="576">
                  <c:v>288.5</c:v>
                </c:pt>
                <c:pt idx="577">
                  <c:v>289</c:v>
                </c:pt>
                <c:pt idx="578">
                  <c:v>289.5</c:v>
                </c:pt>
                <c:pt idx="579">
                  <c:v>290</c:v>
                </c:pt>
                <c:pt idx="580">
                  <c:v>290.5</c:v>
                </c:pt>
                <c:pt idx="581">
                  <c:v>291</c:v>
                </c:pt>
                <c:pt idx="582">
                  <c:v>291.5</c:v>
                </c:pt>
                <c:pt idx="583">
                  <c:v>292</c:v>
                </c:pt>
                <c:pt idx="584">
                  <c:v>292.5</c:v>
                </c:pt>
                <c:pt idx="585">
                  <c:v>293</c:v>
                </c:pt>
                <c:pt idx="586">
                  <c:v>293.5</c:v>
                </c:pt>
                <c:pt idx="587">
                  <c:v>294</c:v>
                </c:pt>
                <c:pt idx="588">
                  <c:v>294.5</c:v>
                </c:pt>
                <c:pt idx="589">
                  <c:v>295</c:v>
                </c:pt>
                <c:pt idx="590">
                  <c:v>295.5</c:v>
                </c:pt>
                <c:pt idx="591">
                  <c:v>296</c:v>
                </c:pt>
                <c:pt idx="592">
                  <c:v>296.5</c:v>
                </c:pt>
                <c:pt idx="593">
                  <c:v>297</c:v>
                </c:pt>
                <c:pt idx="594">
                  <c:v>297.5</c:v>
                </c:pt>
                <c:pt idx="595">
                  <c:v>298</c:v>
                </c:pt>
                <c:pt idx="596">
                  <c:v>298.5</c:v>
                </c:pt>
                <c:pt idx="597">
                  <c:v>299</c:v>
                </c:pt>
                <c:pt idx="598">
                  <c:v>299.5</c:v>
                </c:pt>
                <c:pt idx="599">
                  <c:v>300</c:v>
                </c:pt>
                <c:pt idx="600">
                  <c:v>300.5</c:v>
                </c:pt>
                <c:pt idx="601">
                  <c:v>301</c:v>
                </c:pt>
                <c:pt idx="602">
                  <c:v>301.5</c:v>
                </c:pt>
                <c:pt idx="603">
                  <c:v>302</c:v>
                </c:pt>
                <c:pt idx="604">
                  <c:v>302.5</c:v>
                </c:pt>
                <c:pt idx="605">
                  <c:v>303</c:v>
                </c:pt>
                <c:pt idx="606">
                  <c:v>303.5</c:v>
                </c:pt>
                <c:pt idx="607">
                  <c:v>304</c:v>
                </c:pt>
                <c:pt idx="608">
                  <c:v>304.5</c:v>
                </c:pt>
                <c:pt idx="609">
                  <c:v>305</c:v>
                </c:pt>
                <c:pt idx="610">
                  <c:v>305.5</c:v>
                </c:pt>
                <c:pt idx="611">
                  <c:v>306</c:v>
                </c:pt>
                <c:pt idx="612">
                  <c:v>306.5</c:v>
                </c:pt>
                <c:pt idx="613">
                  <c:v>307</c:v>
                </c:pt>
                <c:pt idx="614">
                  <c:v>307.5</c:v>
                </c:pt>
                <c:pt idx="615">
                  <c:v>308</c:v>
                </c:pt>
                <c:pt idx="616">
                  <c:v>308.5</c:v>
                </c:pt>
                <c:pt idx="617">
                  <c:v>309</c:v>
                </c:pt>
                <c:pt idx="618">
                  <c:v>309.5</c:v>
                </c:pt>
                <c:pt idx="619">
                  <c:v>310</c:v>
                </c:pt>
                <c:pt idx="620">
                  <c:v>310.5</c:v>
                </c:pt>
                <c:pt idx="621">
                  <c:v>311</c:v>
                </c:pt>
                <c:pt idx="622">
                  <c:v>311.5</c:v>
                </c:pt>
                <c:pt idx="623">
                  <c:v>312</c:v>
                </c:pt>
                <c:pt idx="624">
                  <c:v>312.5</c:v>
                </c:pt>
                <c:pt idx="625">
                  <c:v>313</c:v>
                </c:pt>
                <c:pt idx="626">
                  <c:v>313.5</c:v>
                </c:pt>
                <c:pt idx="627">
                  <c:v>314</c:v>
                </c:pt>
                <c:pt idx="628">
                  <c:v>314.5</c:v>
                </c:pt>
                <c:pt idx="629">
                  <c:v>315</c:v>
                </c:pt>
                <c:pt idx="630">
                  <c:v>315.5</c:v>
                </c:pt>
                <c:pt idx="631">
                  <c:v>316</c:v>
                </c:pt>
                <c:pt idx="632">
                  <c:v>316.5</c:v>
                </c:pt>
                <c:pt idx="633">
                  <c:v>317</c:v>
                </c:pt>
                <c:pt idx="634">
                  <c:v>317.5</c:v>
                </c:pt>
                <c:pt idx="635">
                  <c:v>318</c:v>
                </c:pt>
                <c:pt idx="636">
                  <c:v>318.5</c:v>
                </c:pt>
                <c:pt idx="637">
                  <c:v>319</c:v>
                </c:pt>
                <c:pt idx="638">
                  <c:v>319.5</c:v>
                </c:pt>
                <c:pt idx="639">
                  <c:v>320</c:v>
                </c:pt>
                <c:pt idx="640">
                  <c:v>320.5</c:v>
                </c:pt>
                <c:pt idx="641">
                  <c:v>321</c:v>
                </c:pt>
                <c:pt idx="642">
                  <c:v>321.5</c:v>
                </c:pt>
                <c:pt idx="643">
                  <c:v>322</c:v>
                </c:pt>
                <c:pt idx="644">
                  <c:v>322.5</c:v>
                </c:pt>
                <c:pt idx="645">
                  <c:v>323</c:v>
                </c:pt>
                <c:pt idx="646">
                  <c:v>323.5</c:v>
                </c:pt>
                <c:pt idx="647">
                  <c:v>324</c:v>
                </c:pt>
                <c:pt idx="648">
                  <c:v>324.5</c:v>
                </c:pt>
                <c:pt idx="649">
                  <c:v>325</c:v>
                </c:pt>
                <c:pt idx="650">
                  <c:v>325.5</c:v>
                </c:pt>
                <c:pt idx="651">
                  <c:v>326</c:v>
                </c:pt>
                <c:pt idx="652">
                  <c:v>326.5</c:v>
                </c:pt>
                <c:pt idx="653">
                  <c:v>327</c:v>
                </c:pt>
                <c:pt idx="654">
                  <c:v>327.5</c:v>
                </c:pt>
                <c:pt idx="655">
                  <c:v>328</c:v>
                </c:pt>
                <c:pt idx="656">
                  <c:v>328.5</c:v>
                </c:pt>
                <c:pt idx="657">
                  <c:v>329</c:v>
                </c:pt>
                <c:pt idx="658">
                  <c:v>329.5</c:v>
                </c:pt>
                <c:pt idx="659">
                  <c:v>330</c:v>
                </c:pt>
                <c:pt idx="660">
                  <c:v>330.5</c:v>
                </c:pt>
                <c:pt idx="661">
                  <c:v>331</c:v>
                </c:pt>
                <c:pt idx="662">
                  <c:v>331.5</c:v>
                </c:pt>
                <c:pt idx="663">
                  <c:v>332</c:v>
                </c:pt>
                <c:pt idx="664">
                  <c:v>332.5</c:v>
                </c:pt>
                <c:pt idx="665">
                  <c:v>333</c:v>
                </c:pt>
                <c:pt idx="666">
                  <c:v>333.5</c:v>
                </c:pt>
                <c:pt idx="667">
                  <c:v>334</c:v>
                </c:pt>
                <c:pt idx="668">
                  <c:v>334.5</c:v>
                </c:pt>
                <c:pt idx="669">
                  <c:v>335</c:v>
                </c:pt>
                <c:pt idx="670">
                  <c:v>335.5</c:v>
                </c:pt>
                <c:pt idx="671">
                  <c:v>336</c:v>
                </c:pt>
                <c:pt idx="672">
                  <c:v>336.5</c:v>
                </c:pt>
                <c:pt idx="673">
                  <c:v>337</c:v>
                </c:pt>
                <c:pt idx="674">
                  <c:v>337.5</c:v>
                </c:pt>
                <c:pt idx="675">
                  <c:v>338</c:v>
                </c:pt>
                <c:pt idx="676">
                  <c:v>338.5</c:v>
                </c:pt>
                <c:pt idx="677">
                  <c:v>339</c:v>
                </c:pt>
                <c:pt idx="678">
                  <c:v>339.5</c:v>
                </c:pt>
                <c:pt idx="679">
                  <c:v>340</c:v>
                </c:pt>
                <c:pt idx="680">
                  <c:v>340.5</c:v>
                </c:pt>
                <c:pt idx="681">
                  <c:v>341</c:v>
                </c:pt>
                <c:pt idx="682">
                  <c:v>341.5</c:v>
                </c:pt>
                <c:pt idx="683">
                  <c:v>342</c:v>
                </c:pt>
                <c:pt idx="684">
                  <c:v>342.5</c:v>
                </c:pt>
                <c:pt idx="685">
                  <c:v>343</c:v>
                </c:pt>
                <c:pt idx="686">
                  <c:v>343.5</c:v>
                </c:pt>
                <c:pt idx="687">
                  <c:v>344</c:v>
                </c:pt>
                <c:pt idx="688">
                  <c:v>344.5</c:v>
                </c:pt>
                <c:pt idx="689">
                  <c:v>345</c:v>
                </c:pt>
                <c:pt idx="690">
                  <c:v>345.5</c:v>
                </c:pt>
                <c:pt idx="691">
                  <c:v>346</c:v>
                </c:pt>
                <c:pt idx="692">
                  <c:v>346.5</c:v>
                </c:pt>
                <c:pt idx="693">
                  <c:v>347</c:v>
                </c:pt>
                <c:pt idx="694">
                  <c:v>347.5</c:v>
                </c:pt>
                <c:pt idx="695">
                  <c:v>348</c:v>
                </c:pt>
                <c:pt idx="696">
                  <c:v>348.5</c:v>
                </c:pt>
                <c:pt idx="697">
                  <c:v>349</c:v>
                </c:pt>
                <c:pt idx="698">
                  <c:v>349.5</c:v>
                </c:pt>
                <c:pt idx="699">
                  <c:v>350</c:v>
                </c:pt>
                <c:pt idx="700">
                  <c:v>350.5</c:v>
                </c:pt>
                <c:pt idx="701">
                  <c:v>351</c:v>
                </c:pt>
                <c:pt idx="702">
                  <c:v>351.5</c:v>
                </c:pt>
                <c:pt idx="703">
                  <c:v>352</c:v>
                </c:pt>
                <c:pt idx="704">
                  <c:v>352.5</c:v>
                </c:pt>
                <c:pt idx="705">
                  <c:v>353</c:v>
                </c:pt>
                <c:pt idx="706">
                  <c:v>353.5</c:v>
                </c:pt>
                <c:pt idx="707">
                  <c:v>354</c:v>
                </c:pt>
                <c:pt idx="708">
                  <c:v>354.5</c:v>
                </c:pt>
                <c:pt idx="709">
                  <c:v>355</c:v>
                </c:pt>
                <c:pt idx="710">
                  <c:v>355.5</c:v>
                </c:pt>
                <c:pt idx="711">
                  <c:v>356</c:v>
                </c:pt>
                <c:pt idx="712">
                  <c:v>356.5</c:v>
                </c:pt>
                <c:pt idx="713">
                  <c:v>357</c:v>
                </c:pt>
                <c:pt idx="714">
                  <c:v>357.5</c:v>
                </c:pt>
                <c:pt idx="715">
                  <c:v>358</c:v>
                </c:pt>
                <c:pt idx="716">
                  <c:v>358.5</c:v>
                </c:pt>
                <c:pt idx="717">
                  <c:v>359</c:v>
                </c:pt>
                <c:pt idx="718">
                  <c:v>359.5</c:v>
                </c:pt>
                <c:pt idx="719">
                  <c:v>360</c:v>
                </c:pt>
                <c:pt idx="720">
                  <c:v>360.5</c:v>
                </c:pt>
                <c:pt idx="721">
                  <c:v>361</c:v>
                </c:pt>
                <c:pt idx="722">
                  <c:v>361.5</c:v>
                </c:pt>
                <c:pt idx="723">
                  <c:v>362</c:v>
                </c:pt>
                <c:pt idx="724">
                  <c:v>362.5</c:v>
                </c:pt>
                <c:pt idx="725">
                  <c:v>363</c:v>
                </c:pt>
                <c:pt idx="726">
                  <c:v>363.5</c:v>
                </c:pt>
                <c:pt idx="727">
                  <c:v>364</c:v>
                </c:pt>
                <c:pt idx="728">
                  <c:v>364.5</c:v>
                </c:pt>
                <c:pt idx="729">
                  <c:v>365</c:v>
                </c:pt>
                <c:pt idx="730">
                  <c:v>365.5</c:v>
                </c:pt>
                <c:pt idx="731">
                  <c:v>366</c:v>
                </c:pt>
                <c:pt idx="732">
                  <c:v>366.5</c:v>
                </c:pt>
                <c:pt idx="733">
                  <c:v>367</c:v>
                </c:pt>
                <c:pt idx="734">
                  <c:v>367.5</c:v>
                </c:pt>
                <c:pt idx="735">
                  <c:v>368</c:v>
                </c:pt>
                <c:pt idx="736">
                  <c:v>368.5</c:v>
                </c:pt>
                <c:pt idx="737">
                  <c:v>369</c:v>
                </c:pt>
                <c:pt idx="738">
                  <c:v>369.5</c:v>
                </c:pt>
                <c:pt idx="739">
                  <c:v>370</c:v>
                </c:pt>
                <c:pt idx="740">
                  <c:v>370.5</c:v>
                </c:pt>
                <c:pt idx="741">
                  <c:v>371</c:v>
                </c:pt>
                <c:pt idx="742">
                  <c:v>371.5</c:v>
                </c:pt>
                <c:pt idx="743">
                  <c:v>372</c:v>
                </c:pt>
                <c:pt idx="744">
                  <c:v>372.5</c:v>
                </c:pt>
                <c:pt idx="745">
                  <c:v>373</c:v>
                </c:pt>
                <c:pt idx="746">
                  <c:v>373.5</c:v>
                </c:pt>
                <c:pt idx="747">
                  <c:v>374</c:v>
                </c:pt>
                <c:pt idx="748">
                  <c:v>374.5</c:v>
                </c:pt>
                <c:pt idx="749">
                  <c:v>375</c:v>
                </c:pt>
                <c:pt idx="750">
                  <c:v>375.5</c:v>
                </c:pt>
                <c:pt idx="751">
                  <c:v>376</c:v>
                </c:pt>
                <c:pt idx="752">
                  <c:v>376.5</c:v>
                </c:pt>
                <c:pt idx="753">
                  <c:v>377</c:v>
                </c:pt>
                <c:pt idx="754">
                  <c:v>377.5</c:v>
                </c:pt>
                <c:pt idx="755">
                  <c:v>378</c:v>
                </c:pt>
                <c:pt idx="756">
                  <c:v>378.5</c:v>
                </c:pt>
                <c:pt idx="757">
                  <c:v>379</c:v>
                </c:pt>
                <c:pt idx="758">
                  <c:v>379.5</c:v>
                </c:pt>
                <c:pt idx="759">
                  <c:v>380</c:v>
                </c:pt>
                <c:pt idx="760">
                  <c:v>380.5</c:v>
                </c:pt>
                <c:pt idx="761">
                  <c:v>381</c:v>
                </c:pt>
                <c:pt idx="762">
                  <c:v>381.5</c:v>
                </c:pt>
                <c:pt idx="763">
                  <c:v>382</c:v>
                </c:pt>
                <c:pt idx="764">
                  <c:v>382.5</c:v>
                </c:pt>
                <c:pt idx="765">
                  <c:v>383</c:v>
                </c:pt>
                <c:pt idx="766">
                  <c:v>383.5</c:v>
                </c:pt>
                <c:pt idx="767">
                  <c:v>384</c:v>
                </c:pt>
                <c:pt idx="768">
                  <c:v>384.5</c:v>
                </c:pt>
                <c:pt idx="769">
                  <c:v>385</c:v>
                </c:pt>
                <c:pt idx="770">
                  <c:v>385.5</c:v>
                </c:pt>
                <c:pt idx="771">
                  <c:v>386</c:v>
                </c:pt>
                <c:pt idx="772">
                  <c:v>386.5</c:v>
                </c:pt>
                <c:pt idx="773">
                  <c:v>387</c:v>
                </c:pt>
                <c:pt idx="774">
                  <c:v>387.5</c:v>
                </c:pt>
                <c:pt idx="775">
                  <c:v>388</c:v>
                </c:pt>
                <c:pt idx="776">
                  <c:v>388.5</c:v>
                </c:pt>
                <c:pt idx="777">
                  <c:v>389</c:v>
                </c:pt>
                <c:pt idx="778">
                  <c:v>389.5</c:v>
                </c:pt>
                <c:pt idx="779">
                  <c:v>390</c:v>
                </c:pt>
                <c:pt idx="780">
                  <c:v>390.5</c:v>
                </c:pt>
                <c:pt idx="781">
                  <c:v>391</c:v>
                </c:pt>
                <c:pt idx="782">
                  <c:v>391.5</c:v>
                </c:pt>
                <c:pt idx="783">
                  <c:v>392</c:v>
                </c:pt>
                <c:pt idx="784">
                  <c:v>392.5</c:v>
                </c:pt>
                <c:pt idx="785">
                  <c:v>393</c:v>
                </c:pt>
                <c:pt idx="786">
                  <c:v>393.5</c:v>
                </c:pt>
                <c:pt idx="787">
                  <c:v>394</c:v>
                </c:pt>
                <c:pt idx="788">
                  <c:v>394.5</c:v>
                </c:pt>
                <c:pt idx="789">
                  <c:v>395</c:v>
                </c:pt>
                <c:pt idx="790">
                  <c:v>395.5</c:v>
                </c:pt>
                <c:pt idx="791">
                  <c:v>396</c:v>
                </c:pt>
                <c:pt idx="792">
                  <c:v>396.5</c:v>
                </c:pt>
                <c:pt idx="793">
                  <c:v>397</c:v>
                </c:pt>
                <c:pt idx="794">
                  <c:v>397.5</c:v>
                </c:pt>
                <c:pt idx="795">
                  <c:v>398</c:v>
                </c:pt>
                <c:pt idx="796">
                  <c:v>398.5</c:v>
                </c:pt>
                <c:pt idx="797">
                  <c:v>399</c:v>
                </c:pt>
                <c:pt idx="798">
                  <c:v>399.5</c:v>
                </c:pt>
                <c:pt idx="799">
                  <c:v>400</c:v>
                </c:pt>
                <c:pt idx="800">
                  <c:v>400.5</c:v>
                </c:pt>
                <c:pt idx="801">
                  <c:v>401</c:v>
                </c:pt>
                <c:pt idx="802">
                  <c:v>401.5</c:v>
                </c:pt>
                <c:pt idx="803">
                  <c:v>402</c:v>
                </c:pt>
                <c:pt idx="804">
                  <c:v>402.5</c:v>
                </c:pt>
                <c:pt idx="805">
                  <c:v>403</c:v>
                </c:pt>
                <c:pt idx="806">
                  <c:v>403.5</c:v>
                </c:pt>
                <c:pt idx="807">
                  <c:v>404</c:v>
                </c:pt>
                <c:pt idx="808">
                  <c:v>404.5</c:v>
                </c:pt>
                <c:pt idx="809">
                  <c:v>405</c:v>
                </c:pt>
                <c:pt idx="810">
                  <c:v>405.5</c:v>
                </c:pt>
                <c:pt idx="811">
                  <c:v>406</c:v>
                </c:pt>
                <c:pt idx="812">
                  <c:v>406.5</c:v>
                </c:pt>
                <c:pt idx="813">
                  <c:v>407</c:v>
                </c:pt>
                <c:pt idx="814">
                  <c:v>407.5</c:v>
                </c:pt>
                <c:pt idx="815">
                  <c:v>408</c:v>
                </c:pt>
                <c:pt idx="816">
                  <c:v>408.5</c:v>
                </c:pt>
                <c:pt idx="817">
                  <c:v>409</c:v>
                </c:pt>
                <c:pt idx="818">
                  <c:v>409.5</c:v>
                </c:pt>
                <c:pt idx="819">
                  <c:v>410</c:v>
                </c:pt>
                <c:pt idx="820">
                  <c:v>410.5</c:v>
                </c:pt>
                <c:pt idx="821">
                  <c:v>411</c:v>
                </c:pt>
                <c:pt idx="822">
                  <c:v>411.5</c:v>
                </c:pt>
                <c:pt idx="823">
                  <c:v>412</c:v>
                </c:pt>
                <c:pt idx="824">
                  <c:v>412.5</c:v>
                </c:pt>
                <c:pt idx="825">
                  <c:v>413</c:v>
                </c:pt>
                <c:pt idx="826">
                  <c:v>413.5</c:v>
                </c:pt>
                <c:pt idx="827">
                  <c:v>414</c:v>
                </c:pt>
                <c:pt idx="828">
                  <c:v>414.5</c:v>
                </c:pt>
                <c:pt idx="829">
                  <c:v>415</c:v>
                </c:pt>
                <c:pt idx="830">
                  <c:v>415.5</c:v>
                </c:pt>
                <c:pt idx="831">
                  <c:v>416</c:v>
                </c:pt>
                <c:pt idx="832">
                  <c:v>416.5</c:v>
                </c:pt>
                <c:pt idx="833">
                  <c:v>417</c:v>
                </c:pt>
                <c:pt idx="834">
                  <c:v>417.5</c:v>
                </c:pt>
                <c:pt idx="835">
                  <c:v>418</c:v>
                </c:pt>
                <c:pt idx="836">
                  <c:v>418.5</c:v>
                </c:pt>
                <c:pt idx="837">
                  <c:v>419</c:v>
                </c:pt>
                <c:pt idx="838">
                  <c:v>419.5</c:v>
                </c:pt>
                <c:pt idx="839">
                  <c:v>420</c:v>
                </c:pt>
                <c:pt idx="840">
                  <c:v>420.5</c:v>
                </c:pt>
                <c:pt idx="841">
                  <c:v>421</c:v>
                </c:pt>
                <c:pt idx="842">
                  <c:v>421.5</c:v>
                </c:pt>
                <c:pt idx="843">
                  <c:v>422</c:v>
                </c:pt>
                <c:pt idx="844">
                  <c:v>422.5</c:v>
                </c:pt>
                <c:pt idx="845">
                  <c:v>423</c:v>
                </c:pt>
                <c:pt idx="846">
                  <c:v>423.5</c:v>
                </c:pt>
                <c:pt idx="847">
                  <c:v>424</c:v>
                </c:pt>
                <c:pt idx="848">
                  <c:v>424.5</c:v>
                </c:pt>
                <c:pt idx="849">
                  <c:v>425</c:v>
                </c:pt>
                <c:pt idx="850">
                  <c:v>425.5</c:v>
                </c:pt>
                <c:pt idx="851">
                  <c:v>426</c:v>
                </c:pt>
                <c:pt idx="852">
                  <c:v>426.5</c:v>
                </c:pt>
                <c:pt idx="853">
                  <c:v>427</c:v>
                </c:pt>
                <c:pt idx="854">
                  <c:v>427.5</c:v>
                </c:pt>
                <c:pt idx="855">
                  <c:v>428</c:v>
                </c:pt>
                <c:pt idx="856">
                  <c:v>428.5</c:v>
                </c:pt>
                <c:pt idx="857">
                  <c:v>429</c:v>
                </c:pt>
                <c:pt idx="858">
                  <c:v>429.5</c:v>
                </c:pt>
                <c:pt idx="859">
                  <c:v>430</c:v>
                </c:pt>
                <c:pt idx="860">
                  <c:v>430.5</c:v>
                </c:pt>
                <c:pt idx="861">
                  <c:v>431</c:v>
                </c:pt>
                <c:pt idx="862">
                  <c:v>431.5</c:v>
                </c:pt>
                <c:pt idx="863">
                  <c:v>432</c:v>
                </c:pt>
                <c:pt idx="864">
                  <c:v>432.5</c:v>
                </c:pt>
                <c:pt idx="865">
                  <c:v>433</c:v>
                </c:pt>
                <c:pt idx="866">
                  <c:v>433.5</c:v>
                </c:pt>
                <c:pt idx="867">
                  <c:v>434</c:v>
                </c:pt>
                <c:pt idx="868">
                  <c:v>434.5</c:v>
                </c:pt>
                <c:pt idx="869">
                  <c:v>435</c:v>
                </c:pt>
                <c:pt idx="870">
                  <c:v>435.5</c:v>
                </c:pt>
                <c:pt idx="871">
                  <c:v>436</c:v>
                </c:pt>
                <c:pt idx="872">
                  <c:v>436.5</c:v>
                </c:pt>
                <c:pt idx="873">
                  <c:v>437</c:v>
                </c:pt>
                <c:pt idx="874">
                  <c:v>437.5</c:v>
                </c:pt>
                <c:pt idx="875">
                  <c:v>438</c:v>
                </c:pt>
                <c:pt idx="876">
                  <c:v>438.5</c:v>
                </c:pt>
                <c:pt idx="877">
                  <c:v>439</c:v>
                </c:pt>
                <c:pt idx="878">
                  <c:v>439.5</c:v>
                </c:pt>
                <c:pt idx="879">
                  <c:v>440</c:v>
                </c:pt>
                <c:pt idx="880">
                  <c:v>440.5</c:v>
                </c:pt>
                <c:pt idx="881">
                  <c:v>441</c:v>
                </c:pt>
                <c:pt idx="882">
                  <c:v>441.5</c:v>
                </c:pt>
                <c:pt idx="883">
                  <c:v>442</c:v>
                </c:pt>
                <c:pt idx="884">
                  <c:v>442.5</c:v>
                </c:pt>
                <c:pt idx="885">
                  <c:v>443</c:v>
                </c:pt>
                <c:pt idx="886">
                  <c:v>443.5</c:v>
                </c:pt>
                <c:pt idx="887">
                  <c:v>444</c:v>
                </c:pt>
                <c:pt idx="888">
                  <c:v>444.5</c:v>
                </c:pt>
                <c:pt idx="889">
                  <c:v>445</c:v>
                </c:pt>
                <c:pt idx="890">
                  <c:v>445.5</c:v>
                </c:pt>
                <c:pt idx="891">
                  <c:v>446</c:v>
                </c:pt>
                <c:pt idx="892">
                  <c:v>446.5</c:v>
                </c:pt>
                <c:pt idx="893">
                  <c:v>447</c:v>
                </c:pt>
                <c:pt idx="894">
                  <c:v>447.5</c:v>
                </c:pt>
                <c:pt idx="895">
                  <c:v>448</c:v>
                </c:pt>
                <c:pt idx="896">
                  <c:v>448.5</c:v>
                </c:pt>
                <c:pt idx="897">
                  <c:v>449</c:v>
                </c:pt>
                <c:pt idx="898">
                  <c:v>449.5</c:v>
                </c:pt>
                <c:pt idx="899">
                  <c:v>450</c:v>
                </c:pt>
                <c:pt idx="900">
                  <c:v>450.5</c:v>
                </c:pt>
                <c:pt idx="901">
                  <c:v>451</c:v>
                </c:pt>
                <c:pt idx="902">
                  <c:v>451.5</c:v>
                </c:pt>
                <c:pt idx="903">
                  <c:v>452</c:v>
                </c:pt>
                <c:pt idx="904">
                  <c:v>452.5</c:v>
                </c:pt>
                <c:pt idx="905">
                  <c:v>453</c:v>
                </c:pt>
                <c:pt idx="906">
                  <c:v>453.5</c:v>
                </c:pt>
                <c:pt idx="907">
                  <c:v>454</c:v>
                </c:pt>
                <c:pt idx="908">
                  <c:v>454.5</c:v>
                </c:pt>
                <c:pt idx="909">
                  <c:v>455</c:v>
                </c:pt>
                <c:pt idx="910">
                  <c:v>455.5</c:v>
                </c:pt>
                <c:pt idx="911">
                  <c:v>456</c:v>
                </c:pt>
                <c:pt idx="912">
                  <c:v>456.5</c:v>
                </c:pt>
                <c:pt idx="913">
                  <c:v>457</c:v>
                </c:pt>
                <c:pt idx="914">
                  <c:v>457.5</c:v>
                </c:pt>
                <c:pt idx="915">
                  <c:v>458</c:v>
                </c:pt>
                <c:pt idx="916">
                  <c:v>458.5</c:v>
                </c:pt>
                <c:pt idx="917">
                  <c:v>459</c:v>
                </c:pt>
                <c:pt idx="918">
                  <c:v>459.5</c:v>
                </c:pt>
                <c:pt idx="919">
                  <c:v>460</c:v>
                </c:pt>
                <c:pt idx="920">
                  <c:v>460.5</c:v>
                </c:pt>
                <c:pt idx="921">
                  <c:v>461</c:v>
                </c:pt>
                <c:pt idx="922">
                  <c:v>461.5</c:v>
                </c:pt>
                <c:pt idx="923">
                  <c:v>462</c:v>
                </c:pt>
                <c:pt idx="924">
                  <c:v>462.5</c:v>
                </c:pt>
                <c:pt idx="925">
                  <c:v>463</c:v>
                </c:pt>
                <c:pt idx="926">
                  <c:v>463.5</c:v>
                </c:pt>
                <c:pt idx="927">
                  <c:v>464</c:v>
                </c:pt>
                <c:pt idx="928">
                  <c:v>464.5</c:v>
                </c:pt>
                <c:pt idx="929">
                  <c:v>465</c:v>
                </c:pt>
                <c:pt idx="930">
                  <c:v>465.5</c:v>
                </c:pt>
                <c:pt idx="931">
                  <c:v>466</c:v>
                </c:pt>
                <c:pt idx="932">
                  <c:v>466.5</c:v>
                </c:pt>
                <c:pt idx="933">
                  <c:v>467</c:v>
                </c:pt>
                <c:pt idx="934">
                  <c:v>467.5</c:v>
                </c:pt>
                <c:pt idx="935">
                  <c:v>468</c:v>
                </c:pt>
                <c:pt idx="936">
                  <c:v>468.5</c:v>
                </c:pt>
                <c:pt idx="937">
                  <c:v>469</c:v>
                </c:pt>
                <c:pt idx="938">
                  <c:v>469.5</c:v>
                </c:pt>
                <c:pt idx="939">
                  <c:v>470</c:v>
                </c:pt>
                <c:pt idx="940">
                  <c:v>470.5</c:v>
                </c:pt>
                <c:pt idx="941">
                  <c:v>471</c:v>
                </c:pt>
                <c:pt idx="942">
                  <c:v>471.5</c:v>
                </c:pt>
                <c:pt idx="943">
                  <c:v>472</c:v>
                </c:pt>
                <c:pt idx="944">
                  <c:v>472.5</c:v>
                </c:pt>
                <c:pt idx="945">
                  <c:v>473</c:v>
                </c:pt>
                <c:pt idx="946">
                  <c:v>473.5</c:v>
                </c:pt>
                <c:pt idx="947">
                  <c:v>474</c:v>
                </c:pt>
                <c:pt idx="948">
                  <c:v>474.5</c:v>
                </c:pt>
                <c:pt idx="949">
                  <c:v>475</c:v>
                </c:pt>
                <c:pt idx="950">
                  <c:v>475.5</c:v>
                </c:pt>
                <c:pt idx="951">
                  <c:v>476</c:v>
                </c:pt>
                <c:pt idx="952">
                  <c:v>476.5</c:v>
                </c:pt>
                <c:pt idx="953">
                  <c:v>477</c:v>
                </c:pt>
                <c:pt idx="954">
                  <c:v>477.5</c:v>
                </c:pt>
                <c:pt idx="955">
                  <c:v>478</c:v>
                </c:pt>
                <c:pt idx="956">
                  <c:v>478.5</c:v>
                </c:pt>
                <c:pt idx="957">
                  <c:v>479</c:v>
                </c:pt>
                <c:pt idx="958">
                  <c:v>479.5</c:v>
                </c:pt>
                <c:pt idx="959">
                  <c:v>480</c:v>
                </c:pt>
                <c:pt idx="960">
                  <c:v>480.5</c:v>
                </c:pt>
                <c:pt idx="961">
                  <c:v>481</c:v>
                </c:pt>
                <c:pt idx="962">
                  <c:v>481.5</c:v>
                </c:pt>
                <c:pt idx="963">
                  <c:v>482</c:v>
                </c:pt>
                <c:pt idx="964">
                  <c:v>482.5</c:v>
                </c:pt>
                <c:pt idx="965">
                  <c:v>483</c:v>
                </c:pt>
                <c:pt idx="966">
                  <c:v>483.5</c:v>
                </c:pt>
                <c:pt idx="967">
                  <c:v>484</c:v>
                </c:pt>
                <c:pt idx="968">
                  <c:v>484.5</c:v>
                </c:pt>
                <c:pt idx="969">
                  <c:v>485</c:v>
                </c:pt>
                <c:pt idx="970">
                  <c:v>485.5</c:v>
                </c:pt>
                <c:pt idx="971">
                  <c:v>486</c:v>
                </c:pt>
                <c:pt idx="972">
                  <c:v>486.5</c:v>
                </c:pt>
                <c:pt idx="973">
                  <c:v>487</c:v>
                </c:pt>
                <c:pt idx="974">
                  <c:v>487.5</c:v>
                </c:pt>
                <c:pt idx="975">
                  <c:v>488</c:v>
                </c:pt>
                <c:pt idx="976">
                  <c:v>488.5</c:v>
                </c:pt>
                <c:pt idx="977">
                  <c:v>489</c:v>
                </c:pt>
                <c:pt idx="978">
                  <c:v>489.5</c:v>
                </c:pt>
                <c:pt idx="979">
                  <c:v>490</c:v>
                </c:pt>
                <c:pt idx="980">
                  <c:v>490.5</c:v>
                </c:pt>
                <c:pt idx="981">
                  <c:v>491</c:v>
                </c:pt>
                <c:pt idx="982">
                  <c:v>491.5</c:v>
                </c:pt>
                <c:pt idx="983">
                  <c:v>492</c:v>
                </c:pt>
                <c:pt idx="984">
                  <c:v>492.5</c:v>
                </c:pt>
                <c:pt idx="985">
                  <c:v>493</c:v>
                </c:pt>
                <c:pt idx="986">
                  <c:v>493.5</c:v>
                </c:pt>
                <c:pt idx="987">
                  <c:v>494</c:v>
                </c:pt>
                <c:pt idx="988">
                  <c:v>494.5</c:v>
                </c:pt>
                <c:pt idx="989">
                  <c:v>495</c:v>
                </c:pt>
                <c:pt idx="990">
                  <c:v>495.5</c:v>
                </c:pt>
                <c:pt idx="991">
                  <c:v>496</c:v>
                </c:pt>
                <c:pt idx="992">
                  <c:v>496.5</c:v>
                </c:pt>
                <c:pt idx="993">
                  <c:v>497</c:v>
                </c:pt>
                <c:pt idx="994">
                  <c:v>497.5</c:v>
                </c:pt>
                <c:pt idx="995">
                  <c:v>498</c:v>
                </c:pt>
                <c:pt idx="996">
                  <c:v>498.5</c:v>
                </c:pt>
                <c:pt idx="997">
                  <c:v>499</c:v>
                </c:pt>
                <c:pt idx="998">
                  <c:v>499.5</c:v>
                </c:pt>
              </c:numCache>
            </c:numRef>
          </c:xVal>
          <c:yVal>
            <c:numRef>
              <c:f>Sheet1!$E$3:$E$1002</c:f>
              <c:numCache>
                <c:formatCode>General</c:formatCode>
                <c:ptCount val="1000"/>
                <c:pt idx="0">
                  <c:v>-4.8622147661007421E-5</c:v>
                </c:pt>
                <c:pt idx="1">
                  <c:v>-3.0575233991417716E-4</c:v>
                </c:pt>
                <c:pt idx="2">
                  <c:v>-4.3246253169544672E-4</c:v>
                </c:pt>
                <c:pt idx="3">
                  <c:v>1.4442359762821048E-4</c:v>
                </c:pt>
                <c:pt idx="4">
                  <c:v>1.3267486427538384E-3</c:v>
                </c:pt>
                <c:pt idx="5">
                  <c:v>3.1961433105394781E-3</c:v>
                </c:pt>
                <c:pt idx="6">
                  <c:v>5.8976829591678428E-3</c:v>
                </c:pt>
                <c:pt idx="7">
                  <c:v>9.749258648461611E-3</c:v>
                </c:pt>
                <c:pt idx="8">
                  <c:v>1.5350150210338051E-2</c:v>
                </c:pt>
                <c:pt idx="9">
                  <c:v>2.3460181465160684E-2</c:v>
                </c:pt>
                <c:pt idx="10">
                  <c:v>3.4736951850983959E-2</c:v>
                </c:pt>
                <c:pt idx="11">
                  <c:v>4.5067560577755773E-2</c:v>
                </c:pt>
                <c:pt idx="12">
                  <c:v>4.8338427635527419E-2</c:v>
                </c:pt>
                <c:pt idx="13">
                  <c:v>4.2595093121815641E-2</c:v>
                </c:pt>
                <c:pt idx="14">
                  <c:v>3.3092216958421773E-2</c:v>
                </c:pt>
                <c:pt idx="15">
                  <c:v>2.5362544995111785E-2</c:v>
                </c:pt>
                <c:pt idx="16">
                  <c:v>2.0210185041866027E-2</c:v>
                </c:pt>
                <c:pt idx="17">
                  <c:v>1.7529280982549335E-2</c:v>
                </c:pt>
                <c:pt idx="18">
                  <c:v>1.6767412112910031E-2</c:v>
                </c:pt>
                <c:pt idx="19">
                  <c:v>1.7429346322482737E-2</c:v>
                </c:pt>
                <c:pt idx="20">
                  <c:v>1.9376622094312963E-2</c:v>
                </c:pt>
                <c:pt idx="21">
                  <c:v>2.257864118834103E-2</c:v>
                </c:pt>
                <c:pt idx="22">
                  <c:v>2.7079006754293505E-2</c:v>
                </c:pt>
                <c:pt idx="23">
                  <c:v>3.3027253542848148E-2</c:v>
                </c:pt>
                <c:pt idx="24">
                  <c:v>4.0093385378108151E-2</c:v>
                </c:pt>
                <c:pt idx="25">
                  <c:v>4.7637361386513484E-2</c:v>
                </c:pt>
                <c:pt idx="26">
                  <c:v>5.4415597693614363E-2</c:v>
                </c:pt>
                <c:pt idx="27">
                  <c:v>5.8453546132848998E-2</c:v>
                </c:pt>
                <c:pt idx="28">
                  <c:v>5.8991664070089642E-2</c:v>
                </c:pt>
                <c:pt idx="29">
                  <c:v>5.6083013728061126E-2</c:v>
                </c:pt>
                <c:pt idx="30">
                  <c:v>5.1055548306987331E-2</c:v>
                </c:pt>
                <c:pt idx="31">
                  <c:v>4.568689862319994E-2</c:v>
                </c:pt>
                <c:pt idx="32">
                  <c:v>4.0831420312843612E-2</c:v>
                </c:pt>
                <c:pt idx="33">
                  <c:v>3.7133941529434951E-2</c:v>
                </c:pt>
                <c:pt idx="34">
                  <c:v>3.4798576243107178E-2</c:v>
                </c:pt>
                <c:pt idx="35">
                  <c:v>3.3656592577929426E-2</c:v>
                </c:pt>
                <c:pt idx="36">
                  <c:v>3.3575169728283089E-2</c:v>
                </c:pt>
                <c:pt idx="37">
                  <c:v>3.4354084771423647E-2</c:v>
                </c:pt>
                <c:pt idx="38">
                  <c:v>3.5850328089229236E-2</c:v>
                </c:pt>
                <c:pt idx="39">
                  <c:v>3.8080328454022094E-2</c:v>
                </c:pt>
                <c:pt idx="40">
                  <c:v>4.1013006828653699E-2</c:v>
                </c:pt>
                <c:pt idx="41">
                  <c:v>4.4632284351300559E-2</c:v>
                </c:pt>
                <c:pt idx="42">
                  <c:v>4.8801655083564981E-2</c:v>
                </c:pt>
                <c:pt idx="43">
                  <c:v>5.3064036755522931E-2</c:v>
                </c:pt>
                <c:pt idx="44">
                  <c:v>5.6961385401837837E-2</c:v>
                </c:pt>
                <c:pt idx="45">
                  <c:v>6.0015128547992486E-2</c:v>
                </c:pt>
                <c:pt idx="46">
                  <c:v>6.1818226517275116E-2</c:v>
                </c:pt>
                <c:pt idx="47">
                  <c:v>6.2378008284541923E-2</c:v>
                </c:pt>
                <c:pt idx="48">
                  <c:v>6.1838037014399466E-2</c:v>
                </c:pt>
                <c:pt idx="49">
                  <c:v>6.0455681748751461E-2</c:v>
                </c:pt>
                <c:pt idx="50">
                  <c:v>5.8576088802504721E-2</c:v>
                </c:pt>
                <c:pt idx="51">
                  <c:v>5.6350551471406177E-2</c:v>
                </c:pt>
                <c:pt idx="52">
                  <c:v>5.3899167819293534E-2</c:v>
                </c:pt>
                <c:pt idx="53">
                  <c:v>5.1378130974432286E-2</c:v>
                </c:pt>
                <c:pt idx="54">
                  <c:v>4.8874922453576629E-2</c:v>
                </c:pt>
                <c:pt idx="55">
                  <c:v>4.6512390415194185E-2</c:v>
                </c:pt>
                <c:pt idx="56">
                  <c:v>4.4426888164242367E-2</c:v>
                </c:pt>
                <c:pt idx="57">
                  <c:v>4.2692268663521209E-2</c:v>
                </c:pt>
                <c:pt idx="58">
                  <c:v>4.1355400728468363E-2</c:v>
                </c:pt>
                <c:pt idx="59">
                  <c:v>4.0411462873692454E-2</c:v>
                </c:pt>
                <c:pt idx="60">
                  <c:v>3.9795479564745592E-2</c:v>
                </c:pt>
                <c:pt idx="61">
                  <c:v>3.9434894565208704E-2</c:v>
                </c:pt>
                <c:pt idx="62">
                  <c:v>3.9259212409961899E-2</c:v>
                </c:pt>
                <c:pt idx="63">
                  <c:v>3.9205123276139522E-2</c:v>
                </c:pt>
                <c:pt idx="64">
                  <c:v>3.9234333638461585E-2</c:v>
                </c:pt>
                <c:pt idx="65">
                  <c:v>3.9322521150103755E-2</c:v>
                </c:pt>
                <c:pt idx="66">
                  <c:v>3.9454357469253187E-2</c:v>
                </c:pt>
                <c:pt idx="67">
                  <c:v>3.9622509190206066E-2</c:v>
                </c:pt>
                <c:pt idx="68">
                  <c:v>3.9816008769306986E-2</c:v>
                </c:pt>
                <c:pt idx="69">
                  <c:v>4.0018966375585045E-2</c:v>
                </c:pt>
                <c:pt idx="70">
                  <c:v>4.0209553252582041E-2</c:v>
                </c:pt>
                <c:pt idx="71">
                  <c:v>4.0361730826145595E-2</c:v>
                </c:pt>
                <c:pt idx="72">
                  <c:v>4.0452824645786936E-2</c:v>
                </c:pt>
                <c:pt idx="73">
                  <c:v>4.0463357229987507E-2</c:v>
                </c:pt>
                <c:pt idx="74">
                  <c:v>4.0380795956853968E-2</c:v>
                </c:pt>
                <c:pt idx="75">
                  <c:v>4.0201718277489751E-2</c:v>
                </c:pt>
                <c:pt idx="76">
                  <c:v>3.9924986374327613E-2</c:v>
                </c:pt>
                <c:pt idx="77">
                  <c:v>3.9554658015981986E-2</c:v>
                </c:pt>
                <c:pt idx="78">
                  <c:v>3.9099851772269628E-2</c:v>
                </c:pt>
                <c:pt idx="79">
                  <c:v>3.8567198906168408E-2</c:v>
                </c:pt>
                <c:pt idx="80">
                  <c:v>3.7965876586278487E-2</c:v>
                </c:pt>
                <c:pt idx="81">
                  <c:v>3.7307464104696923E-2</c:v>
                </c:pt>
                <c:pt idx="82">
                  <c:v>3.6598739237522472E-2</c:v>
                </c:pt>
                <c:pt idx="83">
                  <c:v>3.5847826407317936E-2</c:v>
                </c:pt>
                <c:pt idx="84">
                  <c:v>3.5064596471802462E-2</c:v>
                </c:pt>
                <c:pt idx="85">
                  <c:v>3.4253937971651639E-2</c:v>
                </c:pt>
                <c:pt idx="86">
                  <c:v>3.3421818895589261E-2</c:v>
                </c:pt>
                <c:pt idx="87">
                  <c:v>3.2576301876643329E-2</c:v>
                </c:pt>
                <c:pt idx="88">
                  <c:v>3.1721025888737847E-2</c:v>
                </c:pt>
                <c:pt idx="89">
                  <c:v>3.0860184897142852E-2</c:v>
                </c:pt>
                <c:pt idx="90">
                  <c:v>3.0000236228131232E-2</c:v>
                </c:pt>
                <c:pt idx="91">
                  <c:v>2.9143847953484212E-2</c:v>
                </c:pt>
                <c:pt idx="92">
                  <c:v>2.8293563469917023E-2</c:v>
                </c:pt>
                <c:pt idx="93">
                  <c:v>2.7454317221557199E-2</c:v>
                </c:pt>
                <c:pt idx="94">
                  <c:v>2.6628221295733948E-2</c:v>
                </c:pt>
                <c:pt idx="95">
                  <c:v>2.581688020793502E-2</c:v>
                </c:pt>
                <c:pt idx="96">
                  <c:v>2.5024480014149308E-2</c:v>
                </c:pt>
                <c:pt idx="97">
                  <c:v>2.4253537688116132E-2</c:v>
                </c:pt>
                <c:pt idx="98">
                  <c:v>2.3505780434446653E-2</c:v>
                </c:pt>
                <c:pt idx="99">
                  <c:v>2.2785097565761771E-2</c:v>
                </c:pt>
                <c:pt idx="100">
                  <c:v>2.2093560533661089E-2</c:v>
                </c:pt>
                <c:pt idx="101">
                  <c:v>2.1429627802232478E-2</c:v>
                </c:pt>
                <c:pt idx="102">
                  <c:v>2.0788408957840697E-2</c:v>
                </c:pt>
                <c:pt idx="103">
                  <c:v>2.0156009562915616E-2</c:v>
                </c:pt>
                <c:pt idx="104">
                  <c:v>1.9507512723731916E-2</c:v>
                </c:pt>
                <c:pt idx="105">
                  <c:v>1.8815995564636E-2</c:v>
                </c:pt>
                <c:pt idx="106">
                  <c:v>1.8065293254203727E-2</c:v>
                </c:pt>
                <c:pt idx="107">
                  <c:v>1.7261199439377661E-2</c:v>
                </c:pt>
                <c:pt idx="108">
                  <c:v>1.6434608298137244E-2</c:v>
                </c:pt>
                <c:pt idx="109">
                  <c:v>1.563043774395451E-2</c:v>
                </c:pt>
                <c:pt idx="110">
                  <c:v>1.4892659593941787E-2</c:v>
                </c:pt>
                <c:pt idx="111">
                  <c:v>1.4257005439423634E-2</c:v>
                </c:pt>
                <c:pt idx="112">
                  <c:v>1.3747994120279099E-2</c:v>
                </c:pt>
                <c:pt idx="113">
                  <c:v>1.3378145170742232E-2</c:v>
                </c:pt>
                <c:pt idx="114">
                  <c:v>1.3151144885766509E-2</c:v>
                </c:pt>
                <c:pt idx="115">
                  <c:v>1.3064129184774011E-2</c:v>
                </c:pt>
                <c:pt idx="116">
                  <c:v>1.3107257550846935E-2</c:v>
                </c:pt>
                <c:pt idx="117">
                  <c:v>1.3264867538460833E-2</c:v>
                </c:pt>
                <c:pt idx="118">
                  <c:v>1.3517249838690041E-2</c:v>
                </c:pt>
                <c:pt idx="119">
                  <c:v>1.3842038923543123E-2</c:v>
                </c:pt>
                <c:pt idx="120">
                  <c:v>1.4219236908095111E-2</c:v>
                </c:pt>
                <c:pt idx="121">
                  <c:v>1.4638029427017453E-2</c:v>
                </c:pt>
                <c:pt idx="122">
                  <c:v>1.5100364672032207E-2</c:v>
                </c:pt>
                <c:pt idx="123">
                  <c:v>1.5621533622828697E-2</c:v>
                </c:pt>
                <c:pt idx="124">
                  <c:v>1.6226366267480953E-2</c:v>
                </c:pt>
                <c:pt idx="125">
                  <c:v>1.6939534797801449E-2</c:v>
                </c:pt>
                <c:pt idx="126">
                  <c:v>1.7774887398015474E-2</c:v>
                </c:pt>
                <c:pt idx="127">
                  <c:v>1.8727061551777165E-2</c:v>
                </c:pt>
                <c:pt idx="128">
                  <c:v>1.9766601305762323E-2</c:v>
                </c:pt>
                <c:pt idx="129">
                  <c:v>2.0845090984376209E-2</c:v>
                </c:pt>
                <c:pt idx="130">
                  <c:v>2.1913358163508808E-2</c:v>
                </c:pt>
                <c:pt idx="131">
                  <c:v>2.2944854646212442E-2</c:v>
                </c:pt>
                <c:pt idx="132">
                  <c:v>2.395126122219142E-2</c:v>
                </c:pt>
                <c:pt idx="133">
                  <c:v>2.4977407088657873E-2</c:v>
                </c:pt>
                <c:pt idx="134">
                  <c:v>2.6073451772504291E-2</c:v>
                </c:pt>
                <c:pt idx="135">
                  <c:v>2.7261700192790572E-2</c:v>
                </c:pt>
                <c:pt idx="136">
                  <c:v>2.8520910766627581E-2</c:v>
                </c:pt>
                <c:pt idx="137">
                  <c:v>2.9801608476246053E-2</c:v>
                </c:pt>
                <c:pt idx="138">
                  <c:v>3.1068461292109287E-2</c:v>
                </c:pt>
                <c:pt idx="139">
                  <c:v>3.2336023436438759E-2</c:v>
                </c:pt>
                <c:pt idx="140">
                  <c:v>3.3656213924041951E-2</c:v>
                </c:pt>
                <c:pt idx="141">
                  <c:v>3.5060022007684523E-2</c:v>
                </c:pt>
                <c:pt idx="142">
                  <c:v>3.6505209042791413E-2</c:v>
                </c:pt>
                <c:pt idx="143">
                  <c:v>3.7886883381425887E-2</c:v>
                </c:pt>
                <c:pt idx="144">
                  <c:v>3.9117558944086812E-2</c:v>
                </c:pt>
                <c:pt idx="145">
                  <c:v>4.0196151403724588E-2</c:v>
                </c:pt>
                <c:pt idx="146">
                  <c:v>4.117210690178727E-2</c:v>
                </c:pt>
                <c:pt idx="147">
                  <c:v>4.2035724033849135E-2</c:v>
                </c:pt>
                <c:pt idx="148">
                  <c:v>4.2674229834869216E-2</c:v>
                </c:pt>
                <c:pt idx="149">
                  <c:v>4.2970167713406615E-2</c:v>
                </c:pt>
                <c:pt idx="150">
                  <c:v>4.2930539813990289E-2</c:v>
                </c:pt>
                <c:pt idx="151">
                  <c:v>4.2663617337687414E-2</c:v>
                </c:pt>
                <c:pt idx="152">
                  <c:v>4.2232186400470911E-2</c:v>
                </c:pt>
                <c:pt idx="153">
                  <c:v>4.160510260634586E-2</c:v>
                </c:pt>
                <c:pt idx="154">
                  <c:v>4.0778210746766422E-2</c:v>
                </c:pt>
                <c:pt idx="155">
                  <c:v>3.9862478813141464E-2</c:v>
                </c:pt>
                <c:pt idx="156">
                  <c:v>3.8983828866220045E-2</c:v>
                </c:pt>
                <c:pt idx="157">
                  <c:v>3.8153317802122617E-2</c:v>
                </c:pt>
                <c:pt idx="158">
                  <c:v>3.7318315162785012E-2</c:v>
                </c:pt>
                <c:pt idx="159">
                  <c:v>3.6510298857403672E-2</c:v>
                </c:pt>
                <c:pt idx="160">
                  <c:v>3.5846346845185777E-2</c:v>
                </c:pt>
                <c:pt idx="161">
                  <c:v>3.5396862512678373E-2</c:v>
                </c:pt>
                <c:pt idx="162">
                  <c:v>3.5152104165972635E-2</c:v>
                </c:pt>
                <c:pt idx="163">
                  <c:v>3.5118471808801212E-2</c:v>
                </c:pt>
                <c:pt idx="164">
                  <c:v>3.5339738419971976E-2</c:v>
                </c:pt>
                <c:pt idx="165">
                  <c:v>3.5789540496524656E-2</c:v>
                </c:pt>
                <c:pt idx="166">
                  <c:v>3.6342546002672602E-2</c:v>
                </c:pt>
                <c:pt idx="167">
                  <c:v>3.6907012458637305E-2</c:v>
                </c:pt>
                <c:pt idx="168">
                  <c:v>3.7491677869545437E-2</c:v>
                </c:pt>
                <c:pt idx="169">
                  <c:v>3.8095536880219549E-2</c:v>
                </c:pt>
                <c:pt idx="170">
                  <c:v>3.865610130748047E-2</c:v>
                </c:pt>
                <c:pt idx="171">
                  <c:v>3.9143591278192613E-2</c:v>
                </c:pt>
                <c:pt idx="172">
                  <c:v>3.9557830141753583E-2</c:v>
                </c:pt>
                <c:pt idx="173">
                  <c:v>3.9813221830455089E-2</c:v>
                </c:pt>
                <c:pt idx="174">
                  <c:v>3.9794036763969719E-2</c:v>
                </c:pt>
                <c:pt idx="175">
                  <c:v>3.9514853225258897E-2</c:v>
                </c:pt>
                <c:pt idx="176">
                  <c:v>3.9075681203811954E-2</c:v>
                </c:pt>
                <c:pt idx="177">
                  <c:v>3.854298921934806E-2</c:v>
                </c:pt>
                <c:pt idx="178">
                  <c:v>3.7997159256133436E-2</c:v>
                </c:pt>
                <c:pt idx="179">
                  <c:v>3.7546143874053237E-2</c:v>
                </c:pt>
                <c:pt idx="180">
                  <c:v>3.7211917432318074E-2</c:v>
                </c:pt>
                <c:pt idx="181">
                  <c:v>3.6954596104857913E-2</c:v>
                </c:pt>
                <c:pt idx="182">
                  <c:v>3.6800191025152529E-2</c:v>
                </c:pt>
                <c:pt idx="183">
                  <c:v>3.6805712169576475E-2</c:v>
                </c:pt>
                <c:pt idx="184">
                  <c:v>3.697415135280073E-2</c:v>
                </c:pt>
                <c:pt idx="185">
                  <c:v>3.7296490873016015E-2</c:v>
                </c:pt>
                <c:pt idx="186">
                  <c:v>3.7755324243337371E-2</c:v>
                </c:pt>
                <c:pt idx="187">
                  <c:v>3.8253017169159818E-2</c:v>
                </c:pt>
                <c:pt idx="188">
                  <c:v>3.867112580463325E-2</c:v>
                </c:pt>
                <c:pt idx="189">
                  <c:v>3.8968027472865242E-2</c:v>
                </c:pt>
                <c:pt idx="190">
                  <c:v>3.9126515697001894E-2</c:v>
                </c:pt>
                <c:pt idx="191">
                  <c:v>3.9124529722567448E-2</c:v>
                </c:pt>
                <c:pt idx="192">
                  <c:v>3.8987816812116376E-2</c:v>
                </c:pt>
                <c:pt idx="193">
                  <c:v>3.8748287135310248E-2</c:v>
                </c:pt>
                <c:pt idx="194">
                  <c:v>3.841149433481001E-2</c:v>
                </c:pt>
                <c:pt idx="195">
                  <c:v>3.8025484443438527E-2</c:v>
                </c:pt>
                <c:pt idx="196">
                  <c:v>3.7671760005716856E-2</c:v>
                </c:pt>
                <c:pt idx="197">
                  <c:v>3.7403115740524309E-2</c:v>
                </c:pt>
                <c:pt idx="198">
                  <c:v>3.726039768255552E-2</c:v>
                </c:pt>
                <c:pt idx="199">
                  <c:v>3.7274157657552619E-2</c:v>
                </c:pt>
                <c:pt idx="200">
                  <c:v>3.7429657247986678E-2</c:v>
                </c:pt>
                <c:pt idx="201">
                  <c:v>3.7691753828463001E-2</c:v>
                </c:pt>
                <c:pt idx="202">
                  <c:v>3.8027985144483044E-2</c:v>
                </c:pt>
                <c:pt idx="203">
                  <c:v>3.8383465872947407E-2</c:v>
                </c:pt>
                <c:pt idx="204">
                  <c:v>3.8693399990761608E-2</c:v>
                </c:pt>
                <c:pt idx="205">
                  <c:v>3.8912989024479157E-2</c:v>
                </c:pt>
                <c:pt idx="206">
                  <c:v>3.9011549293026374E-2</c:v>
                </c:pt>
                <c:pt idx="207">
                  <c:v>3.8976607744291576E-2</c:v>
                </c:pt>
                <c:pt idx="208">
                  <c:v>3.8817741750379844E-2</c:v>
                </c:pt>
                <c:pt idx="209">
                  <c:v>3.8552889226620327E-2</c:v>
                </c:pt>
                <c:pt idx="210">
                  <c:v>3.8215195775292393E-2</c:v>
                </c:pt>
                <c:pt idx="211">
                  <c:v>3.7860549742378978E-2</c:v>
                </c:pt>
                <c:pt idx="212">
                  <c:v>3.7562377422847362E-2</c:v>
                </c:pt>
                <c:pt idx="213">
                  <c:v>3.7397609391077717E-2</c:v>
                </c:pt>
                <c:pt idx="214">
                  <c:v>3.7405149510483675E-2</c:v>
                </c:pt>
                <c:pt idx="215">
                  <c:v>3.7566583795211807E-2</c:v>
                </c:pt>
                <c:pt idx="216">
                  <c:v>3.783244785247139E-2</c:v>
                </c:pt>
                <c:pt idx="217">
                  <c:v>3.8138391741778424E-2</c:v>
                </c:pt>
                <c:pt idx="218">
                  <c:v>3.842858779406709E-2</c:v>
                </c:pt>
                <c:pt idx="219">
                  <c:v>3.8686518674313698E-2</c:v>
                </c:pt>
                <c:pt idx="220">
                  <c:v>3.8899718237341022E-2</c:v>
                </c:pt>
                <c:pt idx="221">
                  <c:v>3.9024031171951051E-2</c:v>
                </c:pt>
                <c:pt idx="222">
                  <c:v>3.9023220056580273E-2</c:v>
                </c:pt>
                <c:pt idx="223">
                  <c:v>3.8885397403269836E-2</c:v>
                </c:pt>
                <c:pt idx="224">
                  <c:v>3.861654118336167E-2</c:v>
                </c:pt>
                <c:pt idx="225">
                  <c:v>3.8281201748451711E-2</c:v>
                </c:pt>
                <c:pt idx="226">
                  <c:v>3.7977060809128445E-2</c:v>
                </c:pt>
                <c:pt idx="227">
                  <c:v>3.774936974833195E-2</c:v>
                </c:pt>
                <c:pt idx="228">
                  <c:v>3.7607452512447438E-2</c:v>
                </c:pt>
                <c:pt idx="229">
                  <c:v>3.7562691423738401E-2</c:v>
                </c:pt>
                <c:pt idx="230">
                  <c:v>3.7598304224821147E-2</c:v>
                </c:pt>
                <c:pt idx="231">
                  <c:v>3.769745079569322E-2</c:v>
                </c:pt>
                <c:pt idx="232">
                  <c:v>3.7887044353616749E-2</c:v>
                </c:pt>
                <c:pt idx="233">
                  <c:v>3.8168758007824315E-2</c:v>
                </c:pt>
                <c:pt idx="234">
                  <c:v>3.8481085617282883E-2</c:v>
                </c:pt>
                <c:pt idx="235">
                  <c:v>3.8770812617623475E-2</c:v>
                </c:pt>
                <c:pt idx="236">
                  <c:v>3.9001621947881149E-2</c:v>
                </c:pt>
                <c:pt idx="237">
                  <c:v>3.9117550321455224E-2</c:v>
                </c:pt>
                <c:pt idx="238">
                  <c:v>3.9104122564788658E-2</c:v>
                </c:pt>
                <c:pt idx="239">
                  <c:v>3.9013899257753594E-2</c:v>
                </c:pt>
                <c:pt idx="240">
                  <c:v>3.8871746010110474E-2</c:v>
                </c:pt>
                <c:pt idx="241">
                  <c:v>3.8663749163193817E-2</c:v>
                </c:pt>
                <c:pt idx="242">
                  <c:v>3.8415572697716713E-2</c:v>
                </c:pt>
                <c:pt idx="243">
                  <c:v>3.8165194331943854E-2</c:v>
                </c:pt>
                <c:pt idx="244">
                  <c:v>3.7910419556593335E-2</c:v>
                </c:pt>
                <c:pt idx="245">
                  <c:v>3.7669199565688129E-2</c:v>
                </c:pt>
                <c:pt idx="246">
                  <c:v>3.7507582925930705E-2</c:v>
                </c:pt>
                <c:pt idx="247">
                  <c:v>3.7454876335137777E-2</c:v>
                </c:pt>
                <c:pt idx="248">
                  <c:v>3.7480617909353364E-2</c:v>
                </c:pt>
                <c:pt idx="249">
                  <c:v>3.7574290691547246E-2</c:v>
                </c:pt>
                <c:pt idx="250">
                  <c:v>3.7753149987303412E-2</c:v>
                </c:pt>
                <c:pt idx="251">
                  <c:v>3.799136567828356E-2</c:v>
                </c:pt>
                <c:pt idx="252">
                  <c:v>3.8236359668801741E-2</c:v>
                </c:pt>
                <c:pt idx="253">
                  <c:v>3.8484672895003673E-2</c:v>
                </c:pt>
                <c:pt idx="254">
                  <c:v>3.8757396267474507E-2</c:v>
                </c:pt>
                <c:pt idx="255">
                  <c:v>3.9024077599520424E-2</c:v>
                </c:pt>
                <c:pt idx="256">
                  <c:v>3.9228335225354891E-2</c:v>
                </c:pt>
                <c:pt idx="257">
                  <c:v>3.9365929700360236E-2</c:v>
                </c:pt>
                <c:pt idx="258">
                  <c:v>3.9467594396773831E-2</c:v>
                </c:pt>
                <c:pt idx="259">
                  <c:v>3.9523485561724164E-2</c:v>
                </c:pt>
                <c:pt idx="260">
                  <c:v>3.9492790340496922E-2</c:v>
                </c:pt>
                <c:pt idx="261">
                  <c:v>3.9378123536352921E-2</c:v>
                </c:pt>
                <c:pt idx="262">
                  <c:v>3.9225911588897239E-2</c:v>
                </c:pt>
                <c:pt idx="263">
                  <c:v>3.9054162253962139E-2</c:v>
                </c:pt>
                <c:pt idx="264">
                  <c:v>3.8833818981593431E-2</c:v>
                </c:pt>
                <c:pt idx="265">
                  <c:v>3.8550499590234093E-2</c:v>
                </c:pt>
                <c:pt idx="266">
                  <c:v>3.8244835171742118E-2</c:v>
                </c:pt>
                <c:pt idx="267">
                  <c:v>3.7969677354152853E-2</c:v>
                </c:pt>
                <c:pt idx="268">
                  <c:v>3.7731962605310886E-2</c:v>
                </c:pt>
                <c:pt idx="269">
                  <c:v>3.7502799112494267E-2</c:v>
                </c:pt>
                <c:pt idx="270">
                  <c:v>3.7272606337296121E-2</c:v>
                </c:pt>
                <c:pt idx="271">
                  <c:v>3.7070523888868154E-2</c:v>
                </c:pt>
                <c:pt idx="272">
                  <c:v>3.6927792908718275E-2</c:v>
                </c:pt>
                <c:pt idx="273">
                  <c:v>3.6838358214022149E-2</c:v>
                </c:pt>
                <c:pt idx="274">
                  <c:v>3.6766000329729868E-2</c:v>
                </c:pt>
                <c:pt idx="275">
                  <c:v>3.6687691775675595E-2</c:v>
                </c:pt>
                <c:pt idx="276">
                  <c:v>3.6620371863543756E-2</c:v>
                </c:pt>
                <c:pt idx="277">
                  <c:v>3.660291968884629E-2</c:v>
                </c:pt>
                <c:pt idx="278">
                  <c:v>3.6658302649660572E-2</c:v>
                </c:pt>
                <c:pt idx="279">
                  <c:v>3.6774184372203728E-2</c:v>
                </c:pt>
                <c:pt idx="280">
                  <c:v>3.6916345860013362E-2</c:v>
                </c:pt>
                <c:pt idx="281">
                  <c:v>3.7059557210292943E-2</c:v>
                </c:pt>
                <c:pt idx="282">
                  <c:v>3.7205859860059066E-2</c:v>
                </c:pt>
                <c:pt idx="283">
                  <c:v>3.7376486925190452E-2</c:v>
                </c:pt>
                <c:pt idx="284">
                  <c:v>3.7589727815965153E-2</c:v>
                </c:pt>
                <c:pt idx="285">
                  <c:v>3.7843244926218524E-2</c:v>
                </c:pt>
                <c:pt idx="286">
                  <c:v>3.8112504762044877E-2</c:v>
                </c:pt>
                <c:pt idx="287">
                  <c:v>3.8365408346509589E-2</c:v>
                </c:pt>
                <c:pt idx="288">
                  <c:v>3.8580530938236227E-2</c:v>
                </c:pt>
                <c:pt idx="289">
                  <c:v>3.875690951320053E-2</c:v>
                </c:pt>
                <c:pt idx="290">
                  <c:v>3.8912423773566913E-2</c:v>
                </c:pt>
                <c:pt idx="291">
                  <c:v>3.9072717846686401E-2</c:v>
                </c:pt>
                <c:pt idx="292">
                  <c:v>3.9257677294378394E-2</c:v>
                </c:pt>
                <c:pt idx="293">
                  <c:v>3.9473762934873757E-2</c:v>
                </c:pt>
                <c:pt idx="294">
                  <c:v>3.9713065402320523E-2</c:v>
                </c:pt>
                <c:pt idx="295">
                  <c:v>3.9956859013306451E-2</c:v>
                </c:pt>
                <c:pt idx="296">
                  <c:v>4.0182803142260144E-2</c:v>
                </c:pt>
                <c:pt idx="297">
                  <c:v>4.0371924748981373E-2</c:v>
                </c:pt>
                <c:pt idx="298">
                  <c:v>4.0512216952470738E-2</c:v>
                </c:pt>
                <c:pt idx="299">
                  <c:v>4.0600080019113437E-2</c:v>
                </c:pt>
                <c:pt idx="300">
                  <c:v>4.0639443212493034E-2</c:v>
                </c:pt>
                <c:pt idx="301">
                  <c:v>4.06383288680153E-2</c:v>
                </c:pt>
                <c:pt idx="302">
                  <c:v>4.0605906308249416E-2</c:v>
                </c:pt>
                <c:pt idx="303">
                  <c:v>4.0550686834173295E-2</c:v>
                </c:pt>
                <c:pt idx="304">
                  <c:v>4.047862049560319E-2</c:v>
                </c:pt>
                <c:pt idx="305">
                  <c:v>4.0392608522309713E-2</c:v>
                </c:pt>
                <c:pt idx="306">
                  <c:v>4.0293402957972832E-2</c:v>
                </c:pt>
                <c:pt idx="307">
                  <c:v>4.0179871445492572E-2</c:v>
                </c:pt>
                <c:pt idx="308">
                  <c:v>4.0049543011292175E-2</c:v>
                </c:pt>
                <c:pt idx="309">
                  <c:v>3.9899804333426887E-2</c:v>
                </c:pt>
                <c:pt idx="310">
                  <c:v>3.9727667879571583E-2</c:v>
                </c:pt>
                <c:pt idx="311">
                  <c:v>3.9528379610402162E-2</c:v>
                </c:pt>
                <c:pt idx="312">
                  <c:v>3.9293444221297838E-2</c:v>
                </c:pt>
                <c:pt idx="313">
                  <c:v>3.9007213981038957E-2</c:v>
                </c:pt>
                <c:pt idx="314">
                  <c:v>3.8645856616983047E-2</c:v>
                </c:pt>
                <c:pt idx="315">
                  <c:v>3.8184401240153543E-2</c:v>
                </c:pt>
                <c:pt idx="316">
                  <c:v>3.7609138657798115E-2</c:v>
                </c:pt>
                <c:pt idx="317">
                  <c:v>3.6926942234354367E-2</c:v>
                </c:pt>
                <c:pt idx="318">
                  <c:v>3.6166708830604931E-2</c:v>
                </c:pt>
                <c:pt idx="319">
                  <c:v>3.5373008890706666E-2</c:v>
                </c:pt>
                <c:pt idx="320">
                  <c:v>3.4596114162195268E-2</c:v>
                </c:pt>
                <c:pt idx="321">
                  <c:v>3.3883589297048829E-2</c:v>
                </c:pt>
                <c:pt idx="322">
                  <c:v>3.3274404547469202E-2</c:v>
                </c:pt>
                <c:pt idx="323">
                  <c:v>3.279477170314285E-2</c:v>
                </c:pt>
                <c:pt idx="324">
                  <c:v>3.2456321884535726E-2</c:v>
                </c:pt>
                <c:pt idx="325">
                  <c:v>3.2255741542293256E-2</c:v>
                </c:pt>
                <c:pt idx="326">
                  <c:v>3.2174740363805993E-2</c:v>
                </c:pt>
                <c:pt idx="327">
                  <c:v>3.2182024832714241E-2</c:v>
                </c:pt>
                <c:pt idx="328">
                  <c:v>3.2238414914699066E-2</c:v>
                </c:pt>
                <c:pt idx="329">
                  <c:v>3.2304665907386211E-2</c:v>
                </c:pt>
                <c:pt idx="330">
                  <c:v>3.2352031230558395E-2</c:v>
                </c:pt>
                <c:pt idx="331">
                  <c:v>3.2372813384611621E-2</c:v>
                </c:pt>
                <c:pt idx="332">
                  <c:v>3.2385103380082221E-2</c:v>
                </c:pt>
                <c:pt idx="333">
                  <c:v>3.2428847547986743E-2</c:v>
                </c:pt>
                <c:pt idx="334">
                  <c:v>3.25539311723336E-2</c:v>
                </c:pt>
                <c:pt idx="335">
                  <c:v>3.2802990650505792E-2</c:v>
                </c:pt>
                <c:pt idx="336">
                  <c:v>3.3194958295919182E-2</c:v>
                </c:pt>
                <c:pt idx="337">
                  <c:v>3.371556197197375E-2</c:v>
                </c:pt>
                <c:pt idx="338">
                  <c:v>3.431873765939971E-2</c:v>
                </c:pt>
                <c:pt idx="339">
                  <c:v>3.494245189811071E-2</c:v>
                </c:pt>
                <c:pt idx="340">
                  <c:v>3.5536840279464174E-2</c:v>
                </c:pt>
                <c:pt idx="341">
                  <c:v>3.6090648557725813E-2</c:v>
                </c:pt>
                <c:pt idx="342">
                  <c:v>3.6637926496851492E-2</c:v>
                </c:pt>
                <c:pt idx="343">
                  <c:v>3.7237188059242615E-2</c:v>
                </c:pt>
                <c:pt idx="344">
                  <c:v>3.7932955296945188E-2</c:v>
                </c:pt>
                <c:pt idx="345">
                  <c:v>3.8724146349970144E-2</c:v>
                </c:pt>
                <c:pt idx="346">
                  <c:v>3.9563232096291943E-2</c:v>
                </c:pt>
                <c:pt idx="347">
                  <c:v>4.0391437915100935E-2</c:v>
                </c:pt>
                <c:pt idx="348">
                  <c:v>4.1186530020261035E-2</c:v>
                </c:pt>
                <c:pt idx="349">
                  <c:v>4.1979485912832279E-2</c:v>
                </c:pt>
                <c:pt idx="350">
                  <c:v>4.281550392500906E-2</c:v>
                </c:pt>
                <c:pt idx="351">
                  <c:v>4.3690272021636153E-2</c:v>
                </c:pt>
                <c:pt idx="352">
                  <c:v>4.4525944254013981E-2</c:v>
                </c:pt>
                <c:pt idx="353">
                  <c:v>4.52223861743557E-2</c:v>
                </c:pt>
                <c:pt idx="354">
                  <c:v>4.5743113256421927E-2</c:v>
                </c:pt>
                <c:pt idx="355">
                  <c:v>4.6140438184521175E-2</c:v>
                </c:pt>
                <c:pt idx="356">
                  <c:v>4.6480279930774707E-2</c:v>
                </c:pt>
                <c:pt idx="357">
                  <c:v>4.6752511520052865E-2</c:v>
                </c:pt>
                <c:pt idx="358">
                  <c:v>4.6880849226770438E-2</c:v>
                </c:pt>
                <c:pt idx="359">
                  <c:v>4.682492088531414E-2</c:v>
                </c:pt>
                <c:pt idx="360">
                  <c:v>4.6636725289858169E-2</c:v>
                </c:pt>
                <c:pt idx="361">
                  <c:v>4.6385883467638792E-2</c:v>
                </c:pt>
                <c:pt idx="362">
                  <c:v>4.6061506521850537E-2</c:v>
                </c:pt>
                <c:pt idx="363">
                  <c:v>4.560392524468114E-2</c:v>
                </c:pt>
                <c:pt idx="364">
                  <c:v>4.5027317994888558E-2</c:v>
                </c:pt>
                <c:pt idx="365">
                  <c:v>4.4441927174072533E-2</c:v>
                </c:pt>
                <c:pt idx="366">
                  <c:v>4.3934706017888368E-2</c:v>
                </c:pt>
                <c:pt idx="367">
                  <c:v>4.3494891315318709E-2</c:v>
                </c:pt>
                <c:pt idx="368">
                  <c:v>4.3094541816810675E-2</c:v>
                </c:pt>
                <c:pt idx="369">
                  <c:v>4.2779063875967333E-2</c:v>
                </c:pt>
                <c:pt idx="370">
                  <c:v>4.2610725350267761E-2</c:v>
                </c:pt>
                <c:pt idx="371">
                  <c:v>4.2572379139953501E-2</c:v>
                </c:pt>
                <c:pt idx="372">
                  <c:v>4.2611176057669731E-2</c:v>
                </c:pt>
                <c:pt idx="373">
                  <c:v>4.2742030453235678E-2</c:v>
                </c:pt>
                <c:pt idx="374">
                  <c:v>4.301142175541818E-2</c:v>
                </c:pt>
                <c:pt idx="375">
                  <c:v>4.3384487810789386E-2</c:v>
                </c:pt>
                <c:pt idx="376">
                  <c:v>4.377177452619458E-2</c:v>
                </c:pt>
                <c:pt idx="377">
                  <c:v>4.4146602622796433E-2</c:v>
                </c:pt>
                <c:pt idx="378">
                  <c:v>4.4524554748317471E-2</c:v>
                </c:pt>
                <c:pt idx="379">
                  <c:v>4.4860186342872331E-2</c:v>
                </c:pt>
                <c:pt idx="380">
                  <c:v>4.508950387375027E-2</c:v>
                </c:pt>
                <c:pt idx="381">
                  <c:v>4.5224929812552259E-2</c:v>
                </c:pt>
                <c:pt idx="382">
                  <c:v>4.5285153103349282E-2</c:v>
                </c:pt>
                <c:pt idx="383">
                  <c:v>4.521592903897026E-2</c:v>
                </c:pt>
                <c:pt idx="384">
                  <c:v>4.4992536853766932E-2</c:v>
                </c:pt>
                <c:pt idx="385">
                  <c:v>4.4687534037619429E-2</c:v>
                </c:pt>
                <c:pt idx="386">
                  <c:v>4.4364113538848067E-2</c:v>
                </c:pt>
                <c:pt idx="387">
                  <c:v>4.4040130301199312E-2</c:v>
                </c:pt>
                <c:pt idx="388">
                  <c:v>4.3768732163172633E-2</c:v>
                </c:pt>
                <c:pt idx="389">
                  <c:v>4.3601511589776251E-2</c:v>
                </c:pt>
                <c:pt idx="390">
                  <c:v>4.3510487383028228E-2</c:v>
                </c:pt>
                <c:pt idx="391">
                  <c:v>4.3470640660880779E-2</c:v>
                </c:pt>
                <c:pt idx="392">
                  <c:v>4.3525175552911854E-2</c:v>
                </c:pt>
                <c:pt idx="393">
                  <c:v>4.3694310996475513E-2</c:v>
                </c:pt>
                <c:pt idx="394">
                  <c:v>4.3945353499937653E-2</c:v>
                </c:pt>
                <c:pt idx="395">
                  <c:v>4.4254662919951983E-2</c:v>
                </c:pt>
                <c:pt idx="396">
                  <c:v>4.457400162086652E-2</c:v>
                </c:pt>
                <c:pt idx="397">
                  <c:v>4.480689638508991E-2</c:v>
                </c:pt>
                <c:pt idx="398">
                  <c:v>4.4911482149196214E-2</c:v>
                </c:pt>
                <c:pt idx="399">
                  <c:v>4.4920740534412938E-2</c:v>
                </c:pt>
                <c:pt idx="400">
                  <c:v>4.4854484907006706E-2</c:v>
                </c:pt>
                <c:pt idx="401">
                  <c:v>4.4724883764203104E-2</c:v>
                </c:pt>
                <c:pt idx="402">
                  <c:v>4.4558239926074023E-2</c:v>
                </c:pt>
                <c:pt idx="403">
                  <c:v>4.4348874745008919E-2</c:v>
                </c:pt>
                <c:pt idx="404">
                  <c:v>4.4095243236548474E-2</c:v>
                </c:pt>
                <c:pt idx="405">
                  <c:v>4.3861697392104534E-2</c:v>
                </c:pt>
                <c:pt idx="406">
                  <c:v>4.3721128390893475E-2</c:v>
                </c:pt>
                <c:pt idx="407">
                  <c:v>4.3704521199782922E-2</c:v>
                </c:pt>
                <c:pt idx="408">
                  <c:v>4.38145728920021E-2</c:v>
                </c:pt>
                <c:pt idx="409">
                  <c:v>4.4009909496313143E-2</c:v>
                </c:pt>
                <c:pt idx="410">
                  <c:v>4.4218772899869106E-2</c:v>
                </c:pt>
                <c:pt idx="411">
                  <c:v>4.4405717444874968E-2</c:v>
                </c:pt>
                <c:pt idx="412">
                  <c:v>4.457314374077876E-2</c:v>
                </c:pt>
                <c:pt idx="413">
                  <c:v>4.4718629142864515E-2</c:v>
                </c:pt>
                <c:pt idx="414">
                  <c:v>4.482585179707383E-2</c:v>
                </c:pt>
                <c:pt idx="415">
                  <c:v>4.4860596166434077E-2</c:v>
                </c:pt>
                <c:pt idx="416">
                  <c:v>4.4784580046688977E-2</c:v>
                </c:pt>
                <c:pt idx="417">
                  <c:v>4.4600949573652224E-2</c:v>
                </c:pt>
                <c:pt idx="418">
                  <c:v>4.4363904452235231E-2</c:v>
                </c:pt>
                <c:pt idx="419">
                  <c:v>4.4145128738919993E-2</c:v>
                </c:pt>
                <c:pt idx="420">
                  <c:v>4.399586871990107E-2</c:v>
                </c:pt>
                <c:pt idx="421">
                  <c:v>4.3923054062313685E-2</c:v>
                </c:pt>
                <c:pt idx="422">
                  <c:v>4.390892902256819E-2</c:v>
                </c:pt>
                <c:pt idx="423">
                  <c:v>4.394509856481877E-2</c:v>
                </c:pt>
                <c:pt idx="424">
                  <c:v>4.4034093054802645E-2</c:v>
                </c:pt>
                <c:pt idx="425">
                  <c:v>4.4183946806871183E-2</c:v>
                </c:pt>
                <c:pt idx="426">
                  <c:v>4.4388310040517409E-2</c:v>
                </c:pt>
                <c:pt idx="427">
                  <c:v>4.4596785367498323E-2</c:v>
                </c:pt>
                <c:pt idx="428">
                  <c:v>4.4749679554792081E-2</c:v>
                </c:pt>
                <c:pt idx="429">
                  <c:v>4.4825119150172246E-2</c:v>
                </c:pt>
                <c:pt idx="430">
                  <c:v>4.4820157558796002E-2</c:v>
                </c:pt>
                <c:pt idx="431">
                  <c:v>4.4745779904871968E-2</c:v>
                </c:pt>
                <c:pt idx="432">
                  <c:v>4.4633256518291073E-2</c:v>
                </c:pt>
                <c:pt idx="433">
                  <c:v>4.4491165355826312E-2</c:v>
                </c:pt>
                <c:pt idx="434">
                  <c:v>4.4314711788787993E-2</c:v>
                </c:pt>
                <c:pt idx="435">
                  <c:v>4.4141768295799723E-2</c:v>
                </c:pt>
                <c:pt idx="436">
                  <c:v>4.4017252107828635E-2</c:v>
                </c:pt>
                <c:pt idx="437">
                  <c:v>4.3950117503807382E-2</c:v>
                </c:pt>
                <c:pt idx="438">
                  <c:v>4.3949794620636667E-2</c:v>
                </c:pt>
                <c:pt idx="439">
                  <c:v>4.401687853557678E-2</c:v>
                </c:pt>
                <c:pt idx="440">
                  <c:v>4.4114995484514474E-2</c:v>
                </c:pt>
                <c:pt idx="441">
                  <c:v>4.4232454981216952E-2</c:v>
                </c:pt>
                <c:pt idx="442">
                  <c:v>4.4393947063910533E-2</c:v>
                </c:pt>
                <c:pt idx="443">
                  <c:v>4.4578844366869076E-2</c:v>
                </c:pt>
                <c:pt idx="444">
                  <c:v>4.473506358050508E-2</c:v>
                </c:pt>
                <c:pt idx="445">
                  <c:v>4.4844291709286818E-2</c:v>
                </c:pt>
                <c:pt idx="446">
                  <c:v>4.4889098052245134E-2</c:v>
                </c:pt>
                <c:pt idx="447">
                  <c:v>4.4846712066743073E-2</c:v>
                </c:pt>
                <c:pt idx="448">
                  <c:v>4.4755057543113715E-2</c:v>
                </c:pt>
                <c:pt idx="449">
                  <c:v>4.4671176370868627E-2</c:v>
                </c:pt>
                <c:pt idx="450">
                  <c:v>4.4582134773412344E-2</c:v>
                </c:pt>
                <c:pt idx="451">
                  <c:v>4.4455793121570997E-2</c:v>
                </c:pt>
                <c:pt idx="452">
                  <c:v>4.4308657362591854E-2</c:v>
                </c:pt>
                <c:pt idx="453">
                  <c:v>4.4155993169634013E-2</c:v>
                </c:pt>
                <c:pt idx="454">
                  <c:v>4.3997495206436185E-2</c:v>
                </c:pt>
                <c:pt idx="455">
                  <c:v>4.3879929533017309E-2</c:v>
                </c:pt>
                <c:pt idx="456">
                  <c:v>4.3862409659315225E-2</c:v>
                </c:pt>
                <c:pt idx="457">
                  <c:v>4.3924659536161891E-2</c:v>
                </c:pt>
                <c:pt idx="458">
                  <c:v>4.4004298735652148E-2</c:v>
                </c:pt>
                <c:pt idx="459">
                  <c:v>4.4088880254533211E-2</c:v>
                </c:pt>
                <c:pt idx="460">
                  <c:v>4.419135924991241E-2</c:v>
                </c:pt>
                <c:pt idx="461">
                  <c:v>4.4293777223658348E-2</c:v>
                </c:pt>
                <c:pt idx="462">
                  <c:v>4.439100642337028E-2</c:v>
                </c:pt>
                <c:pt idx="463">
                  <c:v>4.4527921592083387E-2</c:v>
                </c:pt>
                <c:pt idx="464">
                  <c:v>4.4725425847555941E-2</c:v>
                </c:pt>
                <c:pt idx="465">
                  <c:v>4.4926656356967659E-2</c:v>
                </c:pt>
                <c:pt idx="466">
                  <c:v>4.5069495909438657E-2</c:v>
                </c:pt>
                <c:pt idx="467">
                  <c:v>4.5157620679801606E-2</c:v>
                </c:pt>
                <c:pt idx="468">
                  <c:v>4.5215322745885016E-2</c:v>
                </c:pt>
                <c:pt idx="469">
                  <c:v>4.5228505454106442E-2</c:v>
                </c:pt>
                <c:pt idx="470">
                  <c:v>4.5181271661056191E-2</c:v>
                </c:pt>
                <c:pt idx="471">
                  <c:v>4.5109049444282297E-2</c:v>
                </c:pt>
                <c:pt idx="472">
                  <c:v>4.5059391990811999E-2</c:v>
                </c:pt>
                <c:pt idx="473">
                  <c:v>4.5020342394256632E-2</c:v>
                </c:pt>
                <c:pt idx="474">
                  <c:v>4.4934481420060755E-2</c:v>
                </c:pt>
                <c:pt idx="475">
                  <c:v>4.4776414307836118E-2</c:v>
                </c:pt>
                <c:pt idx="476">
                  <c:v>4.4577087220534647E-2</c:v>
                </c:pt>
                <c:pt idx="477">
                  <c:v>4.4368900867667121E-2</c:v>
                </c:pt>
                <c:pt idx="478">
                  <c:v>4.4141496581626492E-2</c:v>
                </c:pt>
                <c:pt idx="479">
                  <c:v>4.3869411628304336E-2</c:v>
                </c:pt>
                <c:pt idx="480">
                  <c:v>4.3564403336630558E-2</c:v>
                </c:pt>
                <c:pt idx="481">
                  <c:v>4.3275379398544513E-2</c:v>
                </c:pt>
                <c:pt idx="482">
                  <c:v>4.3037835527483061E-2</c:v>
                </c:pt>
                <c:pt idx="483">
                  <c:v>4.2839880645983472E-2</c:v>
                </c:pt>
                <c:pt idx="484">
                  <c:v>4.2642830176983261E-2</c:v>
                </c:pt>
                <c:pt idx="485">
                  <c:v>4.2428308405040763E-2</c:v>
                </c:pt>
                <c:pt idx="486">
                  <c:v>4.2218599829386173E-2</c:v>
                </c:pt>
                <c:pt idx="487">
                  <c:v>4.205175316842754E-2</c:v>
                </c:pt>
                <c:pt idx="488">
                  <c:v>4.1943476456184646E-2</c:v>
                </c:pt>
                <c:pt idx="489">
                  <c:v>4.1875227066310798E-2</c:v>
                </c:pt>
                <c:pt idx="490">
                  <c:v>4.1815227385031746E-2</c:v>
                </c:pt>
                <c:pt idx="491">
                  <c:v>4.1749969645650475E-2</c:v>
                </c:pt>
                <c:pt idx="492">
                  <c:v>4.1698523697699053E-2</c:v>
                </c:pt>
                <c:pt idx="493">
                  <c:v>4.1699516815823193E-2</c:v>
                </c:pt>
                <c:pt idx="494">
                  <c:v>4.1785364096215104E-2</c:v>
                </c:pt>
                <c:pt idx="495">
                  <c:v>4.1964853851757515E-2</c:v>
                </c:pt>
                <c:pt idx="496">
                  <c:v>4.2223060756590367E-2</c:v>
                </c:pt>
                <c:pt idx="497">
                  <c:v>4.2535490283113604E-2</c:v>
                </c:pt>
                <c:pt idx="498">
                  <c:v>4.2886037650526357E-2</c:v>
                </c:pt>
                <c:pt idx="499">
                  <c:v>4.3276924762771736E-2</c:v>
                </c:pt>
                <c:pt idx="500">
                  <c:v>4.372661992366126E-2</c:v>
                </c:pt>
                <c:pt idx="501">
                  <c:v>4.4259682811623444E-2</c:v>
                </c:pt>
                <c:pt idx="502">
                  <c:v>4.4894375498593091E-2</c:v>
                </c:pt>
                <c:pt idx="503">
                  <c:v>4.5634085180417561E-2</c:v>
                </c:pt>
                <c:pt idx="504">
                  <c:v>4.6465710400817678E-2</c:v>
                </c:pt>
                <c:pt idx="505">
                  <c:v>4.7363189573300719E-2</c:v>
                </c:pt>
                <c:pt idx="506">
                  <c:v>4.82939180707775E-2</c:v>
                </c:pt>
                <c:pt idx="507">
                  <c:v>4.9226415844010066E-2</c:v>
                </c:pt>
                <c:pt idx="508">
                  <c:v>5.0136145583464881E-2</c:v>
                </c:pt>
                <c:pt idx="509">
                  <c:v>5.1008088415143579E-2</c:v>
                </c:pt>
                <c:pt idx="510">
                  <c:v>5.183703432609893E-2</c:v>
                </c:pt>
                <c:pt idx="511">
                  <c:v>5.2625596236671054E-2</c:v>
                </c:pt>
                <c:pt idx="512">
                  <c:v>5.3380704392350237E-2</c:v>
                </c:pt>
                <c:pt idx="513">
                  <c:v>5.4110748481846958E-2</c:v>
                </c:pt>
                <c:pt idx="514">
                  <c:v>5.4823502101615039E-2</c:v>
                </c:pt>
                <c:pt idx="515">
                  <c:v>5.5524413393204013E-2</c:v>
                </c:pt>
                <c:pt idx="516">
                  <c:v>5.6216245510530158E-2</c:v>
                </c:pt>
                <c:pt idx="517">
                  <c:v>5.6899583257359485E-2</c:v>
                </c:pt>
                <c:pt idx="518">
                  <c:v>5.7573037834368228E-2</c:v>
                </c:pt>
                <c:pt idx="519">
                  <c:v>5.8233642692617937E-2</c:v>
                </c:pt>
                <c:pt idx="520">
                  <c:v>5.8876750089160393E-2</c:v>
                </c:pt>
                <c:pt idx="521">
                  <c:v>5.949324027066507E-2</c:v>
                </c:pt>
                <c:pt idx="522">
                  <c:v>6.006402996003779E-2</c:v>
                </c:pt>
                <c:pt idx="523">
                  <c:v>6.0555032209150955E-2</c:v>
                </c:pt>
                <c:pt idx="524">
                  <c:v>6.0919504424035403E-2</c:v>
                </c:pt>
                <c:pt idx="525">
                  <c:v>6.1113231344357394E-2</c:v>
                </c:pt>
                <c:pt idx="526">
                  <c:v>6.1114718121935779E-2</c:v>
                </c:pt>
                <c:pt idx="527">
                  <c:v>6.0935669509628219E-2</c:v>
                </c:pt>
                <c:pt idx="528">
                  <c:v>6.0618139872444618E-2</c:v>
                </c:pt>
                <c:pt idx="529">
                  <c:v>6.0224535573029085E-2</c:v>
                </c:pt>
                <c:pt idx="530">
                  <c:v>5.9825603452444254E-2</c:v>
                </c:pt>
                <c:pt idx="531">
                  <c:v>5.9489455401144947E-2</c:v>
                </c:pt>
                <c:pt idx="532">
                  <c:v>5.9273469034503437E-2</c:v>
                </c:pt>
                <c:pt idx="533">
                  <c:v>5.9218155768433763E-2</c:v>
                </c:pt>
                <c:pt idx="534">
                  <c:v>5.9342017114622642E-2</c:v>
                </c:pt>
                <c:pt idx="535">
                  <c:v>5.9638095623508941E-2</c:v>
                </c:pt>
                <c:pt idx="536">
                  <c:v>6.0072427420985237E-2</c:v>
                </c:pt>
                <c:pt idx="537">
                  <c:v>6.0585505931389415E-2</c:v>
                </c:pt>
                <c:pt idx="538">
                  <c:v>6.1100137047964999E-2</c:v>
                </c:pt>
                <c:pt idx="539">
                  <c:v>6.1537213424929023E-2</c:v>
                </c:pt>
                <c:pt idx="540">
                  <c:v>6.1837036001565975E-2</c:v>
                </c:pt>
                <c:pt idx="541">
                  <c:v>6.1980465206958116E-2</c:v>
                </c:pt>
                <c:pt idx="542">
                  <c:v>6.2000054000451561E-2</c:v>
                </c:pt>
                <c:pt idx="543">
                  <c:v>6.1972481809109296E-2</c:v>
                </c:pt>
                <c:pt idx="544">
                  <c:v>6.1993032960787758E-2</c:v>
                </c:pt>
                <c:pt idx="545">
                  <c:v>6.2140822175084029E-2</c:v>
                </c:pt>
                <c:pt idx="546">
                  <c:v>6.2446374831620223E-2</c:v>
                </c:pt>
                <c:pt idx="547">
                  <c:v>6.2874674048910867E-2</c:v>
                </c:pt>
                <c:pt idx="548">
                  <c:v>6.3334525621688481E-2</c:v>
                </c:pt>
                <c:pt idx="549">
                  <c:v>6.3717331777347674E-2</c:v>
                </c:pt>
                <c:pt idx="550">
                  <c:v>6.3954162747332954E-2</c:v>
                </c:pt>
                <c:pt idx="551">
                  <c:v>6.4060253220704536E-2</c:v>
                </c:pt>
                <c:pt idx="552">
                  <c:v>6.4131898647293739E-2</c:v>
                </c:pt>
                <c:pt idx="553">
                  <c:v>6.4290544784745982E-2</c:v>
                </c:pt>
                <c:pt idx="554">
                  <c:v>6.4607989563064488E-2</c:v>
                </c:pt>
                <c:pt idx="555">
                  <c:v>6.5061541116526539E-2</c:v>
                </c:pt>
                <c:pt idx="556">
                  <c:v>6.555461320774171E-2</c:v>
                </c:pt>
                <c:pt idx="557">
                  <c:v>6.5997325854699529E-2</c:v>
                </c:pt>
                <c:pt idx="558">
                  <c:v>6.6385106685333442E-2</c:v>
                </c:pt>
                <c:pt idx="559">
                  <c:v>6.679743491226095E-2</c:v>
                </c:pt>
                <c:pt idx="560">
                  <c:v>6.7305954511187163E-2</c:v>
                </c:pt>
                <c:pt idx="561">
                  <c:v>6.7875290893906967E-2</c:v>
                </c:pt>
                <c:pt idx="562">
                  <c:v>6.8363336386668583E-2</c:v>
                </c:pt>
                <c:pt idx="563">
                  <c:v>6.864327350985841E-2</c:v>
                </c:pt>
                <c:pt idx="564">
                  <c:v>6.8731523431531966E-2</c:v>
                </c:pt>
                <c:pt idx="565">
                  <c:v>6.8769718336137209E-2</c:v>
                </c:pt>
                <c:pt idx="566">
                  <c:v>6.8868322524111916E-2</c:v>
                </c:pt>
                <c:pt idx="567">
                  <c:v>6.899371866934953E-2</c:v>
                </c:pt>
                <c:pt idx="568">
                  <c:v>6.9038182900080153E-2</c:v>
                </c:pt>
                <c:pt idx="569">
                  <c:v>6.8982877359395345E-2</c:v>
                </c:pt>
                <c:pt idx="570">
                  <c:v>6.8922377822918601E-2</c:v>
                </c:pt>
                <c:pt idx="571">
                  <c:v>6.8906305347038385E-2</c:v>
                </c:pt>
                <c:pt idx="572">
                  <c:v>6.8835119289630889E-2</c:v>
                </c:pt>
                <c:pt idx="573">
                  <c:v>6.8587734900177194E-2</c:v>
                </c:pt>
                <c:pt idx="574">
                  <c:v>6.8212106036929718E-2</c:v>
                </c:pt>
                <c:pt idx="575">
                  <c:v>6.7881974529503397E-2</c:v>
                </c:pt>
                <c:pt idx="576">
                  <c:v>6.767666419529457E-2</c:v>
                </c:pt>
                <c:pt idx="577">
                  <c:v>6.7526557602683779E-2</c:v>
                </c:pt>
                <c:pt idx="578">
                  <c:v>6.7390383251158689E-2</c:v>
                </c:pt>
                <c:pt idx="579">
                  <c:v>6.7342143654743891E-2</c:v>
                </c:pt>
                <c:pt idx="580">
                  <c:v>6.7414595195451871E-2</c:v>
                </c:pt>
                <c:pt idx="581">
                  <c:v>6.7499979398318991E-2</c:v>
                </c:pt>
                <c:pt idx="582">
                  <c:v>6.7517737323101915E-2</c:v>
                </c:pt>
                <c:pt idx="583">
                  <c:v>6.7554481279998455E-2</c:v>
                </c:pt>
                <c:pt idx="584">
                  <c:v>6.7704103070412552E-2</c:v>
                </c:pt>
                <c:pt idx="585">
                  <c:v>6.7902722859425849E-2</c:v>
                </c:pt>
                <c:pt idx="586">
                  <c:v>6.8063187876985023E-2</c:v>
                </c:pt>
                <c:pt idx="587">
                  <c:v>6.8222675779703063E-2</c:v>
                </c:pt>
                <c:pt idx="588">
                  <c:v>6.8406094746183047E-2</c:v>
                </c:pt>
                <c:pt idx="589">
                  <c:v>6.8517825635414392E-2</c:v>
                </c:pt>
                <c:pt idx="590">
                  <c:v>6.8515781586105523E-2</c:v>
                </c:pt>
                <c:pt idx="591">
                  <c:v>6.8493883620142595E-2</c:v>
                </c:pt>
                <c:pt idx="592">
                  <c:v>6.8478853358873881E-2</c:v>
                </c:pt>
                <c:pt idx="593">
                  <c:v>6.8383771645136843E-2</c:v>
                </c:pt>
                <c:pt idx="594">
                  <c:v>6.8217974026225453E-2</c:v>
                </c:pt>
                <c:pt idx="595">
                  <c:v>6.8080789070361622E-2</c:v>
                </c:pt>
                <c:pt idx="596">
                  <c:v>6.7974677368455722E-2</c:v>
                </c:pt>
                <c:pt idx="597">
                  <c:v>6.7871681729058067E-2</c:v>
                </c:pt>
                <c:pt idx="598">
                  <c:v>6.7834342278200635E-2</c:v>
                </c:pt>
                <c:pt idx="599">
                  <c:v>6.7872305871174793E-2</c:v>
                </c:pt>
                <c:pt idx="600">
                  <c:v>6.7889591853160083E-2</c:v>
                </c:pt>
                <c:pt idx="601">
                  <c:v>6.7881285573861833E-2</c:v>
                </c:pt>
                <c:pt idx="602">
                  <c:v>6.7934687309325809E-2</c:v>
                </c:pt>
                <c:pt idx="603">
                  <c:v>6.8051635805688779E-2</c:v>
                </c:pt>
                <c:pt idx="604">
                  <c:v>6.8195255650164613E-2</c:v>
                </c:pt>
                <c:pt idx="605">
                  <c:v>6.8365367791968459E-2</c:v>
                </c:pt>
                <c:pt idx="606">
                  <c:v>6.8487945044739415E-2</c:v>
                </c:pt>
                <c:pt idx="607">
                  <c:v>6.8465712034257456E-2</c:v>
                </c:pt>
                <c:pt idx="608">
                  <c:v>6.8351402283325619E-2</c:v>
                </c:pt>
                <c:pt idx="609">
                  <c:v>6.825348037460284E-2</c:v>
                </c:pt>
                <c:pt idx="610">
                  <c:v>6.8197975645093736E-2</c:v>
                </c:pt>
                <c:pt idx="611">
                  <c:v>6.8186907698058574E-2</c:v>
                </c:pt>
                <c:pt idx="612">
                  <c:v>6.8190778444487954E-2</c:v>
                </c:pt>
                <c:pt idx="613">
                  <c:v>6.8120620054885006E-2</c:v>
                </c:pt>
                <c:pt idx="614">
                  <c:v>6.7973921279329413E-2</c:v>
                </c:pt>
                <c:pt idx="615">
                  <c:v>6.7869780599142088E-2</c:v>
                </c:pt>
                <c:pt idx="616">
                  <c:v>6.7888857276112546E-2</c:v>
                </c:pt>
                <c:pt idx="617">
                  <c:v>6.8025232247110087E-2</c:v>
                </c:pt>
                <c:pt idx="618">
                  <c:v>6.8216952293454688E-2</c:v>
                </c:pt>
                <c:pt idx="619">
                  <c:v>6.8346010116087735E-2</c:v>
                </c:pt>
                <c:pt idx="620">
                  <c:v>6.8343483072868486E-2</c:v>
                </c:pt>
                <c:pt idx="621">
                  <c:v>6.8277432147273179E-2</c:v>
                </c:pt>
                <c:pt idx="622">
                  <c:v>6.8251979725889436E-2</c:v>
                </c:pt>
                <c:pt idx="623">
                  <c:v>6.8302906594065224E-2</c:v>
                </c:pt>
                <c:pt idx="624">
                  <c:v>6.838593718491337E-2</c:v>
                </c:pt>
                <c:pt idx="625">
                  <c:v>6.8402561069145926E-2</c:v>
                </c:pt>
                <c:pt idx="626">
                  <c:v>6.8294214313294674E-2</c:v>
                </c:pt>
                <c:pt idx="627">
                  <c:v>6.8115564503635345E-2</c:v>
                </c:pt>
                <c:pt idx="628">
                  <c:v>6.7981293484994626E-2</c:v>
                </c:pt>
                <c:pt idx="629">
                  <c:v>6.7968331281107311E-2</c:v>
                </c:pt>
                <c:pt idx="630">
                  <c:v>6.8054852998297666E-2</c:v>
                </c:pt>
                <c:pt idx="631">
                  <c:v>6.8145892600845734E-2</c:v>
                </c:pt>
                <c:pt idx="632">
                  <c:v>6.8178217067759034E-2</c:v>
                </c:pt>
                <c:pt idx="633">
                  <c:v>6.8167609739522725E-2</c:v>
                </c:pt>
                <c:pt idx="634">
                  <c:v>6.817152202907982E-2</c:v>
                </c:pt>
                <c:pt idx="635">
                  <c:v>6.8243956115638091E-2</c:v>
                </c:pt>
                <c:pt idx="636">
                  <c:v>6.8368489811096431E-2</c:v>
                </c:pt>
                <c:pt idx="637">
                  <c:v>6.8451002901740152E-2</c:v>
                </c:pt>
                <c:pt idx="638">
                  <c:v>6.8439090082177134E-2</c:v>
                </c:pt>
                <c:pt idx="639">
                  <c:v>6.8361992280454462E-2</c:v>
                </c:pt>
                <c:pt idx="640">
                  <c:v>6.8258511414567138E-2</c:v>
                </c:pt>
                <c:pt idx="641">
                  <c:v>6.817801498511078E-2</c:v>
                </c:pt>
                <c:pt idx="642">
                  <c:v>6.8154464100753015E-2</c:v>
                </c:pt>
                <c:pt idx="643">
                  <c:v>6.81396824772664E-2</c:v>
                </c:pt>
                <c:pt idx="644">
                  <c:v>6.8099026374363325E-2</c:v>
                </c:pt>
                <c:pt idx="645">
                  <c:v>6.8080257390415871E-2</c:v>
                </c:pt>
                <c:pt idx="646">
                  <c:v>6.8099429237823444E-2</c:v>
                </c:pt>
                <c:pt idx="647">
                  <c:v>6.8132301754646088E-2</c:v>
                </c:pt>
                <c:pt idx="648">
                  <c:v>6.8190746174933786E-2</c:v>
                </c:pt>
                <c:pt idx="649">
                  <c:v>6.8255921564019398E-2</c:v>
                </c:pt>
                <c:pt idx="650">
                  <c:v>6.8277963476853151E-2</c:v>
                </c:pt>
                <c:pt idx="651">
                  <c:v>6.8296206748601831E-2</c:v>
                </c:pt>
                <c:pt idx="652">
                  <c:v>6.8363509186495655E-2</c:v>
                </c:pt>
                <c:pt idx="653">
                  <c:v>6.8421326572169219E-2</c:v>
                </c:pt>
                <c:pt idx="654">
                  <c:v>6.8417980347775784E-2</c:v>
                </c:pt>
                <c:pt idx="655">
                  <c:v>6.8378885022764818E-2</c:v>
                </c:pt>
                <c:pt idx="656">
                  <c:v>6.8297979463963432E-2</c:v>
                </c:pt>
                <c:pt idx="657">
                  <c:v>6.8183224575794329E-2</c:v>
                </c:pt>
                <c:pt idx="658">
                  <c:v>6.8137005578047569E-2</c:v>
                </c:pt>
                <c:pt idx="659">
                  <c:v>6.8194611687060272E-2</c:v>
                </c:pt>
                <c:pt idx="660">
                  <c:v>6.8248589244663968E-2</c:v>
                </c:pt>
                <c:pt idx="661">
                  <c:v>6.8235232739923699E-2</c:v>
                </c:pt>
                <c:pt idx="662">
                  <c:v>6.8190729759098304E-2</c:v>
                </c:pt>
                <c:pt idx="663">
                  <c:v>6.8122268732767985E-2</c:v>
                </c:pt>
                <c:pt idx="664">
                  <c:v>6.8039858989535781E-2</c:v>
                </c:pt>
                <c:pt idx="665">
                  <c:v>6.8043929976670262E-2</c:v>
                </c:pt>
                <c:pt idx="666">
                  <c:v>6.818121012493468E-2</c:v>
                </c:pt>
                <c:pt idx="667">
                  <c:v>6.8329814199751829E-2</c:v>
                </c:pt>
                <c:pt idx="668">
                  <c:v>6.8376310091084691E-2</c:v>
                </c:pt>
                <c:pt idx="669">
                  <c:v>6.8350102746747549E-2</c:v>
                </c:pt>
                <c:pt idx="670">
                  <c:v>6.8295079356198551E-2</c:v>
                </c:pt>
                <c:pt idx="671">
                  <c:v>6.8202288247223603E-2</c:v>
                </c:pt>
                <c:pt idx="672">
                  <c:v>6.8123983113373754E-2</c:v>
                </c:pt>
                <c:pt idx="673">
                  <c:v>6.8168545342267087E-2</c:v>
                </c:pt>
                <c:pt idx="674">
                  <c:v>6.8328279584293494E-2</c:v>
                </c:pt>
                <c:pt idx="675">
                  <c:v>6.8458297899850945E-2</c:v>
                </c:pt>
                <c:pt idx="676">
                  <c:v>6.8474400242728883E-2</c:v>
                </c:pt>
                <c:pt idx="677">
                  <c:v>6.8435246912736905E-2</c:v>
                </c:pt>
                <c:pt idx="678">
                  <c:v>6.8394309223487673E-2</c:v>
                </c:pt>
                <c:pt idx="679">
                  <c:v>6.8326054654418239E-2</c:v>
                </c:pt>
                <c:pt idx="680">
                  <c:v>6.8237045191002085E-2</c:v>
                </c:pt>
                <c:pt idx="681">
                  <c:v>6.8218296406624121E-2</c:v>
                </c:pt>
                <c:pt idx="682">
                  <c:v>6.8327246619027504E-2</c:v>
                </c:pt>
                <c:pt idx="683">
                  <c:v>6.8483434947233371E-2</c:v>
                </c:pt>
                <c:pt idx="684">
                  <c:v>6.8550730545972438E-2</c:v>
                </c:pt>
                <c:pt idx="685">
                  <c:v>6.8501289305612681E-2</c:v>
                </c:pt>
                <c:pt idx="686">
                  <c:v>6.8415689726535556E-2</c:v>
                </c:pt>
                <c:pt idx="687">
                  <c:v>6.8340847941145602E-2</c:v>
                </c:pt>
                <c:pt idx="688">
                  <c:v>6.8237667231619933E-2</c:v>
                </c:pt>
                <c:pt idx="689">
                  <c:v>6.8063259789842304E-2</c:v>
                </c:pt>
                <c:pt idx="690">
                  <c:v>6.7854005444269255E-2</c:v>
                </c:pt>
                <c:pt idx="691">
                  <c:v>6.7705535940682168E-2</c:v>
                </c:pt>
                <c:pt idx="692">
                  <c:v>6.7660873603142768E-2</c:v>
                </c:pt>
                <c:pt idx="693">
                  <c:v>6.7651426173901782E-2</c:v>
                </c:pt>
                <c:pt idx="694">
                  <c:v>6.758008233998769E-2</c:v>
                </c:pt>
                <c:pt idx="695">
                  <c:v>6.7422441186245033E-2</c:v>
                </c:pt>
                <c:pt idx="696">
                  <c:v>6.7232684883026125E-2</c:v>
                </c:pt>
                <c:pt idx="697">
                  <c:v>6.7089685828159662E-2</c:v>
                </c:pt>
                <c:pt idx="698">
                  <c:v>6.7022563809940552E-2</c:v>
                </c:pt>
                <c:pt idx="699">
                  <c:v>6.697328467507549E-2</c:v>
                </c:pt>
                <c:pt idx="700">
                  <c:v>6.6863357477579141E-2</c:v>
                </c:pt>
                <c:pt idx="701">
                  <c:v>6.6677758615868998E-2</c:v>
                </c:pt>
                <c:pt idx="702">
                  <c:v>6.6461930725571217E-2</c:v>
                </c:pt>
                <c:pt idx="703">
                  <c:v>6.628704633667902E-2</c:v>
                </c:pt>
                <c:pt idx="704">
                  <c:v>6.6219728634538302E-2</c:v>
                </c:pt>
                <c:pt idx="705">
                  <c:v>6.6271500221761384E-2</c:v>
                </c:pt>
                <c:pt idx="706">
                  <c:v>6.6389184018626257E-2</c:v>
                </c:pt>
                <c:pt idx="707">
                  <c:v>6.65150585678944E-2</c:v>
                </c:pt>
                <c:pt idx="708">
                  <c:v>6.6626799205621978E-2</c:v>
                </c:pt>
                <c:pt idx="709">
                  <c:v>6.6731689354655954E-2</c:v>
                </c:pt>
                <c:pt idx="710">
                  <c:v>6.6868472999056502E-2</c:v>
                </c:pt>
                <c:pt idx="711">
                  <c:v>6.7101929556000445E-2</c:v>
                </c:pt>
                <c:pt idx="712">
                  <c:v>6.7483198239360026E-2</c:v>
                </c:pt>
                <c:pt idx="713">
                  <c:v>6.8019715335468134E-2</c:v>
                </c:pt>
                <c:pt idx="714">
                  <c:v>6.8684360925758761E-2</c:v>
                </c:pt>
                <c:pt idx="715">
                  <c:v>6.943432679497312E-2</c:v>
                </c:pt>
                <c:pt idx="716">
                  <c:v>7.0214896389798956E-2</c:v>
                </c:pt>
                <c:pt idx="717">
                  <c:v>7.0962048774689868E-2</c:v>
                </c:pt>
                <c:pt idx="718">
                  <c:v>7.1622847060698602E-2</c:v>
                </c:pt>
                <c:pt idx="719">
                  <c:v>7.2176139903547876E-2</c:v>
                </c:pt>
                <c:pt idx="720">
                  <c:v>7.2624275967804852E-2</c:v>
                </c:pt>
                <c:pt idx="721">
                  <c:v>7.2973318628588912E-2</c:v>
                </c:pt>
                <c:pt idx="722">
                  <c:v>7.3235685620725591E-2</c:v>
                </c:pt>
                <c:pt idx="723">
                  <c:v>7.3439330412950171E-2</c:v>
                </c:pt>
                <c:pt idx="724">
                  <c:v>7.361555111045677E-2</c:v>
                </c:pt>
                <c:pt idx="725">
                  <c:v>7.3782151738947366E-2</c:v>
                </c:pt>
                <c:pt idx="726">
                  <c:v>7.3945801209588963E-2</c:v>
                </c:pt>
                <c:pt idx="727">
                  <c:v>7.4114298359753208E-2</c:v>
                </c:pt>
                <c:pt idx="728">
                  <c:v>7.4299523513037882E-2</c:v>
                </c:pt>
                <c:pt idx="729">
                  <c:v>7.4507931541723471E-2</c:v>
                </c:pt>
                <c:pt idx="730">
                  <c:v>7.4731150063017296E-2</c:v>
                </c:pt>
                <c:pt idx="731">
                  <c:v>7.4946674920294248E-2</c:v>
                </c:pt>
                <c:pt idx="732">
                  <c:v>7.511834623433998E-2</c:v>
                </c:pt>
                <c:pt idx="733">
                  <c:v>7.5188402370833102E-2</c:v>
                </c:pt>
                <c:pt idx="734">
                  <c:v>7.5081998487896845E-2</c:v>
                </c:pt>
                <c:pt idx="735">
                  <c:v>7.4738303409100496E-2</c:v>
                </c:pt>
                <c:pt idx="736">
                  <c:v>7.4143762884786232E-2</c:v>
                </c:pt>
                <c:pt idx="737">
                  <c:v>7.3340715310564103E-2</c:v>
                </c:pt>
                <c:pt idx="738">
                  <c:v>7.2410754208072928E-2</c:v>
                </c:pt>
                <c:pt idx="739">
                  <c:v>7.1448197601741065E-2</c:v>
                </c:pt>
                <c:pt idx="740">
                  <c:v>7.0542314399178144E-2</c:v>
                </c:pt>
                <c:pt idx="741">
                  <c:v>6.9774095040074091E-2</c:v>
                </c:pt>
                <c:pt idx="742">
                  <c:v>6.9214372829999718E-2</c:v>
                </c:pt>
                <c:pt idx="743">
                  <c:v>6.8913547502392009E-2</c:v>
                </c:pt>
                <c:pt idx="744">
                  <c:v>6.8889224277591671E-2</c:v>
                </c:pt>
                <c:pt idx="745">
                  <c:v>6.9119695670535733E-2</c:v>
                </c:pt>
                <c:pt idx="746">
                  <c:v>6.9545207857463737E-2</c:v>
                </c:pt>
                <c:pt idx="747">
                  <c:v>7.0075518327085709E-2</c:v>
                </c:pt>
                <c:pt idx="748">
                  <c:v>7.0600026579273098E-2</c:v>
                </c:pt>
                <c:pt idx="749">
                  <c:v>7.1003268578165399E-2</c:v>
                </c:pt>
                <c:pt idx="750">
                  <c:v>7.1194429133393411E-2</c:v>
                </c:pt>
                <c:pt idx="751">
                  <c:v>7.1144601723372308E-2</c:v>
                </c:pt>
                <c:pt idx="752">
                  <c:v>7.0908241289950741E-2</c:v>
                </c:pt>
                <c:pt idx="753">
                  <c:v>7.0610497796093463E-2</c:v>
                </c:pt>
                <c:pt idx="754">
                  <c:v>7.0400350650147769E-2</c:v>
                </c:pt>
                <c:pt idx="755">
                  <c:v>7.0389208684246155E-2</c:v>
                </c:pt>
                <c:pt idx="756">
                  <c:v>7.0604510217706931E-2</c:v>
                </c:pt>
                <c:pt idx="757">
                  <c:v>7.0975792835635168E-2</c:v>
                </c:pt>
                <c:pt idx="758">
                  <c:v>7.1357790514860672E-2</c:v>
                </c:pt>
                <c:pt idx="759">
                  <c:v>7.1594140992541133E-2</c:v>
                </c:pt>
                <c:pt idx="760">
                  <c:v>7.1604399359225773E-2</c:v>
                </c:pt>
                <c:pt idx="761">
                  <c:v>7.1440356729299576E-2</c:v>
                </c:pt>
                <c:pt idx="762">
                  <c:v>7.1263515022882543E-2</c:v>
                </c:pt>
                <c:pt idx="763">
                  <c:v>7.1249916130208812E-2</c:v>
                </c:pt>
                <c:pt idx="764">
                  <c:v>7.1479212652041768E-2</c:v>
                </c:pt>
                <c:pt idx="765">
                  <c:v>7.1883126066020625E-2</c:v>
                </c:pt>
                <c:pt idx="766">
                  <c:v>7.2303326787684183E-2</c:v>
                </c:pt>
                <c:pt idx="767">
                  <c:v>7.2631010400330542E-2</c:v>
                </c:pt>
                <c:pt idx="768">
                  <c:v>7.2909838185383477E-2</c:v>
                </c:pt>
                <c:pt idx="769">
                  <c:v>7.328762290598359E-2</c:v>
                </c:pt>
                <c:pt idx="770">
                  <c:v>7.3844606049356609E-2</c:v>
                </c:pt>
                <c:pt idx="771">
                  <c:v>7.4466838033293667E-2</c:v>
                </c:pt>
                <c:pt idx="772">
                  <c:v>7.4913835437791607E-2</c:v>
                </c:pt>
                <c:pt idx="773">
                  <c:v>7.5047334750914976E-2</c:v>
                </c:pt>
                <c:pt idx="774">
                  <c:v>7.4984207743494749E-2</c:v>
                </c:pt>
                <c:pt idx="775">
                  <c:v>7.4976740506244741E-2</c:v>
                </c:pt>
                <c:pt idx="776">
                  <c:v>7.5144683497478174E-2</c:v>
                </c:pt>
                <c:pt idx="777">
                  <c:v>7.5376411068075785E-2</c:v>
                </c:pt>
                <c:pt idx="778">
                  <c:v>7.5518429558906822E-2</c:v>
                </c:pt>
                <c:pt idx="779">
                  <c:v>7.5597064018219209E-2</c:v>
                </c:pt>
                <c:pt idx="780">
                  <c:v>7.5745168982120165E-2</c:v>
                </c:pt>
                <c:pt idx="781">
                  <c:v>7.5934075807106025E-2</c:v>
                </c:pt>
                <c:pt idx="782">
                  <c:v>7.5932646779160229E-2</c:v>
                </c:pt>
                <c:pt idx="783">
                  <c:v>7.5611687405423372E-2</c:v>
                </c:pt>
                <c:pt idx="784">
                  <c:v>7.5161972724579321E-2</c:v>
                </c:pt>
                <c:pt idx="785">
                  <c:v>7.4863308807648729E-2</c:v>
                </c:pt>
                <c:pt idx="786">
                  <c:v>7.4747150746165419E-2</c:v>
                </c:pt>
                <c:pt idx="787">
                  <c:v>7.4660629439521897E-2</c:v>
                </c:pt>
                <c:pt idx="788">
                  <c:v>7.4576226241100843E-2</c:v>
                </c:pt>
                <c:pt idx="789">
                  <c:v>7.4593986422882688E-2</c:v>
                </c:pt>
                <c:pt idx="790">
                  <c:v>7.4661827139926265E-2</c:v>
                </c:pt>
                <c:pt idx="791">
                  <c:v>7.4584453867607592E-2</c:v>
                </c:pt>
                <c:pt idx="792">
                  <c:v>7.4365074519021065E-2</c:v>
                </c:pt>
                <c:pt idx="793">
                  <c:v>7.4247196525130552E-2</c:v>
                </c:pt>
                <c:pt idx="794">
                  <c:v>7.4337687295721808E-2</c:v>
                </c:pt>
                <c:pt idx="795">
                  <c:v>7.4490719313531184E-2</c:v>
                </c:pt>
                <c:pt idx="796">
                  <c:v>7.4624438509891963E-2</c:v>
                </c:pt>
                <c:pt idx="797">
                  <c:v>7.4809702807223932E-2</c:v>
                </c:pt>
                <c:pt idx="798">
                  <c:v>7.4996199466769442E-2</c:v>
                </c:pt>
                <c:pt idx="799">
                  <c:v>7.5037472891672535E-2</c:v>
                </c:pt>
                <c:pt idx="800">
                  <c:v>7.5003089704234957E-2</c:v>
                </c:pt>
                <c:pt idx="801">
                  <c:v>7.5068250464953579E-2</c:v>
                </c:pt>
                <c:pt idx="802">
                  <c:v>7.5168801616162531E-2</c:v>
                </c:pt>
                <c:pt idx="803">
                  <c:v>7.5154045351397247E-2</c:v>
                </c:pt>
                <c:pt idx="804">
                  <c:v>7.5090138816071419E-2</c:v>
                </c:pt>
                <c:pt idx="805">
                  <c:v>7.5064592129904281E-2</c:v>
                </c:pt>
                <c:pt idx="806">
                  <c:v>7.5002056648641485E-2</c:v>
                </c:pt>
                <c:pt idx="807">
                  <c:v>7.4911442979008924E-2</c:v>
                </c:pt>
                <c:pt idx="808">
                  <c:v>7.4907332426968287E-2</c:v>
                </c:pt>
                <c:pt idx="809">
                  <c:v>7.4916398032934692E-2</c:v>
                </c:pt>
                <c:pt idx="810">
                  <c:v>7.4803085261711727E-2</c:v>
                </c:pt>
                <c:pt idx="811">
                  <c:v>7.4665037716184657E-2</c:v>
                </c:pt>
                <c:pt idx="812">
                  <c:v>7.4637397297268329E-2</c:v>
                </c:pt>
                <c:pt idx="813">
                  <c:v>7.4696935360611602E-2</c:v>
                </c:pt>
                <c:pt idx="814">
                  <c:v>7.4832908460074968E-2</c:v>
                </c:pt>
                <c:pt idx="815">
                  <c:v>7.5018386486458963E-2</c:v>
                </c:pt>
                <c:pt idx="816">
                  <c:v>7.5078021679029286E-2</c:v>
                </c:pt>
                <c:pt idx="817">
                  <c:v>7.4953928953137031E-2</c:v>
                </c:pt>
                <c:pt idx="818">
                  <c:v>7.4840161724844659E-2</c:v>
                </c:pt>
                <c:pt idx="819">
                  <c:v>7.4869536344774792E-2</c:v>
                </c:pt>
                <c:pt idx="820">
                  <c:v>7.5012193741473165E-2</c:v>
                </c:pt>
                <c:pt idx="821">
                  <c:v>7.5199626700696645E-2</c:v>
                </c:pt>
                <c:pt idx="822">
                  <c:v>7.5276229867283537E-2</c:v>
                </c:pt>
                <c:pt idx="823">
                  <c:v>7.5107743770300869E-2</c:v>
                </c:pt>
                <c:pt idx="824">
                  <c:v>7.4828327801913758E-2</c:v>
                </c:pt>
                <c:pt idx="825">
                  <c:v>7.4684242134134632E-2</c:v>
                </c:pt>
                <c:pt idx="826">
                  <c:v>7.4754922123129341E-2</c:v>
                </c:pt>
                <c:pt idx="827">
                  <c:v>7.4961714467686028E-2</c:v>
                </c:pt>
                <c:pt idx="828">
                  <c:v>7.5119961392104834E-2</c:v>
                </c:pt>
                <c:pt idx="829">
                  <c:v>7.5047051208456644E-2</c:v>
                </c:pt>
                <c:pt idx="830">
                  <c:v>7.4800267146558991E-2</c:v>
                </c:pt>
                <c:pt idx="831">
                  <c:v>7.4637980853428196E-2</c:v>
                </c:pt>
                <c:pt idx="832">
                  <c:v>7.472290479127118E-2</c:v>
                </c:pt>
                <c:pt idx="833">
                  <c:v>7.499613509525295E-2</c:v>
                </c:pt>
                <c:pt idx="834">
                  <c:v>7.5243247601194704E-2</c:v>
                </c:pt>
                <c:pt idx="835">
                  <c:v>7.526196831088304E-2</c:v>
                </c:pt>
                <c:pt idx="836">
                  <c:v>7.5062209130647761E-2</c:v>
                </c:pt>
                <c:pt idx="837">
                  <c:v>7.4853398205650928E-2</c:v>
                </c:pt>
                <c:pt idx="838">
                  <c:v>7.482873193110913E-2</c:v>
                </c:pt>
                <c:pt idx="839">
                  <c:v>7.4996764857571563E-2</c:v>
                </c:pt>
                <c:pt idx="840">
                  <c:v>7.5174695449667664E-2</c:v>
                </c:pt>
                <c:pt idx="841">
                  <c:v>7.5172177802281942E-2</c:v>
                </c:pt>
                <c:pt idx="842">
                  <c:v>7.4986215245062951E-2</c:v>
                </c:pt>
                <c:pt idx="843">
                  <c:v>7.4768058536865981E-2</c:v>
                </c:pt>
                <c:pt idx="844">
                  <c:v>7.4685947872698333E-2</c:v>
                </c:pt>
                <c:pt idx="845">
                  <c:v>7.4803521717582755E-2</c:v>
                </c:pt>
                <c:pt idx="846">
                  <c:v>7.4988975875778643E-2</c:v>
                </c:pt>
                <c:pt idx="847">
                  <c:v>7.5060416129752616E-2</c:v>
                </c:pt>
                <c:pt idx="848">
                  <c:v>7.5012130238529789E-2</c:v>
                </c:pt>
                <c:pt idx="849">
                  <c:v>7.494077302377225E-2</c:v>
                </c:pt>
                <c:pt idx="850">
                  <c:v>7.4917806553684657E-2</c:v>
                </c:pt>
                <c:pt idx="851">
                  <c:v>7.499857619349358E-2</c:v>
                </c:pt>
                <c:pt idx="852">
                  <c:v>7.5129683392480093E-2</c:v>
                </c:pt>
                <c:pt idx="853">
                  <c:v>7.5169099911846421E-2</c:v>
                </c:pt>
                <c:pt idx="854">
                  <c:v>7.5121616591154822E-2</c:v>
                </c:pt>
                <c:pt idx="855">
                  <c:v>7.5085373324244781E-2</c:v>
                </c:pt>
                <c:pt idx="856">
                  <c:v>7.5046485912203295E-2</c:v>
                </c:pt>
                <c:pt idx="857">
                  <c:v>7.498933646410022E-2</c:v>
                </c:pt>
                <c:pt idx="858">
                  <c:v>7.4951125668946877E-2</c:v>
                </c:pt>
                <c:pt idx="859">
                  <c:v>7.4883065362608789E-2</c:v>
                </c:pt>
                <c:pt idx="860">
                  <c:v>7.4778712031183067E-2</c:v>
                </c:pt>
                <c:pt idx="861">
                  <c:v>7.4775457479724847E-2</c:v>
                </c:pt>
                <c:pt idx="862">
                  <c:v>7.4884355023833366E-2</c:v>
                </c:pt>
                <c:pt idx="863">
                  <c:v>7.4956174854370547E-2</c:v>
                </c:pt>
                <c:pt idx="864">
                  <c:v>7.4964294991086339E-2</c:v>
                </c:pt>
                <c:pt idx="865">
                  <c:v>7.4954683296819383E-2</c:v>
                </c:pt>
                <c:pt idx="866">
                  <c:v>7.4902055817189922E-2</c:v>
                </c:pt>
                <c:pt idx="867">
                  <c:v>7.4888546859130725E-2</c:v>
                </c:pt>
                <c:pt idx="868">
                  <c:v>7.5066822710605802E-2</c:v>
                </c:pt>
                <c:pt idx="869">
                  <c:v>7.5337201788765851E-2</c:v>
                </c:pt>
                <c:pt idx="870">
                  <c:v>7.545682672576956E-2</c:v>
                </c:pt>
                <c:pt idx="871">
                  <c:v>7.5394202385018358E-2</c:v>
                </c:pt>
                <c:pt idx="872">
                  <c:v>7.5236532762999214E-2</c:v>
                </c:pt>
                <c:pt idx="873">
                  <c:v>7.5003205645664997E-2</c:v>
                </c:pt>
                <c:pt idx="874">
                  <c:v>7.4806383880303473E-2</c:v>
                </c:pt>
                <c:pt idx="875">
                  <c:v>7.4837245296843477E-2</c:v>
                </c:pt>
                <c:pt idx="876">
                  <c:v>7.503287037995035E-2</c:v>
                </c:pt>
                <c:pt idx="877">
                  <c:v>7.510949255941804E-2</c:v>
                </c:pt>
                <c:pt idx="878">
                  <c:v>7.4969550948183597E-2</c:v>
                </c:pt>
                <c:pt idx="879">
                  <c:v>7.4743688624801866E-2</c:v>
                </c:pt>
                <c:pt idx="880">
                  <c:v>7.450376110672402E-2</c:v>
                </c:pt>
                <c:pt idx="881">
                  <c:v>7.4279329371144884E-2</c:v>
                </c:pt>
                <c:pt idx="882">
                  <c:v>7.4237257046877392E-2</c:v>
                </c:pt>
                <c:pt idx="883">
                  <c:v>7.4507949196824894E-2</c:v>
                </c:pt>
                <c:pt idx="884">
                  <c:v>7.4922503713412428E-2</c:v>
                </c:pt>
                <c:pt idx="885">
                  <c:v>7.5188754669749308E-2</c:v>
                </c:pt>
                <c:pt idx="886">
                  <c:v>7.5252240807885812E-2</c:v>
                </c:pt>
                <c:pt idx="887">
                  <c:v>7.5258500202898079E-2</c:v>
                </c:pt>
                <c:pt idx="888">
                  <c:v>7.5263377348680285E-2</c:v>
                </c:pt>
                <c:pt idx="889">
                  <c:v>7.5225603714496769E-2</c:v>
                </c:pt>
                <c:pt idx="890">
                  <c:v>7.5221654900322121E-2</c:v>
                </c:pt>
                <c:pt idx="891">
                  <c:v>7.5419387529517837E-2</c:v>
                </c:pt>
                <c:pt idx="892">
                  <c:v>7.5810590593930832E-2</c:v>
                </c:pt>
                <c:pt idx="893">
                  <c:v>7.6147907237347101E-2</c:v>
                </c:pt>
                <c:pt idx="894">
                  <c:v>7.6217460776350998E-2</c:v>
                </c:pt>
                <c:pt idx="895">
                  <c:v>7.6063083407882218E-2</c:v>
                </c:pt>
                <c:pt idx="896">
                  <c:v>7.5859668546283329E-2</c:v>
                </c:pt>
                <c:pt idx="897">
                  <c:v>7.5661793176284103E-2</c:v>
                </c:pt>
                <c:pt idx="898">
                  <c:v>7.5383514751226441E-2</c:v>
                </c:pt>
                <c:pt idx="899">
                  <c:v>7.4990995897316559E-2</c:v>
                </c:pt>
                <c:pt idx="900">
                  <c:v>7.4606281744346609E-2</c:v>
                </c:pt>
                <c:pt idx="901">
                  <c:v>7.4376126649183028E-2</c:v>
                </c:pt>
                <c:pt idx="902">
                  <c:v>7.4290791385903721E-2</c:v>
                </c:pt>
                <c:pt idx="903">
                  <c:v>7.4180629621372313E-2</c:v>
                </c:pt>
                <c:pt idx="904">
                  <c:v>7.388997657537702E-2</c:v>
                </c:pt>
                <c:pt idx="905">
                  <c:v>7.3433111471507551E-2</c:v>
                </c:pt>
                <c:pt idx="906">
                  <c:v>7.2967872264272177E-2</c:v>
                </c:pt>
                <c:pt idx="907">
                  <c:v>7.2634508875128109E-2</c:v>
                </c:pt>
                <c:pt idx="908">
                  <c:v>7.2435128915652763E-2</c:v>
                </c:pt>
                <c:pt idx="909">
                  <c:v>7.2252345796443657E-2</c:v>
                </c:pt>
                <c:pt idx="910">
                  <c:v>7.1967905798740836E-2</c:v>
                </c:pt>
                <c:pt idx="911">
                  <c:v>7.1570036744026677E-2</c:v>
                </c:pt>
                <c:pt idx="912">
                  <c:v>7.1162555257378107E-2</c:v>
                </c:pt>
                <c:pt idx="913">
                  <c:v>7.08832542217529E-2</c:v>
                </c:pt>
                <c:pt idx="914">
                  <c:v>7.0810470421884111E-2</c:v>
                </c:pt>
                <c:pt idx="915">
                  <c:v>7.0923482302708923E-2</c:v>
                </c:pt>
                <c:pt idx="916">
                  <c:v>7.1128909905336046E-2</c:v>
                </c:pt>
                <c:pt idx="917">
                  <c:v>7.1327113564062641E-2</c:v>
                </c:pt>
                <c:pt idx="918">
                  <c:v>7.1475866047638101E-2</c:v>
                </c:pt>
                <c:pt idx="919">
                  <c:v>7.1614307684360237E-2</c:v>
                </c:pt>
                <c:pt idx="920">
                  <c:v>7.183986877851023E-2</c:v>
                </c:pt>
                <c:pt idx="921">
                  <c:v>7.2260254242292765E-2</c:v>
                </c:pt>
                <c:pt idx="922">
                  <c:v>7.294903593857241E-2</c:v>
                </c:pt>
                <c:pt idx="923">
                  <c:v>7.3921682746035722E-2</c:v>
                </c:pt>
                <c:pt idx="924">
                  <c:v>7.513362553055819E-2</c:v>
                </c:pt>
                <c:pt idx="925">
                  <c:v>7.649380842342976E-2</c:v>
                </c:pt>
                <c:pt idx="926">
                  <c:v>7.7887435369609223E-2</c:v>
                </c:pt>
                <c:pt idx="927">
                  <c:v>7.9202078499390344E-2</c:v>
                </c:pt>
                <c:pt idx="928">
                  <c:v>8.0349915017795204E-2</c:v>
                </c:pt>
                <c:pt idx="929">
                  <c:v>8.128082791152598E-2</c:v>
                </c:pt>
                <c:pt idx="930">
                  <c:v>8.1984838021015943E-2</c:v>
                </c:pt>
                <c:pt idx="931">
                  <c:v>8.2485002815318481E-2</c:v>
                </c:pt>
                <c:pt idx="932">
                  <c:v>8.282508797194163E-2</c:v>
                </c:pt>
                <c:pt idx="933">
                  <c:v>8.3057273829209022E-2</c:v>
                </c:pt>
                <c:pt idx="934">
                  <c:v>8.3232417536671766E-2</c:v>
                </c:pt>
                <c:pt idx="935">
                  <c:v>8.3393851546368122E-2</c:v>
                </c:pt>
                <c:pt idx="936">
                  <c:v>8.357532152091969E-2</c:v>
                </c:pt>
                <c:pt idx="937">
                  <c:v>8.3801740958206278E-2</c:v>
                </c:pt>
                <c:pt idx="938">
                  <c:v>8.409069150795577E-2</c:v>
                </c:pt>
                <c:pt idx="939">
                  <c:v>8.4452433066588381E-2</c:v>
                </c:pt>
                <c:pt idx="940">
                  <c:v>8.4883206243333162E-2</c:v>
                </c:pt>
                <c:pt idx="941">
                  <c:v>8.5347073870321408E-2</c:v>
                </c:pt>
                <c:pt idx="942">
                  <c:v>8.5755696504539333E-2</c:v>
                </c:pt>
                <c:pt idx="943">
                  <c:v>8.5974676419246235E-2</c:v>
                </c:pt>
                <c:pt idx="944">
                  <c:v>8.5872356944820288E-2</c:v>
                </c:pt>
                <c:pt idx="945">
                  <c:v>8.5379396636218186E-2</c:v>
                </c:pt>
                <c:pt idx="946">
                  <c:v>8.45143184713468E-2</c:v>
                </c:pt>
                <c:pt idx="947">
                  <c:v>8.3369015923034875E-2</c:v>
                </c:pt>
                <c:pt idx="948">
                  <c:v>8.2077534802495897E-2</c:v>
                </c:pt>
                <c:pt idx="949">
                  <c:v>8.0787513651539231E-2</c:v>
                </c:pt>
                <c:pt idx="950">
                  <c:v>7.9639943595253837E-2</c:v>
                </c:pt>
                <c:pt idx="951">
                  <c:v>7.8756501606208992E-2</c:v>
                </c:pt>
                <c:pt idx="952">
                  <c:v>7.8231952475015507E-2</c:v>
                </c:pt>
                <c:pt idx="953">
                  <c:v>7.8127849367966476E-2</c:v>
                </c:pt>
                <c:pt idx="954">
                  <c:v>7.8464891274073537E-2</c:v>
                </c:pt>
                <c:pt idx="955">
                  <c:v>7.9213537102081663E-2</c:v>
                </c:pt>
                <c:pt idx="956">
                  <c:v>8.0284337362222735E-2</c:v>
                </c:pt>
                <c:pt idx="957">
                  <c:v>8.1524088582885429E-2</c:v>
                </c:pt>
                <c:pt idx="958">
                  <c:v>8.2729411990507928E-2</c:v>
                </c:pt>
                <c:pt idx="959">
                  <c:v>8.3687908569867187E-2</c:v>
                </c:pt>
                <c:pt idx="960">
                  <c:v>8.4244393394647482E-2</c:v>
                </c:pt>
                <c:pt idx="961">
                  <c:v>8.4367709115182446E-2</c:v>
                </c:pt>
                <c:pt idx="962">
                  <c:v>8.4177750822023209E-2</c:v>
                </c:pt>
                <c:pt idx="963">
                  <c:v>8.3906743570345999E-2</c:v>
                </c:pt>
                <c:pt idx="964">
                  <c:v>8.3807894043410422E-2</c:v>
                </c:pt>
                <c:pt idx="965">
                  <c:v>8.4050734745973202E-2</c:v>
                </c:pt>
                <c:pt idx="966">
                  <c:v>8.4641263176083115E-2</c:v>
                </c:pt>
                <c:pt idx="967">
                  <c:v>8.5397546511287628E-2</c:v>
                </c:pt>
                <c:pt idx="968">
                  <c:v>8.6009810687767377E-2</c:v>
                </c:pt>
                <c:pt idx="969">
                  <c:v>8.6193160827059342E-2</c:v>
                </c:pt>
                <c:pt idx="970">
                  <c:v>8.5869432852441308E-2</c:v>
                </c:pt>
                <c:pt idx="971">
                  <c:v>8.5243013325861719E-2</c:v>
                </c:pt>
                <c:pt idx="972">
                  <c:v>8.4686775012206214E-2</c:v>
                </c:pt>
                <c:pt idx="973">
                  <c:v>8.4511478714640653E-2</c:v>
                </c:pt>
                <c:pt idx="974">
                  <c:v>8.4777875776758133E-2</c:v>
                </c:pt>
                <c:pt idx="975">
                  <c:v>8.5274242746425075E-2</c:v>
                </c:pt>
                <c:pt idx="976">
                  <c:v>8.5697369822317848E-2</c:v>
                </c:pt>
                <c:pt idx="977">
                  <c:v>8.5927440575480241E-2</c:v>
                </c:pt>
                <c:pt idx="978">
                  <c:v>8.6137302243775499E-2</c:v>
                </c:pt>
                <c:pt idx="979">
                  <c:v>8.6588037598026094E-2</c:v>
                </c:pt>
                <c:pt idx="980">
                  <c:v>8.7298993034734401E-2</c:v>
                </c:pt>
                <c:pt idx="981">
                  <c:v>8.7933869213618177E-2</c:v>
                </c:pt>
                <c:pt idx="982">
                  <c:v>8.8077226461498473E-2</c:v>
                </c:pt>
                <c:pt idx="983">
                  <c:v>8.7681972165174385E-2</c:v>
                </c:pt>
                <c:pt idx="984">
                  <c:v>8.7165623394437439E-2</c:v>
                </c:pt>
                <c:pt idx="985">
                  <c:v>8.6988143297091702E-2</c:v>
                </c:pt>
                <c:pt idx="986">
                  <c:v>8.72017367430684E-2</c:v>
                </c:pt>
                <c:pt idx="987">
                  <c:v>8.7492084564839312E-2</c:v>
                </c:pt>
                <c:pt idx="988">
                  <c:v>8.7648931520492551E-2</c:v>
                </c:pt>
                <c:pt idx="989">
                  <c:v>8.7823061590060716E-2</c:v>
                </c:pt>
                <c:pt idx="990">
                  <c:v>8.817593698934767E-2</c:v>
                </c:pt>
                <c:pt idx="991">
                  <c:v>8.8462478855389784E-2</c:v>
                </c:pt>
                <c:pt idx="992">
                  <c:v>8.8255167587742905E-2</c:v>
                </c:pt>
                <c:pt idx="993">
                  <c:v>8.757921478261825E-2</c:v>
                </c:pt>
                <c:pt idx="994">
                  <c:v>8.6969828754405079E-2</c:v>
                </c:pt>
                <c:pt idx="995">
                  <c:v>8.679186338430174E-2</c:v>
                </c:pt>
                <c:pt idx="996">
                  <c:v>8.6858904008444968E-2</c:v>
                </c:pt>
                <c:pt idx="997">
                  <c:v>8.6885656740197229E-2</c:v>
                </c:pt>
                <c:pt idx="998">
                  <c:v>8.6953580253850804E-2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6DC-470C-9D17-9AADB86DFA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1011080"/>
        <c:axId val="381011472"/>
      </c:scatterChart>
      <c:valAx>
        <c:axId val="381011080"/>
        <c:scaling>
          <c:orientation val="minMax"/>
          <c:max val="5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in"/>
        <c:minorTickMark val="in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1011472"/>
        <c:crossesAt val="1.0000000000000002E-3"/>
        <c:crossBetween val="midCat"/>
        <c:majorUnit val="100"/>
        <c:minorUnit val="50"/>
      </c:valAx>
      <c:valAx>
        <c:axId val="381011472"/>
        <c:scaling>
          <c:logBase val="10"/>
          <c:orientation val="minMax"/>
          <c:min val="1.0000000000000002E-3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E+00" sourceLinked="0"/>
        <c:majorTickMark val="in"/>
        <c:minorTickMark val="in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1011080"/>
        <c:crosses val="autoZero"/>
        <c:crossBetween val="midCat"/>
      </c:valAx>
      <c:spPr>
        <a:noFill/>
        <a:ln w="12700"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E88DB0-B791-4122-A1BC-40279A646190}" type="datetimeFigureOut">
              <a:rPr kumimoji="1" lang="ja-JP" altLang="en-US" smtClean="0"/>
              <a:t>2019/11/30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89D3A1-CFE8-4F70-BEE7-B1AA17ED8E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367451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4A62C4-40AC-451A-910D-C846E75A1526}" type="datetimeFigureOut">
              <a:rPr kumimoji="1" lang="ja-JP" altLang="en-US" smtClean="0"/>
              <a:t>2019/11/30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EFE7EF-1457-47A9-AB2E-681D13F27E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836208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Here</a:t>
            </a:r>
            <a:r>
              <a:rPr kumimoji="1" lang="en-US" altLang="ja-JP" baseline="0" dirty="0"/>
              <a:t> is outline.</a:t>
            </a:r>
          </a:p>
          <a:p>
            <a:r>
              <a:rPr kumimoji="1" lang="en-US" altLang="ja-JP" baseline="0" dirty="0"/>
              <a:t>First of all, I’ll explain about this particle production effect, briefly.</a:t>
            </a:r>
          </a:p>
          <a:p>
            <a:r>
              <a:rPr kumimoji="1" lang="en-US" altLang="ja-JP" baseline="0" dirty="0"/>
              <a:t>Next I’ll mention about our study,</a:t>
            </a:r>
          </a:p>
          <a:p>
            <a:r>
              <a:rPr kumimoji="1" lang="en-US" altLang="ja-JP" baseline="0" dirty="0"/>
              <a:t>and finally, I’ll summarize.</a:t>
            </a:r>
          </a:p>
          <a:p>
            <a:r>
              <a:rPr kumimoji="1" lang="en-US" altLang="ja-JP" baseline="0" dirty="0"/>
              <a:t>OK, let’s move to introduction.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EFE7EF-1457-47A9-AB2E-681D13F27EEF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35822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So,</a:t>
            </a:r>
            <a:r>
              <a:rPr kumimoji="1" lang="en-US" altLang="ja-JP" baseline="0" dirty="0"/>
              <a:t> even if beta is zero, particle production can be happened due to interaction effect.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EFE7EF-1457-47A9-AB2E-681D13F27EEF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55364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So,</a:t>
            </a:r>
            <a:r>
              <a:rPr kumimoji="1" lang="en-US" altLang="ja-JP" baseline="0" dirty="0"/>
              <a:t> even if beta is zero, particle production can be happened due to interaction effect.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EFE7EF-1457-47A9-AB2E-681D13F27EEF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13353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So,</a:t>
            </a:r>
            <a:r>
              <a:rPr kumimoji="1" lang="en-US" altLang="ja-JP" baseline="0" dirty="0"/>
              <a:t> even if beta is zero, particle production can be happened due to interaction effect.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EFE7EF-1457-47A9-AB2E-681D13F27EEF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45011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So,</a:t>
            </a:r>
            <a:r>
              <a:rPr kumimoji="1" lang="en-US" altLang="ja-JP" baseline="0" dirty="0"/>
              <a:t> even if beta is zero, particle production can be happened due to interaction effect.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EFE7EF-1457-47A9-AB2E-681D13F27EEF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75335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EFE7EF-1457-47A9-AB2E-681D13F27EEF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31656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So,</a:t>
            </a:r>
            <a:r>
              <a:rPr kumimoji="1" lang="en-US" altLang="ja-JP" baseline="0" dirty="0"/>
              <a:t> even if beta is zero, particle production can be happened due to interaction effect.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EFE7EF-1457-47A9-AB2E-681D13F27EEF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88097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So,</a:t>
            </a:r>
            <a:r>
              <a:rPr kumimoji="1" lang="en-US" altLang="ja-JP" baseline="0" dirty="0"/>
              <a:t> even if beta is zero, particle production can be happened due to interaction effect.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EFE7EF-1457-47A9-AB2E-681D13F27EEF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07790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EFE7EF-1457-47A9-AB2E-681D13F27EEF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4590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EFE7EF-1457-47A9-AB2E-681D13F27EEF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05195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Now, it is known that particle</a:t>
            </a:r>
            <a:r>
              <a:rPr kumimoji="1" lang="en-US" altLang="ja-JP" baseline="0" dirty="0"/>
              <a:t> production from vacuum happens if a background is changing. 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EFE7EF-1457-47A9-AB2E-681D13F27EEF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49548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EFE7EF-1457-47A9-AB2E-681D13F27EEF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720436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EFE7EF-1457-47A9-AB2E-681D13F27EEF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13159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So,</a:t>
            </a:r>
            <a:r>
              <a:rPr kumimoji="1" lang="en-US" altLang="ja-JP" baseline="0" dirty="0"/>
              <a:t> even if beta is zero, particle production can be happened due to interaction effect.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EFE7EF-1457-47A9-AB2E-681D13F27EEF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535281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53243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So,</a:t>
            </a:r>
            <a:r>
              <a:rPr kumimoji="1" lang="en-US" altLang="ja-JP" baseline="0" dirty="0"/>
              <a:t> even if beta is zero, particle production can be happened due to interaction effect.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EFE7EF-1457-47A9-AB2E-681D13F27EEF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33409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EFE7EF-1457-47A9-AB2E-681D13F27EEF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80859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EFE7EF-1457-47A9-AB2E-681D13F27EEF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89421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EFE7EF-1457-47A9-AB2E-681D13F27EEF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23538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So,</a:t>
            </a:r>
            <a:r>
              <a:rPr kumimoji="1" lang="en-US" altLang="ja-JP" baseline="0" dirty="0"/>
              <a:t> even if beta is zero, particle production can be happened due to interaction effect.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EFE7EF-1457-47A9-AB2E-681D13F27EEF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51469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Now, it is known that particle</a:t>
            </a:r>
            <a:r>
              <a:rPr kumimoji="1" lang="en-US" altLang="ja-JP" baseline="0" dirty="0"/>
              <a:t> production from vacuum happens if a background is changing. 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EFE7EF-1457-47A9-AB2E-681D13F27EEF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13362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So,</a:t>
            </a:r>
            <a:r>
              <a:rPr kumimoji="1" lang="en-US" altLang="ja-JP" baseline="0" dirty="0"/>
              <a:t> even if beta is zero, particle production can be happened due to interaction effect.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EFE7EF-1457-47A9-AB2E-681D13F27EEF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45265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2019/11/28</a:t>
            </a:r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61337-ED18-4B64-93CC-5853B494D13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7" name="テキスト ボックス 6"/>
          <p:cNvSpPr txBox="1"/>
          <p:nvPr userDrawn="1"/>
        </p:nvSpPr>
        <p:spPr>
          <a:xfrm>
            <a:off x="6948264" y="6381328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CE2107D7-FAFF-44FD-BD91-1BB4BEDA7B1B}" type="slidenum">
              <a:rPr kumimoji="1" lang="en-US" altLang="ja-JP" sz="1200" smtClean="0">
                <a:solidFill>
                  <a:schemeClr val="bg1">
                    <a:lumMod val="50000"/>
                  </a:schemeClr>
                </a:solidFill>
              </a:rPr>
              <a:pPr algn="r"/>
              <a:t>‹#›</a:t>
            </a:fld>
            <a:r>
              <a:rPr kumimoji="1" lang="en-US" altLang="ja-JP" sz="1200" dirty="0">
                <a:solidFill>
                  <a:schemeClr val="bg1">
                    <a:lumMod val="50000"/>
                  </a:schemeClr>
                </a:solidFill>
              </a:rPr>
              <a:t>/37</a:t>
            </a:r>
            <a:endParaRPr kumimoji="1" lang="ja-JP" alt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2590800" y="6356350"/>
            <a:ext cx="3952056" cy="365125"/>
          </a:xfrm>
        </p:spPr>
        <p:txBody>
          <a:bodyPr/>
          <a:lstStyle>
            <a:lvl1pPr>
              <a:defRPr>
                <a:latin typeface="+mj-lt"/>
                <a:ea typeface="HG丸ｺﾞｼｯｸM-PRO" panose="020F0600000000000000" pitchFamily="50" charset="-128"/>
              </a:defRPr>
            </a:lvl1pPr>
          </a:lstStyle>
          <a:p>
            <a:r>
              <a:rPr lang="en-US" altLang="zh-CN"/>
              <a:t>The 3rd Workshop on HEPG @ South China Normal Univ.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35998651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2019/11/28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The 3rd Workshop on HEPG @ South China Normal Univ.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61337-ED18-4B64-93CC-5853B494D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1521402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2019/11/28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The 3rd Workshop on HEPG @ South China Normal Univ.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61337-ED18-4B64-93CC-5853B494D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2083378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936104"/>
          </a:xfrm>
        </p:spPr>
        <p:txBody>
          <a:bodyPr>
            <a:normAutofit/>
          </a:bodyPr>
          <a:lstStyle>
            <a:lvl1pPr algn="l">
              <a:defRPr sz="40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7504" y="1196752"/>
            <a:ext cx="8928992" cy="4929411"/>
          </a:xfrm>
        </p:spPr>
        <p:txBody>
          <a:bodyPr/>
          <a:lstStyle>
            <a:lvl1pPr marL="342900" indent="-342900">
              <a:buClr>
                <a:srgbClr val="0070C0"/>
              </a:buClr>
              <a:buFont typeface="ＭＳ Ｐゴシック" pitchFamily="50" charset="-128"/>
              <a:buChar char="■"/>
              <a:defRPr sz="2400">
                <a:solidFill>
                  <a:schemeClr val="tx1"/>
                </a:solidFill>
              </a:defRPr>
            </a:lvl1pPr>
            <a:lvl2pPr marL="800100" indent="-342900">
              <a:buClr>
                <a:srgbClr val="00B050"/>
              </a:buClr>
              <a:buFont typeface="ＭＳ Ｐゴシック" pitchFamily="50" charset="-128"/>
              <a:buChar char="■"/>
              <a:defRPr sz="2200"/>
            </a:lvl2pPr>
            <a:lvl3pPr marL="1257300" indent="-342900">
              <a:buClr>
                <a:srgbClr val="FF9801"/>
              </a:buClr>
              <a:buFont typeface="ＭＳ Ｐゴシック" pitchFamily="50" charset="-128"/>
              <a:buChar char="■"/>
              <a:defRPr sz="2000"/>
            </a:lvl3pPr>
            <a:lvl4pPr marL="1657350" indent="-285750">
              <a:buClr>
                <a:srgbClr val="D000D5"/>
              </a:buClr>
              <a:buFont typeface="ＭＳ Ｐゴシック" pitchFamily="50" charset="-128"/>
              <a:buChar char="■"/>
              <a:defRPr sz="1800"/>
            </a:lvl4pPr>
            <a:lvl5pPr marL="2114550" indent="-285750">
              <a:buClr>
                <a:srgbClr val="C1D000"/>
              </a:buClr>
              <a:buFont typeface="ＭＳ Ｐゴシック" pitchFamily="50" charset="-128"/>
              <a:buChar char="■"/>
              <a:defRPr sz="1800"/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 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 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 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2019/11/28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2590800" y="6356350"/>
            <a:ext cx="3952056" cy="365125"/>
          </a:xfrm>
        </p:spPr>
        <p:txBody>
          <a:bodyPr/>
          <a:lstStyle>
            <a:lvl1pPr>
              <a:defRPr>
                <a:latin typeface="+mj-lt"/>
                <a:ea typeface="HG丸ｺﾞｼｯｸM-PRO" panose="020F0600000000000000" pitchFamily="50" charset="-128"/>
              </a:defRPr>
            </a:lvl1pPr>
          </a:lstStyle>
          <a:p>
            <a:r>
              <a:rPr lang="en-US" altLang="zh-CN"/>
              <a:t>The 3rd Workshop on HEPG @ South China Normal Univ.</a:t>
            </a:r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61337-ED18-4B64-93CC-5853B494D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テキスト ボックス 6"/>
          <p:cNvSpPr txBox="1"/>
          <p:nvPr userDrawn="1"/>
        </p:nvSpPr>
        <p:spPr>
          <a:xfrm>
            <a:off x="6948264" y="6381328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CE2107D7-FAFF-44FD-BD91-1BB4BEDA7B1B}" type="slidenum">
              <a:rPr kumimoji="1" lang="en-US" altLang="ja-JP" sz="1200" smtClean="0">
                <a:solidFill>
                  <a:schemeClr val="bg1">
                    <a:lumMod val="50000"/>
                  </a:schemeClr>
                </a:solidFill>
              </a:rPr>
              <a:pPr algn="r"/>
              <a:t>‹#›</a:t>
            </a:fld>
            <a:r>
              <a:rPr kumimoji="1" lang="en-US" altLang="ja-JP" sz="1200" dirty="0">
                <a:solidFill>
                  <a:schemeClr val="bg1">
                    <a:lumMod val="50000"/>
                  </a:schemeClr>
                </a:solidFill>
              </a:rPr>
              <a:t>/37</a:t>
            </a:r>
            <a:endParaRPr kumimoji="1" lang="ja-JP" alt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5816792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2019/11/28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The 3rd Workshop on HEPG @ South China Normal Univ.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61337-ED18-4B64-93CC-5853B494D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6272162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2019/11/28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The 3rd Workshop on HEPG @ South China Normal Univ.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61337-ED18-4B64-93CC-5853B494D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5926778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2019/11/28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The 3rd Workshop on HEPG @ South China Normal Univ.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61337-ED18-4B64-93CC-5853B494D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4504749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2019/11/28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The 3rd Workshop on HEPG @ South China Normal Univ.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61337-ED18-4B64-93CC-5853B494D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3498762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2019/11/28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The 3rd Workshop on HEPG @ South China Normal Univ.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61337-ED18-4B64-93CC-5853B494D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6334389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2019/11/28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The 3rd Workshop on HEPG @ South China Normal Univ.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61337-ED18-4B64-93CC-5853B494D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6479154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2019/11/28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The 3rd Workshop on HEPG @ South China Normal Univ.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61337-ED18-4B64-93CC-5853B494D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3802489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/>
              <a:t>2019/11/28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/>
              <a:t>The 3rd Workshop on HEPG @ South China Normal Univ.</a:t>
            </a:r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C61337-ED18-4B64-93CC-5853B494D13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95877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hf sldNum="0" hdr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7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Relationship Id="rId9" Type="http://schemas.openxmlformats.org/officeDocument/2006/relationships/image" Target="../media/image4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13" Type="http://schemas.openxmlformats.org/officeDocument/2006/relationships/image" Target="../media/image58.png"/><Relationship Id="rId18" Type="http://schemas.openxmlformats.org/officeDocument/2006/relationships/image" Target="../media/image63.png"/><Relationship Id="rId26" Type="http://schemas.openxmlformats.org/officeDocument/2006/relationships/image" Target="../media/image71.png"/><Relationship Id="rId3" Type="http://schemas.openxmlformats.org/officeDocument/2006/relationships/image" Target="../media/image48.png"/><Relationship Id="rId21" Type="http://schemas.openxmlformats.org/officeDocument/2006/relationships/image" Target="../media/image66.png"/><Relationship Id="rId7" Type="http://schemas.openxmlformats.org/officeDocument/2006/relationships/image" Target="../media/image52.png"/><Relationship Id="rId12" Type="http://schemas.openxmlformats.org/officeDocument/2006/relationships/image" Target="../media/image57.png"/><Relationship Id="rId17" Type="http://schemas.openxmlformats.org/officeDocument/2006/relationships/image" Target="../media/image62.png"/><Relationship Id="rId25" Type="http://schemas.openxmlformats.org/officeDocument/2006/relationships/image" Target="../media/image70.png"/><Relationship Id="rId2" Type="http://schemas.openxmlformats.org/officeDocument/2006/relationships/notesSlide" Target="../notesSlides/notesSlide12.xml"/><Relationship Id="rId16" Type="http://schemas.openxmlformats.org/officeDocument/2006/relationships/image" Target="../media/image61.png"/><Relationship Id="rId20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11" Type="http://schemas.openxmlformats.org/officeDocument/2006/relationships/image" Target="../media/image56.png"/><Relationship Id="rId24" Type="http://schemas.openxmlformats.org/officeDocument/2006/relationships/image" Target="../media/image69.png"/><Relationship Id="rId5" Type="http://schemas.openxmlformats.org/officeDocument/2006/relationships/image" Target="../media/image50.png"/><Relationship Id="rId15" Type="http://schemas.openxmlformats.org/officeDocument/2006/relationships/image" Target="../media/image60.png"/><Relationship Id="rId23" Type="http://schemas.openxmlformats.org/officeDocument/2006/relationships/image" Target="../media/image68.png"/><Relationship Id="rId10" Type="http://schemas.openxmlformats.org/officeDocument/2006/relationships/image" Target="../media/image55.png"/><Relationship Id="rId19" Type="http://schemas.openxmlformats.org/officeDocument/2006/relationships/image" Target="../media/image64.png"/><Relationship Id="rId4" Type="http://schemas.openxmlformats.org/officeDocument/2006/relationships/image" Target="../media/image49.png"/><Relationship Id="rId9" Type="http://schemas.openxmlformats.org/officeDocument/2006/relationships/image" Target="../media/image54.png"/><Relationship Id="rId14" Type="http://schemas.openxmlformats.org/officeDocument/2006/relationships/image" Target="../media/image59.png"/><Relationship Id="rId22" Type="http://schemas.openxmlformats.org/officeDocument/2006/relationships/image" Target="../media/image67.png"/></Relationships>
</file>

<file path=ppt/slides/_rels/slide1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30.png"/><Relationship Id="rId18" Type="http://schemas.openxmlformats.org/officeDocument/2006/relationships/image" Target="../media/image480.png"/><Relationship Id="rId3" Type="http://schemas.openxmlformats.org/officeDocument/2006/relationships/image" Target="../media/image350.png"/><Relationship Id="rId21" Type="http://schemas.openxmlformats.org/officeDocument/2006/relationships/image" Target="../media/image319.png"/><Relationship Id="rId7" Type="http://schemas.openxmlformats.org/officeDocument/2006/relationships/image" Target="../media/image391.png"/><Relationship Id="rId12" Type="http://schemas.openxmlformats.org/officeDocument/2006/relationships/image" Target="../media/image420.png"/><Relationship Id="rId17" Type="http://schemas.openxmlformats.org/officeDocument/2006/relationships/image" Target="../media/image470.png"/><Relationship Id="rId25" Type="http://schemas.openxmlformats.org/officeDocument/2006/relationships/image" Target="../media/image325.png"/><Relationship Id="rId2" Type="http://schemas.openxmlformats.org/officeDocument/2006/relationships/notesSlide" Target="../notesSlides/notesSlide13.xml"/><Relationship Id="rId16" Type="http://schemas.openxmlformats.org/officeDocument/2006/relationships/image" Target="../media/image460.png"/><Relationship Id="rId1" Type="http://schemas.openxmlformats.org/officeDocument/2006/relationships/slideLayout" Target="../slideLayouts/slideLayout2.xml"/><Relationship Id="rId24" Type="http://schemas.openxmlformats.org/officeDocument/2006/relationships/image" Target="../media/image324.png"/><Relationship Id="rId11" Type="http://schemas.openxmlformats.org/officeDocument/2006/relationships/image" Target="../media/image411.png"/><Relationship Id="rId5" Type="http://schemas.openxmlformats.org/officeDocument/2006/relationships/image" Target="../media/image370.png"/><Relationship Id="rId23" Type="http://schemas.openxmlformats.org/officeDocument/2006/relationships/chart" Target="../charts/chart2.xml"/><Relationship Id="rId15" Type="http://schemas.openxmlformats.org/officeDocument/2006/relationships/image" Target="../media/image450.png"/><Relationship Id="rId19" Type="http://schemas.openxmlformats.org/officeDocument/2006/relationships/image" Target="../media/image490.png"/><Relationship Id="rId4" Type="http://schemas.openxmlformats.org/officeDocument/2006/relationships/image" Target="../media/image360.png"/><Relationship Id="rId22" Type="http://schemas.openxmlformats.org/officeDocument/2006/relationships/chart" Target="../charts/chart1.xml"/><Relationship Id="rId14" Type="http://schemas.openxmlformats.org/officeDocument/2006/relationships/image" Target="../media/image440.png"/></Relationships>
</file>

<file path=ppt/slides/_rels/slide14.xml.rels><?xml version="1.0" encoding="UTF-8" standalone="yes"?>
<Relationships xmlns="http://schemas.openxmlformats.org/package/2006/relationships"><Relationship Id="rId26" Type="http://schemas.openxmlformats.org/officeDocument/2006/relationships/image" Target="../media/image461.png"/><Relationship Id="rId13" Type="http://schemas.openxmlformats.org/officeDocument/2006/relationships/image" Target="../media/image521.png"/><Relationship Id="rId21" Type="http://schemas.openxmlformats.org/officeDocument/2006/relationships/image" Target="../media/image325.png"/><Relationship Id="rId25" Type="http://schemas.openxmlformats.org/officeDocument/2006/relationships/image" Target="../media/image451.png"/><Relationship Id="rId2" Type="http://schemas.openxmlformats.org/officeDocument/2006/relationships/notesSlide" Target="../notesSlides/notesSlide14.xml"/><Relationship Id="rId29" Type="http://schemas.openxmlformats.org/officeDocument/2006/relationships/image" Target="../media/image491.png"/><Relationship Id="rId20" Type="http://schemas.openxmlformats.org/officeDocument/2006/relationships/image" Target="../media/image531.png"/><Relationship Id="rId1" Type="http://schemas.openxmlformats.org/officeDocument/2006/relationships/slideLayout" Target="../slideLayouts/slideLayout2.xml"/><Relationship Id="rId24" Type="http://schemas.openxmlformats.org/officeDocument/2006/relationships/image" Target="../media/image441.png"/><Relationship Id="rId11" Type="http://schemas.openxmlformats.org/officeDocument/2006/relationships/image" Target="../media/image430.png"/><Relationship Id="rId28" Type="http://schemas.openxmlformats.org/officeDocument/2006/relationships/image" Target="../media/image481.png"/><Relationship Id="rId19" Type="http://schemas.openxmlformats.org/officeDocument/2006/relationships/image" Target="../media/image324.png"/><Relationship Id="rId10" Type="http://schemas.openxmlformats.org/officeDocument/2006/relationships/image" Target="../media/image411.png"/><Relationship Id="rId27" Type="http://schemas.openxmlformats.org/officeDocument/2006/relationships/image" Target="../media/image471.png"/><Relationship Id="rId30" Type="http://schemas.openxmlformats.org/officeDocument/2006/relationships/chart" Target="../charts/chart3.xml"/></Relationships>
</file>

<file path=ppt/slides/_rels/slide15.xml.rels><?xml version="1.0" encoding="UTF-8" standalone="yes"?>
<Relationships xmlns="http://schemas.openxmlformats.org/package/2006/relationships"><Relationship Id="rId12" Type="http://schemas.openxmlformats.org/officeDocument/2006/relationships/image" Target="../media/image451.png"/><Relationship Id="rId16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15" Type="http://schemas.openxmlformats.org/officeDocument/2006/relationships/image" Target="../media/image31.gif"/><Relationship Id="rId14" Type="http://schemas.openxmlformats.org/officeDocument/2006/relationships/image" Target="../media/image51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6.png"/><Relationship Id="rId3" Type="http://schemas.openxmlformats.org/officeDocument/2006/relationships/image" Target="../media/image24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9" Type="http://schemas.openxmlformats.org/officeDocument/2006/relationships/image" Target="../media/image8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0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1.png"/><Relationship Id="rId3" Type="http://schemas.openxmlformats.org/officeDocument/2006/relationships/image" Target="../media/image1310.png"/><Relationship Id="rId7" Type="http://schemas.openxmlformats.org/officeDocument/2006/relationships/image" Target="../media/image133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0.png"/><Relationship Id="rId11" Type="http://schemas.openxmlformats.org/officeDocument/2006/relationships/image" Target="../media/image1400.png"/><Relationship Id="rId5" Type="http://schemas.openxmlformats.org/officeDocument/2006/relationships/image" Target="../media/image810.png"/><Relationship Id="rId10" Type="http://schemas.openxmlformats.org/officeDocument/2006/relationships/image" Target="../media/image1350.png"/><Relationship Id="rId4" Type="http://schemas.openxmlformats.org/officeDocument/2006/relationships/image" Target="../media/image1320.png"/><Relationship Id="rId9" Type="http://schemas.openxmlformats.org/officeDocument/2006/relationships/image" Target="../media/image134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0.png"/><Relationship Id="rId5" Type="http://schemas.openxmlformats.org/officeDocument/2006/relationships/image" Target="../media/image400.png"/><Relationship Id="rId4" Type="http://schemas.openxmlformats.org/officeDocument/2006/relationships/image" Target="../media/image39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80.png"/><Relationship Id="rId4" Type="http://schemas.openxmlformats.org/officeDocument/2006/relationships/image" Target="../media/image137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0.png"/><Relationship Id="rId13" Type="http://schemas.openxmlformats.org/officeDocument/2006/relationships/image" Target="../media/image74.png"/><Relationship Id="rId3" Type="http://schemas.openxmlformats.org/officeDocument/2006/relationships/image" Target="../media/image27.png"/><Relationship Id="rId21" Type="http://schemas.openxmlformats.org/officeDocument/2006/relationships/image" Target="../media/image77.png"/><Relationship Id="rId7" Type="http://schemas.openxmlformats.org/officeDocument/2006/relationships/image" Target="../media/image31.gif"/><Relationship Id="rId12" Type="http://schemas.openxmlformats.org/officeDocument/2006/relationships/image" Target="../media/image73.png"/><Relationship Id="rId17" Type="http://schemas.openxmlformats.org/officeDocument/2006/relationships/image" Target="../media/image351.png"/><Relationship Id="rId2" Type="http://schemas.openxmlformats.org/officeDocument/2006/relationships/notesSlide" Target="../notesSlides/notesSlide22.xml"/><Relationship Id="rId16" Type="http://schemas.openxmlformats.org/officeDocument/2006/relationships/image" Target="../media/image340.png"/><Relationship Id="rId20" Type="http://schemas.openxmlformats.org/officeDocument/2006/relationships/image" Target="../media/image76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11" Type="http://schemas.openxmlformats.org/officeDocument/2006/relationships/image" Target="../media/image39.png"/><Relationship Id="rId5" Type="http://schemas.openxmlformats.org/officeDocument/2006/relationships/image" Target="../media/image29.gif"/><Relationship Id="rId10" Type="http://schemas.openxmlformats.org/officeDocument/2006/relationships/image" Target="../media/image28.png"/><Relationship Id="rId19" Type="http://schemas.openxmlformats.org/officeDocument/2006/relationships/image" Target="../media/image40.png"/><Relationship Id="rId4" Type="http://schemas.openxmlformats.org/officeDocument/2006/relationships/image" Target="../media/image28.gif"/><Relationship Id="rId9" Type="http://schemas.openxmlformats.org/officeDocument/2006/relationships/image" Target="../media/image270.png"/><Relationship Id="rId14" Type="http://schemas.openxmlformats.org/officeDocument/2006/relationships/image" Target="../media/image7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70.png"/></Relationships>
</file>

<file path=ppt/slides/_rels/slide3.xml.rels><?xml version="1.0" encoding="UTF-8" standalone="yes"?>
<Relationships xmlns="http://schemas.openxmlformats.org/package/2006/relationships"><Relationship Id="rId18" Type="http://schemas.openxmlformats.org/officeDocument/2006/relationships/image" Target="../media/image215.png"/><Relationship Id="rId26" Type="http://schemas.openxmlformats.org/officeDocument/2006/relationships/image" Target="../media/image6.png"/><Relationship Id="rId17" Type="http://schemas.openxmlformats.org/officeDocument/2006/relationships/image" Target="../media/image214.png"/><Relationship Id="rId25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213.png"/><Relationship Id="rId20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183.png"/><Relationship Id="rId24" Type="http://schemas.openxmlformats.org/officeDocument/2006/relationships/image" Target="../media/image218.png"/><Relationship Id="rId15" Type="http://schemas.openxmlformats.org/officeDocument/2006/relationships/image" Target="../media/image212.png"/><Relationship Id="rId23" Type="http://schemas.openxmlformats.org/officeDocument/2006/relationships/image" Target="../media/image217.png"/><Relationship Id="rId19" Type="http://schemas.openxmlformats.org/officeDocument/2006/relationships/image" Target="../media/image3.jpeg"/><Relationship Id="rId22" Type="http://schemas.openxmlformats.org/officeDocument/2006/relationships/image" Target="../media/image216.png"/><Relationship Id="rId27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6" Type="http://schemas.openxmlformats.org/officeDocument/2006/relationships/image" Target="../media/image202.png"/><Relationship Id="rId18" Type="http://schemas.openxmlformats.org/officeDocument/2006/relationships/image" Target="../media/image1611.png"/><Relationship Id="rId34" Type="http://schemas.openxmlformats.org/officeDocument/2006/relationships/image" Target="../media/image6.jpeg"/><Relationship Id="rId33" Type="http://schemas.openxmlformats.org/officeDocument/2006/relationships/image" Target="../media/image42.png"/><Relationship Id="rId25" Type="http://schemas.openxmlformats.org/officeDocument/2006/relationships/image" Target="../media/image199.png"/><Relationship Id="rId2" Type="http://schemas.openxmlformats.org/officeDocument/2006/relationships/notesSlide" Target="../notesSlides/notesSlide4.xml"/><Relationship Id="rId29" Type="http://schemas.openxmlformats.org/officeDocument/2006/relationships/image" Target="../media/image8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32" Type="http://schemas.openxmlformats.org/officeDocument/2006/relationships/image" Target="../media/image9.png"/><Relationship Id="rId5" Type="http://schemas.openxmlformats.org/officeDocument/2006/relationships/image" Target="../media/image10.png"/><Relationship Id="rId19" Type="http://schemas.openxmlformats.org/officeDocument/2006/relationships/image" Target="../media/image1711.png"/><Relationship Id="rId31" Type="http://schemas.openxmlformats.org/officeDocument/2006/relationships/image" Target="../media/image12.png"/><Relationship Id="rId27" Type="http://schemas.openxmlformats.org/officeDocument/2006/relationships/image" Target="../media/image203.png"/><Relationship Id="rId35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12.png"/><Relationship Id="rId13" Type="http://schemas.openxmlformats.org/officeDocument/2006/relationships/image" Target="../media/image199.png"/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13.png"/><Relationship Id="rId5" Type="http://schemas.openxmlformats.org/officeDocument/2006/relationships/image" Target="../media/image1012.png"/><Relationship Id="rId15" Type="http://schemas.openxmlformats.org/officeDocument/2006/relationships/image" Target="../media/image13.png"/><Relationship Id="rId4" Type="http://schemas.openxmlformats.org/officeDocument/2006/relationships/image" Target="../media/image8.emf"/><Relationship Id="rId14" Type="http://schemas.openxmlformats.org/officeDocument/2006/relationships/image" Target="../media/image20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3" Type="http://schemas.openxmlformats.org/officeDocument/2006/relationships/image" Target="../media/image17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5.png"/><Relationship Id="rId9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0.png"/><Relationship Id="rId13" Type="http://schemas.openxmlformats.org/officeDocument/2006/relationships/image" Target="../media/image34.png"/><Relationship Id="rId3" Type="http://schemas.openxmlformats.org/officeDocument/2006/relationships/image" Target="../media/image27.png"/><Relationship Id="rId7" Type="http://schemas.openxmlformats.org/officeDocument/2006/relationships/image" Target="../media/image31.gif"/><Relationship Id="rId12" Type="http://schemas.openxmlformats.org/officeDocument/2006/relationships/image" Target="../media/image33.png"/><Relationship Id="rId17" Type="http://schemas.openxmlformats.org/officeDocument/2006/relationships/image" Target="../media/image351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3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11" Type="http://schemas.openxmlformats.org/officeDocument/2006/relationships/image" Target="../media/image32.png"/><Relationship Id="rId5" Type="http://schemas.openxmlformats.org/officeDocument/2006/relationships/image" Target="../media/image29.gif"/><Relationship Id="rId10" Type="http://schemas.openxmlformats.org/officeDocument/2006/relationships/image" Target="../media/image28.png"/><Relationship Id="rId19" Type="http://schemas.openxmlformats.org/officeDocument/2006/relationships/image" Target="../media/image40.png"/><Relationship Id="rId4" Type="http://schemas.openxmlformats.org/officeDocument/2006/relationships/image" Target="../media/image28.gif"/><Relationship Id="rId9" Type="http://schemas.openxmlformats.org/officeDocument/2006/relationships/image" Target="../media/image270.png"/><Relationship Id="rId14" Type="http://schemas.openxmlformats.org/officeDocument/2006/relationships/image" Target="../media/image3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7.png"/><Relationship Id="rId18" Type="http://schemas.openxmlformats.org/officeDocument/2006/relationships/image" Target="../media/image298.png"/><Relationship Id="rId3" Type="http://schemas.openxmlformats.org/officeDocument/2006/relationships/image" Target="../media/image3.jpeg"/><Relationship Id="rId7" Type="http://schemas.openxmlformats.org/officeDocument/2006/relationships/image" Target="../media/image183.png"/><Relationship Id="rId17" Type="http://schemas.openxmlformats.org/officeDocument/2006/relationships/image" Target="../media/image297.png"/><Relationship Id="rId25" Type="http://schemas.openxmlformats.org/officeDocument/2006/relationships/image" Target="../media/image30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6.png"/><Relationship Id="rId24" Type="http://schemas.openxmlformats.org/officeDocument/2006/relationships/image" Target="../media/image305.png"/><Relationship Id="rId5" Type="http://schemas.openxmlformats.org/officeDocument/2006/relationships/image" Target="../media/image4.jpeg"/><Relationship Id="rId23" Type="http://schemas.openxmlformats.org/officeDocument/2006/relationships/image" Target="../media/image304.png"/><Relationship Id="rId28" Type="http://schemas.openxmlformats.org/officeDocument/2006/relationships/image" Target="../media/image85.png"/><Relationship Id="rId4" Type="http://schemas.openxmlformats.org/officeDocument/2006/relationships/image" Target="../media/image36.jpeg"/><Relationship Id="rId9" Type="http://schemas.openxmlformats.org/officeDocument/2006/relationships/image" Target="../media/image218.png"/><Relationship Id="rId22" Type="http://schemas.openxmlformats.org/officeDocument/2006/relationships/image" Target="../media/image303.png"/><Relationship Id="rId27" Type="http://schemas.openxmlformats.org/officeDocument/2006/relationships/image" Target="../media/image3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2019/11/28</a:t>
            </a:r>
            <a:endParaRPr kumimoji="1" lang="ja-JP" altLang="en-US" dirty="0"/>
          </a:p>
        </p:txBody>
      </p:sp>
      <p:sp>
        <p:nvSpPr>
          <p:cNvPr id="14" name="角丸四角形 13"/>
          <p:cNvSpPr/>
          <p:nvPr/>
        </p:nvSpPr>
        <p:spPr>
          <a:xfrm>
            <a:off x="1691680" y="3990865"/>
            <a:ext cx="5328592" cy="518255"/>
          </a:xfrm>
          <a:prstGeom prst="roundRect">
            <a:avLst/>
          </a:prstGeom>
          <a:solidFill>
            <a:schemeClr val="bg1">
              <a:alpha val="10000"/>
            </a:schemeClr>
          </a:solidFill>
          <a:ln w="9525">
            <a:solidFill>
              <a:schemeClr val="bg1"/>
            </a:solidFill>
          </a:ln>
          <a:effectLst>
            <a:glow rad="228600">
              <a:schemeClr val="bg1">
                <a:alpha val="91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2590800" y="6356350"/>
            <a:ext cx="3952056" cy="365125"/>
          </a:xfrm>
        </p:spPr>
        <p:txBody>
          <a:bodyPr/>
          <a:lstStyle/>
          <a:p>
            <a:r>
              <a:rPr kumimoji="1" lang="en-US" altLang="ja-JP"/>
              <a:t>The 3rd Workshop on HEPG @ South China Normal Univ.</a:t>
            </a:r>
            <a:endParaRPr kumimoji="1" lang="ja-JP" altLang="en-US" dirty="0"/>
          </a:p>
        </p:txBody>
      </p:sp>
      <p:sp>
        <p:nvSpPr>
          <p:cNvPr id="6" name="角丸四角形 5"/>
          <p:cNvSpPr/>
          <p:nvPr/>
        </p:nvSpPr>
        <p:spPr>
          <a:xfrm>
            <a:off x="395536" y="1567819"/>
            <a:ext cx="8291264" cy="1429133"/>
          </a:xfrm>
          <a:prstGeom prst="roundRect">
            <a:avLst/>
          </a:prstGeom>
          <a:solidFill>
            <a:schemeClr val="bg1">
              <a:alpha val="10000"/>
            </a:schemeClr>
          </a:solidFill>
          <a:ln w="50800">
            <a:solidFill>
              <a:srgbClr val="0000FF"/>
            </a:solidFill>
          </a:ln>
          <a:effectLst>
            <a:glow rad="228600">
              <a:schemeClr val="bg1">
                <a:alpha val="91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77888" y="1556792"/>
            <a:ext cx="8136904" cy="1476164"/>
          </a:xfrm>
        </p:spPr>
        <p:txBody>
          <a:bodyPr>
            <a:normAutofit/>
          </a:bodyPr>
          <a:lstStyle/>
          <a:p>
            <a:r>
              <a:rPr lang="en-US" altLang="ja-JP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HG丸ｺﾞｼｯｸM-PRO" panose="020F0600000000000000" pitchFamily="50" charset="-128"/>
              </a:rPr>
              <a:t>Matter-antimatter asymmetry generation</a:t>
            </a:r>
            <a:br>
              <a:rPr lang="en-US" altLang="ja-JP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HG丸ｺﾞｼｯｸM-PRO" panose="020F0600000000000000" pitchFamily="50" charset="-128"/>
              </a:rPr>
            </a:br>
            <a:r>
              <a:rPr lang="en-US" altLang="ja-JP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HG丸ｺﾞｼｯｸM-PRO" panose="020F0600000000000000" pitchFamily="50" charset="-128"/>
              </a:rPr>
              <a:t>due to time-varying background field</a:t>
            </a:r>
            <a:endParaRPr kumimoji="1" lang="ja-JP" alt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HG丸ｺﾞｼｯｸM-PRO" panose="020F06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23528" y="3176971"/>
            <a:ext cx="8134672" cy="2268253"/>
          </a:xfrm>
        </p:spPr>
        <p:txBody>
          <a:bodyPr>
            <a:normAutofit/>
          </a:bodyPr>
          <a:lstStyle/>
          <a:p>
            <a:pPr algn="r"/>
            <a:endParaRPr lang="en-US" altLang="ja-JP" sz="1800" dirty="0">
              <a:solidFill>
                <a:srgbClr val="00B050"/>
              </a:solidFill>
            </a:endParaRPr>
          </a:p>
          <a:p>
            <a:pPr algn="r"/>
            <a:endParaRPr lang="en-US" altLang="ja-JP" sz="1800" dirty="0">
              <a:solidFill>
                <a:srgbClr val="00B050"/>
              </a:solidFill>
            </a:endParaRPr>
          </a:p>
          <a:p>
            <a:pPr algn="r"/>
            <a:endParaRPr lang="en-US" altLang="ja-JP" sz="1050" dirty="0">
              <a:solidFill>
                <a:srgbClr val="00B050"/>
              </a:solidFill>
            </a:endParaRPr>
          </a:p>
          <a:p>
            <a:r>
              <a:rPr lang="en-US" altLang="ja-JP" sz="2400" b="1" dirty="0">
                <a:solidFill>
                  <a:schemeClr val="tx1"/>
                </a:solidFill>
              </a:rPr>
              <a:t>Seishi Enomoto (SYSU)</a:t>
            </a:r>
            <a:endParaRPr lang="en-US" altLang="ja-JP" sz="1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endParaRPr lang="en-US" altLang="ja-JP" sz="105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ja-JP" sz="2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pic>
        <p:nvPicPr>
          <p:cNvPr id="7" name="Picture 2" descr="Sun_Yat-sen_University">
            <a:extLst>
              <a:ext uri="{FF2B5EF4-FFF2-40B4-BE49-F238E27FC236}">
                <a16:creationId xmlns:a16="http://schemas.microsoft.com/office/drawing/2014/main" id="{7B49C884-6C36-4403-8929-2A592E7A8D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8547" y="3743267"/>
            <a:ext cx="1178253" cy="1113395"/>
          </a:xfrm>
          <a:prstGeom prst="rect">
            <a:avLst/>
          </a:prstGeom>
          <a:solidFill>
            <a:schemeClr val="bg1"/>
          </a:solidFill>
          <a:effectLst>
            <a:glow rad="127000">
              <a:schemeClr val="bg1"/>
            </a:glow>
          </a:effectLst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EED69B8-0422-4101-954E-4CA865CCD963}"/>
              </a:ext>
            </a:extLst>
          </p:cNvPr>
          <p:cNvSpPr txBox="1"/>
          <p:nvPr/>
        </p:nvSpPr>
        <p:spPr>
          <a:xfrm>
            <a:off x="320305" y="5833130"/>
            <a:ext cx="53041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Based on:</a:t>
            </a:r>
          </a:p>
          <a:p>
            <a:r>
              <a:rPr lang="en-US" altLang="ja-JP" sz="14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Int. Jour. Mod. Phys. A </a:t>
            </a:r>
            <a:r>
              <a:rPr lang="en-US" altLang="ja-JP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33</a:t>
            </a:r>
            <a:r>
              <a:rPr lang="en-US" altLang="ja-JP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(2018) 1850146 (arXiv:1707.05310 [hep-</a:t>
            </a:r>
            <a:r>
              <a:rPr lang="en-US" altLang="ja-JP" sz="1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</a:t>
            </a:r>
            <a:r>
              <a:rPr lang="en-US" altLang="ja-JP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])</a:t>
            </a:r>
            <a:endParaRPr lang="ja-JP" altLang="en-US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65177747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107504" y="116632"/>
                <a:ext cx="8928992" cy="6552728"/>
              </a:xfrm>
            </p:spPr>
            <p:txBody>
              <a:bodyPr>
                <a:normAutofit/>
              </a:bodyPr>
              <a:lstStyle/>
              <a:p>
                <a:r>
                  <a:rPr lang="en-US" altLang="ja-JP" dirty="0"/>
                  <a:t>A simple toy model with CP violation </a:t>
                </a:r>
              </a:p>
              <a:p>
                <a:pPr lvl="1"/>
                <a:r>
                  <a:rPr lang="en-US" altLang="ja-JP" dirty="0"/>
                  <a:t>Contents : </a:t>
                </a:r>
                <a:r>
                  <a:rPr lang="en-US" altLang="ja-JP" dirty="0">
                    <a:solidFill>
                      <a:srgbClr val="0000FF"/>
                    </a:solidFill>
                  </a:rPr>
                  <a:t>1 complex scalar</a:t>
                </a:r>
                <a:r>
                  <a:rPr lang="en-US" altLang="ja-JP" dirty="0"/>
                  <a:t> + </a:t>
                </a:r>
                <a:r>
                  <a:rPr lang="en-US" altLang="ja-JP" dirty="0">
                    <a:solidFill>
                      <a:srgbClr val="00B050"/>
                    </a:solidFill>
                  </a:rPr>
                  <a:t>1 real scalar</a:t>
                </a:r>
                <a:r>
                  <a:rPr lang="en-US" altLang="ja-JP" dirty="0"/>
                  <a:t> ( + oscillating mass)</a:t>
                </a:r>
              </a:p>
              <a:p>
                <a:pPr marL="914400" lvl="2" indent="0">
                  <a:buNone/>
                </a:pPr>
                <a:r>
                  <a:rPr lang="en-US" altLang="ja-JP" dirty="0"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altLang="ja-JP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ℒ</m:t>
                    </m:r>
                    <m:r>
                      <a:rPr lang="en-US" altLang="ja-JP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US" altLang="ja-JP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𝜒</m:t>
                            </m:r>
                          </m:e>
                        </m:d>
                      </m:e>
                      <m: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ja-JP" i="1">
                        <a:latin typeface="Cambria Math" panose="02040503050406030204" pitchFamily="18" charset="0"/>
                      </a:rPr>
                      <m:t>−</m:t>
                    </m:r>
                    <m:sSubSup>
                      <m:sSubSupPr>
                        <m:ctrlPr>
                          <a:rPr lang="en-US" altLang="ja-JP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altLang="ja-JP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</m:sub>
                      <m: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d>
                      <m:d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sSup>
                      <m:sSup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𝜒</m:t>
                            </m:r>
                          </m:e>
                        </m:d>
                      </m:e>
                      <m: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ja-JP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𝜖</m:t>
                        </m:r>
                        <m:sSup>
                          <m:sSupPr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𝜒</m:t>
                            </m:r>
                          </m:e>
                          <m:sup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+</m:t>
                        </m:r>
                        <m:d>
                          <m:dPr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h</m:t>
                            </m:r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.</m:t>
                            </m:r>
                          </m:e>
                        </m:d>
                      </m:e>
                    </m:d>
                  </m:oMath>
                </a14:m>
                <a:endParaRPr lang="en-US" altLang="ja-JP" dirty="0"/>
              </a:p>
              <a:p>
                <a:pPr marL="914400" lvl="2" indent="0">
                  <a:buNone/>
                </a:pPr>
                <a:r>
                  <a:rPr lang="en-US" altLang="ja-JP" b="0" dirty="0"/>
                  <a:t>		</a:t>
                </a:r>
                <a14:m>
                  <m:oMath xmlns:m="http://schemas.openxmlformats.org/officeDocument/2006/math"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US" altLang="ja-JP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𝜉</m:t>
                            </m:r>
                          </m:e>
                        </m:d>
                      </m:e>
                      <m: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ja-JP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altLang="ja-JP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bSup>
                      <m:sSubSup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altLang="ja-JP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𝜉</m:t>
                        </m:r>
                      </m:sub>
                      <m: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d>
                      <m:d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sSup>
                      <m:sSup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𝜉</m:t>
                        </m:r>
                      </m:e>
                      <m: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ja-JP" i="1"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  <m:r>
                          <a:rPr lang="en-US" altLang="ja-JP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  <m:r>
                          <a:rPr lang="en-US" altLang="ja-JP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𝜉</m:t>
                        </m:r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+</m:t>
                        </m:r>
                        <m:d>
                          <m:dPr>
                            <m:ctrlP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  <m:t>.</m:t>
                            </m:r>
                          </m:e>
                        </m:d>
                      </m:e>
                    </m:d>
                  </m:oMath>
                </a14:m>
                <a:endParaRPr lang="en-US" altLang="ja-JP" dirty="0"/>
              </a:p>
              <a:p>
                <a:pPr marL="914400" lvl="2" indent="0">
                  <a:buNone/>
                </a:pPr>
                <a:endParaRPr lang="en-US" altLang="ja-JP" dirty="0"/>
              </a:p>
              <a:p>
                <a:pPr lvl="1"/>
                <a:r>
                  <a:rPr lang="en-US" altLang="ja-JP" dirty="0"/>
                  <a:t>Parameters</a:t>
                </a:r>
              </a:p>
              <a:p>
                <a:pPr lvl="2"/>
                <a14:m>
                  <m:oMath xmlns:m="http://schemas.openxmlformats.org/officeDocument/2006/math">
                    <m:r>
                      <a:rPr lang="en-US" altLang="ja-JP" i="1">
                        <a:latin typeface="Cambria Math" panose="02040503050406030204" pitchFamily="18" charset="0"/>
                      </a:rPr>
                      <m:t>𝜖</m:t>
                    </m:r>
                    <m:r>
                      <a:rPr lang="en-US" altLang="ja-JP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ja-JP" dirty="0"/>
                  <a:t>and </a:t>
                </a:r>
                <a14:m>
                  <m:oMath xmlns:m="http://schemas.openxmlformats.org/officeDocument/2006/math"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𝑔</m:t>
                    </m:r>
                  </m:oMath>
                </a14:m>
                <a:r>
                  <a:rPr lang="en-US" altLang="ja-JP" dirty="0"/>
                  <a:t>: Complex couplings</a:t>
                </a:r>
              </a:p>
              <a:p>
                <a:pPr lvl="3"/>
                <a:r>
                  <a:rPr lang="en-US" altLang="ja-JP" dirty="0">
                    <a:sym typeface="Wingdings" panose="05000000000000000000" pitchFamily="2" charset="2"/>
                  </a:rPr>
                  <a:t>One of couplings can be real, but both cannot</a:t>
                </a:r>
              </a:p>
              <a:p>
                <a:pPr marL="1371600" lvl="3" indent="0">
                  <a:buNone/>
                </a:pPr>
                <a:r>
                  <a:rPr lang="en-US" altLang="ja-JP" dirty="0">
                    <a:sym typeface="Wingdings" panose="05000000000000000000" pitchFamily="2" charset="2"/>
                  </a:rPr>
                  <a:t>              </a:t>
                </a:r>
                <a:r>
                  <a:rPr lang="en-US" altLang="ja-JP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CP can violate</a:t>
                </a:r>
              </a:p>
              <a:p>
                <a:pPr lvl="3"/>
                <a:endParaRPr lang="en-US" altLang="ja-JP" sz="800" dirty="0">
                  <a:solidFill>
                    <a:srgbClr val="FF0000"/>
                  </a:solidFill>
                  <a:sym typeface="Wingdings" panose="05000000000000000000" pitchFamily="2" charset="2"/>
                </a:endParaRPr>
              </a:p>
              <a:p>
                <a:pPr lvl="2"/>
                <a:r>
                  <a:rPr lang="en-US" altLang="ja-JP" dirty="0">
                    <a:sym typeface="Wingdings" panose="05000000000000000000" pitchFamily="2" charset="2"/>
                  </a:rPr>
                  <a:t>Time dependent masses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ja-JP" sz="16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ja-JP" sz="16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altLang="ja-JP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</m:sub>
                      <m:sup>
                        <m:r>
                          <a:rPr lang="en-US" altLang="ja-JP" sz="16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d>
                      <m:dPr>
                        <m:ctrlPr>
                          <a:rPr lang="en-US" altLang="ja-JP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ja-JP" sz="16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altLang="ja-JP" sz="1600" dirty="0"/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ja-JP" sz="16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ja-JP" sz="16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altLang="ja-JP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𝜉</m:t>
                        </m:r>
                      </m:sub>
                      <m:sup>
                        <m:r>
                          <a:rPr lang="en-US" altLang="ja-JP" sz="16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d>
                      <m:dPr>
                        <m:ctrlPr>
                          <a:rPr lang="en-US" altLang="ja-JP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ja-JP" sz="16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endParaRPr lang="en-US" altLang="ja-JP" dirty="0">
                  <a:solidFill>
                    <a:srgbClr val="FF0000"/>
                  </a:solidFill>
                </a:endParaRPr>
              </a:p>
              <a:p>
                <a:pPr lvl="3"/>
                <a:r>
                  <a:rPr lang="en-US" altLang="ja-JP" dirty="0"/>
                  <a:t>In this model, we use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ja-JP" sz="1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ja-JP" sz="14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altLang="ja-JP" sz="14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</m:sub>
                      <m:sup>
                        <m:r>
                          <a:rPr lang="en-US" altLang="ja-JP" sz="1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d>
                      <m:dPr>
                        <m:ctrlPr>
                          <a:rPr lang="en-US" altLang="ja-JP" sz="1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ja-JP" sz="1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altLang="ja-JP" sz="1400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altLang="ja-JP" sz="1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ja-JP" sz="14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altLang="ja-JP" sz="1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altLang="ja-JP" sz="1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altLang="ja-JP" sz="1400" b="0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altLang="ja-JP" sz="1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14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altLang="ja-JP" sz="1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func>
                      <m:funcPr>
                        <m:ctrlPr>
                          <a:rPr lang="en-US" altLang="ja-JP" sz="14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en-US" altLang="ja-JP" sz="1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ja-JP" sz="1400" b="0" i="0" smtClean="0">
                                <a:latin typeface="Cambria Math" panose="02040503050406030204" pitchFamily="18" charset="0"/>
                              </a:rPr>
                              <m:t>cos</m:t>
                            </m:r>
                          </m:e>
                          <m:sup>
                            <m:r>
                              <a:rPr lang="en-US" altLang="ja-JP" sz="1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fName>
                      <m:e>
                        <m:r>
                          <a:rPr lang="en-US" altLang="ja-JP" sz="1400" b="0" i="1" smtClean="0">
                            <a:latin typeface="Cambria Math" panose="02040503050406030204" pitchFamily="18" charset="0"/>
                          </a:rPr>
                          <m:t>𝐵𝑡</m:t>
                        </m:r>
                      </m:e>
                    </m:func>
                  </m:oMath>
                </a14:m>
                <a:r>
                  <a:rPr lang="en-US" altLang="ja-JP" sz="1400" i="1" dirty="0"/>
                  <a:t>,</a:t>
                </a:r>
                <a:r>
                  <a:rPr lang="en-US" altLang="ja-JP" sz="1400" dirty="0"/>
                  <a:t>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ja-JP" sz="1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ja-JP" sz="14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altLang="ja-JP" sz="14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𝜉</m:t>
                        </m:r>
                      </m:sub>
                      <m:sup>
                        <m:r>
                          <a:rPr lang="en-US" altLang="ja-JP" sz="1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d>
                      <m:dPr>
                        <m:ctrlPr>
                          <a:rPr lang="en-US" altLang="ja-JP" sz="1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ja-JP" sz="1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altLang="ja-JP" sz="14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altLang="ja-JP" sz="1400" dirty="0"/>
                  <a:t> const.</a:t>
                </a:r>
              </a:p>
              <a:p>
                <a:pPr lvl="1"/>
                <a:endParaRPr lang="en-US" altLang="ja-JP" dirty="0"/>
              </a:p>
              <a:p>
                <a:pPr lvl="1"/>
                <a:r>
                  <a:rPr lang="en-US" altLang="ja-JP" dirty="0"/>
                  <a:t>Net number</a:t>
                </a:r>
              </a:p>
              <a:p>
                <a:pPr marL="1371600" lvl="3" indent="0">
                  <a:buNone/>
                </a:pPr>
                <a14:m>
                  <m:oMath xmlns:m="http://schemas.openxmlformats.org/officeDocument/2006/math">
                    <m:r>
                      <a:rPr lang="en-US" altLang="ja-JP" i="1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altLang="ja-JP" i="1">
                        <a:latin typeface="Cambria Math" panose="02040503050406030204" pitchFamily="18" charset="0"/>
                      </a:rPr>
                      <m:t>−</m:t>
                    </m:r>
                    <m:acc>
                      <m:accPr>
                        <m:chr m:val="̅"/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acc>
                    <m:r>
                      <a:rPr lang="en-US" altLang="ja-JP" i="1">
                        <a:latin typeface="Cambria Math" panose="02040503050406030204" pitchFamily="18" charset="0"/>
                      </a:rPr>
                      <m:t>≡</m:t>
                    </m:r>
                    <m:nary>
                      <m:naryPr>
                        <m:subHide m:val="on"/>
                        <m:supHide m:val="on"/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p>
                          <m:sSupPr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𝑖</m:t>
                        </m:r>
                        <m:d>
                          <m:dPr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⟨"/>
                                <m:endChr m:val="⟩"/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altLang="ja-JP" i="1" dirty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sym typeface="Wingdings" panose="05000000000000000000" pitchFamily="2" charset="2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ja-JP" i="1" dirty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sym typeface="Wingdings" panose="05000000000000000000" pitchFamily="2" charset="2"/>
                                      </a:rPr>
                                      <m:t>𝜒</m:t>
                                    </m:r>
                                  </m:e>
                                  <m:sup>
                                    <m:r>
                                      <a:rPr lang="en-US" altLang="ja-JP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Wingdings" panose="05000000000000000000" pitchFamily="2" charset="2"/>
                                      </a:rPr>
                                      <m:t>†</m:t>
                                    </m:r>
                                  </m:sup>
                                </m:sSup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⋅</m:t>
                                </m:r>
                                <m:sSub>
                                  <m:sSubPr>
                                    <m:ctrlPr>
                                      <a:rPr lang="en-US" altLang="ja-JP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Wingdings" panose="05000000000000000000" pitchFamily="2" charset="2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Wingdings" panose="05000000000000000000" pitchFamily="2" charset="2"/>
                                      </a:rPr>
                                      <m:t>𝜕</m:t>
                                    </m:r>
                                  </m:e>
                                  <m:sub>
                                    <m:r>
                                      <a:rPr lang="en-US" altLang="ja-JP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Wingdings" panose="05000000000000000000" pitchFamily="2" charset="2"/>
                                      </a:rPr>
                                      <m:t>𝑡</m:t>
                                    </m:r>
                                  </m:sub>
                                </m:sSub>
                                <m:r>
                                  <a:rPr lang="en-US" altLang="ja-JP" i="1" dirty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𝜒</m:t>
                                </m:r>
                              </m:e>
                            </m:d>
                            <m:r>
                              <a:rPr lang="en-US" altLang="ja-JP" i="1" dirty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−</m:t>
                            </m:r>
                            <m:d>
                              <m:dPr>
                                <m:begChr m:val="⟨"/>
                                <m:endChr m:val="⟩"/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ja-JP" i="1" dirty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𝜒</m:t>
                                </m:r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⋅</m:t>
                                </m:r>
                                <m:sSub>
                                  <m:sSubPr>
                                    <m:ctrlPr>
                                      <a:rPr lang="en-US" altLang="ja-JP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Wingdings" panose="05000000000000000000" pitchFamily="2" charset="2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Wingdings" panose="05000000000000000000" pitchFamily="2" charset="2"/>
                                      </a:rPr>
                                      <m:t>𝜕</m:t>
                                    </m:r>
                                  </m:e>
                                  <m:sub>
                                    <m:r>
                                      <a:rPr lang="en-US" altLang="ja-JP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Wingdings" panose="05000000000000000000" pitchFamily="2" charset="2"/>
                                      </a:rPr>
                                      <m:t>𝑡</m:t>
                                    </m:r>
                                  </m:sub>
                                </m:sSub>
                                <m:sSup>
                                  <m:sSupPr>
                                    <m:ctrlPr>
                                      <a:rPr lang="en-US" altLang="ja-JP" i="1" dirty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sym typeface="Wingdings" panose="05000000000000000000" pitchFamily="2" charset="2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ja-JP" i="1" dirty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sym typeface="Wingdings" panose="05000000000000000000" pitchFamily="2" charset="2"/>
                                      </a:rPr>
                                      <m:t>𝜒</m:t>
                                    </m:r>
                                  </m:e>
                                  <m:sup>
                                    <m:r>
                                      <a:rPr lang="en-US" altLang="ja-JP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Wingdings" panose="05000000000000000000" pitchFamily="2" charset="2"/>
                                      </a:rPr>
                                      <m:t>†</m:t>
                                    </m:r>
                                  </m:sup>
                                </m:sSup>
                              </m:e>
                            </m:d>
                          </m:e>
                        </m:d>
                      </m:e>
                    </m:nary>
                  </m:oMath>
                </a14:m>
                <a:r>
                  <a:rPr lang="en-US" altLang="ja-JP" sz="1400" dirty="0"/>
                  <a:t>	    ( U(1) Noether charge in case of </a:t>
                </a:r>
                <a14:m>
                  <m:oMath xmlns:m="http://schemas.openxmlformats.org/officeDocument/2006/math">
                    <m:r>
                      <a:rPr lang="en-US" altLang="ja-JP" sz="1400" b="0" i="1" smtClean="0">
                        <a:latin typeface="Cambria Math" panose="02040503050406030204" pitchFamily="18" charset="0"/>
                      </a:rPr>
                      <m:t>𝜖</m:t>
                    </m:r>
                    <m:r>
                      <a:rPr lang="en-US" altLang="ja-JP" sz="14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altLang="ja-JP" sz="1400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altLang="ja-JP" sz="14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altLang="ja-JP" sz="1400" dirty="0"/>
                  <a:t> )</a:t>
                </a:r>
                <a:endParaRPr lang="en-US" altLang="ja-JP" dirty="0"/>
              </a:p>
              <a:p>
                <a:pPr lvl="2"/>
                <a:r>
                  <a:rPr lang="en-US" altLang="ja-JP" dirty="0"/>
                  <a:t>We follow this time evolution</a:t>
                </a:r>
              </a:p>
            </p:txBody>
          </p:sp>
        </mc:Choice>
        <mc:Fallback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504" y="116632"/>
                <a:ext cx="8928992" cy="6552728"/>
              </a:xfrm>
              <a:blipFill>
                <a:blip r:embed="rId3"/>
                <a:stretch>
                  <a:fillRect l="-751" t="-74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2019/11/28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The 3rd Workshop on HEPG @ South China Normal Univ.</a:t>
            </a:r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724128" y="-5898"/>
            <a:ext cx="33989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3" algn="r"/>
            <a:r>
              <a:rPr lang="en-US" altLang="ja-JP" sz="16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- 3. Asymmetric particle production -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861012" y="183838"/>
            <a:ext cx="24472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3" algn="r"/>
            <a:r>
              <a:rPr lang="en-US" altLang="ja-JP" sz="1600" dirty="0">
                <a:solidFill>
                  <a:srgbClr val="00B050"/>
                </a:solidFill>
              </a:rPr>
              <a:t>[SE, T. Matsuda</a:t>
            </a:r>
            <a:r>
              <a:rPr lang="de-DE" altLang="ja-JP" sz="1600" dirty="0">
                <a:solidFill>
                  <a:srgbClr val="00B050"/>
                </a:solidFill>
              </a:rPr>
              <a:t> </a:t>
            </a:r>
            <a:r>
              <a:rPr lang="en-US" altLang="ja-JP" sz="1600" dirty="0">
                <a:solidFill>
                  <a:srgbClr val="00B050"/>
                </a:solidFill>
              </a:rPr>
              <a:t>(2017)]</a:t>
            </a: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09762B9D-F091-4363-80A8-B409C339232B}"/>
              </a:ext>
            </a:extLst>
          </p:cNvPr>
          <p:cNvCxnSpPr>
            <a:cxnSpLocks/>
          </p:cNvCxnSpPr>
          <p:nvPr/>
        </p:nvCxnSpPr>
        <p:spPr>
          <a:xfrm>
            <a:off x="5076056" y="4585170"/>
            <a:ext cx="864096" cy="0"/>
          </a:xfrm>
          <a:prstGeom prst="line">
            <a:avLst/>
          </a:prstGeom>
          <a:ln w="25400" cmpd="dbl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E5755DFE-62CE-4D87-A93E-BD68551C299E}"/>
                  </a:ext>
                </a:extLst>
              </p:cNvPr>
              <p:cNvSpPr txBox="1"/>
              <p:nvPr/>
            </p:nvSpPr>
            <p:spPr>
              <a:xfrm>
                <a:off x="5043902" y="4589332"/>
                <a:ext cx="226440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200" dirty="0">
                    <a:solidFill>
                      <a:srgbClr val="FF0000"/>
                    </a:solidFill>
                  </a:rPr>
                  <a:t>Background oscillation </a:t>
                </a:r>
                <a14:m>
                  <m:oMath xmlns:m="http://schemas.openxmlformats.org/officeDocument/2006/math">
                    <m:r>
                      <a:rPr kumimoji="1" lang="en-US" altLang="ja-JP" sz="1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kumimoji="1" lang="en-US" altLang="ja-JP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⟨"/>
                            <m:endChr m:val="⟩"/>
                            <m:ctrlPr>
                              <a:rPr kumimoji="1" lang="en-US" altLang="ja-JP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sz="12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𝜙</m:t>
                            </m:r>
                            <m:d>
                              <m:dPr>
                                <m:ctrlPr>
                                  <a:rPr lang="en-US" altLang="ja-JP" sz="12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ja-JP" sz="12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kumimoji="1" lang="en-US" altLang="ja-JP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kumimoji="1" lang="ja-JP" altLang="en-US" sz="12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E5755DFE-62CE-4D87-A93E-BD68551C29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3902" y="4589332"/>
                <a:ext cx="2264402" cy="276999"/>
              </a:xfrm>
              <a:prstGeom prst="rect">
                <a:avLst/>
              </a:prstGeom>
              <a:blipFill>
                <a:blip r:embed="rId4"/>
                <a:stretch>
                  <a:fillRect b="-20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F2A2C7CA-0732-46E0-980D-915A98094BA1}"/>
              </a:ext>
            </a:extLst>
          </p:cNvPr>
          <p:cNvCxnSpPr>
            <a:cxnSpLocks/>
          </p:cNvCxnSpPr>
          <p:nvPr/>
        </p:nvCxnSpPr>
        <p:spPr>
          <a:xfrm>
            <a:off x="4604154" y="4583033"/>
            <a:ext cx="327886" cy="2137"/>
          </a:xfrm>
          <a:prstGeom prst="line">
            <a:avLst/>
          </a:prstGeom>
          <a:ln w="25400" cmpd="dbl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11BBF7AB-8AC9-4878-89F7-357483ED8308}"/>
              </a:ext>
            </a:extLst>
          </p:cNvPr>
          <p:cNvSpPr txBox="1"/>
          <p:nvPr/>
        </p:nvSpPr>
        <p:spPr>
          <a:xfrm>
            <a:off x="4004444" y="4592161"/>
            <a:ext cx="10262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rgbClr val="0000FF"/>
                </a:solidFill>
              </a:rPr>
              <a:t>Original mass</a:t>
            </a:r>
            <a:endParaRPr kumimoji="1" lang="ja-JP" altLang="en-US" sz="1200" dirty="0">
              <a:solidFill>
                <a:srgbClr val="0000FF"/>
              </a:solidFill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315BA9C0-4CB8-412A-8372-A20338387CF2}"/>
              </a:ext>
            </a:extLst>
          </p:cNvPr>
          <p:cNvSpPr/>
          <p:nvPr/>
        </p:nvSpPr>
        <p:spPr>
          <a:xfrm>
            <a:off x="7389492" y="2874743"/>
            <a:ext cx="817408" cy="57555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50000">
                <a:srgbClr val="92D050">
                  <a:alpha val="7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876B0D93-3C7A-4192-82E4-0789761DF278}"/>
              </a:ext>
            </a:extLst>
          </p:cNvPr>
          <p:cNvCxnSpPr/>
          <p:nvPr/>
        </p:nvCxnSpPr>
        <p:spPr>
          <a:xfrm>
            <a:off x="6766174" y="3445897"/>
            <a:ext cx="2066433" cy="1967"/>
          </a:xfrm>
          <a:prstGeom prst="straightConnector1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フリーフォーム 44">
            <a:extLst>
              <a:ext uri="{FF2B5EF4-FFF2-40B4-BE49-F238E27FC236}">
                <a16:creationId xmlns:a16="http://schemas.microsoft.com/office/drawing/2014/main" id="{5249A0F9-404B-4197-ACAF-7ADD27303075}"/>
              </a:ext>
            </a:extLst>
          </p:cNvPr>
          <p:cNvSpPr/>
          <p:nvPr/>
        </p:nvSpPr>
        <p:spPr>
          <a:xfrm>
            <a:off x="6770751" y="2719621"/>
            <a:ext cx="2088232" cy="728243"/>
          </a:xfrm>
          <a:custGeom>
            <a:avLst/>
            <a:gdLst>
              <a:gd name="connsiteX0" fmla="*/ 0 w 3057098"/>
              <a:gd name="connsiteY0" fmla="*/ 0 h 1719691"/>
              <a:gd name="connsiteX1" fmla="*/ 1501253 w 3057098"/>
              <a:gd name="connsiteY1" fmla="*/ 1719618 h 1719691"/>
              <a:gd name="connsiteX2" fmla="*/ 3057098 w 3057098"/>
              <a:gd name="connsiteY2" fmla="*/ 54591 h 1719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57098" h="1719691">
                <a:moveTo>
                  <a:pt x="0" y="0"/>
                </a:moveTo>
                <a:cubicBezTo>
                  <a:pt x="495868" y="855260"/>
                  <a:pt x="991737" y="1710520"/>
                  <a:pt x="1501253" y="1719618"/>
                </a:cubicBezTo>
                <a:cubicBezTo>
                  <a:pt x="2010769" y="1728716"/>
                  <a:pt x="2533933" y="891653"/>
                  <a:pt x="3057098" y="54591"/>
                </a:cubicBezTo>
              </a:path>
            </a:pathLst>
          </a:cu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1362F6FC-D961-43D2-8B95-F3523AE5926A}"/>
              </a:ext>
            </a:extLst>
          </p:cNvPr>
          <p:cNvCxnSpPr/>
          <p:nvPr/>
        </p:nvCxnSpPr>
        <p:spPr>
          <a:xfrm flipH="1" flipV="1">
            <a:off x="7805239" y="2599696"/>
            <a:ext cx="8047" cy="989087"/>
          </a:xfrm>
          <a:prstGeom prst="straightConnector1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テキスト ボックス 19">
                <a:extLst>
                  <a:ext uri="{FF2B5EF4-FFF2-40B4-BE49-F238E27FC236}">
                    <a16:creationId xmlns:a16="http://schemas.microsoft.com/office/drawing/2014/main" id="{058E262D-A211-4F0D-AC8B-2455A88ABDB1}"/>
                  </a:ext>
                </a:extLst>
              </p:cNvPr>
              <p:cNvSpPr txBox="1"/>
              <p:nvPr/>
            </p:nvSpPr>
            <p:spPr>
              <a:xfrm>
                <a:off x="7535197" y="2357120"/>
                <a:ext cx="34265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1400" b="0" i="1" smtClean="0">
                          <a:latin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kumimoji="1" lang="ja-JP" altLang="en-US" sz="1400" i="1" dirty="0"/>
              </a:p>
            </p:txBody>
          </p:sp>
        </mc:Choice>
        <mc:Fallback>
          <p:sp>
            <p:nvSpPr>
              <p:cNvPr id="20" name="テキスト ボックス 19">
                <a:extLst>
                  <a:ext uri="{FF2B5EF4-FFF2-40B4-BE49-F238E27FC236}">
                    <a16:creationId xmlns:a16="http://schemas.microsoft.com/office/drawing/2014/main" id="{058E262D-A211-4F0D-AC8B-2455A88ABD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5197" y="2357120"/>
                <a:ext cx="342658" cy="30777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円/楕円 47">
            <a:extLst>
              <a:ext uri="{FF2B5EF4-FFF2-40B4-BE49-F238E27FC236}">
                <a16:creationId xmlns:a16="http://schemas.microsoft.com/office/drawing/2014/main" id="{2B5AA39D-F49D-4336-8F0A-25F34B3CD586}"/>
              </a:ext>
            </a:extLst>
          </p:cNvPr>
          <p:cNvSpPr/>
          <p:nvPr/>
        </p:nvSpPr>
        <p:spPr>
          <a:xfrm>
            <a:off x="6960399" y="2838117"/>
            <a:ext cx="108000" cy="108000"/>
          </a:xfrm>
          <a:prstGeom prst="ellipse">
            <a:avLst/>
          </a:prstGeom>
          <a:gradFill flip="none" rotWithShape="1">
            <a:gsLst>
              <a:gs pos="0">
                <a:srgbClr val="FF0000"/>
              </a:gs>
              <a:gs pos="10000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600" dirty="0"/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67C395D3-FF89-4E21-A568-55AD6C9F4156}"/>
              </a:ext>
            </a:extLst>
          </p:cNvPr>
          <p:cNvGrpSpPr/>
          <p:nvPr/>
        </p:nvGrpSpPr>
        <p:grpSpPr>
          <a:xfrm>
            <a:off x="7389492" y="2791584"/>
            <a:ext cx="185597" cy="393161"/>
            <a:chOff x="6782560" y="731621"/>
            <a:chExt cx="185597" cy="393161"/>
          </a:xfrm>
        </p:grpSpPr>
        <p:sp>
          <p:nvSpPr>
            <p:cNvPr id="23" name="フリーフォーム 49">
              <a:extLst>
                <a:ext uri="{FF2B5EF4-FFF2-40B4-BE49-F238E27FC236}">
                  <a16:creationId xmlns:a16="http://schemas.microsoft.com/office/drawing/2014/main" id="{0CD5CB73-401D-4A96-9DD7-9DB571F4E526}"/>
                </a:ext>
              </a:extLst>
            </p:cNvPr>
            <p:cNvSpPr/>
            <p:nvPr/>
          </p:nvSpPr>
          <p:spPr>
            <a:xfrm rot="3434208">
              <a:off x="6779534" y="936159"/>
              <a:ext cx="315936" cy="61310"/>
            </a:xfrm>
            <a:custGeom>
              <a:avLst/>
              <a:gdLst>
                <a:gd name="connsiteX0" fmla="*/ 0 w 582125"/>
                <a:gd name="connsiteY0" fmla="*/ 74700 h 154549"/>
                <a:gd name="connsiteX1" fmla="*/ 38636 w 582125"/>
                <a:gd name="connsiteY1" fmla="*/ 2578 h 154549"/>
                <a:gd name="connsiteX2" fmla="*/ 110758 w 582125"/>
                <a:gd name="connsiteY2" fmla="*/ 151973 h 154549"/>
                <a:gd name="connsiteX3" fmla="*/ 182880 w 582125"/>
                <a:gd name="connsiteY3" fmla="*/ 3 h 154549"/>
                <a:gd name="connsiteX4" fmla="*/ 255001 w 582125"/>
                <a:gd name="connsiteY4" fmla="*/ 154549 h 154549"/>
                <a:gd name="connsiteX5" fmla="*/ 327123 w 582125"/>
                <a:gd name="connsiteY5" fmla="*/ 3 h 154549"/>
                <a:gd name="connsiteX6" fmla="*/ 399245 w 582125"/>
                <a:gd name="connsiteY6" fmla="*/ 154549 h 154549"/>
                <a:gd name="connsiteX7" fmla="*/ 471366 w 582125"/>
                <a:gd name="connsiteY7" fmla="*/ 3 h 154549"/>
                <a:gd name="connsiteX8" fmla="*/ 543488 w 582125"/>
                <a:gd name="connsiteY8" fmla="*/ 149398 h 154549"/>
                <a:gd name="connsiteX9" fmla="*/ 582125 w 582125"/>
                <a:gd name="connsiteY9" fmla="*/ 74700 h 154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2125" h="154549">
                  <a:moveTo>
                    <a:pt x="0" y="74700"/>
                  </a:moveTo>
                  <a:cubicBezTo>
                    <a:pt x="10088" y="32199"/>
                    <a:pt x="20176" y="-10301"/>
                    <a:pt x="38636" y="2578"/>
                  </a:cubicBezTo>
                  <a:cubicBezTo>
                    <a:pt x="57096" y="15457"/>
                    <a:pt x="86717" y="152402"/>
                    <a:pt x="110758" y="151973"/>
                  </a:cubicBezTo>
                  <a:cubicBezTo>
                    <a:pt x="134799" y="151544"/>
                    <a:pt x="158840" y="-426"/>
                    <a:pt x="182880" y="3"/>
                  </a:cubicBezTo>
                  <a:cubicBezTo>
                    <a:pt x="206920" y="432"/>
                    <a:pt x="230961" y="154549"/>
                    <a:pt x="255001" y="154549"/>
                  </a:cubicBezTo>
                  <a:cubicBezTo>
                    <a:pt x="279041" y="154549"/>
                    <a:pt x="303082" y="3"/>
                    <a:pt x="327123" y="3"/>
                  </a:cubicBezTo>
                  <a:cubicBezTo>
                    <a:pt x="351164" y="3"/>
                    <a:pt x="375205" y="154549"/>
                    <a:pt x="399245" y="154549"/>
                  </a:cubicBezTo>
                  <a:cubicBezTo>
                    <a:pt x="423285" y="154549"/>
                    <a:pt x="447326" y="861"/>
                    <a:pt x="471366" y="3"/>
                  </a:cubicBezTo>
                  <a:cubicBezTo>
                    <a:pt x="495406" y="-855"/>
                    <a:pt x="525028" y="136949"/>
                    <a:pt x="543488" y="149398"/>
                  </a:cubicBezTo>
                  <a:cubicBezTo>
                    <a:pt x="561948" y="161847"/>
                    <a:pt x="572036" y="118273"/>
                    <a:pt x="582125" y="74700"/>
                  </a:cubicBezTo>
                </a:path>
              </a:pathLst>
            </a:custGeom>
            <a:noFill/>
            <a:ln w="19050">
              <a:solidFill>
                <a:srgbClr val="00B050"/>
              </a:solidFill>
              <a:headEnd type="none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AFF6737C-5C93-4537-BA79-E16D5789D4D1}"/>
                </a:ext>
              </a:extLst>
            </p:cNvPr>
            <p:cNvCxnSpPr/>
            <p:nvPr/>
          </p:nvCxnSpPr>
          <p:spPr>
            <a:xfrm>
              <a:off x="6782560" y="731621"/>
              <a:ext cx="69319" cy="92658"/>
            </a:xfrm>
            <a:prstGeom prst="line">
              <a:avLst/>
            </a:prstGeom>
            <a:ln w="19050">
              <a:solidFill>
                <a:srgbClr val="00B050"/>
              </a:solidFill>
              <a:head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6255EC37-7B2C-44BA-AB1B-CCEC4D4BB911}"/>
              </a:ext>
            </a:extLst>
          </p:cNvPr>
          <p:cNvGrpSpPr/>
          <p:nvPr/>
        </p:nvGrpSpPr>
        <p:grpSpPr>
          <a:xfrm>
            <a:off x="8028331" y="2789780"/>
            <a:ext cx="154161" cy="380581"/>
            <a:chOff x="7296147" y="608255"/>
            <a:chExt cx="154161" cy="380581"/>
          </a:xfrm>
        </p:grpSpPr>
        <p:sp>
          <p:nvSpPr>
            <p:cNvPr id="26" name="フリーフォーム 52">
              <a:extLst>
                <a:ext uri="{FF2B5EF4-FFF2-40B4-BE49-F238E27FC236}">
                  <a16:creationId xmlns:a16="http://schemas.microsoft.com/office/drawing/2014/main" id="{F8042D5F-0EFA-4657-A20F-695735368FF5}"/>
                </a:ext>
              </a:extLst>
            </p:cNvPr>
            <p:cNvSpPr/>
            <p:nvPr/>
          </p:nvSpPr>
          <p:spPr>
            <a:xfrm rot="6836455">
              <a:off x="7177293" y="824263"/>
              <a:ext cx="283427" cy="45719"/>
            </a:xfrm>
            <a:custGeom>
              <a:avLst/>
              <a:gdLst>
                <a:gd name="connsiteX0" fmla="*/ 0 w 582125"/>
                <a:gd name="connsiteY0" fmla="*/ 74700 h 154549"/>
                <a:gd name="connsiteX1" fmla="*/ 38636 w 582125"/>
                <a:gd name="connsiteY1" fmla="*/ 2578 h 154549"/>
                <a:gd name="connsiteX2" fmla="*/ 110758 w 582125"/>
                <a:gd name="connsiteY2" fmla="*/ 151973 h 154549"/>
                <a:gd name="connsiteX3" fmla="*/ 182880 w 582125"/>
                <a:gd name="connsiteY3" fmla="*/ 3 h 154549"/>
                <a:gd name="connsiteX4" fmla="*/ 255001 w 582125"/>
                <a:gd name="connsiteY4" fmla="*/ 154549 h 154549"/>
                <a:gd name="connsiteX5" fmla="*/ 327123 w 582125"/>
                <a:gd name="connsiteY5" fmla="*/ 3 h 154549"/>
                <a:gd name="connsiteX6" fmla="*/ 399245 w 582125"/>
                <a:gd name="connsiteY6" fmla="*/ 154549 h 154549"/>
                <a:gd name="connsiteX7" fmla="*/ 471366 w 582125"/>
                <a:gd name="connsiteY7" fmla="*/ 3 h 154549"/>
                <a:gd name="connsiteX8" fmla="*/ 543488 w 582125"/>
                <a:gd name="connsiteY8" fmla="*/ 149398 h 154549"/>
                <a:gd name="connsiteX9" fmla="*/ 582125 w 582125"/>
                <a:gd name="connsiteY9" fmla="*/ 74700 h 154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2125" h="154549">
                  <a:moveTo>
                    <a:pt x="0" y="74700"/>
                  </a:moveTo>
                  <a:cubicBezTo>
                    <a:pt x="10088" y="32199"/>
                    <a:pt x="20176" y="-10301"/>
                    <a:pt x="38636" y="2578"/>
                  </a:cubicBezTo>
                  <a:cubicBezTo>
                    <a:pt x="57096" y="15457"/>
                    <a:pt x="86717" y="152402"/>
                    <a:pt x="110758" y="151973"/>
                  </a:cubicBezTo>
                  <a:cubicBezTo>
                    <a:pt x="134799" y="151544"/>
                    <a:pt x="158840" y="-426"/>
                    <a:pt x="182880" y="3"/>
                  </a:cubicBezTo>
                  <a:cubicBezTo>
                    <a:pt x="206920" y="432"/>
                    <a:pt x="230961" y="154549"/>
                    <a:pt x="255001" y="154549"/>
                  </a:cubicBezTo>
                  <a:cubicBezTo>
                    <a:pt x="279041" y="154549"/>
                    <a:pt x="303082" y="3"/>
                    <a:pt x="327123" y="3"/>
                  </a:cubicBezTo>
                  <a:cubicBezTo>
                    <a:pt x="351164" y="3"/>
                    <a:pt x="375205" y="154549"/>
                    <a:pt x="399245" y="154549"/>
                  </a:cubicBezTo>
                  <a:cubicBezTo>
                    <a:pt x="423285" y="154549"/>
                    <a:pt x="447326" y="861"/>
                    <a:pt x="471366" y="3"/>
                  </a:cubicBezTo>
                  <a:cubicBezTo>
                    <a:pt x="495406" y="-855"/>
                    <a:pt x="525028" y="136949"/>
                    <a:pt x="543488" y="149398"/>
                  </a:cubicBezTo>
                  <a:cubicBezTo>
                    <a:pt x="561948" y="161847"/>
                    <a:pt x="572036" y="118273"/>
                    <a:pt x="582125" y="74700"/>
                  </a:cubicBezTo>
                </a:path>
              </a:pathLst>
            </a:custGeom>
            <a:noFill/>
            <a:ln w="19050">
              <a:solidFill>
                <a:srgbClr val="00B050"/>
              </a:solidFill>
              <a:headEnd type="none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B319EB9D-6582-4456-94EE-73F43F4902B0}"/>
                </a:ext>
              </a:extLst>
            </p:cNvPr>
            <p:cNvCxnSpPr/>
            <p:nvPr/>
          </p:nvCxnSpPr>
          <p:spPr>
            <a:xfrm flipH="1">
              <a:off x="7382311" y="608255"/>
              <a:ext cx="67997" cy="118327"/>
            </a:xfrm>
            <a:prstGeom prst="line">
              <a:avLst/>
            </a:prstGeom>
            <a:ln w="19050">
              <a:solidFill>
                <a:srgbClr val="00B050"/>
              </a:solidFill>
              <a:head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2EB0839E-CB03-46AE-82BA-AEC5B7D0A9E1}"/>
              </a:ext>
            </a:extLst>
          </p:cNvPr>
          <p:cNvGrpSpPr/>
          <p:nvPr/>
        </p:nvGrpSpPr>
        <p:grpSpPr>
          <a:xfrm>
            <a:off x="7476431" y="2897547"/>
            <a:ext cx="275906" cy="372401"/>
            <a:chOff x="6594898" y="187600"/>
            <a:chExt cx="275906" cy="372401"/>
          </a:xfrm>
        </p:grpSpPr>
        <p:sp>
          <p:nvSpPr>
            <p:cNvPr id="29" name="円/楕円 55">
              <a:extLst>
                <a:ext uri="{FF2B5EF4-FFF2-40B4-BE49-F238E27FC236}">
                  <a16:creationId xmlns:a16="http://schemas.microsoft.com/office/drawing/2014/main" id="{10E74050-22D1-431B-82E0-99305A4344C6}"/>
                </a:ext>
              </a:extLst>
            </p:cNvPr>
            <p:cNvSpPr/>
            <p:nvPr/>
          </p:nvSpPr>
          <p:spPr>
            <a:xfrm>
              <a:off x="6594898" y="190621"/>
              <a:ext cx="108000" cy="108000"/>
            </a:xfrm>
            <a:prstGeom prst="ellipse">
              <a:avLst/>
            </a:prstGeom>
            <a:gradFill flip="none" rotWithShape="1">
              <a:gsLst>
                <a:gs pos="0">
                  <a:srgbClr val="0000FF">
                    <a:lumMod val="53000"/>
                    <a:lumOff val="47000"/>
                  </a:srgbClr>
                </a:gs>
                <a:gs pos="100000">
                  <a:schemeClr val="tx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3600" dirty="0"/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C2DA1544-B537-49CF-9057-342AF86919D3}"/>
                </a:ext>
              </a:extLst>
            </p:cNvPr>
            <p:cNvSpPr txBox="1"/>
            <p:nvPr/>
          </p:nvSpPr>
          <p:spPr>
            <a:xfrm rot="3189690">
              <a:off x="6553798" y="242996"/>
              <a:ext cx="37240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100" dirty="0"/>
                <a:t>))</a:t>
              </a:r>
              <a:endParaRPr kumimoji="1" lang="ja-JP" altLang="en-US" sz="1100" dirty="0"/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B04280C6-1581-4B7F-872F-5CE81429DE16}"/>
              </a:ext>
            </a:extLst>
          </p:cNvPr>
          <p:cNvGrpSpPr/>
          <p:nvPr/>
        </p:nvGrpSpPr>
        <p:grpSpPr>
          <a:xfrm>
            <a:off x="7901777" y="2901325"/>
            <a:ext cx="261610" cy="394215"/>
            <a:chOff x="7360937" y="255405"/>
            <a:chExt cx="261610" cy="394215"/>
          </a:xfrm>
        </p:grpSpPr>
        <p:sp>
          <p:nvSpPr>
            <p:cNvPr id="32" name="円/楕円 58">
              <a:extLst>
                <a:ext uri="{FF2B5EF4-FFF2-40B4-BE49-F238E27FC236}">
                  <a16:creationId xmlns:a16="http://schemas.microsoft.com/office/drawing/2014/main" id="{A1473203-044F-4A09-95B5-511C41DBF0F4}"/>
                </a:ext>
              </a:extLst>
            </p:cNvPr>
            <p:cNvSpPr/>
            <p:nvPr/>
          </p:nvSpPr>
          <p:spPr>
            <a:xfrm>
              <a:off x="7490887" y="255405"/>
              <a:ext cx="108000" cy="108000"/>
            </a:xfrm>
            <a:prstGeom prst="ellipse">
              <a:avLst/>
            </a:prstGeom>
            <a:gradFill flip="none" rotWithShape="1">
              <a:gsLst>
                <a:gs pos="0">
                  <a:srgbClr val="FFFF00"/>
                </a:gs>
                <a:gs pos="79000">
                  <a:schemeClr val="tx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3600" dirty="0"/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E9372E12-B410-423B-94C3-073D2B659C29}"/>
                </a:ext>
              </a:extLst>
            </p:cNvPr>
            <p:cNvSpPr txBox="1"/>
            <p:nvPr/>
          </p:nvSpPr>
          <p:spPr>
            <a:xfrm rot="6738801">
              <a:off x="7305541" y="332615"/>
              <a:ext cx="37240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100" dirty="0"/>
                <a:t>))</a:t>
              </a:r>
              <a:endParaRPr kumimoji="1" lang="ja-JP" altLang="en-US" sz="1100" dirty="0"/>
            </a:p>
          </p:txBody>
        </p:sp>
      </p:grp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556A57BE-9615-420D-9A56-74DA94979D24}"/>
              </a:ext>
            </a:extLst>
          </p:cNvPr>
          <p:cNvSpPr/>
          <p:nvPr/>
        </p:nvSpPr>
        <p:spPr>
          <a:xfrm>
            <a:off x="6654561" y="2366663"/>
            <a:ext cx="2303509" cy="135342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5" name="テキスト ボックス 34">
                <a:extLst>
                  <a:ext uri="{FF2B5EF4-FFF2-40B4-BE49-F238E27FC236}">
                    <a16:creationId xmlns:a16="http://schemas.microsoft.com/office/drawing/2014/main" id="{C57BD5AB-8733-4AE1-BF96-9044F6C43C2A}"/>
                  </a:ext>
                </a:extLst>
              </p:cNvPr>
              <p:cNvSpPr txBox="1"/>
              <p:nvPr/>
            </p:nvSpPr>
            <p:spPr>
              <a:xfrm>
                <a:off x="8555467" y="3412308"/>
                <a:ext cx="48102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kumimoji="1" lang="en-US" altLang="ja-JP" sz="1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</m:d>
                    </m:oMath>
                  </m:oMathPara>
                </a14:m>
                <a:endParaRPr kumimoji="1" lang="ja-JP" altLang="en-US" sz="1400" dirty="0"/>
              </a:p>
            </p:txBody>
          </p:sp>
        </mc:Choice>
        <mc:Fallback>
          <p:sp>
            <p:nvSpPr>
              <p:cNvPr id="35" name="テキスト ボックス 34">
                <a:extLst>
                  <a:ext uri="{FF2B5EF4-FFF2-40B4-BE49-F238E27FC236}">
                    <a16:creationId xmlns:a16="http://schemas.microsoft.com/office/drawing/2014/main" id="{C57BD5AB-8733-4AE1-BF96-9044F6C43C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55467" y="3412308"/>
                <a:ext cx="481029" cy="307777"/>
              </a:xfrm>
              <a:prstGeom prst="rect">
                <a:avLst/>
              </a:prstGeom>
              <a:blipFill>
                <a:blip r:embed="rId6"/>
                <a:stretch>
                  <a:fillRect b="-8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角丸四角形吹き出し 62">
            <a:extLst>
              <a:ext uri="{FF2B5EF4-FFF2-40B4-BE49-F238E27FC236}">
                <a16:creationId xmlns:a16="http://schemas.microsoft.com/office/drawing/2014/main" id="{794A7CEB-4656-4C80-A71F-3AF85C2B0A69}"/>
              </a:ext>
            </a:extLst>
          </p:cNvPr>
          <p:cNvSpPr/>
          <p:nvPr/>
        </p:nvSpPr>
        <p:spPr>
          <a:xfrm>
            <a:off x="8100392" y="2135909"/>
            <a:ext cx="857677" cy="331787"/>
          </a:xfrm>
          <a:prstGeom prst="wedgeRoundRectCallout">
            <a:avLst>
              <a:gd name="adj1" fmla="val -40594"/>
              <a:gd name="adj2" fmla="val 76907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7" name="テキスト ボックス 36">
                <a:extLst>
                  <a:ext uri="{FF2B5EF4-FFF2-40B4-BE49-F238E27FC236}">
                    <a16:creationId xmlns:a16="http://schemas.microsoft.com/office/drawing/2014/main" id="{B8E0099F-F046-4A00-9135-924D8CFE7D46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8340980" y="2135909"/>
                <a:ext cx="33547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ja-JP" sz="14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ja-JP" sz="1400" i="1">
                            <a:solidFill>
                              <a:srgbClr val="0000FF"/>
                            </a:solidFill>
                            <a:latin typeface="Cambria Math"/>
                          </a:rPr>
                          <m:t>𝜒</m:t>
                        </m:r>
                      </m:e>
                    </m:acc>
                  </m:oMath>
                </a14:m>
                <a:r>
                  <a:rPr kumimoji="1" lang="en-US" altLang="ja-JP" sz="1400" dirty="0"/>
                  <a:t>,</a:t>
                </a:r>
                <a:endParaRPr kumimoji="1" lang="ja-JP" altLang="en-US" sz="1400" dirty="0"/>
              </a:p>
            </p:txBody>
          </p:sp>
        </mc:Choice>
        <mc:Fallback>
          <p:sp>
            <p:nvSpPr>
              <p:cNvPr id="37" name="テキスト ボックス 36">
                <a:extLst>
                  <a:ext uri="{FF2B5EF4-FFF2-40B4-BE49-F238E27FC236}">
                    <a16:creationId xmlns:a16="http://schemas.microsoft.com/office/drawing/2014/main" id="{B8E0099F-F046-4A00-9135-924D8CFE7D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40980" y="2135909"/>
                <a:ext cx="335476" cy="307777"/>
              </a:xfrm>
              <a:prstGeom prst="rect">
                <a:avLst/>
              </a:prstGeom>
              <a:blipFill>
                <a:blip r:embed="rId7"/>
                <a:stretch>
                  <a:fillRect t="-1961" r="-7273" b="-1960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テキスト ボックス 37">
                <a:extLst>
                  <a:ext uri="{FF2B5EF4-FFF2-40B4-BE49-F238E27FC236}">
                    <a16:creationId xmlns:a16="http://schemas.microsoft.com/office/drawing/2014/main" id="{2AF776EB-ACDD-4996-BC37-63226EED5AFF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8532440" y="2135909"/>
                <a:ext cx="46737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400" dirty="0"/>
                  <a:t>( </a:t>
                </a:r>
                <a14:m>
                  <m:oMath xmlns:m="http://schemas.openxmlformats.org/officeDocument/2006/math">
                    <m:r>
                      <a:rPr lang="en-US" altLang="ja-JP" sz="14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𝜉</m:t>
                    </m:r>
                  </m:oMath>
                </a14:m>
                <a:r>
                  <a:rPr kumimoji="1" lang="ja-JP" altLang="en-US" sz="1400" dirty="0"/>
                  <a:t> </a:t>
                </a:r>
                <a:r>
                  <a:rPr kumimoji="1" lang="en-US" altLang="ja-JP" sz="1400" dirty="0"/>
                  <a:t>)</a:t>
                </a:r>
                <a:endParaRPr kumimoji="1" lang="ja-JP" altLang="en-US" sz="1400" dirty="0"/>
              </a:p>
            </p:txBody>
          </p:sp>
        </mc:Choice>
        <mc:Fallback>
          <p:sp>
            <p:nvSpPr>
              <p:cNvPr id="38" name="テキスト ボックス 37">
                <a:extLst>
                  <a:ext uri="{FF2B5EF4-FFF2-40B4-BE49-F238E27FC236}">
                    <a16:creationId xmlns:a16="http://schemas.microsoft.com/office/drawing/2014/main" id="{2AF776EB-ACDD-4996-BC37-63226EED5A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32440" y="2135909"/>
                <a:ext cx="467372" cy="307777"/>
              </a:xfrm>
              <a:prstGeom prst="rect">
                <a:avLst/>
              </a:prstGeom>
              <a:blipFill>
                <a:blip r:embed="rId8"/>
                <a:stretch>
                  <a:fillRect l="-3947" t="-1961" r="-3947" b="-1960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" name="テキスト ボックス 38">
                <a:extLst>
                  <a:ext uri="{FF2B5EF4-FFF2-40B4-BE49-F238E27FC236}">
                    <a16:creationId xmlns:a16="http://schemas.microsoft.com/office/drawing/2014/main" id="{C0FD746C-C70E-4E1C-811D-780B234CF0CC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8118538" y="2132856"/>
                <a:ext cx="33547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ja-JP" sz="1400" i="1">
                        <a:solidFill>
                          <a:srgbClr val="0000FF"/>
                        </a:solidFill>
                        <a:latin typeface="Cambria Math"/>
                      </a:rPr>
                      <m:t>𝜒</m:t>
                    </m:r>
                  </m:oMath>
                </a14:m>
                <a:r>
                  <a:rPr kumimoji="1" lang="en-US" altLang="ja-JP" sz="1400" dirty="0"/>
                  <a:t>,</a:t>
                </a:r>
                <a:endParaRPr kumimoji="1" lang="ja-JP" altLang="en-US" sz="1400" dirty="0"/>
              </a:p>
            </p:txBody>
          </p:sp>
        </mc:Choice>
        <mc:Fallback>
          <p:sp>
            <p:nvSpPr>
              <p:cNvPr id="39" name="テキスト ボックス 38">
                <a:extLst>
                  <a:ext uri="{FF2B5EF4-FFF2-40B4-BE49-F238E27FC236}">
                    <a16:creationId xmlns:a16="http://schemas.microsoft.com/office/drawing/2014/main" id="{C0FD746C-C70E-4E1C-811D-780B234CF0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18538" y="2132856"/>
                <a:ext cx="335476" cy="307777"/>
              </a:xfrm>
              <a:prstGeom prst="rect">
                <a:avLst/>
              </a:prstGeom>
              <a:blipFill>
                <a:blip r:embed="rId9"/>
                <a:stretch>
                  <a:fillRect t="-4000" r="-3636" b="-20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799170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repeatCount="indefinite" accel="50000" decel="50000" autoRev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0.00046 L 0.02795 0.0375 C 0.03784 0.04954 0.07066 0.07199 0.08576 0.07199 C 0.10295 0.07199 0.13142 0.04954 0.14132 0.0375 L 0.17326 0.00046 " pathEditMode="relative" rAng="0" ptsTypes="AAAAA">
                                      <p:cBhvr>
                                        <p:cTn id="6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46" y="356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8" presetClass="entr" presetSubtype="3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9" dur="1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8" presetClass="entr" presetSubtype="9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2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4" presetClass="path" presetSubtype="0" repeatCount="indefinite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11111E-6 2.96296E-6 L -0.02865 -0.05324 " pathEditMode="relative" rAng="0" ptsTypes="AA">
                                      <p:cBhvr>
                                        <p:cTn id="20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1" y="-2662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4" presetClass="path" presetSubtype="0" repeatCount="indefinite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017 0.00278 L 0.0191 -0.05555 " pathEditMode="relative" rAng="0" ptsTypes="AA">
                                      <p:cBhvr>
                                        <p:cTn id="22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5" y="-29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107504" y="116632"/>
                <a:ext cx="8928992" cy="6552728"/>
              </a:xfrm>
            </p:spPr>
            <p:txBody>
              <a:bodyPr>
                <a:normAutofit/>
              </a:bodyPr>
              <a:lstStyle/>
              <a:p>
                <a:pPr lvl="1"/>
                <a:r>
                  <a:rPr lang="en-US" altLang="ja-JP" dirty="0"/>
                  <a:t>EOM</a:t>
                </a:r>
                <a:endParaRPr lang="en-US" altLang="ja-JP" dirty="0">
                  <a:sym typeface="Wingdings" panose="05000000000000000000" pitchFamily="2" charset="2"/>
                </a:endParaRPr>
              </a:p>
              <a:p>
                <a:pPr marL="1371600" lvl="3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i="1" dirty="0">
                          <a:latin typeface="Cambria Math" panose="02040503050406030204" pitchFamily="18" charset="0"/>
                          <a:sym typeface="Wingdings" panose="05000000000000000000" pitchFamily="2" charset="2"/>
                        </a:rPr>
                        <m:t>0=</m:t>
                      </m:r>
                      <m:sSubSup>
                        <m:sSubSupPr>
                          <m:ctrlPr>
                            <a:rPr lang="en-US" altLang="ja-JP" i="1" dirty="0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</m:ctrlPr>
                        </m:sSubSupPr>
                        <m:e>
                          <m:r>
                            <a:rPr lang="en-US" altLang="ja-JP" i="1" dirty="0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𝜕</m:t>
                          </m:r>
                        </m:e>
                        <m:sub>
                          <m:r>
                            <a:rPr lang="en-US" altLang="ja-JP" i="1" dirty="0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𝑡</m:t>
                          </m:r>
                        </m:sub>
                        <m:sup>
                          <m:r>
                            <a:rPr lang="en-US" altLang="ja-JP" i="1" dirty="0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2</m:t>
                          </m:r>
                        </m:sup>
                      </m:sSubSup>
                      <m:r>
                        <m:rPr>
                          <m:sty m:val="p"/>
                        </m:rPr>
                        <a:rPr lang="en-US" altLang="ja-JP" dirty="0" smtClean="0">
                          <a:solidFill>
                            <a:srgbClr val="9800B6"/>
                          </a:solidFill>
                          <a:latin typeface="Cambria Math" panose="02040503050406030204" pitchFamily="18" charset="0"/>
                          <a:sym typeface="Wingdings" panose="05000000000000000000" pitchFamily="2" charset="2"/>
                        </a:rPr>
                        <m:t>Ψ</m:t>
                      </m:r>
                      <m:r>
                        <a:rPr lang="en-US" altLang="ja-JP" i="1" dirty="0">
                          <a:latin typeface="Cambria Math" panose="02040503050406030204" pitchFamily="18" charset="0"/>
                          <a:sym typeface="Wingdings" panose="05000000000000000000" pitchFamily="2" charset="2"/>
                        </a:rPr>
                        <m:t>+</m:t>
                      </m:r>
                      <m:d>
                        <m:dPr>
                          <m:ctrlP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⃗"/>
                                  <m:ctrlPr>
                                    <a:rPr lang="en-US" altLang="ja-JP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ja-JP" b="0" i="0" smtClean="0">
                                      <a:latin typeface="Cambria Math" panose="02040503050406030204" pitchFamily="18" charset="0"/>
                                    </a:rPr>
                                    <m:t>∇</m:t>
                                  </m:r>
                                </m:e>
                              </m:acc>
                            </m:e>
                            <m:sup>
                              <m: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m:rPr>
                          <m:sty m:val="p"/>
                        </m:rPr>
                        <a:rPr lang="en-US" altLang="ja-JP" dirty="0">
                          <a:solidFill>
                            <a:srgbClr val="9800B6"/>
                          </a:solidFill>
                          <a:latin typeface="Cambria Math" panose="02040503050406030204" pitchFamily="18" charset="0"/>
                          <a:sym typeface="Wingdings" panose="05000000000000000000" pitchFamily="2" charset="2"/>
                        </a:rPr>
                        <m:t>Ψ</m:t>
                      </m:r>
                    </m:oMath>
                  </m:oMathPara>
                </a14:m>
                <a:endParaRPr lang="en-US" altLang="ja-JP" dirty="0">
                  <a:sym typeface="Wingdings" panose="05000000000000000000" pitchFamily="2" charset="2"/>
                </a:endParaRPr>
              </a:p>
              <a:p>
                <a:pPr marL="1371600" lvl="3" indent="0">
                  <a:buNone/>
                </a:pPr>
                <a:r>
                  <a:rPr lang="en-US" altLang="ja-JP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	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dirty="0">
                        <a:solidFill>
                          <a:srgbClr val="9800B6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Ψ</m:t>
                    </m:r>
                    <m:r>
                      <a:rPr lang="en-US" altLang="ja-JP" i="1" dirty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</m:t>
                    </m:r>
                    <m:d>
                      <m:dPr>
                        <m:ctrlP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ja-JP" i="1" dirty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eqArrPr>
                          <m:e>
                            <m:eqArr>
                              <m:eqArrPr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</m:ctrlPr>
                              </m:eqArrPr>
                              <m:e>
                                <m:r>
                                  <a:rPr lang="en-US" altLang="ja-JP" i="1" dirty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𝜒</m:t>
                                </m:r>
                              </m:e>
                              <m:e>
                                <m:sSup>
                                  <m:sSupPr>
                                    <m:ctrlPr>
                                      <a:rPr lang="en-US" altLang="ja-JP" b="0" i="1" dirty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sym typeface="Wingdings" panose="05000000000000000000" pitchFamily="2" charset="2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ja-JP" i="1" dirty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sym typeface="Wingdings" panose="05000000000000000000" pitchFamily="2" charset="2"/>
                                      </a:rPr>
                                      <m:t>𝜒</m:t>
                                    </m:r>
                                  </m:e>
                                  <m:sup>
                                    <m:r>
                                      <a:rPr lang="en-US" altLang="ja-JP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Wingdings" panose="05000000000000000000" pitchFamily="2" charset="2"/>
                                      </a:rPr>
                                      <m:t>†</m:t>
                                    </m:r>
                                  </m:sup>
                                </m:sSup>
                              </m:e>
                            </m:eqArr>
                          </m:e>
                          <m:e>
                            <m:r>
                              <a:rPr lang="en-US" altLang="ja-JP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𝜉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ja-JP" dirty="0">
                    <a:sym typeface="Wingdings" panose="05000000000000000000" pitchFamily="2" charset="2"/>
                  </a:rPr>
                  <a:t>     ,  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Sup>
                                <m:sSubSupPr>
                                  <m:ctrlPr>
                                    <a:rPr lang="en-US" altLang="ja-JP" i="1">
                                      <a:latin typeface="Cambria Math" panose="02040503050406030204" pitchFamily="18" charset="0"/>
                                      <a:sym typeface="Wingdings" panose="05000000000000000000" pitchFamily="2" charset="2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ja-JP" b="0" i="1" smtClean="0">
                                      <a:latin typeface="Cambria Math" panose="02040503050406030204" pitchFamily="18" charset="0"/>
                                      <a:sym typeface="Wingdings" panose="05000000000000000000" pitchFamily="2" charset="2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altLang="ja-JP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sym typeface="Wingdings" panose="05000000000000000000" pitchFamily="2" charset="2"/>
                                    </a:rPr>
                                    <m:t>𝜒</m:t>
                                  </m:r>
                                </m:sub>
                                <m:sup>
                                  <m:r>
                                    <a:rPr lang="en-US" altLang="ja-JP" i="1">
                                      <a:latin typeface="Cambria Math" panose="02040503050406030204" pitchFamily="18" charset="0"/>
                                      <a:sym typeface="Wingdings" panose="05000000000000000000" pitchFamily="2" charset="2"/>
                                    </a:rPr>
                                    <m:t>2</m:t>
                                  </m:r>
                                </m:sup>
                              </m:sSubSup>
                              <m:d>
                                <m:dPr>
                                  <m:ctrlPr>
                                    <a:rPr lang="en-US" altLang="ja-JP" b="0" i="1" smtClean="0">
                                      <a:latin typeface="Cambria Math" panose="02040503050406030204" pitchFamily="18" charset="0"/>
                                      <a:sym typeface="Wingdings" panose="05000000000000000000" pitchFamily="2" charset="2"/>
                                    </a:rPr>
                                  </m:ctrlPr>
                                </m:dPr>
                                <m:e>
                                  <m:r>
                                    <a:rPr lang="en-US" altLang="ja-JP" b="0" i="1" smtClean="0">
                                      <a:latin typeface="Cambria Math" panose="02040503050406030204" pitchFamily="18" charset="0"/>
                                      <a:sym typeface="Wingdings" panose="05000000000000000000" pitchFamily="2" charset="2"/>
                                    </a:rPr>
                                    <m:t>𝑡</m:t>
                                  </m:r>
                                </m:e>
                              </m:d>
                            </m:e>
                            <m:e>
                              <m:sSup>
                                <m:sSupPr>
                                  <m:ctrlP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  <m:t>𝜖</m:t>
                                  </m:r>
                                </m:e>
                                <m:sup>
                                  <m: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  <m:e>
                              <m:sSup>
                                <m:sSupPr>
                                  <m:ctrlP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e>
                                <m:sup>
                                  <m: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</m:mr>
                          <m:mr>
                            <m:e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e>
                              <m:sSubSup>
                                <m:sSubSupPr>
                                  <m:ctrlPr>
                                    <a:rPr lang="en-US" altLang="ja-JP" i="1">
                                      <a:latin typeface="Cambria Math" panose="02040503050406030204" pitchFamily="18" charset="0"/>
                                      <a:sym typeface="Wingdings" panose="05000000000000000000" pitchFamily="2" charset="2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ja-JP" i="1">
                                      <a:latin typeface="Cambria Math" panose="02040503050406030204" pitchFamily="18" charset="0"/>
                                      <a:sym typeface="Wingdings" panose="05000000000000000000" pitchFamily="2" charset="2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altLang="ja-JP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sym typeface="Wingdings" panose="05000000000000000000" pitchFamily="2" charset="2"/>
                                    </a:rPr>
                                    <m:t>𝜒</m:t>
                                  </m:r>
                                </m:sub>
                                <m:sup>
                                  <m:r>
                                    <a:rPr lang="en-US" altLang="ja-JP" i="1">
                                      <a:latin typeface="Cambria Math" panose="02040503050406030204" pitchFamily="18" charset="0"/>
                                      <a:sym typeface="Wingdings" panose="05000000000000000000" pitchFamily="2" charset="2"/>
                                    </a:rPr>
                                    <m:t>2</m:t>
                                  </m:r>
                                </m:sup>
                              </m:sSubSup>
                              <m:d>
                                <m:dPr>
                                  <m:ctrlPr>
                                    <a:rPr lang="en-US" altLang="ja-JP" i="1">
                                      <a:latin typeface="Cambria Math" panose="02040503050406030204" pitchFamily="18" charset="0"/>
                                      <a:sym typeface="Wingdings" panose="05000000000000000000" pitchFamily="2" charset="2"/>
                                    </a:rPr>
                                  </m:ctrlPr>
                                </m:dPr>
                                <m:e>
                                  <m:r>
                                    <a:rPr lang="en-US" altLang="ja-JP" i="1">
                                      <a:latin typeface="Cambria Math" panose="02040503050406030204" pitchFamily="18" charset="0"/>
                                      <a:sym typeface="Wingdings" panose="05000000000000000000" pitchFamily="2" charset="2"/>
                                    </a:rPr>
                                    <m:t>𝑡</m:t>
                                  </m:r>
                                </m:e>
                              </m:d>
                            </m:e>
                            <m:e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</m:mr>
                          <m:mr>
                            <m:e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e>
                              <m:sSup>
                                <m:sSupPr>
                                  <m:ctrlP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e>
                                <m:sup>
                                  <m: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  <m:e>
                              <m:sSubSup>
                                <m:sSubSupPr>
                                  <m:ctrlPr>
                                    <a:rPr lang="en-US" altLang="ja-JP" i="1">
                                      <a:latin typeface="Cambria Math" panose="02040503050406030204" pitchFamily="18" charset="0"/>
                                      <a:sym typeface="Wingdings" panose="05000000000000000000" pitchFamily="2" charset="2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ja-JP" b="0" i="1" smtClean="0">
                                      <a:latin typeface="Cambria Math" panose="02040503050406030204" pitchFamily="18" charset="0"/>
                                      <a:sym typeface="Wingdings" panose="05000000000000000000" pitchFamily="2" charset="2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altLang="ja-JP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sym typeface="Wingdings" panose="05000000000000000000" pitchFamily="2" charset="2"/>
                                    </a:rPr>
                                    <m:t>𝜉</m:t>
                                  </m:r>
                                </m:sub>
                                <m:sup>
                                  <m:r>
                                    <a:rPr lang="en-US" altLang="ja-JP" i="1">
                                      <a:latin typeface="Cambria Math" panose="02040503050406030204" pitchFamily="18" charset="0"/>
                                      <a:sym typeface="Wingdings" panose="05000000000000000000" pitchFamily="2" charset="2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mr>
                        </m:m>
                      </m:e>
                    </m:d>
                  </m:oMath>
                </a14:m>
                <a:endParaRPr lang="en-US" altLang="ja-JP" dirty="0">
                  <a:sym typeface="Wingdings" panose="05000000000000000000" pitchFamily="2" charset="2"/>
                </a:endParaRPr>
              </a:p>
              <a:p>
                <a:pPr lvl="3"/>
                <a:endParaRPr lang="en-US" altLang="ja-JP" sz="800" dirty="0">
                  <a:sym typeface="Wingdings" panose="05000000000000000000" pitchFamily="2" charset="2"/>
                </a:endParaRPr>
              </a:p>
              <a:p>
                <a:pPr lvl="2"/>
                <a:r>
                  <a:rPr lang="en-US" altLang="ja-JP" dirty="0">
                    <a:sym typeface="Wingdings" panose="05000000000000000000" pitchFamily="2" charset="2"/>
                  </a:rPr>
                  <a:t>“Diagonalization”</a:t>
                </a:r>
              </a:p>
              <a:p>
                <a:pPr lvl="3"/>
                <a:r>
                  <a:rPr lang="en-US" altLang="ja-JP" dirty="0">
                    <a:sym typeface="Wingdings" panose="05000000000000000000" pitchFamily="2" charset="2"/>
                  </a:rPr>
                  <a:t>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SupPr>
                      <m:e>
                        <m:r>
                          <a:rPr lang="en-US" altLang="ja-JP" b="0" i="1" dirty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𝑀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diag</m:t>
                        </m:r>
                      </m:sub>
                      <m:sup>
                        <m: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2</m:t>
                        </m:r>
                      </m:sup>
                    </m:sSubSup>
                    <m:r>
                      <a:rPr lang="en-US" altLang="ja-JP" i="1" dirty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≡</m:t>
                    </m:r>
                    <m:sSup>
                      <m:sSupPr>
                        <m:ctrlP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𝑈</m:t>
                        </m:r>
                      </m:e>
                      <m:sup>
                        <m:r>
                          <a:rPr lang="en-US" altLang="ja-JP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†</m:t>
                        </m:r>
                      </m:sup>
                    </m:sSup>
                    <m:sSup>
                      <m:sSupPr>
                        <m:ctrlP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altLang="ja-JP" b="0" i="1" dirty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𝑀</m:t>
                        </m:r>
                      </m:e>
                      <m:sup>
                        <m: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2</m:t>
                        </m:r>
                      </m:sup>
                    </m:sSup>
                    <m:r>
                      <a:rPr lang="en-US" altLang="ja-JP" i="1" dirty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𝑈</m:t>
                    </m:r>
                  </m:oMath>
                </a14:m>
                <a:r>
                  <a:rPr lang="en-US" altLang="ja-JP" dirty="0"/>
                  <a:t>, 	</a:t>
                </a:r>
                <a14:m>
                  <m:oMath xmlns:m="http://schemas.openxmlformats.org/officeDocument/2006/math">
                    <m:r>
                      <a:rPr lang="en-US" altLang="ja-JP" i="1" dirty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𝑈</m:t>
                    </m:r>
                    <m:r>
                      <a:rPr lang="en-US" altLang="ja-JP" b="0" i="1" dirty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</m:t>
                    </m:r>
                    <m:r>
                      <a:rPr lang="en-US" altLang="ja-JP" b="0" i="1" dirty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𝑈</m:t>
                    </m:r>
                    <m:d>
                      <m:dPr>
                        <m:ctrlPr>
                          <a:rPr lang="en-US" altLang="ja-JP" b="0" i="1" dirty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r>
                          <a:rPr lang="en-US" altLang="ja-JP" b="0" i="1" dirty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altLang="ja-JP" dirty="0"/>
                  <a:t> : diagonalizing unitary matrix</a:t>
                </a:r>
              </a:p>
              <a:p>
                <a:pPr lvl="3"/>
                <a:r>
                  <a:rPr lang="en-US" altLang="ja-JP" dirty="0">
                    <a:sym typeface="Wingdings" panose="05000000000000000000" pitchFamily="2" charset="2"/>
                  </a:rPr>
                  <a:t>	</a:t>
                </a:r>
                <a14:m>
                  <m:oMath xmlns:m="http://schemas.openxmlformats.org/officeDocument/2006/math">
                    <m:r>
                      <a:rPr lang="en-US" altLang="ja-JP" i="1" dirty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0=</m:t>
                    </m:r>
                    <m:sSubSup>
                      <m:sSubSupPr>
                        <m:ctrlP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SupPr>
                      <m:e>
                        <m: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𝜕</m:t>
                        </m:r>
                      </m:e>
                      <m:sub>
                        <m: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𝑡</m:t>
                        </m:r>
                      </m:sub>
                      <m:sup>
                        <m: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2</m:t>
                        </m:r>
                      </m:sup>
                    </m:sSubSup>
                    <m:d>
                      <m:dPr>
                        <m:ctrlP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ja-JP" i="1" dirty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pPr>
                          <m:e>
                            <m:r>
                              <a:rPr lang="en-US" altLang="ja-JP" i="1" dirty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𝑈</m:t>
                            </m:r>
                          </m:e>
                          <m:sup>
                            <m:r>
                              <a:rPr lang="en-US" altLang="ja-JP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†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n-US" altLang="ja-JP" dirty="0">
                            <a:solidFill>
                              <a:srgbClr val="9800B6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Ψ</m:t>
                        </m:r>
                      </m:e>
                    </m:d>
                    <m:r>
                      <a:rPr lang="en-US" altLang="ja-JP" dirty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−2</m:t>
                    </m:r>
                    <m:r>
                      <a:rPr lang="en-US" altLang="ja-JP" i="1" dirty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𝑖</m:t>
                    </m:r>
                    <m:r>
                      <a:rPr lang="en-US" altLang="ja-JP" i="1" dirty="0">
                        <a:solidFill>
                          <a:srgbClr val="9800B6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𝛾</m:t>
                    </m:r>
                    <m:sSub>
                      <m:sSubPr>
                        <m:ctrlP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𝜕</m:t>
                        </m:r>
                      </m:e>
                      <m:sub>
                        <m: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𝑡</m:t>
                        </m:r>
                      </m:sub>
                    </m:sSub>
                    <m:d>
                      <m:dPr>
                        <m:ctrlP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ja-JP" i="1" dirty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pPr>
                          <m:e>
                            <m:r>
                              <a:rPr lang="en-US" altLang="ja-JP" i="1" dirty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𝑈</m:t>
                            </m:r>
                          </m:e>
                          <m:sup>
                            <m:r>
                              <a:rPr lang="en-US" altLang="ja-JP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†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n-US" altLang="ja-JP" dirty="0">
                            <a:solidFill>
                              <a:srgbClr val="9800B6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Ψ</m:t>
                        </m:r>
                      </m:e>
                    </m:d>
                    <m:r>
                      <a:rPr lang="en-US" altLang="ja-JP" i="1" dirty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+</m:t>
                    </m:r>
                    <m:d>
                      <m:dPr>
                        <m:ctrlP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⃗"/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ja-JP">
                                    <a:latin typeface="Cambria Math" panose="02040503050406030204" pitchFamily="18" charset="0"/>
                                  </a:rPr>
                                  <m:t>∇</m:t>
                                </m:r>
                              </m:e>
                            </m:acc>
                          </m:e>
                          <m:sup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ja-JP" i="1" dirty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SupPr>
                          <m:e>
                            <m:r>
                              <a:rPr lang="en-US" altLang="ja-JP" i="1" dirty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𝑀</m:t>
                            </m:r>
                          </m:e>
                          <m:sub>
                            <m:r>
                              <a:rPr lang="en-US" altLang="ja-JP" i="1" dirty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𝑑𝑖𝑎𝑔</m:t>
                            </m:r>
                          </m:sub>
                          <m:sup>
                            <m:r>
                              <a:rPr lang="en-US" altLang="ja-JP" i="1" dirty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2</m:t>
                            </m:r>
                          </m:sup>
                        </m:sSubSup>
                        <m: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−</m:t>
                        </m:r>
                        <m:sSup>
                          <m:sSupPr>
                            <m:ctrlPr>
                              <a:rPr lang="en-US" altLang="ja-JP" i="1" dirty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pPr>
                          <m:e>
                            <m:r>
                              <a:rPr lang="en-US" altLang="ja-JP" i="1" dirty="0" smtClean="0">
                                <a:solidFill>
                                  <a:srgbClr val="FF4BF2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𝛾</m:t>
                            </m:r>
                          </m:e>
                          <m:sup>
                            <m:r>
                              <a:rPr lang="en-US" altLang="ja-JP" i="1" dirty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2</m:t>
                            </m:r>
                          </m:sup>
                        </m:sSup>
                        <m: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−</m:t>
                        </m:r>
                        <m: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𝑖</m:t>
                        </m:r>
                        <m:sSub>
                          <m:sSubPr>
                            <m:ctrlPr>
                              <a:rPr lang="en-US" altLang="ja-JP" i="1" dirty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altLang="ja-JP" i="1" dirty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𝜕</m:t>
                            </m:r>
                          </m:e>
                          <m:sub>
                            <m:r>
                              <a:rPr lang="en-US" altLang="ja-JP" i="1" dirty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𝑡</m:t>
                            </m:r>
                          </m:sub>
                        </m:sSub>
                        <m:r>
                          <a:rPr lang="en-US" altLang="ja-JP" i="1" dirty="0" smtClean="0">
                            <a:solidFill>
                              <a:srgbClr val="FF4BF2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𝛾</m:t>
                        </m:r>
                      </m:e>
                    </m:d>
                    <m:d>
                      <m:dPr>
                        <m:ctrlP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ja-JP" i="1" dirty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pPr>
                          <m:e>
                            <m:r>
                              <a:rPr lang="en-US" altLang="ja-JP" i="1" dirty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𝑈</m:t>
                            </m:r>
                          </m:e>
                          <m:sup>
                            <m:r>
                              <a:rPr lang="en-US" altLang="ja-JP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†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n-US" altLang="ja-JP" dirty="0">
                            <a:solidFill>
                              <a:srgbClr val="9800B6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Ψ</m:t>
                        </m:r>
                      </m:e>
                    </m:d>
                  </m:oMath>
                </a14:m>
                <a:endParaRPr lang="en-US" altLang="ja-JP" dirty="0">
                  <a:sym typeface="Wingdings" panose="05000000000000000000" pitchFamily="2" charset="2"/>
                </a:endParaRPr>
              </a:p>
              <a:p>
                <a:pPr marL="1371600" lvl="3" indent="0">
                  <a:buNone/>
                </a:pPr>
                <a:endParaRPr lang="en-US" altLang="ja-JP" dirty="0">
                  <a:sym typeface="Wingdings" panose="05000000000000000000" pitchFamily="2" charset="2"/>
                </a:endParaRPr>
              </a:p>
              <a:p>
                <a:pPr marL="1371600" lvl="3" indent="0">
                  <a:buNone/>
                </a:pPr>
                <a:r>
                  <a:rPr lang="en-US" altLang="ja-JP" dirty="0">
                    <a:sym typeface="Wingdings" panose="05000000000000000000" pitchFamily="2" charset="2"/>
                  </a:rPr>
                  <a:t>        EOM </a:t>
                </a:r>
                <a:r>
                  <a:rPr lang="en-US" altLang="ja-JP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cannot be diagonalized </a:t>
                </a:r>
                <a:r>
                  <a:rPr lang="en-US" altLang="ja-JP" dirty="0">
                    <a:sym typeface="Wingdings" panose="05000000000000000000" pitchFamily="2" charset="2"/>
                  </a:rPr>
                  <a:t>as long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𝜕</m:t>
                        </m:r>
                      </m:e>
                      <m:sub>
                        <m: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𝑡</m:t>
                        </m:r>
                      </m:sub>
                    </m:sSub>
                    <m:r>
                      <a:rPr lang="en-US" altLang="ja-JP" i="1" dirty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𝑈</m:t>
                    </m:r>
                    <m:r>
                      <a:rPr lang="en-US" altLang="ja-JP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≠0</m:t>
                    </m:r>
                  </m:oMath>
                </a14:m>
                <a:endParaRPr lang="en-US" altLang="ja-JP" dirty="0">
                  <a:sym typeface="Wingdings" panose="05000000000000000000" pitchFamily="2" charset="2"/>
                </a:endParaRPr>
              </a:p>
              <a:p>
                <a:pPr marL="1371600" lvl="3" indent="0">
                  <a:buNone/>
                </a:pPr>
                <a:r>
                  <a:rPr lang="en-US" altLang="ja-JP" dirty="0">
                    <a:sym typeface="Wingdings" panose="05000000000000000000" pitchFamily="2" charset="2"/>
                  </a:rPr>
                  <a:t>        To get analytic results might be hopeless…      numerical calculation</a:t>
                </a:r>
              </a:p>
            </p:txBody>
          </p:sp>
        </mc:Choice>
        <mc:Fallback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504" y="116632"/>
                <a:ext cx="8928992" cy="6552728"/>
              </a:xfrm>
              <a:blipFill>
                <a:blip r:embed="rId3"/>
                <a:stretch>
                  <a:fillRect t="-65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2019/11/28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The 3rd Workshop on HEPG @ South China Normal Univ.</a:t>
            </a:r>
            <a:endParaRPr kumimoji="1" lang="ja-JP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テキスト ボックス 9"/>
              <p:cNvSpPr txBox="1"/>
              <p:nvPr/>
            </p:nvSpPr>
            <p:spPr>
              <a:xfrm>
                <a:off x="4369190" y="3501008"/>
                <a:ext cx="4451282" cy="344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1600" b="0" dirty="0">
                    <a:sym typeface="Wingdings" panose="05000000000000000000" pitchFamily="2" charset="2"/>
                  </a:rPr>
                  <a:t>where    </a:t>
                </a:r>
                <a14:m>
                  <m:oMath xmlns:m="http://schemas.openxmlformats.org/officeDocument/2006/math">
                    <m:r>
                      <a:rPr lang="en-US" altLang="ja-JP" sz="1600" b="0" i="1" dirty="0" smtClean="0">
                        <a:solidFill>
                          <a:srgbClr val="FF4BF2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𝛾</m:t>
                    </m:r>
                    <m:r>
                      <a:rPr lang="en-US" altLang="ja-JP" sz="1600" b="0" i="1" dirty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≡</m:t>
                    </m:r>
                    <m:r>
                      <a:rPr lang="en-US" altLang="ja-JP" sz="1600" b="0" i="1" dirty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𝑖</m:t>
                    </m:r>
                    <m:sSup>
                      <m:sSupPr>
                        <m:ctrlPr>
                          <a:rPr lang="en-US" altLang="ja-JP" sz="1600" b="0" i="1" dirty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altLang="ja-JP" sz="1600" b="0" i="1" dirty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𝑈</m:t>
                        </m:r>
                      </m:e>
                      <m:sup>
                        <m:r>
                          <a:rPr lang="en-US" altLang="ja-JP" sz="16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†</m:t>
                        </m:r>
                      </m:sup>
                    </m:sSup>
                    <m:sSub>
                      <m:sSubPr>
                        <m:ctrlPr>
                          <a:rPr lang="en-US" altLang="ja-JP" sz="16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altLang="ja-JP" sz="1600" b="0" i="1" dirty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𝜕</m:t>
                        </m:r>
                      </m:e>
                      <m:sub>
                        <m:r>
                          <a:rPr lang="en-US" altLang="ja-JP" sz="1600" b="0" i="1" dirty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𝑡</m:t>
                        </m:r>
                      </m:sub>
                    </m:sSub>
                    <m:r>
                      <a:rPr lang="en-US" altLang="ja-JP" sz="1600" b="0" i="1" dirty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𝑈</m:t>
                    </m:r>
                  </m:oMath>
                </a14:m>
                <a:r>
                  <a:rPr lang="ja-JP" altLang="en-US" sz="1600" dirty="0"/>
                  <a:t>   </a:t>
                </a:r>
                <a:r>
                  <a:rPr lang="en-US" altLang="ja-JP" sz="1600" dirty="0"/>
                  <a:t>: Hermite, </a:t>
                </a:r>
                <a:r>
                  <a:rPr lang="en-US" altLang="ja-JP" sz="1600" u="sng" dirty="0"/>
                  <a:t>non-diagonal</a:t>
                </a:r>
                <a:endParaRPr lang="ja-JP" altLang="en-US" sz="1600" u="sng" dirty="0"/>
              </a:p>
            </p:txBody>
          </p:sp>
        </mc:Choice>
        <mc:Fallback>
          <p:sp>
            <p:nvSpPr>
              <p:cNvPr id="10" name="テキスト ボックス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9190" y="3501008"/>
                <a:ext cx="4451282" cy="344966"/>
              </a:xfrm>
              <a:prstGeom prst="rect">
                <a:avLst/>
              </a:prstGeom>
              <a:blipFill>
                <a:blip r:embed="rId4"/>
                <a:stretch>
                  <a:fillRect t="-1754" b="-2280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大かっこ 10"/>
          <p:cNvSpPr/>
          <p:nvPr/>
        </p:nvSpPr>
        <p:spPr>
          <a:xfrm>
            <a:off x="4513206" y="3524661"/>
            <a:ext cx="4163249" cy="336387"/>
          </a:xfrm>
          <a:prstGeom prst="bracketPair">
            <a:avLst>
              <a:gd name="adj" fmla="val 1831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sz="160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724128" y="-5898"/>
            <a:ext cx="33989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3" algn="r"/>
            <a:r>
              <a:rPr lang="en-US" altLang="ja-JP" sz="16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- 3. Asymmetric particle production -</a:t>
            </a:r>
          </a:p>
        </p:txBody>
      </p:sp>
    </p:spTree>
    <p:extLst>
      <p:ext uri="{BB962C8B-B14F-4D97-AF65-F5344CB8AC3E}">
        <p14:creationId xmlns:p14="http://schemas.microsoft.com/office/powerpoint/2010/main" val="1617768835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2332" y="152636"/>
            <a:ext cx="8928992" cy="6552728"/>
          </a:xfrm>
        </p:spPr>
        <p:txBody>
          <a:bodyPr>
            <a:normAutofit/>
          </a:bodyPr>
          <a:lstStyle/>
          <a:p>
            <a:pPr lvl="1"/>
            <a:r>
              <a:rPr lang="en-US" altLang="ja-JP" dirty="0">
                <a:sym typeface="Wingdings" panose="05000000000000000000" pitchFamily="2" charset="2"/>
              </a:rPr>
              <a:t>Required differential equations</a:t>
            </a:r>
            <a:endParaRPr lang="en-US" altLang="ja-JP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2019/11/28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The 3rd Workshop on HEPG @ South China Normal Univ.</a:t>
            </a:r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724128" y="-5898"/>
            <a:ext cx="33989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3" algn="r"/>
            <a:r>
              <a:rPr lang="en-US" altLang="ja-JP" sz="16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- 3. Asymmetric particle production -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テキスト ボックス 1">
                <a:extLst>
                  <a:ext uri="{FF2B5EF4-FFF2-40B4-BE49-F238E27FC236}">
                    <a16:creationId xmlns:a16="http://schemas.microsoft.com/office/drawing/2014/main" id="{DC5860E2-DEDA-452F-80C1-76FB08AC4CB7}"/>
                  </a:ext>
                </a:extLst>
              </p:cNvPr>
              <p:cNvSpPr txBox="1"/>
              <p:nvPr/>
            </p:nvSpPr>
            <p:spPr>
              <a:xfrm>
                <a:off x="1429937" y="1148086"/>
                <a:ext cx="2421983" cy="3133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12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kumimoji="1" lang="en-US" altLang="ja-JP" sz="12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d>
                        <m:dPr>
                          <m:begChr m:val="⟨"/>
                          <m:endChr m:val="⟩"/>
                          <m:ctrlPr>
                            <a:rPr kumimoji="1" lang="en-US" altLang="ja-JP" sz="12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kumimoji="1" lang="en-US" altLang="ja-JP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kumimoji="1" lang="en-US" altLang="ja-JP" sz="12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kumimoji="1" lang="en-US" altLang="ja-JP" sz="1200" b="1" i="0" smtClean="0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</m:sub>
                            <m:sup>
                              <m:r>
                                <a:rPr kumimoji="1" lang="en-US" altLang="ja-JP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†</m:t>
                              </m:r>
                            </m:sup>
                          </m:sSubSup>
                          <m:sSub>
                            <m:sSubPr>
                              <m:ctrlPr>
                                <a:rPr kumimoji="1" lang="en-US" altLang="ja-JP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12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kumimoji="1" lang="en-US" altLang="ja-JP" sz="1200" b="1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𝐤</m:t>
                              </m:r>
                            </m:sub>
                          </m:sSub>
                        </m:e>
                      </m:d>
                      <m:r>
                        <a:rPr kumimoji="1" lang="en-US" altLang="ja-JP" sz="1200" b="0" i="1" smtClean="0">
                          <a:latin typeface="Cambria Math" panose="02040503050406030204" pitchFamily="18" charset="0"/>
                        </a:rPr>
                        <m:t>=2</m:t>
                      </m:r>
                      <m:r>
                        <m:rPr>
                          <m:sty m:val="p"/>
                        </m:rPr>
                        <a:rPr kumimoji="1" lang="en-US" altLang="ja-JP" sz="1200" b="0" i="0" smtClean="0">
                          <a:latin typeface="Cambria Math" panose="02040503050406030204" pitchFamily="18" charset="0"/>
                        </a:rPr>
                        <m:t>Re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altLang="ja-JP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ja-JP" sz="12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US" altLang="ja-JP" sz="1200" b="1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</m:sub>
                            <m:sup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†</m:t>
                              </m:r>
                            </m:sup>
                          </m:sSubSup>
                          <m:r>
                            <a:rPr lang="en-US" altLang="ja-JP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⋅</m:t>
                          </m:r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US" altLang="ja-JP" sz="1200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𝐤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kumimoji="1" lang="ja-JP" altLang="en-US" sz="1200" dirty="0"/>
              </a:p>
            </p:txBody>
          </p:sp>
        </mc:Choice>
        <mc:Fallback>
          <p:sp>
            <p:nvSpPr>
              <p:cNvPr id="2" name="テキスト ボックス 1">
                <a:extLst>
                  <a:ext uri="{FF2B5EF4-FFF2-40B4-BE49-F238E27FC236}">
                    <a16:creationId xmlns:a16="http://schemas.microsoft.com/office/drawing/2014/main" id="{DC5860E2-DEDA-452F-80C1-76FB08AC4C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9937" y="1148086"/>
                <a:ext cx="2421983" cy="31335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9AAD502D-C650-4CF4-8870-8CBF8B8CCA75}"/>
                  </a:ext>
                </a:extLst>
              </p:cNvPr>
              <p:cNvSpPr txBox="1"/>
              <p:nvPr/>
            </p:nvSpPr>
            <p:spPr>
              <a:xfrm>
                <a:off x="1189324" y="1461442"/>
                <a:ext cx="4894844" cy="3249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12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kumimoji="1" lang="en-US" altLang="ja-JP" sz="12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d>
                        <m:dPr>
                          <m:begChr m:val="⟨"/>
                          <m:endChr m:val="⟩"/>
                          <m:ctrlPr>
                            <a:rPr lang="en-US" altLang="ja-JP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ja-JP" sz="12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US" altLang="ja-JP" sz="1200" b="1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</m:sub>
                            <m:sup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†</m:t>
                              </m:r>
                            </m:sup>
                          </m:sSubSup>
                          <m:r>
                            <a:rPr lang="en-US" altLang="ja-JP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⋅</m:t>
                          </m:r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US" altLang="ja-JP" sz="1200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𝐤</m:t>
                              </m:r>
                            </m:sub>
                          </m:sSub>
                        </m:e>
                      </m:d>
                      <m:r>
                        <a:rPr kumimoji="1" lang="en-US" altLang="ja-JP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altLang="ja-JP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ja-JP" sz="12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US" altLang="ja-JP" sz="1200" b="1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</m:sub>
                            <m:sup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†</m:t>
                              </m:r>
                            </m:sup>
                          </m:sSubSup>
                          <m:r>
                            <a:rPr lang="en-US" altLang="ja-JP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⋅</m:t>
                          </m:r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US" altLang="ja-JP" sz="1200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𝐤</m:t>
                              </m:r>
                            </m:sub>
                          </m:sSub>
                        </m:e>
                      </m:d>
                      <m:r>
                        <a:rPr lang="en-US" altLang="ja-JP" sz="1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en-US" altLang="ja-JP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ja-JP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altLang="ja-JP" sz="12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  <m:r>
                            <a:rPr lang="en-US" altLang="ja-JP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sub>
                        <m:sup>
                          <m:r>
                            <a:rPr lang="en-US" altLang="ja-JP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d>
                        <m:dPr>
                          <m:begChr m:val="⟨"/>
                          <m:endChr m:val="⟩"/>
                          <m:ctrlPr>
                            <a:rPr lang="en-US" altLang="ja-JP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ja-JP" sz="12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US" altLang="ja-JP" sz="1200" b="1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</m:sub>
                            <m:sup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†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US" altLang="ja-JP" sz="1200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𝐤</m:t>
                              </m:r>
                            </m:sub>
                          </m:sSub>
                        </m:e>
                      </m:d>
                      <m:r>
                        <a:rPr lang="en-US" altLang="ja-JP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altLang="ja-JP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altLang="ja-JP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ja-JP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𝜖</m:t>
                              </m:r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altLang="ja-JP" sz="12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altLang="ja-JP" sz="1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sz="1200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𝜒</m:t>
                                      </m:r>
                                    </m:e>
                                    <m:sub>
                                      <m:r>
                                        <a:rPr lang="en-US" altLang="ja-JP" sz="1200" b="0" i="1" smtClean="0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altLang="ja-JP" sz="1200" b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𝐤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altLang="ja-JP" sz="1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sz="1200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𝜒</m:t>
                                      </m:r>
                                    </m:e>
                                    <m:sub>
                                      <m:r>
                                        <a:rPr lang="en-US" altLang="ja-JP" sz="1200" b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𝐤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altLang="ja-JP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altLang="ja-JP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altLang="ja-JP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ja-JP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e>
                        <m:sup>
                          <m:r>
                            <a:rPr lang="en-US" altLang="ja-JP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d>
                        <m:dPr>
                          <m:begChr m:val="⟨"/>
                          <m:endChr m:val="⟩"/>
                          <m:ctrlPr>
                            <a:rPr lang="en-US" altLang="ja-JP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ja-JP" sz="12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US" altLang="ja-JP" sz="1200" b="1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</m:sub>
                            <m:sup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†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b="0" i="1" smtClean="0">
                                  <a:solidFill>
                                    <a:srgbClr val="009E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altLang="ja-JP" sz="1200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𝐤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kumimoji="1" lang="ja-JP" altLang="en-US" sz="1200" dirty="0"/>
              </a:p>
            </p:txBody>
          </p:sp>
        </mc:Choice>
        <mc:Fallback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9AAD502D-C650-4CF4-8870-8CBF8B8CCA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9324" y="1461442"/>
                <a:ext cx="4894844" cy="32496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829892C3-C488-424A-9B0E-C21D5F1B844B}"/>
                  </a:ext>
                </a:extLst>
              </p:cNvPr>
              <p:cNvSpPr txBox="1"/>
              <p:nvPr/>
            </p:nvSpPr>
            <p:spPr>
              <a:xfrm>
                <a:off x="1055390" y="1772243"/>
                <a:ext cx="5616624" cy="3249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12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kumimoji="1" lang="en-US" altLang="ja-JP" sz="12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d>
                        <m:dPr>
                          <m:begChr m:val="⟨"/>
                          <m:endChr m:val="⟩"/>
                          <m:ctrlPr>
                            <a:rPr lang="en-US" altLang="ja-JP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ja-JP" sz="12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US" altLang="ja-JP" sz="1200" b="1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</m:sub>
                            <m:sup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†</m:t>
                              </m:r>
                            </m:sup>
                          </m:sSubSup>
                          <m:r>
                            <a:rPr lang="en-US" altLang="ja-JP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⋅</m:t>
                          </m:r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US" altLang="ja-JP" sz="1200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𝐤</m:t>
                              </m:r>
                            </m:sub>
                          </m:sSub>
                        </m:e>
                      </m:d>
                      <m:r>
                        <a:rPr kumimoji="1" lang="en-US" altLang="ja-JP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ja-JP" sz="1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altLang="ja-JP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sSubSup>
                        <m:sSubSupPr>
                          <m:ctrlPr>
                            <a:rPr lang="en-US" altLang="ja-JP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ja-JP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altLang="ja-JP" sz="12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  <m:r>
                            <a:rPr lang="en-US" altLang="ja-JP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sub>
                        <m:sup>
                          <m:r>
                            <a:rPr lang="en-US" altLang="ja-JP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m:rPr>
                          <m:sty m:val="p"/>
                        </m:rPr>
                        <a:rPr lang="en-US" altLang="ja-JP" sz="1200">
                          <a:latin typeface="Cambria Math" panose="02040503050406030204" pitchFamily="18" charset="0"/>
                        </a:rPr>
                        <m:t>Re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altLang="ja-JP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ja-JP" sz="12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US" altLang="ja-JP" sz="1200" b="1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</m:sub>
                            <m:sup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†</m:t>
                              </m:r>
                            </m:sup>
                          </m:sSubSup>
                          <m:r>
                            <a:rPr lang="en-US" altLang="ja-JP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⋅</m:t>
                          </m:r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US" altLang="ja-JP" sz="1200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𝐤</m:t>
                              </m:r>
                            </m:sub>
                          </m:sSub>
                        </m:e>
                      </m:d>
                      <m:r>
                        <a:rPr lang="en-US" altLang="ja-JP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altLang="ja-JP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m:rPr>
                          <m:sty m:val="p"/>
                        </m:rPr>
                        <a:rPr lang="en-US" altLang="ja-JP" sz="12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Re</m:t>
                      </m:r>
                      <m:d>
                        <m:dPr>
                          <m:begChr m:val="["/>
                          <m:endChr m:val="]"/>
                          <m:ctrlPr>
                            <a:rPr lang="en-US" altLang="ja-JP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𝜖</m:t>
                          </m:r>
                          <m:d>
                            <m:dPr>
                              <m:begChr m:val="⟨"/>
                              <m:endChr m:val="⟩"/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ja-JP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2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𝜒</m:t>
                                  </m:r>
                                </m:e>
                                <m:sub>
                                  <m:r>
                                    <a:rPr lang="en-US" altLang="ja-JP" sz="12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altLang="ja-JP" sz="1200" b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𝐤</m:t>
                                  </m:r>
                                </m:sub>
                              </m:sSub>
                              <m:r>
                                <a:rPr lang="en-US" altLang="ja-JP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⋅</m:t>
                              </m:r>
                              <m:sSub>
                                <m:sSubPr>
                                  <m:ctrlPr>
                                    <a:rPr lang="en-US" altLang="ja-JP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</m:e>
                                <m:sub>
                                  <m:r>
                                    <a:rPr lang="en-US" altLang="ja-JP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altLang="ja-JP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2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𝜒</m:t>
                                  </m:r>
                                </m:e>
                                <m:sub>
                                  <m:r>
                                    <a:rPr lang="en-US" altLang="ja-JP" sz="1200" b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𝐤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en-US" altLang="ja-JP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altLang="ja-JP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m:rPr>
                          <m:sty m:val="p"/>
                        </m:rPr>
                        <a:rPr lang="en-US" altLang="ja-JP" sz="12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Re</m:t>
                      </m:r>
                      <m:d>
                        <m:dPr>
                          <m:begChr m:val="["/>
                          <m:endChr m:val="]"/>
                          <m:ctrlPr>
                            <a:rPr lang="en-US" altLang="ja-JP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p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d>
                            <m:dPr>
                              <m:begChr m:val="⟨"/>
                              <m:endChr m:val="⟩"/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ja-JP" sz="1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200" b="0" i="1" smtClean="0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</m:e>
                                <m:sub>
                                  <m:r>
                                    <a:rPr lang="en-US" altLang="ja-JP" sz="1200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  <m:sSubSup>
                                <m:sSubSupPr>
                                  <m:ctrlPr>
                                    <a:rPr lang="en-US" altLang="ja-JP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ja-JP" sz="12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𝜒</m:t>
                                  </m:r>
                                </m:e>
                                <m:sub>
                                  <m:r>
                                    <a:rPr lang="en-US" altLang="ja-JP" sz="1200" b="1"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</m:sub>
                                <m:sup>
                                  <m:r>
                                    <a:rPr lang="en-US" altLang="ja-JP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†</m:t>
                                  </m:r>
                                </m:sup>
                              </m:sSubSup>
                              <m:r>
                                <a:rPr lang="en-US" altLang="ja-JP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⋅</m:t>
                              </m:r>
                              <m:sSub>
                                <m:sSubPr>
                                  <m:ctrlPr>
                                    <a:rPr lang="en-US" altLang="ja-JP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200" i="1">
                                      <a:solidFill>
                                        <a:srgbClr val="009E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a:rPr lang="en-US" altLang="ja-JP" sz="1200" b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𝐤</m:t>
                                  </m:r>
                                </m:sub>
                              </m:sSub>
                            </m:e>
                          </m:d>
                        </m:e>
                      </m:d>
                    </m:oMath>
                  </m:oMathPara>
                </a14:m>
                <a:endParaRPr kumimoji="1" lang="ja-JP" altLang="en-US" sz="1200" dirty="0"/>
              </a:p>
            </p:txBody>
          </p:sp>
        </mc:Choice>
        <mc:Fallback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829892C3-C488-424A-9B0E-C21D5F1B84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5390" y="1772243"/>
                <a:ext cx="5616624" cy="32496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68E6FFFE-A253-452F-AE90-5BD5AB2A1498}"/>
                  </a:ext>
                </a:extLst>
              </p:cNvPr>
              <p:cNvSpPr txBox="1"/>
              <p:nvPr/>
            </p:nvSpPr>
            <p:spPr>
              <a:xfrm>
                <a:off x="1357929" y="2323556"/>
                <a:ext cx="242198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12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kumimoji="1" lang="en-US" altLang="ja-JP" sz="12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d>
                        <m:dPr>
                          <m:begChr m:val="⟨"/>
                          <m:endChr m:val="⟩"/>
                          <m:ctrlPr>
                            <a:rPr kumimoji="1" lang="en-US" altLang="ja-JP" sz="12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US" altLang="ja-JP" sz="12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altLang="ja-JP" sz="1200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𝐤</m:t>
                              </m:r>
                            </m:sub>
                          </m:sSub>
                          <m:sSub>
                            <m:sSubPr>
                              <m:ctrlPr>
                                <a:rPr kumimoji="1" lang="en-US" altLang="ja-JP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12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kumimoji="1" lang="en-US" altLang="ja-JP" sz="1200" b="1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𝐤</m:t>
                              </m:r>
                            </m:sub>
                          </m:sSub>
                        </m:e>
                      </m:d>
                      <m:r>
                        <a:rPr kumimoji="1" lang="en-US" altLang="ja-JP" sz="1200" b="0" i="1" smtClean="0">
                          <a:latin typeface="Cambria Math" panose="02040503050406030204" pitchFamily="18" charset="0"/>
                        </a:rPr>
                        <m:t>=2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altLang="ja-JP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US" altLang="ja-JP" sz="1200" b="1" i="0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altLang="ja-JP" sz="1200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𝐤</m:t>
                              </m:r>
                            </m:sub>
                          </m:sSub>
                          <m:r>
                            <a:rPr lang="en-US" altLang="ja-JP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⋅</m:t>
                          </m:r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US" altLang="ja-JP" sz="1200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𝐤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kumimoji="1" lang="ja-JP" altLang="en-US" sz="1200" dirty="0"/>
              </a:p>
            </p:txBody>
          </p:sp>
        </mc:Choice>
        <mc:Fallback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68E6FFFE-A253-452F-AE90-5BD5AB2A14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7929" y="2323556"/>
                <a:ext cx="2421983" cy="27699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87450485-82DD-4BFD-BC9E-92CEE8A88370}"/>
                  </a:ext>
                </a:extLst>
              </p:cNvPr>
              <p:cNvSpPr txBox="1"/>
              <p:nvPr/>
            </p:nvSpPr>
            <p:spPr>
              <a:xfrm>
                <a:off x="1115616" y="2578996"/>
                <a:ext cx="4894844" cy="3432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12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kumimoji="1" lang="en-US" altLang="ja-JP" sz="12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d>
                        <m:dPr>
                          <m:begChr m:val="⟨"/>
                          <m:endChr m:val="⟩"/>
                          <m:ctrlPr>
                            <a:rPr lang="en-US" altLang="ja-JP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US" altLang="ja-JP" sz="1200" b="1" i="0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altLang="ja-JP" sz="1200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𝐤</m:t>
                              </m:r>
                            </m:sub>
                          </m:sSub>
                          <m:r>
                            <a:rPr lang="en-US" altLang="ja-JP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⋅</m:t>
                          </m:r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US" altLang="ja-JP" sz="1200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𝐤</m:t>
                              </m:r>
                            </m:sub>
                          </m:sSub>
                        </m:e>
                      </m:d>
                      <m:r>
                        <a:rPr kumimoji="1" lang="en-US" altLang="ja-JP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altLang="ja-JP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US" altLang="ja-JP" sz="1200" b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altLang="ja-JP" sz="1200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𝐤</m:t>
                              </m:r>
                            </m:sub>
                          </m:sSub>
                          <m:r>
                            <a:rPr lang="en-US" altLang="ja-JP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⋅</m:t>
                          </m:r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US" altLang="ja-JP" sz="1200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𝐤</m:t>
                              </m:r>
                            </m:sub>
                          </m:sSub>
                        </m:e>
                      </m:d>
                      <m:r>
                        <a:rPr lang="en-US" altLang="ja-JP" sz="1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en-US" altLang="ja-JP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ja-JP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altLang="ja-JP" sz="12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  <m:r>
                            <a:rPr lang="en-US" altLang="ja-JP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sub>
                        <m:sup>
                          <m:r>
                            <a:rPr lang="en-US" altLang="ja-JP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d>
                        <m:dPr>
                          <m:begChr m:val="⟨"/>
                          <m:endChr m:val="⟩"/>
                          <m:ctrlPr>
                            <a:rPr lang="en-US" altLang="ja-JP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US" altLang="ja-JP" sz="1200" b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altLang="ja-JP" sz="1200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𝐤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US" altLang="ja-JP" sz="1200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𝐤</m:t>
                              </m:r>
                            </m:sub>
                          </m:sSub>
                        </m:e>
                      </m:d>
                      <m:r>
                        <a:rPr lang="en-US" altLang="ja-JP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altLang="ja-JP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ja-JP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𝜖</m:t>
                          </m:r>
                        </m:e>
                        <m:sup>
                          <m:r>
                            <a:rPr lang="en-US" altLang="ja-JP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d>
                        <m:dPr>
                          <m:begChr m:val="⟨"/>
                          <m:endChr m:val="⟩"/>
                          <m:ctrlPr>
                            <a:rPr lang="en-US" altLang="ja-JP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ja-JP" sz="12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US" altLang="ja-JP" sz="1200" b="1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</m:sub>
                            <m:sup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†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US" altLang="ja-JP" sz="1200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𝐤</m:t>
                              </m:r>
                            </m:sub>
                          </m:sSub>
                        </m:e>
                      </m:d>
                      <m:r>
                        <a:rPr lang="en-US" altLang="ja-JP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altLang="ja-JP" sz="1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altLang="ja-JP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ja-JP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altLang="ja-JP" sz="12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n-US" altLang="ja-JP" sz="1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ja-JP" sz="1200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𝜒</m:t>
                                      </m:r>
                                    </m:e>
                                    <m:sub>
                                      <m:r>
                                        <a:rPr lang="en-US" altLang="ja-JP" sz="1200" b="1">
                                          <a:latin typeface="Cambria Math" panose="02040503050406030204" pitchFamily="18" charset="0"/>
                                        </a:rPr>
                                        <m:t>𝐤</m:t>
                                      </m:r>
                                    </m:sub>
                                    <m:sup>
                                      <m:r>
                                        <a:rPr lang="en-US" altLang="ja-JP" sz="1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†</m:t>
                                      </m:r>
                                    </m:sup>
                                  </m:sSubSup>
                                  <m:sSub>
                                    <m:sSubPr>
                                      <m:ctrlPr>
                                        <a:rPr lang="en-US" altLang="ja-JP" sz="1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sz="1200" b="0" i="1" smtClean="0">
                                          <a:solidFill>
                                            <a:srgbClr val="009E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𝜉</m:t>
                                      </m:r>
                                    </m:e>
                                    <m:sub>
                                      <m:r>
                                        <a:rPr lang="en-US" altLang="ja-JP" sz="1200" b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𝐤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altLang="ja-JP" sz="1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kumimoji="1" lang="ja-JP" altLang="en-US" sz="1200" dirty="0"/>
              </a:p>
            </p:txBody>
          </p:sp>
        </mc:Choice>
        <mc:Fallback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87450485-82DD-4BFD-BC9E-92CEE8A883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616" y="2578996"/>
                <a:ext cx="4894844" cy="34323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テキスト ボックス 19">
                <a:extLst>
                  <a:ext uri="{FF2B5EF4-FFF2-40B4-BE49-F238E27FC236}">
                    <a16:creationId xmlns:a16="http://schemas.microsoft.com/office/drawing/2014/main" id="{57F131F2-1665-46DF-B524-985D20184A28}"/>
                  </a:ext>
                </a:extLst>
              </p:cNvPr>
              <p:cNvSpPr txBox="1"/>
              <p:nvPr/>
            </p:nvSpPr>
            <p:spPr>
              <a:xfrm>
                <a:off x="971600" y="2869741"/>
                <a:ext cx="5554698" cy="3432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12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kumimoji="1" lang="en-US" altLang="ja-JP" sz="12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d>
                        <m:dPr>
                          <m:begChr m:val="⟨"/>
                          <m:endChr m:val="⟩"/>
                          <m:ctrlPr>
                            <a:rPr lang="en-US" altLang="ja-JP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US" altLang="ja-JP" sz="1200" b="1" i="0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altLang="ja-JP" sz="1200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𝐤</m:t>
                              </m:r>
                            </m:sub>
                          </m:sSub>
                          <m:r>
                            <a:rPr lang="en-US" altLang="ja-JP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⋅</m:t>
                          </m:r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US" altLang="ja-JP" sz="1200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𝐤</m:t>
                              </m:r>
                            </m:sub>
                          </m:sSub>
                        </m:e>
                      </m:d>
                      <m:r>
                        <a:rPr kumimoji="1" lang="en-US" altLang="ja-JP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ja-JP" sz="12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en-US" altLang="ja-JP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ja-JP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altLang="ja-JP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altLang="ja-JP" sz="12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  <m:r>
                            <a:rPr lang="en-US" altLang="ja-JP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sub>
                        <m:sup>
                          <m:r>
                            <a:rPr lang="en-US" altLang="ja-JP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d>
                        <m:dPr>
                          <m:begChr m:val="⟨"/>
                          <m:endChr m:val="⟩"/>
                          <m:ctrlPr>
                            <a:rPr lang="en-US" altLang="ja-JP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US" altLang="ja-JP" sz="1200" b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altLang="ja-JP" sz="1200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𝐤</m:t>
                              </m:r>
                            </m:sub>
                          </m:sSub>
                          <m:r>
                            <a:rPr lang="en-US" altLang="ja-JP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⋅</m:t>
                          </m:r>
                          <m:sSub>
                            <m:sSubPr>
                              <m:ctrlPr>
                                <a:rPr lang="en-US" altLang="ja-JP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altLang="ja-JP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US" altLang="ja-JP" sz="1200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𝐤</m:t>
                              </m:r>
                            </m:sub>
                          </m:sSub>
                        </m:e>
                      </m:d>
                      <m:r>
                        <a:rPr lang="en-US" altLang="ja-JP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altLang="ja-JP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ja-JP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𝜖</m:t>
                          </m:r>
                        </m:e>
                        <m:sup>
                          <m:r>
                            <a:rPr lang="en-US" altLang="ja-JP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lang="en-US" altLang="ja-JP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d>
                            <m:dPr>
                              <m:begChr m:val="⟨"/>
                              <m:endChr m:val="⟩"/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altLang="ja-JP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ja-JP" sz="12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𝜒</m:t>
                                  </m:r>
                                </m:e>
                                <m:sub>
                                  <m:r>
                                    <a:rPr lang="en-US" altLang="ja-JP" sz="1200" b="1"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</m:sub>
                                <m:sup>
                                  <m:r>
                                    <a:rPr lang="en-US" altLang="ja-JP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†</m:t>
                                  </m:r>
                                </m:sup>
                              </m:sSubSup>
                              <m:r>
                                <a:rPr lang="en-US" altLang="ja-JP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⋅</m:t>
                              </m:r>
                              <m:sSub>
                                <m:sSubPr>
                                  <m:ctrlPr>
                                    <a:rPr lang="en-US" altLang="ja-JP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</m:e>
                                <m:sub>
                                  <m:r>
                                    <a:rPr lang="en-US" altLang="ja-JP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altLang="ja-JP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2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𝜒</m:t>
                                  </m:r>
                                </m:e>
                                <m:sub>
                                  <m:r>
                                    <a:rPr lang="en-US" altLang="ja-JP" sz="1200" b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𝐤</m:t>
                                  </m:r>
                                </m:sub>
                              </m:sSub>
                            </m:e>
                          </m:d>
                          <m:r>
                            <a:rPr lang="en-US" altLang="ja-JP" sz="1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ja-JP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𝑖𝑉</m:t>
                          </m:r>
                        </m:e>
                      </m:d>
                      <m:r>
                        <a:rPr lang="en-US" altLang="ja-JP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−2</m:t>
                      </m:r>
                      <m:sSup>
                        <m:sSupPr>
                          <m:ctrlPr>
                            <a:rPr lang="en-US" altLang="ja-JP" sz="1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altLang="ja-JP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ja-JP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altLang="ja-JP" sz="12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altLang="ja-JP" sz="1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sz="1200" b="0" i="1" smtClean="0">
                                          <a:latin typeface="Cambria Math" panose="02040503050406030204" pitchFamily="18" charset="0"/>
                                        </a:rPr>
                                        <m:t>𝜕</m:t>
                                      </m:r>
                                    </m:e>
                                    <m:sub>
                                      <m:r>
                                        <a:rPr lang="en-US" altLang="ja-JP" sz="1200" b="0" i="1" smtClean="0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sub>
                                  </m:sSub>
                                  <m:sSubSup>
                                    <m:sSubSupPr>
                                      <m:ctrlPr>
                                        <a:rPr lang="en-US" altLang="ja-JP" sz="1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ja-JP" sz="1200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𝜒</m:t>
                                      </m:r>
                                    </m:e>
                                    <m:sub>
                                      <m:r>
                                        <a:rPr lang="en-US" altLang="ja-JP" sz="1200" b="1">
                                          <a:latin typeface="Cambria Math" panose="02040503050406030204" pitchFamily="18" charset="0"/>
                                        </a:rPr>
                                        <m:t>𝐤</m:t>
                                      </m:r>
                                    </m:sub>
                                    <m:sup>
                                      <m:r>
                                        <a:rPr lang="en-US" altLang="ja-JP" sz="1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†</m:t>
                                      </m:r>
                                    </m:sup>
                                  </m:sSubSup>
                                  <m:r>
                                    <a:rPr lang="en-US" altLang="ja-JP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⋅</m:t>
                                  </m:r>
                                  <m:sSub>
                                    <m:sSubPr>
                                      <m:ctrlPr>
                                        <a:rPr lang="en-US" altLang="ja-JP" sz="1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sz="1200" b="0" i="1" smtClean="0">
                                          <a:solidFill>
                                            <a:srgbClr val="009E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𝜉</m:t>
                                      </m:r>
                                    </m:e>
                                    <m:sub>
                                      <m:r>
                                        <a:rPr lang="en-US" altLang="ja-JP" sz="1200" b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𝐤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altLang="ja-JP" sz="1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kumimoji="1" lang="ja-JP" altLang="en-US" sz="1200" dirty="0"/>
              </a:p>
            </p:txBody>
          </p:sp>
        </mc:Choice>
        <mc:Fallback>
          <p:sp>
            <p:nvSpPr>
              <p:cNvPr id="20" name="テキスト ボックス 19">
                <a:extLst>
                  <a:ext uri="{FF2B5EF4-FFF2-40B4-BE49-F238E27FC236}">
                    <a16:creationId xmlns:a16="http://schemas.microsoft.com/office/drawing/2014/main" id="{57F131F2-1665-46DF-B524-985D20184A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2869741"/>
                <a:ext cx="5554698" cy="34323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テキスト ボックス 20">
                <a:extLst>
                  <a:ext uri="{FF2B5EF4-FFF2-40B4-BE49-F238E27FC236}">
                    <a16:creationId xmlns:a16="http://schemas.microsoft.com/office/drawing/2014/main" id="{F32C4346-651F-47B3-8F65-43A7D5DF31DA}"/>
                  </a:ext>
                </a:extLst>
              </p:cNvPr>
              <p:cNvSpPr txBox="1"/>
              <p:nvPr/>
            </p:nvSpPr>
            <p:spPr>
              <a:xfrm>
                <a:off x="1449550" y="3487994"/>
                <a:ext cx="2421983" cy="3133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12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kumimoji="1" lang="en-US" altLang="ja-JP" sz="12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d>
                        <m:dPr>
                          <m:begChr m:val="⟨"/>
                          <m:endChr m:val="⟩"/>
                          <m:ctrlPr>
                            <a:rPr kumimoji="1" lang="en-US" altLang="ja-JP" sz="12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kumimoji="1" lang="en-US" altLang="ja-JP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kumimoji="1" lang="en-US" altLang="ja-JP" sz="1200" b="0" i="1" smtClean="0">
                                  <a:solidFill>
                                    <a:srgbClr val="009E00"/>
                                  </a:solidFill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kumimoji="1" lang="en-US" altLang="ja-JP" sz="1200" b="1" i="0" smtClean="0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</m:sub>
                            <m:sup>
                              <m:r>
                                <a:rPr kumimoji="1" lang="en-US" altLang="ja-JP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†</m:t>
                              </m:r>
                            </m:sup>
                          </m:sSubSup>
                          <m:sSub>
                            <m:sSubPr>
                              <m:ctrlPr>
                                <a:rPr kumimoji="1" lang="en-US" altLang="ja-JP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1200" b="0" i="1" smtClean="0">
                                  <a:solidFill>
                                    <a:srgbClr val="009E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kumimoji="1" lang="en-US" altLang="ja-JP" sz="1200" b="1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𝐤</m:t>
                              </m:r>
                            </m:sub>
                          </m:sSub>
                        </m:e>
                      </m:d>
                      <m:r>
                        <a:rPr kumimoji="1" lang="en-US" altLang="ja-JP" sz="1200" b="0" i="1" smtClean="0">
                          <a:latin typeface="Cambria Math" panose="02040503050406030204" pitchFamily="18" charset="0"/>
                        </a:rPr>
                        <m:t>=2</m:t>
                      </m:r>
                      <m:r>
                        <m:rPr>
                          <m:sty m:val="p"/>
                        </m:rPr>
                        <a:rPr kumimoji="1" lang="en-US" altLang="ja-JP" sz="1200" b="0" i="0" smtClean="0">
                          <a:latin typeface="Cambria Math" panose="02040503050406030204" pitchFamily="18" charset="0"/>
                        </a:rPr>
                        <m:t>Re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altLang="ja-JP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ja-JP" sz="1200" i="1">
                                  <a:solidFill>
                                    <a:srgbClr val="009E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altLang="ja-JP" sz="1200" b="1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</m:sub>
                            <m:sup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†</m:t>
                              </m:r>
                            </m:sup>
                          </m:sSubSup>
                          <m:r>
                            <a:rPr lang="en-US" altLang="ja-JP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⋅</m:t>
                          </m:r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 smtClean="0">
                                  <a:solidFill>
                                    <a:srgbClr val="009E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altLang="ja-JP" sz="1200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𝐤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kumimoji="1" lang="ja-JP" altLang="en-US" sz="1200" dirty="0"/>
              </a:p>
            </p:txBody>
          </p:sp>
        </mc:Choice>
        <mc:Fallback>
          <p:sp>
            <p:nvSpPr>
              <p:cNvPr id="21" name="テキスト ボックス 20">
                <a:extLst>
                  <a:ext uri="{FF2B5EF4-FFF2-40B4-BE49-F238E27FC236}">
                    <a16:creationId xmlns:a16="http://schemas.microsoft.com/office/drawing/2014/main" id="{F32C4346-651F-47B3-8F65-43A7D5DF31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9550" y="3487994"/>
                <a:ext cx="2421983" cy="313356"/>
              </a:xfrm>
              <a:prstGeom prst="rect">
                <a:avLst/>
              </a:prstGeom>
              <a:blipFill>
                <a:blip r:embed="rId9"/>
                <a:stretch>
                  <a:fillRect b="-192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テキスト ボックス 21">
                <a:extLst>
                  <a:ext uri="{FF2B5EF4-FFF2-40B4-BE49-F238E27FC236}">
                    <a16:creationId xmlns:a16="http://schemas.microsoft.com/office/drawing/2014/main" id="{A02F11EA-BD4A-4FE4-B4E7-6693CDA6E1D7}"/>
                  </a:ext>
                </a:extLst>
              </p:cNvPr>
              <p:cNvSpPr txBox="1"/>
              <p:nvPr/>
            </p:nvSpPr>
            <p:spPr>
              <a:xfrm>
                <a:off x="1043608" y="3801350"/>
                <a:ext cx="4894844" cy="3284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12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kumimoji="1" lang="en-US" altLang="ja-JP" sz="12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altLang="ja-JP" sz="1200">
                          <a:latin typeface="Cambria Math" panose="02040503050406030204" pitchFamily="18" charset="0"/>
                        </a:rPr>
                        <m:t>Re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altLang="ja-JP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ja-JP" sz="1200" i="1">
                                  <a:solidFill>
                                    <a:srgbClr val="009E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altLang="ja-JP" sz="1200" b="1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</m:sub>
                            <m:sup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†</m:t>
                              </m:r>
                            </m:sup>
                          </m:sSubSup>
                          <m:r>
                            <a:rPr lang="en-US" altLang="ja-JP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⋅</m:t>
                          </m:r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solidFill>
                                    <a:srgbClr val="009E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altLang="ja-JP" sz="1200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𝐤</m:t>
                              </m:r>
                            </m:sub>
                          </m:sSub>
                        </m:e>
                      </m:d>
                      <m:r>
                        <a:rPr kumimoji="1" lang="en-US" altLang="ja-JP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altLang="ja-JP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ja-JP" sz="1200" i="1">
                                  <a:solidFill>
                                    <a:srgbClr val="009E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altLang="ja-JP" sz="1200" b="1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</m:sub>
                            <m:sup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†</m:t>
                              </m:r>
                            </m:sup>
                          </m:sSubSup>
                          <m:r>
                            <a:rPr lang="en-US" altLang="ja-JP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⋅</m:t>
                          </m:r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solidFill>
                                    <a:srgbClr val="009E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altLang="ja-JP" sz="1200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𝐤</m:t>
                              </m:r>
                            </m:sub>
                          </m:sSub>
                        </m:e>
                      </m:d>
                      <m:r>
                        <a:rPr lang="en-US" altLang="ja-JP" sz="1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en-US" altLang="ja-JP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ja-JP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altLang="ja-JP" sz="1200" i="1">
                              <a:solidFill>
                                <a:srgbClr val="009E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𝜉</m:t>
                          </m:r>
                          <m:r>
                            <a:rPr lang="en-US" altLang="ja-JP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sub>
                        <m:sup>
                          <m:r>
                            <a:rPr lang="en-US" altLang="ja-JP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d>
                        <m:dPr>
                          <m:begChr m:val="⟨"/>
                          <m:endChr m:val="⟩"/>
                          <m:ctrlPr>
                            <a:rPr lang="en-US" altLang="ja-JP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ja-JP" sz="1200" i="1">
                                  <a:solidFill>
                                    <a:srgbClr val="009E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altLang="ja-JP" sz="1200" b="1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</m:sub>
                            <m:sup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†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solidFill>
                                    <a:srgbClr val="009E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altLang="ja-JP" sz="1200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𝐤</m:t>
                              </m:r>
                            </m:sub>
                          </m:sSub>
                        </m:e>
                      </m:d>
                      <m:r>
                        <a:rPr lang="en-US" altLang="ja-JP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−2</m:t>
                      </m:r>
                      <m:r>
                        <m:rPr>
                          <m:sty m:val="p"/>
                        </m:rPr>
                        <a:rPr lang="en-US" altLang="ja-JP" sz="12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Re</m:t>
                      </m:r>
                      <m:d>
                        <m:dPr>
                          <m:begChr m:val="["/>
                          <m:endChr m:val="]"/>
                          <m:ctrlPr>
                            <a:rPr lang="en-US" altLang="ja-JP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altLang="ja-JP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ja-JP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p>
                              <m:r>
                                <a:rPr lang="en-US" altLang="ja-JP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d>
                            <m:dPr>
                              <m:begChr m:val="⟨"/>
                              <m:endChr m:val="⟩"/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altLang="ja-JP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ja-JP" sz="12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𝜒</m:t>
                                  </m:r>
                                </m:e>
                                <m:sub>
                                  <m:r>
                                    <a:rPr lang="en-US" altLang="ja-JP" sz="1200" b="1"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</m:sub>
                                <m:sup>
                                  <m:r>
                                    <a:rPr lang="en-US" altLang="ja-JP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†</m:t>
                                  </m:r>
                                </m:sup>
                              </m:sSubSup>
                              <m:sSub>
                                <m:sSubPr>
                                  <m:ctrlPr>
                                    <a:rPr lang="en-US" altLang="ja-JP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200" b="0" i="1" smtClean="0">
                                      <a:solidFill>
                                        <a:srgbClr val="009E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a:rPr lang="en-US" altLang="ja-JP" sz="1200" b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𝐤</m:t>
                                  </m:r>
                                </m:sub>
                              </m:sSub>
                            </m:e>
                          </m:d>
                        </m:e>
                      </m:d>
                    </m:oMath>
                  </m:oMathPara>
                </a14:m>
                <a:endParaRPr kumimoji="1" lang="ja-JP" altLang="en-US" sz="1200" dirty="0"/>
              </a:p>
            </p:txBody>
          </p:sp>
        </mc:Choice>
        <mc:Fallback>
          <p:sp>
            <p:nvSpPr>
              <p:cNvPr id="22" name="テキスト ボックス 21">
                <a:extLst>
                  <a:ext uri="{FF2B5EF4-FFF2-40B4-BE49-F238E27FC236}">
                    <a16:creationId xmlns:a16="http://schemas.microsoft.com/office/drawing/2014/main" id="{A02F11EA-BD4A-4FE4-B4E7-6693CDA6E1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3801350"/>
                <a:ext cx="4894844" cy="328423"/>
              </a:xfrm>
              <a:prstGeom prst="rect">
                <a:avLst/>
              </a:prstGeom>
              <a:blipFill>
                <a:blip r:embed="rId10"/>
                <a:stretch>
                  <a:fillRect b="-377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テキスト ボックス 22">
                <a:extLst>
                  <a:ext uri="{FF2B5EF4-FFF2-40B4-BE49-F238E27FC236}">
                    <a16:creationId xmlns:a16="http://schemas.microsoft.com/office/drawing/2014/main" id="{DC1D9845-5640-462D-84AC-5D5F54DE6ABA}"/>
                  </a:ext>
                </a:extLst>
              </p:cNvPr>
              <p:cNvSpPr txBox="1"/>
              <p:nvPr/>
            </p:nvSpPr>
            <p:spPr>
              <a:xfrm>
                <a:off x="1075003" y="4112151"/>
                <a:ext cx="5616624" cy="3284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12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kumimoji="1" lang="en-US" altLang="ja-JP" sz="12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d>
                        <m:dPr>
                          <m:begChr m:val="⟨"/>
                          <m:endChr m:val="⟩"/>
                          <m:ctrlPr>
                            <a:rPr lang="en-US" altLang="ja-JP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ja-JP" sz="1200" i="1">
                                  <a:solidFill>
                                    <a:srgbClr val="009E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altLang="ja-JP" sz="1200" b="1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</m:sub>
                            <m:sup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†</m:t>
                              </m:r>
                            </m:sup>
                          </m:sSubSup>
                          <m:r>
                            <a:rPr lang="en-US" altLang="ja-JP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⋅</m:t>
                          </m:r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solidFill>
                                    <a:srgbClr val="009E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altLang="ja-JP" sz="1200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𝐤</m:t>
                              </m:r>
                            </m:sub>
                          </m:sSub>
                        </m:e>
                      </m:d>
                      <m:r>
                        <a:rPr kumimoji="1" lang="en-US" altLang="ja-JP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ja-JP" sz="1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altLang="ja-JP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sSubSup>
                        <m:sSubSupPr>
                          <m:ctrlPr>
                            <a:rPr lang="en-US" altLang="ja-JP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ja-JP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altLang="ja-JP" sz="1200" i="1">
                              <a:solidFill>
                                <a:srgbClr val="009E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𝜉</m:t>
                          </m:r>
                          <m:r>
                            <a:rPr lang="en-US" altLang="ja-JP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sub>
                        <m:sup>
                          <m:r>
                            <a:rPr lang="en-US" altLang="ja-JP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m:rPr>
                          <m:sty m:val="p"/>
                        </m:rPr>
                        <a:rPr lang="en-US" altLang="ja-JP" sz="1200">
                          <a:latin typeface="Cambria Math" panose="02040503050406030204" pitchFamily="18" charset="0"/>
                        </a:rPr>
                        <m:t>Re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altLang="ja-JP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ja-JP" sz="1200" i="1">
                                  <a:solidFill>
                                    <a:srgbClr val="009E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altLang="ja-JP" sz="1200" b="1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</m:sub>
                            <m:sup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†</m:t>
                              </m:r>
                            </m:sup>
                          </m:sSubSup>
                          <m:r>
                            <a:rPr lang="en-US" altLang="ja-JP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⋅</m:t>
                          </m:r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solidFill>
                                    <a:srgbClr val="009E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altLang="ja-JP" sz="1200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𝐤</m:t>
                              </m:r>
                            </m:sub>
                          </m:sSub>
                        </m:e>
                      </m:d>
                      <m:r>
                        <a:rPr lang="en-US" altLang="ja-JP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−4</m:t>
                      </m:r>
                      <m:r>
                        <m:rPr>
                          <m:sty m:val="p"/>
                        </m:rPr>
                        <a:rPr lang="en-US" altLang="ja-JP" sz="12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Re</m:t>
                      </m:r>
                      <m:d>
                        <m:dPr>
                          <m:begChr m:val="["/>
                          <m:endChr m:val="]"/>
                          <m:ctrlPr>
                            <a:rPr lang="en-US" altLang="ja-JP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p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d>
                            <m:dPr>
                              <m:begChr m:val="⟨"/>
                              <m:endChr m:val="⟩"/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altLang="ja-JP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ja-JP" sz="12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𝜒</m:t>
                                  </m:r>
                                </m:e>
                                <m:sub>
                                  <m:r>
                                    <a:rPr lang="en-US" altLang="ja-JP" sz="1200" b="1"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</m:sub>
                                <m:sup>
                                  <m:r>
                                    <a:rPr lang="en-US" altLang="ja-JP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†</m:t>
                                  </m:r>
                                </m:sup>
                              </m:sSubSup>
                              <m:r>
                                <a:rPr lang="en-US" altLang="ja-JP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⋅</m:t>
                              </m:r>
                              <m:sSub>
                                <m:sSubPr>
                                  <m:ctrlPr>
                                    <a:rPr lang="en-US" altLang="ja-JP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2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</m:e>
                                <m:sub>
                                  <m:r>
                                    <a:rPr lang="en-US" altLang="ja-JP" sz="12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altLang="ja-JP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200" i="1">
                                      <a:solidFill>
                                        <a:srgbClr val="009E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a:rPr lang="en-US" altLang="ja-JP" sz="1200" b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𝐤</m:t>
                                  </m:r>
                                </m:sub>
                              </m:sSub>
                            </m:e>
                          </m:d>
                        </m:e>
                      </m:d>
                    </m:oMath>
                  </m:oMathPara>
                </a14:m>
                <a:endParaRPr kumimoji="1" lang="ja-JP" altLang="en-US" sz="1200" dirty="0"/>
              </a:p>
            </p:txBody>
          </p:sp>
        </mc:Choice>
        <mc:Fallback>
          <p:sp>
            <p:nvSpPr>
              <p:cNvPr id="23" name="テキスト ボックス 22">
                <a:extLst>
                  <a:ext uri="{FF2B5EF4-FFF2-40B4-BE49-F238E27FC236}">
                    <a16:creationId xmlns:a16="http://schemas.microsoft.com/office/drawing/2014/main" id="{DC1D9845-5640-462D-84AC-5D5F54DE6A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03" y="4112151"/>
                <a:ext cx="5616624" cy="328423"/>
              </a:xfrm>
              <a:prstGeom prst="rect">
                <a:avLst/>
              </a:prstGeom>
              <a:blipFill>
                <a:blip r:embed="rId11"/>
                <a:stretch>
                  <a:fillRect b="-377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280C1B97-4376-4C9B-8360-33F46E91B344}"/>
                  </a:ext>
                </a:extLst>
              </p:cNvPr>
              <p:cNvSpPr txBox="1"/>
              <p:nvPr/>
            </p:nvSpPr>
            <p:spPr>
              <a:xfrm>
                <a:off x="1418155" y="4712130"/>
                <a:ext cx="3081837" cy="3133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12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kumimoji="1" lang="en-US" altLang="ja-JP" sz="12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d>
                        <m:dPr>
                          <m:begChr m:val="⟨"/>
                          <m:endChr m:val="⟩"/>
                          <m:ctrlPr>
                            <a:rPr kumimoji="1" lang="en-US" altLang="ja-JP" sz="12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kumimoji="1" lang="en-US" altLang="ja-JP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kumimoji="1" lang="en-US" altLang="ja-JP" sz="12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kumimoji="1" lang="en-US" altLang="ja-JP" sz="1200" b="1" i="0" smtClean="0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</m:sub>
                            <m:sup>
                              <m:r>
                                <a:rPr kumimoji="1" lang="en-US" altLang="ja-JP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†</m:t>
                              </m:r>
                            </m:sup>
                          </m:sSubSup>
                          <m:sSub>
                            <m:sSubPr>
                              <m:ctrlPr>
                                <a:rPr kumimoji="1" lang="en-US" altLang="ja-JP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solidFill>
                                    <a:srgbClr val="009E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kumimoji="1" lang="en-US" altLang="ja-JP" sz="1200" b="1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𝐤</m:t>
                              </m:r>
                            </m:sub>
                          </m:sSub>
                        </m:e>
                      </m:d>
                      <m:r>
                        <a:rPr kumimoji="1" lang="en-US" altLang="ja-JP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altLang="ja-JP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ja-JP" sz="12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US" altLang="ja-JP" sz="1200" b="1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</m:sub>
                            <m:sup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†</m:t>
                              </m:r>
                            </m:sup>
                          </m:sSubSup>
                          <m:r>
                            <a:rPr lang="en-US" altLang="ja-JP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⋅</m:t>
                          </m:r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solidFill>
                                    <a:srgbClr val="009E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altLang="ja-JP" sz="1200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𝐤</m:t>
                              </m:r>
                            </m:sub>
                          </m:sSub>
                        </m:e>
                      </m:d>
                      <m:r>
                        <a:rPr lang="en-US" altLang="ja-JP" sz="12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altLang="ja-JP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ja-JP" sz="12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US" altLang="ja-JP" sz="1200" b="1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</m:sub>
                            <m:sup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†</m:t>
                              </m:r>
                            </m:sup>
                          </m:sSubSup>
                          <m:r>
                            <a:rPr lang="en-US" altLang="ja-JP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⋅</m:t>
                          </m:r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solidFill>
                                    <a:srgbClr val="009E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altLang="ja-JP" sz="1200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𝐤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kumimoji="1" lang="ja-JP" altLang="en-US" sz="1200" dirty="0"/>
              </a:p>
            </p:txBody>
          </p:sp>
        </mc:Choice>
        <mc:Fallback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280C1B97-4376-4C9B-8360-33F46E91B3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8155" y="4712130"/>
                <a:ext cx="3081837" cy="313356"/>
              </a:xfrm>
              <a:prstGeom prst="rect">
                <a:avLst/>
              </a:prstGeom>
              <a:blipFill>
                <a:blip r:embed="rId12"/>
                <a:stretch>
                  <a:fillRect b="-196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テキスト ボックス 24">
                <a:extLst>
                  <a:ext uri="{FF2B5EF4-FFF2-40B4-BE49-F238E27FC236}">
                    <a16:creationId xmlns:a16="http://schemas.microsoft.com/office/drawing/2014/main" id="{74BD60D3-E520-4274-8939-72817B967EC8}"/>
                  </a:ext>
                </a:extLst>
              </p:cNvPr>
              <p:cNvSpPr txBox="1"/>
              <p:nvPr/>
            </p:nvSpPr>
            <p:spPr>
              <a:xfrm>
                <a:off x="1172232" y="5025486"/>
                <a:ext cx="4894844" cy="3466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12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kumimoji="1" lang="en-US" altLang="ja-JP" sz="12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d>
                        <m:dPr>
                          <m:begChr m:val="⟨"/>
                          <m:endChr m:val="⟩"/>
                          <m:ctrlPr>
                            <a:rPr lang="en-US" altLang="ja-JP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ja-JP" sz="12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US" altLang="ja-JP" sz="1200" b="1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</m:sub>
                            <m:sup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†</m:t>
                              </m:r>
                            </m:sup>
                          </m:sSubSup>
                          <m:r>
                            <a:rPr lang="en-US" altLang="ja-JP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⋅</m:t>
                          </m:r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solidFill>
                                    <a:srgbClr val="009E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altLang="ja-JP" sz="1200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𝐤</m:t>
                              </m:r>
                            </m:sub>
                          </m:sSub>
                        </m:e>
                      </m:d>
                      <m:r>
                        <a:rPr kumimoji="1" lang="en-US" altLang="ja-JP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altLang="ja-JP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ja-JP" sz="12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US" altLang="ja-JP" sz="1200" b="1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</m:sub>
                            <m:sup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†</m:t>
                              </m:r>
                            </m:sup>
                          </m:sSubSup>
                          <m:r>
                            <a:rPr lang="en-US" altLang="ja-JP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⋅</m:t>
                          </m:r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solidFill>
                                    <a:srgbClr val="009E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altLang="ja-JP" sz="1200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𝐤</m:t>
                              </m:r>
                            </m:sub>
                          </m:sSub>
                        </m:e>
                      </m:d>
                      <m:r>
                        <a:rPr lang="en-US" altLang="ja-JP" sz="1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en-US" altLang="ja-JP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ja-JP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altLang="ja-JP" sz="1200" i="1">
                              <a:solidFill>
                                <a:srgbClr val="009E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𝜉</m:t>
                          </m:r>
                          <m:r>
                            <a:rPr lang="en-US" altLang="ja-JP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sub>
                        <m:sup>
                          <m:r>
                            <a:rPr lang="en-US" altLang="ja-JP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d>
                        <m:dPr>
                          <m:begChr m:val="⟨"/>
                          <m:endChr m:val="⟩"/>
                          <m:ctrlPr>
                            <a:rPr lang="en-US" altLang="ja-JP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ja-JP" sz="12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US" altLang="ja-JP" sz="1200" b="1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</m:sub>
                            <m:sup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†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solidFill>
                                    <a:srgbClr val="009E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altLang="ja-JP" sz="1200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𝐤</m:t>
                              </m:r>
                            </m:sub>
                          </m:sSub>
                        </m:e>
                      </m:d>
                      <m:r>
                        <a:rPr lang="en-US" altLang="ja-JP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altLang="ja-JP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𝑔</m:t>
                      </m:r>
                      <m:sSup>
                        <m:sSupPr>
                          <m:ctrlPr>
                            <a:rPr lang="en-US" altLang="ja-JP" sz="1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altLang="ja-JP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ja-JP" sz="12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𝜒</m:t>
                                  </m:r>
                                </m:e>
                                <m:sub>
                                  <m:r>
                                    <a:rPr lang="en-US" altLang="ja-JP" sz="1200" b="1"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</m:sub>
                                <m:sup>
                                  <m:r>
                                    <a:rPr lang="en-US" altLang="ja-JP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†</m:t>
                                  </m:r>
                                </m:sup>
                              </m:sSubSup>
                              <m:sSub>
                                <m:sSubPr>
                                  <m:ctrlPr>
                                    <a:rPr lang="en-US" altLang="ja-JP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200" b="0" i="1" smtClean="0">
                                      <a:solidFill>
                                        <a:srgbClr val="009E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a:rPr lang="en-US" altLang="ja-JP" sz="1200" b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𝐤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altLang="ja-JP" sz="1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altLang="ja-JP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altLang="ja-JP" sz="1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altLang="ja-JP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ja-JP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altLang="ja-JP" sz="12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altLang="ja-JP" sz="1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sz="1200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𝜒</m:t>
                                      </m:r>
                                    </m:e>
                                    <m:sub>
                                      <m:r>
                                        <a:rPr lang="en-US" altLang="ja-JP" sz="1200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altLang="ja-JP" sz="1200" b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𝐤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altLang="ja-JP" sz="1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sz="1200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𝜒</m:t>
                                      </m:r>
                                    </m:e>
                                    <m:sub>
                                      <m:r>
                                        <a:rPr lang="en-US" altLang="ja-JP" sz="1200" b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𝐤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altLang="ja-JP" sz="1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kumimoji="1" lang="ja-JP" altLang="en-US" sz="1200" dirty="0"/>
              </a:p>
            </p:txBody>
          </p:sp>
        </mc:Choice>
        <mc:Fallback>
          <p:sp>
            <p:nvSpPr>
              <p:cNvPr id="25" name="テキスト ボックス 24">
                <a:extLst>
                  <a:ext uri="{FF2B5EF4-FFF2-40B4-BE49-F238E27FC236}">
                    <a16:creationId xmlns:a16="http://schemas.microsoft.com/office/drawing/2014/main" id="{74BD60D3-E520-4274-8939-72817B967E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2232" y="5025486"/>
                <a:ext cx="4894844" cy="346698"/>
              </a:xfrm>
              <a:prstGeom prst="rect">
                <a:avLst/>
              </a:prstGeom>
              <a:blipFill>
                <a:blip r:embed="rId13"/>
                <a:stretch>
                  <a:fillRect b="-350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C16C1B6B-A3D4-449F-8767-5273F335FB6F}"/>
                  </a:ext>
                </a:extLst>
              </p:cNvPr>
              <p:cNvSpPr txBox="1"/>
              <p:nvPr/>
            </p:nvSpPr>
            <p:spPr>
              <a:xfrm>
                <a:off x="1043608" y="5725888"/>
                <a:ext cx="8064897" cy="3674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12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kumimoji="1" lang="en-US" altLang="ja-JP" sz="12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d>
                        <m:dPr>
                          <m:begChr m:val="⟨"/>
                          <m:endChr m:val="⟩"/>
                          <m:ctrlPr>
                            <a:rPr lang="en-US" altLang="ja-JP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ja-JP" sz="12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US" altLang="ja-JP" sz="1200" b="1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</m:sub>
                            <m:sup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†</m:t>
                              </m:r>
                            </m:sup>
                          </m:sSubSup>
                          <m:r>
                            <a:rPr lang="en-US" altLang="ja-JP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⋅</m:t>
                          </m:r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solidFill>
                                    <a:srgbClr val="009E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altLang="ja-JP" sz="1200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𝐤</m:t>
                              </m:r>
                            </m:sub>
                          </m:sSub>
                        </m:e>
                      </m:d>
                      <m:r>
                        <a:rPr kumimoji="1" lang="en-US" altLang="ja-JP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ja-JP" sz="12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en-US" altLang="ja-JP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ja-JP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altLang="ja-JP" sz="12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  <m:r>
                            <a:rPr lang="en-US" altLang="ja-JP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sub>
                        <m:sup>
                          <m:r>
                            <a:rPr lang="en-US" altLang="ja-JP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m:rPr>
                          <m:sty m:val="p"/>
                        </m:rPr>
                        <a:rPr lang="en-US" altLang="ja-JP" sz="1200">
                          <a:latin typeface="Cambria Math" panose="02040503050406030204" pitchFamily="18" charset="0"/>
                        </a:rPr>
                        <m:t>Re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altLang="ja-JP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ja-JP" sz="12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US" altLang="ja-JP" sz="1200" b="1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</m:sub>
                            <m:sup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†</m:t>
                              </m:r>
                            </m:sup>
                          </m:sSubSup>
                          <m:r>
                            <a:rPr lang="en-US" altLang="ja-JP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⋅</m:t>
                          </m:r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solidFill>
                                    <a:srgbClr val="009E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altLang="ja-JP" sz="1200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𝐤</m:t>
                              </m:r>
                            </m:sub>
                          </m:sSub>
                        </m:e>
                      </m:d>
                      <m:r>
                        <a:rPr lang="en-US" altLang="ja-JP" sz="12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en-US" altLang="ja-JP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ja-JP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altLang="ja-JP" sz="1200" i="1">
                              <a:solidFill>
                                <a:srgbClr val="009E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𝜉</m:t>
                          </m:r>
                          <m:r>
                            <a:rPr lang="en-US" altLang="ja-JP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sub>
                        <m:sup>
                          <m:r>
                            <a:rPr lang="en-US" altLang="ja-JP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m:rPr>
                          <m:sty m:val="p"/>
                        </m:rPr>
                        <a:rPr lang="en-US" altLang="ja-JP" sz="1200">
                          <a:latin typeface="Cambria Math" panose="02040503050406030204" pitchFamily="18" charset="0"/>
                        </a:rPr>
                        <m:t>Re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altLang="ja-JP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ja-JP" sz="12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US" altLang="ja-JP" sz="1200" b="1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</m:sub>
                            <m:sup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†</m:t>
                              </m:r>
                            </m:sup>
                          </m:sSubSup>
                          <m:r>
                            <a:rPr lang="en-US" altLang="ja-JP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⋅</m:t>
                          </m:r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solidFill>
                                    <a:srgbClr val="009E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altLang="ja-JP" sz="1200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𝐤</m:t>
                              </m:r>
                            </m:sub>
                          </m:sSub>
                        </m:e>
                      </m:d>
                      <m:r>
                        <a:rPr lang="en-US" altLang="ja-JP" sz="12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altLang="ja-JP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𝜖</m:t>
                      </m:r>
                      <m:sSup>
                        <m:sSupPr>
                          <m:ctrlPr>
                            <a:rPr lang="en-US" altLang="ja-JP" sz="1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altLang="ja-JP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ja-JP" sz="12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𝜒</m:t>
                                  </m:r>
                                </m:e>
                                <m:sub>
                                  <m:r>
                                    <a:rPr lang="en-US" altLang="ja-JP" sz="1200" b="1"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</m:sub>
                                <m:sup>
                                  <m:r>
                                    <a:rPr lang="en-US" altLang="ja-JP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†</m:t>
                                  </m:r>
                                </m:sup>
                              </m:sSubSup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⋅</m:t>
                              </m:r>
                              <m:sSub>
                                <m:sSubPr>
                                  <m:ctrlPr>
                                    <a:rPr lang="en-US" altLang="ja-JP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2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</m:e>
                                <m:sub>
                                  <m:r>
                                    <a:rPr lang="en-US" altLang="ja-JP" sz="12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altLang="ja-JP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200" i="1">
                                      <a:solidFill>
                                        <a:srgbClr val="009E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a:rPr lang="en-US" altLang="ja-JP" sz="1200" b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𝐤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altLang="ja-JP" sz="1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altLang="ja-JP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altLang="ja-JP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𝑔</m:t>
                      </m:r>
                      <m:d>
                        <m:dPr>
                          <m:begChr m:val="["/>
                          <m:endChr m:val="]"/>
                          <m:ctrlPr>
                            <a:rPr lang="en-US" altLang="ja-JP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altLang="ja-JP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altLang="ja-JP" sz="12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n-US" altLang="ja-JP" sz="1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ja-JP" sz="1200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𝜒</m:t>
                                      </m:r>
                                    </m:e>
                                    <m:sub>
                                      <m:r>
                                        <a:rPr lang="en-US" altLang="ja-JP" sz="1200" b="1">
                                          <a:latin typeface="Cambria Math" panose="02040503050406030204" pitchFamily="18" charset="0"/>
                                        </a:rPr>
                                        <m:t>𝐤</m:t>
                                      </m:r>
                                    </m:sub>
                                    <m:sup>
                                      <m:r>
                                        <a:rPr lang="en-US" altLang="ja-JP" sz="1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†</m:t>
                                      </m:r>
                                    </m:sup>
                                  </m:sSubSup>
                                  <m:r>
                                    <a:rPr lang="en-US" altLang="ja-JP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⋅</m:t>
                                  </m:r>
                                  <m:sSub>
                                    <m:sSubPr>
                                      <m:ctrlPr>
                                        <a:rPr lang="en-US" altLang="ja-JP" sz="1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sz="1200" i="1">
                                          <a:latin typeface="Cambria Math" panose="02040503050406030204" pitchFamily="18" charset="0"/>
                                        </a:rPr>
                                        <m:t>𝜕</m:t>
                                      </m:r>
                                    </m:e>
                                    <m:sub>
                                      <m:r>
                                        <a:rPr lang="en-US" altLang="ja-JP" sz="1200" i="1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altLang="ja-JP" sz="1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sz="1200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𝜒</m:t>
                                      </m:r>
                                    </m:e>
                                    <m:sub>
                                      <m:r>
                                        <a:rPr lang="en-US" altLang="ja-JP" sz="1200" b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𝐤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altLang="ja-JP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altLang="ja-JP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begChr m:val="⟨"/>
                              <m:endChr m:val="⟩"/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altLang="ja-JP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ja-JP" sz="1200" i="1">
                                      <a:solidFill>
                                        <a:srgbClr val="009E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a:rPr lang="en-US" altLang="ja-JP" sz="1200" b="1"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</m:sub>
                                <m:sup>
                                  <m:r>
                                    <a:rPr lang="en-US" altLang="ja-JP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†</m:t>
                                  </m:r>
                                </m:sup>
                              </m:sSubSup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⋅</m:t>
                              </m:r>
                              <m:sSub>
                                <m:sSubPr>
                                  <m:ctrlPr>
                                    <a:rPr lang="en-US" altLang="ja-JP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2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</m:e>
                                <m:sub>
                                  <m:r>
                                    <a:rPr lang="en-US" altLang="ja-JP" sz="12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altLang="ja-JP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200" i="1">
                                      <a:solidFill>
                                        <a:srgbClr val="009E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a:rPr lang="en-US" altLang="ja-JP" sz="1200" b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𝐤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en-US" altLang="ja-JP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altLang="ja-JP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ja-JP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altLang="ja-JP" sz="12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altLang="ja-JP" sz="1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sz="1200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𝜒</m:t>
                                      </m:r>
                                    </m:e>
                                    <m:sub>
                                      <m:r>
                                        <a:rPr lang="en-US" altLang="ja-JP" sz="1200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altLang="ja-JP" sz="1200" b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𝐤</m:t>
                                      </m:r>
                                    </m:sub>
                                  </m:sSub>
                                  <m:r>
                                    <a:rPr lang="en-US" altLang="ja-JP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⋅</m:t>
                                  </m:r>
                                  <m:sSub>
                                    <m:sSubPr>
                                      <m:ctrlPr>
                                        <a:rPr lang="en-US" altLang="ja-JP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𝜕</m:t>
                                      </m:r>
                                    </m:e>
                                    <m:sub>
                                      <m:r>
                                        <a:rPr lang="en-US" altLang="ja-JP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𝑡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altLang="ja-JP" sz="1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sz="1200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𝜒</m:t>
                                      </m:r>
                                    </m:e>
                                    <m:sub>
                                      <m:r>
                                        <a:rPr lang="en-US" altLang="ja-JP" sz="1200" b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𝐤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altLang="ja-JP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kumimoji="1" lang="ja-JP" altLang="en-US" sz="1200" dirty="0"/>
              </a:p>
            </p:txBody>
          </p:sp>
        </mc:Choice>
        <mc:Fallback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C16C1B6B-A3D4-449F-8767-5273F335FB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5725888"/>
                <a:ext cx="8064897" cy="367408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FD3FD8FA-E79F-4083-9693-3516FE7A0315}"/>
                  </a:ext>
                </a:extLst>
              </p:cNvPr>
              <p:cNvSpPr txBox="1"/>
              <p:nvPr/>
            </p:nvSpPr>
            <p:spPr>
              <a:xfrm>
                <a:off x="1172232" y="5373216"/>
                <a:ext cx="4894844" cy="3432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12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kumimoji="1" lang="en-US" altLang="ja-JP" sz="12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d>
                        <m:dPr>
                          <m:begChr m:val="⟨"/>
                          <m:endChr m:val="⟩"/>
                          <m:ctrlPr>
                            <a:rPr lang="en-US" altLang="ja-JP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ja-JP" sz="12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US" altLang="ja-JP" sz="1200" b="1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</m:sub>
                            <m:sup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†</m:t>
                              </m:r>
                            </m:sup>
                          </m:sSubSup>
                          <m:r>
                            <a:rPr lang="en-US" altLang="ja-JP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⋅</m:t>
                          </m:r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solidFill>
                                    <a:srgbClr val="009E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altLang="ja-JP" sz="1200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𝐤</m:t>
                              </m:r>
                            </m:sub>
                          </m:sSub>
                        </m:e>
                      </m:d>
                      <m:r>
                        <a:rPr kumimoji="1" lang="en-US" altLang="ja-JP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altLang="ja-JP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ja-JP" sz="12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US" altLang="ja-JP" sz="1200" b="1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</m:sub>
                            <m:sup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†</m:t>
                              </m:r>
                            </m:sup>
                          </m:sSubSup>
                          <m:r>
                            <a:rPr lang="en-US" altLang="ja-JP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⋅</m:t>
                          </m:r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solidFill>
                                    <a:srgbClr val="009E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altLang="ja-JP" sz="1200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𝐤</m:t>
                              </m:r>
                            </m:sub>
                          </m:sSub>
                        </m:e>
                      </m:d>
                      <m:r>
                        <a:rPr lang="en-US" altLang="ja-JP" sz="1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en-US" altLang="ja-JP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ja-JP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altLang="ja-JP" sz="12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𝜒</m:t>
                          </m:r>
                          <m:r>
                            <a:rPr lang="en-US" altLang="ja-JP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sub>
                        <m:sup>
                          <m:r>
                            <a:rPr lang="en-US" altLang="ja-JP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d>
                        <m:dPr>
                          <m:begChr m:val="⟨"/>
                          <m:endChr m:val="⟩"/>
                          <m:ctrlPr>
                            <a:rPr lang="en-US" altLang="ja-JP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ja-JP" sz="12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US" altLang="ja-JP" sz="1200" b="1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</m:sub>
                            <m:sup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†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solidFill>
                                    <a:srgbClr val="009E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altLang="ja-JP" sz="1200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𝐤</m:t>
                              </m:r>
                            </m:sub>
                          </m:sSub>
                        </m:e>
                      </m:d>
                      <m:r>
                        <a:rPr lang="en-US" altLang="ja-JP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altLang="ja-JP" sz="1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𝝐</m:t>
                      </m:r>
                      <m:sSup>
                        <m:sSupPr>
                          <m:ctrlPr>
                            <a:rPr lang="en-US" altLang="ja-JP" sz="1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altLang="ja-JP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ja-JP" sz="12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𝜒</m:t>
                                  </m:r>
                                </m:e>
                                <m:sub>
                                  <m:r>
                                    <a:rPr lang="en-US" altLang="ja-JP" sz="1200" b="1"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</m:sub>
                                <m:sup>
                                  <m:r>
                                    <a:rPr lang="en-US" altLang="ja-JP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†</m:t>
                                  </m:r>
                                </m:sup>
                              </m:sSubSup>
                              <m:sSub>
                                <m:sSubPr>
                                  <m:ctrlPr>
                                    <a:rPr lang="en-US" altLang="ja-JP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200" b="0" i="1" smtClean="0">
                                      <a:solidFill>
                                        <a:srgbClr val="009E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a:rPr lang="en-US" altLang="ja-JP" sz="1200" b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𝐤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altLang="ja-JP" sz="1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altLang="ja-JP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altLang="ja-JP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𝑔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altLang="ja-JP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altLang="ja-JP" sz="12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ja-JP" sz="12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US" altLang="ja-JP" sz="1200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𝐤</m:t>
                              </m:r>
                            </m:sub>
                            <m:sup>
                              <m: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†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altLang="ja-JP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2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US" altLang="ja-JP" sz="1200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𝐤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kumimoji="1" lang="ja-JP" altLang="en-US" sz="1200" dirty="0"/>
              </a:p>
            </p:txBody>
          </p:sp>
        </mc:Choice>
        <mc:Fallback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FD3FD8FA-E79F-4083-9693-3516FE7A03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2232" y="5373216"/>
                <a:ext cx="4894844" cy="343235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93C51465-EB87-417D-892B-B366C77184DC}"/>
              </a:ext>
            </a:extLst>
          </p:cNvPr>
          <p:cNvCxnSpPr>
            <a:cxnSpLocks/>
          </p:cNvCxnSpPr>
          <p:nvPr/>
        </p:nvCxnSpPr>
        <p:spPr>
          <a:xfrm>
            <a:off x="7711645" y="1757523"/>
            <a:ext cx="205680" cy="0"/>
          </a:xfrm>
          <a:prstGeom prst="line">
            <a:avLst/>
          </a:prstGeom>
          <a:ln w="19050">
            <a:solidFill>
              <a:srgbClr val="0000FF"/>
            </a:solidFill>
            <a:prstDash val="sysDas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5CB71C61-AC0F-467D-A126-407641B3A54B}"/>
              </a:ext>
            </a:extLst>
          </p:cNvPr>
          <p:cNvCxnSpPr>
            <a:cxnSpLocks/>
          </p:cNvCxnSpPr>
          <p:nvPr/>
        </p:nvCxnSpPr>
        <p:spPr>
          <a:xfrm>
            <a:off x="7822704" y="1757523"/>
            <a:ext cx="205680" cy="0"/>
          </a:xfrm>
          <a:prstGeom prst="line">
            <a:avLst/>
          </a:prstGeom>
          <a:ln w="19050">
            <a:solidFill>
              <a:srgbClr val="0000FF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2C7B171B-85F3-4DD5-AB46-66C76DA4E7A3}"/>
                  </a:ext>
                </a:extLst>
              </p:cNvPr>
              <p:cNvSpPr txBox="1"/>
              <p:nvPr/>
            </p:nvSpPr>
            <p:spPr>
              <a:xfrm>
                <a:off x="7932076" y="1645892"/>
                <a:ext cx="168316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1400" b="0" i="1" smtClean="0">
                          <a:latin typeface="Cambria Math" panose="02040503050406030204" pitchFamily="18" charset="0"/>
                        </a:rPr>
                        <m:t>×</m:t>
                      </m:r>
                    </m:oMath>
                  </m:oMathPara>
                </a14:m>
                <a:endParaRPr kumimoji="1" lang="ja-JP" altLang="en-US" sz="1400" dirty="0"/>
              </a:p>
            </p:txBody>
          </p:sp>
        </mc:Choice>
        <mc:Fallback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2C7B171B-85F3-4DD5-AB46-66C76DA4E7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32076" y="1645892"/>
                <a:ext cx="168316" cy="215444"/>
              </a:xfrm>
              <a:prstGeom prst="rect">
                <a:avLst/>
              </a:prstGeom>
              <a:blipFill>
                <a:blip r:embed="rId16"/>
                <a:stretch>
                  <a:fillRect l="-17857" r="-1785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D7F96446-F822-4737-8A20-35EF6186A72A}"/>
              </a:ext>
            </a:extLst>
          </p:cNvPr>
          <p:cNvCxnSpPr>
            <a:cxnSpLocks/>
          </p:cNvCxnSpPr>
          <p:nvPr/>
        </p:nvCxnSpPr>
        <p:spPr>
          <a:xfrm>
            <a:off x="8028384" y="1764270"/>
            <a:ext cx="205680" cy="0"/>
          </a:xfrm>
          <a:prstGeom prst="line">
            <a:avLst/>
          </a:prstGeom>
          <a:ln w="19050">
            <a:solidFill>
              <a:srgbClr val="0000FF"/>
            </a:solidFill>
            <a:prstDash val="sysDas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132CD096-0478-47F3-BE9B-C0F5D9B1CD2B}"/>
              </a:ext>
            </a:extLst>
          </p:cNvPr>
          <p:cNvCxnSpPr>
            <a:cxnSpLocks/>
          </p:cNvCxnSpPr>
          <p:nvPr/>
        </p:nvCxnSpPr>
        <p:spPr>
          <a:xfrm>
            <a:off x="8139443" y="1764270"/>
            <a:ext cx="205680" cy="0"/>
          </a:xfrm>
          <a:prstGeom prst="line">
            <a:avLst/>
          </a:prstGeom>
          <a:ln w="19050">
            <a:solidFill>
              <a:srgbClr val="0000FF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31">
            <a:extLst>
              <a:ext uri="{FF2B5EF4-FFF2-40B4-BE49-F238E27FC236}">
                <a16:creationId xmlns:a16="http://schemas.microsoft.com/office/drawing/2014/main" id="{5AEB0B27-D5CA-4381-9E6E-2CF45C162256}"/>
              </a:ext>
            </a:extLst>
          </p:cNvPr>
          <p:cNvCxnSpPr>
            <a:cxnSpLocks/>
          </p:cNvCxnSpPr>
          <p:nvPr/>
        </p:nvCxnSpPr>
        <p:spPr>
          <a:xfrm>
            <a:off x="7774794" y="2904293"/>
            <a:ext cx="205680" cy="0"/>
          </a:xfrm>
          <a:prstGeom prst="line">
            <a:avLst/>
          </a:prstGeom>
          <a:ln w="19050">
            <a:solidFill>
              <a:srgbClr val="0000FF"/>
            </a:solidFill>
            <a:prstDash val="sysDas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id="{D8EFE8BF-8DF2-4492-BCC3-23AB3566876C}"/>
              </a:ext>
            </a:extLst>
          </p:cNvPr>
          <p:cNvCxnSpPr>
            <a:cxnSpLocks/>
          </p:cNvCxnSpPr>
          <p:nvPr/>
        </p:nvCxnSpPr>
        <p:spPr>
          <a:xfrm>
            <a:off x="7885853" y="2904293"/>
            <a:ext cx="205680" cy="0"/>
          </a:xfrm>
          <a:prstGeom prst="line">
            <a:avLst/>
          </a:prstGeom>
          <a:ln w="19050">
            <a:solidFill>
              <a:srgbClr val="0000FF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4" name="テキスト ボックス 33">
                <a:extLst>
                  <a:ext uri="{FF2B5EF4-FFF2-40B4-BE49-F238E27FC236}">
                    <a16:creationId xmlns:a16="http://schemas.microsoft.com/office/drawing/2014/main" id="{B4533BD4-CFAA-47ED-8912-1F6CE8A59FED}"/>
                  </a:ext>
                </a:extLst>
              </p:cNvPr>
              <p:cNvSpPr txBox="1"/>
              <p:nvPr/>
            </p:nvSpPr>
            <p:spPr>
              <a:xfrm>
                <a:off x="7995225" y="2792662"/>
                <a:ext cx="168316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1400" b="0" i="1" smtClean="0">
                          <a:latin typeface="Cambria Math" panose="02040503050406030204" pitchFamily="18" charset="0"/>
                        </a:rPr>
                        <m:t>×</m:t>
                      </m:r>
                    </m:oMath>
                  </m:oMathPara>
                </a14:m>
                <a:endParaRPr kumimoji="1" lang="ja-JP" altLang="en-US" sz="1400" dirty="0"/>
              </a:p>
            </p:txBody>
          </p:sp>
        </mc:Choice>
        <mc:Fallback>
          <p:sp>
            <p:nvSpPr>
              <p:cNvPr id="34" name="テキスト ボックス 33">
                <a:extLst>
                  <a:ext uri="{FF2B5EF4-FFF2-40B4-BE49-F238E27FC236}">
                    <a16:creationId xmlns:a16="http://schemas.microsoft.com/office/drawing/2014/main" id="{B4533BD4-CFAA-47ED-8912-1F6CE8A59F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5225" y="2792662"/>
                <a:ext cx="168316" cy="215444"/>
              </a:xfrm>
              <a:prstGeom prst="rect">
                <a:avLst/>
              </a:prstGeom>
              <a:blipFill>
                <a:blip r:embed="rId17"/>
                <a:stretch>
                  <a:fillRect l="-22222" r="-18519" b="-285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AE8D2D8F-2FD5-4593-9827-A5D801E7B673}"/>
              </a:ext>
            </a:extLst>
          </p:cNvPr>
          <p:cNvCxnSpPr>
            <a:cxnSpLocks/>
          </p:cNvCxnSpPr>
          <p:nvPr/>
        </p:nvCxnSpPr>
        <p:spPr>
          <a:xfrm>
            <a:off x="8091533" y="2911040"/>
            <a:ext cx="205680" cy="0"/>
          </a:xfrm>
          <a:prstGeom prst="line">
            <a:avLst/>
          </a:prstGeom>
          <a:ln w="19050">
            <a:solidFill>
              <a:srgbClr val="0000FF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>
            <a:extLst>
              <a:ext uri="{FF2B5EF4-FFF2-40B4-BE49-F238E27FC236}">
                <a16:creationId xmlns:a16="http://schemas.microsoft.com/office/drawing/2014/main" id="{5C1439BB-0AB0-4297-9A1B-4C28B78DAF13}"/>
              </a:ext>
            </a:extLst>
          </p:cNvPr>
          <p:cNvCxnSpPr>
            <a:cxnSpLocks/>
          </p:cNvCxnSpPr>
          <p:nvPr/>
        </p:nvCxnSpPr>
        <p:spPr>
          <a:xfrm>
            <a:off x="8202592" y="2911040"/>
            <a:ext cx="205680" cy="0"/>
          </a:xfrm>
          <a:prstGeom prst="line">
            <a:avLst/>
          </a:prstGeom>
          <a:ln w="19050">
            <a:solidFill>
              <a:srgbClr val="0000FF"/>
            </a:solidFill>
            <a:prstDash val="sysDash"/>
            <a:headEnd type="stealth" w="med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>
            <a:extLst>
              <a:ext uri="{FF2B5EF4-FFF2-40B4-BE49-F238E27FC236}">
                <a16:creationId xmlns:a16="http://schemas.microsoft.com/office/drawing/2014/main" id="{D5B13EE2-6549-4A35-BE23-7182F2BE9399}"/>
              </a:ext>
            </a:extLst>
          </p:cNvPr>
          <p:cNvCxnSpPr>
            <a:cxnSpLocks/>
          </p:cNvCxnSpPr>
          <p:nvPr/>
        </p:nvCxnSpPr>
        <p:spPr>
          <a:xfrm>
            <a:off x="7714714" y="4175597"/>
            <a:ext cx="205680" cy="0"/>
          </a:xfrm>
          <a:prstGeom prst="line">
            <a:avLst/>
          </a:prstGeom>
          <a:ln w="19050">
            <a:solidFill>
              <a:srgbClr val="009E00"/>
            </a:solidFill>
            <a:prstDash val="sysDas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>
            <a:extLst>
              <a:ext uri="{FF2B5EF4-FFF2-40B4-BE49-F238E27FC236}">
                <a16:creationId xmlns:a16="http://schemas.microsoft.com/office/drawing/2014/main" id="{B4FBE6B9-24DC-4078-AB8D-1CF3F26AC488}"/>
              </a:ext>
            </a:extLst>
          </p:cNvPr>
          <p:cNvCxnSpPr>
            <a:cxnSpLocks/>
          </p:cNvCxnSpPr>
          <p:nvPr/>
        </p:nvCxnSpPr>
        <p:spPr>
          <a:xfrm>
            <a:off x="7825773" y="4175597"/>
            <a:ext cx="205680" cy="0"/>
          </a:xfrm>
          <a:prstGeom prst="line">
            <a:avLst/>
          </a:prstGeom>
          <a:ln w="19050">
            <a:solidFill>
              <a:srgbClr val="009E00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9" name="テキスト ボックス 38">
                <a:extLst>
                  <a:ext uri="{FF2B5EF4-FFF2-40B4-BE49-F238E27FC236}">
                    <a16:creationId xmlns:a16="http://schemas.microsoft.com/office/drawing/2014/main" id="{B6DD193E-B84A-4F1B-9DDC-3289AD1906C3}"/>
                  </a:ext>
                </a:extLst>
              </p:cNvPr>
              <p:cNvSpPr txBox="1"/>
              <p:nvPr/>
            </p:nvSpPr>
            <p:spPr>
              <a:xfrm>
                <a:off x="7935145" y="4063966"/>
                <a:ext cx="168316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1400" b="0" i="1" smtClean="0">
                          <a:latin typeface="Cambria Math" panose="02040503050406030204" pitchFamily="18" charset="0"/>
                        </a:rPr>
                        <m:t>×</m:t>
                      </m:r>
                    </m:oMath>
                  </m:oMathPara>
                </a14:m>
                <a:endParaRPr kumimoji="1" lang="ja-JP" altLang="en-US" sz="1400" dirty="0"/>
              </a:p>
            </p:txBody>
          </p:sp>
        </mc:Choice>
        <mc:Fallback>
          <p:sp>
            <p:nvSpPr>
              <p:cNvPr id="39" name="テキスト ボックス 38">
                <a:extLst>
                  <a:ext uri="{FF2B5EF4-FFF2-40B4-BE49-F238E27FC236}">
                    <a16:creationId xmlns:a16="http://schemas.microsoft.com/office/drawing/2014/main" id="{B6DD193E-B84A-4F1B-9DDC-3289AD1906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35145" y="4063966"/>
                <a:ext cx="168316" cy="215444"/>
              </a:xfrm>
              <a:prstGeom prst="rect">
                <a:avLst/>
              </a:prstGeom>
              <a:blipFill>
                <a:blip r:embed="rId18"/>
                <a:stretch>
                  <a:fillRect l="-22222" r="-1851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0" name="直線コネクタ 39">
            <a:extLst>
              <a:ext uri="{FF2B5EF4-FFF2-40B4-BE49-F238E27FC236}">
                <a16:creationId xmlns:a16="http://schemas.microsoft.com/office/drawing/2014/main" id="{8A8E83C5-8534-4FF0-924B-8EA8D1D611DF}"/>
              </a:ext>
            </a:extLst>
          </p:cNvPr>
          <p:cNvCxnSpPr>
            <a:cxnSpLocks/>
          </p:cNvCxnSpPr>
          <p:nvPr/>
        </p:nvCxnSpPr>
        <p:spPr>
          <a:xfrm>
            <a:off x="8031453" y="4182344"/>
            <a:ext cx="205680" cy="0"/>
          </a:xfrm>
          <a:prstGeom prst="line">
            <a:avLst/>
          </a:prstGeom>
          <a:ln w="19050">
            <a:solidFill>
              <a:srgbClr val="009E00"/>
            </a:solidFill>
            <a:prstDash val="sysDas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>
            <a:extLst>
              <a:ext uri="{FF2B5EF4-FFF2-40B4-BE49-F238E27FC236}">
                <a16:creationId xmlns:a16="http://schemas.microsoft.com/office/drawing/2014/main" id="{1CF354D4-400C-4126-9E9B-EF85EE8B0538}"/>
              </a:ext>
            </a:extLst>
          </p:cNvPr>
          <p:cNvCxnSpPr>
            <a:cxnSpLocks/>
          </p:cNvCxnSpPr>
          <p:nvPr/>
        </p:nvCxnSpPr>
        <p:spPr>
          <a:xfrm>
            <a:off x="8142512" y="4182344"/>
            <a:ext cx="205680" cy="0"/>
          </a:xfrm>
          <a:prstGeom prst="line">
            <a:avLst/>
          </a:prstGeom>
          <a:ln w="19050">
            <a:solidFill>
              <a:srgbClr val="009E00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コネクタ 44">
            <a:extLst>
              <a:ext uri="{FF2B5EF4-FFF2-40B4-BE49-F238E27FC236}">
                <a16:creationId xmlns:a16="http://schemas.microsoft.com/office/drawing/2014/main" id="{CC453328-3F32-40C4-BD5A-4DE5187FF1C7}"/>
              </a:ext>
            </a:extLst>
          </p:cNvPr>
          <p:cNvCxnSpPr>
            <a:cxnSpLocks/>
          </p:cNvCxnSpPr>
          <p:nvPr/>
        </p:nvCxnSpPr>
        <p:spPr>
          <a:xfrm>
            <a:off x="7726642" y="5305494"/>
            <a:ext cx="205680" cy="0"/>
          </a:xfrm>
          <a:prstGeom prst="line">
            <a:avLst/>
          </a:prstGeom>
          <a:ln w="19050">
            <a:solidFill>
              <a:srgbClr val="009E00"/>
            </a:solidFill>
            <a:prstDash val="sysDas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コネクタ 45">
            <a:extLst>
              <a:ext uri="{FF2B5EF4-FFF2-40B4-BE49-F238E27FC236}">
                <a16:creationId xmlns:a16="http://schemas.microsoft.com/office/drawing/2014/main" id="{04379EA5-7E8C-4BB8-B2D7-61AF24D11A6D}"/>
              </a:ext>
            </a:extLst>
          </p:cNvPr>
          <p:cNvCxnSpPr>
            <a:cxnSpLocks/>
          </p:cNvCxnSpPr>
          <p:nvPr/>
        </p:nvCxnSpPr>
        <p:spPr>
          <a:xfrm>
            <a:off x="7837701" y="5305494"/>
            <a:ext cx="205680" cy="0"/>
          </a:xfrm>
          <a:prstGeom prst="line">
            <a:avLst/>
          </a:prstGeom>
          <a:ln w="19050">
            <a:solidFill>
              <a:srgbClr val="009E00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7" name="テキスト ボックス 46">
                <a:extLst>
                  <a:ext uri="{FF2B5EF4-FFF2-40B4-BE49-F238E27FC236}">
                    <a16:creationId xmlns:a16="http://schemas.microsoft.com/office/drawing/2014/main" id="{F13BBD4C-4CEE-4283-83A9-D69745239BBF}"/>
                  </a:ext>
                </a:extLst>
              </p:cNvPr>
              <p:cNvSpPr txBox="1"/>
              <p:nvPr/>
            </p:nvSpPr>
            <p:spPr>
              <a:xfrm>
                <a:off x="7947073" y="5193863"/>
                <a:ext cx="168316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1400" b="0" i="1" smtClean="0">
                          <a:latin typeface="Cambria Math" panose="02040503050406030204" pitchFamily="18" charset="0"/>
                        </a:rPr>
                        <m:t>×</m:t>
                      </m:r>
                    </m:oMath>
                  </m:oMathPara>
                </a14:m>
                <a:endParaRPr kumimoji="1" lang="ja-JP" altLang="en-US" sz="1400" dirty="0"/>
              </a:p>
            </p:txBody>
          </p:sp>
        </mc:Choice>
        <mc:Fallback>
          <p:sp>
            <p:nvSpPr>
              <p:cNvPr id="47" name="テキスト ボックス 46">
                <a:extLst>
                  <a:ext uri="{FF2B5EF4-FFF2-40B4-BE49-F238E27FC236}">
                    <a16:creationId xmlns:a16="http://schemas.microsoft.com/office/drawing/2014/main" id="{F13BBD4C-4CEE-4283-83A9-D69745239B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47073" y="5193863"/>
                <a:ext cx="168316" cy="215444"/>
              </a:xfrm>
              <a:prstGeom prst="rect">
                <a:avLst/>
              </a:prstGeom>
              <a:blipFill>
                <a:blip r:embed="rId17"/>
                <a:stretch>
                  <a:fillRect l="-22222" r="-18519" b="-285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8" name="直線コネクタ 47">
            <a:extLst>
              <a:ext uri="{FF2B5EF4-FFF2-40B4-BE49-F238E27FC236}">
                <a16:creationId xmlns:a16="http://schemas.microsoft.com/office/drawing/2014/main" id="{F49D7BCE-A6B2-4DFF-8D00-3BAA249B8534}"/>
              </a:ext>
            </a:extLst>
          </p:cNvPr>
          <p:cNvCxnSpPr>
            <a:cxnSpLocks/>
          </p:cNvCxnSpPr>
          <p:nvPr/>
        </p:nvCxnSpPr>
        <p:spPr>
          <a:xfrm>
            <a:off x="8043381" y="5312241"/>
            <a:ext cx="205680" cy="0"/>
          </a:xfrm>
          <a:prstGeom prst="line">
            <a:avLst/>
          </a:prstGeom>
          <a:ln w="19050">
            <a:solidFill>
              <a:srgbClr val="0000FF"/>
            </a:solidFill>
            <a:prstDash val="sysDas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コネクタ 48">
            <a:extLst>
              <a:ext uri="{FF2B5EF4-FFF2-40B4-BE49-F238E27FC236}">
                <a16:creationId xmlns:a16="http://schemas.microsoft.com/office/drawing/2014/main" id="{448401B4-1F95-432A-8111-4B6E458C8EBA}"/>
              </a:ext>
            </a:extLst>
          </p:cNvPr>
          <p:cNvCxnSpPr>
            <a:cxnSpLocks/>
          </p:cNvCxnSpPr>
          <p:nvPr/>
        </p:nvCxnSpPr>
        <p:spPr>
          <a:xfrm>
            <a:off x="8154440" y="5312241"/>
            <a:ext cx="205680" cy="0"/>
          </a:xfrm>
          <a:prstGeom prst="line">
            <a:avLst/>
          </a:prstGeom>
          <a:ln w="19050">
            <a:solidFill>
              <a:srgbClr val="0000FF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0" name="テキスト ボックス 49">
                <a:extLst>
                  <a:ext uri="{FF2B5EF4-FFF2-40B4-BE49-F238E27FC236}">
                    <a16:creationId xmlns:a16="http://schemas.microsoft.com/office/drawing/2014/main" id="{9E7BDF2A-194E-40E8-8F93-A332CAA5F12B}"/>
                  </a:ext>
                </a:extLst>
              </p:cNvPr>
              <p:cNvSpPr txBox="1"/>
              <p:nvPr/>
            </p:nvSpPr>
            <p:spPr>
              <a:xfrm>
                <a:off x="7092280" y="1254590"/>
                <a:ext cx="131557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12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altLang="ja-JP" sz="1200" b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𝐤</m:t>
                        </m:r>
                      </m:sub>
                    </m:sSub>
                  </m:oMath>
                </a14:m>
                <a:r>
                  <a:rPr lang="en-US" altLang="ja-JP" sz="1200" dirty="0"/>
                  <a:t>-&gt;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12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altLang="ja-JP" sz="1200" b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𝐤</m:t>
                        </m:r>
                      </m:sub>
                    </m:sSub>
                    <m:r>
                      <a:rPr lang="en-US" altLang="ja-JP" sz="12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ja-JP" sz="1200" dirty="0"/>
                  <a:t>type</a:t>
                </a:r>
                <a:endParaRPr kumimoji="1" lang="ja-JP" altLang="en-US" sz="1200" dirty="0"/>
              </a:p>
            </p:txBody>
          </p:sp>
        </mc:Choice>
        <mc:Fallback>
          <p:sp>
            <p:nvSpPr>
              <p:cNvPr id="50" name="テキスト ボックス 49">
                <a:extLst>
                  <a:ext uri="{FF2B5EF4-FFF2-40B4-BE49-F238E27FC236}">
                    <a16:creationId xmlns:a16="http://schemas.microsoft.com/office/drawing/2014/main" id="{9E7BDF2A-194E-40E8-8F93-A332CAA5F1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2280" y="1254590"/>
                <a:ext cx="1315575" cy="276999"/>
              </a:xfrm>
              <a:prstGeom prst="rect">
                <a:avLst/>
              </a:prstGeom>
              <a:blipFill>
                <a:blip r:embed="rId19"/>
                <a:stretch>
                  <a:fillRect t="-2222" b="-1777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1" name="テキスト ボックス 50">
                <a:extLst>
                  <a:ext uri="{FF2B5EF4-FFF2-40B4-BE49-F238E27FC236}">
                    <a16:creationId xmlns:a16="http://schemas.microsoft.com/office/drawing/2014/main" id="{7691897F-EB21-4ED7-819C-ACCBB8E8A5D8}"/>
                  </a:ext>
                </a:extLst>
              </p:cNvPr>
              <p:cNvSpPr txBox="1"/>
              <p:nvPr/>
            </p:nvSpPr>
            <p:spPr>
              <a:xfrm>
                <a:off x="7092280" y="2475925"/>
                <a:ext cx="131557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12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altLang="ja-JP" sz="1200" b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𝐤</m:t>
                        </m:r>
                      </m:sub>
                    </m:sSub>
                  </m:oMath>
                </a14:m>
                <a:r>
                  <a:rPr lang="en-US" altLang="ja-JP" sz="1200" dirty="0"/>
                  <a:t>-&gt;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ja-JP" sz="12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ja-JP" sz="12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𝜒</m:t>
                            </m:r>
                          </m:e>
                        </m:acc>
                      </m:e>
                      <m:sub>
                        <m:r>
                          <a:rPr lang="en-US" altLang="ja-JP" sz="1200" b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𝐤</m:t>
                        </m:r>
                      </m:sub>
                    </m:sSub>
                    <m:r>
                      <a:rPr lang="en-US" altLang="ja-JP" sz="12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ja-JP" sz="1200" dirty="0"/>
                  <a:t>type</a:t>
                </a:r>
                <a:endParaRPr kumimoji="1" lang="ja-JP" altLang="en-US" sz="1200" dirty="0"/>
              </a:p>
            </p:txBody>
          </p:sp>
        </mc:Choice>
        <mc:Fallback>
          <p:sp>
            <p:nvSpPr>
              <p:cNvPr id="51" name="テキスト ボックス 50">
                <a:extLst>
                  <a:ext uri="{FF2B5EF4-FFF2-40B4-BE49-F238E27FC236}">
                    <a16:creationId xmlns:a16="http://schemas.microsoft.com/office/drawing/2014/main" id="{7691897F-EB21-4ED7-819C-ACCBB8E8A5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2280" y="2475925"/>
                <a:ext cx="1315575" cy="276999"/>
              </a:xfrm>
              <a:prstGeom prst="rect">
                <a:avLst/>
              </a:prstGeom>
              <a:blipFill>
                <a:blip r:embed="rId20"/>
                <a:stretch>
                  <a:fillRect b="-1521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2" name="テキスト ボックス 51">
                <a:extLst>
                  <a:ext uri="{FF2B5EF4-FFF2-40B4-BE49-F238E27FC236}">
                    <a16:creationId xmlns:a16="http://schemas.microsoft.com/office/drawing/2014/main" id="{569B2ECD-DB37-4564-B046-C1D755075297}"/>
                  </a:ext>
                </a:extLst>
              </p:cNvPr>
              <p:cNvSpPr txBox="1"/>
              <p:nvPr/>
            </p:nvSpPr>
            <p:spPr>
              <a:xfrm>
                <a:off x="7092280" y="3717032"/>
                <a:ext cx="131557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1200" i="1">
                            <a:solidFill>
                              <a:srgbClr val="009E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𝜉</m:t>
                        </m:r>
                      </m:e>
                      <m:sub>
                        <m:r>
                          <a:rPr lang="en-US" altLang="ja-JP" sz="1200" b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𝐤</m:t>
                        </m:r>
                      </m:sub>
                    </m:sSub>
                  </m:oMath>
                </a14:m>
                <a:r>
                  <a:rPr lang="en-US" altLang="ja-JP" sz="1200" dirty="0"/>
                  <a:t>-&gt;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1200" i="1">
                            <a:solidFill>
                              <a:srgbClr val="009E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𝜉</m:t>
                        </m:r>
                      </m:e>
                      <m:sub>
                        <m:r>
                          <a:rPr lang="en-US" altLang="ja-JP" sz="1200" b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𝐤</m:t>
                        </m:r>
                      </m:sub>
                    </m:sSub>
                    <m:r>
                      <a:rPr lang="en-US" altLang="ja-JP" sz="12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ja-JP" sz="1200" dirty="0"/>
                  <a:t>type</a:t>
                </a:r>
                <a:endParaRPr kumimoji="1" lang="ja-JP" altLang="en-US" sz="1200" dirty="0"/>
              </a:p>
            </p:txBody>
          </p:sp>
        </mc:Choice>
        <mc:Fallback>
          <p:sp>
            <p:nvSpPr>
              <p:cNvPr id="52" name="テキスト ボックス 51">
                <a:extLst>
                  <a:ext uri="{FF2B5EF4-FFF2-40B4-BE49-F238E27FC236}">
                    <a16:creationId xmlns:a16="http://schemas.microsoft.com/office/drawing/2014/main" id="{569B2ECD-DB37-4564-B046-C1D7550752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2280" y="3717032"/>
                <a:ext cx="1315575" cy="276999"/>
              </a:xfrm>
              <a:prstGeom prst="rect">
                <a:avLst/>
              </a:prstGeom>
              <a:blipFill>
                <a:blip r:embed="rId21"/>
                <a:stretch>
                  <a:fillRect t="-2222" b="-1777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3" name="テキスト ボックス 52">
                <a:extLst>
                  <a:ext uri="{FF2B5EF4-FFF2-40B4-BE49-F238E27FC236}">
                    <a16:creationId xmlns:a16="http://schemas.microsoft.com/office/drawing/2014/main" id="{6C4ADB23-D573-4E2A-BF53-338B14D618DA}"/>
                  </a:ext>
                </a:extLst>
              </p:cNvPr>
              <p:cNvSpPr txBox="1"/>
              <p:nvPr/>
            </p:nvSpPr>
            <p:spPr>
              <a:xfrm>
                <a:off x="7092280" y="4880193"/>
                <a:ext cx="131557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1200" i="1">
                            <a:solidFill>
                              <a:srgbClr val="009E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𝜉</m:t>
                        </m:r>
                      </m:e>
                      <m:sub>
                        <m:r>
                          <a:rPr lang="en-US" altLang="ja-JP" sz="1200" b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𝐤</m:t>
                        </m:r>
                      </m:sub>
                    </m:sSub>
                  </m:oMath>
                </a14:m>
                <a:r>
                  <a:rPr lang="en-US" altLang="ja-JP" sz="1200" dirty="0"/>
                  <a:t>-&gt;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12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altLang="ja-JP" sz="1200" b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𝐤</m:t>
                        </m:r>
                      </m:sub>
                    </m:sSub>
                    <m:r>
                      <a:rPr lang="en-US" altLang="ja-JP" sz="12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ja-JP" sz="1200" dirty="0"/>
                  <a:t>type</a:t>
                </a:r>
                <a:endParaRPr kumimoji="1" lang="ja-JP" altLang="en-US" sz="1200" dirty="0"/>
              </a:p>
            </p:txBody>
          </p:sp>
        </mc:Choice>
        <mc:Fallback>
          <p:sp>
            <p:nvSpPr>
              <p:cNvPr id="53" name="テキスト ボックス 52">
                <a:extLst>
                  <a:ext uri="{FF2B5EF4-FFF2-40B4-BE49-F238E27FC236}">
                    <a16:creationId xmlns:a16="http://schemas.microsoft.com/office/drawing/2014/main" id="{6C4ADB23-D573-4E2A-BF53-338B14D618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2280" y="4880193"/>
                <a:ext cx="1315575" cy="276999"/>
              </a:xfrm>
              <a:prstGeom prst="rect">
                <a:avLst/>
              </a:prstGeom>
              <a:blipFill>
                <a:blip r:embed="rId22"/>
                <a:stretch>
                  <a:fillRect t="-2222" b="-1777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4" name="テキスト ボックス 53">
                <a:extLst>
                  <a:ext uri="{FF2B5EF4-FFF2-40B4-BE49-F238E27FC236}">
                    <a16:creationId xmlns:a16="http://schemas.microsoft.com/office/drawing/2014/main" id="{55B5C4E7-2A2E-4BDD-A5BF-DB7453E46A94}"/>
                  </a:ext>
                </a:extLst>
              </p:cNvPr>
              <p:cNvSpPr txBox="1"/>
              <p:nvPr/>
            </p:nvSpPr>
            <p:spPr>
              <a:xfrm>
                <a:off x="7176216" y="1615114"/>
                <a:ext cx="59638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1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altLang="ja-JP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kumimoji="1" lang="ja-JP" altLang="en-US" sz="1200" dirty="0"/>
              </a:p>
            </p:txBody>
          </p:sp>
        </mc:Choice>
        <mc:Fallback>
          <p:sp>
            <p:nvSpPr>
              <p:cNvPr id="54" name="テキスト ボックス 53">
                <a:extLst>
                  <a:ext uri="{FF2B5EF4-FFF2-40B4-BE49-F238E27FC236}">
                    <a16:creationId xmlns:a16="http://schemas.microsoft.com/office/drawing/2014/main" id="{55B5C4E7-2A2E-4BDD-A5BF-DB7453E46A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6216" y="1615114"/>
                <a:ext cx="596387" cy="27699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大かっこ 54">
            <a:extLst>
              <a:ext uri="{FF2B5EF4-FFF2-40B4-BE49-F238E27FC236}">
                <a16:creationId xmlns:a16="http://schemas.microsoft.com/office/drawing/2014/main" id="{02F1C460-C181-4BCF-B4DD-DD5B6AE367DE}"/>
              </a:ext>
            </a:extLst>
          </p:cNvPr>
          <p:cNvSpPr/>
          <p:nvPr/>
        </p:nvSpPr>
        <p:spPr>
          <a:xfrm>
            <a:off x="7596336" y="1639732"/>
            <a:ext cx="864096" cy="221604"/>
          </a:xfrm>
          <a:prstGeom prst="bracketPair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7" name="テキスト ボックス 56">
                <a:extLst>
                  <a:ext uri="{FF2B5EF4-FFF2-40B4-BE49-F238E27FC236}">
                    <a16:creationId xmlns:a16="http://schemas.microsoft.com/office/drawing/2014/main" id="{DE787A9F-4CC8-418A-B6FE-5AF4587B1CEF}"/>
                  </a:ext>
                </a:extLst>
              </p:cNvPr>
              <p:cNvSpPr txBox="1"/>
              <p:nvPr/>
            </p:nvSpPr>
            <p:spPr>
              <a:xfrm>
                <a:off x="7236296" y="2774990"/>
                <a:ext cx="56713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1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altLang="ja-JP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kumimoji="1" lang="ja-JP" altLang="en-US" sz="1200" dirty="0"/>
              </a:p>
            </p:txBody>
          </p:sp>
        </mc:Choice>
        <mc:Fallback>
          <p:sp>
            <p:nvSpPr>
              <p:cNvPr id="57" name="テキスト ボックス 56">
                <a:extLst>
                  <a:ext uri="{FF2B5EF4-FFF2-40B4-BE49-F238E27FC236}">
                    <a16:creationId xmlns:a16="http://schemas.microsoft.com/office/drawing/2014/main" id="{DE787A9F-4CC8-418A-B6FE-5AF4587B1C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6296" y="2774990"/>
                <a:ext cx="567131" cy="276999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" name="大かっこ 57">
            <a:extLst>
              <a:ext uri="{FF2B5EF4-FFF2-40B4-BE49-F238E27FC236}">
                <a16:creationId xmlns:a16="http://schemas.microsoft.com/office/drawing/2014/main" id="{B2870924-C2D2-485A-851E-08B2010824E0}"/>
              </a:ext>
            </a:extLst>
          </p:cNvPr>
          <p:cNvSpPr/>
          <p:nvPr/>
        </p:nvSpPr>
        <p:spPr>
          <a:xfrm>
            <a:off x="7656416" y="2799608"/>
            <a:ext cx="864096" cy="221604"/>
          </a:xfrm>
          <a:prstGeom prst="bracketPair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9" name="テキスト ボックス 58">
                <a:extLst>
                  <a:ext uri="{FF2B5EF4-FFF2-40B4-BE49-F238E27FC236}">
                    <a16:creationId xmlns:a16="http://schemas.microsoft.com/office/drawing/2014/main" id="{34B6A10A-87E5-44D0-B73B-308EAA1D003B}"/>
                  </a:ext>
                </a:extLst>
              </p:cNvPr>
              <p:cNvSpPr txBox="1"/>
              <p:nvPr/>
            </p:nvSpPr>
            <p:spPr>
              <a:xfrm>
                <a:off x="7176216" y="4016097"/>
                <a:ext cx="63549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1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altLang="ja-JP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kumimoji="1" lang="ja-JP" altLang="en-US" sz="1200" dirty="0"/>
              </a:p>
            </p:txBody>
          </p:sp>
        </mc:Choice>
        <mc:Fallback>
          <p:sp>
            <p:nvSpPr>
              <p:cNvPr id="59" name="テキスト ボックス 58">
                <a:extLst>
                  <a:ext uri="{FF2B5EF4-FFF2-40B4-BE49-F238E27FC236}">
                    <a16:creationId xmlns:a16="http://schemas.microsoft.com/office/drawing/2014/main" id="{34B6A10A-87E5-44D0-B73B-308EAA1D00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6216" y="4016097"/>
                <a:ext cx="635497" cy="276999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0" name="大かっこ 59">
            <a:extLst>
              <a:ext uri="{FF2B5EF4-FFF2-40B4-BE49-F238E27FC236}">
                <a16:creationId xmlns:a16="http://schemas.microsoft.com/office/drawing/2014/main" id="{99DC991C-9A02-413A-B4CD-6F00D9590F46}"/>
              </a:ext>
            </a:extLst>
          </p:cNvPr>
          <p:cNvSpPr/>
          <p:nvPr/>
        </p:nvSpPr>
        <p:spPr>
          <a:xfrm>
            <a:off x="7596336" y="4071492"/>
            <a:ext cx="864096" cy="221604"/>
          </a:xfrm>
          <a:prstGeom prst="bracketPair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1" name="テキスト ボックス 60">
                <a:extLst>
                  <a:ext uri="{FF2B5EF4-FFF2-40B4-BE49-F238E27FC236}">
                    <a16:creationId xmlns:a16="http://schemas.microsoft.com/office/drawing/2014/main" id="{51D80DF5-EF8A-4329-BEB6-3529CBCE63F7}"/>
                  </a:ext>
                </a:extLst>
              </p:cNvPr>
              <p:cNvSpPr txBox="1"/>
              <p:nvPr/>
            </p:nvSpPr>
            <p:spPr>
              <a:xfrm>
                <a:off x="7176216" y="5168225"/>
                <a:ext cx="59638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1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altLang="ja-JP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kumimoji="1" lang="ja-JP" altLang="en-US" sz="1200" dirty="0"/>
              </a:p>
            </p:txBody>
          </p:sp>
        </mc:Choice>
        <mc:Fallback>
          <p:sp>
            <p:nvSpPr>
              <p:cNvPr id="61" name="テキスト ボックス 60">
                <a:extLst>
                  <a:ext uri="{FF2B5EF4-FFF2-40B4-BE49-F238E27FC236}">
                    <a16:creationId xmlns:a16="http://schemas.microsoft.com/office/drawing/2014/main" id="{51D80DF5-EF8A-4329-BEB6-3529CBCE63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6216" y="5168225"/>
                <a:ext cx="596387" cy="27699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2" name="大かっこ 61">
            <a:extLst>
              <a:ext uri="{FF2B5EF4-FFF2-40B4-BE49-F238E27FC236}">
                <a16:creationId xmlns:a16="http://schemas.microsoft.com/office/drawing/2014/main" id="{97914211-9D9E-40AF-AEEE-26A36B6CF296}"/>
              </a:ext>
            </a:extLst>
          </p:cNvPr>
          <p:cNvSpPr/>
          <p:nvPr/>
        </p:nvSpPr>
        <p:spPr>
          <a:xfrm>
            <a:off x="7596336" y="5192843"/>
            <a:ext cx="864096" cy="221604"/>
          </a:xfrm>
          <a:prstGeom prst="bracketPair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四角形: 角を丸くする 62">
            <a:extLst>
              <a:ext uri="{FF2B5EF4-FFF2-40B4-BE49-F238E27FC236}">
                <a16:creationId xmlns:a16="http://schemas.microsoft.com/office/drawing/2014/main" id="{6F91E54A-82BC-472B-A778-36876E8542A7}"/>
              </a:ext>
            </a:extLst>
          </p:cNvPr>
          <p:cNvSpPr/>
          <p:nvPr/>
        </p:nvSpPr>
        <p:spPr>
          <a:xfrm>
            <a:off x="6948264" y="1196752"/>
            <a:ext cx="1872208" cy="80905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四角形: 角を丸くする 63">
            <a:extLst>
              <a:ext uri="{FF2B5EF4-FFF2-40B4-BE49-F238E27FC236}">
                <a16:creationId xmlns:a16="http://schemas.microsoft.com/office/drawing/2014/main" id="{CA142818-E825-4C2A-A435-A153274829B9}"/>
              </a:ext>
            </a:extLst>
          </p:cNvPr>
          <p:cNvSpPr/>
          <p:nvPr/>
        </p:nvSpPr>
        <p:spPr>
          <a:xfrm>
            <a:off x="6948264" y="2403917"/>
            <a:ext cx="1872208" cy="80905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四角形: 角を丸くする 64">
            <a:extLst>
              <a:ext uri="{FF2B5EF4-FFF2-40B4-BE49-F238E27FC236}">
                <a16:creationId xmlns:a16="http://schemas.microsoft.com/office/drawing/2014/main" id="{2A9F0A78-5883-4F96-B933-60C8554A090A}"/>
              </a:ext>
            </a:extLst>
          </p:cNvPr>
          <p:cNvSpPr/>
          <p:nvPr/>
        </p:nvSpPr>
        <p:spPr>
          <a:xfrm>
            <a:off x="6948264" y="3628053"/>
            <a:ext cx="1872208" cy="80905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四角形: 角を丸くする 65">
            <a:extLst>
              <a:ext uri="{FF2B5EF4-FFF2-40B4-BE49-F238E27FC236}">
                <a16:creationId xmlns:a16="http://schemas.microsoft.com/office/drawing/2014/main" id="{70163C1A-1726-475B-BDD6-1E39B992C686}"/>
              </a:ext>
            </a:extLst>
          </p:cNvPr>
          <p:cNvSpPr/>
          <p:nvPr/>
        </p:nvSpPr>
        <p:spPr>
          <a:xfrm>
            <a:off x="6948264" y="4780181"/>
            <a:ext cx="1872208" cy="80905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8" name="直線コネクタ 67">
            <a:extLst>
              <a:ext uri="{FF2B5EF4-FFF2-40B4-BE49-F238E27FC236}">
                <a16:creationId xmlns:a16="http://schemas.microsoft.com/office/drawing/2014/main" id="{E81A915B-7CF6-4364-8395-C40EBEC04C91}"/>
              </a:ext>
            </a:extLst>
          </p:cNvPr>
          <p:cNvCxnSpPr>
            <a:cxnSpLocks/>
          </p:cNvCxnSpPr>
          <p:nvPr/>
        </p:nvCxnSpPr>
        <p:spPr>
          <a:xfrm flipV="1">
            <a:off x="1402650" y="1764270"/>
            <a:ext cx="765799" cy="6941"/>
          </a:xfrm>
          <a:prstGeom prst="line">
            <a:avLst/>
          </a:prstGeom>
          <a:ln w="38100" cmpd="dbl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77" name="テキスト ボックス 76">
                <a:extLst>
                  <a:ext uri="{FF2B5EF4-FFF2-40B4-BE49-F238E27FC236}">
                    <a16:creationId xmlns:a16="http://schemas.microsoft.com/office/drawing/2014/main" id="{0BBA4A65-21F5-4A4A-94A8-8AB8116A1F72}"/>
                  </a:ext>
                </a:extLst>
              </p:cNvPr>
              <p:cNvSpPr txBox="1"/>
              <p:nvPr/>
            </p:nvSpPr>
            <p:spPr>
              <a:xfrm>
                <a:off x="663950" y="554803"/>
                <a:ext cx="7047695" cy="4367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altLang="ja-JP" sz="11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𝜒</m:t>
                    </m:r>
                    <m:r>
                      <a:rPr lang="en-US" altLang="ja-JP" sz="11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nary>
                      <m:naryPr>
                        <m:subHide m:val="on"/>
                        <m:supHide m:val="on"/>
                        <m:ctrlPr>
                          <a:rPr lang="en-US" altLang="ja-JP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f>
                          <m:fPr>
                            <m:ctrlPr>
                              <a:rPr lang="en-US" altLang="ja-JP" sz="11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ja-JP" sz="11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ja-JP" sz="11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p>
                                <m:r>
                                  <a:rPr lang="en-US" altLang="ja-JP" sz="11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  <m:r>
                              <a:rPr lang="en-US" altLang="ja-JP" sz="11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ja-JP" sz="11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ja-JP" sz="11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ja-JP" sz="11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altLang="ja-JP" sz="11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altLang="ja-JP" sz="11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</m:den>
                        </m:f>
                        <m:sSup>
                          <m:sSupPr>
                            <m:ctrlPr>
                              <a:rPr lang="en-US" altLang="ja-JP" sz="11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sz="11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ja-JP" sz="11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ja-JP" sz="1100" b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𝐤</m:t>
                            </m:r>
                            <m:r>
                              <a:rPr lang="en-US" altLang="ja-JP" sz="1100" b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⋅</m:t>
                            </m:r>
                            <m:r>
                              <a:rPr lang="en-US" altLang="ja-JP" sz="1100" b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𝐱</m:t>
                            </m:r>
                          </m:sup>
                        </m:sSup>
                        <m:sSub>
                          <m:sSubPr>
                            <m:ctrlPr>
                              <a:rPr lang="en-US" altLang="ja-JP" sz="11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11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𝜒</m:t>
                            </m:r>
                          </m:e>
                          <m:sub>
                            <m:r>
                              <a:rPr lang="en-US" altLang="ja-JP" sz="11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𝐤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altLang="ja-JP" sz="1100" dirty="0"/>
                  <a:t>,   </a:t>
                </a:r>
                <a14:m>
                  <m:oMath xmlns:m="http://schemas.openxmlformats.org/officeDocument/2006/math">
                    <m:r>
                      <a:rPr lang="en-US" altLang="ja-JP" sz="1100" i="1">
                        <a:solidFill>
                          <a:srgbClr val="009E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𝜉</m:t>
                    </m:r>
                    <m:r>
                      <a:rPr lang="en-US" altLang="ja-JP" sz="11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nary>
                      <m:naryPr>
                        <m:subHide m:val="on"/>
                        <m:supHide m:val="on"/>
                        <m:ctrlPr>
                          <a:rPr lang="en-US" altLang="ja-JP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f>
                          <m:fPr>
                            <m:ctrlPr>
                              <a:rPr lang="en-US" altLang="ja-JP" sz="11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ja-JP" sz="11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ja-JP" sz="11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p>
                                <m:r>
                                  <a:rPr lang="en-US" altLang="ja-JP" sz="11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  <m:r>
                              <a:rPr lang="en-US" altLang="ja-JP" sz="11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ja-JP" sz="11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ja-JP" sz="11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ja-JP" sz="11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altLang="ja-JP" sz="11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altLang="ja-JP" sz="11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</m:den>
                        </m:f>
                        <m:sSup>
                          <m:sSupPr>
                            <m:ctrlPr>
                              <a:rPr lang="en-US" altLang="ja-JP" sz="11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sz="11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ja-JP" sz="11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ja-JP" sz="1100" b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𝐤</m:t>
                            </m:r>
                            <m:r>
                              <a:rPr lang="en-US" altLang="ja-JP" sz="1100" b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⋅</m:t>
                            </m:r>
                            <m:r>
                              <a:rPr lang="en-US" altLang="ja-JP" sz="1100" b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𝐱</m:t>
                            </m:r>
                          </m:sup>
                        </m:sSup>
                        <m:sSub>
                          <m:sSubPr>
                            <m:ctrlPr>
                              <a:rPr lang="en-US" altLang="ja-JP" sz="11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1100" i="1">
                                <a:solidFill>
                                  <a:srgbClr val="009E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𝜉</m:t>
                            </m:r>
                          </m:e>
                          <m:sub>
                            <m:r>
                              <a:rPr lang="en-US" altLang="ja-JP" sz="1100" b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𝐤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altLang="ja-JP" sz="1100" dirty="0"/>
                  <a:t>,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1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1100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altLang="ja-JP" sz="11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  <m:r>
                          <a:rPr lang="en-US" altLang="ja-JP" sz="11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altLang="ja-JP" sz="1100" b="0" i="1" smtClean="0">
                        <a:latin typeface="Cambria Math" panose="02040503050406030204" pitchFamily="18" charset="0"/>
                      </a:rPr>
                      <m:t>≡</m:t>
                    </m:r>
                    <m:rad>
                      <m:radPr>
                        <m:degHide m:val="on"/>
                        <m:ctrlPr>
                          <a:rPr lang="en-US" altLang="ja-JP" sz="11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ja-JP" sz="11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altLang="ja-JP" sz="11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ja-JP" sz="1100" b="1" i="0" smtClean="0">
                                    <a:latin typeface="Cambria Math" panose="02040503050406030204" pitchFamily="18" charset="0"/>
                                  </a:rPr>
                                  <m:t>𝐤</m:t>
                                </m:r>
                              </m:e>
                            </m:d>
                          </m:e>
                          <m:sup>
                            <m:r>
                              <a:rPr lang="en-US" altLang="ja-JP" sz="11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altLang="ja-JP" sz="11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ja-JP" sz="11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ja-JP" sz="11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ja-JP" sz="11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𝜒</m:t>
                            </m:r>
                          </m:sub>
                          <m:sup>
                            <m:r>
                              <a:rPr lang="en-US" altLang="ja-JP" sz="11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rad>
                  </m:oMath>
                </a14:m>
                <a:r>
                  <a:rPr lang="en-US" altLang="ja-JP" sz="1100" dirty="0"/>
                  <a:t> 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1100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altLang="ja-JP" sz="1100" i="1">
                            <a:solidFill>
                              <a:srgbClr val="009E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𝜉</m:t>
                        </m:r>
                        <m:r>
                          <a:rPr lang="en-US" altLang="ja-JP" sz="1100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altLang="ja-JP" sz="1100" i="1">
                        <a:latin typeface="Cambria Math" panose="02040503050406030204" pitchFamily="18" charset="0"/>
                      </a:rPr>
                      <m:t>≡</m:t>
                    </m:r>
                    <m:rad>
                      <m:radPr>
                        <m:degHide m:val="on"/>
                        <m:ctrlPr>
                          <a:rPr lang="en-US" altLang="ja-JP" sz="11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ja-JP" sz="11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altLang="ja-JP" sz="11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ja-JP" sz="1100" b="1">
                                    <a:latin typeface="Cambria Math" panose="02040503050406030204" pitchFamily="18" charset="0"/>
                                  </a:rPr>
                                  <m:t>𝐤</m:t>
                                </m:r>
                              </m:e>
                            </m:d>
                          </m:e>
                          <m:sup>
                            <m:r>
                              <a:rPr lang="en-US" altLang="ja-JP" sz="11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altLang="ja-JP" sz="1100" i="1">
                            <a:latin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ja-JP" sz="11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ja-JP" sz="11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ja-JP" sz="1100" i="1">
                                <a:solidFill>
                                  <a:srgbClr val="009E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𝜉</m:t>
                            </m:r>
                          </m:sub>
                          <m:sup>
                            <m:r>
                              <a:rPr lang="en-US" altLang="ja-JP" sz="11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rad>
                  </m:oMath>
                </a14:m>
                <a:r>
                  <a:rPr lang="en-US" altLang="ja-JP" sz="1100" dirty="0"/>
                  <a:t>,       </a:t>
                </a:r>
                <a14:m>
                  <m:oMath xmlns:m="http://schemas.openxmlformats.org/officeDocument/2006/math">
                    <m:r>
                      <a:rPr lang="en-US" altLang="ja-JP" sz="1100" b="0" i="1" smtClean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altLang="ja-JP" sz="1100" i="1">
                        <a:latin typeface="Cambria Math" panose="02040503050406030204" pitchFamily="18" charset="0"/>
                      </a:rPr>
                      <m:t>≡ </m:t>
                    </m:r>
                  </m:oMath>
                </a14:m>
                <a:r>
                  <a:rPr lang="en-US" altLang="ja-JP" sz="1100" dirty="0"/>
                  <a:t>(volume)</a:t>
                </a:r>
                <a:endParaRPr lang="ja-JP" altLang="en-US" sz="1100" dirty="0"/>
              </a:p>
            </p:txBody>
          </p:sp>
        </mc:Choice>
        <mc:Fallback>
          <p:sp>
            <p:nvSpPr>
              <p:cNvPr id="77" name="テキスト ボックス 76">
                <a:extLst>
                  <a:ext uri="{FF2B5EF4-FFF2-40B4-BE49-F238E27FC236}">
                    <a16:creationId xmlns:a16="http://schemas.microsoft.com/office/drawing/2014/main" id="{0BBA4A65-21F5-4A4A-94A8-8AB8116A1F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950" y="554803"/>
                <a:ext cx="7047695" cy="436786"/>
              </a:xfrm>
              <a:prstGeom prst="rect">
                <a:avLst/>
              </a:prstGeom>
              <a:blipFill>
                <a:blip r:embed="rId26"/>
                <a:stretch>
                  <a:fillRect t="-51389" b="-9305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8" name="大かっこ 77">
            <a:extLst>
              <a:ext uri="{FF2B5EF4-FFF2-40B4-BE49-F238E27FC236}">
                <a16:creationId xmlns:a16="http://schemas.microsoft.com/office/drawing/2014/main" id="{A2F2B9CE-E34A-4965-82CA-5EAA56E5D096}"/>
              </a:ext>
            </a:extLst>
          </p:cNvPr>
          <p:cNvSpPr/>
          <p:nvPr/>
        </p:nvSpPr>
        <p:spPr>
          <a:xfrm>
            <a:off x="1043608" y="620688"/>
            <a:ext cx="6268045" cy="336387"/>
          </a:xfrm>
          <a:prstGeom prst="bracketPair">
            <a:avLst>
              <a:gd name="adj" fmla="val 1831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5145222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7504" y="116632"/>
            <a:ext cx="8928992" cy="6552728"/>
          </a:xfrm>
        </p:spPr>
        <p:txBody>
          <a:bodyPr>
            <a:normAutofit/>
          </a:bodyPr>
          <a:lstStyle/>
          <a:p>
            <a:pPr lvl="1"/>
            <a:r>
              <a:rPr lang="en-US" altLang="ja-JP" dirty="0"/>
              <a:t>Numerical results 1</a:t>
            </a:r>
            <a:endParaRPr lang="en-US" altLang="ja-JP" i="1" dirty="0">
              <a:sym typeface="Wingdings" panose="05000000000000000000" pitchFamily="2" charset="2"/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2019/11/28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The 3rd Workshop on HEPG @ South China Normal Univ.</a:t>
            </a:r>
            <a:endParaRPr kumimoji="1" lang="ja-JP" altLang="en-US"/>
          </a:p>
        </p:txBody>
      </p:sp>
      <p:sp>
        <p:nvSpPr>
          <p:cNvPr id="43" name="正方形/長方形 42"/>
          <p:cNvSpPr/>
          <p:nvPr/>
        </p:nvSpPr>
        <p:spPr>
          <a:xfrm>
            <a:off x="7467918" y="5435348"/>
            <a:ext cx="817408" cy="57555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50000">
                <a:srgbClr val="92D050">
                  <a:alpha val="7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4" name="直線矢印コネクタ 43"/>
          <p:cNvCxnSpPr/>
          <p:nvPr/>
        </p:nvCxnSpPr>
        <p:spPr>
          <a:xfrm>
            <a:off x="6844600" y="6006502"/>
            <a:ext cx="2066433" cy="1967"/>
          </a:xfrm>
          <a:prstGeom prst="straightConnector1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フリーフォーム 44"/>
          <p:cNvSpPr/>
          <p:nvPr/>
        </p:nvSpPr>
        <p:spPr>
          <a:xfrm>
            <a:off x="6849177" y="5280226"/>
            <a:ext cx="2088232" cy="728243"/>
          </a:xfrm>
          <a:custGeom>
            <a:avLst/>
            <a:gdLst>
              <a:gd name="connsiteX0" fmla="*/ 0 w 3057098"/>
              <a:gd name="connsiteY0" fmla="*/ 0 h 1719691"/>
              <a:gd name="connsiteX1" fmla="*/ 1501253 w 3057098"/>
              <a:gd name="connsiteY1" fmla="*/ 1719618 h 1719691"/>
              <a:gd name="connsiteX2" fmla="*/ 3057098 w 3057098"/>
              <a:gd name="connsiteY2" fmla="*/ 54591 h 1719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57098" h="1719691">
                <a:moveTo>
                  <a:pt x="0" y="0"/>
                </a:moveTo>
                <a:cubicBezTo>
                  <a:pt x="495868" y="855260"/>
                  <a:pt x="991737" y="1710520"/>
                  <a:pt x="1501253" y="1719618"/>
                </a:cubicBezTo>
                <a:cubicBezTo>
                  <a:pt x="2010769" y="1728716"/>
                  <a:pt x="2533933" y="891653"/>
                  <a:pt x="3057098" y="54591"/>
                </a:cubicBezTo>
              </a:path>
            </a:pathLst>
          </a:cu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6" name="直線矢印コネクタ 45"/>
          <p:cNvCxnSpPr/>
          <p:nvPr/>
        </p:nvCxnSpPr>
        <p:spPr>
          <a:xfrm flipH="1" flipV="1">
            <a:off x="7883665" y="5160301"/>
            <a:ext cx="8047" cy="989087"/>
          </a:xfrm>
          <a:prstGeom prst="straightConnector1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テキスト ボックス 46"/>
              <p:cNvSpPr txBox="1"/>
              <p:nvPr/>
            </p:nvSpPr>
            <p:spPr>
              <a:xfrm>
                <a:off x="7613623" y="4917725"/>
                <a:ext cx="34265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1400" b="0" i="1" smtClean="0">
                          <a:latin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kumimoji="1" lang="ja-JP" altLang="en-US" sz="1400" i="1" dirty="0"/>
              </a:p>
            </p:txBody>
          </p:sp>
        </mc:Choice>
        <mc:Fallback xmlns="">
          <p:sp>
            <p:nvSpPr>
              <p:cNvPr id="47" name="テキスト ボックス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3623" y="4917725"/>
                <a:ext cx="342658" cy="30777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円/楕円 47"/>
          <p:cNvSpPr/>
          <p:nvPr/>
        </p:nvSpPr>
        <p:spPr>
          <a:xfrm>
            <a:off x="7038825" y="5398722"/>
            <a:ext cx="108000" cy="108000"/>
          </a:xfrm>
          <a:prstGeom prst="ellipse">
            <a:avLst/>
          </a:prstGeom>
          <a:gradFill flip="none" rotWithShape="1">
            <a:gsLst>
              <a:gs pos="0">
                <a:srgbClr val="FF0000"/>
              </a:gs>
              <a:gs pos="10000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600" dirty="0"/>
          </a:p>
        </p:txBody>
      </p:sp>
      <p:grpSp>
        <p:nvGrpSpPr>
          <p:cNvPr id="49" name="グループ化 48"/>
          <p:cNvGrpSpPr/>
          <p:nvPr/>
        </p:nvGrpSpPr>
        <p:grpSpPr>
          <a:xfrm>
            <a:off x="7467918" y="5352189"/>
            <a:ext cx="185597" cy="393161"/>
            <a:chOff x="6782560" y="731621"/>
            <a:chExt cx="185597" cy="393161"/>
          </a:xfrm>
        </p:grpSpPr>
        <p:sp>
          <p:nvSpPr>
            <p:cNvPr id="50" name="フリーフォーム 49"/>
            <p:cNvSpPr/>
            <p:nvPr/>
          </p:nvSpPr>
          <p:spPr>
            <a:xfrm rot="3434208">
              <a:off x="6779534" y="936159"/>
              <a:ext cx="315936" cy="61310"/>
            </a:xfrm>
            <a:custGeom>
              <a:avLst/>
              <a:gdLst>
                <a:gd name="connsiteX0" fmla="*/ 0 w 582125"/>
                <a:gd name="connsiteY0" fmla="*/ 74700 h 154549"/>
                <a:gd name="connsiteX1" fmla="*/ 38636 w 582125"/>
                <a:gd name="connsiteY1" fmla="*/ 2578 h 154549"/>
                <a:gd name="connsiteX2" fmla="*/ 110758 w 582125"/>
                <a:gd name="connsiteY2" fmla="*/ 151973 h 154549"/>
                <a:gd name="connsiteX3" fmla="*/ 182880 w 582125"/>
                <a:gd name="connsiteY3" fmla="*/ 3 h 154549"/>
                <a:gd name="connsiteX4" fmla="*/ 255001 w 582125"/>
                <a:gd name="connsiteY4" fmla="*/ 154549 h 154549"/>
                <a:gd name="connsiteX5" fmla="*/ 327123 w 582125"/>
                <a:gd name="connsiteY5" fmla="*/ 3 h 154549"/>
                <a:gd name="connsiteX6" fmla="*/ 399245 w 582125"/>
                <a:gd name="connsiteY6" fmla="*/ 154549 h 154549"/>
                <a:gd name="connsiteX7" fmla="*/ 471366 w 582125"/>
                <a:gd name="connsiteY7" fmla="*/ 3 h 154549"/>
                <a:gd name="connsiteX8" fmla="*/ 543488 w 582125"/>
                <a:gd name="connsiteY8" fmla="*/ 149398 h 154549"/>
                <a:gd name="connsiteX9" fmla="*/ 582125 w 582125"/>
                <a:gd name="connsiteY9" fmla="*/ 74700 h 154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2125" h="154549">
                  <a:moveTo>
                    <a:pt x="0" y="74700"/>
                  </a:moveTo>
                  <a:cubicBezTo>
                    <a:pt x="10088" y="32199"/>
                    <a:pt x="20176" y="-10301"/>
                    <a:pt x="38636" y="2578"/>
                  </a:cubicBezTo>
                  <a:cubicBezTo>
                    <a:pt x="57096" y="15457"/>
                    <a:pt x="86717" y="152402"/>
                    <a:pt x="110758" y="151973"/>
                  </a:cubicBezTo>
                  <a:cubicBezTo>
                    <a:pt x="134799" y="151544"/>
                    <a:pt x="158840" y="-426"/>
                    <a:pt x="182880" y="3"/>
                  </a:cubicBezTo>
                  <a:cubicBezTo>
                    <a:pt x="206920" y="432"/>
                    <a:pt x="230961" y="154549"/>
                    <a:pt x="255001" y="154549"/>
                  </a:cubicBezTo>
                  <a:cubicBezTo>
                    <a:pt x="279041" y="154549"/>
                    <a:pt x="303082" y="3"/>
                    <a:pt x="327123" y="3"/>
                  </a:cubicBezTo>
                  <a:cubicBezTo>
                    <a:pt x="351164" y="3"/>
                    <a:pt x="375205" y="154549"/>
                    <a:pt x="399245" y="154549"/>
                  </a:cubicBezTo>
                  <a:cubicBezTo>
                    <a:pt x="423285" y="154549"/>
                    <a:pt x="447326" y="861"/>
                    <a:pt x="471366" y="3"/>
                  </a:cubicBezTo>
                  <a:cubicBezTo>
                    <a:pt x="495406" y="-855"/>
                    <a:pt x="525028" y="136949"/>
                    <a:pt x="543488" y="149398"/>
                  </a:cubicBezTo>
                  <a:cubicBezTo>
                    <a:pt x="561948" y="161847"/>
                    <a:pt x="572036" y="118273"/>
                    <a:pt x="582125" y="74700"/>
                  </a:cubicBezTo>
                </a:path>
              </a:pathLst>
            </a:custGeom>
            <a:noFill/>
            <a:ln w="19050">
              <a:solidFill>
                <a:srgbClr val="00B050"/>
              </a:solidFill>
              <a:headEnd type="none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cxnSp>
          <p:nvCxnSpPr>
            <p:cNvPr id="51" name="直線コネクタ 50"/>
            <p:cNvCxnSpPr/>
            <p:nvPr/>
          </p:nvCxnSpPr>
          <p:spPr>
            <a:xfrm>
              <a:off x="6782560" y="731621"/>
              <a:ext cx="69319" cy="92658"/>
            </a:xfrm>
            <a:prstGeom prst="line">
              <a:avLst/>
            </a:prstGeom>
            <a:ln w="19050">
              <a:solidFill>
                <a:srgbClr val="00B050"/>
              </a:solidFill>
              <a:head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グループ化 51"/>
          <p:cNvGrpSpPr/>
          <p:nvPr/>
        </p:nvGrpSpPr>
        <p:grpSpPr>
          <a:xfrm>
            <a:off x="8106757" y="5350385"/>
            <a:ext cx="154161" cy="380581"/>
            <a:chOff x="7296147" y="608255"/>
            <a:chExt cx="154161" cy="380581"/>
          </a:xfrm>
        </p:grpSpPr>
        <p:sp>
          <p:nvSpPr>
            <p:cNvPr id="53" name="フリーフォーム 52"/>
            <p:cNvSpPr/>
            <p:nvPr/>
          </p:nvSpPr>
          <p:spPr>
            <a:xfrm rot="6836455">
              <a:off x="7177293" y="824263"/>
              <a:ext cx="283427" cy="45719"/>
            </a:xfrm>
            <a:custGeom>
              <a:avLst/>
              <a:gdLst>
                <a:gd name="connsiteX0" fmla="*/ 0 w 582125"/>
                <a:gd name="connsiteY0" fmla="*/ 74700 h 154549"/>
                <a:gd name="connsiteX1" fmla="*/ 38636 w 582125"/>
                <a:gd name="connsiteY1" fmla="*/ 2578 h 154549"/>
                <a:gd name="connsiteX2" fmla="*/ 110758 w 582125"/>
                <a:gd name="connsiteY2" fmla="*/ 151973 h 154549"/>
                <a:gd name="connsiteX3" fmla="*/ 182880 w 582125"/>
                <a:gd name="connsiteY3" fmla="*/ 3 h 154549"/>
                <a:gd name="connsiteX4" fmla="*/ 255001 w 582125"/>
                <a:gd name="connsiteY4" fmla="*/ 154549 h 154549"/>
                <a:gd name="connsiteX5" fmla="*/ 327123 w 582125"/>
                <a:gd name="connsiteY5" fmla="*/ 3 h 154549"/>
                <a:gd name="connsiteX6" fmla="*/ 399245 w 582125"/>
                <a:gd name="connsiteY6" fmla="*/ 154549 h 154549"/>
                <a:gd name="connsiteX7" fmla="*/ 471366 w 582125"/>
                <a:gd name="connsiteY7" fmla="*/ 3 h 154549"/>
                <a:gd name="connsiteX8" fmla="*/ 543488 w 582125"/>
                <a:gd name="connsiteY8" fmla="*/ 149398 h 154549"/>
                <a:gd name="connsiteX9" fmla="*/ 582125 w 582125"/>
                <a:gd name="connsiteY9" fmla="*/ 74700 h 154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2125" h="154549">
                  <a:moveTo>
                    <a:pt x="0" y="74700"/>
                  </a:moveTo>
                  <a:cubicBezTo>
                    <a:pt x="10088" y="32199"/>
                    <a:pt x="20176" y="-10301"/>
                    <a:pt x="38636" y="2578"/>
                  </a:cubicBezTo>
                  <a:cubicBezTo>
                    <a:pt x="57096" y="15457"/>
                    <a:pt x="86717" y="152402"/>
                    <a:pt x="110758" y="151973"/>
                  </a:cubicBezTo>
                  <a:cubicBezTo>
                    <a:pt x="134799" y="151544"/>
                    <a:pt x="158840" y="-426"/>
                    <a:pt x="182880" y="3"/>
                  </a:cubicBezTo>
                  <a:cubicBezTo>
                    <a:pt x="206920" y="432"/>
                    <a:pt x="230961" y="154549"/>
                    <a:pt x="255001" y="154549"/>
                  </a:cubicBezTo>
                  <a:cubicBezTo>
                    <a:pt x="279041" y="154549"/>
                    <a:pt x="303082" y="3"/>
                    <a:pt x="327123" y="3"/>
                  </a:cubicBezTo>
                  <a:cubicBezTo>
                    <a:pt x="351164" y="3"/>
                    <a:pt x="375205" y="154549"/>
                    <a:pt x="399245" y="154549"/>
                  </a:cubicBezTo>
                  <a:cubicBezTo>
                    <a:pt x="423285" y="154549"/>
                    <a:pt x="447326" y="861"/>
                    <a:pt x="471366" y="3"/>
                  </a:cubicBezTo>
                  <a:cubicBezTo>
                    <a:pt x="495406" y="-855"/>
                    <a:pt x="525028" y="136949"/>
                    <a:pt x="543488" y="149398"/>
                  </a:cubicBezTo>
                  <a:cubicBezTo>
                    <a:pt x="561948" y="161847"/>
                    <a:pt x="572036" y="118273"/>
                    <a:pt x="582125" y="74700"/>
                  </a:cubicBezTo>
                </a:path>
              </a:pathLst>
            </a:custGeom>
            <a:noFill/>
            <a:ln w="19050">
              <a:solidFill>
                <a:srgbClr val="00B050"/>
              </a:solidFill>
              <a:headEnd type="none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cxnSp>
          <p:nvCxnSpPr>
            <p:cNvPr id="54" name="直線コネクタ 53"/>
            <p:cNvCxnSpPr/>
            <p:nvPr/>
          </p:nvCxnSpPr>
          <p:spPr>
            <a:xfrm flipH="1">
              <a:off x="7382311" y="608255"/>
              <a:ext cx="67997" cy="118327"/>
            </a:xfrm>
            <a:prstGeom prst="line">
              <a:avLst/>
            </a:prstGeom>
            <a:ln w="19050">
              <a:solidFill>
                <a:srgbClr val="00B050"/>
              </a:solidFill>
              <a:head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グループ化 54"/>
          <p:cNvGrpSpPr/>
          <p:nvPr/>
        </p:nvGrpSpPr>
        <p:grpSpPr>
          <a:xfrm>
            <a:off x="7554857" y="5458152"/>
            <a:ext cx="275906" cy="372401"/>
            <a:chOff x="6594898" y="187600"/>
            <a:chExt cx="275906" cy="372401"/>
          </a:xfrm>
        </p:grpSpPr>
        <p:sp>
          <p:nvSpPr>
            <p:cNvPr id="56" name="円/楕円 55"/>
            <p:cNvSpPr/>
            <p:nvPr/>
          </p:nvSpPr>
          <p:spPr>
            <a:xfrm>
              <a:off x="6594898" y="190621"/>
              <a:ext cx="108000" cy="108000"/>
            </a:xfrm>
            <a:prstGeom prst="ellipse">
              <a:avLst/>
            </a:prstGeom>
            <a:gradFill flip="none" rotWithShape="1">
              <a:gsLst>
                <a:gs pos="0">
                  <a:srgbClr val="0000FF">
                    <a:lumMod val="53000"/>
                    <a:lumOff val="47000"/>
                  </a:srgbClr>
                </a:gs>
                <a:gs pos="100000">
                  <a:schemeClr val="tx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3600" dirty="0"/>
            </a:p>
          </p:txBody>
        </p:sp>
        <p:sp>
          <p:nvSpPr>
            <p:cNvPr id="57" name="テキスト ボックス 56"/>
            <p:cNvSpPr txBox="1"/>
            <p:nvPr/>
          </p:nvSpPr>
          <p:spPr>
            <a:xfrm rot="3189690">
              <a:off x="6553798" y="242996"/>
              <a:ext cx="37240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100" dirty="0"/>
                <a:t>))</a:t>
              </a:r>
              <a:endParaRPr kumimoji="1" lang="ja-JP" altLang="en-US" sz="1100" dirty="0"/>
            </a:p>
          </p:txBody>
        </p:sp>
      </p:grpSp>
      <p:grpSp>
        <p:nvGrpSpPr>
          <p:cNvPr id="58" name="グループ化 57"/>
          <p:cNvGrpSpPr/>
          <p:nvPr/>
        </p:nvGrpSpPr>
        <p:grpSpPr>
          <a:xfrm>
            <a:off x="7980203" y="5461930"/>
            <a:ext cx="261610" cy="394215"/>
            <a:chOff x="7360937" y="255405"/>
            <a:chExt cx="261610" cy="394215"/>
          </a:xfrm>
        </p:grpSpPr>
        <p:sp>
          <p:nvSpPr>
            <p:cNvPr id="59" name="円/楕円 58"/>
            <p:cNvSpPr/>
            <p:nvPr/>
          </p:nvSpPr>
          <p:spPr>
            <a:xfrm>
              <a:off x="7490887" y="255405"/>
              <a:ext cx="108000" cy="108000"/>
            </a:xfrm>
            <a:prstGeom prst="ellipse">
              <a:avLst/>
            </a:prstGeom>
            <a:gradFill flip="none" rotWithShape="1">
              <a:gsLst>
                <a:gs pos="0">
                  <a:srgbClr val="FFFF00"/>
                </a:gs>
                <a:gs pos="79000">
                  <a:schemeClr val="tx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3600" dirty="0"/>
            </a:p>
          </p:txBody>
        </p:sp>
        <p:sp>
          <p:nvSpPr>
            <p:cNvPr id="60" name="テキスト ボックス 59"/>
            <p:cNvSpPr txBox="1"/>
            <p:nvPr/>
          </p:nvSpPr>
          <p:spPr>
            <a:xfrm rot="6738801">
              <a:off x="7305541" y="332615"/>
              <a:ext cx="37240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100" dirty="0"/>
                <a:t>))</a:t>
              </a:r>
              <a:endParaRPr kumimoji="1" lang="ja-JP" altLang="en-US" sz="1100" dirty="0"/>
            </a:p>
          </p:txBody>
        </p:sp>
      </p:grpSp>
      <p:sp>
        <p:nvSpPr>
          <p:cNvPr id="61" name="正方形/長方形 60"/>
          <p:cNvSpPr/>
          <p:nvPr/>
        </p:nvSpPr>
        <p:spPr>
          <a:xfrm>
            <a:off x="6732987" y="4927268"/>
            <a:ext cx="2303509" cy="135342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テキスト ボックス 61"/>
              <p:cNvSpPr txBox="1"/>
              <p:nvPr/>
            </p:nvSpPr>
            <p:spPr>
              <a:xfrm>
                <a:off x="8633893" y="5972913"/>
                <a:ext cx="48102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kumimoji="1" lang="en-US" altLang="ja-JP" sz="1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</m:d>
                    </m:oMath>
                  </m:oMathPara>
                </a14:m>
                <a:endParaRPr kumimoji="1" lang="ja-JP" altLang="en-US" sz="1400" dirty="0"/>
              </a:p>
            </p:txBody>
          </p:sp>
        </mc:Choice>
        <mc:Fallback xmlns="">
          <p:sp>
            <p:nvSpPr>
              <p:cNvPr id="62" name="テキスト ボックス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33893" y="5972913"/>
                <a:ext cx="481029" cy="307777"/>
              </a:xfrm>
              <a:prstGeom prst="rect">
                <a:avLst/>
              </a:prstGeom>
              <a:blipFill rotWithShape="0">
                <a:blip r:embed="rId4"/>
                <a:stretch>
                  <a:fillRect b="-8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3" name="角丸四角形吹き出し 62"/>
          <p:cNvSpPr/>
          <p:nvPr/>
        </p:nvSpPr>
        <p:spPr>
          <a:xfrm>
            <a:off x="8178818" y="4696514"/>
            <a:ext cx="857677" cy="331787"/>
          </a:xfrm>
          <a:prstGeom prst="wedgeRoundRectCallout">
            <a:avLst>
              <a:gd name="adj1" fmla="val -40594"/>
              <a:gd name="adj2" fmla="val 76907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5" name="テキスト ボックス 64"/>
              <p:cNvSpPr txBox="1">
                <a:spLocks noChangeAspect="1"/>
              </p:cNvSpPr>
              <p:nvPr/>
            </p:nvSpPr>
            <p:spPr>
              <a:xfrm>
                <a:off x="8419406" y="4696514"/>
                <a:ext cx="33547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ja-JP" sz="14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ja-JP" sz="1400" i="1">
                            <a:solidFill>
                              <a:srgbClr val="0000FF"/>
                            </a:solidFill>
                            <a:latin typeface="Cambria Math"/>
                          </a:rPr>
                          <m:t>𝜒</m:t>
                        </m:r>
                      </m:e>
                    </m:acc>
                  </m:oMath>
                </a14:m>
                <a:r>
                  <a:rPr kumimoji="1" lang="en-US" altLang="ja-JP" sz="1400" dirty="0"/>
                  <a:t>,</a:t>
                </a:r>
                <a:endParaRPr kumimoji="1" lang="ja-JP" altLang="en-US" sz="1400" dirty="0"/>
              </a:p>
            </p:txBody>
          </p:sp>
        </mc:Choice>
        <mc:Fallback xmlns="">
          <p:sp>
            <p:nvSpPr>
              <p:cNvPr id="65" name="テキスト ボックス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19406" y="4696514"/>
                <a:ext cx="335476" cy="307777"/>
              </a:xfrm>
              <a:prstGeom prst="rect">
                <a:avLst/>
              </a:prstGeom>
              <a:blipFill rotWithShape="0">
                <a:blip r:embed="rId5"/>
                <a:stretch>
                  <a:fillRect t="-1961" r="-7273" b="-1960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テキスト ボックス 65"/>
              <p:cNvSpPr txBox="1">
                <a:spLocks noChangeAspect="1"/>
              </p:cNvSpPr>
              <p:nvPr/>
            </p:nvSpPr>
            <p:spPr>
              <a:xfrm>
                <a:off x="8610866" y="4696514"/>
                <a:ext cx="46737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400" dirty="0"/>
                  <a:t>( </a:t>
                </a:r>
                <a14:m>
                  <m:oMath xmlns:m="http://schemas.openxmlformats.org/officeDocument/2006/math">
                    <m:r>
                      <a:rPr lang="en-US" altLang="ja-JP" sz="14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𝜉</m:t>
                    </m:r>
                  </m:oMath>
                </a14:m>
                <a:r>
                  <a:rPr kumimoji="1" lang="ja-JP" altLang="en-US" sz="1400" dirty="0"/>
                  <a:t> </a:t>
                </a:r>
                <a:r>
                  <a:rPr kumimoji="1" lang="en-US" altLang="ja-JP" sz="1400" dirty="0"/>
                  <a:t>)</a:t>
                </a:r>
                <a:endParaRPr kumimoji="1" lang="ja-JP" altLang="en-US" sz="1400" dirty="0"/>
              </a:p>
            </p:txBody>
          </p:sp>
        </mc:Choice>
        <mc:Fallback xmlns="">
          <p:sp>
            <p:nvSpPr>
              <p:cNvPr id="66" name="テキスト ボックス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0866" y="4696514"/>
                <a:ext cx="467372" cy="307777"/>
              </a:xfrm>
              <a:prstGeom prst="rect">
                <a:avLst/>
              </a:prstGeom>
              <a:blipFill rotWithShape="0">
                <a:blip r:embed="rId21"/>
                <a:stretch>
                  <a:fillRect l="-3947" t="-1961" r="-3947" b="-1960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テキスト ボックス 66"/>
              <p:cNvSpPr txBox="1">
                <a:spLocks noChangeAspect="1"/>
              </p:cNvSpPr>
              <p:nvPr/>
            </p:nvSpPr>
            <p:spPr>
              <a:xfrm>
                <a:off x="8196964" y="4693461"/>
                <a:ext cx="33547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ja-JP" sz="1400" i="1">
                        <a:solidFill>
                          <a:srgbClr val="0000FF"/>
                        </a:solidFill>
                        <a:latin typeface="Cambria Math"/>
                      </a:rPr>
                      <m:t>𝜒</m:t>
                    </m:r>
                  </m:oMath>
                </a14:m>
                <a:r>
                  <a:rPr kumimoji="1" lang="en-US" altLang="ja-JP" sz="1400" dirty="0"/>
                  <a:t>,</a:t>
                </a:r>
                <a:endParaRPr kumimoji="1" lang="ja-JP" altLang="en-US" sz="1400" dirty="0"/>
              </a:p>
            </p:txBody>
          </p:sp>
        </mc:Choice>
        <mc:Fallback xmlns="">
          <p:sp>
            <p:nvSpPr>
              <p:cNvPr id="67" name="テキスト ボックス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96964" y="4693461"/>
                <a:ext cx="335476" cy="307777"/>
              </a:xfrm>
              <a:prstGeom prst="rect">
                <a:avLst/>
              </a:prstGeom>
              <a:blipFill rotWithShape="0">
                <a:blip r:embed="rId7"/>
                <a:stretch>
                  <a:fillRect t="-4000" r="-3636" b="-20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9" name="グラフ 68"/>
          <p:cNvGraphicFramePr>
            <a:graphicFrameLocks/>
          </p:cNvGraphicFramePr>
          <p:nvPr/>
        </p:nvGraphicFramePr>
        <p:xfrm>
          <a:off x="1277233" y="1119973"/>
          <a:ext cx="5190023" cy="25571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2"/>
          </a:graphicData>
        </a:graphic>
      </p:graphicFrame>
      <p:graphicFrame>
        <p:nvGraphicFramePr>
          <p:cNvPr id="70" name="グラフ 69"/>
          <p:cNvGraphicFramePr>
            <a:graphicFrameLocks/>
          </p:cNvGraphicFramePr>
          <p:nvPr/>
        </p:nvGraphicFramePr>
        <p:xfrm>
          <a:off x="1277232" y="3978624"/>
          <a:ext cx="5190023" cy="25571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3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1" name="テキスト ボックス 70"/>
              <p:cNvSpPr txBox="1"/>
              <p:nvPr/>
            </p:nvSpPr>
            <p:spPr>
              <a:xfrm>
                <a:off x="4138567" y="317054"/>
                <a:ext cx="4483596" cy="387542"/>
              </a:xfrm>
              <a:prstGeom prst="rect">
                <a:avLst/>
              </a:prstGeom>
              <a:noFill/>
              <a:ln w="12700">
                <a:solidFill>
                  <a:srgbClr val="00B05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ja-JP" sz="16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ja-JP" sz="16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altLang="ja-JP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</m:sub>
                      <m:sup>
                        <m:r>
                          <a:rPr lang="en-US" altLang="ja-JP" sz="16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altLang="ja-JP" sz="16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ja-JP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1600" i="1">
                            <a:latin typeface="Cambria Math" panose="02040503050406030204" pitchFamily="18" charset="0"/>
                          </a:rPr>
                          <m:t>0.15</m:t>
                        </m:r>
                      </m:e>
                      <m:sup>
                        <m:r>
                          <a:rPr lang="en-US" altLang="ja-JP" sz="16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ja-JP" sz="1600" b="0" i="0" smtClean="0">
                        <a:latin typeface="Cambria Math" panose="02040503050406030204" pitchFamily="18" charset="0"/>
                      </a:rPr>
                      <m:t>+4</m:t>
                    </m:r>
                    <m:sSup>
                      <m:sSupPr>
                        <m:ctrlPr>
                          <a:rPr lang="en-US" altLang="ja-JP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ja-JP" sz="1600" b="0" i="0" smtClean="0">
                            <a:latin typeface="Cambria Math" panose="02040503050406030204" pitchFamily="18" charset="0"/>
                          </a:rPr>
                          <m:t>cos</m:t>
                        </m:r>
                      </m:e>
                      <m:sup>
                        <m:r>
                          <a:rPr lang="en-US" altLang="ja-JP" sz="16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ja-JP" sz="1600" b="0" i="0" smtClean="0">
                        <a:latin typeface="Cambria Math" panose="02040503050406030204" pitchFamily="18" charset="0"/>
                      </a:rPr>
                      <m:t>0.03</m:t>
                    </m:r>
                    <m:r>
                      <a:rPr lang="en-US" altLang="ja-JP" sz="1600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altLang="ja-JP" sz="1600" i="1" dirty="0">
                    <a:sym typeface="Wingdings" panose="05000000000000000000" pitchFamily="2" charset="2"/>
                  </a:rPr>
                  <a:t>,</a:t>
                </a:r>
                <a:r>
                  <a:rPr lang="en-US" altLang="ja-JP" sz="1600" i="1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ja-JP" sz="16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ja-JP" sz="16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altLang="ja-JP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𝜉</m:t>
                        </m:r>
                      </m:sub>
                      <m:sup>
                        <m:r>
                          <a:rPr lang="en-US" altLang="ja-JP" sz="16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altLang="ja-JP" sz="16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ja-JP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1600" b="0" i="1" smtClean="0">
                            <a:latin typeface="Cambria Math" panose="02040503050406030204" pitchFamily="18" charset="0"/>
                          </a:rPr>
                          <m:t>0.1</m:t>
                        </m:r>
                      </m:e>
                      <m:sup>
                        <m:r>
                          <a:rPr lang="en-US" altLang="ja-JP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ja-JP" sz="1600" i="1" dirty="0">
                    <a:sym typeface="Wingdings" panose="05000000000000000000" pitchFamily="2" charset="2"/>
                  </a:rPr>
                  <a:t>, </a:t>
                </a:r>
                <a14:m>
                  <m:oMath xmlns:m="http://schemas.openxmlformats.org/officeDocument/2006/math">
                    <m:r>
                      <a:rPr lang="en-US" altLang="ja-JP" sz="1600" i="1">
                        <a:latin typeface="Cambria Math" panose="02040503050406030204" pitchFamily="18" charset="0"/>
                      </a:rPr>
                      <m:t>𝜖</m:t>
                    </m:r>
                    <m:r>
                      <a:rPr lang="en-US" altLang="ja-JP" sz="16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ja-JP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16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ja-JP" sz="1600" b="0" i="1" smtClean="0"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</m:oMath>
                </a14:m>
                <a:endParaRPr lang="en-US" altLang="ja-JP" sz="1600" i="1" dirty="0"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71" name="テキスト ボックス 7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8567" y="317054"/>
                <a:ext cx="4483596" cy="387542"/>
              </a:xfrm>
              <a:prstGeom prst="rect">
                <a:avLst/>
              </a:prstGeom>
              <a:blipFill rotWithShape="0">
                <a:blip r:embed="rId24"/>
                <a:stretch>
                  <a:fillRect b="-9091"/>
                </a:stretch>
              </a:blipFill>
              <a:ln w="1270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テキスト ボックス 71"/>
              <p:cNvSpPr txBox="1"/>
              <p:nvPr/>
            </p:nvSpPr>
            <p:spPr>
              <a:xfrm>
                <a:off x="3336093" y="941876"/>
                <a:ext cx="1451397" cy="307777"/>
              </a:xfrm>
              <a:prstGeom prst="rect">
                <a:avLst/>
              </a:prstGeom>
              <a:noFill/>
              <a:ln w="12700">
                <a:solidFill>
                  <a:srgbClr val="00B05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altLang="ja-JP" sz="1400" b="0" i="1" smtClean="0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altLang="ja-JP" sz="1400" b="0" i="1" smtClean="0">
                          <a:latin typeface="Cambria Math" panose="02040503050406030204" pitchFamily="18" charset="0"/>
                        </a:rPr>
                        <m:t>=0.01</m:t>
                      </m:r>
                      <m:r>
                        <a:rPr lang="en-US" altLang="ja-JP" sz="1400" b="0" i="1" smtClean="0">
                          <a:latin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US" altLang="ja-JP" sz="1400" i="1" dirty="0"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72" name="テキスト ボックス 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6093" y="941876"/>
                <a:ext cx="1451397" cy="307777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  <a:ln w="1270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テキスト ボックス 72"/>
              <p:cNvSpPr txBox="1"/>
              <p:nvPr/>
            </p:nvSpPr>
            <p:spPr>
              <a:xfrm>
                <a:off x="3131840" y="3789040"/>
                <a:ext cx="2100004" cy="307777"/>
              </a:xfrm>
              <a:prstGeom prst="rect">
                <a:avLst/>
              </a:prstGeom>
              <a:noFill/>
              <a:ln w="12700">
                <a:solidFill>
                  <a:srgbClr val="00B05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altLang="ja-JP" sz="1400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altLang="ja-JP" sz="1400" b="0" i="1" smtClean="0">
                        <a:latin typeface="Cambria Math" panose="02040503050406030204" pitchFamily="18" charset="0"/>
                      </a:rPr>
                      <m:t>=0.01</m:t>
                    </m:r>
                  </m:oMath>
                </a14:m>
                <a:r>
                  <a:rPr lang="en-US" altLang="ja-JP" sz="1400" i="1" dirty="0">
                    <a:sym typeface="Wingdings" panose="05000000000000000000" pitchFamily="2" charset="2"/>
                  </a:rPr>
                  <a:t>  </a:t>
                </a:r>
                <a:r>
                  <a:rPr lang="en-US" altLang="ja-JP" sz="1400" dirty="0">
                    <a:sym typeface="Wingdings" panose="05000000000000000000" pitchFamily="2" charset="2"/>
                  </a:rPr>
                  <a:t>(no phase)</a:t>
                </a:r>
              </a:p>
            </p:txBody>
          </p:sp>
        </mc:Choice>
        <mc:Fallback xmlns="">
          <p:sp>
            <p:nvSpPr>
              <p:cNvPr id="73" name="テキスト ボックス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1840" y="3789040"/>
                <a:ext cx="2100004" cy="307777"/>
              </a:xfrm>
              <a:prstGeom prst="rect">
                <a:avLst/>
              </a:prstGeom>
              <a:blipFill rotWithShape="0">
                <a:blip r:embed="rId12"/>
                <a:stretch>
                  <a:fillRect t="-1923" b="-17308"/>
                </a:stretch>
              </a:blipFill>
              <a:ln w="1270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4" name="テキスト ボックス 73"/>
          <p:cNvSpPr txBox="1"/>
          <p:nvPr/>
        </p:nvSpPr>
        <p:spPr>
          <a:xfrm rot="16200000">
            <a:off x="257192" y="2172965"/>
            <a:ext cx="1969155" cy="338554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>
                <a:sym typeface="Wingdings" panose="05000000000000000000" pitchFamily="2" charset="2"/>
              </a:rPr>
              <a:t>Number densities</a:t>
            </a:r>
          </a:p>
        </p:txBody>
      </p:sp>
      <p:sp>
        <p:nvSpPr>
          <p:cNvPr id="75" name="テキスト ボックス 74"/>
          <p:cNvSpPr txBox="1"/>
          <p:nvPr/>
        </p:nvSpPr>
        <p:spPr>
          <a:xfrm rot="16200000">
            <a:off x="249793" y="5068907"/>
            <a:ext cx="1969155" cy="338554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>
                <a:sym typeface="Wingdings" panose="05000000000000000000" pitchFamily="2" charset="2"/>
              </a:rPr>
              <a:t>Number densities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7" name="テキスト ボックス 76"/>
              <p:cNvSpPr txBox="1"/>
              <p:nvPr/>
            </p:nvSpPr>
            <p:spPr>
              <a:xfrm>
                <a:off x="6163580" y="3330222"/>
                <a:ext cx="705270" cy="307777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altLang="ja-JP" sz="1400" b="0" i="1" smtClean="0"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n-US" altLang="ja-JP" sz="1400" i="1" dirty="0"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77" name="テキスト ボックス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3580" y="3330222"/>
                <a:ext cx="705270" cy="307777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  <a:ln w="12700"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テキスト ボックス 77"/>
              <p:cNvSpPr txBox="1"/>
              <p:nvPr/>
            </p:nvSpPr>
            <p:spPr>
              <a:xfrm>
                <a:off x="6163580" y="6217567"/>
                <a:ext cx="705270" cy="307777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altLang="ja-JP" sz="1400" b="0" i="1" smtClean="0"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n-US" altLang="ja-JP" sz="1400" i="1" dirty="0"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78" name="テキスト ボックス 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3580" y="6217567"/>
                <a:ext cx="705270" cy="307777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  <a:ln w="12700"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テキスト ボックス 78"/>
              <p:cNvSpPr txBox="1"/>
              <p:nvPr/>
            </p:nvSpPr>
            <p:spPr>
              <a:xfrm>
                <a:off x="6447665" y="1188159"/>
                <a:ext cx="1135359" cy="326821"/>
              </a:xfrm>
              <a:prstGeom prst="rect">
                <a:avLst/>
              </a:prstGeom>
              <a:noFill/>
              <a:ln w="12700">
                <a:solidFill>
                  <a:srgbClr val="0000FF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1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altLang="ja-JP" sz="14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</m:sub>
                    </m:sSub>
                  </m:oMath>
                </a14:m>
                <a:r>
                  <a:rPr lang="en-US" altLang="ja-JP" sz="1400" i="1" dirty="0">
                    <a:sym typeface="Wingdings" panose="05000000000000000000" pitchFamily="2" charset="2"/>
                  </a:rPr>
                  <a:t> </a:t>
                </a:r>
                <a:r>
                  <a:rPr lang="en-US" altLang="ja-JP" sz="1400" dirty="0">
                    <a:sym typeface="Wingdings" panose="05000000000000000000" pitchFamily="2" charset="2"/>
                  </a:rPr>
                  <a:t>(matter)</a:t>
                </a:r>
              </a:p>
            </p:txBody>
          </p:sp>
        </mc:Choice>
        <mc:Fallback xmlns="">
          <p:sp>
            <p:nvSpPr>
              <p:cNvPr id="79" name="テキスト ボックス 7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7665" y="1188159"/>
                <a:ext cx="1135359" cy="326821"/>
              </a:xfrm>
              <a:prstGeom prst="rect">
                <a:avLst/>
              </a:prstGeom>
              <a:blipFill rotWithShape="0">
                <a:blip r:embed="rId15"/>
                <a:stretch>
                  <a:fillRect b="-10714"/>
                </a:stretch>
              </a:blipFill>
              <a:ln w="12700">
                <a:solidFill>
                  <a:srgbClr val="0000FF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テキスト ボックス 79"/>
              <p:cNvSpPr txBox="1"/>
              <p:nvPr/>
            </p:nvSpPr>
            <p:spPr>
              <a:xfrm>
                <a:off x="6464887" y="1877028"/>
                <a:ext cx="1451397" cy="32682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ja-JP" sz="14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ja-JP" sz="14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acc>
                      </m:e>
                      <m:sub>
                        <m:r>
                          <a:rPr lang="en-US" altLang="ja-JP" sz="14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</m:sub>
                    </m:sSub>
                  </m:oMath>
                </a14:m>
                <a:r>
                  <a:rPr lang="en-US" altLang="ja-JP" sz="1400" i="1" dirty="0">
                    <a:sym typeface="Wingdings" panose="05000000000000000000" pitchFamily="2" charset="2"/>
                  </a:rPr>
                  <a:t> </a:t>
                </a:r>
                <a:r>
                  <a:rPr lang="en-US" altLang="ja-JP" sz="1400" dirty="0">
                    <a:sym typeface="Wingdings" panose="05000000000000000000" pitchFamily="2" charset="2"/>
                  </a:rPr>
                  <a:t>(antimatter)</a:t>
                </a:r>
              </a:p>
            </p:txBody>
          </p:sp>
        </mc:Choice>
        <mc:Fallback xmlns="">
          <p:sp>
            <p:nvSpPr>
              <p:cNvPr id="80" name="テキスト ボックス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4887" y="1877028"/>
                <a:ext cx="1451397" cy="326821"/>
              </a:xfrm>
              <a:prstGeom prst="rect">
                <a:avLst/>
              </a:prstGeom>
              <a:blipFill rotWithShape="0">
                <a:blip r:embed="rId16"/>
                <a:stretch>
                  <a:fillRect b="-10714"/>
                </a:stretch>
              </a:blipFill>
              <a:ln w="127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テキスト ボックス 80"/>
              <p:cNvSpPr txBox="1"/>
              <p:nvPr/>
            </p:nvSpPr>
            <p:spPr>
              <a:xfrm>
                <a:off x="6453790" y="2632007"/>
                <a:ext cx="1830692" cy="326821"/>
              </a:xfrm>
              <a:prstGeom prst="rect">
                <a:avLst/>
              </a:prstGeom>
              <a:noFill/>
              <a:ln w="12700">
                <a:solidFill>
                  <a:srgbClr val="9800B6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1400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altLang="ja-JP" sz="14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</m:sub>
                    </m:sSub>
                    <m:r>
                      <a:rPr lang="en-US" altLang="ja-JP" sz="14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altLang="ja-JP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ja-JP" sz="14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ja-JP" sz="14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acc>
                      </m:e>
                      <m:sub>
                        <m:r>
                          <a:rPr lang="en-US" altLang="ja-JP" sz="14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</m:sub>
                    </m:sSub>
                  </m:oMath>
                </a14:m>
                <a:r>
                  <a:rPr lang="en-US" altLang="ja-JP" sz="1400" i="1" dirty="0">
                    <a:sym typeface="Wingdings" panose="05000000000000000000" pitchFamily="2" charset="2"/>
                  </a:rPr>
                  <a:t> </a:t>
                </a:r>
                <a:r>
                  <a:rPr lang="en-US" altLang="ja-JP" sz="1400" dirty="0">
                    <a:sym typeface="Wingdings" panose="05000000000000000000" pitchFamily="2" charset="2"/>
                  </a:rPr>
                  <a:t>(net density)</a:t>
                </a:r>
              </a:p>
            </p:txBody>
          </p:sp>
        </mc:Choice>
        <mc:Fallback xmlns="">
          <p:sp>
            <p:nvSpPr>
              <p:cNvPr id="81" name="テキスト ボックス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3790" y="2632007"/>
                <a:ext cx="1830692" cy="326821"/>
              </a:xfrm>
              <a:prstGeom prst="rect">
                <a:avLst/>
              </a:prstGeom>
              <a:blipFill rotWithShape="0">
                <a:blip r:embed="rId17"/>
                <a:stretch>
                  <a:fillRect b="-12727"/>
                </a:stretch>
              </a:blipFill>
              <a:ln w="12700">
                <a:solidFill>
                  <a:srgbClr val="9800B6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直線コネクタ 13"/>
          <p:cNvCxnSpPr/>
          <p:nvPr/>
        </p:nvCxnSpPr>
        <p:spPr>
          <a:xfrm flipH="1">
            <a:off x="5724128" y="1357664"/>
            <a:ext cx="723538" cy="451202"/>
          </a:xfrm>
          <a:prstGeom prst="line">
            <a:avLst/>
          </a:prstGeom>
          <a:ln w="127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線コネクタ 81"/>
          <p:cNvCxnSpPr/>
          <p:nvPr/>
        </p:nvCxnSpPr>
        <p:spPr>
          <a:xfrm flipH="1" flipV="1">
            <a:off x="5940152" y="1857727"/>
            <a:ext cx="507514" cy="170557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線コネクタ 86"/>
          <p:cNvCxnSpPr/>
          <p:nvPr/>
        </p:nvCxnSpPr>
        <p:spPr>
          <a:xfrm flipH="1" flipV="1">
            <a:off x="5940152" y="2320390"/>
            <a:ext cx="507514" cy="491817"/>
          </a:xfrm>
          <a:prstGeom prst="line">
            <a:avLst/>
          </a:prstGeom>
          <a:ln w="12700">
            <a:solidFill>
              <a:srgbClr val="9800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テキスト ボックス 90"/>
              <p:cNvSpPr txBox="1"/>
              <p:nvPr/>
            </p:nvSpPr>
            <p:spPr>
              <a:xfrm>
                <a:off x="6425821" y="4068399"/>
                <a:ext cx="1135359" cy="326821"/>
              </a:xfrm>
              <a:prstGeom prst="rect">
                <a:avLst/>
              </a:prstGeom>
              <a:noFill/>
              <a:ln w="12700">
                <a:solidFill>
                  <a:srgbClr val="0000FF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1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altLang="ja-JP" sz="14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</m:sub>
                    </m:sSub>
                  </m:oMath>
                </a14:m>
                <a:r>
                  <a:rPr lang="en-US" altLang="ja-JP" sz="1400" i="1" dirty="0">
                    <a:sym typeface="Wingdings" panose="05000000000000000000" pitchFamily="2" charset="2"/>
                  </a:rPr>
                  <a:t> </a:t>
                </a:r>
                <a:r>
                  <a:rPr lang="en-US" altLang="ja-JP" sz="1400" dirty="0">
                    <a:sym typeface="Wingdings" panose="05000000000000000000" pitchFamily="2" charset="2"/>
                  </a:rPr>
                  <a:t>(matter)</a:t>
                </a:r>
              </a:p>
            </p:txBody>
          </p:sp>
        </mc:Choice>
        <mc:Fallback xmlns="">
          <p:sp>
            <p:nvSpPr>
              <p:cNvPr id="91" name="テキスト ボックス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5821" y="4068399"/>
                <a:ext cx="1135359" cy="326821"/>
              </a:xfrm>
              <a:prstGeom prst="rect">
                <a:avLst/>
              </a:prstGeom>
              <a:blipFill rotWithShape="0">
                <a:blip r:embed="rId18"/>
                <a:stretch>
                  <a:fillRect b="-12500"/>
                </a:stretch>
              </a:blipFill>
              <a:ln w="12700">
                <a:solidFill>
                  <a:srgbClr val="0000FF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テキスト ボックス 91"/>
              <p:cNvSpPr txBox="1"/>
              <p:nvPr/>
            </p:nvSpPr>
            <p:spPr>
              <a:xfrm>
                <a:off x="6432268" y="4422674"/>
                <a:ext cx="1451397" cy="32682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ja-JP" sz="14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ja-JP" sz="14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acc>
                      </m:e>
                      <m:sub>
                        <m:r>
                          <a:rPr lang="en-US" altLang="ja-JP" sz="14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</m:sub>
                    </m:sSub>
                  </m:oMath>
                </a14:m>
                <a:r>
                  <a:rPr lang="en-US" altLang="ja-JP" sz="1400" i="1" dirty="0">
                    <a:sym typeface="Wingdings" panose="05000000000000000000" pitchFamily="2" charset="2"/>
                  </a:rPr>
                  <a:t> </a:t>
                </a:r>
                <a:r>
                  <a:rPr lang="en-US" altLang="ja-JP" sz="1400" dirty="0">
                    <a:sym typeface="Wingdings" panose="05000000000000000000" pitchFamily="2" charset="2"/>
                  </a:rPr>
                  <a:t>(antimatter)</a:t>
                </a:r>
              </a:p>
            </p:txBody>
          </p:sp>
        </mc:Choice>
        <mc:Fallback xmlns="">
          <p:sp>
            <p:nvSpPr>
              <p:cNvPr id="92" name="テキスト ボックス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2268" y="4422674"/>
                <a:ext cx="1451397" cy="326821"/>
              </a:xfrm>
              <a:prstGeom prst="rect">
                <a:avLst/>
              </a:prstGeom>
              <a:blipFill rotWithShape="0">
                <a:blip r:embed="rId19"/>
                <a:stretch>
                  <a:fillRect b="-12727"/>
                </a:stretch>
              </a:blipFill>
              <a:ln w="127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3" name="左中かっこ 92"/>
          <p:cNvSpPr/>
          <p:nvPr/>
        </p:nvSpPr>
        <p:spPr>
          <a:xfrm>
            <a:off x="6228184" y="4023517"/>
            <a:ext cx="155348" cy="778951"/>
          </a:xfrm>
          <a:prstGeom prst="leftBrace">
            <a:avLst>
              <a:gd name="adj1" fmla="val 42221"/>
              <a:gd name="adj2" fmla="val 77146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4" name="テキスト ボックス 93"/>
              <p:cNvSpPr txBox="1"/>
              <p:nvPr/>
            </p:nvSpPr>
            <p:spPr>
              <a:xfrm rot="1963597">
                <a:off x="5653821" y="640482"/>
                <a:ext cx="1009637" cy="307777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altLang="ja-JP" sz="1400" b="0" i="1" smtClean="0">
                          <a:latin typeface="Cambria Math" panose="02040503050406030204" pitchFamily="18" charset="0"/>
                          <a:sym typeface="Wingdings" panose="05000000000000000000" pitchFamily="2" charset="2"/>
                        </a:rPr>
                        <m:t>∼</m:t>
                      </m:r>
                      <m:sSup>
                        <m:sSupPr>
                          <m:ctrlPr>
                            <a:rPr lang="en-US" altLang="ja-JP" sz="1400" b="0" i="1" smtClean="0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</m:ctrlPr>
                        </m:sSup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US" altLang="ja-JP" sz="1400" b="0" i="1" smtClean="0">
                                  <a:latin typeface="Cambria Math" panose="02040503050406030204" pitchFamily="18" charset="0"/>
                                  <a:sym typeface="Wingdings" panose="05000000000000000000" pitchFamily="2" charset="2"/>
                                </a:rPr>
                              </m:ctrlPr>
                            </m:dPr>
                            <m:e>
                              <m:r>
                                <a:rPr lang="en-US" altLang="ja-JP" sz="1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sym typeface="Wingdings" panose="05000000000000000000" pitchFamily="2" charset="2"/>
                                </a:rPr>
                                <m:t>𝜙</m:t>
                              </m:r>
                            </m:e>
                          </m:d>
                        </m:e>
                        <m:sup>
                          <m:r>
                            <a:rPr lang="en-US" altLang="ja-JP" sz="1400" b="0" i="1" smtClean="0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altLang="ja-JP" sz="1400" i="1" dirty="0"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94" name="テキスト ボックス 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63597">
                <a:off x="5653821" y="640482"/>
                <a:ext cx="1009637" cy="307777"/>
              </a:xfrm>
              <a:prstGeom prst="rect">
                <a:avLst/>
              </a:prstGeom>
              <a:blipFill rotWithShape="0">
                <a:blip r:embed="rId25"/>
                <a:stretch>
                  <a:fillRect/>
                </a:stretch>
              </a:blipFill>
              <a:ln w="12700"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テキスト ボックス 63"/>
          <p:cNvSpPr txBox="1"/>
          <p:nvPr/>
        </p:nvSpPr>
        <p:spPr>
          <a:xfrm>
            <a:off x="5724128" y="-5898"/>
            <a:ext cx="33989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3" algn="r"/>
            <a:r>
              <a:rPr lang="en-US" altLang="ja-JP" sz="16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- 3. Asymmetric particle production -</a:t>
            </a: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FFE02660-4E33-4E0D-9EC9-957A90A5BF4F}"/>
              </a:ext>
            </a:extLst>
          </p:cNvPr>
          <p:cNvSpPr txBox="1"/>
          <p:nvPr/>
        </p:nvSpPr>
        <p:spPr>
          <a:xfrm>
            <a:off x="6169969" y="738185"/>
            <a:ext cx="1995539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sym typeface="Wingdings" panose="05000000000000000000" pitchFamily="2" charset="2"/>
              </a:rPr>
              <a:t>(background oscillation)</a:t>
            </a:r>
          </a:p>
        </p:txBody>
      </p:sp>
    </p:spTree>
    <p:extLst>
      <p:ext uri="{BB962C8B-B14F-4D97-AF65-F5344CB8AC3E}">
        <p14:creationId xmlns:p14="http://schemas.microsoft.com/office/powerpoint/2010/main" val="3567495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repeatCount="indefinite" accel="50000" decel="50000" autoRev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0.00046 L 0.02796 0.0375 C 0.03785 0.04954 0.07066 0.07199 0.08577 0.07199 C 0.10296 0.07199 0.13143 0.04954 0.14132 0.0375 L 0.17327 0.00046 " pathEditMode="relative" rAng="0" ptsTypes="AAAAA">
                                      <p:cBhvr>
                                        <p:cTn id="6" dur="1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46" y="356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8" presetClass="entr" presetSubtype="3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9" dur="1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8" presetClass="entr" presetSubtype="9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2" dur="1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4" presetClass="path" presetSubtype="0" repeatCount="indefinite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5.55556E-7 3.33333E-6 L -0.02865 -0.05324 " pathEditMode="relative" rAng="0" ptsTypes="AA">
                                      <p:cBhvr>
                                        <p:cTn id="20" dur="1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1" y="-2662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4" presetClass="path" presetSubtype="0" repeatCount="indefinite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017 0.00278 L 0.0191 -0.05555 " pathEditMode="relative" rAng="0" ptsTypes="AA">
                                      <p:cBhvr>
                                        <p:cTn id="22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5" y="-29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107504" y="116632"/>
                <a:ext cx="8928992" cy="6552728"/>
              </a:xfrm>
            </p:spPr>
            <p:txBody>
              <a:bodyPr>
                <a:normAutofit/>
              </a:bodyPr>
              <a:lstStyle/>
              <a:p>
                <a:pPr lvl="1"/>
                <a:r>
                  <a:rPr lang="en-US" altLang="ja-JP" dirty="0"/>
                  <a:t>Numerical results 2</a:t>
                </a:r>
              </a:p>
              <a:p>
                <a:pPr lvl="2"/>
                <a:endParaRPr lang="en-US" altLang="ja-JP" i="1" dirty="0">
                  <a:sym typeface="Wingdings" panose="05000000000000000000" pitchFamily="2" charset="2"/>
                </a:endParaRPr>
              </a:p>
              <a:p>
                <a:pPr lvl="2"/>
                <a:endParaRPr lang="en-US" altLang="ja-JP" i="1" dirty="0">
                  <a:sym typeface="Wingdings" panose="05000000000000000000" pitchFamily="2" charset="2"/>
                </a:endParaRPr>
              </a:p>
              <a:p>
                <a:pPr lvl="2"/>
                <a:endParaRPr lang="en-US" altLang="ja-JP" i="1" dirty="0">
                  <a:sym typeface="Wingdings" panose="05000000000000000000" pitchFamily="2" charset="2"/>
                </a:endParaRPr>
              </a:p>
              <a:p>
                <a:pPr lvl="2"/>
                <a:endParaRPr lang="en-US" altLang="ja-JP" i="1" dirty="0">
                  <a:sym typeface="Wingdings" panose="05000000000000000000" pitchFamily="2" charset="2"/>
                </a:endParaRPr>
              </a:p>
              <a:p>
                <a:pPr lvl="2"/>
                <a:endParaRPr lang="en-US" altLang="ja-JP" i="1" dirty="0">
                  <a:sym typeface="Wingdings" panose="05000000000000000000" pitchFamily="2" charset="2"/>
                </a:endParaRPr>
              </a:p>
              <a:p>
                <a:pPr lvl="2"/>
                <a:endParaRPr lang="en-US" altLang="ja-JP" i="1" dirty="0">
                  <a:sym typeface="Wingdings" panose="05000000000000000000" pitchFamily="2" charset="2"/>
                </a:endParaRPr>
              </a:p>
              <a:p>
                <a:pPr lvl="2"/>
                <a:endParaRPr lang="en-US" altLang="ja-JP" i="1" dirty="0">
                  <a:sym typeface="Wingdings" panose="05000000000000000000" pitchFamily="2" charset="2"/>
                </a:endParaRPr>
              </a:p>
              <a:p>
                <a:pPr lvl="2"/>
                <a:endParaRPr lang="en-US" altLang="ja-JP" i="1" dirty="0">
                  <a:sym typeface="Wingdings" panose="05000000000000000000" pitchFamily="2" charset="2"/>
                </a:endParaRPr>
              </a:p>
              <a:p>
                <a:pPr lvl="2"/>
                <a:endParaRPr lang="en-US" altLang="ja-JP" i="1" dirty="0">
                  <a:sym typeface="Wingdings" panose="05000000000000000000" pitchFamily="2" charset="2"/>
                </a:endParaRPr>
              </a:p>
              <a:p>
                <a:pPr lvl="2"/>
                <a:r>
                  <a:rPr lang="en-US" altLang="ja-JP" dirty="0">
                    <a:sym typeface="Wingdings" panose="05000000000000000000" pitchFamily="2" charset="2"/>
                  </a:rPr>
                  <a:t>While the growth of each number densities are exponential, the asymmetry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altLang="ja-JP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</m:sub>
                    </m:sSub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≡</m:t>
                    </m:r>
                    <m:f>
                      <m:f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ja-JP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𝜒</m:t>
                            </m:r>
                          </m:sub>
                        </m:s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ja-JP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𝜒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ja-JP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𝜒</m:t>
                            </m:r>
                          </m:sub>
                        </m:sSub>
                        <m:r>
                          <a:rPr lang="en-US" altLang="ja-JP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ja-JP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𝜒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ja-JP" dirty="0">
                    <a:sym typeface="Wingdings" panose="05000000000000000000" pitchFamily="2" charset="2"/>
                  </a:rPr>
                  <a:t>   seems not to grow (nearly </a:t>
                </a:r>
                <a:r>
                  <a:rPr lang="en-US" altLang="ja-JP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constant</a:t>
                </a:r>
                <a:r>
                  <a:rPr lang="en-US" altLang="ja-JP" dirty="0">
                    <a:sym typeface="Wingdings" panose="05000000000000000000" pitchFamily="2" charset="2"/>
                  </a:rPr>
                  <a:t>)</a:t>
                </a:r>
              </a:p>
              <a:p>
                <a:pPr lvl="3">
                  <a:buFont typeface="Wingdings" panose="05000000000000000000" pitchFamily="2" charset="2"/>
                  <a:buChar char="à"/>
                </a:pPr>
                <a:r>
                  <a:rPr lang="en-US" altLang="ja-JP" dirty="0">
                    <a:sym typeface="Wingdings" panose="05000000000000000000" pitchFamily="2" charset="2"/>
                  </a:rPr>
                  <a:t>The asymmetry generation almost completes </a:t>
                </a:r>
              </a:p>
              <a:p>
                <a:pPr marL="1371600" lvl="3" indent="0">
                  <a:buNone/>
                </a:pPr>
                <a:r>
                  <a:rPr lang="en-US" altLang="ja-JP" dirty="0">
                    <a:sym typeface="Wingdings" panose="05000000000000000000" pitchFamily="2" charset="2"/>
                  </a:rPr>
                  <a:t>      at 1</a:t>
                </a:r>
                <a:r>
                  <a:rPr lang="en-US" altLang="ja-JP" baseline="30000" dirty="0">
                    <a:sym typeface="Wingdings" panose="05000000000000000000" pitchFamily="2" charset="2"/>
                  </a:rPr>
                  <a:t>st</a:t>
                </a:r>
                <a:r>
                  <a:rPr lang="en-US" altLang="ja-JP" dirty="0">
                    <a:sym typeface="Wingdings" panose="05000000000000000000" pitchFamily="2" charset="2"/>
                  </a:rPr>
                  <a:t> particle production</a:t>
                </a:r>
              </a:p>
              <a:p>
                <a:pPr lvl="3"/>
                <a:endParaRPr lang="en-US" altLang="ja-JP" dirty="0">
                  <a:sym typeface="Wingdings" panose="05000000000000000000" pitchFamily="2" charset="2"/>
                </a:endParaRPr>
              </a:p>
              <a:p>
                <a:pPr lvl="2"/>
                <a:r>
                  <a:rPr lang="en-US" altLang="ja-JP" dirty="0">
                    <a:sym typeface="Wingdings" panose="05000000000000000000" pitchFamily="2" charset="2"/>
                  </a:rPr>
                  <a:t>Still we do not have analytic results,</a:t>
                </a:r>
              </a:p>
              <a:p>
                <a:pPr marL="914400" lvl="2" indent="0">
                  <a:buNone/>
                </a:pPr>
                <a:r>
                  <a:rPr lang="en-US" altLang="ja-JP" dirty="0">
                    <a:sym typeface="Wingdings" panose="05000000000000000000" pitchFamily="2" charset="2"/>
                  </a:rPr>
                  <a:t>      more detail analysis should be needed</a:t>
                </a:r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504" y="116632"/>
                <a:ext cx="8928992" cy="6552728"/>
              </a:xfrm>
              <a:blipFill>
                <a:blip r:embed="rId24"/>
                <a:stretch>
                  <a:fillRect t="-65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2019/11/28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The 3rd Workshop on HEPG @ South China Normal Univ.</a:t>
            </a:r>
            <a:endParaRPr kumimoji="1" lang="ja-JP" altLang="en-US"/>
          </a:p>
        </p:txBody>
      </p:sp>
      <p:sp>
        <p:nvSpPr>
          <p:cNvPr id="43" name="正方形/長方形 42"/>
          <p:cNvSpPr/>
          <p:nvPr/>
        </p:nvSpPr>
        <p:spPr>
          <a:xfrm>
            <a:off x="7467918" y="5535986"/>
            <a:ext cx="817408" cy="57555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50000">
                <a:srgbClr val="92D050">
                  <a:alpha val="7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4" name="直線矢印コネクタ 43"/>
          <p:cNvCxnSpPr/>
          <p:nvPr/>
        </p:nvCxnSpPr>
        <p:spPr>
          <a:xfrm>
            <a:off x="6844600" y="6107140"/>
            <a:ext cx="2066433" cy="1967"/>
          </a:xfrm>
          <a:prstGeom prst="straightConnector1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フリーフォーム 44"/>
          <p:cNvSpPr/>
          <p:nvPr/>
        </p:nvSpPr>
        <p:spPr>
          <a:xfrm>
            <a:off x="6849177" y="5380864"/>
            <a:ext cx="2088232" cy="728243"/>
          </a:xfrm>
          <a:custGeom>
            <a:avLst/>
            <a:gdLst>
              <a:gd name="connsiteX0" fmla="*/ 0 w 3057098"/>
              <a:gd name="connsiteY0" fmla="*/ 0 h 1719691"/>
              <a:gd name="connsiteX1" fmla="*/ 1501253 w 3057098"/>
              <a:gd name="connsiteY1" fmla="*/ 1719618 h 1719691"/>
              <a:gd name="connsiteX2" fmla="*/ 3057098 w 3057098"/>
              <a:gd name="connsiteY2" fmla="*/ 54591 h 1719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57098" h="1719691">
                <a:moveTo>
                  <a:pt x="0" y="0"/>
                </a:moveTo>
                <a:cubicBezTo>
                  <a:pt x="495868" y="855260"/>
                  <a:pt x="991737" y="1710520"/>
                  <a:pt x="1501253" y="1719618"/>
                </a:cubicBezTo>
                <a:cubicBezTo>
                  <a:pt x="2010769" y="1728716"/>
                  <a:pt x="2533933" y="891653"/>
                  <a:pt x="3057098" y="54591"/>
                </a:cubicBezTo>
              </a:path>
            </a:pathLst>
          </a:cu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6" name="直線矢印コネクタ 45"/>
          <p:cNvCxnSpPr/>
          <p:nvPr/>
        </p:nvCxnSpPr>
        <p:spPr>
          <a:xfrm flipH="1" flipV="1">
            <a:off x="7883665" y="5260939"/>
            <a:ext cx="8047" cy="989087"/>
          </a:xfrm>
          <a:prstGeom prst="straightConnector1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テキスト ボックス 46"/>
              <p:cNvSpPr txBox="1"/>
              <p:nvPr/>
            </p:nvSpPr>
            <p:spPr>
              <a:xfrm>
                <a:off x="7613623" y="5018363"/>
                <a:ext cx="34265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1400" b="0" i="1" smtClean="0">
                          <a:latin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kumimoji="1" lang="ja-JP" altLang="en-US" sz="1400" i="1" dirty="0"/>
              </a:p>
            </p:txBody>
          </p:sp>
        </mc:Choice>
        <mc:Fallback xmlns="">
          <p:sp>
            <p:nvSpPr>
              <p:cNvPr id="47" name="テキスト ボックス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3623" y="5018363"/>
                <a:ext cx="342658" cy="307777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円/楕円 47"/>
          <p:cNvSpPr/>
          <p:nvPr/>
        </p:nvSpPr>
        <p:spPr>
          <a:xfrm>
            <a:off x="7038825" y="5499360"/>
            <a:ext cx="108000" cy="108000"/>
          </a:xfrm>
          <a:prstGeom prst="ellipse">
            <a:avLst/>
          </a:prstGeom>
          <a:gradFill flip="none" rotWithShape="1">
            <a:gsLst>
              <a:gs pos="0">
                <a:srgbClr val="FF0000"/>
              </a:gs>
              <a:gs pos="10000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600" dirty="0"/>
          </a:p>
        </p:txBody>
      </p:sp>
      <p:grpSp>
        <p:nvGrpSpPr>
          <p:cNvPr id="49" name="グループ化 48"/>
          <p:cNvGrpSpPr/>
          <p:nvPr/>
        </p:nvGrpSpPr>
        <p:grpSpPr>
          <a:xfrm>
            <a:off x="7467918" y="5452827"/>
            <a:ext cx="185597" cy="393161"/>
            <a:chOff x="6782560" y="731621"/>
            <a:chExt cx="185597" cy="393161"/>
          </a:xfrm>
        </p:grpSpPr>
        <p:sp>
          <p:nvSpPr>
            <p:cNvPr id="50" name="フリーフォーム 49"/>
            <p:cNvSpPr/>
            <p:nvPr/>
          </p:nvSpPr>
          <p:spPr>
            <a:xfrm rot="3434208">
              <a:off x="6779534" y="936159"/>
              <a:ext cx="315936" cy="61310"/>
            </a:xfrm>
            <a:custGeom>
              <a:avLst/>
              <a:gdLst>
                <a:gd name="connsiteX0" fmla="*/ 0 w 582125"/>
                <a:gd name="connsiteY0" fmla="*/ 74700 h 154549"/>
                <a:gd name="connsiteX1" fmla="*/ 38636 w 582125"/>
                <a:gd name="connsiteY1" fmla="*/ 2578 h 154549"/>
                <a:gd name="connsiteX2" fmla="*/ 110758 w 582125"/>
                <a:gd name="connsiteY2" fmla="*/ 151973 h 154549"/>
                <a:gd name="connsiteX3" fmla="*/ 182880 w 582125"/>
                <a:gd name="connsiteY3" fmla="*/ 3 h 154549"/>
                <a:gd name="connsiteX4" fmla="*/ 255001 w 582125"/>
                <a:gd name="connsiteY4" fmla="*/ 154549 h 154549"/>
                <a:gd name="connsiteX5" fmla="*/ 327123 w 582125"/>
                <a:gd name="connsiteY5" fmla="*/ 3 h 154549"/>
                <a:gd name="connsiteX6" fmla="*/ 399245 w 582125"/>
                <a:gd name="connsiteY6" fmla="*/ 154549 h 154549"/>
                <a:gd name="connsiteX7" fmla="*/ 471366 w 582125"/>
                <a:gd name="connsiteY7" fmla="*/ 3 h 154549"/>
                <a:gd name="connsiteX8" fmla="*/ 543488 w 582125"/>
                <a:gd name="connsiteY8" fmla="*/ 149398 h 154549"/>
                <a:gd name="connsiteX9" fmla="*/ 582125 w 582125"/>
                <a:gd name="connsiteY9" fmla="*/ 74700 h 154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2125" h="154549">
                  <a:moveTo>
                    <a:pt x="0" y="74700"/>
                  </a:moveTo>
                  <a:cubicBezTo>
                    <a:pt x="10088" y="32199"/>
                    <a:pt x="20176" y="-10301"/>
                    <a:pt x="38636" y="2578"/>
                  </a:cubicBezTo>
                  <a:cubicBezTo>
                    <a:pt x="57096" y="15457"/>
                    <a:pt x="86717" y="152402"/>
                    <a:pt x="110758" y="151973"/>
                  </a:cubicBezTo>
                  <a:cubicBezTo>
                    <a:pt x="134799" y="151544"/>
                    <a:pt x="158840" y="-426"/>
                    <a:pt x="182880" y="3"/>
                  </a:cubicBezTo>
                  <a:cubicBezTo>
                    <a:pt x="206920" y="432"/>
                    <a:pt x="230961" y="154549"/>
                    <a:pt x="255001" y="154549"/>
                  </a:cubicBezTo>
                  <a:cubicBezTo>
                    <a:pt x="279041" y="154549"/>
                    <a:pt x="303082" y="3"/>
                    <a:pt x="327123" y="3"/>
                  </a:cubicBezTo>
                  <a:cubicBezTo>
                    <a:pt x="351164" y="3"/>
                    <a:pt x="375205" y="154549"/>
                    <a:pt x="399245" y="154549"/>
                  </a:cubicBezTo>
                  <a:cubicBezTo>
                    <a:pt x="423285" y="154549"/>
                    <a:pt x="447326" y="861"/>
                    <a:pt x="471366" y="3"/>
                  </a:cubicBezTo>
                  <a:cubicBezTo>
                    <a:pt x="495406" y="-855"/>
                    <a:pt x="525028" y="136949"/>
                    <a:pt x="543488" y="149398"/>
                  </a:cubicBezTo>
                  <a:cubicBezTo>
                    <a:pt x="561948" y="161847"/>
                    <a:pt x="572036" y="118273"/>
                    <a:pt x="582125" y="74700"/>
                  </a:cubicBezTo>
                </a:path>
              </a:pathLst>
            </a:custGeom>
            <a:noFill/>
            <a:ln w="19050">
              <a:solidFill>
                <a:srgbClr val="00B050"/>
              </a:solidFill>
              <a:headEnd type="none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cxnSp>
          <p:nvCxnSpPr>
            <p:cNvPr id="51" name="直線コネクタ 50"/>
            <p:cNvCxnSpPr/>
            <p:nvPr/>
          </p:nvCxnSpPr>
          <p:spPr>
            <a:xfrm>
              <a:off x="6782560" y="731621"/>
              <a:ext cx="69319" cy="92658"/>
            </a:xfrm>
            <a:prstGeom prst="line">
              <a:avLst/>
            </a:prstGeom>
            <a:ln w="19050">
              <a:solidFill>
                <a:srgbClr val="00B050"/>
              </a:solidFill>
              <a:head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グループ化 51"/>
          <p:cNvGrpSpPr/>
          <p:nvPr/>
        </p:nvGrpSpPr>
        <p:grpSpPr>
          <a:xfrm>
            <a:off x="8106757" y="5451023"/>
            <a:ext cx="154161" cy="380581"/>
            <a:chOff x="7296147" y="608255"/>
            <a:chExt cx="154161" cy="380581"/>
          </a:xfrm>
        </p:grpSpPr>
        <p:sp>
          <p:nvSpPr>
            <p:cNvPr id="53" name="フリーフォーム 52"/>
            <p:cNvSpPr/>
            <p:nvPr/>
          </p:nvSpPr>
          <p:spPr>
            <a:xfrm rot="6836455">
              <a:off x="7177293" y="824263"/>
              <a:ext cx="283427" cy="45719"/>
            </a:xfrm>
            <a:custGeom>
              <a:avLst/>
              <a:gdLst>
                <a:gd name="connsiteX0" fmla="*/ 0 w 582125"/>
                <a:gd name="connsiteY0" fmla="*/ 74700 h 154549"/>
                <a:gd name="connsiteX1" fmla="*/ 38636 w 582125"/>
                <a:gd name="connsiteY1" fmla="*/ 2578 h 154549"/>
                <a:gd name="connsiteX2" fmla="*/ 110758 w 582125"/>
                <a:gd name="connsiteY2" fmla="*/ 151973 h 154549"/>
                <a:gd name="connsiteX3" fmla="*/ 182880 w 582125"/>
                <a:gd name="connsiteY3" fmla="*/ 3 h 154549"/>
                <a:gd name="connsiteX4" fmla="*/ 255001 w 582125"/>
                <a:gd name="connsiteY4" fmla="*/ 154549 h 154549"/>
                <a:gd name="connsiteX5" fmla="*/ 327123 w 582125"/>
                <a:gd name="connsiteY5" fmla="*/ 3 h 154549"/>
                <a:gd name="connsiteX6" fmla="*/ 399245 w 582125"/>
                <a:gd name="connsiteY6" fmla="*/ 154549 h 154549"/>
                <a:gd name="connsiteX7" fmla="*/ 471366 w 582125"/>
                <a:gd name="connsiteY7" fmla="*/ 3 h 154549"/>
                <a:gd name="connsiteX8" fmla="*/ 543488 w 582125"/>
                <a:gd name="connsiteY8" fmla="*/ 149398 h 154549"/>
                <a:gd name="connsiteX9" fmla="*/ 582125 w 582125"/>
                <a:gd name="connsiteY9" fmla="*/ 74700 h 154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2125" h="154549">
                  <a:moveTo>
                    <a:pt x="0" y="74700"/>
                  </a:moveTo>
                  <a:cubicBezTo>
                    <a:pt x="10088" y="32199"/>
                    <a:pt x="20176" y="-10301"/>
                    <a:pt x="38636" y="2578"/>
                  </a:cubicBezTo>
                  <a:cubicBezTo>
                    <a:pt x="57096" y="15457"/>
                    <a:pt x="86717" y="152402"/>
                    <a:pt x="110758" y="151973"/>
                  </a:cubicBezTo>
                  <a:cubicBezTo>
                    <a:pt x="134799" y="151544"/>
                    <a:pt x="158840" y="-426"/>
                    <a:pt x="182880" y="3"/>
                  </a:cubicBezTo>
                  <a:cubicBezTo>
                    <a:pt x="206920" y="432"/>
                    <a:pt x="230961" y="154549"/>
                    <a:pt x="255001" y="154549"/>
                  </a:cubicBezTo>
                  <a:cubicBezTo>
                    <a:pt x="279041" y="154549"/>
                    <a:pt x="303082" y="3"/>
                    <a:pt x="327123" y="3"/>
                  </a:cubicBezTo>
                  <a:cubicBezTo>
                    <a:pt x="351164" y="3"/>
                    <a:pt x="375205" y="154549"/>
                    <a:pt x="399245" y="154549"/>
                  </a:cubicBezTo>
                  <a:cubicBezTo>
                    <a:pt x="423285" y="154549"/>
                    <a:pt x="447326" y="861"/>
                    <a:pt x="471366" y="3"/>
                  </a:cubicBezTo>
                  <a:cubicBezTo>
                    <a:pt x="495406" y="-855"/>
                    <a:pt x="525028" y="136949"/>
                    <a:pt x="543488" y="149398"/>
                  </a:cubicBezTo>
                  <a:cubicBezTo>
                    <a:pt x="561948" y="161847"/>
                    <a:pt x="572036" y="118273"/>
                    <a:pt x="582125" y="74700"/>
                  </a:cubicBezTo>
                </a:path>
              </a:pathLst>
            </a:custGeom>
            <a:noFill/>
            <a:ln w="19050">
              <a:solidFill>
                <a:srgbClr val="00B050"/>
              </a:solidFill>
              <a:headEnd type="none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cxnSp>
          <p:nvCxnSpPr>
            <p:cNvPr id="54" name="直線コネクタ 53"/>
            <p:cNvCxnSpPr/>
            <p:nvPr/>
          </p:nvCxnSpPr>
          <p:spPr>
            <a:xfrm flipH="1">
              <a:off x="7382311" y="608255"/>
              <a:ext cx="67997" cy="118327"/>
            </a:xfrm>
            <a:prstGeom prst="line">
              <a:avLst/>
            </a:prstGeom>
            <a:ln w="19050">
              <a:solidFill>
                <a:srgbClr val="00B050"/>
              </a:solidFill>
              <a:head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グループ化 54"/>
          <p:cNvGrpSpPr/>
          <p:nvPr/>
        </p:nvGrpSpPr>
        <p:grpSpPr>
          <a:xfrm>
            <a:off x="7554857" y="5558790"/>
            <a:ext cx="275906" cy="372401"/>
            <a:chOff x="6594898" y="187600"/>
            <a:chExt cx="275906" cy="372401"/>
          </a:xfrm>
        </p:grpSpPr>
        <p:sp>
          <p:nvSpPr>
            <p:cNvPr id="56" name="円/楕円 55"/>
            <p:cNvSpPr/>
            <p:nvPr/>
          </p:nvSpPr>
          <p:spPr>
            <a:xfrm>
              <a:off x="6594898" y="190621"/>
              <a:ext cx="108000" cy="108000"/>
            </a:xfrm>
            <a:prstGeom prst="ellipse">
              <a:avLst/>
            </a:prstGeom>
            <a:gradFill flip="none" rotWithShape="1">
              <a:gsLst>
                <a:gs pos="0">
                  <a:srgbClr val="0000FF">
                    <a:lumMod val="53000"/>
                    <a:lumOff val="47000"/>
                  </a:srgbClr>
                </a:gs>
                <a:gs pos="100000">
                  <a:schemeClr val="tx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3600" dirty="0"/>
            </a:p>
          </p:txBody>
        </p:sp>
        <p:sp>
          <p:nvSpPr>
            <p:cNvPr id="57" name="テキスト ボックス 56"/>
            <p:cNvSpPr txBox="1"/>
            <p:nvPr/>
          </p:nvSpPr>
          <p:spPr>
            <a:xfrm rot="3189690">
              <a:off x="6553798" y="242996"/>
              <a:ext cx="37240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100" dirty="0"/>
                <a:t>))</a:t>
              </a:r>
              <a:endParaRPr kumimoji="1" lang="ja-JP" altLang="en-US" sz="1100" dirty="0"/>
            </a:p>
          </p:txBody>
        </p:sp>
      </p:grpSp>
      <p:grpSp>
        <p:nvGrpSpPr>
          <p:cNvPr id="58" name="グループ化 57"/>
          <p:cNvGrpSpPr/>
          <p:nvPr/>
        </p:nvGrpSpPr>
        <p:grpSpPr>
          <a:xfrm>
            <a:off x="7980203" y="5562568"/>
            <a:ext cx="261610" cy="394215"/>
            <a:chOff x="7360937" y="255405"/>
            <a:chExt cx="261610" cy="394215"/>
          </a:xfrm>
        </p:grpSpPr>
        <p:sp>
          <p:nvSpPr>
            <p:cNvPr id="59" name="円/楕円 58"/>
            <p:cNvSpPr/>
            <p:nvPr/>
          </p:nvSpPr>
          <p:spPr>
            <a:xfrm>
              <a:off x="7490887" y="255405"/>
              <a:ext cx="108000" cy="108000"/>
            </a:xfrm>
            <a:prstGeom prst="ellipse">
              <a:avLst/>
            </a:prstGeom>
            <a:gradFill flip="none" rotWithShape="1">
              <a:gsLst>
                <a:gs pos="0">
                  <a:srgbClr val="0000FF">
                    <a:lumMod val="53000"/>
                    <a:lumOff val="47000"/>
                  </a:srgbClr>
                </a:gs>
                <a:gs pos="100000">
                  <a:schemeClr val="tx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3600" dirty="0"/>
            </a:p>
          </p:txBody>
        </p:sp>
        <p:sp>
          <p:nvSpPr>
            <p:cNvPr id="60" name="テキスト ボックス 59"/>
            <p:cNvSpPr txBox="1"/>
            <p:nvPr/>
          </p:nvSpPr>
          <p:spPr>
            <a:xfrm rot="6738801">
              <a:off x="7305541" y="332615"/>
              <a:ext cx="37240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100" dirty="0"/>
                <a:t>))</a:t>
              </a:r>
              <a:endParaRPr kumimoji="1" lang="ja-JP" altLang="en-US" sz="1100" dirty="0"/>
            </a:p>
          </p:txBody>
        </p:sp>
      </p:grpSp>
      <p:sp>
        <p:nvSpPr>
          <p:cNvPr id="61" name="正方形/長方形 60"/>
          <p:cNvSpPr/>
          <p:nvPr/>
        </p:nvSpPr>
        <p:spPr>
          <a:xfrm>
            <a:off x="6732987" y="5027906"/>
            <a:ext cx="2303509" cy="135342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テキスト ボックス 61"/>
              <p:cNvSpPr txBox="1"/>
              <p:nvPr/>
            </p:nvSpPr>
            <p:spPr>
              <a:xfrm>
                <a:off x="8633893" y="6073551"/>
                <a:ext cx="48102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kumimoji="1" lang="en-US" altLang="ja-JP" sz="1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</m:d>
                    </m:oMath>
                  </m:oMathPara>
                </a14:m>
                <a:endParaRPr kumimoji="1" lang="ja-JP" altLang="en-US" sz="1400" dirty="0"/>
              </a:p>
            </p:txBody>
          </p:sp>
        </mc:Choice>
        <mc:Fallback xmlns="">
          <p:sp>
            <p:nvSpPr>
              <p:cNvPr id="62" name="テキスト ボックス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33893" y="6073551"/>
                <a:ext cx="481029" cy="307777"/>
              </a:xfrm>
              <a:prstGeom prst="rect">
                <a:avLst/>
              </a:prstGeom>
              <a:blipFill>
                <a:blip r:embed="rId26"/>
                <a:stretch>
                  <a:fillRect b="-588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3" name="角丸四角形吹き出し 62"/>
          <p:cNvSpPr/>
          <p:nvPr/>
        </p:nvSpPr>
        <p:spPr>
          <a:xfrm>
            <a:off x="8178818" y="4797152"/>
            <a:ext cx="864153" cy="331787"/>
          </a:xfrm>
          <a:prstGeom prst="wedgeRoundRectCallout">
            <a:avLst>
              <a:gd name="adj1" fmla="val -40594"/>
              <a:gd name="adj2" fmla="val 76907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5" name="テキスト ボックス 64"/>
              <p:cNvSpPr txBox="1">
                <a:spLocks noChangeAspect="1"/>
              </p:cNvSpPr>
              <p:nvPr/>
            </p:nvSpPr>
            <p:spPr>
              <a:xfrm>
                <a:off x="8419406" y="4797152"/>
                <a:ext cx="33547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ja-JP" sz="14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ja-JP" sz="1400" i="1">
                            <a:solidFill>
                              <a:srgbClr val="0000FF"/>
                            </a:solidFill>
                            <a:latin typeface="Cambria Math"/>
                          </a:rPr>
                          <m:t>𝜒</m:t>
                        </m:r>
                      </m:e>
                    </m:acc>
                  </m:oMath>
                </a14:m>
                <a:r>
                  <a:rPr kumimoji="1" lang="en-US" altLang="ja-JP" sz="1400" dirty="0"/>
                  <a:t>,</a:t>
                </a:r>
                <a:endParaRPr kumimoji="1" lang="ja-JP" altLang="en-US" sz="1400" dirty="0"/>
              </a:p>
            </p:txBody>
          </p:sp>
        </mc:Choice>
        <mc:Fallback xmlns="">
          <p:sp>
            <p:nvSpPr>
              <p:cNvPr id="65" name="テキスト ボックス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19406" y="4797152"/>
                <a:ext cx="335476" cy="307777"/>
              </a:xfrm>
              <a:prstGeom prst="rect">
                <a:avLst/>
              </a:prstGeom>
              <a:blipFill>
                <a:blip r:embed="rId27"/>
                <a:stretch>
                  <a:fillRect t="-4000" r="-7273" b="-20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テキスト ボックス 65"/>
              <p:cNvSpPr txBox="1">
                <a:spLocks noChangeAspect="1"/>
              </p:cNvSpPr>
              <p:nvPr/>
            </p:nvSpPr>
            <p:spPr>
              <a:xfrm>
                <a:off x="8610866" y="4797152"/>
                <a:ext cx="46737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400" dirty="0"/>
                  <a:t>( </a:t>
                </a:r>
                <a14:m>
                  <m:oMath xmlns:m="http://schemas.openxmlformats.org/officeDocument/2006/math">
                    <m:r>
                      <a:rPr lang="en-US" altLang="ja-JP" sz="14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𝜉</m:t>
                    </m:r>
                  </m:oMath>
                </a14:m>
                <a:r>
                  <a:rPr kumimoji="1" lang="ja-JP" altLang="en-US" sz="1400" dirty="0"/>
                  <a:t> </a:t>
                </a:r>
                <a:r>
                  <a:rPr kumimoji="1" lang="en-US" altLang="ja-JP" sz="1400" dirty="0"/>
                  <a:t>)</a:t>
                </a:r>
                <a:endParaRPr kumimoji="1" lang="ja-JP" altLang="en-US" sz="1400" dirty="0"/>
              </a:p>
            </p:txBody>
          </p:sp>
        </mc:Choice>
        <mc:Fallback xmlns="">
          <p:sp>
            <p:nvSpPr>
              <p:cNvPr id="66" name="テキスト ボックス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0866" y="4797152"/>
                <a:ext cx="467372" cy="307777"/>
              </a:xfrm>
              <a:prstGeom prst="rect">
                <a:avLst/>
              </a:prstGeom>
              <a:blipFill>
                <a:blip r:embed="rId28"/>
                <a:stretch>
                  <a:fillRect l="-3947" t="-4000" r="-3947" b="-20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テキスト ボックス 66"/>
              <p:cNvSpPr txBox="1">
                <a:spLocks noChangeAspect="1"/>
              </p:cNvSpPr>
              <p:nvPr/>
            </p:nvSpPr>
            <p:spPr>
              <a:xfrm>
                <a:off x="8196964" y="4794099"/>
                <a:ext cx="33547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ja-JP" sz="1400" i="1">
                        <a:solidFill>
                          <a:srgbClr val="0000FF"/>
                        </a:solidFill>
                        <a:latin typeface="Cambria Math"/>
                      </a:rPr>
                      <m:t>𝜒</m:t>
                    </m:r>
                  </m:oMath>
                </a14:m>
                <a:r>
                  <a:rPr kumimoji="1" lang="en-US" altLang="ja-JP" sz="1400" dirty="0"/>
                  <a:t>,</a:t>
                </a:r>
                <a:endParaRPr kumimoji="1" lang="ja-JP" altLang="en-US" sz="1400" dirty="0"/>
              </a:p>
            </p:txBody>
          </p:sp>
        </mc:Choice>
        <mc:Fallback xmlns="">
          <p:sp>
            <p:nvSpPr>
              <p:cNvPr id="67" name="テキスト ボックス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96964" y="4794099"/>
                <a:ext cx="335476" cy="307777"/>
              </a:xfrm>
              <a:prstGeom prst="rect">
                <a:avLst/>
              </a:prstGeom>
              <a:blipFill>
                <a:blip r:embed="rId29"/>
                <a:stretch>
                  <a:fillRect t="-1961" r="-3636" b="-1960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テキスト ボックス 70"/>
              <p:cNvSpPr txBox="1"/>
              <p:nvPr/>
            </p:nvSpPr>
            <p:spPr>
              <a:xfrm>
                <a:off x="4138567" y="317054"/>
                <a:ext cx="4483596" cy="387542"/>
              </a:xfrm>
              <a:prstGeom prst="rect">
                <a:avLst/>
              </a:prstGeom>
              <a:noFill/>
              <a:ln w="12700">
                <a:solidFill>
                  <a:srgbClr val="00B05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ja-JP" sz="16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ja-JP" sz="16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altLang="ja-JP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</m:sub>
                      <m:sup>
                        <m:r>
                          <a:rPr lang="en-US" altLang="ja-JP" sz="16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altLang="ja-JP" sz="16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ja-JP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1600" i="1">
                            <a:latin typeface="Cambria Math" panose="02040503050406030204" pitchFamily="18" charset="0"/>
                          </a:rPr>
                          <m:t>0.15</m:t>
                        </m:r>
                      </m:e>
                      <m:sup>
                        <m:r>
                          <a:rPr lang="en-US" altLang="ja-JP" sz="16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ja-JP" sz="1600" b="0" i="0" smtClean="0">
                        <a:latin typeface="Cambria Math" panose="02040503050406030204" pitchFamily="18" charset="0"/>
                      </a:rPr>
                      <m:t>+4</m:t>
                    </m:r>
                    <m:sSup>
                      <m:sSupPr>
                        <m:ctrlPr>
                          <a:rPr lang="en-US" altLang="ja-JP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ja-JP" sz="1600" b="0" i="0" smtClean="0">
                            <a:latin typeface="Cambria Math" panose="02040503050406030204" pitchFamily="18" charset="0"/>
                          </a:rPr>
                          <m:t>cos</m:t>
                        </m:r>
                      </m:e>
                      <m:sup>
                        <m:r>
                          <a:rPr lang="en-US" altLang="ja-JP" sz="16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ja-JP" sz="1600" b="0" i="0" smtClean="0">
                        <a:latin typeface="Cambria Math" panose="02040503050406030204" pitchFamily="18" charset="0"/>
                      </a:rPr>
                      <m:t>0.03</m:t>
                    </m:r>
                    <m:r>
                      <a:rPr lang="en-US" altLang="ja-JP" sz="1600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altLang="ja-JP" sz="1600" i="1" dirty="0">
                    <a:sym typeface="Wingdings" panose="05000000000000000000" pitchFamily="2" charset="2"/>
                  </a:rPr>
                  <a:t>,</a:t>
                </a:r>
                <a:r>
                  <a:rPr lang="en-US" altLang="ja-JP" sz="1600" i="1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ja-JP" sz="16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ja-JP" sz="16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altLang="ja-JP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𝜉</m:t>
                        </m:r>
                      </m:sub>
                      <m:sup>
                        <m:r>
                          <a:rPr lang="en-US" altLang="ja-JP" sz="16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altLang="ja-JP" sz="16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ja-JP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1600" b="0" i="1" smtClean="0">
                            <a:latin typeface="Cambria Math" panose="02040503050406030204" pitchFamily="18" charset="0"/>
                          </a:rPr>
                          <m:t>0.1</m:t>
                        </m:r>
                      </m:e>
                      <m:sup>
                        <m:r>
                          <a:rPr lang="en-US" altLang="ja-JP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ja-JP" sz="1600" i="1" dirty="0">
                    <a:sym typeface="Wingdings" panose="05000000000000000000" pitchFamily="2" charset="2"/>
                  </a:rPr>
                  <a:t>, </a:t>
                </a:r>
                <a14:m>
                  <m:oMath xmlns:m="http://schemas.openxmlformats.org/officeDocument/2006/math">
                    <m:r>
                      <a:rPr lang="en-US" altLang="ja-JP" sz="1600" i="1">
                        <a:latin typeface="Cambria Math" panose="02040503050406030204" pitchFamily="18" charset="0"/>
                      </a:rPr>
                      <m:t>𝜖</m:t>
                    </m:r>
                    <m:r>
                      <a:rPr lang="en-US" altLang="ja-JP" sz="16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ja-JP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16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ja-JP" sz="1600" b="0" i="1" smtClean="0"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</m:oMath>
                </a14:m>
                <a:endParaRPr lang="en-US" altLang="ja-JP" sz="1600" i="1" dirty="0"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71" name="テキスト ボックス 7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8567" y="317054"/>
                <a:ext cx="4483596" cy="387542"/>
              </a:xfrm>
              <a:prstGeom prst="rect">
                <a:avLst/>
              </a:prstGeom>
              <a:blipFill rotWithShape="0">
                <a:blip r:embed="rId19"/>
                <a:stretch>
                  <a:fillRect b="-9091"/>
                </a:stretch>
              </a:blipFill>
              <a:ln w="1270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テキスト ボックス 71"/>
              <p:cNvSpPr txBox="1"/>
              <p:nvPr/>
            </p:nvSpPr>
            <p:spPr>
              <a:xfrm>
                <a:off x="3336093" y="941876"/>
                <a:ext cx="1451397" cy="307777"/>
              </a:xfrm>
              <a:prstGeom prst="rect">
                <a:avLst/>
              </a:prstGeom>
              <a:noFill/>
              <a:ln w="12700">
                <a:solidFill>
                  <a:srgbClr val="00B05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altLang="ja-JP" sz="1400" b="0" i="1" smtClean="0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altLang="ja-JP" sz="1400" b="0" i="1" smtClean="0">
                          <a:latin typeface="Cambria Math" panose="02040503050406030204" pitchFamily="18" charset="0"/>
                        </a:rPr>
                        <m:t>=0.01</m:t>
                      </m:r>
                      <m:r>
                        <a:rPr lang="en-US" altLang="ja-JP" sz="1400" b="0" i="1" smtClean="0">
                          <a:latin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US" altLang="ja-JP" sz="1400" i="1" dirty="0"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72" name="テキスト ボックス 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6093" y="941876"/>
                <a:ext cx="1451397" cy="307777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  <a:ln w="1270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テキスト ボックス 73"/>
              <p:cNvSpPr txBox="1"/>
              <p:nvPr/>
            </p:nvSpPr>
            <p:spPr>
              <a:xfrm rot="16200000">
                <a:off x="-236780" y="2046663"/>
                <a:ext cx="2564415" cy="517642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1600" dirty="0">
                    <a:sym typeface="Wingdings" panose="05000000000000000000" pitchFamily="2" charset="2"/>
                  </a:rPr>
                  <a:t>Asymmetry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16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altLang="ja-JP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</m:sub>
                    </m:sSub>
                    <m:r>
                      <a:rPr lang="en-US" altLang="ja-JP" sz="1600" i="1">
                        <a:latin typeface="Cambria Math" panose="02040503050406030204" pitchFamily="18" charset="0"/>
                      </a:rPr>
                      <m:t>≡</m:t>
                    </m:r>
                    <m:f>
                      <m:fPr>
                        <m:ctrlPr>
                          <a:rPr lang="en-US" altLang="ja-JP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ja-JP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16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ja-JP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𝜒</m:t>
                            </m:r>
                          </m:sub>
                        </m:sSub>
                        <m:r>
                          <a:rPr lang="en-US" altLang="ja-JP" sz="1600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ja-JP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ja-JP" sz="16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ja-JP" sz="1600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ja-JP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𝜒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ja-JP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16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ja-JP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𝜒</m:t>
                            </m:r>
                          </m:sub>
                        </m:sSub>
                        <m:r>
                          <a:rPr lang="en-US" altLang="ja-JP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altLang="ja-JP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ja-JP" sz="16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ja-JP" sz="1600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ja-JP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𝜒</m:t>
                            </m:r>
                          </m:sub>
                        </m:sSub>
                      </m:den>
                    </m:f>
                  </m:oMath>
                </a14:m>
                <a:endParaRPr lang="en-US" altLang="ja-JP" sz="1600" dirty="0"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74" name="テキスト ボックス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236780" y="2046663"/>
                <a:ext cx="2564415" cy="517642"/>
              </a:xfrm>
              <a:prstGeom prst="rect">
                <a:avLst/>
              </a:prstGeom>
              <a:blipFill>
                <a:blip r:embed="rId20"/>
                <a:stretch>
                  <a:fillRect r="-1176"/>
                </a:stretch>
              </a:blipFill>
              <a:ln w="12700"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テキスト ボックス 76"/>
              <p:cNvSpPr txBox="1"/>
              <p:nvPr/>
            </p:nvSpPr>
            <p:spPr>
              <a:xfrm>
                <a:off x="6163580" y="3330222"/>
                <a:ext cx="705270" cy="307777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altLang="ja-JP" sz="1400" b="0" i="1" smtClean="0"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n-US" altLang="ja-JP" sz="1400" i="1" dirty="0"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77" name="テキスト ボックス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3580" y="3330222"/>
                <a:ext cx="705270" cy="307777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  <a:ln w="12700"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テキスト ボックス 80"/>
              <p:cNvSpPr txBox="1"/>
              <p:nvPr/>
            </p:nvSpPr>
            <p:spPr>
              <a:xfrm>
                <a:off x="6421542" y="2371194"/>
                <a:ext cx="2180103" cy="517642"/>
              </a:xfrm>
              <a:prstGeom prst="rect">
                <a:avLst/>
              </a:prstGeom>
              <a:noFill/>
              <a:ln w="12700">
                <a:solidFill>
                  <a:srgbClr val="9800B6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en-US" altLang="ja-JP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ja-JP" sz="16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16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ja-JP" sz="16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𝜒</m:t>
                            </m:r>
                          </m:sub>
                        </m:sSub>
                        <m:r>
                          <a:rPr lang="en-US" altLang="ja-JP" sz="16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ja-JP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ja-JP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ja-JP" sz="1600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ja-JP" sz="16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𝜒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ja-JP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16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ja-JP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𝜒</m:t>
                            </m:r>
                          </m:sub>
                        </m:sSub>
                        <m:r>
                          <a:rPr lang="en-US" altLang="ja-JP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altLang="ja-JP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ja-JP" sz="16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ja-JP" sz="1600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ja-JP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𝜒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ja-JP" sz="1600" i="1" dirty="0">
                    <a:sym typeface="Wingdings" panose="05000000000000000000" pitchFamily="2" charset="2"/>
                  </a:rPr>
                  <a:t>   </a:t>
                </a:r>
                <a:r>
                  <a:rPr lang="en-US" altLang="ja-JP" sz="1600" dirty="0">
                    <a:sym typeface="Wingdings" panose="05000000000000000000" pitchFamily="2" charset="2"/>
                  </a:rPr>
                  <a:t>(asymmetry)</a:t>
                </a:r>
              </a:p>
            </p:txBody>
          </p:sp>
        </mc:Choice>
        <mc:Fallback xmlns="">
          <p:sp>
            <p:nvSpPr>
              <p:cNvPr id="81" name="テキスト ボックス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1542" y="2371194"/>
                <a:ext cx="2180103" cy="517642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  <a:ln w="12700">
                <a:solidFill>
                  <a:srgbClr val="9800B6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7" name="直線コネクタ 86"/>
          <p:cNvCxnSpPr/>
          <p:nvPr/>
        </p:nvCxnSpPr>
        <p:spPr>
          <a:xfrm flipH="1" flipV="1">
            <a:off x="5907905" y="2059577"/>
            <a:ext cx="507514" cy="491817"/>
          </a:xfrm>
          <a:prstGeom prst="line">
            <a:avLst/>
          </a:prstGeom>
          <a:ln w="12700">
            <a:solidFill>
              <a:srgbClr val="9800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4" name="テキスト ボックス 93"/>
              <p:cNvSpPr txBox="1"/>
              <p:nvPr/>
            </p:nvSpPr>
            <p:spPr>
              <a:xfrm rot="1963597">
                <a:off x="5653821" y="640482"/>
                <a:ext cx="1009637" cy="307777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altLang="ja-JP" sz="1400" b="0" i="1" smtClean="0">
                          <a:latin typeface="Cambria Math" panose="02040503050406030204" pitchFamily="18" charset="0"/>
                          <a:sym typeface="Wingdings" panose="05000000000000000000" pitchFamily="2" charset="2"/>
                        </a:rPr>
                        <m:t>∼</m:t>
                      </m:r>
                      <m:sSup>
                        <m:sSupPr>
                          <m:ctrlPr>
                            <a:rPr lang="en-US" altLang="ja-JP" sz="1400" b="0" i="1" smtClean="0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</m:ctrlPr>
                        </m:sSup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US" altLang="ja-JP" sz="1400" b="0" i="1" smtClean="0">
                                  <a:latin typeface="Cambria Math" panose="02040503050406030204" pitchFamily="18" charset="0"/>
                                  <a:sym typeface="Wingdings" panose="05000000000000000000" pitchFamily="2" charset="2"/>
                                </a:rPr>
                              </m:ctrlPr>
                            </m:dPr>
                            <m:e>
                              <m:r>
                                <a:rPr lang="en-US" altLang="ja-JP" sz="1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sym typeface="Wingdings" panose="05000000000000000000" pitchFamily="2" charset="2"/>
                                </a:rPr>
                                <m:t>𝜙</m:t>
                              </m:r>
                            </m:e>
                          </m:d>
                        </m:e>
                        <m:sup>
                          <m:r>
                            <a:rPr lang="en-US" altLang="ja-JP" sz="1400" b="0" i="1" smtClean="0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altLang="ja-JP" sz="1400" i="1" dirty="0"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94" name="テキスト ボックス 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63597">
                <a:off x="5653821" y="640482"/>
                <a:ext cx="1009637" cy="307777"/>
              </a:xfrm>
              <a:prstGeom prst="rect">
                <a:avLst/>
              </a:prstGeom>
              <a:blipFill rotWithShape="0">
                <a:blip r:embed="rId21"/>
                <a:stretch>
                  <a:fillRect/>
                </a:stretch>
              </a:blipFill>
              <a:ln w="12700"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8" name="グラフ 67"/>
          <p:cNvGraphicFramePr>
            <a:graphicFrameLocks/>
          </p:cNvGraphicFramePr>
          <p:nvPr/>
        </p:nvGraphicFramePr>
        <p:xfrm>
          <a:off x="1288299" y="1147682"/>
          <a:ext cx="5191607" cy="25644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0"/>
          </a:graphicData>
        </a:graphic>
      </p:graphicFrame>
      <p:sp>
        <p:nvSpPr>
          <p:cNvPr id="38" name="テキスト ボックス 37"/>
          <p:cNvSpPr txBox="1"/>
          <p:nvPr/>
        </p:nvSpPr>
        <p:spPr>
          <a:xfrm>
            <a:off x="5724128" y="-5898"/>
            <a:ext cx="33989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3" algn="r"/>
            <a:r>
              <a:rPr lang="en-US" altLang="ja-JP" sz="16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- 3. Asymmetric particle production -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22D5747D-3C95-495D-91B5-CA8813C6F1A7}"/>
              </a:ext>
            </a:extLst>
          </p:cNvPr>
          <p:cNvSpPr txBox="1"/>
          <p:nvPr/>
        </p:nvSpPr>
        <p:spPr>
          <a:xfrm>
            <a:off x="6169969" y="738185"/>
            <a:ext cx="1995539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sym typeface="Wingdings" panose="05000000000000000000" pitchFamily="2" charset="2"/>
              </a:rPr>
              <a:t>(background oscillation)</a:t>
            </a:r>
          </a:p>
        </p:txBody>
      </p:sp>
    </p:spTree>
    <p:extLst>
      <p:ext uri="{BB962C8B-B14F-4D97-AF65-F5344CB8AC3E}">
        <p14:creationId xmlns:p14="http://schemas.microsoft.com/office/powerpoint/2010/main" val="847050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repeatCount="indefinite" accel="50000" decel="50000" autoRev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0.00047 L 0.02796 0.0375 C 0.03785 0.04954 0.07066 0.07199 0.08577 0.07199 C 0.10296 0.07199 0.13143 0.04954 0.14132 0.0375 L 0.17327 0.00047 " pathEditMode="relative" rAng="0" ptsTypes="AAAAA">
                                      <p:cBhvr>
                                        <p:cTn id="6" dur="1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46" y="356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8" presetClass="entr" presetSubtype="3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9" dur="1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8" presetClass="entr" presetSubtype="9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2" dur="1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4" presetClass="path" presetSubtype="0" repeatCount="indefinite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5.55556E-7 -1.48148E-6 L -0.02865 -0.05324 " pathEditMode="relative" rAng="0" ptsTypes="AA">
                                      <p:cBhvr>
                                        <p:cTn id="20" dur="1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1" y="-2662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4" presetClass="path" presetSubtype="0" repeatCount="indefinite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017 0.00278 L 0.0191 -0.05555 " pathEditMode="relative" rAng="0" ptsTypes="AA">
                                      <p:cBhvr>
                                        <p:cTn id="22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5" y="-29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 Summary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7504" y="1196752"/>
            <a:ext cx="5989159" cy="5256584"/>
          </a:xfrm>
        </p:spPr>
        <p:txBody>
          <a:bodyPr>
            <a:normAutofit/>
          </a:bodyPr>
          <a:lstStyle/>
          <a:p>
            <a:pPr lvl="1"/>
            <a:r>
              <a:rPr lang="en-US" altLang="ja-JP" dirty="0"/>
              <a:t>After inflation, non-perturbative particle production and parametric resonance are caused due to oscillating inflation field (Preheating)</a:t>
            </a:r>
          </a:p>
          <a:p>
            <a:pPr lvl="1"/>
            <a:endParaRPr lang="en-US" altLang="ja-JP" dirty="0"/>
          </a:p>
          <a:p>
            <a:pPr lvl="1"/>
            <a:r>
              <a:rPr lang="en-US" altLang="ja-JP" dirty="0"/>
              <a:t>Such mechanism can be applicable to matter-antimatter asymmetry generation </a:t>
            </a:r>
            <a:endParaRPr kumimoji="1" lang="en-US" altLang="ja-JP" dirty="0"/>
          </a:p>
          <a:p>
            <a:pPr lvl="2"/>
            <a:r>
              <a:rPr lang="en-US" altLang="ja-JP" dirty="0">
                <a:sym typeface="Wingdings" panose="05000000000000000000" pitchFamily="2" charset="2"/>
              </a:rPr>
              <a:t>Baryogenesis also can be possible at preheating era </a:t>
            </a:r>
            <a:r>
              <a:rPr lang="en-US" altLang="ja-JP" u="sng" dirty="0">
                <a:sym typeface="Wingdings" panose="05000000000000000000" pitchFamily="2" charset="2"/>
              </a:rPr>
              <a:t>without decay or scattering</a:t>
            </a:r>
          </a:p>
          <a:p>
            <a:pPr lvl="2"/>
            <a:r>
              <a:rPr kumimoji="1" lang="en-US" altLang="ja-JP" dirty="0"/>
              <a:t>The analytic results still have not obtained</a:t>
            </a:r>
          </a:p>
          <a:p>
            <a:pPr marL="914400" lvl="2" indent="0">
              <a:buNone/>
            </a:pPr>
            <a:r>
              <a:rPr kumimoji="1" lang="en-US" altLang="ja-JP" dirty="0">
                <a:sym typeface="Wingdings" panose="05000000000000000000" pitchFamily="2" charset="2"/>
              </a:rPr>
              <a:t>         progress in future</a:t>
            </a:r>
          </a:p>
          <a:p>
            <a:pPr marL="914400" lvl="2" indent="0">
              <a:buNone/>
            </a:pPr>
            <a:r>
              <a:rPr kumimoji="1" lang="en-US" altLang="ja-JP" dirty="0"/>
              <a:t>It is interesting to investigate this mechanism by other CP violating model (work in progress)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2019/11/28</a:t>
            </a:r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3rd Workshop on HEPG @ South China Normal Univ.</a:t>
            </a:r>
            <a:endParaRPr kumimoji="1" lang="ja-JP" altLang="en-US" dirty="0"/>
          </a:p>
        </p:txBody>
      </p:sp>
      <p:sp>
        <p:nvSpPr>
          <p:cNvPr id="24" name="正方形/長方形 23"/>
          <p:cNvSpPr/>
          <p:nvPr/>
        </p:nvSpPr>
        <p:spPr>
          <a:xfrm>
            <a:off x="7243630" y="1307011"/>
            <a:ext cx="817408" cy="57555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50000">
                <a:srgbClr val="92D050">
                  <a:alpha val="7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5" name="直線矢印コネクタ 24"/>
          <p:cNvCxnSpPr/>
          <p:nvPr/>
        </p:nvCxnSpPr>
        <p:spPr>
          <a:xfrm>
            <a:off x="6620312" y="1878165"/>
            <a:ext cx="2066433" cy="1967"/>
          </a:xfrm>
          <a:prstGeom prst="straightConnector1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フリーフォーム 25"/>
          <p:cNvSpPr/>
          <p:nvPr/>
        </p:nvSpPr>
        <p:spPr>
          <a:xfrm>
            <a:off x="6624889" y="1151889"/>
            <a:ext cx="2088232" cy="728243"/>
          </a:xfrm>
          <a:custGeom>
            <a:avLst/>
            <a:gdLst>
              <a:gd name="connsiteX0" fmla="*/ 0 w 3057098"/>
              <a:gd name="connsiteY0" fmla="*/ 0 h 1719691"/>
              <a:gd name="connsiteX1" fmla="*/ 1501253 w 3057098"/>
              <a:gd name="connsiteY1" fmla="*/ 1719618 h 1719691"/>
              <a:gd name="connsiteX2" fmla="*/ 3057098 w 3057098"/>
              <a:gd name="connsiteY2" fmla="*/ 54591 h 1719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57098" h="1719691">
                <a:moveTo>
                  <a:pt x="0" y="0"/>
                </a:moveTo>
                <a:cubicBezTo>
                  <a:pt x="495868" y="855260"/>
                  <a:pt x="991737" y="1710520"/>
                  <a:pt x="1501253" y="1719618"/>
                </a:cubicBezTo>
                <a:cubicBezTo>
                  <a:pt x="2010769" y="1728716"/>
                  <a:pt x="2533933" y="891653"/>
                  <a:pt x="3057098" y="54591"/>
                </a:cubicBezTo>
              </a:path>
            </a:pathLst>
          </a:cu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7" name="直線矢印コネクタ 26"/>
          <p:cNvCxnSpPr/>
          <p:nvPr/>
        </p:nvCxnSpPr>
        <p:spPr>
          <a:xfrm flipH="1" flipV="1">
            <a:off x="7659377" y="1031964"/>
            <a:ext cx="8047" cy="989087"/>
          </a:xfrm>
          <a:prstGeom prst="straightConnector1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テキスト ボックス 27"/>
              <p:cNvSpPr txBox="1"/>
              <p:nvPr/>
            </p:nvSpPr>
            <p:spPr>
              <a:xfrm>
                <a:off x="7389335" y="789388"/>
                <a:ext cx="34265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1400" b="0" i="1" smtClean="0">
                          <a:latin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kumimoji="1" lang="ja-JP" altLang="en-US" sz="1400" i="1" dirty="0"/>
              </a:p>
            </p:txBody>
          </p:sp>
        </mc:Choice>
        <mc:Fallback xmlns="">
          <p:sp>
            <p:nvSpPr>
              <p:cNvPr id="28" name="テキスト ボックス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9335" y="789388"/>
                <a:ext cx="342658" cy="307777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円/楕円 28"/>
          <p:cNvSpPr/>
          <p:nvPr/>
        </p:nvSpPr>
        <p:spPr>
          <a:xfrm>
            <a:off x="6814537" y="1270385"/>
            <a:ext cx="108000" cy="108000"/>
          </a:xfrm>
          <a:prstGeom prst="ellipse">
            <a:avLst/>
          </a:prstGeom>
          <a:gradFill flip="none" rotWithShape="1">
            <a:gsLst>
              <a:gs pos="0">
                <a:srgbClr val="FF0000"/>
              </a:gs>
              <a:gs pos="10000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600" dirty="0"/>
          </a:p>
        </p:txBody>
      </p:sp>
      <p:grpSp>
        <p:nvGrpSpPr>
          <p:cNvPr id="30" name="グループ化 29"/>
          <p:cNvGrpSpPr/>
          <p:nvPr/>
        </p:nvGrpSpPr>
        <p:grpSpPr>
          <a:xfrm>
            <a:off x="7243630" y="1223852"/>
            <a:ext cx="185597" cy="393161"/>
            <a:chOff x="6782560" y="731621"/>
            <a:chExt cx="185597" cy="393161"/>
          </a:xfrm>
        </p:grpSpPr>
        <p:sp>
          <p:nvSpPr>
            <p:cNvPr id="31" name="フリーフォーム 30"/>
            <p:cNvSpPr/>
            <p:nvPr/>
          </p:nvSpPr>
          <p:spPr>
            <a:xfrm rot="3434208">
              <a:off x="6779534" y="936159"/>
              <a:ext cx="315936" cy="61310"/>
            </a:xfrm>
            <a:custGeom>
              <a:avLst/>
              <a:gdLst>
                <a:gd name="connsiteX0" fmla="*/ 0 w 582125"/>
                <a:gd name="connsiteY0" fmla="*/ 74700 h 154549"/>
                <a:gd name="connsiteX1" fmla="*/ 38636 w 582125"/>
                <a:gd name="connsiteY1" fmla="*/ 2578 h 154549"/>
                <a:gd name="connsiteX2" fmla="*/ 110758 w 582125"/>
                <a:gd name="connsiteY2" fmla="*/ 151973 h 154549"/>
                <a:gd name="connsiteX3" fmla="*/ 182880 w 582125"/>
                <a:gd name="connsiteY3" fmla="*/ 3 h 154549"/>
                <a:gd name="connsiteX4" fmla="*/ 255001 w 582125"/>
                <a:gd name="connsiteY4" fmla="*/ 154549 h 154549"/>
                <a:gd name="connsiteX5" fmla="*/ 327123 w 582125"/>
                <a:gd name="connsiteY5" fmla="*/ 3 h 154549"/>
                <a:gd name="connsiteX6" fmla="*/ 399245 w 582125"/>
                <a:gd name="connsiteY6" fmla="*/ 154549 h 154549"/>
                <a:gd name="connsiteX7" fmla="*/ 471366 w 582125"/>
                <a:gd name="connsiteY7" fmla="*/ 3 h 154549"/>
                <a:gd name="connsiteX8" fmla="*/ 543488 w 582125"/>
                <a:gd name="connsiteY8" fmla="*/ 149398 h 154549"/>
                <a:gd name="connsiteX9" fmla="*/ 582125 w 582125"/>
                <a:gd name="connsiteY9" fmla="*/ 74700 h 154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2125" h="154549">
                  <a:moveTo>
                    <a:pt x="0" y="74700"/>
                  </a:moveTo>
                  <a:cubicBezTo>
                    <a:pt x="10088" y="32199"/>
                    <a:pt x="20176" y="-10301"/>
                    <a:pt x="38636" y="2578"/>
                  </a:cubicBezTo>
                  <a:cubicBezTo>
                    <a:pt x="57096" y="15457"/>
                    <a:pt x="86717" y="152402"/>
                    <a:pt x="110758" y="151973"/>
                  </a:cubicBezTo>
                  <a:cubicBezTo>
                    <a:pt x="134799" y="151544"/>
                    <a:pt x="158840" y="-426"/>
                    <a:pt x="182880" y="3"/>
                  </a:cubicBezTo>
                  <a:cubicBezTo>
                    <a:pt x="206920" y="432"/>
                    <a:pt x="230961" y="154549"/>
                    <a:pt x="255001" y="154549"/>
                  </a:cubicBezTo>
                  <a:cubicBezTo>
                    <a:pt x="279041" y="154549"/>
                    <a:pt x="303082" y="3"/>
                    <a:pt x="327123" y="3"/>
                  </a:cubicBezTo>
                  <a:cubicBezTo>
                    <a:pt x="351164" y="3"/>
                    <a:pt x="375205" y="154549"/>
                    <a:pt x="399245" y="154549"/>
                  </a:cubicBezTo>
                  <a:cubicBezTo>
                    <a:pt x="423285" y="154549"/>
                    <a:pt x="447326" y="861"/>
                    <a:pt x="471366" y="3"/>
                  </a:cubicBezTo>
                  <a:cubicBezTo>
                    <a:pt x="495406" y="-855"/>
                    <a:pt x="525028" y="136949"/>
                    <a:pt x="543488" y="149398"/>
                  </a:cubicBezTo>
                  <a:cubicBezTo>
                    <a:pt x="561948" y="161847"/>
                    <a:pt x="572036" y="118273"/>
                    <a:pt x="582125" y="74700"/>
                  </a:cubicBezTo>
                </a:path>
              </a:pathLst>
            </a:custGeom>
            <a:noFill/>
            <a:ln w="19050">
              <a:solidFill>
                <a:srgbClr val="00B050"/>
              </a:solidFill>
              <a:headEnd type="none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cxnSp>
          <p:nvCxnSpPr>
            <p:cNvPr id="32" name="直線コネクタ 31"/>
            <p:cNvCxnSpPr/>
            <p:nvPr/>
          </p:nvCxnSpPr>
          <p:spPr>
            <a:xfrm>
              <a:off x="6782560" y="731621"/>
              <a:ext cx="69319" cy="92658"/>
            </a:xfrm>
            <a:prstGeom prst="line">
              <a:avLst/>
            </a:prstGeom>
            <a:ln w="19050">
              <a:solidFill>
                <a:srgbClr val="00B050"/>
              </a:solidFill>
              <a:head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グループ化 32"/>
          <p:cNvGrpSpPr/>
          <p:nvPr/>
        </p:nvGrpSpPr>
        <p:grpSpPr>
          <a:xfrm>
            <a:off x="7882469" y="1222048"/>
            <a:ext cx="154161" cy="380581"/>
            <a:chOff x="7296147" y="608255"/>
            <a:chExt cx="154161" cy="380581"/>
          </a:xfrm>
        </p:grpSpPr>
        <p:sp>
          <p:nvSpPr>
            <p:cNvPr id="34" name="フリーフォーム 33"/>
            <p:cNvSpPr/>
            <p:nvPr/>
          </p:nvSpPr>
          <p:spPr>
            <a:xfrm rot="6836455">
              <a:off x="7177293" y="824263"/>
              <a:ext cx="283427" cy="45719"/>
            </a:xfrm>
            <a:custGeom>
              <a:avLst/>
              <a:gdLst>
                <a:gd name="connsiteX0" fmla="*/ 0 w 582125"/>
                <a:gd name="connsiteY0" fmla="*/ 74700 h 154549"/>
                <a:gd name="connsiteX1" fmla="*/ 38636 w 582125"/>
                <a:gd name="connsiteY1" fmla="*/ 2578 h 154549"/>
                <a:gd name="connsiteX2" fmla="*/ 110758 w 582125"/>
                <a:gd name="connsiteY2" fmla="*/ 151973 h 154549"/>
                <a:gd name="connsiteX3" fmla="*/ 182880 w 582125"/>
                <a:gd name="connsiteY3" fmla="*/ 3 h 154549"/>
                <a:gd name="connsiteX4" fmla="*/ 255001 w 582125"/>
                <a:gd name="connsiteY4" fmla="*/ 154549 h 154549"/>
                <a:gd name="connsiteX5" fmla="*/ 327123 w 582125"/>
                <a:gd name="connsiteY5" fmla="*/ 3 h 154549"/>
                <a:gd name="connsiteX6" fmla="*/ 399245 w 582125"/>
                <a:gd name="connsiteY6" fmla="*/ 154549 h 154549"/>
                <a:gd name="connsiteX7" fmla="*/ 471366 w 582125"/>
                <a:gd name="connsiteY7" fmla="*/ 3 h 154549"/>
                <a:gd name="connsiteX8" fmla="*/ 543488 w 582125"/>
                <a:gd name="connsiteY8" fmla="*/ 149398 h 154549"/>
                <a:gd name="connsiteX9" fmla="*/ 582125 w 582125"/>
                <a:gd name="connsiteY9" fmla="*/ 74700 h 154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2125" h="154549">
                  <a:moveTo>
                    <a:pt x="0" y="74700"/>
                  </a:moveTo>
                  <a:cubicBezTo>
                    <a:pt x="10088" y="32199"/>
                    <a:pt x="20176" y="-10301"/>
                    <a:pt x="38636" y="2578"/>
                  </a:cubicBezTo>
                  <a:cubicBezTo>
                    <a:pt x="57096" y="15457"/>
                    <a:pt x="86717" y="152402"/>
                    <a:pt x="110758" y="151973"/>
                  </a:cubicBezTo>
                  <a:cubicBezTo>
                    <a:pt x="134799" y="151544"/>
                    <a:pt x="158840" y="-426"/>
                    <a:pt x="182880" y="3"/>
                  </a:cubicBezTo>
                  <a:cubicBezTo>
                    <a:pt x="206920" y="432"/>
                    <a:pt x="230961" y="154549"/>
                    <a:pt x="255001" y="154549"/>
                  </a:cubicBezTo>
                  <a:cubicBezTo>
                    <a:pt x="279041" y="154549"/>
                    <a:pt x="303082" y="3"/>
                    <a:pt x="327123" y="3"/>
                  </a:cubicBezTo>
                  <a:cubicBezTo>
                    <a:pt x="351164" y="3"/>
                    <a:pt x="375205" y="154549"/>
                    <a:pt x="399245" y="154549"/>
                  </a:cubicBezTo>
                  <a:cubicBezTo>
                    <a:pt x="423285" y="154549"/>
                    <a:pt x="447326" y="861"/>
                    <a:pt x="471366" y="3"/>
                  </a:cubicBezTo>
                  <a:cubicBezTo>
                    <a:pt x="495406" y="-855"/>
                    <a:pt x="525028" y="136949"/>
                    <a:pt x="543488" y="149398"/>
                  </a:cubicBezTo>
                  <a:cubicBezTo>
                    <a:pt x="561948" y="161847"/>
                    <a:pt x="572036" y="118273"/>
                    <a:pt x="582125" y="74700"/>
                  </a:cubicBezTo>
                </a:path>
              </a:pathLst>
            </a:custGeom>
            <a:noFill/>
            <a:ln w="19050">
              <a:solidFill>
                <a:srgbClr val="00B050"/>
              </a:solidFill>
              <a:headEnd type="none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cxnSp>
          <p:nvCxnSpPr>
            <p:cNvPr id="35" name="直線コネクタ 34"/>
            <p:cNvCxnSpPr/>
            <p:nvPr/>
          </p:nvCxnSpPr>
          <p:spPr>
            <a:xfrm flipH="1">
              <a:off x="7382311" y="608255"/>
              <a:ext cx="67997" cy="118327"/>
            </a:xfrm>
            <a:prstGeom prst="line">
              <a:avLst/>
            </a:prstGeom>
            <a:ln w="19050">
              <a:solidFill>
                <a:srgbClr val="00B050"/>
              </a:solidFill>
              <a:head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グループ化 35"/>
          <p:cNvGrpSpPr/>
          <p:nvPr/>
        </p:nvGrpSpPr>
        <p:grpSpPr>
          <a:xfrm>
            <a:off x="7330569" y="1329815"/>
            <a:ext cx="275906" cy="372401"/>
            <a:chOff x="6594898" y="187600"/>
            <a:chExt cx="275906" cy="372401"/>
          </a:xfrm>
        </p:grpSpPr>
        <p:sp>
          <p:nvSpPr>
            <p:cNvPr id="37" name="円/楕円 36"/>
            <p:cNvSpPr/>
            <p:nvPr/>
          </p:nvSpPr>
          <p:spPr>
            <a:xfrm>
              <a:off x="6594898" y="190621"/>
              <a:ext cx="108000" cy="108000"/>
            </a:xfrm>
            <a:prstGeom prst="ellipse">
              <a:avLst/>
            </a:prstGeom>
            <a:gradFill flip="none" rotWithShape="1">
              <a:gsLst>
                <a:gs pos="0">
                  <a:srgbClr val="0000FF">
                    <a:lumMod val="53000"/>
                    <a:lumOff val="47000"/>
                  </a:srgbClr>
                </a:gs>
                <a:gs pos="100000">
                  <a:schemeClr val="tx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3600" dirty="0"/>
            </a:p>
          </p:txBody>
        </p:sp>
        <p:sp>
          <p:nvSpPr>
            <p:cNvPr id="38" name="テキスト ボックス 37"/>
            <p:cNvSpPr txBox="1"/>
            <p:nvPr/>
          </p:nvSpPr>
          <p:spPr>
            <a:xfrm rot="3189690">
              <a:off x="6553798" y="242996"/>
              <a:ext cx="37240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100" dirty="0"/>
                <a:t>))</a:t>
              </a:r>
              <a:endParaRPr kumimoji="1" lang="ja-JP" altLang="en-US" sz="1100" dirty="0"/>
            </a:p>
          </p:txBody>
        </p:sp>
      </p:grpSp>
      <p:grpSp>
        <p:nvGrpSpPr>
          <p:cNvPr id="39" name="グループ化 38"/>
          <p:cNvGrpSpPr/>
          <p:nvPr/>
        </p:nvGrpSpPr>
        <p:grpSpPr>
          <a:xfrm>
            <a:off x="7755915" y="1333593"/>
            <a:ext cx="261610" cy="394215"/>
            <a:chOff x="7360937" y="255405"/>
            <a:chExt cx="261610" cy="394215"/>
          </a:xfrm>
        </p:grpSpPr>
        <p:sp>
          <p:nvSpPr>
            <p:cNvPr id="40" name="円/楕円 39"/>
            <p:cNvSpPr/>
            <p:nvPr/>
          </p:nvSpPr>
          <p:spPr>
            <a:xfrm>
              <a:off x="7490887" y="255405"/>
              <a:ext cx="108000" cy="108000"/>
            </a:xfrm>
            <a:prstGeom prst="ellipse">
              <a:avLst/>
            </a:prstGeom>
            <a:gradFill flip="none" rotWithShape="1">
              <a:gsLst>
                <a:gs pos="0">
                  <a:srgbClr val="FFFF00"/>
                </a:gs>
                <a:gs pos="79000">
                  <a:schemeClr val="tx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3600" dirty="0"/>
            </a:p>
          </p:txBody>
        </p:sp>
        <p:sp>
          <p:nvSpPr>
            <p:cNvPr id="41" name="テキスト ボックス 40"/>
            <p:cNvSpPr txBox="1"/>
            <p:nvPr/>
          </p:nvSpPr>
          <p:spPr>
            <a:xfrm rot="6738801">
              <a:off x="7305541" y="332615"/>
              <a:ext cx="37240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100" dirty="0"/>
                <a:t>))</a:t>
              </a:r>
              <a:endParaRPr kumimoji="1" lang="ja-JP" altLang="en-US" sz="1100" dirty="0"/>
            </a:p>
          </p:txBody>
        </p:sp>
      </p:grpSp>
      <p:sp>
        <p:nvSpPr>
          <p:cNvPr id="42" name="正方形/長方形 41"/>
          <p:cNvSpPr/>
          <p:nvPr/>
        </p:nvSpPr>
        <p:spPr>
          <a:xfrm>
            <a:off x="6508699" y="798931"/>
            <a:ext cx="2303509" cy="135342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テキスト ボックス 42"/>
              <p:cNvSpPr txBox="1"/>
              <p:nvPr/>
            </p:nvSpPr>
            <p:spPr>
              <a:xfrm>
                <a:off x="8383252" y="1841834"/>
                <a:ext cx="48102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kumimoji="1" lang="en-US" altLang="ja-JP" sz="1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</m:d>
                    </m:oMath>
                  </m:oMathPara>
                </a14:m>
                <a:endParaRPr kumimoji="1" lang="ja-JP" altLang="en-US" sz="1400" dirty="0"/>
              </a:p>
            </p:txBody>
          </p:sp>
        </mc:Choice>
        <mc:Fallback xmlns="">
          <p:sp>
            <p:nvSpPr>
              <p:cNvPr id="43" name="テキスト ボックス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3252" y="1841834"/>
                <a:ext cx="481029" cy="307777"/>
              </a:xfrm>
              <a:prstGeom prst="rect">
                <a:avLst/>
              </a:prstGeom>
              <a:blipFill>
                <a:blip r:embed="rId14"/>
                <a:stretch>
                  <a:fillRect b="-588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テキスト ボックス 47"/>
          <p:cNvSpPr txBox="1"/>
          <p:nvPr/>
        </p:nvSpPr>
        <p:spPr>
          <a:xfrm>
            <a:off x="6825808" y="404664"/>
            <a:ext cx="17736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</a:rPr>
              <a:t>Parametric resonance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pic>
        <p:nvPicPr>
          <p:cNvPr id="51" name="図 50">
            <a:extLst>
              <a:ext uri="{FF2B5EF4-FFF2-40B4-BE49-F238E27FC236}">
                <a16:creationId xmlns:a16="http://schemas.microsoft.com/office/drawing/2014/main" id="{4E5B4AEA-328B-4DBE-91BA-44EE31E91C6D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8676" y="2323704"/>
            <a:ext cx="2196444" cy="1647333"/>
          </a:xfrm>
          <a:prstGeom prst="rect">
            <a:avLst/>
          </a:prstGeom>
          <a:ln>
            <a:noFill/>
          </a:ln>
        </p:spPr>
      </p:pic>
      <p:sp>
        <p:nvSpPr>
          <p:cNvPr id="53" name="角丸四角形 67">
            <a:extLst>
              <a:ext uri="{FF2B5EF4-FFF2-40B4-BE49-F238E27FC236}">
                <a16:creationId xmlns:a16="http://schemas.microsoft.com/office/drawing/2014/main" id="{C2E27BF4-33B2-4F47-AB59-033DA3A297B0}"/>
              </a:ext>
            </a:extLst>
          </p:cNvPr>
          <p:cNvSpPr/>
          <p:nvPr/>
        </p:nvSpPr>
        <p:spPr>
          <a:xfrm>
            <a:off x="6258972" y="677008"/>
            <a:ext cx="2726423" cy="3442408"/>
          </a:xfrm>
          <a:prstGeom prst="roundRect">
            <a:avLst>
              <a:gd name="adj" fmla="val 4523"/>
            </a:avLst>
          </a:prstGeom>
          <a:noFill/>
          <a:ln>
            <a:gradFill flip="none" rotWithShape="1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吹き出し: 角を丸めた四角形 54">
            <a:extLst>
              <a:ext uri="{FF2B5EF4-FFF2-40B4-BE49-F238E27FC236}">
                <a16:creationId xmlns:a16="http://schemas.microsoft.com/office/drawing/2014/main" id="{44E04282-FA85-41A5-95AD-B2E7F444B234}"/>
              </a:ext>
            </a:extLst>
          </p:cNvPr>
          <p:cNvSpPr/>
          <p:nvPr/>
        </p:nvSpPr>
        <p:spPr>
          <a:xfrm>
            <a:off x="6308091" y="4615628"/>
            <a:ext cx="2632624" cy="1785151"/>
          </a:xfrm>
          <a:prstGeom prst="wedgeRoundRectCallout">
            <a:avLst>
              <a:gd name="adj1" fmla="val -47334"/>
              <a:gd name="adj2" fmla="val 30659"/>
              <a:gd name="adj3" fmla="val 16667"/>
            </a:avLst>
          </a:prstGeom>
          <a:solidFill>
            <a:schemeClr val="bg1"/>
          </a:solidFill>
          <a:ln>
            <a:solidFill>
              <a:srgbClr val="009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1" name="図 20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451301" y="4908644"/>
            <a:ext cx="2359357" cy="1413423"/>
          </a:xfrm>
          <a:prstGeom prst="rect">
            <a:avLst/>
          </a:prstGeom>
        </p:spPr>
      </p:pic>
      <p:sp>
        <p:nvSpPr>
          <p:cNvPr id="49" name="テキスト ボックス 48"/>
          <p:cNvSpPr txBox="1"/>
          <p:nvPr/>
        </p:nvSpPr>
        <p:spPr>
          <a:xfrm>
            <a:off x="6639076" y="4735386"/>
            <a:ext cx="21582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/>
              <a:t>Asymmetric particle production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205357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repeatCount="indefinite" accel="50000" decel="50000" autoRev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0.00046 L 0.02795 0.0375 C 0.03784 0.04953 0.07066 0.07199 0.08576 0.07199 C 0.10295 0.07199 0.13142 0.04953 0.14131 0.0375 L 0.17326 0.00046 " pathEditMode="relative" rAng="0" ptsTypes="AAAAA">
                                      <p:cBhvr>
                                        <p:cTn id="6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46" y="356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8" presetClass="entr" presetSubtype="3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9" dur="1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8" presetClass="entr" presetSubtype="9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2" dur="1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4" presetClass="path" presetSubtype="0" repeatCount="indefinite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33333E-6 -4.81481E-6 L -0.02865 -0.05324 " pathEditMode="relative" rAng="0" ptsTypes="AA">
                                      <p:cBhvr>
                                        <p:cTn id="20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1" y="-2662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4" presetClass="path" presetSubtype="0" repeatCount="indefinite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017 0.00278 L 0.0191 -0.05556 " pathEditMode="relative" rAng="0" ptsTypes="AA">
                                      <p:cBhvr>
                                        <p:cTn id="22" dur="1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5" y="-29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7504" y="116632"/>
            <a:ext cx="8928992" cy="6552728"/>
          </a:xfrm>
        </p:spPr>
        <p:txBody>
          <a:bodyPr>
            <a:normAutofit/>
          </a:bodyPr>
          <a:lstStyle/>
          <a:p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pPr marL="0" indent="0" algn="ctr">
              <a:buNone/>
            </a:pPr>
            <a:r>
              <a:rPr lang="en-US" altLang="ja-JP" dirty="0"/>
              <a:t>back up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2019/11/28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The 3rd Workshop on HEPG @ South China Normal Univ.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820258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107504" y="116632"/>
                <a:ext cx="8928992" cy="6552728"/>
              </a:xfrm>
            </p:spPr>
            <p:txBody>
              <a:bodyPr>
                <a:normAutofit/>
              </a:bodyPr>
              <a:lstStyle/>
              <a:p>
                <a:r>
                  <a:rPr lang="en-US" altLang="ja-JP" dirty="0"/>
                  <a:t>A simple CP violating model: </a:t>
                </a:r>
              </a:p>
              <a:p>
                <a:pPr lvl="1"/>
                <a:r>
                  <a:rPr lang="en-US" altLang="ja-JP" dirty="0"/>
                  <a:t>Contents : </a:t>
                </a:r>
                <a:r>
                  <a:rPr lang="en-US" altLang="ja-JP" dirty="0">
                    <a:solidFill>
                      <a:srgbClr val="0000FF"/>
                    </a:solidFill>
                  </a:rPr>
                  <a:t>1 complex scalar</a:t>
                </a:r>
                <a:r>
                  <a:rPr lang="en-US" altLang="ja-JP" dirty="0"/>
                  <a:t> + </a:t>
                </a:r>
                <a:r>
                  <a:rPr lang="en-US" altLang="ja-JP" dirty="0">
                    <a:solidFill>
                      <a:srgbClr val="00B050"/>
                    </a:solidFill>
                  </a:rPr>
                  <a:t>1 real scalar</a:t>
                </a:r>
                <a:r>
                  <a:rPr lang="en-US" altLang="ja-JP" dirty="0"/>
                  <a:t> ( + oscillating mass)</a:t>
                </a:r>
              </a:p>
              <a:p>
                <a:pPr marL="914400" lvl="2" indent="0">
                  <a:buNone/>
                </a:pPr>
                <a:r>
                  <a:rPr lang="en-US" altLang="ja-JP" dirty="0"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altLang="ja-JP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ℒ</m:t>
                    </m:r>
                    <m:r>
                      <a:rPr lang="en-US" altLang="ja-JP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US" altLang="ja-JP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𝜒</m:t>
                            </m:r>
                          </m:e>
                        </m:d>
                      </m:e>
                      <m: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ja-JP" i="1">
                        <a:latin typeface="Cambria Math" panose="02040503050406030204" pitchFamily="18" charset="0"/>
                      </a:rPr>
                      <m:t>−</m:t>
                    </m:r>
                    <m:sSubSup>
                      <m:sSubSupPr>
                        <m:ctrlPr>
                          <a:rPr lang="en-US" altLang="ja-JP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altLang="ja-JP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</m:sub>
                      <m: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d>
                      <m:d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sSup>
                      <m:sSup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𝜒</m:t>
                            </m:r>
                          </m:e>
                        </m:d>
                      </m:e>
                      <m: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ja-JP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𝜖</m:t>
                        </m:r>
                        <m:sSup>
                          <m:sSupPr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𝜒</m:t>
                            </m:r>
                          </m:e>
                          <m:sup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+</m:t>
                        </m:r>
                        <m:d>
                          <m:dPr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h</m:t>
                            </m:r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.</m:t>
                            </m:r>
                          </m:e>
                        </m:d>
                      </m:e>
                    </m:d>
                  </m:oMath>
                </a14:m>
                <a:endParaRPr lang="en-US" altLang="ja-JP" dirty="0"/>
              </a:p>
              <a:p>
                <a:pPr marL="914400" lvl="2" indent="0">
                  <a:buNone/>
                </a:pPr>
                <a:r>
                  <a:rPr lang="en-US" altLang="ja-JP" b="0" dirty="0"/>
                  <a:t>		</a:t>
                </a:r>
                <a14:m>
                  <m:oMath xmlns:m="http://schemas.openxmlformats.org/officeDocument/2006/math"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US" altLang="ja-JP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𝜉</m:t>
                            </m:r>
                          </m:e>
                        </m:d>
                      </m:e>
                      <m: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ja-JP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altLang="ja-JP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bSup>
                      <m:sSubSup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altLang="ja-JP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𝜉</m:t>
                        </m:r>
                      </m:sub>
                      <m: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d>
                      <m:d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sSup>
                      <m:sSup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𝜉</m:t>
                        </m:r>
                      </m:e>
                      <m: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ja-JP" i="1"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  <m:r>
                          <a:rPr lang="en-US" altLang="ja-JP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  <m:r>
                          <a:rPr lang="en-US" altLang="ja-JP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𝜉</m:t>
                        </m:r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+</m:t>
                        </m:r>
                        <m:d>
                          <m:dPr>
                            <m:ctrlP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  <m:t>.</m:t>
                            </m:r>
                          </m:e>
                        </m:d>
                      </m:e>
                    </m:d>
                  </m:oMath>
                </a14:m>
                <a:endParaRPr lang="en-US" altLang="ja-JP" dirty="0"/>
              </a:p>
              <a:p>
                <a:pPr lvl="2"/>
                <a14:m>
                  <m:oMath xmlns:m="http://schemas.openxmlformats.org/officeDocument/2006/math">
                    <m:r>
                      <a:rPr lang="en-US" altLang="ja-JP" i="1">
                        <a:latin typeface="Cambria Math" panose="02040503050406030204" pitchFamily="18" charset="0"/>
                      </a:rPr>
                      <m:t>𝜖</m:t>
                    </m:r>
                    <m:r>
                      <a:rPr lang="en-US" altLang="ja-JP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ja-JP" dirty="0"/>
                  <a:t>and </a:t>
                </a:r>
                <a14:m>
                  <m:oMath xmlns:m="http://schemas.openxmlformats.org/officeDocument/2006/math"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𝑔</m:t>
                    </m:r>
                  </m:oMath>
                </a14:m>
                <a:r>
                  <a:rPr lang="en-US" altLang="ja-JP" dirty="0"/>
                  <a:t>: Complex couplings</a:t>
                </a:r>
              </a:p>
              <a:p>
                <a:pPr lvl="3"/>
                <a:r>
                  <a:rPr lang="en-US" altLang="ja-JP" dirty="0">
                    <a:sym typeface="Wingdings" panose="05000000000000000000" pitchFamily="2" charset="2"/>
                  </a:rPr>
                  <a:t>One of couplings can be real, but both cannot      </a:t>
                </a:r>
                <a:r>
                  <a:rPr lang="en-US" altLang="ja-JP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CP can violate</a:t>
                </a:r>
              </a:p>
              <a:p>
                <a:pPr lvl="3"/>
                <a:endParaRPr lang="en-US" altLang="ja-JP" sz="800" dirty="0">
                  <a:solidFill>
                    <a:srgbClr val="FF0000"/>
                  </a:solidFill>
                  <a:sym typeface="Wingdings" panose="05000000000000000000" pitchFamily="2" charset="2"/>
                </a:endParaRPr>
              </a:p>
              <a:p>
                <a:pPr lvl="2"/>
                <a:r>
                  <a:rPr lang="en-US" altLang="ja-JP" dirty="0"/>
                  <a:t>EOM</a:t>
                </a:r>
                <a:endParaRPr lang="en-US" altLang="ja-JP" dirty="0">
                  <a:sym typeface="Wingdings" panose="05000000000000000000" pitchFamily="2" charset="2"/>
                </a:endParaRPr>
              </a:p>
              <a:p>
                <a:pPr marL="1371600" lvl="3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i="1" dirty="0">
                          <a:latin typeface="Cambria Math" panose="02040503050406030204" pitchFamily="18" charset="0"/>
                          <a:sym typeface="Wingdings" panose="05000000000000000000" pitchFamily="2" charset="2"/>
                        </a:rPr>
                        <m:t>0=</m:t>
                      </m:r>
                      <m:sSubSup>
                        <m:sSubSupPr>
                          <m:ctrlPr>
                            <a:rPr lang="en-US" altLang="ja-JP" i="1" dirty="0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</m:ctrlPr>
                        </m:sSubSupPr>
                        <m:e>
                          <m:r>
                            <a:rPr lang="en-US" altLang="ja-JP" i="1" dirty="0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𝜕</m:t>
                          </m:r>
                        </m:e>
                        <m:sub>
                          <m:r>
                            <a:rPr lang="en-US" altLang="ja-JP" i="1" dirty="0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𝑡</m:t>
                          </m:r>
                        </m:sub>
                        <m:sup>
                          <m:r>
                            <a:rPr lang="en-US" altLang="ja-JP" i="1" dirty="0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2</m:t>
                          </m:r>
                        </m:sup>
                      </m:sSubSup>
                      <m:d>
                        <m:dPr>
                          <m:ctrlPr>
                            <a:rPr lang="en-US" altLang="ja-JP" i="1" dirty="0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altLang="ja-JP" i="1" dirty="0">
                                  <a:latin typeface="Cambria Math" panose="02040503050406030204" pitchFamily="18" charset="0"/>
                                  <a:sym typeface="Wingdings" panose="05000000000000000000" pitchFamily="2" charset="2"/>
                                </a:rPr>
                              </m:ctrlPr>
                            </m:eqArrPr>
                            <m:e>
                              <m:eqArr>
                                <m:eqArrPr>
                                  <m:ctrlPr>
                                    <a:rPr lang="en-US" altLang="ja-JP" i="1">
                                      <a:latin typeface="Cambria Math" panose="02040503050406030204" pitchFamily="18" charset="0"/>
                                      <a:sym typeface="Wingdings" panose="05000000000000000000" pitchFamily="2" charset="2"/>
                                    </a:rPr>
                                  </m:ctrlPr>
                                </m:eqArrPr>
                                <m:e>
                                  <m:sSub>
                                    <m:sSubPr>
                                      <m:ctrlPr>
                                        <a:rPr lang="en-US" altLang="ja-JP" i="1" dirty="0">
                                          <a:latin typeface="Cambria Math" panose="02040503050406030204" pitchFamily="18" charset="0"/>
                                          <a:sym typeface="Wingdings" panose="05000000000000000000" pitchFamily="2" charset="2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i="1" dirty="0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  <a:sym typeface="Wingdings" panose="05000000000000000000" pitchFamily="2" charset="2"/>
                                        </a:rPr>
                                        <m:t>𝜒</m:t>
                                      </m:r>
                                    </m:e>
                                    <m:sub>
                                      <m:r>
                                        <a:rPr lang="en-US" altLang="ja-JP" b="1" dirty="0">
                                          <a:latin typeface="Cambria Math" panose="02040503050406030204" pitchFamily="18" charset="0"/>
                                          <a:sym typeface="Wingdings" panose="05000000000000000000" pitchFamily="2" charset="2"/>
                                        </a:rPr>
                                        <m:t>𝐤</m:t>
                                      </m:r>
                                    </m:sub>
                                  </m:sSub>
                                </m:e>
                                <m:e>
                                  <m:sSubSup>
                                    <m:sSubSupPr>
                                      <m:ctrlPr>
                                        <a:rPr lang="en-US" altLang="ja-JP" i="1">
                                          <a:latin typeface="Cambria Math" panose="02040503050406030204" pitchFamily="18" charset="0"/>
                                          <a:sym typeface="Wingdings" panose="05000000000000000000" pitchFamily="2" charset="2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ja-JP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  <a:sym typeface="Wingdings" panose="05000000000000000000" pitchFamily="2" charset="2"/>
                                        </a:rPr>
                                        <m:t>𝜒</m:t>
                                      </m:r>
                                    </m:e>
                                    <m:sub>
                                      <m:r>
                                        <a:rPr lang="en-US" altLang="ja-JP" b="1">
                                          <a:latin typeface="Cambria Math" panose="02040503050406030204" pitchFamily="18" charset="0"/>
                                          <a:sym typeface="Wingdings" panose="05000000000000000000" pitchFamily="2" charset="2"/>
                                        </a:rPr>
                                        <m:t>−</m:t>
                                      </m:r>
                                      <m:r>
                                        <a:rPr lang="en-US" altLang="ja-JP" b="1">
                                          <a:latin typeface="Cambria Math" panose="02040503050406030204" pitchFamily="18" charset="0"/>
                                          <a:sym typeface="Wingdings" panose="05000000000000000000" pitchFamily="2" charset="2"/>
                                        </a:rPr>
                                        <m:t>𝐤</m:t>
                                      </m:r>
                                    </m:sub>
                                    <m:sup>
                                      <m:r>
                                        <a:rPr lang="en-US" altLang="ja-JP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sym typeface="Wingdings" panose="05000000000000000000" pitchFamily="2" charset="2"/>
                                        </a:rPr>
                                        <m:t>†</m:t>
                                      </m:r>
                                    </m:sup>
                                  </m:sSubSup>
                                </m:e>
                              </m:eqArr>
                            </m:e>
                            <m:e>
                              <m:sSub>
                                <m:sSubPr>
                                  <m:ctrlPr>
                                    <a:rPr lang="en-US" altLang="ja-JP" i="1" dirty="0">
                                      <a:latin typeface="Cambria Math" panose="02040503050406030204" pitchFamily="18" charset="0"/>
                                      <a:sym typeface="Wingdings" panose="05000000000000000000" pitchFamily="2" charset="2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i="1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sym typeface="Wingdings" panose="05000000000000000000" pitchFamily="2" charset="2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a:rPr lang="en-US" altLang="ja-JP" b="1" dirty="0">
                                      <a:latin typeface="Cambria Math" panose="02040503050406030204" pitchFamily="18" charset="0"/>
                                      <a:sym typeface="Wingdings" panose="05000000000000000000" pitchFamily="2" charset="2"/>
                                    </a:rPr>
                                    <m:t>𝐤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  <m:r>
                        <a:rPr lang="en-US" altLang="ja-JP" i="1" dirty="0">
                          <a:latin typeface="Cambria Math" panose="02040503050406030204" pitchFamily="18" charset="0"/>
                          <a:sym typeface="Wingdings" panose="05000000000000000000" pitchFamily="2" charset="2"/>
                        </a:rPr>
                        <m:t>+</m:t>
                      </m:r>
                      <m:d>
                        <m:dPr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ja-JP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Sup>
                                  <m:sSubSupPr>
                                    <m:ctrlPr>
                                      <a:rPr lang="en-US" altLang="ja-JP" i="1">
                                        <a:latin typeface="Cambria Math" panose="02040503050406030204" pitchFamily="18" charset="0"/>
                                        <a:sym typeface="Wingdings" panose="05000000000000000000" pitchFamily="2" charset="2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ja-JP" i="1">
                                        <a:latin typeface="Cambria Math" panose="02040503050406030204" pitchFamily="18" charset="0"/>
                                        <a:sym typeface="Wingdings" panose="05000000000000000000" pitchFamily="2" charset="2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altLang="ja-JP" i="1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sym typeface="Wingdings" panose="05000000000000000000" pitchFamily="2" charset="2"/>
                                      </a:rPr>
                                      <m:t>𝜒</m:t>
                                    </m:r>
                                    <m:r>
                                      <a:rPr lang="en-US" altLang="ja-JP" i="1">
                                        <a:latin typeface="Cambria Math" panose="02040503050406030204" pitchFamily="18" charset="0"/>
                                        <a:sym typeface="Wingdings" panose="05000000000000000000" pitchFamily="2" charset="2"/>
                                      </a:rPr>
                                      <m:t>𝑘</m:t>
                                    </m:r>
                                  </m:sub>
                                  <m:sup>
                                    <m:r>
                                      <a:rPr lang="en-US" altLang="ja-JP" i="1">
                                        <a:latin typeface="Cambria Math" panose="02040503050406030204" pitchFamily="18" charset="0"/>
                                        <a:sym typeface="Wingdings" panose="05000000000000000000" pitchFamily="2" charset="2"/>
                                      </a:rPr>
                                      <m:t>2</m:t>
                                    </m:r>
                                  </m:sup>
                                </m:sSubSup>
                              </m:e>
                              <m:e>
                                <m:sSup>
                                  <m:sSupPr>
                                    <m:ctrlPr>
                                      <a:rPr lang="en-US" altLang="ja-JP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ja-JP" i="1">
                                        <a:latin typeface="Cambria Math" panose="02040503050406030204" pitchFamily="18" charset="0"/>
                                      </a:rPr>
                                      <m:t>𝜖</m:t>
                                    </m:r>
                                  </m:e>
                                  <m:sup>
                                    <m:r>
                                      <a:rPr lang="en-US" altLang="ja-JP" i="1"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p>
                              </m:e>
                              <m:e>
                                <m:sSup>
                                  <m:sSupPr>
                                    <m:ctrlPr>
                                      <a:rPr lang="en-US" altLang="ja-JP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ja-JP" i="1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  <m:sup>
                                    <m:r>
                                      <a:rPr lang="en-US" altLang="ja-JP" i="1"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p>
                              </m:e>
                            </m:mr>
                            <m:mr>
                              <m:e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𝜖</m:t>
                                </m:r>
                              </m:e>
                              <m:e>
                                <m:sSubSup>
                                  <m:sSubSupPr>
                                    <m:ctrlPr>
                                      <a:rPr lang="en-US" altLang="ja-JP" i="1">
                                        <a:latin typeface="Cambria Math" panose="02040503050406030204" pitchFamily="18" charset="0"/>
                                        <a:sym typeface="Wingdings" panose="05000000000000000000" pitchFamily="2" charset="2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ja-JP" i="1">
                                        <a:latin typeface="Cambria Math" panose="02040503050406030204" pitchFamily="18" charset="0"/>
                                        <a:sym typeface="Wingdings" panose="05000000000000000000" pitchFamily="2" charset="2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altLang="ja-JP" i="1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sym typeface="Wingdings" panose="05000000000000000000" pitchFamily="2" charset="2"/>
                                      </a:rPr>
                                      <m:t>𝜒</m:t>
                                    </m:r>
                                    <m:r>
                                      <a:rPr lang="en-US" altLang="ja-JP" i="1">
                                        <a:latin typeface="Cambria Math" panose="02040503050406030204" pitchFamily="18" charset="0"/>
                                        <a:sym typeface="Wingdings" panose="05000000000000000000" pitchFamily="2" charset="2"/>
                                      </a:rPr>
                                      <m:t>𝑘</m:t>
                                    </m:r>
                                  </m:sub>
                                  <m:sup>
                                    <m:r>
                                      <a:rPr lang="en-US" altLang="ja-JP" i="1">
                                        <a:latin typeface="Cambria Math" panose="02040503050406030204" pitchFamily="18" charset="0"/>
                                        <a:sym typeface="Wingdings" panose="05000000000000000000" pitchFamily="2" charset="2"/>
                                      </a:rPr>
                                      <m:t>2</m:t>
                                    </m:r>
                                  </m:sup>
                                </m:sSubSup>
                              </m:e>
                              <m:e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e>
                              <m:e>
                                <m:sSup>
                                  <m:sSupPr>
                                    <m:ctrlPr>
                                      <a:rPr lang="en-US" altLang="ja-JP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ja-JP" i="1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  <m:sup>
                                    <m:r>
                                      <a:rPr lang="en-US" altLang="ja-JP" i="1"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p>
                              </m:e>
                              <m:e>
                                <m:sSubSup>
                                  <m:sSubSupPr>
                                    <m:ctrlPr>
                                      <a:rPr lang="en-US" altLang="ja-JP" i="1">
                                        <a:latin typeface="Cambria Math" panose="02040503050406030204" pitchFamily="18" charset="0"/>
                                        <a:sym typeface="Wingdings" panose="05000000000000000000" pitchFamily="2" charset="2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ja-JP" i="1">
                                        <a:latin typeface="Cambria Math" panose="02040503050406030204" pitchFamily="18" charset="0"/>
                                        <a:sym typeface="Wingdings" panose="05000000000000000000" pitchFamily="2" charset="2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altLang="ja-JP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sym typeface="Wingdings" panose="05000000000000000000" pitchFamily="2" charset="2"/>
                                      </a:rPr>
                                      <m:t>𝜉</m:t>
                                    </m:r>
                                    <m:r>
                                      <a:rPr lang="en-US" altLang="ja-JP" i="1">
                                        <a:latin typeface="Cambria Math" panose="02040503050406030204" pitchFamily="18" charset="0"/>
                                        <a:sym typeface="Wingdings" panose="05000000000000000000" pitchFamily="2" charset="2"/>
                                      </a:rPr>
                                      <m:t>𝑘</m:t>
                                    </m:r>
                                  </m:sub>
                                  <m:sup>
                                    <m:r>
                                      <a:rPr lang="en-US" altLang="ja-JP" i="1">
                                        <a:latin typeface="Cambria Math" panose="02040503050406030204" pitchFamily="18" charset="0"/>
                                        <a:sym typeface="Wingdings" panose="05000000000000000000" pitchFamily="2" charset="2"/>
                                      </a:rPr>
                                      <m:t>2</m:t>
                                    </m:r>
                                  </m:sup>
                                </m:sSubSup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en-US" altLang="ja-JP" i="1" dirty="0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altLang="ja-JP" i="1" dirty="0">
                                  <a:latin typeface="Cambria Math" panose="02040503050406030204" pitchFamily="18" charset="0"/>
                                  <a:sym typeface="Wingdings" panose="05000000000000000000" pitchFamily="2" charset="2"/>
                                </a:rPr>
                              </m:ctrlPr>
                            </m:eqArrPr>
                            <m:e>
                              <m:eqArr>
                                <m:eqArrPr>
                                  <m:ctrlPr>
                                    <a:rPr lang="en-US" altLang="ja-JP" i="1">
                                      <a:latin typeface="Cambria Math" panose="02040503050406030204" pitchFamily="18" charset="0"/>
                                      <a:sym typeface="Wingdings" panose="05000000000000000000" pitchFamily="2" charset="2"/>
                                    </a:rPr>
                                  </m:ctrlPr>
                                </m:eqArrPr>
                                <m:e>
                                  <m:sSub>
                                    <m:sSubPr>
                                      <m:ctrlPr>
                                        <a:rPr lang="en-US" altLang="ja-JP" i="1" dirty="0">
                                          <a:latin typeface="Cambria Math" panose="02040503050406030204" pitchFamily="18" charset="0"/>
                                          <a:sym typeface="Wingdings" panose="05000000000000000000" pitchFamily="2" charset="2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i="1" dirty="0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  <a:sym typeface="Wingdings" panose="05000000000000000000" pitchFamily="2" charset="2"/>
                                        </a:rPr>
                                        <m:t>𝜒</m:t>
                                      </m:r>
                                    </m:e>
                                    <m:sub>
                                      <m:r>
                                        <a:rPr lang="en-US" altLang="ja-JP" b="1" dirty="0">
                                          <a:latin typeface="Cambria Math" panose="02040503050406030204" pitchFamily="18" charset="0"/>
                                          <a:sym typeface="Wingdings" panose="05000000000000000000" pitchFamily="2" charset="2"/>
                                        </a:rPr>
                                        <m:t>𝐤</m:t>
                                      </m:r>
                                    </m:sub>
                                  </m:sSub>
                                </m:e>
                                <m:e>
                                  <m:sSubSup>
                                    <m:sSubSupPr>
                                      <m:ctrlPr>
                                        <a:rPr lang="en-US" altLang="ja-JP" i="1">
                                          <a:latin typeface="Cambria Math" panose="02040503050406030204" pitchFamily="18" charset="0"/>
                                          <a:sym typeface="Wingdings" panose="05000000000000000000" pitchFamily="2" charset="2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ja-JP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  <a:sym typeface="Wingdings" panose="05000000000000000000" pitchFamily="2" charset="2"/>
                                        </a:rPr>
                                        <m:t>𝜒</m:t>
                                      </m:r>
                                    </m:e>
                                    <m:sub>
                                      <m:r>
                                        <a:rPr lang="en-US" altLang="ja-JP" b="1">
                                          <a:latin typeface="Cambria Math" panose="02040503050406030204" pitchFamily="18" charset="0"/>
                                          <a:sym typeface="Wingdings" panose="05000000000000000000" pitchFamily="2" charset="2"/>
                                        </a:rPr>
                                        <m:t>−</m:t>
                                      </m:r>
                                      <m:r>
                                        <a:rPr lang="en-US" altLang="ja-JP" b="1">
                                          <a:latin typeface="Cambria Math" panose="02040503050406030204" pitchFamily="18" charset="0"/>
                                          <a:sym typeface="Wingdings" panose="05000000000000000000" pitchFamily="2" charset="2"/>
                                        </a:rPr>
                                        <m:t>𝐤</m:t>
                                      </m:r>
                                    </m:sub>
                                    <m:sup>
                                      <m:r>
                                        <a:rPr lang="en-US" altLang="ja-JP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sym typeface="Wingdings" panose="05000000000000000000" pitchFamily="2" charset="2"/>
                                        </a:rPr>
                                        <m:t>†</m:t>
                                      </m:r>
                                    </m:sup>
                                  </m:sSubSup>
                                </m:e>
                              </m:eqArr>
                            </m:e>
                            <m:e>
                              <m:sSub>
                                <m:sSubPr>
                                  <m:ctrlPr>
                                    <a:rPr lang="en-US" altLang="ja-JP" i="1" dirty="0">
                                      <a:latin typeface="Cambria Math" panose="02040503050406030204" pitchFamily="18" charset="0"/>
                                      <a:sym typeface="Wingdings" panose="05000000000000000000" pitchFamily="2" charset="2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i="1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sym typeface="Wingdings" panose="05000000000000000000" pitchFamily="2" charset="2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a:rPr lang="en-US" altLang="ja-JP" b="1" dirty="0">
                                      <a:latin typeface="Cambria Math" panose="02040503050406030204" pitchFamily="18" charset="0"/>
                                      <a:sym typeface="Wingdings" panose="05000000000000000000" pitchFamily="2" charset="2"/>
                                    </a:rPr>
                                    <m:t>𝐤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en-US" altLang="ja-JP" dirty="0">
                  <a:sym typeface="Wingdings" panose="05000000000000000000" pitchFamily="2" charset="2"/>
                </a:endParaRPr>
              </a:p>
              <a:p>
                <a:pPr lvl="3"/>
                <a:endParaRPr lang="en-US" altLang="ja-JP" sz="800" dirty="0">
                  <a:sym typeface="Wingdings" panose="05000000000000000000" pitchFamily="2" charset="2"/>
                </a:endParaRPr>
              </a:p>
              <a:p>
                <a:pPr lvl="3"/>
                <a:r>
                  <a:rPr lang="en-US" altLang="ja-JP">
                    <a:sym typeface="Wingdings" panose="05000000000000000000" pitchFamily="2" charset="2"/>
                  </a:rPr>
                  <a:t>“diagonalization”</a:t>
                </a:r>
                <a:endParaRPr lang="en-US" altLang="ja-JP" dirty="0">
                  <a:sym typeface="Wingdings" panose="05000000000000000000" pitchFamily="2" charset="2"/>
                </a:endParaRPr>
              </a:p>
              <a:p>
                <a:pPr marL="1371600" lvl="3" indent="0">
                  <a:buNone/>
                </a:pPr>
                <a:r>
                  <a:rPr lang="en-US" altLang="ja-JP" dirty="0">
                    <a:sym typeface="Wingdings" panose="05000000000000000000" pitchFamily="2" charset="2"/>
                  </a:rPr>
                  <a:t>		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ja-JP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diag</m:t>
                        </m:r>
                      </m:sub>
                      <m:sup>
                        <m: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2</m:t>
                        </m:r>
                      </m:sup>
                    </m:sSubSup>
                    <m:r>
                      <a:rPr lang="en-US" altLang="ja-JP" i="1" dirty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≡</m:t>
                    </m:r>
                    <m:sSup>
                      <m:sSupPr>
                        <m:ctrlP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𝑈</m:t>
                        </m:r>
                      </m:e>
                      <m:sup>
                        <m:r>
                          <a:rPr lang="en-US" altLang="ja-JP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†</m:t>
                        </m:r>
                      </m:sup>
                    </m:sSup>
                    <m:sSup>
                      <m:sSupPr>
                        <m:ctrlP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ja-JP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Ω</m:t>
                        </m:r>
                      </m:e>
                      <m:sup>
                        <m: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2</m:t>
                        </m:r>
                      </m:sup>
                    </m:sSup>
                    <m:r>
                      <a:rPr lang="en-US" altLang="ja-JP" i="1" dirty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𝑈</m:t>
                    </m:r>
                  </m:oMath>
                </a14:m>
                <a:r>
                  <a:rPr lang="en-US" altLang="ja-JP" dirty="0"/>
                  <a:t>, 	</a:t>
                </a:r>
                <a14:m>
                  <m:oMath xmlns:m="http://schemas.openxmlformats.org/officeDocument/2006/math">
                    <m:r>
                      <a:rPr lang="en-US" altLang="ja-JP" i="1" dirty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𝑈</m:t>
                    </m:r>
                  </m:oMath>
                </a14:m>
                <a:r>
                  <a:rPr lang="en-US" altLang="ja-JP" dirty="0"/>
                  <a:t> : </a:t>
                </a:r>
                <a:r>
                  <a:rPr lang="en-US" altLang="ja-JP" dirty="0" err="1"/>
                  <a:t>diagonalizing</a:t>
                </a:r>
                <a:r>
                  <a:rPr lang="en-US" altLang="ja-JP" dirty="0"/>
                  <a:t> unitary matrix</a:t>
                </a:r>
                <a:endParaRPr lang="en-US" altLang="ja-JP" dirty="0">
                  <a:sym typeface="Wingdings" panose="05000000000000000000" pitchFamily="2" charset="2"/>
                </a:endParaRPr>
              </a:p>
              <a:p>
                <a:pPr marL="1371600" lvl="3" indent="0">
                  <a:buNone/>
                </a:pPr>
                <a:r>
                  <a:rPr lang="en-US" altLang="ja-JP" dirty="0">
                    <a:sym typeface="Wingdings" panose="05000000000000000000" pitchFamily="2" charset="2"/>
                  </a:rPr>
                  <a:t>	</a:t>
                </a:r>
                <a14:m>
                  <m:oMath xmlns:m="http://schemas.openxmlformats.org/officeDocument/2006/math">
                    <m:r>
                      <a:rPr lang="en-US" altLang="ja-JP" i="1" dirty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0=</m:t>
                    </m:r>
                    <m:sSubSup>
                      <m:sSubSupPr>
                        <m:ctrlP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SupPr>
                      <m:e>
                        <m: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𝜕</m:t>
                        </m:r>
                      </m:e>
                      <m:sub>
                        <m: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𝑡</m:t>
                        </m:r>
                      </m:sub>
                      <m:sup>
                        <m: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2</m:t>
                        </m:r>
                      </m:sup>
                    </m:sSubSup>
                    <m:d>
                      <m:dPr>
                        <m:ctrlP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ja-JP" i="1" dirty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pPr>
                          <m:e>
                            <m:r>
                              <a:rPr lang="en-US" altLang="ja-JP" i="1" dirty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𝑈</m:t>
                            </m:r>
                          </m:e>
                          <m:sup>
                            <m:r>
                              <a:rPr lang="en-US" altLang="ja-JP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†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n-US" altLang="ja-JP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Ψ</m:t>
                        </m:r>
                      </m:e>
                    </m:d>
                    <m:r>
                      <a:rPr lang="en-US" altLang="ja-JP" dirty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−2</m:t>
                    </m:r>
                    <m:r>
                      <a:rPr lang="en-US" altLang="ja-JP" i="1" dirty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𝑖</m:t>
                    </m:r>
                    <m:r>
                      <a:rPr lang="en-US" altLang="ja-JP" i="1" dirty="0">
                        <a:solidFill>
                          <a:srgbClr val="9800B6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𝛾</m:t>
                    </m:r>
                    <m:sSub>
                      <m:sSubPr>
                        <m:ctrlP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𝜕</m:t>
                        </m:r>
                      </m:e>
                      <m:sub>
                        <m: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𝑡</m:t>
                        </m:r>
                      </m:sub>
                    </m:sSub>
                    <m:d>
                      <m:dPr>
                        <m:ctrlP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ja-JP" i="1" dirty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pPr>
                          <m:e>
                            <m:r>
                              <a:rPr lang="en-US" altLang="ja-JP" i="1" dirty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𝑈</m:t>
                            </m:r>
                          </m:e>
                          <m:sup>
                            <m:r>
                              <a:rPr lang="en-US" altLang="ja-JP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†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n-US" altLang="ja-JP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Ψ</m:t>
                        </m:r>
                      </m:e>
                    </m:d>
                    <m:r>
                      <a:rPr lang="en-US" altLang="ja-JP" i="1" dirty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+</m:t>
                    </m:r>
                    <m:d>
                      <m:dPr>
                        <m:ctrlP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ja-JP" i="1" dirty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ja-JP" dirty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Ω</m:t>
                            </m:r>
                          </m:e>
                          <m:sub>
                            <m:r>
                              <a:rPr lang="en-US" altLang="ja-JP" i="1" dirty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𝑑𝑖𝑎𝑔</m:t>
                            </m:r>
                          </m:sub>
                          <m:sup>
                            <m:r>
                              <a:rPr lang="en-US" altLang="ja-JP" i="1" dirty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2</m:t>
                            </m:r>
                          </m:sup>
                        </m:sSubSup>
                        <m: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−</m:t>
                        </m:r>
                        <m:sSup>
                          <m:sSupPr>
                            <m:ctrlPr>
                              <a:rPr lang="en-US" altLang="ja-JP" i="1" dirty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pPr>
                          <m:e>
                            <m:r>
                              <a:rPr lang="en-US" altLang="ja-JP" i="1" dirty="0">
                                <a:solidFill>
                                  <a:srgbClr val="9800B6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𝛾</m:t>
                            </m:r>
                          </m:e>
                          <m:sup>
                            <m:r>
                              <a:rPr lang="en-US" altLang="ja-JP" i="1" dirty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2</m:t>
                            </m:r>
                          </m:sup>
                        </m:sSup>
                        <m: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−</m:t>
                        </m:r>
                        <m: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𝑖</m:t>
                        </m:r>
                        <m:sSub>
                          <m:sSubPr>
                            <m:ctrlPr>
                              <a:rPr lang="en-US" altLang="ja-JP" i="1" dirty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altLang="ja-JP" i="1" dirty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𝜕</m:t>
                            </m:r>
                          </m:e>
                          <m:sub>
                            <m:r>
                              <a:rPr lang="en-US" altLang="ja-JP" i="1" dirty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𝑡</m:t>
                            </m:r>
                          </m:sub>
                        </m:sSub>
                        <m:r>
                          <a:rPr lang="en-US" altLang="ja-JP" i="1" dirty="0">
                            <a:solidFill>
                              <a:srgbClr val="9800B6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𝛾</m:t>
                        </m:r>
                      </m:e>
                    </m:d>
                    <m:d>
                      <m:dPr>
                        <m:ctrlP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ja-JP" i="1" dirty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pPr>
                          <m:e>
                            <m:r>
                              <a:rPr lang="en-US" altLang="ja-JP" i="1" dirty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𝑈</m:t>
                            </m:r>
                          </m:e>
                          <m:sup>
                            <m:r>
                              <a:rPr lang="en-US" altLang="ja-JP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†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n-US" altLang="ja-JP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Ψ</m:t>
                        </m:r>
                      </m:e>
                    </m:d>
                  </m:oMath>
                </a14:m>
                <a:endParaRPr lang="en-US" altLang="ja-JP" dirty="0">
                  <a:sym typeface="Wingdings" panose="05000000000000000000" pitchFamily="2" charset="2"/>
                </a:endParaRPr>
              </a:p>
              <a:p>
                <a:pPr marL="1371600" lvl="3" indent="0">
                  <a:buNone/>
                </a:pPr>
                <a:endParaRPr lang="en-US" altLang="ja-JP" dirty="0">
                  <a:sym typeface="Wingdings" panose="05000000000000000000" pitchFamily="2" charset="2"/>
                </a:endParaRPr>
              </a:p>
              <a:p>
                <a:pPr marL="1371600" lvl="3" indent="0">
                  <a:buNone/>
                </a:pPr>
                <a:r>
                  <a:rPr lang="en-US" altLang="ja-JP" dirty="0">
                    <a:sym typeface="Wingdings" panose="05000000000000000000" pitchFamily="2" charset="2"/>
                  </a:rPr>
                  <a:t>        EOM </a:t>
                </a:r>
                <a:r>
                  <a:rPr lang="en-US" altLang="ja-JP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cannot be diagonalized </a:t>
                </a:r>
                <a:r>
                  <a:rPr lang="en-US" altLang="ja-JP" dirty="0">
                    <a:sym typeface="Wingdings" panose="05000000000000000000" pitchFamily="2" charset="2"/>
                  </a:rPr>
                  <a:t>as long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𝜕</m:t>
                        </m:r>
                      </m:e>
                      <m:sub>
                        <m: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𝑡</m:t>
                        </m:r>
                      </m:sub>
                    </m:sSub>
                    <m:r>
                      <a:rPr lang="en-US" altLang="ja-JP" i="1" dirty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𝑈</m:t>
                    </m:r>
                    <m:r>
                      <a:rPr lang="en-US" altLang="ja-JP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≠0</m:t>
                    </m:r>
                  </m:oMath>
                </a14:m>
                <a:endParaRPr lang="en-US" altLang="ja-JP" dirty="0">
                  <a:sym typeface="Wingdings" panose="05000000000000000000" pitchFamily="2" charset="2"/>
                </a:endParaRPr>
              </a:p>
              <a:p>
                <a:pPr marL="1371600" lvl="3" indent="0">
                  <a:buNone/>
                </a:pPr>
                <a:r>
                  <a:rPr lang="en-US" altLang="ja-JP" dirty="0">
                    <a:sym typeface="Wingdings" panose="05000000000000000000" pitchFamily="2" charset="2"/>
                  </a:rPr>
                  <a:t>        Evaluation by the numerical calculation </a:t>
                </a:r>
                <a:endParaRPr lang="en-US" altLang="ja-JP" dirty="0">
                  <a:solidFill>
                    <a:srgbClr val="FF0000"/>
                  </a:solidFill>
                </a:endParaRPr>
              </a:p>
              <a:p>
                <a:pPr lvl="2"/>
                <a:endParaRPr lang="en-US" altLang="ja-JP" dirty="0"/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504" y="116632"/>
                <a:ext cx="8928992" cy="6552728"/>
              </a:xfrm>
              <a:blipFill>
                <a:blip r:embed="rId3"/>
                <a:stretch>
                  <a:fillRect l="-751" t="-74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2019/11/28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The 3rd Workshop on HEPG @ South China Normal Univ.</a:t>
            </a:r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テキスト ボックス 4"/>
              <p:cNvSpPr txBox="1"/>
              <p:nvPr/>
            </p:nvSpPr>
            <p:spPr>
              <a:xfrm>
                <a:off x="6382054" y="2891395"/>
                <a:ext cx="2664296" cy="14162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4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altLang="ja-JP" sz="14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𝜒</m:t>
                        </m:r>
                      </m:e>
                      <m:sub>
                        <m:r>
                          <a:rPr lang="en-US" altLang="ja-JP" sz="1400" b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𝐤</m:t>
                        </m:r>
                      </m:sub>
                    </m:sSub>
                    <m:d>
                      <m:dPr>
                        <m:ctrlPr>
                          <a:rPr lang="en-US" altLang="ja-JP" sz="14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r>
                          <a:rPr lang="en-US" altLang="ja-JP" sz="14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𝑡</m:t>
                        </m:r>
                      </m:e>
                    </m:d>
                    <m:r>
                      <a:rPr lang="en-US" altLang="ja-JP" sz="1400" i="1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≡∫</m:t>
                    </m:r>
                    <m:sSup>
                      <m:sSupPr>
                        <m:ctrlPr>
                          <a:rPr lang="en-US" altLang="ja-JP" sz="14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altLang="ja-JP" sz="14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𝑑</m:t>
                        </m:r>
                      </m:e>
                      <m:sup>
                        <m:r>
                          <a:rPr lang="en-US" altLang="ja-JP" sz="14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3</m:t>
                        </m:r>
                      </m:sup>
                    </m:sSup>
                    <m:r>
                      <a:rPr lang="en-US" altLang="ja-JP" sz="1400" i="1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𝑥</m:t>
                    </m:r>
                    <m:sSup>
                      <m:sSupPr>
                        <m:ctrlPr>
                          <a:rPr lang="en-US" altLang="ja-JP" sz="14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altLang="ja-JP" sz="14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𝑒</m:t>
                        </m:r>
                      </m:e>
                      <m:sup>
                        <m:r>
                          <a:rPr lang="en-US" altLang="ja-JP" sz="14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−</m:t>
                        </m:r>
                        <m:r>
                          <a:rPr lang="en-US" altLang="ja-JP" sz="14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𝑖</m:t>
                        </m:r>
                        <m:r>
                          <a:rPr lang="en-US" altLang="ja-JP" sz="1400" b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𝐤</m:t>
                        </m:r>
                        <m:r>
                          <a:rPr lang="en-US" altLang="ja-JP" sz="1400" b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⋅</m:t>
                        </m:r>
                        <m:r>
                          <a:rPr lang="en-US" altLang="ja-JP" sz="1400" b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𝐱</m:t>
                        </m:r>
                      </m:sup>
                    </m:sSup>
                    <m:r>
                      <a:rPr lang="en-US" altLang="ja-JP" sz="14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𝜒</m:t>
                    </m:r>
                    <m:d>
                      <m:dPr>
                        <m:ctrlPr>
                          <a:rPr lang="en-US" altLang="ja-JP" sz="14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r>
                          <a:rPr lang="en-US" altLang="ja-JP" sz="14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𝑡</m:t>
                        </m:r>
                        <m:r>
                          <a:rPr lang="en-US" altLang="ja-JP" sz="14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,</m:t>
                        </m:r>
                        <m:r>
                          <a:rPr lang="en-US" altLang="ja-JP" sz="1400" b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𝐱</m:t>
                        </m:r>
                      </m:e>
                    </m:d>
                  </m:oMath>
                </a14:m>
                <a:r>
                  <a:rPr lang="en-US" altLang="ja-JP" sz="1400" dirty="0">
                    <a:sym typeface="Wingdings" panose="05000000000000000000" pitchFamily="2" charset="2"/>
                  </a:rPr>
                  <a:t>, </a:t>
                </a:r>
              </a:p>
              <a:p>
                <a:pPr algn="ctr"/>
                <a:r>
                  <a:rPr lang="en-US" altLang="ja-JP" sz="1400" dirty="0">
                    <a:sym typeface="Wingdings" panose="05000000000000000000" pitchFamily="2" charset="2"/>
                  </a:rPr>
                  <a:t>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4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altLang="ja-JP" sz="14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𝜔</m:t>
                        </m:r>
                      </m:e>
                      <m:sub>
                        <m:r>
                          <a:rPr lang="en-US" altLang="ja-JP" sz="14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𝜒</m:t>
                        </m:r>
                        <m:r>
                          <a:rPr lang="en-US" altLang="ja-JP" sz="14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𝑘</m:t>
                        </m:r>
                      </m:sub>
                    </m:sSub>
                    <m:d>
                      <m:dPr>
                        <m:ctrlPr>
                          <a:rPr lang="en-US" altLang="ja-JP" sz="14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r>
                          <a:rPr lang="en-US" altLang="ja-JP" sz="14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𝑡</m:t>
                        </m:r>
                      </m:e>
                    </m:d>
                    <m:r>
                      <a:rPr lang="en-US" altLang="ja-JP" sz="1400" i="1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ja-JP" sz="14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ja-JP" sz="14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pPr>
                          <m:e>
                            <m:r>
                              <a:rPr lang="en-US" altLang="ja-JP" sz="14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𝑘</m:t>
                            </m:r>
                          </m:e>
                          <m:sup>
                            <m:r>
                              <a:rPr lang="en-US" altLang="ja-JP" sz="14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2</m:t>
                            </m:r>
                          </m:sup>
                        </m:sSup>
                        <m:r>
                          <a:rPr lang="en-US" altLang="ja-JP" sz="14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ja-JP" sz="14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SupPr>
                          <m:e>
                            <m:r>
                              <a:rPr lang="en-US" altLang="ja-JP" sz="14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ja-JP" sz="14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𝜒</m:t>
                            </m:r>
                          </m:sub>
                          <m:sup>
                            <m:r>
                              <a:rPr lang="en-US" altLang="ja-JP" sz="14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2</m:t>
                            </m:r>
                          </m:sup>
                        </m:sSubSup>
                        <m:d>
                          <m:dPr>
                            <m:ctrlPr>
                              <a:rPr lang="en-US" altLang="ja-JP" sz="14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dPr>
                          <m:e>
                            <m:r>
                              <a:rPr lang="en-US" altLang="ja-JP" sz="14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𝑡</m:t>
                            </m:r>
                          </m:e>
                        </m:d>
                      </m:e>
                    </m:rad>
                  </m:oMath>
                </a14:m>
                <a:endParaRPr lang="en-US" altLang="ja-JP" sz="1400" dirty="0"/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4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altLang="ja-JP" sz="14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𝜉</m:t>
                        </m:r>
                      </m:e>
                      <m:sub>
                        <m:r>
                          <a:rPr lang="en-US" altLang="ja-JP" sz="1400" b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𝐤</m:t>
                        </m:r>
                      </m:sub>
                    </m:sSub>
                    <m:d>
                      <m:dPr>
                        <m:ctrlPr>
                          <a:rPr lang="en-US" altLang="ja-JP" sz="14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r>
                          <a:rPr lang="en-US" altLang="ja-JP" sz="14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𝑡</m:t>
                        </m:r>
                      </m:e>
                    </m:d>
                    <m:r>
                      <a:rPr lang="en-US" altLang="ja-JP" sz="1400" i="1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≡∫</m:t>
                    </m:r>
                    <m:sSup>
                      <m:sSupPr>
                        <m:ctrlPr>
                          <a:rPr lang="en-US" altLang="ja-JP" sz="14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altLang="ja-JP" sz="14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𝑑</m:t>
                        </m:r>
                      </m:e>
                      <m:sup>
                        <m:r>
                          <a:rPr lang="en-US" altLang="ja-JP" sz="14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3</m:t>
                        </m:r>
                      </m:sup>
                    </m:sSup>
                    <m:r>
                      <a:rPr lang="en-US" altLang="ja-JP" sz="1400" i="1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𝑥</m:t>
                    </m:r>
                    <m:sSup>
                      <m:sSupPr>
                        <m:ctrlPr>
                          <a:rPr lang="en-US" altLang="ja-JP" sz="14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altLang="ja-JP" sz="14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𝑒</m:t>
                        </m:r>
                      </m:e>
                      <m:sup>
                        <m:r>
                          <a:rPr lang="en-US" altLang="ja-JP" sz="14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−</m:t>
                        </m:r>
                        <m:r>
                          <a:rPr lang="en-US" altLang="ja-JP" sz="14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𝑖</m:t>
                        </m:r>
                        <m:r>
                          <a:rPr lang="en-US" altLang="ja-JP" sz="1400" b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𝐤</m:t>
                        </m:r>
                        <m:r>
                          <a:rPr lang="en-US" altLang="ja-JP" sz="1400" b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⋅</m:t>
                        </m:r>
                        <m:r>
                          <a:rPr lang="en-US" altLang="ja-JP" sz="1400" b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𝐱</m:t>
                        </m:r>
                      </m:sup>
                    </m:sSup>
                    <m:r>
                      <a:rPr lang="en-US" altLang="ja-JP" sz="1400" i="1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𝜉</m:t>
                    </m:r>
                    <m:d>
                      <m:dPr>
                        <m:ctrlPr>
                          <a:rPr lang="en-US" altLang="ja-JP" sz="14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r>
                          <a:rPr lang="en-US" altLang="ja-JP" sz="14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𝑡</m:t>
                        </m:r>
                        <m:r>
                          <a:rPr lang="en-US" altLang="ja-JP" sz="14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,</m:t>
                        </m:r>
                        <m:r>
                          <a:rPr lang="en-US" altLang="ja-JP" sz="1400" b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𝐱</m:t>
                        </m:r>
                      </m:e>
                    </m:d>
                  </m:oMath>
                </a14:m>
                <a:r>
                  <a:rPr lang="en-US" altLang="ja-JP" sz="1400" dirty="0">
                    <a:sym typeface="Wingdings" panose="05000000000000000000" pitchFamily="2" charset="2"/>
                  </a:rPr>
                  <a:t>,</a:t>
                </a:r>
              </a:p>
              <a:p>
                <a:pPr algn="ctr"/>
                <a:r>
                  <a:rPr lang="en-US" altLang="ja-JP" sz="1400" dirty="0">
                    <a:sym typeface="Wingdings" panose="05000000000000000000" pitchFamily="2" charset="2"/>
                  </a:rPr>
                  <a:t>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4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altLang="ja-JP" sz="14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𝜔</m:t>
                        </m:r>
                      </m:e>
                      <m:sub>
                        <m:r>
                          <a:rPr lang="en-US" altLang="ja-JP" sz="14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𝜉</m:t>
                        </m:r>
                        <m:r>
                          <a:rPr lang="en-US" altLang="ja-JP" sz="14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𝑘</m:t>
                        </m:r>
                      </m:sub>
                    </m:sSub>
                    <m:d>
                      <m:dPr>
                        <m:ctrlPr>
                          <a:rPr lang="en-US" altLang="ja-JP" sz="14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r>
                          <a:rPr lang="en-US" altLang="ja-JP" sz="14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𝑡</m:t>
                        </m:r>
                      </m:e>
                    </m:d>
                    <m:r>
                      <a:rPr lang="en-US" altLang="ja-JP" sz="1400" i="1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ja-JP" sz="14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ja-JP" sz="14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pPr>
                          <m:e>
                            <m:r>
                              <a:rPr lang="en-US" altLang="ja-JP" sz="14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𝑘</m:t>
                            </m:r>
                          </m:e>
                          <m:sup>
                            <m:r>
                              <a:rPr lang="en-US" altLang="ja-JP" sz="14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2</m:t>
                            </m:r>
                          </m:sup>
                        </m:sSup>
                        <m:r>
                          <a:rPr lang="en-US" altLang="ja-JP" sz="14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ja-JP" sz="14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SupPr>
                          <m:e>
                            <m:r>
                              <a:rPr lang="en-US" altLang="ja-JP" sz="14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ja-JP" sz="1400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𝜉</m:t>
                            </m:r>
                          </m:sub>
                          <m:sup>
                            <m:r>
                              <a:rPr lang="en-US" altLang="ja-JP" sz="14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2</m:t>
                            </m:r>
                          </m:sup>
                        </m:sSubSup>
                        <m:d>
                          <m:dPr>
                            <m:ctrlPr>
                              <a:rPr lang="en-US" altLang="ja-JP" sz="14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dPr>
                          <m:e>
                            <m:r>
                              <a:rPr lang="en-US" altLang="ja-JP" sz="14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𝑡</m:t>
                            </m:r>
                          </m:e>
                        </m:d>
                      </m:e>
                    </m:rad>
                  </m:oMath>
                </a14:m>
                <a:endParaRPr lang="ja-JP" altLang="en-US" sz="1400" dirty="0"/>
              </a:p>
            </p:txBody>
          </p:sp>
        </mc:Choice>
        <mc:Fallback xmlns="">
          <p:sp>
            <p:nvSpPr>
              <p:cNvPr id="5" name="テキスト ボックス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2054" y="2891395"/>
                <a:ext cx="2664296" cy="1416285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大かっこ 7"/>
          <p:cNvSpPr/>
          <p:nvPr/>
        </p:nvSpPr>
        <p:spPr>
          <a:xfrm>
            <a:off x="6542855" y="2891394"/>
            <a:ext cx="2385091" cy="1257685"/>
          </a:xfrm>
          <a:prstGeom prst="bracketPair">
            <a:avLst>
              <a:gd name="adj" fmla="val 11259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/>
              <p:cNvSpPr txBox="1"/>
              <p:nvPr/>
            </p:nvSpPr>
            <p:spPr>
              <a:xfrm>
                <a:off x="4009150" y="5493579"/>
                <a:ext cx="5040561" cy="3764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b="0" dirty="0">
                    <a:sym typeface="Wingdings" panose="05000000000000000000" pitchFamily="2" charset="2"/>
                  </a:rPr>
                  <a:t>where    </a:t>
                </a:r>
                <a14:m>
                  <m:oMath xmlns:m="http://schemas.openxmlformats.org/officeDocument/2006/math">
                    <m:r>
                      <a:rPr lang="en-US" altLang="ja-JP" b="0" i="1" dirty="0" smtClean="0">
                        <a:solidFill>
                          <a:srgbClr val="9800B6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𝛾</m:t>
                    </m:r>
                    <m:r>
                      <a:rPr lang="en-US" altLang="ja-JP" b="0" i="1" dirty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≡</m:t>
                    </m:r>
                    <m:r>
                      <a:rPr lang="en-US" altLang="ja-JP" b="0" i="1" dirty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𝑖</m:t>
                    </m:r>
                    <m:sSup>
                      <m:sSupPr>
                        <m:ctrlPr>
                          <a:rPr lang="en-US" altLang="ja-JP" b="0" i="1" dirty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altLang="ja-JP" b="0" i="1" dirty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𝑈</m:t>
                        </m:r>
                      </m:e>
                      <m:sup>
                        <m:r>
                          <a:rPr lang="en-US" altLang="ja-JP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†</m:t>
                        </m:r>
                      </m:sup>
                    </m:sSup>
                    <m:sSub>
                      <m:sSubPr>
                        <m:ctrlPr>
                          <a:rPr lang="en-US" altLang="ja-JP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altLang="ja-JP" b="0" i="1" dirty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𝜕</m:t>
                        </m:r>
                      </m:e>
                      <m:sub>
                        <m:r>
                          <a:rPr lang="en-US" altLang="ja-JP" b="0" i="1" dirty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𝑡</m:t>
                        </m:r>
                      </m:sub>
                    </m:sSub>
                    <m:r>
                      <a:rPr lang="en-US" altLang="ja-JP" b="0" i="1" dirty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𝑈</m:t>
                    </m:r>
                  </m:oMath>
                </a14:m>
                <a:r>
                  <a:rPr lang="ja-JP" altLang="en-US" dirty="0"/>
                  <a:t>   </a:t>
                </a:r>
                <a:r>
                  <a:rPr lang="en-US" altLang="ja-JP" dirty="0"/>
                  <a:t>: Hermite, </a:t>
                </a:r>
                <a:r>
                  <a:rPr lang="en-US" altLang="ja-JP" u="sng" dirty="0"/>
                  <a:t>non-diagonal</a:t>
                </a:r>
                <a:endParaRPr lang="ja-JP" altLang="en-US" u="sng" dirty="0"/>
              </a:p>
            </p:txBody>
          </p:sp>
        </mc:Choice>
        <mc:Fallback xmlns="">
          <p:sp>
            <p:nvSpPr>
              <p:cNvPr id="10" name="テキスト ボックス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9150" y="5493579"/>
                <a:ext cx="5040561" cy="376450"/>
              </a:xfrm>
              <a:prstGeom prst="rect">
                <a:avLst/>
              </a:prstGeom>
              <a:blipFill>
                <a:blip r:embed="rId9"/>
                <a:stretch>
                  <a:fillRect t="-4839" b="-2580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大かっこ 10"/>
          <p:cNvSpPr/>
          <p:nvPr/>
        </p:nvSpPr>
        <p:spPr>
          <a:xfrm>
            <a:off x="4153167" y="5517232"/>
            <a:ext cx="4824536" cy="336387"/>
          </a:xfrm>
          <a:prstGeom prst="bracketPair">
            <a:avLst>
              <a:gd name="adj" fmla="val 1831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724128" y="-5898"/>
            <a:ext cx="33989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3" algn="r"/>
            <a:r>
              <a:rPr lang="en-US" altLang="ja-JP" sz="16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- 3. Asymmetric particle production -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708884" y="183838"/>
            <a:ext cx="24472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3" algn="r"/>
            <a:r>
              <a:rPr lang="en-US" altLang="ja-JP" sz="1600" dirty="0">
                <a:solidFill>
                  <a:srgbClr val="00B050"/>
                </a:solidFill>
              </a:rPr>
              <a:t>[SE, T. Matsuda</a:t>
            </a:r>
            <a:r>
              <a:rPr lang="de-DE" altLang="ja-JP" sz="1600" dirty="0">
                <a:solidFill>
                  <a:srgbClr val="00B050"/>
                </a:solidFill>
              </a:rPr>
              <a:t> </a:t>
            </a:r>
            <a:r>
              <a:rPr lang="en-US" altLang="ja-JP" sz="1600" dirty="0">
                <a:solidFill>
                  <a:srgbClr val="00B050"/>
                </a:solidFill>
              </a:rPr>
              <a:t>(2017)]</a:t>
            </a:r>
          </a:p>
        </p:txBody>
      </p:sp>
    </p:spTree>
    <p:extLst>
      <p:ext uri="{BB962C8B-B14F-4D97-AF65-F5344CB8AC3E}">
        <p14:creationId xmlns:p14="http://schemas.microsoft.com/office/powerpoint/2010/main" val="1831598976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107504" y="116632"/>
                <a:ext cx="8928992" cy="6552728"/>
              </a:xfrm>
            </p:spPr>
            <p:txBody>
              <a:bodyPr>
                <a:normAutofit/>
              </a:bodyPr>
              <a:lstStyle/>
              <a:p>
                <a:r>
                  <a:rPr lang="en-US" altLang="ja-JP" dirty="0">
                    <a:sym typeface="Wingdings" panose="05000000000000000000" pitchFamily="2" charset="2"/>
                  </a:rPr>
                  <a:t>How to evaluate</a:t>
                </a:r>
              </a:p>
              <a:p>
                <a:pPr lvl="3"/>
                <a:endParaRPr lang="en-US" altLang="ja-JP" sz="800" dirty="0"/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US" altLang="ja-JP" dirty="0"/>
                  <a:t>Occupation number for complex scalar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dirty="0">
                        <a:solidFill>
                          <a:srgbClr val="9800B6"/>
                        </a:solidFill>
                        <a:latin typeface="Cambria Math" panose="02040503050406030204" pitchFamily="18" charset="0"/>
                        <a:ea typeface="Cambria Math"/>
                      </a:rPr>
                      <m:t>Φ</m:t>
                    </m:r>
                  </m:oMath>
                </a14:m>
                <a:endParaRPr lang="en-US" altLang="ja-JP" dirty="0"/>
              </a:p>
              <a:p>
                <a:pPr marL="1371600" lvl="3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ja-JP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SupPr>
                        <m:e>
                          <m:r>
                            <a:rPr lang="en-US" altLang="ja-JP" i="1">
                              <a:latin typeface="Cambria Math" panose="02040503050406030204" pitchFamily="18" charset="0"/>
                              <a:ea typeface="Cambria Math"/>
                            </a:rPr>
                            <m:t>𝑁</m:t>
                          </m:r>
                        </m:e>
                        <m:sub>
                          <m:r>
                            <a:rPr lang="en-US" altLang="ja-JP" b="1">
                              <a:latin typeface="Cambria Math" panose="02040503050406030204" pitchFamily="18" charset="0"/>
                              <a:ea typeface="Cambria Math"/>
                            </a:rPr>
                            <m:t>𝐤</m:t>
                          </m:r>
                        </m:sub>
                        <m:sup>
                          <m:d>
                            <m:dPr>
                              <m:ctrlPr>
                                <a:rPr lang="en-US" altLang="ja-JP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altLang="ja-JP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±</m:t>
                              </m:r>
                            </m:e>
                          </m:d>
                        </m:sup>
                      </m:sSubSup>
                      <m:d>
                        <m:dPr>
                          <m:ctrlPr>
                            <a:rPr lang="en-US" altLang="ja-JP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altLang="ja-JP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𝑡</m:t>
                          </m:r>
                        </m:e>
                      </m:d>
                      <m:r>
                        <a:rPr lang="en-US" altLang="ja-JP" i="1">
                          <a:latin typeface="Cambria Math"/>
                          <a:ea typeface="Cambria Math"/>
                        </a:rPr>
                        <m:t>=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altLang="ja-JP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altLang="ja-JP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altLang="ja-JP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0</m:t>
                              </m:r>
                            </m:e>
                            <m:sup>
                              <m:r>
                                <m:rPr>
                                  <m:sty m:val="p"/>
                                </m:rPr>
                                <a:rPr lang="en-US" altLang="ja-JP" b="0" i="0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in</m:t>
                              </m:r>
                            </m:sup>
                          </m:sSup>
                        </m:e>
                        <m:e>
                          <m:f>
                            <m:fPr>
                              <m:ctrlPr>
                                <a:rPr lang="en-US" altLang="ja-JP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altLang="ja-JP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altLang="ja-JP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  <m:d>
                            <m:dPr>
                              <m:begChr m:val="["/>
                              <m:endChr m:val="]"/>
                              <m:ctrlPr>
                                <a:rPr lang="en-US" altLang="ja-JP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altLang="ja-JP" i="1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altLang="ja-JP" i="1"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altLang="ja-JP" i="1"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  <m:t>𝑁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altLang="ja-JP" b="1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  <m:t>𝐤</m:t>
                                  </m:r>
                                </m:sub>
                                <m:sup>
                                  <m:r>
                                    <m:rPr>
                                      <m:sty m:val="p"/>
                                    </m:rPr>
                                    <a:rPr lang="en-US" altLang="ja-JP" b="0" i="0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  <m:t>tot</m:t>
                                  </m:r>
                                </m:sup>
                              </m:sSubSup>
                              <m:d>
                                <m:dPr>
                                  <m:ctrlPr>
                                    <a:rPr lang="en-US" altLang="ja-JP" i="1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altLang="ja-JP" i="1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n-US" altLang="ja-JP" b="1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±</m:t>
                              </m:r>
                              <m:sSubSup>
                                <m:sSubSupPr>
                                  <m:ctrlPr>
                                    <a:rPr lang="en-US" altLang="ja-JP" b="1" i="1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altLang="ja-JP" i="1"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altLang="ja-JP" i="1"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  <m:t>𝑁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altLang="ja-JP" b="1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  <m:t>𝐤</m:t>
                                  </m:r>
                                </m:sub>
                                <m:sup>
                                  <m:r>
                                    <m:rPr>
                                      <m:sty m:val="p"/>
                                    </m:rPr>
                                    <a:rPr lang="en-US" altLang="ja-JP" b="0" i="0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  <m:t>net</m:t>
                                  </m:r>
                                </m:sup>
                              </m:sSubSup>
                              <m:d>
                                <m:dPr>
                                  <m:ctrlPr>
                                    <a:rPr lang="en-US" altLang="ja-JP" i="1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altLang="ja-JP" i="1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d>
                        </m:e>
                        <m:e>
                          <m:sSup>
                            <m:sSupPr>
                              <m:ctrlPr>
                                <a:rPr lang="en-US" altLang="ja-JP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altLang="ja-JP" i="1">
                                  <a:latin typeface="Cambria Math" panose="02040503050406030204" pitchFamily="18" charset="0"/>
                                  <a:ea typeface="Cambria Math"/>
                                </a:rPr>
                                <m:t>0</m:t>
                              </m:r>
                            </m:e>
                            <m:sup>
                              <m:r>
                                <m:rPr>
                                  <m:sty m:val="p"/>
                                </m:rPr>
                                <a:rPr lang="en-US" altLang="ja-JP">
                                  <a:latin typeface="Cambria Math" panose="02040503050406030204" pitchFamily="18" charset="0"/>
                                  <a:ea typeface="Cambria Math"/>
                                </a:rPr>
                                <m:t>in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altLang="ja-JP" b="0" dirty="0">
                  <a:ea typeface="Cambria Math"/>
                </a:endParaRPr>
              </a:p>
              <a:p>
                <a:pPr lvl="2"/>
                <a:r>
                  <a:rPr lang="en-US" altLang="ja-JP" dirty="0"/>
                  <a:t>Where</a:t>
                </a:r>
              </a:p>
              <a:p>
                <a:pPr lvl="3"/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ja-JP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SupPr>
                      <m:e>
                        <m:acc>
                          <m:accPr>
                            <m:chr m:val="̂"/>
                            <m:ctrlPr>
                              <a:rPr lang="en-US" altLang="ja-JP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accPr>
                          <m:e>
                            <m:r>
                              <a:rPr lang="en-US" altLang="ja-JP" i="1">
                                <a:latin typeface="Cambria Math" panose="02040503050406030204" pitchFamily="18" charset="0"/>
                                <a:ea typeface="Cambria Math"/>
                              </a:rPr>
                              <m:t>𝑁</m:t>
                            </m:r>
                          </m:e>
                        </m:acc>
                      </m:e>
                      <m:sub>
                        <m:r>
                          <a:rPr lang="en-US" altLang="ja-JP" b="1" i="0" smtClean="0">
                            <a:latin typeface="Cambria Math" panose="02040503050406030204" pitchFamily="18" charset="0"/>
                            <a:ea typeface="Cambria Math"/>
                          </a:rPr>
                          <m:t>𝐤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altLang="ja-JP">
                            <a:latin typeface="Cambria Math" panose="02040503050406030204" pitchFamily="18" charset="0"/>
                            <a:ea typeface="Cambria Math"/>
                          </a:rPr>
                          <m:t>tot</m:t>
                        </m:r>
                      </m:sup>
                    </m:sSubSup>
                    <m:r>
                      <a:rPr lang="en-US" altLang="ja-JP" b="0" i="1" smtClean="0">
                        <a:latin typeface="Cambria Math" panose="02040503050406030204" pitchFamily="18" charset="0"/>
                        <a:ea typeface="Cambria Math"/>
                      </a:rPr>
                      <m:t>=</m:t>
                    </m:r>
                    <m:sSubSup>
                      <m:sSubSupPr>
                        <m:ctrlPr>
                          <a:rPr lang="en-US" altLang="ja-JP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ja-JP" i="1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en-US" altLang="ja-JP" b="1">
                            <a:latin typeface="Cambria Math"/>
                            <a:ea typeface="Cambria Math"/>
                          </a:rPr>
                          <m:t>𝐤</m:t>
                        </m:r>
                      </m:sub>
                      <m:sup>
                        <m:r>
                          <a:rPr lang="en-US" altLang="ja-JP" i="1">
                            <a:latin typeface="Cambria Math"/>
                            <a:ea typeface="Cambria Math"/>
                          </a:rPr>
                          <m:t>†</m:t>
                        </m:r>
                      </m:sup>
                    </m:sSubSup>
                    <m:sSubSup>
                      <m:sSubSupPr>
                        <m:ctrlPr>
                          <a:rPr lang="en-US" altLang="ja-JP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ja-JP" i="1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en-US" altLang="ja-JP" b="1">
                            <a:latin typeface="Cambria Math"/>
                            <a:ea typeface="Cambria Math"/>
                          </a:rPr>
                          <m:t>𝐤</m:t>
                        </m:r>
                      </m:sub>
                      <m:sup/>
                    </m:sSubSup>
                    <m:r>
                      <a:rPr lang="en-US" altLang="ja-JP" b="0" i="1" smtClean="0">
                        <a:latin typeface="Cambria Math" panose="02040503050406030204" pitchFamily="18" charset="0"/>
                        <a:ea typeface="Cambria Math"/>
                      </a:rPr>
                      <m:t>+</m:t>
                    </m:r>
                    <m:sSubSup>
                      <m:sSubSupPr>
                        <m:ctrlPr>
                          <a:rPr lang="en-US" altLang="ja-JP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ja-JP" b="0" i="1" smtClean="0">
                            <a:latin typeface="Cambria Math" panose="02040503050406030204" pitchFamily="18" charset="0"/>
                            <a:ea typeface="Cambria Math"/>
                          </a:rPr>
                          <m:t>𝑏</m:t>
                        </m:r>
                      </m:e>
                      <m:sub>
                        <m:r>
                          <a:rPr lang="en-US" altLang="ja-JP" b="1">
                            <a:latin typeface="Cambria Math"/>
                            <a:ea typeface="Cambria Math"/>
                          </a:rPr>
                          <m:t>𝐤</m:t>
                        </m:r>
                      </m:sub>
                      <m:sup>
                        <m:r>
                          <a:rPr lang="en-US" altLang="ja-JP" i="1">
                            <a:latin typeface="Cambria Math"/>
                            <a:ea typeface="Cambria Math"/>
                          </a:rPr>
                          <m:t>†</m:t>
                        </m:r>
                      </m:sup>
                    </m:sSubSup>
                    <m:sSubSup>
                      <m:sSubSupPr>
                        <m:ctrlPr>
                          <a:rPr lang="en-US" altLang="ja-JP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ja-JP" b="0" i="1" smtClean="0">
                            <a:latin typeface="Cambria Math" panose="02040503050406030204" pitchFamily="18" charset="0"/>
                            <a:ea typeface="Cambria Math"/>
                          </a:rPr>
                          <m:t>𝑏</m:t>
                        </m:r>
                      </m:e>
                      <m:sub>
                        <m:r>
                          <a:rPr lang="en-US" altLang="ja-JP" b="1">
                            <a:latin typeface="Cambria Math"/>
                            <a:ea typeface="Cambria Math"/>
                          </a:rPr>
                          <m:t>𝐤</m:t>
                        </m:r>
                      </m:sub>
                      <m:sup/>
                    </m:sSubSup>
                    <m:r>
                      <a:rPr lang="en-US" altLang="ja-JP" b="0" i="0" smtClean="0">
                        <a:latin typeface="Cambria Math" panose="02040503050406030204" pitchFamily="18" charset="0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altLang="ja-JP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altLang="ja-JP" b="0" i="1" smtClean="0">
                            <a:latin typeface="Cambria Math" panose="02040503050406030204" pitchFamily="18" charset="0"/>
                            <a:ea typeface="Cambria Math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ja-JP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  <m:t>𝑘</m:t>
                            </m:r>
                          </m:sub>
                        </m:sSub>
                      </m:den>
                    </m:f>
                    <m:d>
                      <m:dPr>
                        <m:ctrlPr>
                          <a:rPr lang="en-US" altLang="ja-JP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ja-JP" b="0" i="1" dirty="0" smtClean="0">
                                <a:solidFill>
                                  <a:srgbClr val="9800B6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SupPr>
                          <m:e>
                            <m:sSub>
                              <m:sSubPr>
                                <m:ctrlPr>
                                  <a:rPr lang="en-US" altLang="ja-JP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ja-JP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𝜕</m:t>
                                </m:r>
                              </m:e>
                              <m:sub>
                                <m:r>
                                  <a:rPr lang="en-US" altLang="ja-JP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𝑡</m:t>
                                </m:r>
                              </m:sub>
                            </m:sSub>
                            <m:acc>
                              <m:accPr>
                                <m:chr m:val="̂"/>
                                <m:ctrlPr>
                                  <a:rPr lang="en-US" altLang="ja-JP" i="1" dirty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ja-JP" dirty="0">
                                    <a:solidFill>
                                      <a:srgbClr val="9800B6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Φ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ja-JP" b="1" i="0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  <m:t>𝐤</m:t>
                            </m:r>
                          </m:sub>
                          <m:sup>
                            <m:r>
                              <a:rPr lang="en-US" altLang="ja-JP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†</m:t>
                            </m:r>
                          </m:sup>
                        </m:sSubSup>
                        <m:r>
                          <a:rPr lang="en-US" altLang="ja-JP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⋅</m:t>
                        </m:r>
                        <m:sSub>
                          <m:sSubPr>
                            <m:ctrlPr>
                              <a:rPr lang="en-US" altLang="ja-JP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</m:e>
                          <m:sub>
                            <m:r>
                              <a:rPr lang="en-US" altLang="ja-JP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  <m:sSub>
                          <m:sSubPr>
                            <m:ctrlPr>
                              <a:rPr lang="en-US" altLang="ja-JP" i="1" dirty="0">
                                <a:solidFill>
                                  <a:srgbClr val="9800B6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altLang="ja-JP" i="1" dirty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ja-JP" dirty="0">
                                    <a:solidFill>
                                      <a:srgbClr val="9800B6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Φ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ja-JP" b="1" dirty="0">
                                <a:latin typeface="Cambria Math" panose="02040503050406030204" pitchFamily="18" charset="0"/>
                                <a:ea typeface="Cambria Math"/>
                              </a:rPr>
                              <m:t>𝐤</m:t>
                            </m:r>
                          </m:sub>
                        </m:sSub>
                        <m:r>
                          <a:rPr lang="en-US" altLang="ja-JP" b="0" i="1" dirty="0" smtClean="0">
                            <a:latin typeface="Cambria Math" panose="02040503050406030204" pitchFamily="18" charset="0"/>
                            <a:ea typeface="Cambria Math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ja-JP" b="0" i="1" dirty="0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SupPr>
                          <m:e>
                            <m:r>
                              <a:rPr lang="en-US" altLang="ja-JP" b="0" i="1" dirty="0" smtClean="0">
                                <a:latin typeface="Cambria Math" panose="02040503050406030204" pitchFamily="18" charset="0"/>
                                <a:ea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n-US" altLang="ja-JP" b="0" i="1" dirty="0" smtClean="0">
                                <a:latin typeface="Cambria Math" panose="02040503050406030204" pitchFamily="18" charset="0"/>
                                <a:ea typeface="Cambria Math"/>
                              </a:rPr>
                              <m:t>𝑘</m:t>
                            </m:r>
                          </m:sub>
                          <m:sup>
                            <m:r>
                              <a:rPr lang="en-US" altLang="ja-JP" b="0" i="1" dirty="0" smtClean="0">
                                <a:latin typeface="Cambria Math" panose="02040503050406030204" pitchFamily="18" charset="0"/>
                                <a:ea typeface="Cambria Math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ja-JP" b="0" i="1" dirty="0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SupPr>
                          <m:e>
                            <m:acc>
                              <m:accPr>
                                <m:chr m:val="̂"/>
                                <m:ctrlPr>
                                  <a:rPr lang="en-US" altLang="ja-JP" i="1" dirty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ja-JP" dirty="0">
                                    <a:solidFill>
                                      <a:srgbClr val="9800B6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Φ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ja-JP" b="1" dirty="0">
                                <a:latin typeface="Cambria Math" panose="02040503050406030204" pitchFamily="18" charset="0"/>
                                <a:ea typeface="Cambria Math"/>
                              </a:rPr>
                              <m:t>𝐤</m:t>
                            </m:r>
                          </m:sub>
                          <m:sup>
                            <m:r>
                              <a:rPr lang="en-US" altLang="ja-JP" b="1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†</m:t>
                            </m:r>
                          </m:sup>
                        </m:sSubSup>
                        <m:sSub>
                          <m:sSubPr>
                            <m:ctrlPr>
                              <a:rPr lang="en-US" altLang="ja-JP" i="1" dirty="0">
                                <a:solidFill>
                                  <a:srgbClr val="9800B6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altLang="ja-JP" i="1" dirty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ja-JP" dirty="0">
                                    <a:solidFill>
                                      <a:srgbClr val="9800B6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Φ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ja-JP" b="1" dirty="0">
                                <a:latin typeface="Cambria Math" panose="02040503050406030204" pitchFamily="18" charset="0"/>
                                <a:ea typeface="Cambria Math"/>
                              </a:rPr>
                              <m:t>𝐤</m:t>
                            </m:r>
                          </m:sub>
                        </m:sSub>
                      </m:e>
                    </m:d>
                    <m:r>
                      <a:rPr lang="en-US" altLang="ja-JP" b="0" i="1" dirty="0" smtClean="0">
                        <a:latin typeface="Cambria Math" panose="02040503050406030204" pitchFamily="18" charset="0"/>
                        <a:ea typeface="Cambria Math"/>
                      </a:rPr>
                      <m:t>−</m:t>
                    </m:r>
                    <m:r>
                      <a:rPr lang="en-US" altLang="ja-JP" b="0" i="1" dirty="0" smtClean="0">
                        <a:latin typeface="Cambria Math" panose="02040503050406030204" pitchFamily="18" charset="0"/>
                        <a:ea typeface="Cambria Math"/>
                      </a:rPr>
                      <m:t>𝑉</m:t>
                    </m:r>
                  </m:oMath>
                </a14:m>
                <a:endParaRPr lang="en-US" altLang="ja-JP" b="0" i="1" dirty="0">
                  <a:latin typeface="Cambria Math" panose="02040503050406030204" pitchFamily="18" charset="0"/>
                  <a:ea typeface="Cambria Math"/>
                </a:endParaRPr>
              </a:p>
              <a:p>
                <a:pPr lvl="3"/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ja-JP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SupPr>
                      <m:e>
                        <m:acc>
                          <m:accPr>
                            <m:chr m:val="̂"/>
                            <m:ctrlPr>
                              <a:rPr lang="en-US" altLang="ja-JP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accPr>
                          <m:e>
                            <m:r>
                              <a:rPr lang="en-US" altLang="ja-JP" i="1">
                                <a:latin typeface="Cambria Math" panose="02040503050406030204" pitchFamily="18" charset="0"/>
                                <a:ea typeface="Cambria Math"/>
                              </a:rPr>
                              <m:t>𝑁</m:t>
                            </m:r>
                          </m:e>
                        </m:acc>
                      </m:e>
                      <m:sub>
                        <m:r>
                          <a:rPr lang="en-US" altLang="ja-JP" b="1">
                            <a:latin typeface="Cambria Math" panose="02040503050406030204" pitchFamily="18" charset="0"/>
                            <a:ea typeface="Cambria Math"/>
                          </a:rPr>
                          <m:t>𝐤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altLang="ja-JP">
                            <a:latin typeface="Cambria Math" panose="02040503050406030204" pitchFamily="18" charset="0"/>
                            <a:ea typeface="Cambria Math"/>
                          </a:rPr>
                          <m:t>net</m:t>
                        </m:r>
                      </m:sup>
                    </m:sSubSup>
                    <m:r>
                      <a:rPr lang="en-US" altLang="ja-JP" b="0" i="1" smtClean="0">
                        <a:latin typeface="Cambria Math" panose="02040503050406030204" pitchFamily="18" charset="0"/>
                        <a:ea typeface="Cambria Math"/>
                      </a:rPr>
                      <m:t>=</m:t>
                    </m:r>
                    <m:sSubSup>
                      <m:sSubSupPr>
                        <m:ctrlPr>
                          <a:rPr lang="en-US" altLang="ja-JP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ja-JP" i="1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en-US" altLang="ja-JP" b="1">
                            <a:latin typeface="Cambria Math"/>
                            <a:ea typeface="Cambria Math"/>
                          </a:rPr>
                          <m:t>𝐤</m:t>
                        </m:r>
                      </m:sub>
                      <m:sup>
                        <m:r>
                          <a:rPr lang="en-US" altLang="ja-JP" i="1">
                            <a:latin typeface="Cambria Math"/>
                            <a:ea typeface="Cambria Math"/>
                          </a:rPr>
                          <m:t>†</m:t>
                        </m:r>
                      </m:sup>
                    </m:sSubSup>
                    <m:sSubSup>
                      <m:sSubSupPr>
                        <m:ctrlPr>
                          <a:rPr lang="en-US" altLang="ja-JP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ja-JP" i="1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en-US" altLang="ja-JP" b="1">
                            <a:latin typeface="Cambria Math"/>
                            <a:ea typeface="Cambria Math"/>
                          </a:rPr>
                          <m:t>𝐤</m:t>
                        </m:r>
                      </m:sub>
                      <m:sup/>
                    </m:sSubSup>
                    <m:r>
                      <a:rPr lang="en-US" altLang="ja-JP" b="0" i="1" smtClean="0">
                        <a:latin typeface="Cambria Math" panose="02040503050406030204" pitchFamily="18" charset="0"/>
                        <a:ea typeface="Cambria Math"/>
                      </a:rPr>
                      <m:t>−</m:t>
                    </m:r>
                    <m:sSubSup>
                      <m:sSubSupPr>
                        <m:ctrlPr>
                          <a:rPr lang="en-US" altLang="ja-JP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ja-JP" i="1">
                            <a:latin typeface="Cambria Math" panose="02040503050406030204" pitchFamily="18" charset="0"/>
                            <a:ea typeface="Cambria Math"/>
                          </a:rPr>
                          <m:t>𝑏</m:t>
                        </m:r>
                      </m:e>
                      <m:sub>
                        <m:r>
                          <a:rPr lang="en-US" altLang="ja-JP" b="1">
                            <a:latin typeface="Cambria Math"/>
                            <a:ea typeface="Cambria Math"/>
                          </a:rPr>
                          <m:t>𝐤</m:t>
                        </m:r>
                      </m:sub>
                      <m:sup>
                        <m:r>
                          <a:rPr lang="en-US" altLang="ja-JP" i="1">
                            <a:latin typeface="Cambria Math"/>
                            <a:ea typeface="Cambria Math"/>
                          </a:rPr>
                          <m:t>†</m:t>
                        </m:r>
                      </m:sup>
                    </m:sSubSup>
                    <m:sSubSup>
                      <m:sSubSupPr>
                        <m:ctrlPr>
                          <a:rPr lang="en-US" altLang="ja-JP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ja-JP" i="1">
                            <a:latin typeface="Cambria Math" panose="02040503050406030204" pitchFamily="18" charset="0"/>
                            <a:ea typeface="Cambria Math"/>
                          </a:rPr>
                          <m:t>𝑏</m:t>
                        </m:r>
                      </m:e>
                      <m:sub>
                        <m:r>
                          <a:rPr lang="en-US" altLang="ja-JP" b="1">
                            <a:latin typeface="Cambria Math"/>
                            <a:ea typeface="Cambria Math"/>
                          </a:rPr>
                          <m:t>𝐤</m:t>
                        </m:r>
                      </m:sub>
                      <m:sup/>
                    </m:sSubSup>
                    <m:r>
                      <a:rPr lang="en-US" altLang="ja-JP" b="0" i="1" smtClean="0">
                        <a:latin typeface="Cambria Math" panose="02040503050406030204" pitchFamily="18" charset="0"/>
                        <a:ea typeface="Cambria Math"/>
                      </a:rPr>
                      <m:t>=</m:t>
                    </m:r>
                    <m:r>
                      <a:rPr lang="en-US" altLang="ja-JP" b="0" i="1" smtClean="0">
                        <a:latin typeface="Cambria Math" panose="02040503050406030204" pitchFamily="18" charset="0"/>
                        <a:ea typeface="Cambria Math"/>
                      </a:rPr>
                      <m:t>𝑖</m:t>
                    </m:r>
                    <m:d>
                      <m:dPr>
                        <m:ctrlPr>
                          <a:rPr lang="en-US" altLang="ja-JP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ja-JP" i="1" dirty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SupPr>
                          <m:e>
                            <m:acc>
                              <m:accPr>
                                <m:chr m:val="̂"/>
                                <m:ctrlPr>
                                  <a:rPr lang="en-US" altLang="ja-JP" i="1" dirty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ja-JP" dirty="0">
                                    <a:solidFill>
                                      <a:srgbClr val="9800B6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Φ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ja-JP" b="1" dirty="0">
                                <a:latin typeface="Cambria Math" panose="02040503050406030204" pitchFamily="18" charset="0"/>
                                <a:ea typeface="Cambria Math"/>
                              </a:rPr>
                              <m:t>𝐤</m:t>
                            </m:r>
                          </m:sub>
                          <m:sup>
                            <m:r>
                              <a:rPr lang="en-US" altLang="ja-JP" b="1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†</m:t>
                            </m:r>
                          </m:sup>
                        </m:sSubSup>
                        <m:r>
                          <a:rPr lang="en-US" altLang="ja-JP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⋅</m:t>
                        </m:r>
                        <m:sSub>
                          <m:sSubPr>
                            <m:ctrlPr>
                              <a:rPr lang="en-US" altLang="ja-JP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</m:e>
                          <m:sub>
                            <m:r>
                              <a:rPr lang="en-US" altLang="ja-JP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  <m:sSub>
                          <m:sSubPr>
                            <m:ctrlPr>
                              <a:rPr lang="en-US" altLang="ja-JP" i="1" dirty="0">
                                <a:solidFill>
                                  <a:srgbClr val="9800B6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altLang="ja-JP" i="1" dirty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ja-JP" dirty="0">
                                    <a:solidFill>
                                      <a:srgbClr val="9800B6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Φ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ja-JP" b="1" dirty="0">
                                <a:latin typeface="Cambria Math" panose="02040503050406030204" pitchFamily="18" charset="0"/>
                                <a:ea typeface="Cambria Math"/>
                              </a:rPr>
                              <m:t>𝐤</m:t>
                            </m:r>
                          </m:sub>
                        </m:sSub>
                        <m:r>
                          <a:rPr lang="en-US" altLang="ja-JP" b="0" i="1" smtClean="0">
                            <a:latin typeface="Cambria Math" panose="02040503050406030204" pitchFamily="18" charset="0"/>
                            <a:ea typeface="Cambria Math"/>
                          </a:rPr>
                          <m:t>−</m:t>
                        </m:r>
                        <m:sSubSup>
                          <m:sSubSupPr>
                            <m:ctrlPr>
                              <a:rPr lang="en-US" altLang="ja-JP" i="1" dirty="0">
                                <a:solidFill>
                                  <a:srgbClr val="9800B6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SupPr>
                          <m:e>
                            <m:sSub>
                              <m:sSubPr>
                                <m:ctrlPr>
                                  <a:rPr lang="en-US" altLang="ja-JP" i="1" dirty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ja-JP" i="1" dirty="0"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𝜕</m:t>
                                </m:r>
                              </m:e>
                              <m:sub>
                                <m:r>
                                  <a:rPr lang="en-US" altLang="ja-JP" i="1" dirty="0"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𝑡</m:t>
                                </m:r>
                              </m:sub>
                            </m:sSub>
                            <m:acc>
                              <m:accPr>
                                <m:chr m:val="̂"/>
                                <m:ctrlPr>
                                  <a:rPr lang="en-US" altLang="ja-JP" i="1" dirty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ja-JP" dirty="0">
                                    <a:solidFill>
                                      <a:srgbClr val="9800B6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Φ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ja-JP" b="1" dirty="0">
                                <a:latin typeface="Cambria Math" panose="02040503050406030204" pitchFamily="18" charset="0"/>
                                <a:ea typeface="Cambria Math"/>
                              </a:rPr>
                              <m:t>𝐤</m:t>
                            </m:r>
                          </m:sub>
                          <m:sup>
                            <m:r>
                              <a:rPr lang="en-US" altLang="ja-JP" b="1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†</m:t>
                            </m:r>
                          </m:sup>
                        </m:sSubSup>
                        <m:r>
                          <a:rPr lang="en-US" altLang="ja-JP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⋅</m:t>
                        </m:r>
                        <m:sSub>
                          <m:sSubPr>
                            <m:ctrlPr>
                              <a:rPr lang="en-US" altLang="ja-JP" i="1" dirty="0">
                                <a:solidFill>
                                  <a:srgbClr val="9800B6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altLang="ja-JP" i="1" dirty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ja-JP" dirty="0">
                                    <a:solidFill>
                                      <a:srgbClr val="9800B6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Φ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ja-JP" b="1" dirty="0">
                                <a:latin typeface="Cambria Math" panose="02040503050406030204" pitchFamily="18" charset="0"/>
                                <a:ea typeface="Cambria Math"/>
                              </a:rPr>
                              <m:t>𝐤</m:t>
                            </m:r>
                          </m:sub>
                        </m:sSub>
                      </m:e>
                    </m:d>
                    <m:r>
                      <a:rPr lang="en-US" altLang="ja-JP" b="0" i="0" dirty="0" smtClean="0">
                        <a:latin typeface="Cambria Math" panose="02040503050406030204" pitchFamily="18" charset="0"/>
                        <a:ea typeface="Cambria Math"/>
                      </a:rPr>
                      <m:t>+</m:t>
                    </m:r>
                    <m:r>
                      <a:rPr lang="en-US" altLang="ja-JP" b="0" i="1" dirty="0" smtClean="0">
                        <a:latin typeface="Cambria Math" panose="02040503050406030204" pitchFamily="18" charset="0"/>
                        <a:ea typeface="Cambria Math"/>
                      </a:rPr>
                      <m:t>𝑉</m:t>
                    </m:r>
                  </m:oMath>
                </a14:m>
                <a:endParaRPr lang="en-US" altLang="ja-JP" b="0" i="1" dirty="0">
                  <a:latin typeface="Cambria Math" panose="02040503050406030204" pitchFamily="18" charset="0"/>
                  <a:ea typeface="Cambria Math"/>
                </a:endParaRPr>
              </a:p>
              <a:p>
                <a:pPr lvl="3"/>
                <a:endParaRPr lang="en-US" altLang="ja-JP" sz="800" b="0" i="1" dirty="0">
                  <a:latin typeface="Cambria Math" panose="02040503050406030204" pitchFamily="18" charset="0"/>
                  <a:ea typeface="Cambria Math"/>
                </a:endParaRPr>
              </a:p>
              <a:p>
                <a:pPr lvl="3"/>
                <a:endParaRPr lang="en-US" altLang="ja-JP" sz="800" b="0" i="1" dirty="0">
                  <a:latin typeface="Cambria Math" panose="02040503050406030204" pitchFamily="18" charset="0"/>
                  <a:ea typeface="Cambria Math"/>
                </a:endParaRPr>
              </a:p>
              <a:p>
                <a:pPr marL="1828800" lvl="4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 dirty="0">
                            <a:solidFill>
                              <a:srgbClr val="9800B6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altLang="ja-JP" i="1" dirty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altLang="ja-JP" dirty="0">
                                <a:solidFill>
                                  <a:srgbClr val="9800B6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  <m:t>Φ</m:t>
                            </m:r>
                          </m:e>
                        </m:acc>
                      </m:e>
                      <m:sub>
                        <m:r>
                          <a:rPr lang="en-US" altLang="ja-JP" b="1" dirty="0">
                            <a:latin typeface="Cambria Math" panose="02040503050406030204" pitchFamily="18" charset="0"/>
                            <a:ea typeface="Cambria Math"/>
                          </a:rPr>
                          <m:t>𝐤</m:t>
                        </m:r>
                      </m:sub>
                    </m:sSub>
                    <m:r>
                      <a:rPr lang="en-US" altLang="ja-JP" b="1" i="1" dirty="0" smtClean="0">
                        <a:latin typeface="Cambria Math" panose="02040503050406030204" pitchFamily="18" charset="0"/>
                        <a:ea typeface="Cambria Math"/>
                      </a:rPr>
                      <m:t>≡</m:t>
                    </m:r>
                    <m:nary>
                      <m:naryPr>
                        <m:subHide m:val="on"/>
                        <m:supHide m:val="on"/>
                        <m:ctrlPr>
                          <a:rPr lang="en-US" altLang="ja-JP" i="1" dirty="0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naryPr>
                      <m:sub/>
                      <m:sup/>
                      <m:e>
                        <m:sSup>
                          <m:sSupPr>
                            <m:ctrlPr>
                              <a:rPr lang="en-US" altLang="ja-JP" i="1" dirty="0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altLang="ja-JP" b="0" i="1" dirty="0" smtClean="0">
                                <a:latin typeface="Cambria Math" panose="02040503050406030204" pitchFamily="18" charset="0"/>
                                <a:ea typeface="Cambria Math"/>
                              </a:rPr>
                              <m:t>𝑑</m:t>
                            </m:r>
                          </m:e>
                          <m:sup>
                            <m:r>
                              <a:rPr lang="en-US" altLang="ja-JP" b="0" i="1" dirty="0" smtClean="0">
                                <a:latin typeface="Cambria Math" panose="02040503050406030204" pitchFamily="18" charset="0"/>
                                <a:ea typeface="Cambria Math"/>
                              </a:rPr>
                              <m:t>3</m:t>
                            </m:r>
                          </m:sup>
                        </m:sSup>
                        <m:r>
                          <a:rPr lang="en-US" altLang="ja-JP" b="0" i="1" dirty="0" smtClean="0">
                            <a:latin typeface="Cambria Math" panose="02040503050406030204" pitchFamily="18" charset="0"/>
                            <a:ea typeface="Cambria Math"/>
                          </a:rPr>
                          <m:t>𝑥</m:t>
                        </m:r>
                      </m:e>
                    </m:nary>
                    <m:sSup>
                      <m:sSupPr>
                        <m:ctrlPr>
                          <a:rPr lang="en-US" altLang="ja-JP" b="0" i="1" dirty="0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altLang="ja-JP" b="0" i="1" dirty="0" smtClean="0">
                            <a:latin typeface="Cambria Math" panose="02040503050406030204" pitchFamily="18" charset="0"/>
                            <a:ea typeface="Cambria Math"/>
                          </a:rPr>
                          <m:t>𝑒</m:t>
                        </m:r>
                      </m:e>
                      <m:sup>
                        <m:r>
                          <a:rPr lang="en-US" altLang="ja-JP" b="0" i="1" dirty="0" smtClean="0">
                            <a:latin typeface="Cambria Math" panose="02040503050406030204" pitchFamily="18" charset="0"/>
                            <a:ea typeface="Cambria Math"/>
                          </a:rPr>
                          <m:t>−</m:t>
                        </m:r>
                        <m:r>
                          <a:rPr lang="en-US" altLang="ja-JP" b="0" i="1" dirty="0" smtClean="0">
                            <a:latin typeface="Cambria Math" panose="02040503050406030204" pitchFamily="18" charset="0"/>
                            <a:ea typeface="Cambria Math"/>
                          </a:rPr>
                          <m:t>𝑖</m:t>
                        </m:r>
                        <m:r>
                          <a:rPr lang="en-US" altLang="ja-JP" b="1" i="0" dirty="0" smtClean="0">
                            <a:latin typeface="Cambria Math" panose="02040503050406030204" pitchFamily="18" charset="0"/>
                            <a:ea typeface="Cambria Math"/>
                          </a:rPr>
                          <m:t>𝐤</m:t>
                        </m:r>
                        <m:r>
                          <a:rPr lang="en-US" altLang="ja-JP" b="1" i="0" dirty="0" smtClean="0">
                            <a:latin typeface="Cambria Math" panose="02040503050406030204" pitchFamily="18" charset="0"/>
                            <a:ea typeface="Cambria Math"/>
                          </a:rPr>
                          <m:t>⋅</m:t>
                        </m:r>
                        <m:r>
                          <a:rPr lang="en-US" altLang="ja-JP" b="1" i="0" dirty="0" smtClean="0">
                            <a:latin typeface="Cambria Math" panose="02040503050406030204" pitchFamily="18" charset="0"/>
                            <a:ea typeface="Cambria Math"/>
                          </a:rPr>
                          <m:t>𝐱</m:t>
                        </m:r>
                      </m:sup>
                    </m:sSup>
                    <m:r>
                      <a:rPr lang="en-US" altLang="ja-JP" b="0" i="0" dirty="0" smtClean="0"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altLang="ja-JP" dirty="0">
                        <a:solidFill>
                          <a:srgbClr val="9800B6"/>
                        </a:solidFill>
                        <a:latin typeface="Cambria Math" panose="02040503050406030204" pitchFamily="18" charset="0"/>
                        <a:ea typeface="Cambria Math"/>
                      </a:rPr>
                      <m:t>Φ</m:t>
                    </m:r>
                    <m:d>
                      <m:dPr>
                        <m:ctrlPr>
                          <a:rPr lang="en-US" altLang="ja-JP" b="0" i="1" dirty="0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US" altLang="ja-JP" b="0" i="1" dirty="0" smtClean="0">
                            <a:latin typeface="Cambria Math" panose="02040503050406030204" pitchFamily="18" charset="0"/>
                            <a:ea typeface="Cambria Math"/>
                          </a:rPr>
                          <m:t>𝑡</m:t>
                        </m:r>
                        <m:r>
                          <a:rPr lang="en-US" altLang="ja-JP" b="0" i="1" dirty="0" smtClean="0">
                            <a:latin typeface="Cambria Math" panose="02040503050406030204" pitchFamily="18" charset="0"/>
                            <a:ea typeface="Cambria Math"/>
                          </a:rPr>
                          <m:t>,</m:t>
                        </m:r>
                        <m:r>
                          <a:rPr lang="en-US" altLang="ja-JP" b="1" dirty="0">
                            <a:latin typeface="Cambria Math" panose="02040503050406030204" pitchFamily="18" charset="0"/>
                            <a:ea typeface="Cambria Math"/>
                          </a:rPr>
                          <m:t>𝐱</m:t>
                        </m:r>
                      </m:e>
                    </m:d>
                  </m:oMath>
                </a14:m>
                <a:r>
                  <a:rPr lang="en-US" altLang="ja-JP" i="1" dirty="0"/>
                  <a:t> ,  </a:t>
                </a:r>
                <a14:m>
                  <m:oMath xmlns:m="http://schemas.openxmlformats.org/officeDocument/2006/math">
                    <m:r>
                      <a:rPr lang="en-US" altLang="ja-JP" i="1" dirty="0">
                        <a:latin typeface="Cambria Math" panose="02040503050406030204" pitchFamily="18" charset="0"/>
                        <a:ea typeface="Cambria Math"/>
                      </a:rPr>
                      <m:t>𝑉</m:t>
                    </m:r>
                    <m:r>
                      <a:rPr lang="en-US" altLang="ja-JP" b="0" i="1" dirty="0" smtClean="0">
                        <a:latin typeface="Cambria Math" panose="02040503050406030204" pitchFamily="18" charset="0"/>
                        <a:ea typeface="Cambria Math"/>
                      </a:rPr>
                      <m:t>=</m:t>
                    </m:r>
                  </m:oMath>
                </a14:m>
                <a:r>
                  <a:rPr lang="en-US" altLang="ja-JP" dirty="0"/>
                  <a:t> (Volume of the system)</a:t>
                </a:r>
              </a:p>
              <a:p>
                <a:pPr marL="914400" lvl="1" indent="-457200">
                  <a:buFont typeface="+mj-lt"/>
                  <a:buAutoNum type="arabicPeriod"/>
                </a:pPr>
                <a:endParaRPr lang="en-US" altLang="ja-JP" dirty="0"/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US" altLang="ja-JP" dirty="0"/>
                  <a:t>Equation of Motion</a:t>
                </a:r>
              </a:p>
              <a:p>
                <a:pPr marL="1314450" lvl="3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0=</m:t>
                      </m:r>
                      <m:sSubSup>
                        <m:sSubSupPr>
                          <m:ctrlPr>
                            <a:rPr lang="en-US" altLang="ja-JP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SupPr>
                        <m:e>
                          <m:r>
                            <a:rPr lang="en-US" altLang="ja-JP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𝜕</m:t>
                          </m:r>
                        </m:e>
                        <m:sub>
                          <m:r>
                            <a:rPr lang="en-US" altLang="ja-JP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𝑡</m:t>
                          </m:r>
                        </m:sub>
                        <m:sup>
                          <m:r>
                            <a:rPr lang="en-US" altLang="ja-JP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2</m:t>
                          </m:r>
                        </m:sup>
                      </m:sSubSup>
                      <m:sSub>
                        <m:sSubPr>
                          <m:ctrlPr>
                            <a:rPr lang="en-US" altLang="ja-JP" i="1" dirty="0">
                              <a:solidFill>
                                <a:srgbClr val="9800B6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altLang="ja-JP" i="1" dirty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n-US" altLang="ja-JP" dirty="0">
                                  <a:solidFill>
                                    <a:srgbClr val="9800B6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  <m:t>Φ</m:t>
                              </m:r>
                            </m:e>
                          </m:acc>
                        </m:e>
                        <m:sub>
                          <m:r>
                            <a:rPr lang="en-US" altLang="ja-JP" b="1" dirty="0">
                              <a:latin typeface="Cambria Math" panose="02040503050406030204" pitchFamily="18" charset="0"/>
                              <a:ea typeface="Cambria Math"/>
                            </a:rPr>
                            <m:t>𝐤</m:t>
                          </m:r>
                        </m:sub>
                      </m:sSub>
                      <m:r>
                        <a:rPr lang="en-US" altLang="ja-JP" b="1" i="1" dirty="0" smtClean="0">
                          <a:latin typeface="Cambria Math" panose="02040503050406030204" pitchFamily="18" charset="0"/>
                          <a:ea typeface="Cambria Math"/>
                        </a:rPr>
                        <m:t>+</m:t>
                      </m:r>
                      <m:sSubSup>
                        <m:sSubSupPr>
                          <m:ctrlPr>
                            <a:rPr lang="en-US" altLang="ja-JP" i="1" dirty="0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SupPr>
                        <m:e>
                          <m:r>
                            <a:rPr lang="en-US" altLang="ja-JP" b="0" i="1" dirty="0" smtClean="0">
                              <a:latin typeface="Cambria Math" panose="02040503050406030204" pitchFamily="18" charset="0"/>
                              <a:ea typeface="Cambria Math"/>
                            </a:rPr>
                            <m:t>𝜔</m:t>
                          </m:r>
                        </m:e>
                        <m:sub>
                          <m:r>
                            <a:rPr lang="en-US" altLang="ja-JP" b="0" i="1" dirty="0" smtClean="0">
                              <a:latin typeface="Cambria Math" panose="02040503050406030204" pitchFamily="18" charset="0"/>
                              <a:ea typeface="Cambria Math"/>
                            </a:rPr>
                            <m:t>𝑘</m:t>
                          </m:r>
                        </m:sub>
                        <m:sup>
                          <m:r>
                            <a:rPr lang="en-US" altLang="ja-JP" b="0" i="1" dirty="0" smtClean="0">
                              <a:latin typeface="Cambria Math" panose="02040503050406030204" pitchFamily="18" charset="0"/>
                              <a:ea typeface="Cambria Math"/>
                            </a:rPr>
                            <m:t>2</m:t>
                          </m:r>
                        </m:sup>
                      </m:sSubSup>
                      <m:sSub>
                        <m:sSubPr>
                          <m:ctrlPr>
                            <a:rPr lang="en-US" altLang="ja-JP" i="1" dirty="0">
                              <a:solidFill>
                                <a:srgbClr val="9800B6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altLang="ja-JP" i="1" dirty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n-US" altLang="ja-JP" dirty="0">
                                  <a:solidFill>
                                    <a:srgbClr val="9800B6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  <m:t>Φ</m:t>
                              </m:r>
                            </m:e>
                          </m:acc>
                        </m:e>
                        <m:sub>
                          <m:r>
                            <a:rPr lang="en-US" altLang="ja-JP" b="1" dirty="0">
                              <a:latin typeface="Cambria Math" panose="02040503050406030204" pitchFamily="18" charset="0"/>
                              <a:ea typeface="Cambria Math"/>
                            </a:rPr>
                            <m:t>𝐤</m:t>
                          </m:r>
                        </m:sub>
                      </m:sSub>
                      <m:r>
                        <a:rPr lang="en-US" altLang="ja-JP" b="0" i="0" dirty="0" smtClean="0">
                          <a:latin typeface="Cambria Math" panose="02040503050406030204" pitchFamily="18" charset="0"/>
                          <a:ea typeface="Cambria Math"/>
                        </a:rPr>
                        <m:t>+</m:t>
                      </m:r>
                      <m:d>
                        <m:dPr>
                          <m:ctrlPr>
                            <a:rPr lang="en-US" altLang="ja-JP" b="0" i="1" dirty="0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altLang="ja-JP" b="0" i="0" dirty="0" smtClean="0">
                              <a:latin typeface="Cambria Math" panose="02040503050406030204" pitchFamily="18" charset="0"/>
                              <a:ea typeface="Cambria Math"/>
                            </a:rPr>
                            <m:t>Source</m:t>
                          </m:r>
                          <m:r>
                            <a:rPr lang="en-US" altLang="ja-JP" b="0" i="0" dirty="0" smtClean="0">
                              <a:latin typeface="Cambria Math" panose="02040503050406030204" pitchFamily="18" charset="0"/>
                              <a:ea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altLang="ja-JP" b="0" i="0" dirty="0" smtClean="0">
                              <a:latin typeface="Cambria Math" panose="02040503050406030204" pitchFamily="18" charset="0"/>
                              <a:ea typeface="Cambria Math"/>
                            </a:rPr>
                            <m:t>terms</m:t>
                          </m:r>
                        </m:e>
                      </m:d>
                    </m:oMath>
                  </m:oMathPara>
                </a14:m>
                <a:endParaRPr lang="en-US" altLang="ja-JP" i="1" dirty="0"/>
              </a:p>
              <a:p>
                <a:pPr marL="400050" lvl="1" indent="0">
                  <a:buNone/>
                </a:pPr>
                <a:endParaRPr lang="en-US" altLang="ja-JP" dirty="0"/>
              </a:p>
              <a:p>
                <a:pPr marL="742950" lvl="1"/>
                <a:r>
                  <a:rPr lang="en-US" altLang="ja-JP" dirty="0"/>
                  <a:t>The dynamics can be known if we follow the time evolution of</a:t>
                </a:r>
              </a:p>
              <a:p>
                <a:pPr marL="1314450" lvl="3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altLang="ja-JP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ja-JP" i="1" dirty="0">
                                <a:solidFill>
                                  <a:srgbClr val="9800B6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SupPr>
                          <m:e>
                            <m:sSub>
                              <m:sSubPr>
                                <m:ctrlPr>
                                  <a:rPr lang="en-US" altLang="ja-JP" i="1" dirty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ja-JP" i="1" dirty="0"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𝜕</m:t>
                                </m:r>
                              </m:e>
                              <m:sub>
                                <m:r>
                                  <a:rPr lang="en-US" altLang="ja-JP" i="1" dirty="0"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𝑡</m:t>
                                </m:r>
                              </m:sub>
                            </m:sSub>
                            <m:acc>
                              <m:accPr>
                                <m:chr m:val="̂"/>
                                <m:ctrlPr>
                                  <a:rPr lang="en-US" altLang="ja-JP" i="1" dirty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ja-JP" dirty="0">
                                    <a:solidFill>
                                      <a:srgbClr val="9800B6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Φ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ja-JP" b="1" dirty="0">
                                <a:latin typeface="Cambria Math" panose="02040503050406030204" pitchFamily="18" charset="0"/>
                                <a:ea typeface="Cambria Math"/>
                              </a:rPr>
                              <m:t>𝐤</m:t>
                            </m:r>
                          </m:sub>
                          <m:sup>
                            <m:r>
                              <a:rPr lang="en-US" altLang="ja-JP" b="1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†</m:t>
                            </m:r>
                          </m:sup>
                        </m:sSubSup>
                        <m:r>
                          <a:rPr lang="en-US" altLang="ja-JP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⋅</m:t>
                        </m:r>
                        <m:sSub>
                          <m:sSubPr>
                            <m:ctrlPr>
                              <a:rPr lang="en-US" altLang="ja-JP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</m:e>
                          <m:sub>
                            <m:r>
                              <a:rPr lang="en-US" altLang="ja-JP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  <m:sSub>
                          <m:sSubPr>
                            <m:ctrlPr>
                              <a:rPr lang="en-US" altLang="ja-JP" i="1" dirty="0">
                                <a:solidFill>
                                  <a:srgbClr val="9800B6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altLang="ja-JP" i="1" dirty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ja-JP" dirty="0">
                                    <a:solidFill>
                                      <a:srgbClr val="9800B6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Φ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ja-JP" b="1" dirty="0">
                                <a:latin typeface="Cambria Math" panose="02040503050406030204" pitchFamily="18" charset="0"/>
                                <a:ea typeface="Cambria Math"/>
                              </a:rPr>
                              <m:t>𝐤</m:t>
                            </m:r>
                          </m:sub>
                        </m:sSub>
                      </m:e>
                    </m:d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,  </m:t>
                    </m:r>
                    <m:d>
                      <m:dPr>
                        <m:begChr m:val="⟨"/>
                        <m:endChr m:val="⟩"/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ja-JP" i="1" dirty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SupPr>
                          <m:e>
                            <m:acc>
                              <m:accPr>
                                <m:chr m:val="̂"/>
                                <m:ctrlPr>
                                  <a:rPr lang="en-US" altLang="ja-JP" i="1" dirty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ja-JP" dirty="0">
                                    <a:solidFill>
                                      <a:srgbClr val="9800B6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Φ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ja-JP" b="1" dirty="0">
                                <a:latin typeface="Cambria Math" panose="02040503050406030204" pitchFamily="18" charset="0"/>
                                <a:ea typeface="Cambria Math"/>
                              </a:rPr>
                              <m:t>𝐤</m:t>
                            </m:r>
                          </m:sub>
                          <m:sup>
                            <m:r>
                              <a:rPr lang="en-US" altLang="ja-JP" b="1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†</m:t>
                            </m:r>
                          </m:sup>
                        </m:sSubSup>
                        <m:r>
                          <a:rPr lang="en-US" altLang="ja-JP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⋅</m:t>
                        </m:r>
                        <m:sSub>
                          <m:sSubPr>
                            <m:ctrlPr>
                              <a:rPr lang="en-US" altLang="ja-JP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</m:e>
                          <m:sub>
                            <m:r>
                              <a:rPr lang="en-US" altLang="ja-JP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  <m:sSub>
                          <m:sSubPr>
                            <m:ctrlPr>
                              <a:rPr lang="en-US" altLang="ja-JP" i="1" dirty="0">
                                <a:solidFill>
                                  <a:srgbClr val="9800B6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altLang="ja-JP" i="1" dirty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ja-JP" dirty="0">
                                    <a:solidFill>
                                      <a:srgbClr val="9800B6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Φ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ja-JP" b="1" dirty="0">
                                <a:latin typeface="Cambria Math" panose="02040503050406030204" pitchFamily="18" charset="0"/>
                                <a:ea typeface="Cambria Math"/>
                              </a:rPr>
                              <m:t>𝐤</m:t>
                            </m:r>
                          </m:sub>
                        </m:sSub>
                      </m:e>
                    </m:d>
                    <m:r>
                      <a:rPr lang="en-US" altLang="ja-JP" b="1" i="1" dirty="0" smtClean="0">
                        <a:latin typeface="Cambria Math" panose="02040503050406030204" pitchFamily="18" charset="0"/>
                        <a:ea typeface="Cambria Math"/>
                      </a:rPr>
                      <m:t>, </m:t>
                    </m:r>
                    <m:r>
                      <a:rPr lang="en-US" altLang="ja-JP" b="0" i="1" dirty="0" smtClean="0"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  <m:d>
                      <m:dPr>
                        <m:begChr m:val="⟨"/>
                        <m:endChr m:val="⟩"/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ja-JP" i="1" dirty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SupPr>
                          <m:e>
                            <m:acc>
                              <m:accPr>
                                <m:chr m:val="̂"/>
                                <m:ctrlPr>
                                  <a:rPr lang="en-US" altLang="ja-JP" i="1" dirty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ja-JP" dirty="0">
                                    <a:solidFill>
                                      <a:srgbClr val="9800B6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Φ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ja-JP" b="1" dirty="0">
                                <a:latin typeface="Cambria Math" panose="02040503050406030204" pitchFamily="18" charset="0"/>
                                <a:ea typeface="Cambria Math"/>
                              </a:rPr>
                              <m:t>𝐤</m:t>
                            </m:r>
                          </m:sub>
                          <m:sup>
                            <m:r>
                              <a:rPr lang="en-US" altLang="ja-JP" b="1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†</m:t>
                            </m:r>
                          </m:sup>
                        </m:sSubSup>
                        <m:sSub>
                          <m:sSubPr>
                            <m:ctrlPr>
                              <a:rPr lang="en-US" altLang="ja-JP" i="1" dirty="0">
                                <a:solidFill>
                                  <a:srgbClr val="9800B6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altLang="ja-JP" i="1" dirty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ja-JP" dirty="0">
                                    <a:solidFill>
                                      <a:srgbClr val="9800B6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Φ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ja-JP" b="1" dirty="0">
                                <a:latin typeface="Cambria Math" panose="02040503050406030204" pitchFamily="18" charset="0"/>
                                <a:ea typeface="Cambria Math"/>
                              </a:rPr>
                              <m:t>𝐤</m:t>
                            </m:r>
                          </m:sub>
                        </m:sSub>
                      </m:e>
                    </m:d>
                    <m:r>
                      <a:rPr lang="en-US" altLang="ja-JP" b="1" i="1" dirty="0" smtClean="0">
                        <a:latin typeface="Cambria Math" panose="02040503050406030204" pitchFamily="18" charset="0"/>
                        <a:ea typeface="Cambria Math"/>
                      </a:rPr>
                      <m:t>,</m:t>
                    </m:r>
                  </m:oMath>
                </a14:m>
                <a:r>
                  <a:rPr lang="en-US" altLang="ja-JP" dirty="0"/>
                  <a:t>  (</a:t>
                </a:r>
                <a:r>
                  <a:rPr lang="en-US" altLang="ja-JP" dirty="0" err="1"/>
                  <a:t>etc</a:t>
                </a:r>
                <a:r>
                  <a:rPr lang="en-US" altLang="ja-JP" dirty="0"/>
                  <a:t>…)</a:t>
                </a:r>
              </a:p>
              <a:p>
                <a:pPr marL="1828800" lvl="4" indent="0">
                  <a:buNone/>
                </a:pPr>
                <a:endParaRPr lang="en-US" altLang="ja-JP" dirty="0"/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504" y="116632"/>
                <a:ext cx="8928992" cy="6552728"/>
              </a:xfrm>
              <a:blipFill rotWithShape="0">
                <a:blip r:embed="rId3"/>
                <a:stretch>
                  <a:fillRect l="-751" t="-74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2019/11/28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The 3rd Workshop on HEPG @ South China Normal Univ.</a:t>
            </a:r>
            <a:endParaRPr kumimoji="1" lang="ja-JP" altLang="en-US"/>
          </a:p>
        </p:txBody>
      </p:sp>
      <p:sp>
        <p:nvSpPr>
          <p:cNvPr id="9" name="大かっこ 8"/>
          <p:cNvSpPr/>
          <p:nvPr/>
        </p:nvSpPr>
        <p:spPr>
          <a:xfrm>
            <a:off x="1835696" y="3159073"/>
            <a:ext cx="5616624" cy="341935"/>
          </a:xfrm>
          <a:prstGeom prst="bracketPair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7452320" y="1988840"/>
            <a:ext cx="1050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( total # )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481447" y="2492896"/>
            <a:ext cx="912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( net # )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0" name="角丸四角形吹き出し 9"/>
          <p:cNvSpPr/>
          <p:nvPr/>
        </p:nvSpPr>
        <p:spPr>
          <a:xfrm>
            <a:off x="6542856" y="1251340"/>
            <a:ext cx="1613418" cy="566772"/>
          </a:xfrm>
          <a:prstGeom prst="wedgeRoundRectCallout">
            <a:avLst>
              <a:gd name="adj1" fmla="val -44686"/>
              <a:gd name="adj2" fmla="val 75527"/>
              <a:gd name="adj3" fmla="val 16667"/>
            </a:avLst>
          </a:prstGeom>
          <a:noFill/>
          <a:ln w="127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</a:rPr>
              <a:t>(kinetic energy)</a:t>
            </a:r>
          </a:p>
          <a:p>
            <a:pPr algn="ctr"/>
            <a:r>
              <a:rPr lang="en-US" altLang="ja-JP" sz="1400" dirty="0">
                <a:solidFill>
                  <a:schemeClr val="tx1"/>
                </a:solidFill>
              </a:rPr>
              <a:t>(1 particle energy)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11" name="角丸四角形吹き出し 10"/>
          <p:cNvSpPr/>
          <p:nvPr/>
        </p:nvSpPr>
        <p:spPr>
          <a:xfrm>
            <a:off x="7606681" y="2932966"/>
            <a:ext cx="1224136" cy="549937"/>
          </a:xfrm>
          <a:prstGeom prst="wedgeRoundRectCallout">
            <a:avLst>
              <a:gd name="adj1" fmla="val -129957"/>
              <a:gd name="adj2" fmla="val -66281"/>
              <a:gd name="adj3" fmla="val 16667"/>
            </a:avLst>
          </a:prstGeom>
          <a:noFill/>
          <a:ln w="127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dirty="0">
                <a:solidFill>
                  <a:schemeClr val="tx1"/>
                </a:solidFill>
              </a:rPr>
              <a:t>U(1) </a:t>
            </a:r>
            <a:r>
              <a:rPr lang="en-US" altLang="ja-JP" sz="1400" dirty="0" err="1">
                <a:solidFill>
                  <a:schemeClr val="tx1"/>
                </a:solidFill>
              </a:rPr>
              <a:t>Noether</a:t>
            </a:r>
            <a:r>
              <a:rPr lang="en-US" altLang="ja-JP" sz="1400" dirty="0">
                <a:solidFill>
                  <a:schemeClr val="tx1"/>
                </a:solidFill>
              </a:rPr>
              <a:t> charge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cxnSp>
        <p:nvCxnSpPr>
          <p:cNvPr id="7" name="直線コネクタ 6"/>
          <p:cNvCxnSpPr/>
          <p:nvPr/>
        </p:nvCxnSpPr>
        <p:spPr>
          <a:xfrm>
            <a:off x="6686872" y="1556792"/>
            <a:ext cx="134151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大かっこ 13"/>
              <p:cNvSpPr/>
              <p:nvPr/>
            </p:nvSpPr>
            <p:spPr>
              <a:xfrm>
                <a:off x="6444208" y="4221088"/>
                <a:ext cx="1776772" cy="396045"/>
              </a:xfrm>
              <a:prstGeom prst="bracketPair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ja-JP" sz="1600" i="1" dirty="0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SupPr>
                        <m:e>
                          <m:r>
                            <a:rPr lang="en-US" altLang="ja-JP" sz="1600" i="1" dirty="0">
                              <a:latin typeface="Cambria Math" panose="02040503050406030204" pitchFamily="18" charset="0"/>
                              <a:ea typeface="Cambria Math"/>
                            </a:rPr>
                            <m:t>𝜔</m:t>
                          </m:r>
                        </m:e>
                        <m:sub>
                          <m:r>
                            <a:rPr lang="en-US" altLang="ja-JP" sz="1600" i="1" dirty="0">
                              <a:latin typeface="Cambria Math" panose="02040503050406030204" pitchFamily="18" charset="0"/>
                              <a:ea typeface="Cambria Math"/>
                            </a:rPr>
                            <m:t>𝑘</m:t>
                          </m:r>
                        </m:sub>
                        <m:sup/>
                      </m:sSubSup>
                      <m:r>
                        <a:rPr lang="en-US" altLang="ja-JP" sz="1600" b="0" i="1" dirty="0" smtClean="0">
                          <a:latin typeface="Cambria Math" panose="02040503050406030204" pitchFamily="18" charset="0"/>
                          <a:ea typeface="Cambria Math"/>
                        </a:rPr>
                        <m:t>≡</m:t>
                      </m:r>
                      <m:rad>
                        <m:radPr>
                          <m:degHide m:val="on"/>
                          <m:ctrlPr>
                            <a:rPr lang="en-US" altLang="ja-JP" sz="1600" b="0" i="1" dirty="0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altLang="ja-JP" sz="1600" b="0" i="1" dirty="0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altLang="ja-JP" sz="1600" b="0" i="1" dirty="0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𝑘</m:t>
                              </m:r>
                            </m:e>
                            <m:sup>
                              <m:r>
                                <a:rPr lang="en-US" altLang="ja-JP" sz="1600" b="0" i="1" dirty="0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altLang="ja-JP" sz="1600" b="0" i="1" dirty="0" smtClean="0">
                              <a:latin typeface="Cambria Math" panose="02040503050406030204" pitchFamily="18" charset="0"/>
                              <a:ea typeface="Cambria Math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altLang="ja-JP" sz="1600" b="0" i="1" dirty="0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SupPr>
                            <m:e>
                              <m:r>
                                <a:rPr lang="en-US" altLang="ja-JP" sz="1600" b="0" i="1" dirty="0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𝑀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altLang="ja-JP" sz="1600" dirty="0">
                                  <a:solidFill>
                                    <a:srgbClr val="9800B6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  <m:t>Φ</m:t>
                              </m:r>
                            </m:sub>
                            <m:sup>
                              <m:r>
                                <a:rPr lang="en-US" altLang="ja-JP" sz="1600" b="0" i="1" dirty="0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2</m:t>
                              </m:r>
                            </m:sup>
                          </m:sSubSup>
                        </m:e>
                      </m:rad>
                    </m:oMath>
                  </m:oMathPara>
                </a14:m>
                <a:endParaRPr lang="ja-JP" altLang="en-US" sz="1600" dirty="0"/>
              </a:p>
            </p:txBody>
          </p:sp>
        </mc:Choice>
        <mc:Fallback xmlns="">
          <p:sp>
            <p:nvSpPr>
              <p:cNvPr id="14" name="大かっこ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4208" y="4221088"/>
                <a:ext cx="1776772" cy="396045"/>
              </a:xfrm>
              <a:prstGeom prst="bracketPair">
                <a:avLst/>
              </a:prstGeom>
              <a:blipFill rotWithShape="0">
                <a:blip r:embed="rId4"/>
                <a:stretch>
                  <a:fillRect b="-10294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11238668"/>
      </p:ext>
    </p:extLst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角丸四角形 21"/>
          <p:cNvSpPr/>
          <p:nvPr/>
        </p:nvSpPr>
        <p:spPr>
          <a:xfrm>
            <a:off x="3491880" y="1938504"/>
            <a:ext cx="648072" cy="7200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角丸四角形 22"/>
          <p:cNvSpPr/>
          <p:nvPr/>
        </p:nvSpPr>
        <p:spPr>
          <a:xfrm>
            <a:off x="4860032" y="1938504"/>
            <a:ext cx="720080" cy="72007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角丸四角形 23"/>
          <p:cNvSpPr/>
          <p:nvPr/>
        </p:nvSpPr>
        <p:spPr>
          <a:xfrm>
            <a:off x="4211960" y="1926032"/>
            <a:ext cx="342037" cy="84479"/>
          </a:xfrm>
          <a:prstGeom prst="roundRect">
            <a:avLst/>
          </a:prstGeom>
          <a:solidFill>
            <a:srgbClr val="FFEA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角丸四角形 24"/>
          <p:cNvSpPr/>
          <p:nvPr/>
        </p:nvSpPr>
        <p:spPr>
          <a:xfrm>
            <a:off x="5643908" y="1938504"/>
            <a:ext cx="512268" cy="72007"/>
          </a:xfrm>
          <a:prstGeom prst="roundRect">
            <a:avLst/>
          </a:prstGeom>
          <a:solidFill>
            <a:srgbClr val="FFEA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角丸四角形 25"/>
          <p:cNvSpPr/>
          <p:nvPr/>
        </p:nvSpPr>
        <p:spPr>
          <a:xfrm>
            <a:off x="2843808" y="1926032"/>
            <a:ext cx="483548" cy="84479"/>
          </a:xfrm>
          <a:prstGeom prst="roundRect">
            <a:avLst/>
          </a:prstGeom>
          <a:solidFill>
            <a:srgbClr val="C3FF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107504" y="116632"/>
                <a:ext cx="8928992" cy="6552728"/>
              </a:xfrm>
            </p:spPr>
            <p:txBody>
              <a:bodyPr>
                <a:normAutofit/>
              </a:bodyPr>
              <a:lstStyle/>
              <a:p>
                <a:r>
                  <a:rPr kumimoji="1" lang="en-US" altLang="ja-JP" b="0" dirty="0">
                    <a:ea typeface="Cambria Math"/>
                  </a:rPr>
                  <a:t>Evaluation of the particle number : </a:t>
                </a:r>
                <a:r>
                  <a:rPr lang="en-US" altLang="ja-JP" b="1" u="sng" dirty="0" err="1">
                    <a:solidFill>
                      <a:srgbClr val="FF0000"/>
                    </a:solidFill>
                    <a:ea typeface="Cambria Math"/>
                  </a:rPr>
                  <a:t>Bogoliubov</a:t>
                </a:r>
                <a:r>
                  <a:rPr lang="en-US" altLang="ja-JP" b="1" u="sng" dirty="0">
                    <a:solidFill>
                      <a:srgbClr val="FF0000"/>
                    </a:solidFill>
                    <a:ea typeface="Cambria Math"/>
                  </a:rPr>
                  <a:t> transformation</a:t>
                </a:r>
              </a:p>
              <a:p>
                <a:pPr lvl="3"/>
                <a:endParaRPr lang="en-US" altLang="ja-JP" sz="800" b="1" u="sng" dirty="0">
                  <a:solidFill>
                    <a:srgbClr val="FF0000"/>
                  </a:solidFill>
                  <a:ea typeface="Cambria Math"/>
                </a:endParaRPr>
              </a:p>
              <a:p>
                <a:pPr lvl="1"/>
                <a:r>
                  <a:rPr lang="en-US" altLang="ja-JP" dirty="0">
                    <a:ea typeface="Cambria Math"/>
                  </a:rPr>
                  <a:t>The (free) field operator can be expanded with wave function and creation/annihilation operators</a:t>
                </a:r>
              </a:p>
              <a:p>
                <a:pPr marL="1371600" lvl="3" indent="0">
                  <a:buNone/>
                </a:pPr>
                <a14:m>
                  <m:oMath xmlns:m="http://schemas.openxmlformats.org/officeDocument/2006/math">
                    <m:r>
                      <a:rPr lang="en-US" altLang="ja-JP" i="1">
                        <a:solidFill>
                          <a:srgbClr val="0000FF"/>
                        </a:solidFill>
                        <a:latin typeface="Cambria Math"/>
                      </a:rPr>
                      <m:t>𝜒</m:t>
                    </m:r>
                    <m:r>
                      <a:rPr lang="en-US" altLang="ja-JP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ja-JP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altLang="ja-JP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ja-JP" b="1">
                        <a:latin typeface="Cambria Math" panose="02040503050406030204" pitchFamily="18" charset="0"/>
                      </a:rPr>
                      <m:t>𝐱</m:t>
                    </m:r>
                    <m:r>
                      <a:rPr lang="en-US" altLang="ja-JP" i="1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altLang="ja-JP" i="1">
                        <a:latin typeface="Cambria Math"/>
                      </a:rPr>
                      <m:t>=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f>
                          <m:fPr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ja-JP" i="1">
                                    <a:latin typeface="Cambria Math"/>
                                  </a:rPr>
                                  <m:t>𝑑</m:t>
                                </m:r>
                              </m:e>
                              <m:sup>
                                <m:r>
                                  <a:rPr lang="en-US" altLang="ja-JP" i="1">
                                    <a:latin typeface="Cambria Math"/>
                                  </a:rPr>
                                  <m:t>3</m:t>
                                </m:r>
                              </m:sup>
                            </m:sSup>
                            <m:r>
                              <a:rPr lang="en-US" altLang="ja-JP" i="1">
                                <a:latin typeface="Cambria Math"/>
                              </a:rPr>
                              <m:t>𝑘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ja-JP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ja-JP" i="1">
                                        <a:latin typeface="Cambria Math"/>
                                      </a:rPr>
                                      <m:t>2</m:t>
                                    </m:r>
                                    <m:r>
                                      <a:rPr lang="en-US" altLang="ja-JP" i="1">
                                        <a:latin typeface="Cambria Math"/>
                                      </a:rPr>
                                      <m:t>𝜋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altLang="ja-JP" i="1">
                                    <a:latin typeface="Cambria Math"/>
                                  </a:rPr>
                                  <m:t>3</m:t>
                                </m:r>
                              </m:sup>
                            </m:sSup>
                          </m:den>
                        </m:f>
                        <m:sSup>
                          <m:sSupPr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ja-JP" i="1">
                                <a:latin typeface="Cambria Math"/>
                              </a:rPr>
                              <m:t>𝑖</m:t>
                            </m:r>
                            <m:r>
                              <a:rPr lang="en-US" altLang="ja-JP" b="1">
                                <a:latin typeface="Cambria Math"/>
                              </a:rPr>
                              <m:t>𝐤</m:t>
                            </m:r>
                            <m:r>
                              <a:rPr lang="en-US" altLang="ja-JP" b="1">
                                <a:latin typeface="Cambria Math"/>
                                <a:ea typeface="Cambria Math"/>
                              </a:rPr>
                              <m:t>∙</m:t>
                            </m:r>
                            <m:r>
                              <a:rPr lang="en-US" altLang="ja-JP" b="1">
                                <a:latin typeface="Cambria Math"/>
                              </a:rPr>
                              <m:t>𝐱</m:t>
                            </m:r>
                          </m:sup>
                        </m:sSup>
                        <m:d>
                          <m:dPr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altLang="ja-JP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ja-JP" i="1">
                                    <a:solidFill>
                                      <a:srgbClr val="0000FF"/>
                                    </a:solidFill>
                                    <a:latin typeface="Cambria Math"/>
                                  </a:rPr>
                                  <m:t>𝜒</m:t>
                                </m:r>
                              </m:e>
                              <m:sub>
                                <m:r>
                                  <a:rPr lang="en-US" altLang="ja-JP" i="1">
                                    <a:latin typeface="Cambria Math"/>
                                  </a:rPr>
                                  <m:t>𝑘</m:t>
                                </m:r>
                              </m:sub>
                              <m:sup>
                                <m:d>
                                  <m:dPr>
                                    <m:ctrlPr>
                                      <a:rPr lang="en-US" altLang="ja-JP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ja-JP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</m:d>
                              </m:sup>
                            </m:sSubSup>
                            <m:d>
                              <m:dPr>
                                <m:ctrlPr>
                                  <a:rPr lang="en-US" altLang="ja-JP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ja-JP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d>
                            <m:sSubSup>
                              <m:sSubSupPr>
                                <m:ctrlPr>
                                  <a:rPr lang="en-US" altLang="ja-JP" b="1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ja-JP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ja-JP" b="1">
                                    <a:latin typeface="Cambria Math"/>
                                  </a:rPr>
                                  <m:t>𝐤</m:t>
                                </m:r>
                              </m:sub>
                              <m:sup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altLang="ja-JP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sup>
                            </m:sSubSup>
                            <m:r>
                              <a:rPr lang="en-US" altLang="ja-JP" i="1">
                                <a:latin typeface="Cambria Math"/>
                              </a:rPr>
                              <m:t>+</m:t>
                            </m:r>
                            <m:sSubSup>
                              <m:sSubSupPr>
                                <m:ctrlPr>
                                  <a:rPr lang="en-US" altLang="ja-JP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ja-JP" i="1">
                                    <a:solidFill>
                                      <a:srgbClr val="0000FF"/>
                                    </a:solidFill>
                                    <a:latin typeface="Cambria Math"/>
                                  </a:rPr>
                                  <m:t>𝜒</m:t>
                                </m:r>
                              </m:e>
                              <m:sub>
                                <m:r>
                                  <a:rPr lang="en-US" altLang="ja-JP" i="1">
                                    <a:latin typeface="Cambria Math"/>
                                  </a:rPr>
                                  <m:t>𝑘</m:t>
                                </m:r>
                              </m:sub>
                              <m:sup>
                                <m:d>
                                  <m:dPr>
                                    <m:ctrlPr>
                                      <a:rPr lang="en-US" altLang="ja-JP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ja-JP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</m:d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bSup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  <m:sSubSup>
                              <m:sSubSupPr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ja-JP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ja-JP" b="1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altLang="ja-JP" b="1">
                                    <a:latin typeface="Cambria Math"/>
                                  </a:rPr>
                                  <m:t>𝐤</m:t>
                                </m:r>
                              </m:sub>
                              <m:sup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altLang="ja-JP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)†</m:t>
                                </m:r>
                              </m:sup>
                            </m:sSubSup>
                          </m:e>
                        </m:d>
                      </m:e>
                    </m:nary>
                  </m:oMath>
                </a14:m>
                <a:r>
                  <a:rPr lang="en-US" altLang="ja-JP" i="1" dirty="0">
                    <a:latin typeface="Cambria Math"/>
                    <a:ea typeface="Cambria Math"/>
                  </a:rPr>
                  <a:t>	</a:t>
                </a:r>
              </a:p>
              <a:p>
                <a:pPr marL="914400" lvl="2" indent="0">
                  <a:buNone/>
                </a:pPr>
                <a:endParaRPr lang="en-US" altLang="ja-JP" i="1" dirty="0">
                  <a:latin typeface="Cambria Math"/>
                  <a:ea typeface="Cambria Math"/>
                </a:endParaRPr>
              </a:p>
              <a:p>
                <a:pPr marL="1371600" lvl="3" indent="0">
                  <a:buNone/>
                </a:pPr>
                <a:r>
                  <a:rPr lang="en-US" altLang="ja-JP" dirty="0"/>
                  <a:t>             </a:t>
                </a:r>
                <a14:m>
                  <m:oMath xmlns:m="http://schemas.openxmlformats.org/officeDocument/2006/math">
                    <m:r>
                      <a:rPr lang="en-US" altLang="ja-JP" i="1">
                        <a:latin typeface="Cambria Math"/>
                      </a:rPr>
                      <m:t>=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f>
                          <m:fPr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ja-JP" i="1">
                                    <a:latin typeface="Cambria Math"/>
                                  </a:rPr>
                                  <m:t>𝑑</m:t>
                                </m:r>
                              </m:e>
                              <m:sup>
                                <m:r>
                                  <a:rPr lang="en-US" altLang="ja-JP" i="1">
                                    <a:latin typeface="Cambria Math"/>
                                  </a:rPr>
                                  <m:t>3</m:t>
                                </m:r>
                              </m:sup>
                            </m:sSup>
                            <m:r>
                              <a:rPr lang="en-US" altLang="ja-JP" i="1">
                                <a:latin typeface="Cambria Math"/>
                              </a:rPr>
                              <m:t>𝑘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ja-JP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ja-JP" i="1">
                                        <a:latin typeface="Cambria Math"/>
                                      </a:rPr>
                                      <m:t>2</m:t>
                                    </m:r>
                                    <m:r>
                                      <a:rPr lang="en-US" altLang="ja-JP" i="1">
                                        <a:latin typeface="Cambria Math"/>
                                      </a:rPr>
                                      <m:t>𝜋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altLang="ja-JP" i="1">
                                    <a:latin typeface="Cambria Math"/>
                                  </a:rPr>
                                  <m:t>3</m:t>
                                </m:r>
                              </m:sup>
                            </m:sSup>
                          </m:den>
                        </m:f>
                        <m:sSup>
                          <m:sSupPr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ja-JP" i="1">
                                <a:latin typeface="Cambria Math"/>
                              </a:rPr>
                              <m:t>𝑖</m:t>
                            </m:r>
                            <m:r>
                              <a:rPr lang="en-US" altLang="ja-JP" b="1">
                                <a:latin typeface="Cambria Math"/>
                              </a:rPr>
                              <m:t>𝐤</m:t>
                            </m:r>
                            <m:r>
                              <a:rPr lang="en-US" altLang="ja-JP" b="1">
                                <a:latin typeface="Cambria Math"/>
                                <a:ea typeface="Cambria Math"/>
                              </a:rPr>
                              <m:t>∙</m:t>
                            </m:r>
                            <m:r>
                              <a:rPr lang="en-US" altLang="ja-JP" b="1">
                                <a:latin typeface="Cambria Math"/>
                              </a:rPr>
                              <m:t>𝐱</m:t>
                            </m:r>
                          </m:sup>
                        </m:sSup>
                        <m:d>
                          <m:dPr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altLang="ja-JP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ja-JP" i="1">
                                    <a:solidFill>
                                      <a:srgbClr val="0000FF"/>
                                    </a:solidFill>
                                    <a:latin typeface="Cambria Math"/>
                                  </a:rPr>
                                  <m:t>𝜒</m:t>
                                </m:r>
                              </m:e>
                              <m:sub>
                                <m:r>
                                  <a:rPr lang="en-US" altLang="ja-JP" i="1">
                                    <a:latin typeface="Cambria Math"/>
                                  </a:rPr>
                                  <m:t>𝑘</m:t>
                                </m:r>
                              </m:sub>
                              <m:sup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sup>
                            </m:sSubSup>
                            <m:sSubSup>
                              <m:sSubSupPr>
                                <m:ctrlPr>
                                  <a:rPr lang="en-US" altLang="ja-JP" b="1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ja-JP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ja-JP" b="1">
                                    <a:latin typeface="Cambria Math"/>
                                  </a:rPr>
                                  <m:t>𝐤</m:t>
                                </m:r>
                              </m:sub>
                              <m:sup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sup>
                            </m:sSubSup>
                            <m:r>
                              <a:rPr lang="en-US" altLang="ja-JP" i="1">
                                <a:latin typeface="Cambria Math"/>
                              </a:rPr>
                              <m:t>+</m:t>
                            </m:r>
                            <m:sSubSup>
                              <m:sSubSupPr>
                                <m:ctrlPr>
                                  <a:rPr lang="en-US" altLang="ja-JP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ja-JP" i="1">
                                    <a:solidFill>
                                      <a:srgbClr val="0000FF"/>
                                    </a:solidFill>
                                    <a:latin typeface="Cambria Math"/>
                                  </a:rPr>
                                  <m:t>𝜒</m:t>
                                </m:r>
                              </m:e>
                              <m:sub>
                                <m:r>
                                  <a:rPr lang="en-US" altLang="ja-JP" i="1">
                                    <a:latin typeface="Cambria Math"/>
                                  </a:rPr>
                                  <m:t>𝑘</m:t>
                                </m:r>
                              </m:sub>
                              <m:sup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)∗</m:t>
                                </m:r>
                              </m:sup>
                            </m:sSubSup>
                            <m:sSubSup>
                              <m:sSubSupPr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ja-JP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ja-JP" b="1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altLang="ja-JP" b="1">
                                    <a:latin typeface="Cambria Math"/>
                                  </a:rPr>
                                  <m:t>𝐤</m:t>
                                </m:r>
                              </m:sub>
                              <m:sup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)†</m:t>
                                </m:r>
                              </m:sup>
                            </m:sSubSup>
                          </m:e>
                        </m:d>
                      </m:e>
                    </m:nary>
                  </m:oMath>
                </a14:m>
                <a:endParaRPr lang="en-US" altLang="ja-JP" i="1" dirty="0">
                  <a:latin typeface="Cambria Math"/>
                  <a:ea typeface="Cambria Math"/>
                </a:endParaRPr>
              </a:p>
              <a:p>
                <a:pPr marL="1371600" lvl="3" indent="0">
                  <a:buNone/>
                </a:pPr>
                <a:r>
                  <a:rPr lang="en-US" altLang="ja-JP" i="1" dirty="0">
                    <a:latin typeface="Cambria Math"/>
                    <a:ea typeface="Cambria Math"/>
                  </a:rPr>
                  <a:t>		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   0=</m:t>
                        </m:r>
                        <m:sSubSup>
                          <m:sSubSupPr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𝜕</m:t>
                            </m:r>
                          </m:e>
                          <m:sub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  <m:sup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ja-JP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ja-JP" i="1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  <m:t>𝜒</m:t>
                            </m:r>
                          </m:e>
                          <m:sub>
                            <m:r>
                              <a:rPr lang="en-US" altLang="ja-JP" i="1">
                                <a:latin typeface="Cambria Math"/>
                              </a:rPr>
                              <m:t>𝑘</m:t>
                            </m:r>
                          </m:sub>
                          <m:sup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bSup>
                        <m:r>
                          <a:rPr lang="en-US" altLang="ja-JP" i="1">
                            <a:latin typeface="Cambria Math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  <m:sup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ja-JP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ja-JP" i="1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  <m:t>𝜒</m:t>
                            </m:r>
                          </m:e>
                          <m:sub>
                            <m:r>
                              <a:rPr lang="en-US" altLang="ja-JP" i="1">
                                <a:latin typeface="Cambria Math"/>
                              </a:rPr>
                              <m:t>𝑘</m:t>
                            </m:r>
                          </m:sub>
                          <m:sup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b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 ,      </m:t>
                        </m:r>
                        <m:sSub>
                          <m:sSubPr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=</m:t>
                        </m:r>
                        <m:rad>
                          <m:radPr>
                            <m:degHide m:val="on"/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US" altLang="ja-JP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ja-JP" b="1">
                                        <a:latin typeface="Cambria Math"/>
                                      </a:rPr>
                                      <m:t>𝐤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e>
                              <m:sup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en-US" altLang="ja-JP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ja-JP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𝜙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  </m:t>
                        </m:r>
                      </m:e>
                    </m:d>
                  </m:oMath>
                </a14:m>
                <a:endParaRPr kumimoji="1" lang="en-US" altLang="ja-JP" b="0" dirty="0">
                  <a:ea typeface="Cambria Math"/>
                </a:endParaRPr>
              </a:p>
              <a:p>
                <a:pPr lvl="1"/>
                <a:r>
                  <a:rPr kumimoji="1" lang="en-US" altLang="ja-JP" dirty="0" err="1">
                    <a:solidFill>
                      <a:srgbClr val="FF0000"/>
                    </a:solidFill>
                    <a:ea typeface="Cambria Math"/>
                  </a:rPr>
                  <a:t>Bogoliubov</a:t>
                </a:r>
                <a:r>
                  <a:rPr kumimoji="1" lang="en-US" altLang="ja-JP" dirty="0">
                    <a:solidFill>
                      <a:srgbClr val="FF0000"/>
                    </a:solidFill>
                    <a:ea typeface="Cambria Math"/>
                  </a:rPr>
                  <a:t> </a:t>
                </a:r>
                <a:r>
                  <a:rPr lang="en-US" altLang="ja-JP" dirty="0">
                    <a:solidFill>
                      <a:srgbClr val="FF0000"/>
                    </a:solidFill>
                    <a:ea typeface="Cambria Math"/>
                  </a:rPr>
                  <a:t>t</a:t>
                </a:r>
                <a:r>
                  <a:rPr kumimoji="1" lang="en-US" altLang="ja-JP" dirty="0">
                    <a:solidFill>
                      <a:srgbClr val="FF0000"/>
                    </a:solidFill>
                    <a:ea typeface="Cambria Math"/>
                  </a:rPr>
                  <a:t>ransformation law</a:t>
                </a:r>
                <a:endParaRPr lang="en-US" altLang="ja-JP" dirty="0"/>
              </a:p>
              <a:p>
                <a:pPr lvl="3"/>
                <a:endParaRPr lang="en-US" altLang="ja-JP" dirty="0">
                  <a:sym typeface="Wingdings" panose="05000000000000000000" pitchFamily="2" charset="2"/>
                </a:endParaRPr>
              </a:p>
              <a:p>
                <a:pPr lvl="3"/>
                <a:endParaRPr lang="en-US" altLang="ja-JP" dirty="0">
                  <a:sym typeface="Wingdings" panose="05000000000000000000" pitchFamily="2" charset="2"/>
                </a:endParaRPr>
              </a:p>
              <a:p>
                <a:pPr lvl="3"/>
                <a:endParaRPr lang="en-US" altLang="ja-JP" dirty="0">
                  <a:sym typeface="Wingdings" panose="05000000000000000000" pitchFamily="2" charset="2"/>
                </a:endParaRPr>
              </a:p>
              <a:p>
                <a:pPr lvl="3"/>
                <a:endParaRPr lang="en-US" altLang="ja-JP" dirty="0">
                  <a:sym typeface="Wingdings" panose="05000000000000000000" pitchFamily="2" charset="2"/>
                </a:endParaRPr>
              </a:p>
              <a:p>
                <a:pPr lvl="1"/>
                <a:r>
                  <a:rPr lang="en-US" altLang="ja-JP" dirty="0">
                    <a:sym typeface="Wingdings" panose="05000000000000000000" pitchFamily="2" charset="2"/>
                  </a:rPr>
                  <a:t>Produced number (occupation number)</a:t>
                </a:r>
              </a:p>
              <a:p>
                <a:pPr marL="1371600" lvl="3" indent="0">
                  <a:buNone/>
                </a:pPr>
                <a:r>
                  <a:rPr lang="en-US" altLang="ja-JP" dirty="0">
                    <a:sym typeface="Wingdings" panose="05000000000000000000" pitchFamily="2" charset="2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ja-JP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altLang="ja-JP" i="1">
                            <a:latin typeface="Cambria Math"/>
                          </a:rPr>
                          <m:t>𝑘</m:t>
                        </m:r>
                      </m:sub>
                      <m: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bSup>
                    <m:r>
                      <a:rPr lang="en-US" altLang="ja-JP" i="1">
                        <a:latin typeface="Cambria Math"/>
                      </a:rPr>
                      <m:t>≡</m:t>
                    </m:r>
                    <m:d>
                      <m:dPr>
                        <m:begChr m:val="⟨"/>
                        <m:endChr m:val="⟩"/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i="1">
                                <a:latin typeface="Cambria Math"/>
                              </a:rPr>
                              <m:t>0</m:t>
                            </m:r>
                          </m:e>
                          <m:sup>
                            <m:d>
                              <m:dPr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ja-JP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d>
                          </m:sup>
                        </m:sSup>
                      </m:e>
                      <m:e>
                        <m:sSubSup>
                          <m:sSubSupPr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ja-JP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ja-JP" b="1">
                                <a:latin typeface="Cambria Math"/>
                              </a:rPr>
                              <m:t>𝐤</m:t>
                            </m:r>
                          </m:sub>
                          <m:sup>
                            <m:d>
                              <m:dPr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</m:d>
                            <m:r>
                              <a:rPr lang="en-US" altLang="ja-JP" i="1">
                                <a:latin typeface="Cambria Math"/>
                                <a:ea typeface="Cambria Math"/>
                              </a:rPr>
                              <m:t>†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ja-JP" b="1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ja-JP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ja-JP" b="1">
                                <a:latin typeface="Cambria Math"/>
                              </a:rPr>
                              <m:t>𝐤</m:t>
                            </m:r>
                          </m:sub>
                          <m:sup>
                            <m:d>
                              <m:dPr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</m:d>
                          </m:sup>
                        </m:sSubSup>
                      </m:e>
                      <m:e>
                        <m:sSup>
                          <m:sSupPr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i="1">
                                <a:latin typeface="Cambria Math"/>
                              </a:rPr>
                              <m:t>0</m:t>
                            </m:r>
                          </m:e>
                          <m:sup>
                            <m:d>
                              <m:dPr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ja-JP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d>
                          </m:sup>
                        </m:sSup>
                      </m:e>
                    </m:d>
                    <m:r>
                      <a:rPr lang="en-US" altLang="ja-JP" i="1">
                        <a:latin typeface="Cambria Math"/>
                      </a:rPr>
                      <m:t>=</m:t>
                    </m:r>
                    <m:r>
                      <a:rPr lang="en-US" altLang="ja-JP" i="1">
                        <a:latin typeface="Cambria Math"/>
                      </a:rPr>
                      <m:t>𝑉</m:t>
                    </m:r>
                    <m:r>
                      <a:rPr lang="en-US" altLang="ja-JP" i="1">
                        <a:latin typeface="Cambria Math"/>
                      </a:rPr>
                      <m:t>⋅</m:t>
                    </m:r>
                    <m:sSup>
                      <m:sSup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ja-JP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ja-JP" i="1">
                                    <a:solidFill>
                                      <a:srgbClr val="00B050"/>
                                    </a:solidFill>
                                    <a:latin typeface="Cambria Math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en-US" altLang="ja-JP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altLang="ja-JP" b="1" dirty="0"/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504" y="116632"/>
                <a:ext cx="8928992" cy="6552728"/>
              </a:xfrm>
              <a:blipFill rotWithShape="0">
                <a:blip r:embed="rId3"/>
                <a:stretch>
                  <a:fillRect l="-751" t="-74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2019/11/28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The 3rd Workshop on HEPG @ South China Normal Univ.</a:t>
            </a:r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角丸四角形 10"/>
              <p:cNvSpPr/>
              <p:nvPr/>
            </p:nvSpPr>
            <p:spPr>
              <a:xfrm>
                <a:off x="1341931" y="3789040"/>
                <a:ext cx="3518101" cy="1296144"/>
              </a:xfrm>
              <a:prstGeom prst="roundRect">
                <a:avLst/>
              </a:prstGeom>
              <a:noFill/>
              <a:ln>
                <a:solidFill>
                  <a:srgbClr val="FF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ja-JP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ja-JP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𝜒</m:t>
                          </m:r>
                        </m:e>
                        <m:sub>
                          <m:r>
                            <a:rPr lang="en-US" altLang="ja-JP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𝑘</m:t>
                          </m:r>
                        </m:sub>
                        <m:sup>
                          <m:r>
                            <a:rPr lang="en-US" altLang="ja-JP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altLang="ja-JP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altLang="ja-JP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  <m:r>
                        <a:rPr lang="en-US" altLang="ja-JP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sSubSup>
                        <m:sSubSupPr>
                          <m:ctrlPr>
                            <a:rPr lang="en-US" altLang="ja-JP" b="0" i="1" smtClean="0">
                              <a:solidFill>
                                <a:srgbClr val="FF4B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ja-JP" i="1">
                              <a:solidFill>
                                <a:srgbClr val="FF4B00"/>
                              </a:solidFill>
                              <a:latin typeface="Cambria Math"/>
                            </a:rPr>
                            <m:t>𝛼</m:t>
                          </m:r>
                        </m:e>
                        <m:sub>
                          <m:r>
                            <a:rPr lang="en-US" altLang="ja-JP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𝑘</m:t>
                          </m:r>
                        </m:sub>
                        <m:sup>
                          <m:r>
                            <a:rPr lang="en-US" altLang="ja-JP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∗</m:t>
                          </m:r>
                        </m:sup>
                      </m:sSubSup>
                      <m:sSubSup>
                        <m:sSubSupPr>
                          <m:ctrlPr>
                            <a:rPr lang="en-US" altLang="ja-JP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ja-JP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𝜒</m:t>
                          </m:r>
                        </m:e>
                        <m:sub>
                          <m:r>
                            <a:rPr lang="en-US" altLang="ja-JP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𝑘</m:t>
                          </m:r>
                        </m:sub>
                        <m:sup>
                          <m:d>
                            <m:dPr>
                              <m:ctrlPr>
                                <a:rPr lang="en-US" altLang="ja-JP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ja-JP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</m:sup>
                      </m:sSubSup>
                      <m:r>
                        <a:rPr lang="en-US" altLang="ja-JP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−</m:t>
                      </m:r>
                      <m:sSubSup>
                        <m:sSubSupPr>
                          <m:ctrlPr>
                            <a:rPr lang="en-US" altLang="ja-JP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ja-JP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altLang="ja-JP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𝑘</m:t>
                          </m:r>
                        </m:sub>
                        <m:sup>
                          <m:r>
                            <a:rPr lang="en-US" altLang="ja-JP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∗</m:t>
                          </m:r>
                        </m:sup>
                      </m:sSubSup>
                      <m:sSubSup>
                        <m:sSubSupPr>
                          <m:ctrlPr>
                            <a:rPr lang="en-US" altLang="ja-JP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ja-JP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𝜒</m:t>
                          </m:r>
                        </m:e>
                        <m:sub>
                          <m:r>
                            <a:rPr lang="en-US" altLang="ja-JP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𝑘</m:t>
                          </m:r>
                        </m:sub>
                        <m:sup>
                          <m:d>
                            <m:dPr>
                              <m:ctrlPr>
                                <a:rPr lang="en-US" altLang="ja-JP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ja-JP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  <m:r>
                            <a:rPr lang="en-US" altLang="ja-JP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∗</m:t>
                          </m:r>
                        </m:sup>
                      </m:sSubSup>
                      <m:r>
                        <a:rPr lang="en-US" altLang="ja-JP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,</m:t>
                      </m:r>
                    </m:oMath>
                  </m:oMathPara>
                </a14:m>
                <a:endParaRPr lang="en-US" altLang="ja-JP" b="0" i="1" dirty="0">
                  <a:solidFill>
                    <a:schemeClr val="tx1"/>
                  </a:solidFill>
                  <a:latin typeface="Cambria Math"/>
                </a:endParaRPr>
              </a:p>
              <a:p>
                <a:endParaRPr lang="en-US" altLang="ja-JP" sz="800" b="1" i="1" dirty="0">
                  <a:solidFill>
                    <a:schemeClr val="tx1"/>
                  </a:solidFill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ja-JP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ja-JP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altLang="ja-JP" b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𝐤</m:t>
                          </m:r>
                        </m:sub>
                        <m:sup>
                          <m:d>
                            <m:dPr>
                              <m:ctrlPr>
                                <a:rPr lang="en-US" altLang="ja-JP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ja-JP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e>
                          </m:d>
                        </m:sup>
                      </m:sSubSup>
                      <m:r>
                        <a:rPr lang="en-US" altLang="ja-JP" b="1" i="1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altLang="ja-JP" b="0" i="1" smtClean="0">
                              <a:solidFill>
                                <a:srgbClr val="FF4B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i="1">
                              <a:solidFill>
                                <a:srgbClr val="FF4B00"/>
                              </a:solidFill>
                              <a:latin typeface="Cambria Math"/>
                            </a:rPr>
                            <m:t>𝛼</m:t>
                          </m:r>
                        </m:e>
                        <m:sub>
                          <m:r>
                            <a:rPr lang="en-US" altLang="ja-JP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sSubSup>
                        <m:sSubSupPr>
                          <m:ctrlPr>
                            <a:rPr lang="en-US" altLang="ja-JP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ja-JP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altLang="ja-JP" b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𝐤</m:t>
                          </m:r>
                        </m:sub>
                        <m:sup>
                          <m:d>
                            <m:dPr>
                              <m:ctrlPr>
                                <a:rPr lang="en-US" altLang="ja-JP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ja-JP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</m:sup>
                      </m:sSubSup>
                      <m:r>
                        <a:rPr lang="en-US" altLang="ja-JP" i="1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altLang="ja-JP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altLang="ja-JP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sSubSup>
                        <m:sSubSupPr>
                          <m:ctrlPr>
                            <a:rPr lang="en-US" altLang="ja-JP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ja-JP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altLang="ja-JP" b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altLang="ja-JP" b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𝐤</m:t>
                          </m:r>
                        </m:sub>
                        <m:sup>
                          <m:d>
                            <m:dPr>
                              <m:ctrlPr>
                                <a:rPr lang="en-US" altLang="ja-JP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ja-JP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  <m:r>
                            <a:rPr lang="en-US" altLang="ja-JP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†</m:t>
                          </m:r>
                        </m:sup>
                      </m:sSubSup>
                    </m:oMath>
                  </m:oMathPara>
                </a14:m>
                <a:endParaRPr lang="en-US" altLang="ja-JP" dirty="0"/>
              </a:p>
              <a:p>
                <a:endParaRPr lang="en-US" altLang="ja-JP" sz="800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altLang="ja-JP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 </m:t>
                          </m:r>
                          <m:sSup>
                            <m:sSupPr>
                              <m:ctrlPr>
                                <a:rPr lang="en-US" altLang="ja-JP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altLang="ja-JP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altLang="ja-JP" i="1">
                                          <a:solidFill>
                                            <a:srgbClr val="FF4B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i="1">
                                          <a:solidFill>
                                            <a:srgbClr val="FF4B00"/>
                                          </a:solidFill>
                                          <a:latin typeface="Cambria Math"/>
                                        </a:rPr>
                                        <m:t>𝛼</m:t>
                                      </m:r>
                                    </m:e>
                                    <m:sub>
                                      <m:r>
                                        <a:rPr lang="en-US" altLang="ja-JP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altLang="ja-JP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altLang="ja-JP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e>
                                  </m:d>
                                </m:e>
                              </m:d>
                            </m:e>
                            <m:sup>
                              <m:r>
                                <a:rPr lang="en-US" altLang="ja-JP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altLang="ja-JP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altLang="ja-JP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altLang="ja-JP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altLang="ja-JP" i="1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i="1">
                                          <a:solidFill>
                                            <a:srgbClr val="00B050"/>
                                          </a:solidFill>
                                          <a:latin typeface="Cambria Math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lang="en-US" altLang="ja-JP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altLang="ja-JP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altLang="ja-JP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e>
                                  </m:d>
                                </m:e>
                              </m:d>
                            </m:e>
                            <m:sup>
                              <m:r>
                                <a:rPr lang="en-US" altLang="ja-JP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altLang="ja-JP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=1</m:t>
                          </m:r>
                          <m:r>
                            <a:rPr lang="en-US" altLang="ja-JP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 </m:t>
                          </m:r>
                        </m:e>
                      </m:d>
                    </m:oMath>
                  </m:oMathPara>
                </a14:m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角丸四角形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1931" y="3789040"/>
                <a:ext cx="3518101" cy="1296144"/>
              </a:xfrm>
              <a:prstGeom prst="roundRect">
                <a:avLst/>
              </a:prstGeom>
              <a:blipFill rotWithShape="0">
                <a:blip r:embed="rId4"/>
                <a:stretch>
                  <a:fillRect b="-3704"/>
                </a:stretch>
              </a:blipFill>
              <a:ln>
                <a:solidFill>
                  <a:srgbClr val="FF00FF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正方形/長方形 28"/>
          <p:cNvSpPr/>
          <p:nvPr/>
        </p:nvSpPr>
        <p:spPr>
          <a:xfrm>
            <a:off x="6959725" y="4749647"/>
            <a:ext cx="817408" cy="919857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50000">
                <a:srgbClr val="92D050">
                  <a:alpha val="7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0" name="直線矢印コネクタ 29"/>
          <p:cNvCxnSpPr/>
          <p:nvPr/>
        </p:nvCxnSpPr>
        <p:spPr>
          <a:xfrm>
            <a:off x="6160079" y="5570308"/>
            <a:ext cx="2511804" cy="33988"/>
          </a:xfrm>
          <a:prstGeom prst="straightConnector1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フリーフォーム 30"/>
          <p:cNvSpPr/>
          <p:nvPr/>
        </p:nvSpPr>
        <p:spPr>
          <a:xfrm>
            <a:off x="6160079" y="4223353"/>
            <a:ext cx="2511804" cy="1354398"/>
          </a:xfrm>
          <a:custGeom>
            <a:avLst/>
            <a:gdLst>
              <a:gd name="connsiteX0" fmla="*/ 0 w 3057098"/>
              <a:gd name="connsiteY0" fmla="*/ 0 h 1719691"/>
              <a:gd name="connsiteX1" fmla="*/ 1501253 w 3057098"/>
              <a:gd name="connsiteY1" fmla="*/ 1719618 h 1719691"/>
              <a:gd name="connsiteX2" fmla="*/ 3057098 w 3057098"/>
              <a:gd name="connsiteY2" fmla="*/ 54591 h 1719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57098" h="1719691">
                <a:moveTo>
                  <a:pt x="0" y="0"/>
                </a:moveTo>
                <a:cubicBezTo>
                  <a:pt x="495868" y="855260"/>
                  <a:pt x="991737" y="1710520"/>
                  <a:pt x="1501253" y="1719618"/>
                </a:cubicBezTo>
                <a:cubicBezTo>
                  <a:pt x="2010769" y="1728716"/>
                  <a:pt x="2533933" y="891653"/>
                  <a:pt x="3057098" y="54591"/>
                </a:cubicBezTo>
              </a:path>
            </a:pathLst>
          </a:cu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2" name="直線矢印コネクタ 31"/>
          <p:cNvCxnSpPr/>
          <p:nvPr/>
        </p:nvCxnSpPr>
        <p:spPr>
          <a:xfrm flipV="1">
            <a:off x="7384215" y="4107970"/>
            <a:ext cx="25127" cy="1757813"/>
          </a:xfrm>
          <a:prstGeom prst="straightConnector1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テキスト ボックス 32"/>
              <p:cNvSpPr txBox="1"/>
              <p:nvPr/>
            </p:nvSpPr>
            <p:spPr>
              <a:xfrm>
                <a:off x="7083531" y="3900137"/>
                <a:ext cx="34265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1400" b="0" i="1" smtClean="0">
                          <a:latin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kumimoji="1" lang="ja-JP" altLang="en-US" sz="1400" i="1" dirty="0"/>
              </a:p>
            </p:txBody>
          </p:sp>
        </mc:Choice>
        <mc:Fallback xmlns="">
          <p:sp>
            <p:nvSpPr>
              <p:cNvPr id="33" name="テキスト ボックス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3531" y="3900137"/>
                <a:ext cx="342658" cy="30777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円/楕円 33"/>
          <p:cNvSpPr/>
          <p:nvPr/>
        </p:nvSpPr>
        <p:spPr>
          <a:xfrm>
            <a:off x="6510692" y="4713655"/>
            <a:ext cx="108000" cy="108000"/>
          </a:xfrm>
          <a:prstGeom prst="ellipse">
            <a:avLst/>
          </a:prstGeom>
          <a:gradFill flip="none" rotWithShape="1">
            <a:gsLst>
              <a:gs pos="0">
                <a:srgbClr val="FF0000"/>
              </a:gs>
              <a:gs pos="10000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600" dirty="0"/>
          </a:p>
        </p:txBody>
      </p:sp>
      <p:sp>
        <p:nvSpPr>
          <p:cNvPr id="35" name="正方形/長方形 34"/>
          <p:cNvSpPr/>
          <p:nvPr/>
        </p:nvSpPr>
        <p:spPr>
          <a:xfrm>
            <a:off x="6016064" y="3849558"/>
            <a:ext cx="2808312" cy="224373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テキスト ボックス 35"/>
              <p:cNvSpPr txBox="1"/>
              <p:nvPr/>
            </p:nvSpPr>
            <p:spPr>
              <a:xfrm>
                <a:off x="8349904" y="5567388"/>
                <a:ext cx="35201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</m:oMath>
                  </m:oMathPara>
                </a14:m>
                <a:endParaRPr kumimoji="1" lang="ja-JP" altLang="en-US" sz="1400" dirty="0"/>
              </a:p>
            </p:txBody>
          </p:sp>
        </mc:Choice>
        <mc:Fallback xmlns="">
          <p:sp>
            <p:nvSpPr>
              <p:cNvPr id="36" name="テキスト ボックス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49904" y="5567388"/>
                <a:ext cx="352019" cy="307777"/>
              </a:xfrm>
              <a:prstGeom prst="rect">
                <a:avLst/>
              </a:prstGeom>
              <a:blipFill rotWithShape="0">
                <a:blip r:embed="rId6"/>
                <a:stretch>
                  <a:fillRect b="-588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テキスト ボックス 40"/>
              <p:cNvSpPr txBox="1"/>
              <p:nvPr/>
            </p:nvSpPr>
            <p:spPr>
              <a:xfrm>
                <a:off x="6375188" y="4330848"/>
                <a:ext cx="53732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1" lang="en-US" altLang="ja-JP" sz="1600" b="0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kumimoji="1" lang="en-US" altLang="ja-JP" sz="1600" i="1" dirty="0"/>
                  <a:t>-</a:t>
                </a:r>
                <a:r>
                  <a:rPr kumimoji="1" lang="en-US" altLang="ja-JP" sz="1600" dirty="0" err="1"/>
                  <a:t>th</a:t>
                </a:r>
                <a:endParaRPr kumimoji="1" lang="ja-JP" altLang="en-US" sz="1600" dirty="0"/>
              </a:p>
            </p:txBody>
          </p:sp>
        </mc:Choice>
        <mc:Fallback xmlns="">
          <p:sp>
            <p:nvSpPr>
              <p:cNvPr id="41" name="テキスト ボックス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5188" y="4330848"/>
                <a:ext cx="537327" cy="338554"/>
              </a:xfrm>
              <a:prstGeom prst="rect">
                <a:avLst/>
              </a:prstGeom>
              <a:blipFill rotWithShape="0">
                <a:blip r:embed="rId7"/>
                <a:stretch>
                  <a:fillRect t="-5357" r="-3409" b="-2142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円/楕円 41"/>
          <p:cNvSpPr/>
          <p:nvPr/>
        </p:nvSpPr>
        <p:spPr>
          <a:xfrm>
            <a:off x="8236678" y="4641647"/>
            <a:ext cx="108000" cy="108000"/>
          </a:xfrm>
          <a:prstGeom prst="ellipse">
            <a:avLst/>
          </a:prstGeom>
          <a:gradFill flip="none" rotWithShape="1">
            <a:gsLst>
              <a:gs pos="0">
                <a:srgbClr val="FF0000"/>
              </a:gs>
              <a:gs pos="10000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600" dirty="0"/>
          </a:p>
        </p:txBody>
      </p:sp>
      <p:grpSp>
        <p:nvGrpSpPr>
          <p:cNvPr id="13" name="グループ化 12"/>
          <p:cNvGrpSpPr/>
          <p:nvPr/>
        </p:nvGrpSpPr>
        <p:grpSpPr>
          <a:xfrm>
            <a:off x="6644657" y="4704189"/>
            <a:ext cx="1542647" cy="724357"/>
            <a:chOff x="6742502" y="3507502"/>
            <a:chExt cx="1542647" cy="724357"/>
          </a:xfrm>
        </p:grpSpPr>
        <p:sp>
          <p:nvSpPr>
            <p:cNvPr id="40" name="フリーフォーム 39"/>
            <p:cNvSpPr/>
            <p:nvPr/>
          </p:nvSpPr>
          <p:spPr>
            <a:xfrm>
              <a:off x="6807919" y="3507502"/>
              <a:ext cx="1469605" cy="586835"/>
            </a:xfrm>
            <a:custGeom>
              <a:avLst/>
              <a:gdLst>
                <a:gd name="connsiteX0" fmla="*/ 0 w 3057098"/>
                <a:gd name="connsiteY0" fmla="*/ 0 h 1719691"/>
                <a:gd name="connsiteX1" fmla="*/ 1501253 w 3057098"/>
                <a:gd name="connsiteY1" fmla="*/ 1719618 h 1719691"/>
                <a:gd name="connsiteX2" fmla="*/ 3057098 w 3057098"/>
                <a:gd name="connsiteY2" fmla="*/ 54591 h 1719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57098" h="1719691">
                  <a:moveTo>
                    <a:pt x="0" y="0"/>
                  </a:moveTo>
                  <a:cubicBezTo>
                    <a:pt x="495868" y="855260"/>
                    <a:pt x="991737" y="1710520"/>
                    <a:pt x="1501253" y="1719618"/>
                  </a:cubicBezTo>
                  <a:cubicBezTo>
                    <a:pt x="2010769" y="1728716"/>
                    <a:pt x="2533933" y="891653"/>
                    <a:pt x="3057098" y="54591"/>
                  </a:cubicBezTo>
                </a:path>
              </a:pathLst>
            </a:custGeom>
            <a:noFill/>
            <a:ln w="190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 50"/>
            <p:cNvSpPr/>
            <p:nvPr/>
          </p:nvSpPr>
          <p:spPr>
            <a:xfrm rot="346451">
              <a:off x="6772328" y="3571956"/>
              <a:ext cx="1474727" cy="586835"/>
            </a:xfrm>
            <a:custGeom>
              <a:avLst/>
              <a:gdLst>
                <a:gd name="connsiteX0" fmla="*/ 0 w 3057098"/>
                <a:gd name="connsiteY0" fmla="*/ 0 h 1719691"/>
                <a:gd name="connsiteX1" fmla="*/ 1501253 w 3057098"/>
                <a:gd name="connsiteY1" fmla="*/ 1719618 h 1719691"/>
                <a:gd name="connsiteX2" fmla="*/ 3057098 w 3057098"/>
                <a:gd name="connsiteY2" fmla="*/ 54591 h 1719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57098" h="1719691">
                  <a:moveTo>
                    <a:pt x="0" y="0"/>
                  </a:moveTo>
                  <a:cubicBezTo>
                    <a:pt x="495868" y="855260"/>
                    <a:pt x="991737" y="1710520"/>
                    <a:pt x="1501253" y="1719618"/>
                  </a:cubicBezTo>
                  <a:cubicBezTo>
                    <a:pt x="2010769" y="1728716"/>
                    <a:pt x="2533933" y="891653"/>
                    <a:pt x="3057098" y="54591"/>
                  </a:cubicBezTo>
                </a:path>
              </a:pathLst>
            </a:custGeom>
            <a:noFill/>
            <a:ln w="19050">
              <a:solidFill>
                <a:srgbClr val="FF0000"/>
              </a:solidFill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 51"/>
            <p:cNvSpPr/>
            <p:nvPr/>
          </p:nvSpPr>
          <p:spPr>
            <a:xfrm>
              <a:off x="6742502" y="3645024"/>
              <a:ext cx="1542647" cy="586835"/>
            </a:xfrm>
            <a:custGeom>
              <a:avLst/>
              <a:gdLst>
                <a:gd name="connsiteX0" fmla="*/ 0 w 3057098"/>
                <a:gd name="connsiteY0" fmla="*/ 0 h 1719691"/>
                <a:gd name="connsiteX1" fmla="*/ 1501253 w 3057098"/>
                <a:gd name="connsiteY1" fmla="*/ 1719618 h 1719691"/>
                <a:gd name="connsiteX2" fmla="*/ 3057098 w 3057098"/>
                <a:gd name="connsiteY2" fmla="*/ 54591 h 1719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57098" h="1719691">
                  <a:moveTo>
                    <a:pt x="0" y="0"/>
                  </a:moveTo>
                  <a:cubicBezTo>
                    <a:pt x="495868" y="855260"/>
                    <a:pt x="991737" y="1710520"/>
                    <a:pt x="1501253" y="1719618"/>
                  </a:cubicBezTo>
                  <a:cubicBezTo>
                    <a:pt x="2010769" y="1728716"/>
                    <a:pt x="2533933" y="891653"/>
                    <a:pt x="3057098" y="54591"/>
                  </a:cubicBezTo>
                </a:path>
              </a:pathLst>
            </a:custGeom>
            <a:noFill/>
            <a:ln w="19050">
              <a:solidFill>
                <a:srgbClr val="FF0000"/>
              </a:solidFill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テキスト ボックス 53"/>
              <p:cNvSpPr txBox="1"/>
              <p:nvPr/>
            </p:nvSpPr>
            <p:spPr>
              <a:xfrm>
                <a:off x="7988789" y="4305308"/>
                <a:ext cx="50077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1" lang="en-US" altLang="ja-JP" sz="1600" b="0" i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kumimoji="1" lang="en-US" altLang="ja-JP" sz="1600" i="1" dirty="0"/>
                  <a:t>-</a:t>
                </a:r>
                <a:r>
                  <a:rPr kumimoji="1" lang="en-US" altLang="ja-JP" sz="1600" dirty="0" err="1"/>
                  <a:t>th</a:t>
                </a:r>
                <a:endParaRPr kumimoji="1" lang="ja-JP" altLang="en-US" sz="1600" dirty="0"/>
              </a:p>
            </p:txBody>
          </p:sp>
        </mc:Choice>
        <mc:Fallback xmlns="">
          <p:sp>
            <p:nvSpPr>
              <p:cNvPr id="54" name="テキスト ボックス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88789" y="4305308"/>
                <a:ext cx="500778" cy="338554"/>
              </a:xfrm>
              <a:prstGeom prst="rect">
                <a:avLst/>
              </a:prstGeom>
              <a:blipFill rotWithShape="0">
                <a:blip r:embed="rId8"/>
                <a:stretch>
                  <a:fillRect t="-5357" r="-4819" b="-2142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角丸四角形吹き出し 1"/>
              <p:cNvSpPr/>
              <p:nvPr/>
            </p:nvSpPr>
            <p:spPr>
              <a:xfrm>
                <a:off x="6568551" y="1268760"/>
                <a:ext cx="1459833" cy="358693"/>
              </a:xfrm>
              <a:prstGeom prst="wedgeRoundRectCallout">
                <a:avLst>
                  <a:gd name="adj1" fmla="val -62018"/>
                  <a:gd name="adj2" fmla="val 34281"/>
                  <a:gd name="adj3" fmla="val 16667"/>
                </a:avLst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1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 </m:t>
                      </m:r>
                      <m:sSubSup>
                        <m:sSubSupPr>
                          <m:ctrlPr>
                            <a:rPr lang="en-US" altLang="ja-JP" sz="1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ja-JP" sz="14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altLang="ja-JP" sz="1400" b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𝐤</m:t>
                          </m:r>
                        </m:sub>
                        <m:sup>
                          <m:r>
                            <a:rPr lang="en-US" altLang="ja-JP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altLang="ja-JP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altLang="ja-JP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  <m:d>
                        <m:dPr>
                          <m:begChr m:val="|"/>
                          <m:endChr m:val=""/>
                          <m:ctrlPr>
                            <a:rPr lang="en-US" altLang="ja-JP" sz="1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endChr m:val="⟩"/>
                              <m:ctrlPr>
                                <a:rPr lang="en-US" altLang="ja-JP" sz="1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ja-JP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ja-JP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  <m:sup>
                                  <m:r>
                                    <a:rPr lang="en-US" altLang="ja-JP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altLang="ja-JP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altLang="ja-JP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sup>
                              </m:sSup>
                            </m:e>
                          </m:d>
                        </m:e>
                      </m:d>
                      <m:r>
                        <a:rPr lang="en-US" altLang="ja-JP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 </m:t>
                      </m:r>
                    </m:oMath>
                  </m:oMathPara>
                </a14:m>
                <a:endParaRPr kumimoji="1" lang="ja-JP" altLang="en-US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" name="角丸四角形吹き出し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8551" y="1268760"/>
                <a:ext cx="1459833" cy="358693"/>
              </a:xfrm>
              <a:prstGeom prst="wedgeRoundRectCallout">
                <a:avLst>
                  <a:gd name="adj1" fmla="val -62018"/>
                  <a:gd name="adj2" fmla="val 34281"/>
                  <a:gd name="adj3" fmla="val 16667"/>
                </a:avLst>
              </a:prstGeom>
              <a:blipFill rotWithShape="0">
                <a:blip r:embed="rId9"/>
                <a:stretch>
                  <a:fillRect t="-107937" b="-182540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テキスト ボックス 26"/>
          <p:cNvSpPr txBox="1"/>
          <p:nvPr/>
        </p:nvSpPr>
        <p:spPr>
          <a:xfrm>
            <a:off x="5894897" y="2054764"/>
            <a:ext cx="981359" cy="276999"/>
          </a:xfrm>
          <a:prstGeom prst="rect">
            <a:avLst/>
          </a:prstGeom>
          <a:noFill/>
          <a:ln w="19050"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200" dirty="0" err="1"/>
              <a:t>cre</a:t>
            </a:r>
            <a:r>
              <a:rPr lang="en-US" altLang="ja-JP" sz="1200" dirty="0"/>
              <a:t>./</a:t>
            </a:r>
            <a:r>
              <a:rPr kumimoji="1" lang="en-US" altLang="ja-JP" sz="1200" dirty="0"/>
              <a:t>ann. op.</a:t>
            </a:r>
            <a:endParaRPr kumimoji="1" lang="ja-JP" altLang="en-US" sz="1200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2542788" y="2055705"/>
            <a:ext cx="890628" cy="276999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plane wave</a:t>
            </a:r>
            <a:endParaRPr kumimoji="1" lang="ja-JP" altLang="en-US" sz="1200" dirty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4724750" y="2055705"/>
            <a:ext cx="855362" cy="276999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wave </a:t>
            </a:r>
            <a:r>
              <a:rPr kumimoji="1" lang="en-US" altLang="ja-JP" sz="1200" dirty="0" err="1"/>
              <a:t>func</a:t>
            </a:r>
            <a:r>
              <a:rPr kumimoji="1" lang="en-US" altLang="ja-JP" sz="1200" dirty="0"/>
              <a:t>.</a:t>
            </a:r>
            <a:endParaRPr kumimoji="1" lang="ja-JP" alt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角丸四角形吹き出し 42"/>
              <p:cNvSpPr/>
              <p:nvPr/>
            </p:nvSpPr>
            <p:spPr>
              <a:xfrm>
                <a:off x="6156176" y="2420888"/>
                <a:ext cx="1554140" cy="384868"/>
              </a:xfrm>
              <a:prstGeom prst="wedgeRoundRectCallout">
                <a:avLst>
                  <a:gd name="adj1" fmla="val -61424"/>
                  <a:gd name="adj2" fmla="val -13080"/>
                  <a:gd name="adj3" fmla="val 16667"/>
                </a:avLst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1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 </m:t>
                      </m:r>
                      <m:sSubSup>
                        <m:sSubSupPr>
                          <m:ctrlPr>
                            <a:rPr lang="en-US" altLang="ja-JP" sz="1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ja-JP" sz="14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altLang="ja-JP" sz="1400" b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𝐤</m:t>
                          </m:r>
                        </m:sub>
                        <m:sup>
                          <m:r>
                            <a:rPr lang="en-US" altLang="ja-JP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altLang="ja-JP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altLang="ja-JP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  <m:d>
                        <m:dPr>
                          <m:begChr m:val="|"/>
                          <m:endChr m:val=""/>
                          <m:ctrlPr>
                            <a:rPr lang="en-US" altLang="ja-JP" sz="1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endChr m:val="⟩"/>
                              <m:ctrlPr>
                                <a:rPr lang="en-US" altLang="ja-JP" sz="1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ja-JP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ja-JP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  <m:sup>
                                  <m:r>
                                    <a:rPr lang="en-US" altLang="ja-JP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altLang="ja-JP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  <m:r>
                                    <a:rPr lang="en-US" altLang="ja-JP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sup>
                              </m:sSup>
                            </m:e>
                          </m:d>
                        </m:e>
                      </m:d>
                      <m:r>
                        <a:rPr lang="en-US" altLang="ja-JP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 </m:t>
                      </m:r>
                    </m:oMath>
                  </m:oMathPara>
                </a14:m>
                <a:endParaRPr kumimoji="1" lang="ja-JP" altLang="en-US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3" name="角丸四角形吹き出し 4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176" y="2420888"/>
                <a:ext cx="1554140" cy="384868"/>
              </a:xfrm>
              <a:prstGeom prst="wedgeRoundRectCallout">
                <a:avLst>
                  <a:gd name="adj1" fmla="val -61424"/>
                  <a:gd name="adj2" fmla="val -13080"/>
                  <a:gd name="adj3" fmla="val 16667"/>
                </a:avLst>
              </a:prstGeom>
              <a:blipFill rotWithShape="0">
                <a:blip r:embed="rId10"/>
                <a:stretch>
                  <a:fillRect t="-98507" b="-168657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テキスト ボックス 43"/>
              <p:cNvSpPr txBox="1"/>
              <p:nvPr/>
            </p:nvSpPr>
            <p:spPr>
              <a:xfrm>
                <a:off x="6188495" y="5814690"/>
                <a:ext cx="2441694" cy="3007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200" dirty="0"/>
                  <a:t>Non-adiabatic region :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kumimoji="1" lang="en-US" altLang="ja-JP" sz="1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kumimoji="1" lang="en-US" altLang="ja-JP" sz="12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̇"/>
                                <m:ctrlPr>
                                  <a:rPr kumimoji="1" lang="en-US" altLang="ja-JP" sz="1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kumimoji="1" lang="en-US" altLang="ja-JP" sz="1200" b="0" i="1" smtClean="0"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</m:acc>
                          </m:e>
                          <m:sub>
                            <m:r>
                              <a:rPr kumimoji="1" lang="en-US" altLang="ja-JP" sz="1200" b="0" i="1" dirty="0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kumimoji="1" lang="en-US" altLang="ja-JP" sz="1200" b="0" i="1" dirty="0" smtClean="0">
                            <a:latin typeface="Cambria Math" panose="02040503050406030204" pitchFamily="18" charset="0"/>
                          </a:rPr>
                          <m:t>/</m:t>
                        </m:r>
                        <m:sSubSup>
                          <m:sSubSupPr>
                            <m:ctrlPr>
                              <a:rPr kumimoji="1" lang="en-US" altLang="ja-JP" sz="1200" b="0" i="1" dirty="0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kumimoji="1" lang="en-US" altLang="ja-JP" sz="1200" b="0" i="1" dirty="0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kumimoji="1" lang="en-US" altLang="ja-JP" sz="1200" b="0" i="1" dirty="0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  <m:sup>
                            <m:r>
                              <a:rPr kumimoji="1" lang="en-US" altLang="ja-JP" sz="1200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d>
                    <m:r>
                      <a:rPr kumimoji="1" lang="en-US" altLang="ja-JP" sz="1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&gt;1</m:t>
                    </m:r>
                  </m:oMath>
                </a14:m>
                <a:endParaRPr kumimoji="1" lang="ja-JP" altLang="en-US" sz="1200" dirty="0"/>
              </a:p>
            </p:txBody>
          </p:sp>
        </mc:Choice>
        <mc:Fallback xmlns="">
          <p:sp>
            <p:nvSpPr>
              <p:cNvPr id="44" name="テキスト ボックス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8495" y="5814690"/>
                <a:ext cx="2441694" cy="300788"/>
              </a:xfrm>
              <a:prstGeom prst="rect">
                <a:avLst/>
              </a:prstGeom>
              <a:blipFill rotWithShape="0">
                <a:blip r:embed="rId11"/>
                <a:stretch>
                  <a:fillRect b="-1428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5" name="直線矢印コネクタ 44"/>
          <p:cNvCxnSpPr/>
          <p:nvPr/>
        </p:nvCxnSpPr>
        <p:spPr>
          <a:xfrm>
            <a:off x="6980677" y="5757375"/>
            <a:ext cx="796456" cy="1"/>
          </a:xfrm>
          <a:prstGeom prst="straightConnector1">
            <a:avLst/>
          </a:prstGeom>
          <a:ln w="25400">
            <a:solidFill>
              <a:schemeClr val="tx1"/>
            </a:solidFill>
            <a:headEnd type="stealth" w="lg" len="med"/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矢印コネクタ 45"/>
          <p:cNvCxnSpPr/>
          <p:nvPr/>
        </p:nvCxnSpPr>
        <p:spPr>
          <a:xfrm>
            <a:off x="7777133" y="5577751"/>
            <a:ext cx="0" cy="297414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矢印コネクタ 46"/>
          <p:cNvCxnSpPr/>
          <p:nvPr/>
        </p:nvCxnSpPr>
        <p:spPr>
          <a:xfrm>
            <a:off x="6980677" y="5577751"/>
            <a:ext cx="0" cy="297414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コネクタ 47"/>
          <p:cNvCxnSpPr/>
          <p:nvPr/>
        </p:nvCxnSpPr>
        <p:spPr>
          <a:xfrm>
            <a:off x="4707804" y="6021288"/>
            <a:ext cx="936104" cy="0"/>
          </a:xfrm>
          <a:prstGeom prst="line">
            <a:avLst/>
          </a:prstGeom>
          <a:ln w="38100" cmpd="dbl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雲形吹き出し 4"/>
          <p:cNvSpPr/>
          <p:nvPr/>
        </p:nvSpPr>
        <p:spPr>
          <a:xfrm>
            <a:off x="4401769" y="6205441"/>
            <a:ext cx="2520280" cy="553882"/>
          </a:xfrm>
          <a:prstGeom prst="cloudCallout">
            <a:avLst>
              <a:gd name="adj1" fmla="val -10185"/>
              <a:gd name="adj2" fmla="val -8105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Ho</a:t>
            </a:r>
            <a:r>
              <a:rPr lang="en-US" altLang="ja-JP" dirty="0"/>
              <a:t>w calculate?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871366341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2852936"/>
            <a:ext cx="9144000" cy="936104"/>
          </a:xfrm>
        </p:spPr>
        <p:txBody>
          <a:bodyPr/>
          <a:lstStyle/>
          <a:p>
            <a:pPr algn="ctr"/>
            <a:r>
              <a:rPr kumimoji="1" lang="en-US" altLang="ja-JP" dirty="0"/>
              <a:t>Introduction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2019/11/28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The 3rd Workshop on HEPG @ South China Normal Univ.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6437030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107504" y="116632"/>
                <a:ext cx="8928992" cy="6552728"/>
              </a:xfrm>
            </p:spPr>
            <p:txBody>
              <a:bodyPr>
                <a:normAutofit/>
              </a:bodyPr>
              <a:lstStyle/>
              <a:p>
                <a:pPr lvl="1"/>
                <a:r>
                  <a:rPr lang="en-US" altLang="ja-JP" dirty="0">
                    <a:solidFill>
                      <a:srgbClr val="FF0000"/>
                    </a:solidFill>
                    <a:ea typeface="Cambria Math"/>
                  </a:rPr>
                  <a:t>Bogoliubov transformation</a:t>
                </a:r>
                <a:endParaRPr lang="en-US" altLang="ja-JP" dirty="0">
                  <a:ea typeface="Cambria Math"/>
                </a:endParaRPr>
              </a:p>
              <a:p>
                <a:pPr marL="1371600" lvl="3" indent="0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>
                        <a:solidFill>
                          <a:srgbClr val="9800B6"/>
                        </a:solidFill>
                        <a:latin typeface="Cambria Math" panose="02040503050406030204" pitchFamily="18" charset="0"/>
                      </a:rPr>
                      <m:t>Φ</m:t>
                    </m:r>
                    <m:r>
                      <a:rPr lang="en-US" altLang="ja-JP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ja-JP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altLang="ja-JP" i="1">
                        <a:latin typeface="Cambria Math" panose="02040503050406030204" pitchFamily="18" charset="0"/>
                      </a:rPr>
                      <m:t>)=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f>
                          <m:fPr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ja-JP" i="1">
                                    <a:latin typeface="Cambria Math"/>
                                  </a:rPr>
                                  <m:t>𝑑</m:t>
                                </m:r>
                              </m:e>
                              <m:sup>
                                <m:r>
                                  <a:rPr lang="en-US" altLang="ja-JP" i="1">
                                    <a:latin typeface="Cambria Math"/>
                                  </a:rPr>
                                  <m:t>3</m:t>
                                </m:r>
                              </m:sup>
                            </m:sSup>
                            <m:r>
                              <a:rPr lang="en-US" altLang="ja-JP" i="1">
                                <a:latin typeface="Cambria Math"/>
                              </a:rPr>
                              <m:t>𝑘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ja-JP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ja-JP" i="1">
                                        <a:latin typeface="Cambria Math"/>
                                      </a:rPr>
                                      <m:t>2</m:t>
                                    </m:r>
                                    <m:r>
                                      <a:rPr lang="en-US" altLang="ja-JP" i="1">
                                        <a:latin typeface="Cambria Math"/>
                                      </a:rPr>
                                      <m:t>𝜋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altLang="ja-JP" i="1">
                                    <a:latin typeface="Cambria Math"/>
                                  </a:rPr>
                                  <m:t>3</m:t>
                                </m:r>
                              </m:sup>
                            </m:sSup>
                          </m:den>
                        </m:f>
                        <m:sSup>
                          <m:sSupPr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ja-JP" i="1">
                                <a:latin typeface="Cambria Math"/>
                              </a:rPr>
                              <m:t>𝑖</m:t>
                            </m:r>
                            <m:r>
                              <a:rPr lang="en-US" altLang="ja-JP" b="1">
                                <a:latin typeface="Cambria Math"/>
                              </a:rPr>
                              <m:t>𝐤</m:t>
                            </m:r>
                            <m:r>
                              <a:rPr lang="en-US" altLang="ja-JP" b="1">
                                <a:latin typeface="Cambria Math"/>
                                <a:ea typeface="Cambria Math"/>
                              </a:rPr>
                              <m:t>∙</m:t>
                            </m:r>
                            <m:r>
                              <a:rPr lang="en-US" altLang="ja-JP" b="1">
                                <a:latin typeface="Cambria Math"/>
                              </a:rPr>
                              <m:t>𝐱</m:t>
                            </m:r>
                          </m:sup>
                        </m:sSup>
                        <m:d>
                          <m:dPr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altLang="ja-JP" i="1">
                                    <a:solidFill>
                                      <a:srgbClr val="9800B6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ja-JP">
                                    <a:solidFill>
                                      <a:srgbClr val="9800B6"/>
                                    </a:solidFill>
                                    <a:latin typeface="Cambria Math" panose="02040503050406030204" pitchFamily="18" charset="0"/>
                                  </a:rPr>
                                  <m:t>Φ</m:t>
                                </m:r>
                              </m:e>
                              <m:sub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  <m:sup>
                                <m:r>
                                  <m:rPr>
                                    <m:sty m:val="p"/>
                                  </m:rPr>
                                  <a:rPr lang="en-US" altLang="ja-JP">
                                    <a:latin typeface="Cambria Math" panose="02040503050406030204" pitchFamily="18" charset="0"/>
                                  </a:rPr>
                                  <m:t>in</m:t>
                                </m:r>
                              </m:sup>
                            </m:sSubSup>
                            <m:d>
                              <m:dPr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altLang="ja-JP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ja-JP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altLang="ja-JP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p>
                                </m:sSup>
                              </m:e>
                            </m:d>
                            <m:sSubSup>
                              <m:sSubSupPr>
                                <m:ctrlPr>
                                  <a:rPr lang="en-US" altLang="ja-JP" b="1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ja-JP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ja-JP" b="1">
                                    <a:latin typeface="Cambria Math"/>
                                  </a:rPr>
                                  <m:t>𝐤</m:t>
                                </m:r>
                              </m:sub>
                              <m:sup>
                                <m:r>
                                  <m:rPr>
                                    <m:sty m:val="p"/>
                                  </m:rPr>
                                  <a:rPr lang="en-US" altLang="ja-JP">
                                    <a:latin typeface="Cambria Math" panose="02040503050406030204" pitchFamily="18" charset="0"/>
                                  </a:rPr>
                                  <m:t>in</m:t>
                                </m:r>
                              </m:sup>
                            </m:sSubSup>
                            <m:r>
                              <a:rPr lang="en-US" altLang="ja-JP" i="1">
                                <a:latin typeface="Cambria Math"/>
                              </a:rPr>
                              <m:t>+</m:t>
                            </m:r>
                            <m:sSubSup>
                              <m:sSubSupPr>
                                <m:ctrlPr>
                                  <a:rPr lang="en-US" altLang="ja-JP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ja-JP">
                                    <a:solidFill>
                                      <a:srgbClr val="9800B6"/>
                                    </a:solidFill>
                                    <a:latin typeface="Cambria Math" panose="02040503050406030204" pitchFamily="18" charset="0"/>
                                  </a:rPr>
                                  <m:t>Φ</m:t>
                                </m:r>
                              </m:e>
                              <m:sub>
                                <m:r>
                                  <a:rPr lang="en-US" altLang="ja-JP" i="1">
                                    <a:latin typeface="Cambria Math"/>
                                  </a:rPr>
                                  <m:t>𝑘</m:t>
                                </m:r>
                              </m:sub>
                              <m:sup>
                                <m:r>
                                  <m:rPr>
                                    <m:sty m:val="p"/>
                                  </m:rPr>
                                  <a:rPr lang="en-US" altLang="ja-JP">
                                    <a:latin typeface="Cambria Math" panose="02040503050406030204" pitchFamily="18" charset="0"/>
                                  </a:rPr>
                                  <m:t>in</m:t>
                                </m:r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bSup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sSup>
                              <m:sSupPr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p>
                            </m:sSup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)</m:t>
                            </m:r>
                            <m:sSubSup>
                              <m:sSubSupPr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ja-JP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ja-JP" b="1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altLang="ja-JP" b="1">
                                    <a:latin typeface="Cambria Math"/>
                                  </a:rPr>
                                  <m:t>𝐤</m:t>
                                </m:r>
                              </m:sub>
                              <m:sup>
                                <m:r>
                                  <m:rPr>
                                    <m:sty m:val="p"/>
                                  </m:rPr>
                                  <a:rPr lang="en-US" altLang="ja-JP">
                                    <a:latin typeface="Cambria Math" panose="02040503050406030204" pitchFamily="18" charset="0"/>
                                  </a:rPr>
                                  <m:t>in</m:t>
                                </m:r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†</m:t>
                                </m:r>
                              </m:sup>
                            </m:sSubSup>
                          </m:e>
                        </m:d>
                      </m:e>
                    </m:nary>
                  </m:oMath>
                </a14:m>
                <a:r>
                  <a:rPr lang="en-US" altLang="ja-JP" i="1" dirty="0">
                    <a:latin typeface="Cambria Math"/>
                    <a:ea typeface="Cambria Math"/>
                  </a:rPr>
                  <a:t> </a:t>
                </a:r>
              </a:p>
              <a:p>
                <a:endParaRPr lang="en-US" altLang="ja-JP" i="1" dirty="0">
                  <a:latin typeface="Cambria Math"/>
                  <a:ea typeface="Cambria Math"/>
                </a:endParaRPr>
              </a:p>
              <a:p>
                <a:endParaRPr lang="en-US" altLang="ja-JP" i="1" dirty="0">
                  <a:latin typeface="Cambria Math"/>
                  <a:ea typeface="Cambria Math"/>
                </a:endParaRPr>
              </a:p>
              <a:p>
                <a:pPr marL="1371600" lvl="3" indent="0">
                  <a:buNone/>
                </a:pPr>
                <a:r>
                  <a:rPr lang="en-US" altLang="ja-JP" b="0" dirty="0"/>
                  <a:t>           </a:t>
                </a:r>
                <a14:m>
                  <m:oMath xmlns:m="http://schemas.openxmlformats.org/officeDocument/2006/math"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f>
                          <m:fPr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ja-JP" i="1">
                                    <a:latin typeface="Cambria Math"/>
                                  </a:rPr>
                                  <m:t>𝑑</m:t>
                                </m:r>
                              </m:e>
                              <m:sup>
                                <m:r>
                                  <a:rPr lang="en-US" altLang="ja-JP" i="1">
                                    <a:latin typeface="Cambria Math"/>
                                  </a:rPr>
                                  <m:t>3</m:t>
                                </m:r>
                              </m:sup>
                            </m:sSup>
                            <m:r>
                              <a:rPr lang="en-US" altLang="ja-JP" i="1">
                                <a:latin typeface="Cambria Math"/>
                              </a:rPr>
                              <m:t>𝑘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ja-JP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ja-JP" i="1">
                                        <a:latin typeface="Cambria Math"/>
                                      </a:rPr>
                                      <m:t>2</m:t>
                                    </m:r>
                                    <m:r>
                                      <a:rPr lang="en-US" altLang="ja-JP" i="1">
                                        <a:latin typeface="Cambria Math"/>
                                      </a:rPr>
                                      <m:t>𝜋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altLang="ja-JP" i="1">
                                    <a:latin typeface="Cambria Math"/>
                                  </a:rPr>
                                  <m:t>3</m:t>
                                </m:r>
                              </m:sup>
                            </m:sSup>
                          </m:den>
                        </m:f>
                        <m:sSup>
                          <m:sSupPr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ja-JP" i="1">
                                <a:latin typeface="Cambria Math"/>
                              </a:rPr>
                              <m:t>𝑖</m:t>
                            </m:r>
                            <m:r>
                              <a:rPr lang="en-US" altLang="ja-JP" b="1">
                                <a:latin typeface="Cambria Math"/>
                              </a:rPr>
                              <m:t>𝐤</m:t>
                            </m:r>
                            <m:r>
                              <a:rPr lang="en-US" altLang="ja-JP" b="1">
                                <a:latin typeface="Cambria Math"/>
                                <a:ea typeface="Cambria Math"/>
                              </a:rPr>
                              <m:t>∙</m:t>
                            </m:r>
                            <m:r>
                              <a:rPr lang="en-US" altLang="ja-JP" b="1">
                                <a:latin typeface="Cambria Math"/>
                              </a:rPr>
                              <m:t>𝐱</m:t>
                            </m:r>
                          </m:sup>
                        </m:sSup>
                        <m:d>
                          <m:dPr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altLang="ja-JP" i="1">
                                    <a:solidFill>
                                      <a:srgbClr val="9800B6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ja-JP">
                                    <a:solidFill>
                                      <a:srgbClr val="9800B6"/>
                                    </a:solidFill>
                                    <a:latin typeface="Cambria Math" panose="02040503050406030204" pitchFamily="18" charset="0"/>
                                  </a:rPr>
                                  <m:t>Φ</m:t>
                                </m:r>
                              </m:e>
                              <m:sub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  <m:sup>
                                <m:d>
                                  <m:dPr>
                                    <m:ctrlPr>
                                      <a:rPr lang="en-US" altLang="ja-JP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ja-JP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</m:sup>
                            </m:sSubSup>
                            <m:d>
                              <m:dPr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altLang="ja-JP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ja-JP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altLang="ja-JP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p>
                                </m:sSup>
                              </m:e>
                            </m:d>
                            <m:sSubSup>
                              <m:sSubSupPr>
                                <m:ctrlPr>
                                  <a:rPr lang="en-US" altLang="ja-JP" b="1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ja-JP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ja-JP" b="1">
                                    <a:latin typeface="Cambria Math"/>
                                  </a:rPr>
                                  <m:t>𝐤</m:t>
                                </m:r>
                              </m:sub>
                              <m:sup>
                                <m:d>
                                  <m:dPr>
                                    <m:ctrlPr>
                                      <a:rPr lang="en-US" altLang="ja-JP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ja-JP" i="1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</m:sup>
                            </m:sSubSup>
                            <m:r>
                              <a:rPr lang="en-US" altLang="ja-JP" i="1">
                                <a:latin typeface="Cambria Math"/>
                              </a:rPr>
                              <m:t>+</m:t>
                            </m:r>
                            <m:sSubSup>
                              <m:sSubSupPr>
                                <m:ctrlPr>
                                  <a:rPr lang="en-US" altLang="ja-JP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ja-JP">
                                    <a:solidFill>
                                      <a:srgbClr val="9800B6"/>
                                    </a:solidFill>
                                    <a:latin typeface="Cambria Math" panose="02040503050406030204" pitchFamily="18" charset="0"/>
                                  </a:rPr>
                                  <m:t>Φ</m:t>
                                </m:r>
                              </m:e>
                              <m:sub>
                                <m:r>
                                  <a:rPr lang="en-US" altLang="ja-JP" i="1">
                                    <a:latin typeface="Cambria Math"/>
                                  </a:rPr>
                                  <m:t>𝑘</m:t>
                                </m:r>
                              </m:sub>
                              <m:sup>
                                <m:d>
                                  <m:dPr>
                                    <m:ctrlPr>
                                      <a:rPr lang="en-US" altLang="ja-JP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ja-JP" i="1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bSup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sSup>
                              <m:sSupPr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p>
                            </m:sSup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)</m:t>
                            </m:r>
                            <m:sSubSup>
                              <m:sSubSupPr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ja-JP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ja-JP" b="1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altLang="ja-JP" b="1" smtClean="0">
                                    <a:latin typeface="Cambria Math"/>
                                  </a:rPr>
                                  <m:t>𝐤</m:t>
                                </m:r>
                              </m:sub>
                              <m:sup>
                                <m:d>
                                  <m:dPr>
                                    <m:ctrlPr>
                                      <a:rPr lang="en-US" altLang="ja-JP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ja-JP" i="1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†</m:t>
                                </m:r>
                              </m:sup>
                            </m:sSubSup>
                          </m:e>
                        </m:d>
                      </m:e>
                    </m:nary>
                  </m:oMath>
                </a14:m>
                <a:endParaRPr lang="en-US" altLang="ja-JP" i="1" dirty="0">
                  <a:latin typeface="Cambria Math"/>
                  <a:ea typeface="Cambria Math"/>
                </a:endParaRPr>
              </a:p>
              <a:p>
                <a:pPr lvl="3"/>
                <a:endParaRPr kumimoji="1" lang="en-US" altLang="ja-JP" sz="800" b="0" dirty="0">
                  <a:ea typeface="Cambria Math"/>
                </a:endParaRPr>
              </a:p>
              <a:p>
                <a:pPr lvl="1"/>
                <a:r>
                  <a:rPr lang="en-US" altLang="ja-JP" dirty="0">
                    <a:sym typeface="Wingdings" panose="05000000000000000000" pitchFamily="2" charset="2"/>
                  </a:rPr>
                  <a:t>Hamiltonian with BT</a:t>
                </a:r>
              </a:p>
              <a:p>
                <a:pPr marL="1371600" lvl="3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b="0" i="1" smtClean="0">
                          <a:latin typeface="Cambria Math" panose="02040503050406030204" pitchFamily="18" charset="0"/>
                          <a:ea typeface="Cambria Math"/>
                        </a:rPr>
                        <m:t>𝐻</m:t>
                      </m:r>
                      <m:r>
                        <a:rPr lang="en-US" altLang="ja-JP" i="1">
                          <a:latin typeface="Cambria Math" panose="02040503050406030204" pitchFamily="18" charset="0"/>
                          <a:ea typeface="Cambria Math"/>
                        </a:rPr>
                        <m:t>=</m:t>
                      </m:r>
                      <m:nary>
                        <m:naryPr>
                          <m:subHide m:val="on"/>
                          <m:supHide m:val="on"/>
                          <m:ctrlPr>
                            <a:rPr lang="en-US" altLang="ja-JP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altLang="ja-JP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altLang="ja-JP" i="1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ja-JP" i="1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en-US" altLang="ja-JP" i="1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en-US" altLang="ja-JP" i="1">
                                  <a:latin typeface="Cambria Math" panose="02040503050406030204" pitchFamily="18" charset="0"/>
                                  <a:ea typeface="Cambria Math"/>
                                </a:rPr>
                                <m:t>𝑘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altLang="ja-JP" i="1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altLang="ja-JP" i="1"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altLang="ja-JP" i="1"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  <m:t>2</m:t>
                                      </m:r>
                                      <m:r>
                                        <a:rPr lang="en-US" altLang="ja-JP" i="1"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  <m:t>𝜋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altLang="ja-JP" i="1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  <m:t>3</m:t>
                                  </m:r>
                                </m:sup>
                              </m:sSup>
                            </m:den>
                          </m:f>
                          <m:f>
                            <m:fPr>
                              <m:ctrlPr>
                                <a:rPr lang="en-US" altLang="ja-JP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altLang="ja-JP" i="1">
                                  <a:latin typeface="Cambria Math" panose="02040503050406030204" pitchFamily="18" charset="0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altLang="ja-JP" i="1">
                                  <a:latin typeface="Cambria Math" panose="02040503050406030204" pitchFamily="18" charset="0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  <m:sSub>
                            <m:sSubPr>
                              <m:ctrlPr>
                                <a:rPr lang="en-US" altLang="ja-JP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ja-JP" i="1">
                                  <a:latin typeface="Cambria Math" panose="02040503050406030204" pitchFamily="18" charset="0"/>
                                  <a:ea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altLang="ja-JP" i="1">
                                  <a:latin typeface="Cambria Math" panose="02040503050406030204" pitchFamily="18" charset="0"/>
                                  <a:ea typeface="Cambria Math"/>
                                </a:rPr>
                                <m:t>𝑘</m:t>
                              </m:r>
                            </m:sub>
                          </m:sSub>
                          <m:d>
                            <m:dPr>
                              <m:ctrlPr>
                                <a:rPr lang="en-US" altLang="ja-JP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altLang="ja-JP" b="1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ja-JP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altLang="ja-JP" b="1">
                                      <a:latin typeface="Cambria Math"/>
                                    </a:rPr>
                                    <m:t>𝐤</m:t>
                                  </m:r>
                                </m:sub>
                                <m:sup>
                                  <m:d>
                                    <m:dPr>
                                      <m:ctrlPr>
                                        <a:rPr lang="en-US" altLang="ja-JP" b="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altLang="ja-JP" b="0" i="1" smtClean="0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</m:d>
                                  <m:r>
                                    <a:rPr lang="en-US" altLang="ja-JP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†</m:t>
                                  </m:r>
                                </m:sup>
                              </m:sSubSup>
                              <m:sSubSup>
                                <m:sSubSupPr>
                                  <m:ctrlPr>
                                    <a:rPr lang="en-US" altLang="ja-JP" b="1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ja-JP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altLang="ja-JP" b="1">
                                      <a:latin typeface="Cambria Math"/>
                                    </a:rPr>
                                    <m:t>𝐤</m:t>
                                  </m:r>
                                </m:sub>
                                <m:sup>
                                  <m:d>
                                    <m:dPr>
                                      <m:ctrlPr>
                                        <a:rPr lang="en-US" altLang="ja-JP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altLang="ja-JP" b="0" i="1" smtClean="0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</m:d>
                                </m:sup>
                              </m:sSubSup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US" altLang="ja-JP" b="1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ja-JP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altLang="ja-JP" b="1">
                                      <a:latin typeface="Cambria Math"/>
                                    </a:rPr>
                                    <m:t>𝐤</m:t>
                                  </m:r>
                                </m:sub>
                                <m:sup>
                                  <m:d>
                                    <m:dPr>
                                      <m:ctrlPr>
                                        <a:rPr lang="en-US" altLang="ja-JP" b="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altLang="ja-JP" b="0" i="1" smtClean="0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</m:d>
                                  <m:r>
                                    <a:rPr lang="en-US" altLang="ja-JP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</m:sup>
                              </m:sSubSup>
                              <m:sSubSup>
                                <m:sSubSupPr>
                                  <m:ctrlPr>
                                    <a:rPr lang="en-US" altLang="ja-JP" b="1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ja-JP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altLang="ja-JP" b="1">
                                      <a:latin typeface="Cambria Math"/>
                                    </a:rPr>
                                    <m:t>𝐤</m:t>
                                  </m:r>
                                </m:sub>
                                <m:sup>
                                  <m:d>
                                    <m:dPr>
                                      <m:ctrlPr>
                                        <a:rPr lang="en-US" altLang="ja-JP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altLang="ja-JP" b="0" i="1" smtClean="0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</m:d>
                                  <m:r>
                                    <a:rPr lang="en-US" altLang="ja-JP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†</m:t>
                                  </m:r>
                                </m:sup>
                              </m:sSubSup>
                            </m:e>
                          </m:d>
                        </m:e>
                      </m:nary>
                    </m:oMath>
                  </m:oMathPara>
                </a14:m>
                <a:endParaRPr lang="en-US" altLang="ja-JP" dirty="0">
                  <a:latin typeface="+mj-lt"/>
                  <a:ea typeface="Cambria Math" panose="02040503050406030204" pitchFamily="18" charset="0"/>
                </a:endParaRPr>
              </a:p>
              <a:p>
                <a:pPr lvl="3"/>
                <a:endParaRPr lang="en-US" altLang="ja-JP" dirty="0">
                  <a:latin typeface="+mj-lt"/>
                </a:endParaRPr>
              </a:p>
              <a:p>
                <a:pPr lvl="3"/>
                <a:endParaRPr lang="en-US" altLang="ja-JP" dirty="0">
                  <a:latin typeface="+mj-lt"/>
                </a:endParaRPr>
              </a:p>
              <a:p>
                <a:pPr lvl="1"/>
                <a:r>
                  <a:rPr lang="en-US" altLang="ja-JP" dirty="0">
                    <a:latin typeface="+mj-lt"/>
                  </a:rPr>
                  <a:t>Particle number (distribution)</a:t>
                </a:r>
              </a:p>
              <a:p>
                <a:pPr marL="1371600" lvl="3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d>
                        <m:dPr>
                          <m:ctrlP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altLang="ja-JP" i="1">
                          <a:latin typeface="Cambria Math"/>
                        </a:rPr>
                        <m:t>≡</m:t>
                      </m:r>
                      <m:f>
                        <m:fPr>
                          <m:ctrlP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⟨"/>
                              <m:endChr m:val="⟩"/>
                              <m:ctrlPr>
                                <a:rPr lang="en-US" altLang="ja-JP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ja-JP" i="1">
                                      <a:latin typeface="Cambria Math"/>
                                    </a:rPr>
                                    <m:t>0</m:t>
                                  </m:r>
                                </m:e>
                                <m:sup>
                                  <m:r>
                                    <m:rPr>
                                      <m:sty m:val="p"/>
                                    </m:rPr>
                                    <a:rPr lang="en-US" altLang="ja-JP" b="0" i="0" smtClean="0">
                                      <a:latin typeface="Cambria Math" panose="02040503050406030204" pitchFamily="18" charset="0"/>
                                    </a:rPr>
                                    <m:t>in</m:t>
                                  </m:r>
                                </m:sup>
                              </m:sSup>
                            </m:e>
                            <m:e>
                              <m:sSubSup>
                                <m:sSubSupPr>
                                  <m:ctrlP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ja-JP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altLang="ja-JP" b="1">
                                      <a:latin typeface="Cambria Math"/>
                                    </a:rPr>
                                    <m:t>𝐤</m:t>
                                  </m:r>
                                </m:sub>
                                <m:sup>
                                  <m:d>
                                    <m:dPr>
                                      <m:ctrlPr>
                                        <a:rPr lang="en-US" altLang="ja-JP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altLang="ja-JP" b="0" i="1" smtClean="0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</m:d>
                                  <m:r>
                                    <a:rPr lang="en-US" altLang="ja-JP" i="1">
                                      <a:latin typeface="Cambria Math"/>
                                      <a:ea typeface="Cambria Math"/>
                                    </a:rPr>
                                    <m:t>†</m:t>
                                  </m:r>
                                </m:sup>
                              </m:sSubSup>
                              <m:sSubSup>
                                <m:sSubSupPr>
                                  <m:ctrlPr>
                                    <a:rPr lang="en-US" altLang="ja-JP" b="1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ja-JP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altLang="ja-JP" b="1">
                                      <a:latin typeface="Cambria Math"/>
                                    </a:rPr>
                                    <m:t>𝐤</m:t>
                                  </m:r>
                                </m:sub>
                                <m:sup>
                                  <m:d>
                                    <m:dPr>
                                      <m:ctrlPr>
                                        <a:rPr lang="en-US" altLang="ja-JP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altLang="ja-JP" b="0" i="1" smtClean="0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</m:d>
                                </m:sup>
                              </m:sSubSup>
                            </m:e>
                            <m:e>
                              <m:sSup>
                                <m:sSupPr>
                                  <m:ctrlP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ja-JP" i="1">
                                      <a:latin typeface="Cambria Math"/>
                                    </a:rPr>
                                    <m:t>0</m:t>
                                  </m:r>
                                </m:e>
                                <m:sup>
                                  <m:r>
                                    <m:rPr>
                                      <m:sty m:val="p"/>
                                    </m:rPr>
                                    <a:rPr lang="en-US" altLang="ja-JP">
                                      <a:latin typeface="Cambria Math" panose="02040503050406030204" pitchFamily="18" charset="0"/>
                                    </a:rPr>
                                    <m:t>in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d>
                            <m:dPr>
                              <m:ctrlP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altLang="ja-JP" b="0" i="0" smtClean="0">
                                  <a:latin typeface="Cambria Math" panose="02040503050406030204" pitchFamily="18" charset="0"/>
                                </a:rPr>
                                <m:t>Volume</m:t>
                              </m:r>
                            </m:e>
                          </m:d>
                        </m:den>
                      </m:f>
                      <m:r>
                        <a:rPr lang="en-US" altLang="ja-JP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altLang="ja-JP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ja-JP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i="1">
                                      <a:solidFill>
                                        <a:srgbClr val="00B050"/>
                                      </a:solidFill>
                                      <a:latin typeface="Cambria Math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altLang="ja-JP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altLang="ja-JP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ja-JP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altLang="ja-JP"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d>
                            <m:dPr>
                              <m:ctrlPr>
                                <a:rPr lang="en-US" altLang="ja-JP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altLang="ja-JP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d>
                            <m:dPr>
                              <m:ctrlPr>
                                <a:rPr lang="en-US" altLang="ja-JP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den>
                      </m:f>
                      <m:r>
                        <a:rPr lang="en-US" altLang="ja-JP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altLang="ja-JP" b="1" dirty="0"/>
              </a:p>
              <a:p>
                <a:pPr lvl="2"/>
                <a:r>
                  <a:rPr lang="en-US" altLang="ja-JP" dirty="0"/>
                  <a:t>If (mass) = </a:t>
                </a:r>
                <a:r>
                  <a:rPr lang="en-US" altLang="ja-JP" dirty="0" err="1"/>
                  <a:t>cosnt</a:t>
                </a:r>
                <a:r>
                  <a:rPr lang="en-US" altLang="ja-JP" dirty="0"/>
                  <a:t>.,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ja-JP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ja-JP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endParaRPr lang="en-US" altLang="ja-JP" b="0" dirty="0"/>
              </a:p>
              <a:p>
                <a:pPr lvl="2"/>
                <a:r>
                  <a:rPr lang="en-US" altLang="ja-JP" dirty="0"/>
                  <a:t>Then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ja-JP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ja-JP" i="1">
                                    <a:solidFill>
                                      <a:srgbClr val="00B050"/>
                                    </a:solidFill>
                                    <a:latin typeface="Cambria Math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altLang="ja-JP" dirty="0"/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504" y="116632"/>
                <a:ext cx="8928992" cy="6552728"/>
              </a:xfrm>
              <a:blipFill rotWithShape="0">
                <a:blip r:embed="rId3"/>
                <a:stretch>
                  <a:fillRect t="-65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2019/11/28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The 3rd Workshop on HEPG @ South China Normal Univ.</a:t>
            </a:r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角丸四角形 10"/>
              <p:cNvSpPr/>
              <p:nvPr/>
            </p:nvSpPr>
            <p:spPr>
              <a:xfrm>
                <a:off x="2963748" y="1100509"/>
                <a:ext cx="5232726" cy="818862"/>
              </a:xfrm>
              <a:prstGeom prst="roundRect">
                <a:avLst/>
              </a:prstGeom>
              <a:noFill/>
              <a:ln>
                <a:solidFill>
                  <a:srgbClr val="FF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ja-JP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ja-JP">
                            <a:solidFill>
                              <a:srgbClr val="9800B6"/>
                            </a:solidFill>
                            <a:latin typeface="Cambria Math" panose="02040503050406030204" pitchFamily="18" charset="0"/>
                          </a:rPr>
                          <m:t>Φ</m:t>
                        </m:r>
                      </m:e>
                      <m:sub>
                        <m:r>
                          <a:rPr lang="en-US" altLang="ja-JP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  <m:sup>
                        <m:r>
                          <a:rPr lang="en-US" altLang="ja-JP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ja-JP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altLang="ja-JP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bSup>
                    <m:r>
                      <a:rPr lang="en-US" altLang="ja-JP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bSup>
                      <m:sSubSupPr>
                        <m:ctrlPr>
                          <a:rPr lang="en-US" altLang="ja-JP" b="0" i="1" smtClean="0">
                            <a:solidFill>
                              <a:srgbClr val="FF4B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ja-JP" i="1">
                            <a:solidFill>
                              <a:srgbClr val="FF4B00"/>
                            </a:solidFill>
                            <a:latin typeface="Cambria Math"/>
                          </a:rPr>
                          <m:t>𝛼</m:t>
                        </m:r>
                      </m:e>
                      <m:sub>
                        <m:r>
                          <a:rPr lang="en-US" altLang="ja-JP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𝑘</m:t>
                        </m:r>
                      </m:sub>
                      <m:sup>
                        <m:r>
                          <a:rPr lang="en-US" altLang="ja-JP" b="0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∗</m:t>
                        </m:r>
                      </m:sup>
                    </m:sSubSup>
                    <m:sSubSup>
                      <m:sSubSupPr>
                        <m:ctrlPr>
                          <a:rPr lang="en-US" altLang="ja-JP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ja-JP" smtClean="0">
                            <a:solidFill>
                              <a:srgbClr val="9800B6"/>
                            </a:solidFill>
                            <a:latin typeface="Cambria Math" panose="02040503050406030204" pitchFamily="18" charset="0"/>
                          </a:rPr>
                          <m:t>Φ</m:t>
                        </m:r>
                      </m:e>
                      <m:sub>
                        <m:r>
                          <a:rPr lang="en-US" altLang="ja-JP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altLang="ja-JP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in</m:t>
                        </m:r>
                      </m:sup>
                    </m:sSubSup>
                    <m:r>
                      <a:rPr lang="en-US" altLang="ja-JP" b="0" i="1" smtClean="0">
                        <a:solidFill>
                          <a:schemeClr val="tx1"/>
                        </a:solidFill>
                        <a:latin typeface="Cambria Math"/>
                      </a:rPr>
                      <m:t>−</m:t>
                    </m:r>
                    <m:sSubSup>
                      <m:sSubSupPr>
                        <m:ctrlPr>
                          <a:rPr lang="en-US" altLang="ja-JP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ja-JP" i="1">
                            <a:solidFill>
                              <a:srgbClr val="00B050"/>
                            </a:solidFill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ja-JP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𝑘</m:t>
                        </m:r>
                      </m:sub>
                      <m:sup>
                        <m:r>
                          <a:rPr lang="en-US" altLang="ja-JP" b="0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∗</m:t>
                        </m:r>
                      </m:sup>
                    </m:sSubSup>
                    <m:sSubSup>
                      <m:sSubSupPr>
                        <m:ctrlPr>
                          <a:rPr lang="en-US" altLang="ja-JP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ja-JP">
                            <a:solidFill>
                              <a:srgbClr val="9800B6"/>
                            </a:solidFill>
                            <a:latin typeface="Cambria Math" panose="02040503050406030204" pitchFamily="18" charset="0"/>
                          </a:rPr>
                          <m:t>Φ</m:t>
                        </m:r>
                      </m:e>
                      <m:sub>
                        <m:r>
                          <a:rPr lang="en-US" altLang="ja-JP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altLang="ja-JP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in</m:t>
                        </m:r>
                        <m:r>
                          <a:rPr lang="en-US" altLang="ja-JP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altLang="ja-JP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 ,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ja-JP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ja-JP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altLang="ja-JP" b="1">
                            <a:solidFill>
                              <a:schemeClr val="tx1"/>
                            </a:solidFill>
                            <a:latin typeface="Cambria Math"/>
                          </a:rPr>
                          <m:t>𝐤</m:t>
                        </m:r>
                      </m:sub>
                      <m:sup>
                        <m:d>
                          <m:dPr>
                            <m:ctrlPr>
                              <a:rPr lang="en-US" altLang="ja-JP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sup>
                    </m:sSubSup>
                    <m:r>
                      <a:rPr lang="en-US" altLang="ja-JP" b="1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ja-JP" b="0" i="1" smtClean="0">
                            <a:solidFill>
                              <a:srgbClr val="FF4B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>
                            <a:solidFill>
                              <a:srgbClr val="FF4B00"/>
                            </a:solidFill>
                            <a:latin typeface="Cambria Math"/>
                          </a:rPr>
                          <m:t>𝛼</m:t>
                        </m:r>
                      </m:e>
                      <m:sub>
                        <m:r>
                          <a:rPr lang="en-US" altLang="ja-JP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sSubSup>
                      <m:sSubSupPr>
                        <m:ctrlPr>
                          <a:rPr lang="en-US" altLang="ja-JP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ja-JP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altLang="ja-JP" b="1">
                            <a:solidFill>
                              <a:schemeClr val="tx1"/>
                            </a:solidFill>
                            <a:latin typeface="Cambria Math"/>
                          </a:rPr>
                          <m:t>𝐤</m:t>
                        </m:r>
                      </m:sub>
                      <m:sup>
                        <m:d>
                          <m:dPr>
                            <m:ctrlPr>
                              <a:rPr lang="en-US" altLang="ja-JP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</m:d>
                      </m:sup>
                    </m:sSubSup>
                    <m:r>
                      <a:rPr lang="en-US" altLang="ja-JP" i="1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ja-JP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>
                            <a:solidFill>
                              <a:srgbClr val="00B050"/>
                            </a:solidFill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ja-JP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sSubSup>
                      <m:sSubSupPr>
                        <m:ctrlPr>
                          <a:rPr lang="en-US" altLang="ja-JP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ja-JP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altLang="ja-JP" b="1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altLang="ja-JP" b="1">
                            <a:solidFill>
                              <a:schemeClr val="tx1"/>
                            </a:solidFill>
                            <a:latin typeface="Cambria Math"/>
                          </a:rPr>
                          <m:t>𝐤</m:t>
                        </m:r>
                      </m:sub>
                      <m:sup>
                        <m:d>
                          <m:dPr>
                            <m:ctrlPr>
                              <a:rPr lang="en-US" altLang="ja-JP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</m:d>
                        <m:r>
                          <a:rPr lang="en-US" altLang="ja-JP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†</m:t>
                        </m:r>
                      </m:sup>
                    </m:sSubSup>
                  </m:oMath>
                </a14:m>
                <a:endParaRPr lang="en-US" altLang="ja-JP" i="1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altLang="ja-JP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 </m:t>
                          </m:r>
                          <m:sSup>
                            <m:sSupPr>
                              <m:ctrlPr>
                                <a:rPr lang="en-US" altLang="ja-JP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altLang="ja-JP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altLang="ja-JP" i="1">
                                          <a:solidFill>
                                            <a:srgbClr val="FF4B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i="1">
                                          <a:solidFill>
                                            <a:srgbClr val="FF4B00"/>
                                          </a:solidFill>
                                          <a:latin typeface="Cambria Math"/>
                                        </a:rPr>
                                        <m:t>𝛼</m:t>
                                      </m:r>
                                    </m:e>
                                    <m:sub>
                                      <m:r>
                                        <a:rPr lang="en-US" altLang="ja-JP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altLang="ja-JP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altLang="ja-JP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altLang="ja-JP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altLang="ja-JP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altLang="ja-JP" i="1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i="1">
                                          <a:solidFill>
                                            <a:srgbClr val="00B050"/>
                                          </a:solidFill>
                                          <a:latin typeface="Cambria Math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lang="en-US" altLang="ja-JP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altLang="ja-JP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altLang="ja-JP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=1</m:t>
                          </m:r>
                          <m:r>
                            <a:rPr lang="en-US" altLang="ja-JP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 </m:t>
                          </m:r>
                        </m:e>
                      </m:d>
                    </m:oMath>
                  </m:oMathPara>
                </a14:m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角丸四角形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3748" y="1100509"/>
                <a:ext cx="5232726" cy="818862"/>
              </a:xfrm>
              <a:prstGeom prst="round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solidFill>
                  <a:srgbClr val="FF00FF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角丸四角形吹き出し 42"/>
              <p:cNvSpPr/>
              <p:nvPr/>
            </p:nvSpPr>
            <p:spPr>
              <a:xfrm>
                <a:off x="6588224" y="2492896"/>
                <a:ext cx="1512168" cy="527764"/>
              </a:xfrm>
              <a:prstGeom prst="wedgeRoundRectCallout">
                <a:avLst>
                  <a:gd name="adj1" fmla="val -63396"/>
                  <a:gd name="adj2" fmla="val -50745"/>
                  <a:gd name="adj3" fmla="val 16667"/>
                </a:avLst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16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 </m:t>
                      </m:r>
                      <m:sSubSup>
                        <m:sSubSupPr>
                          <m:ctrlPr>
                            <a:rPr lang="en-US" altLang="ja-JP" sz="1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ja-JP" sz="16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altLang="ja-JP" sz="1600" b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𝐤</m:t>
                          </m:r>
                        </m:sub>
                        <m:sup>
                          <m:r>
                            <a:rPr lang="en-US" altLang="ja-JP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altLang="ja-JP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ja-JP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  <m:d>
                        <m:dPr>
                          <m:begChr m:val="|"/>
                          <m:endChr m:val=""/>
                          <m:ctrlPr>
                            <a:rPr lang="en-US" altLang="ja-JP" sz="1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endChr m:val="⟩"/>
                              <m:ctrlPr>
                                <a:rPr lang="en-US" altLang="ja-JP" sz="16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ja-JP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ja-JP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  <m:sup>
                                  <m:r>
                                    <a:rPr lang="en-US" altLang="ja-JP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altLang="ja-JP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US" altLang="ja-JP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sup>
                              </m:sSup>
                            </m:e>
                          </m:d>
                        </m:e>
                      </m:d>
                      <m:r>
                        <a:rPr lang="en-US" altLang="ja-JP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 </m:t>
                      </m:r>
                    </m:oMath>
                  </m:oMathPara>
                </a14:m>
                <a:endParaRPr kumimoji="1" lang="ja-JP" alt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3" name="角丸四角形吹き出し 4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8224" y="2492896"/>
                <a:ext cx="1512168" cy="527764"/>
              </a:xfrm>
              <a:prstGeom prst="wedgeRoundRectCallout">
                <a:avLst>
                  <a:gd name="adj1" fmla="val -63396"/>
                  <a:gd name="adj2" fmla="val -50745"/>
                  <a:gd name="adj3" fmla="val 16667"/>
                </a:avLst>
              </a:prstGeom>
              <a:blipFill rotWithShape="0">
                <a:blip r:embed="rId5"/>
                <a:stretch>
                  <a:fillRect t="-75000" r="-1748" b="-130435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下矢印 6"/>
          <p:cNvSpPr/>
          <p:nvPr/>
        </p:nvSpPr>
        <p:spPr>
          <a:xfrm>
            <a:off x="2123726" y="1100508"/>
            <a:ext cx="288032" cy="951161"/>
          </a:xfrm>
          <a:prstGeom prst="downArrow">
            <a:avLst>
              <a:gd name="adj1" fmla="val 50000"/>
              <a:gd name="adj2" fmla="val 79906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下矢印 58"/>
          <p:cNvSpPr/>
          <p:nvPr/>
        </p:nvSpPr>
        <p:spPr>
          <a:xfrm rot="5400000">
            <a:off x="2541746" y="1206799"/>
            <a:ext cx="288032" cy="555971"/>
          </a:xfrm>
          <a:prstGeom prst="downArrow">
            <a:avLst>
              <a:gd name="adj1" fmla="val 50000"/>
              <a:gd name="adj2" fmla="val 79906"/>
            </a:avLst>
          </a:prstGeom>
          <a:solidFill>
            <a:srgbClr val="FF4B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9" name="グループ化 68"/>
          <p:cNvGrpSpPr/>
          <p:nvPr/>
        </p:nvGrpSpPr>
        <p:grpSpPr>
          <a:xfrm>
            <a:off x="4340929" y="5469325"/>
            <a:ext cx="4695567" cy="984011"/>
            <a:chOff x="3836873" y="5397317"/>
            <a:chExt cx="4695567" cy="984011"/>
          </a:xfrm>
        </p:grpSpPr>
        <p:cxnSp>
          <p:nvCxnSpPr>
            <p:cNvPr id="60" name="直線コネクタ 59"/>
            <p:cNvCxnSpPr/>
            <p:nvPr/>
          </p:nvCxnSpPr>
          <p:spPr>
            <a:xfrm flipV="1">
              <a:off x="4860032" y="5397317"/>
              <a:ext cx="1320218" cy="22607"/>
            </a:xfrm>
            <a:prstGeom prst="line">
              <a:avLst/>
            </a:prstGeom>
            <a:ln w="38100" cmpd="dbl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角丸四角形吹き出し 60"/>
            <p:cNvSpPr/>
            <p:nvPr/>
          </p:nvSpPr>
          <p:spPr>
            <a:xfrm>
              <a:off x="3836873" y="5681072"/>
              <a:ext cx="4695567" cy="700256"/>
            </a:xfrm>
            <a:prstGeom prst="wedgeRoundRectCallout">
              <a:avLst>
                <a:gd name="adj1" fmla="val -8315"/>
                <a:gd name="adj2" fmla="val -82152"/>
                <a:gd name="adj3" fmla="val 16667"/>
              </a:avLst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cxnSp>
          <p:nvCxnSpPr>
            <p:cNvPr id="10" name="直線コネクタ 9"/>
            <p:cNvCxnSpPr/>
            <p:nvPr/>
          </p:nvCxnSpPr>
          <p:spPr>
            <a:xfrm flipH="1" flipV="1">
              <a:off x="5333566" y="6025367"/>
              <a:ext cx="2880320" cy="1189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テキスト ボックス 15"/>
            <p:cNvSpPr txBox="1"/>
            <p:nvPr/>
          </p:nvSpPr>
          <p:spPr>
            <a:xfrm>
              <a:off x="3980889" y="5856090"/>
              <a:ext cx="14711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/>
                <a:t>(distribution) =</a:t>
              </a:r>
              <a:endParaRPr kumimoji="1" lang="ja-JP" altLang="en-US" sz="1600" dirty="0"/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5302554" y="5713630"/>
              <a:ext cx="294901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600" dirty="0"/>
                <a:t>(total energy)  –  (0-point energy)</a:t>
              </a:r>
            </a:p>
            <a:p>
              <a:pPr algn="ctr"/>
              <a:r>
                <a:rPr lang="en-US" altLang="ja-JP" sz="1600" dirty="0"/>
                <a:t>(1 particle energy)</a:t>
              </a:r>
              <a:endParaRPr lang="ja-JP" altLang="en-US" sz="160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5" name="テキスト ボックス 74"/>
              <p:cNvSpPr txBox="1"/>
              <p:nvPr/>
            </p:nvSpPr>
            <p:spPr>
              <a:xfrm>
                <a:off x="2659552" y="3573016"/>
                <a:ext cx="6016904" cy="5934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600" dirty="0">
                    <a:ea typeface="Cambria Math" panose="02040503050406030204" pitchFamily="18" charset="0"/>
                  </a:rPr>
                  <a:t>w/    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ja-JP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1600" i="1">
                                <a:solidFill>
                                  <a:srgbClr val="FF4B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1600" i="1">
                                <a:solidFill>
                                  <a:srgbClr val="FF4B00"/>
                                </a:solidFill>
                                <a:latin typeface="Cambria Math"/>
                              </a:rPr>
                              <m:t>𝛼</m:t>
                            </m:r>
                          </m:e>
                          <m:sub>
                            <m:r>
                              <a:rPr lang="en-US" altLang="ja-JP" sz="16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d>
                    <m:r>
                      <a:rPr lang="en-US" altLang="ja-JP" sz="1600" i="1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ja-JP" sz="16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ja-JP" sz="1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ja-JP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ja-JP" sz="1600">
                                    <a:latin typeface="Cambria Math" panose="02040503050406030204" pitchFamily="18" charset="0"/>
                                  </a:rPr>
                                  <m:t>Ω</m:t>
                                </m:r>
                              </m:e>
                              <m:sub>
                                <m:r>
                                  <a:rPr lang="en-US" altLang="ja-JP" sz="16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</m:num>
                          <m:den>
                            <m:r>
                              <a:rPr lang="en-US" altLang="ja-JP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altLang="ja-JP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ja-JP" sz="1600" i="1"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altLang="ja-JP" sz="16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</m:den>
                        </m:f>
                        <m:r>
                          <a:rPr lang="en-US" altLang="ja-JP" sz="1600" i="1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altLang="ja-JP" sz="1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ja-JP" sz="16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ja-JP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ja-JP" sz="1600" dirty="0"/>
                  <a:t> ,  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ja-JP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16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1600" i="1">
                                <a:solidFill>
                                  <a:srgbClr val="00B050"/>
                                </a:solidFill>
                                <a:latin typeface="Cambria Math"/>
                              </a:rPr>
                              <m:t>𝛽</m:t>
                            </m:r>
                          </m:e>
                          <m:sub>
                            <m:r>
                              <a:rPr lang="en-US" altLang="ja-JP" sz="16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d>
                    <m:r>
                      <a:rPr lang="en-US" altLang="ja-JP" sz="1600" i="1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ja-JP" sz="16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ja-JP" sz="1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ja-JP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ja-JP" sz="1600">
                                    <a:latin typeface="Cambria Math" panose="02040503050406030204" pitchFamily="18" charset="0"/>
                                  </a:rPr>
                                  <m:t>Ω</m:t>
                                </m:r>
                              </m:e>
                              <m:sub>
                                <m:r>
                                  <a:rPr lang="en-US" altLang="ja-JP" sz="16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</m:num>
                          <m:den>
                            <m:r>
                              <a:rPr lang="en-US" altLang="ja-JP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altLang="ja-JP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ja-JP" sz="1600" i="1"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altLang="ja-JP" sz="16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</m:den>
                        </m:f>
                        <m:r>
                          <a:rPr lang="en-US" altLang="ja-JP" sz="1600" i="1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altLang="ja-JP" sz="1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ja-JP" sz="16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ja-JP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ja-JP" sz="1600" dirty="0"/>
                  <a:t> ,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600">
                        <a:latin typeface="Cambria Math" panose="02040503050406030204" pitchFamily="18" charset="0"/>
                      </a:rPr>
                      <m:t>Arg</m:t>
                    </m:r>
                    <m:d>
                      <m:dPr>
                        <m:ctrlPr>
                          <a:rPr lang="en-US" altLang="ja-JP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1600" i="1">
                                <a:solidFill>
                                  <a:srgbClr val="FF4B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1600" i="1">
                                <a:solidFill>
                                  <a:srgbClr val="FF4B00"/>
                                </a:solidFill>
                                <a:latin typeface="Cambria Math"/>
                              </a:rPr>
                              <m:t>𝛼</m:t>
                            </m:r>
                          </m:e>
                          <m:sub>
                            <m:r>
                              <a:rPr lang="en-US" altLang="ja-JP" sz="16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sSubSup>
                          <m:sSubSupPr>
                            <m:ctrlPr>
                              <a:rPr lang="en-US" altLang="ja-JP" sz="16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ja-JP" sz="1600" i="1">
                                <a:solidFill>
                                  <a:srgbClr val="00B050"/>
                                </a:solidFill>
                                <a:latin typeface="Cambria Math"/>
                              </a:rPr>
                              <m:t>𝛽</m:t>
                            </m:r>
                          </m:e>
                          <m:sub>
                            <m:r>
                              <a:rPr lang="en-US" altLang="ja-JP" sz="16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  <m:sup>
                            <m:r>
                              <a:rPr lang="en-US" altLang="ja-JP" sz="1600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</m:e>
                    </m:d>
                    <m:r>
                      <a:rPr lang="en-US" altLang="ja-JP" sz="160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altLang="ja-JP" sz="1600">
                        <a:latin typeface="Cambria Math" panose="02040503050406030204" pitchFamily="18" charset="0"/>
                      </a:rPr>
                      <m:t>Arg</m:t>
                    </m:r>
                    <m:d>
                      <m:dPr>
                        <m:ctrlPr>
                          <a:rPr lang="en-US" altLang="ja-JP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16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ja-JP" sz="1600">
                                <a:latin typeface="Cambria Math" panose="02040503050406030204" pitchFamily="18" charset="0"/>
                                <a:ea typeface="Cambria Math"/>
                              </a:rPr>
                              <m:t>Λ</m:t>
                            </m:r>
                          </m:e>
                          <m:sub>
                            <m:r>
                              <a:rPr lang="en-US" altLang="ja-JP" sz="1600" i="1">
                                <a:latin typeface="Cambria Math" panose="02040503050406030204" pitchFamily="18" charset="0"/>
                                <a:ea typeface="Cambria Math"/>
                              </a:rPr>
                              <m:t>𝑘</m:t>
                            </m:r>
                          </m:sub>
                        </m:sSub>
                      </m:e>
                    </m:d>
                  </m:oMath>
                </a14:m>
                <a:endParaRPr kumimoji="1" lang="ja-JP" altLang="en-US" sz="1600" dirty="0"/>
              </a:p>
            </p:txBody>
          </p:sp>
        </mc:Choice>
        <mc:Fallback xmlns="">
          <p:sp>
            <p:nvSpPr>
              <p:cNvPr id="75" name="テキスト ボックス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9552" y="3573016"/>
                <a:ext cx="6016904" cy="593432"/>
              </a:xfrm>
              <a:prstGeom prst="rect">
                <a:avLst/>
              </a:prstGeom>
              <a:blipFill rotWithShape="0">
                <a:blip r:embed="rId6"/>
                <a:stretch>
                  <a:fillRect l="-50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6" name="大かっこ 75"/>
          <p:cNvSpPr/>
          <p:nvPr/>
        </p:nvSpPr>
        <p:spPr>
          <a:xfrm>
            <a:off x="2555776" y="3692508"/>
            <a:ext cx="6120680" cy="384564"/>
          </a:xfrm>
          <a:prstGeom prst="bracketPair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6077972"/>
      </p:ext>
    </p:extLst>
  </p:cSld>
  <p:clrMapOvr>
    <a:masterClrMapping/>
  </p:clrMapOvr>
  <p:transition spd="slow"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107504" y="116632"/>
                <a:ext cx="8928992" cy="6552728"/>
              </a:xfrm>
            </p:spPr>
            <p:txBody>
              <a:bodyPr>
                <a:normAutofit/>
              </a:bodyPr>
              <a:lstStyle/>
              <a:p>
                <a:pPr lvl="1"/>
                <a:r>
                  <a:rPr lang="en-US" altLang="ja-JP" dirty="0">
                    <a:sym typeface="Wingdings" panose="05000000000000000000" pitchFamily="2" charset="2"/>
                  </a:rPr>
                  <a:t>Hamiltonian</a:t>
                </a:r>
              </a:p>
              <a:p>
                <a:pPr marL="971550" lvl="2" indent="0">
                  <a:buNone/>
                </a:pPr>
                <a:r>
                  <a:rPr lang="en-US" altLang="ja-JP" b="0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b="0" i="1" smtClean="0">
                        <a:latin typeface="Cambria Math" panose="02040503050406030204" pitchFamily="18" charset="0"/>
                        <a:ea typeface="Cambria Math"/>
                      </a:rPr>
                      <m:t>𝐻</m:t>
                    </m:r>
                    <m:r>
                      <a:rPr lang="en-US" altLang="ja-JP" i="1">
                        <a:latin typeface="Cambria Math"/>
                        <a:ea typeface="Cambria Math"/>
                      </a:rPr>
                      <m:t>=</m:t>
                    </m:r>
                    <m:nary>
                      <m:naryPr>
                        <m:subHide m:val="on"/>
                        <m:supHide m:val="on"/>
                        <m:ctrlPr>
                          <a:rPr lang="en-US" altLang="ja-JP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naryPr>
                      <m:sub/>
                      <m:sup/>
                      <m:e>
                        <m:sSup>
                          <m:sSupPr>
                            <m:ctrlPr>
                              <a:rPr lang="en-US" altLang="ja-JP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  <m:t>𝑑</m:t>
                            </m:r>
                          </m:e>
                          <m:sup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  <m:t>3</m:t>
                            </m:r>
                          </m:sup>
                        </m:sSup>
                        <m:r>
                          <a:rPr lang="en-US" altLang="ja-JP" b="0" i="1" smtClean="0">
                            <a:latin typeface="Cambria Math" panose="02040503050406030204" pitchFamily="18" charset="0"/>
                            <a:ea typeface="Cambria Math"/>
                          </a:rPr>
                          <m:t>𝑥</m:t>
                        </m:r>
                        <m:d>
                          <m:dPr>
                            <m:ctrlPr>
                              <a:rPr lang="en-US" altLang="ja-JP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2</m:t>
                                </m:r>
                              </m:den>
                            </m:f>
                            <m:sSup>
                              <m:sSupPr>
                                <m:ctrlPr>
                                  <a:rPr lang="en-US" altLang="ja-JP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en-US" altLang="ja-JP" i="1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dPr>
                                  <m:e>
                                    <m:acc>
                                      <m:accPr>
                                        <m:chr m:val="̇"/>
                                        <m:ctrlPr>
                                          <a:rPr lang="en-US" altLang="ja-JP" i="1">
                                            <a:latin typeface="Cambria Math" panose="02040503050406030204" pitchFamily="18" charset="0"/>
                                            <a:ea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altLang="ja-JP" i="1">
                                            <a:solidFill>
                                              <a:srgbClr val="FF0000"/>
                                            </a:solidFill>
                                            <a:latin typeface="Cambria Math"/>
                                          </a:rPr>
                                          <m:t>𝜙</m:t>
                                        </m:r>
                                      </m:e>
                                    </m:acc>
                                  </m:e>
                                </m:d>
                              </m:e>
                              <m:sup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ja-JP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ja-JP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ja-JP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sSubSup>
                              <m:sSubSupPr>
                                <m:ctrlPr>
                                  <a:rPr lang="en-US" altLang="ja-JP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ja-JP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altLang="ja-JP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𝜙</m:t>
                                </m:r>
                              </m:sub>
                              <m:sup>
                                <m:r>
                                  <a:rPr lang="en-US" altLang="ja-JP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sSup>
                              <m:sSupPr>
                                <m:ctrlPr>
                                  <a:rPr lang="en-US" altLang="ja-JP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en-US" altLang="ja-JP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ja-JP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𝜙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altLang="ja-JP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ja-JP" i="1">
                                <a:latin typeface="Cambria Math"/>
                                <a:ea typeface="Cambria Math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altLang="ja-JP" i="1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ja-JP" i="1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den>
                            </m:f>
                            <m:sSup>
                              <m:sSupPr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pPr>
                              <m:e>
                                <m:acc>
                                  <m:accPr>
                                    <m:chr m:val="̇"/>
                                    <m:ctrlPr>
                                      <a:rPr lang="en-US" altLang="ja-JP" i="1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altLang="ja-JP" i="1">
                                        <a:solidFill>
                                          <a:srgbClr val="0000FF"/>
                                        </a:solidFill>
                                        <a:latin typeface="Cambria Math"/>
                                      </a:rPr>
                                      <m:t>𝜒</m:t>
                                    </m:r>
                                  </m:e>
                                </m:acc>
                              </m:e>
                              <m:sup>
                                <m:r>
                                  <a:rPr lang="en-US" altLang="ja-JP" i="1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ja-JP" i="1">
                                <a:latin typeface="Cambria Math"/>
                                <a:ea typeface="Cambria Math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altLang="ja-JP" i="1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ja-JP" i="1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den>
                            </m:f>
                            <m:sSup>
                              <m:sSupPr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ja-JP" i="1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ja-JP">
                                        <a:latin typeface="Cambria Math"/>
                                        <a:ea typeface="Cambria Math"/>
                                      </a:rPr>
                                      <m:t>𝛻</m:t>
                                    </m:r>
                                    <m:r>
                                      <a:rPr lang="en-US" altLang="ja-JP" i="1">
                                        <a:solidFill>
                                          <a:srgbClr val="0000FF"/>
                                        </a:solidFill>
                                        <a:latin typeface="Cambria Math"/>
                                      </a:rPr>
                                      <m:t>𝜒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altLang="ja-JP" i="1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ja-JP" i="1">
                                <a:latin typeface="Cambria Math"/>
                                <a:ea typeface="Cambria Math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altLang="ja-JP" i="1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ja-JP" i="1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den>
                            </m:f>
                            <m:sSup>
                              <m:sSupPr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altLang="ja-JP" i="1">
                                    <a:latin typeface="Cambria Math"/>
                                    <a:ea typeface="Cambria Math"/>
                                  </a:rPr>
                                  <m:t>𝑔</m:t>
                                </m:r>
                              </m:e>
                              <m:sup>
                                <m:r>
                                  <a:rPr lang="en-US" altLang="ja-JP" i="1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en-US" altLang="ja-JP" i="1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ja-JP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𝜙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altLang="ja-JP" i="1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altLang="ja-JP" i="1">
                                    <a:solidFill>
                                      <a:srgbClr val="0000FF"/>
                                    </a:solidFill>
                                    <a:latin typeface="Cambria Math"/>
                                  </a:rPr>
                                  <m:t>𝜒</m:t>
                                </m:r>
                              </m:e>
                              <m:sup>
                                <m:r>
                                  <a:rPr lang="en-US" altLang="ja-JP" i="1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e>
                    </m:nary>
                  </m:oMath>
                </a14:m>
                <a:endParaRPr lang="en-US" altLang="ja-JP" dirty="0"/>
              </a:p>
              <a:p>
                <a:pPr marL="914400" lvl="2" indent="0">
                  <a:buNone/>
                </a:pPr>
                <a:r>
                  <a:rPr lang="en-US" altLang="ja-JP" dirty="0">
                    <a:ea typeface="Cambria Math"/>
                  </a:rPr>
                  <a:t>       </a:t>
                </a:r>
                <a14:m>
                  <m:oMath xmlns:m="http://schemas.openxmlformats.org/officeDocument/2006/math">
                    <m:r>
                      <a:rPr lang="en-US" altLang="ja-JP" i="1">
                        <a:latin typeface="Cambria Math"/>
                        <a:ea typeface="Cambria Math"/>
                      </a:rPr>
                      <m:t>=</m:t>
                    </m:r>
                    <m:nary>
                      <m:naryPr>
                        <m:subHide m:val="on"/>
                        <m:supHide m:val="on"/>
                        <m:ctrlPr>
                          <a:rPr lang="en-US" altLang="ja-JP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naryPr>
                      <m:sub/>
                      <m:sup/>
                      <m:e>
                        <m:sSup>
                          <m:sSupPr>
                            <m:ctrlPr>
                              <a:rPr lang="en-US" altLang="ja-JP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altLang="ja-JP" i="1">
                                <a:latin typeface="Cambria Math" panose="02040503050406030204" pitchFamily="18" charset="0"/>
                                <a:ea typeface="Cambria Math"/>
                              </a:rPr>
                              <m:t>𝑑</m:t>
                            </m:r>
                          </m:e>
                          <m:sup>
                            <m:r>
                              <a:rPr lang="en-US" altLang="ja-JP" i="1">
                                <a:latin typeface="Cambria Math" panose="02040503050406030204" pitchFamily="18" charset="0"/>
                                <a:ea typeface="Cambria Math"/>
                              </a:rPr>
                              <m:t>3</m:t>
                            </m:r>
                          </m:sup>
                        </m:sSup>
                        <m:r>
                          <a:rPr lang="en-US" altLang="ja-JP" i="1">
                            <a:latin typeface="Cambria Math" panose="02040503050406030204" pitchFamily="18" charset="0"/>
                            <a:ea typeface="Cambria Math"/>
                          </a:rPr>
                          <m:t>𝑥</m:t>
                        </m:r>
                        <m:d>
                          <m:dPr>
                            <m:ctrlPr>
                              <a:rPr lang="en-US" altLang="ja-JP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2</m:t>
                                </m:r>
                              </m:den>
                            </m:f>
                            <m:sSup>
                              <m:sSupPr>
                                <m:ctrlPr>
                                  <a:rPr lang="en-US" altLang="ja-JP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en-US" altLang="ja-JP" i="1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dPr>
                                  <m:e>
                                    <m:acc>
                                      <m:accPr>
                                        <m:chr m:val="̇"/>
                                        <m:ctrlPr>
                                          <a:rPr lang="en-US" altLang="ja-JP" i="1">
                                            <a:latin typeface="Cambria Math" panose="02040503050406030204" pitchFamily="18" charset="0"/>
                                            <a:ea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altLang="ja-JP" i="1">
                                            <a:solidFill>
                                              <a:srgbClr val="FF0000"/>
                                            </a:solidFill>
                                            <a:latin typeface="Cambria Math"/>
                                          </a:rPr>
                                          <m:t>𝜙</m:t>
                                        </m:r>
                                      </m:e>
                                    </m:acc>
                                  </m:e>
                                </m:d>
                              </m:e>
                              <m:sup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sSubSup>
                              <m:sSubSupPr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altLang="ja-JP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𝜙</m:t>
                                </m:r>
                              </m:sub>
                              <m:sup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sSup>
                              <m:sSupPr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en-US" altLang="ja-JP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ja-JP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𝜙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e>
                    </m:nary>
                  </m:oMath>
                </a14:m>
                <a:endParaRPr lang="en-US" altLang="ja-JP" i="1" dirty="0">
                  <a:latin typeface="Cambria Math" panose="02040503050406030204" pitchFamily="18" charset="0"/>
                  <a:ea typeface="Cambria Math"/>
                </a:endParaRPr>
              </a:p>
              <a:p>
                <a:pPr marL="914400" lvl="2" indent="0">
                  <a:buNone/>
                </a:pPr>
                <a:r>
                  <a:rPr lang="en-US" altLang="ja-JP" dirty="0">
                    <a:ea typeface="Cambria Math"/>
                  </a:rPr>
                  <a:t>         </a:t>
                </a:r>
                <a14:m>
                  <m:oMath xmlns:m="http://schemas.openxmlformats.org/officeDocument/2006/math">
                    <m:r>
                      <a:rPr lang="en-US" altLang="ja-JP" b="0" i="1" smtClean="0">
                        <a:latin typeface="Cambria Math" panose="02040503050406030204" pitchFamily="18" charset="0"/>
                        <a:ea typeface="Cambria Math"/>
                      </a:rPr>
                      <m:t>+</m:t>
                    </m:r>
                    <m:nary>
                      <m:naryPr>
                        <m:subHide m:val="on"/>
                        <m:supHide m:val="on"/>
                        <m:ctrlPr>
                          <a:rPr lang="en-US" altLang="ja-JP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naryPr>
                      <m:sub/>
                      <m:sup/>
                      <m:e>
                        <m:f>
                          <m:fPr>
                            <m:ctrlPr>
                              <a:rPr lang="en-US" altLang="ja-JP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𝑑</m:t>
                                </m:r>
                              </m:e>
                              <m:sup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3</m:t>
                                </m:r>
                              </m:sup>
                            </m:sSup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  <m:t>𝑘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ja-JP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ja-JP" b="0" i="1" smtClean="0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ja-JP" b="0" i="1" smtClean="0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  <m:t>2</m:t>
                                    </m:r>
                                    <m:r>
                                      <a:rPr lang="en-US" altLang="ja-JP" b="0" i="1" smtClean="0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  <m:t>𝜋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altLang="ja-JP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3</m:t>
                                </m:r>
                              </m:sup>
                            </m:sSup>
                          </m:den>
                        </m:f>
                        <m:f>
                          <m:fPr>
                            <m:ctrlPr>
                              <a:rPr lang="en-US" altLang="ja-JP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en-US" altLang="ja-JP" i="1">
                                <a:latin typeface="Cambria Math" panose="02040503050406030204" pitchFamily="18" charset="0"/>
                                <a:ea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ja-JP" i="1">
                                <a:latin typeface="Cambria Math" panose="02040503050406030204" pitchFamily="18" charset="0"/>
                                <a:ea typeface="Cambria Math"/>
                              </a:rPr>
                              <m:t>2</m:t>
                            </m:r>
                          </m:den>
                        </m:f>
                        <m:d>
                          <m:dPr>
                            <m:ctrlPr>
                              <a:rPr lang="en-US" altLang="ja-JP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ja-JP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ja-JP" b="0" i="0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Ω</m:t>
                                </m:r>
                              </m:e>
                              <m:sub>
                                <m:r>
                                  <a:rPr lang="en-US" altLang="ja-JP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𝑘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altLang="ja-JP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en-US" altLang="ja-JP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ja-JP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altLang="ja-JP" b="1">
                                        <a:latin typeface="Cambria Math"/>
                                      </a:rPr>
                                      <m:t>𝐤</m:t>
                                    </m:r>
                                  </m:sub>
                                  <m:sup>
                                    <m:r>
                                      <a:rPr lang="en-US" altLang="ja-JP" b="0" i="1" smtClean="0">
                                        <a:latin typeface="Cambria Math" panose="02040503050406030204" pitchFamily="18" charset="0"/>
                                      </a:rPr>
                                      <m:t>(0)</m:t>
                                    </m:r>
                                    <m:r>
                                      <a:rPr lang="en-US" altLang="ja-JP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†</m:t>
                                    </m:r>
                                  </m:sup>
                                </m:sSubSup>
                                <m:sSubSup>
                                  <m:sSubSupPr>
                                    <m:ctrlPr>
                                      <a:rPr lang="en-US" altLang="ja-JP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ja-JP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altLang="ja-JP" b="1">
                                        <a:latin typeface="Cambria Math"/>
                                      </a:rPr>
                                      <m:t>𝐤</m:t>
                                    </m:r>
                                  </m:sub>
                                  <m:sup>
                                    <m:d>
                                      <m:dPr>
                                        <m:ctrlPr>
                                          <a:rPr lang="en-US" altLang="ja-JP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altLang="ja-JP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e>
                                    </m:d>
                                  </m:sup>
                                </m:sSubSup>
                                <m:r>
                                  <a:rPr lang="en-US" altLang="ja-JP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Sup>
                                  <m:sSubSupPr>
                                    <m:ctrlPr>
                                      <a:rPr lang="en-US" altLang="ja-JP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ja-JP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altLang="ja-JP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altLang="ja-JP" b="1">
                                        <a:latin typeface="Cambria Math"/>
                                      </a:rPr>
                                      <m:t>𝐤</m:t>
                                    </m:r>
                                  </m:sub>
                                  <m:sup>
                                    <m:r>
                                      <a:rPr lang="en-US" altLang="ja-JP" i="1">
                                        <a:latin typeface="Cambria Math" panose="02040503050406030204" pitchFamily="18" charset="0"/>
                                      </a:rPr>
                                      <m:t>(0)</m:t>
                                    </m:r>
                                    <m:r>
                                      <a:rPr lang="en-US" altLang="ja-JP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 </m:t>
                                    </m:r>
                                  </m:sup>
                                </m:sSubSup>
                                <m:sSubSup>
                                  <m:sSubSupPr>
                                    <m:ctrlPr>
                                      <a:rPr lang="en-US" altLang="ja-JP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ja-JP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altLang="ja-JP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altLang="ja-JP" b="1">
                                        <a:latin typeface="Cambria Math"/>
                                      </a:rPr>
                                      <m:t>𝐤</m:t>
                                    </m:r>
                                  </m:sub>
                                  <m:sup>
                                    <m:d>
                                      <m:dPr>
                                        <m:ctrlPr>
                                          <a:rPr lang="en-US" altLang="ja-JP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altLang="ja-JP" i="1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e>
                                    </m:d>
                                    <m:r>
                                      <a:rPr lang="en-US" altLang="ja-JP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†</m:t>
                                    </m:r>
                                  </m:sup>
                                </m:sSubSup>
                              </m:e>
                            </m:d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ja-JP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ja-JP" b="0" i="0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Λ</m:t>
                                </m:r>
                              </m:e>
                              <m:sub>
                                <m:r>
                                  <a:rPr lang="en-US" altLang="ja-JP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𝑘</m:t>
                                </m:r>
                              </m:sub>
                            </m:sSub>
                            <m:sSubSup>
                              <m:sSubSupPr>
                                <m:ctrlPr>
                                  <a:rPr lang="en-US" altLang="ja-JP" b="1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ja-JP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ja-JP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altLang="ja-JP" b="1">
                                    <a:latin typeface="Cambria Math"/>
                                  </a:rPr>
                                  <m:t>𝐤</m:t>
                                </m:r>
                              </m:sub>
                              <m:sup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(0)</m:t>
                                </m:r>
                              </m:sup>
                            </m:sSubSup>
                            <m:sSubSup>
                              <m:sSubSupPr>
                                <m:ctrlPr>
                                  <a:rPr lang="en-US" altLang="ja-JP" b="1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ja-JP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ja-JP" b="1">
                                    <a:latin typeface="Cambria Math"/>
                                  </a:rPr>
                                  <m:t>𝐤</m:t>
                                </m:r>
                              </m:sub>
                              <m:sup>
                                <m:d>
                                  <m:dPr>
                                    <m:ctrlPr>
                                      <a:rPr lang="en-US" altLang="ja-JP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ja-JP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</m:d>
                              </m:sup>
                            </m:sSubSup>
                            <m:r>
                              <a:rPr lang="en-US" altLang="ja-JP" i="1">
                                <a:latin typeface="Cambria Math" panose="02040503050406030204" pitchFamily="18" charset="0"/>
                                <a:ea typeface="Cambria Math"/>
                              </a:rPr>
                              <m:t>+</m:t>
                            </m:r>
                            <m:sSubSup>
                              <m:sSubSupPr>
                                <m:ctrlPr>
                                  <a:rPr lang="en-US" altLang="ja-JP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ja-JP"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Λ</m:t>
                                </m:r>
                              </m:e>
                              <m:sub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𝑘</m:t>
                                </m:r>
                              </m:sub>
                              <m:sup>
                                <m:r>
                                  <a:rPr lang="en-US" altLang="ja-JP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∗</m:t>
                                </m:r>
                              </m:sup>
                            </m:sSubSup>
                            <m:sSubSup>
                              <m:sSubSupPr>
                                <m:ctrlPr>
                                  <a:rPr lang="en-US" altLang="ja-JP" b="1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ja-JP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ja-JP" b="1">
                                    <a:latin typeface="Cambria Math"/>
                                  </a:rPr>
                                  <m:t>𝐤</m:t>
                                </m:r>
                              </m:sub>
                              <m:sup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(0)</m:t>
                                </m:r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†</m:t>
                                </m:r>
                              </m:sup>
                            </m:sSubSup>
                            <m:sSubSup>
                              <m:sSubSupPr>
                                <m:ctrlPr>
                                  <a:rPr lang="en-US" altLang="ja-JP" b="1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ja-JP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ja-JP" b="1" i="0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altLang="ja-JP" b="1">
                                    <a:latin typeface="Cambria Math"/>
                                  </a:rPr>
                                  <m:t>𝐤</m:t>
                                </m:r>
                              </m:sub>
                              <m:sup>
                                <m:d>
                                  <m:dPr>
                                    <m:ctrlPr>
                                      <a:rPr lang="en-US" altLang="ja-JP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ja-JP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</m:d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†</m:t>
                                </m:r>
                              </m:sup>
                            </m:sSubSup>
                          </m:e>
                        </m:d>
                      </m:e>
                    </m:nary>
                  </m:oMath>
                </a14:m>
                <a:endParaRPr lang="en-US" altLang="ja-JP" dirty="0"/>
              </a:p>
              <a:p>
                <a:pPr lvl="2"/>
                <a:endParaRPr lang="en-US" altLang="ja-JP" dirty="0"/>
              </a:p>
              <a:p>
                <a:pPr lvl="2"/>
                <a:endParaRPr lang="en-US" altLang="ja-JP" dirty="0"/>
              </a:p>
              <a:p>
                <a:pPr lvl="2"/>
                <a:endParaRPr lang="en-US" altLang="ja-JP" b="0" i="1" dirty="0">
                  <a:latin typeface="Cambria Math" panose="02040503050406030204" pitchFamily="18" charset="0"/>
                </a:endParaRPr>
              </a:p>
              <a:p>
                <a:pPr lvl="2"/>
                <a14:m>
                  <m:oMath xmlns:m="http://schemas.openxmlformats.org/officeDocument/2006/math">
                    <m:r>
                      <a:rPr lang="en-US" altLang="ja-JP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altLang="ja-JP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ja-JP" b="0" dirty="0"/>
                  <a:t>  :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ja-JP" b="0" i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altLang="ja-JP" dirty="0"/>
                  <a:t>    </a:t>
                </a:r>
                <a:r>
                  <a:rPr lang="en-US" altLang="ja-JP" dirty="0">
                    <a:sym typeface="Wingdings" panose="05000000000000000000" pitchFamily="2" charset="2"/>
                  </a:rPr>
                  <a:t>   </a:t>
                </a:r>
                <a14:m>
                  <m:oMath xmlns:m="http://schemas.openxmlformats.org/officeDocument/2006/math">
                    <m:r>
                      <a:rPr lang="en-US" altLang="ja-JP" i="1">
                        <a:latin typeface="Cambria Math" panose="02040503050406030204" pitchFamily="18" charset="0"/>
                        <a:ea typeface="Cambria Math"/>
                      </a:rPr>
                      <m:t>𝐻</m:t>
                    </m:r>
                  </m:oMath>
                </a14:m>
                <a:r>
                  <a:rPr lang="en-US" altLang="ja-JP" dirty="0"/>
                  <a:t> is “</a:t>
                </a:r>
                <a:r>
                  <a:rPr lang="en-US" altLang="ja-JP" dirty="0" err="1"/>
                  <a:t>diagonalized</a:t>
                </a:r>
                <a:r>
                  <a:rPr lang="en-US" altLang="ja-JP" dirty="0"/>
                  <a:t>”    (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"/>
                        <m:ctrlPr>
                          <a:rPr lang="en-US" altLang="ja-JP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altLang="ja-JP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sup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(0)</m:t>
                                </m:r>
                              </m:sup>
                            </m:sSup>
                          </m:e>
                        </m:d>
                      </m:e>
                    </m:d>
                  </m:oMath>
                </a14:m>
                <a:r>
                  <a:rPr lang="en-US" altLang="ja-JP" dirty="0"/>
                  <a:t> is vacuum )</a:t>
                </a:r>
              </a:p>
              <a:p>
                <a:pPr lvl="2"/>
                <a14:m>
                  <m:oMath xmlns:m="http://schemas.openxmlformats.org/officeDocument/2006/math">
                    <m:r>
                      <a:rPr lang="en-US" altLang="ja-JP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altLang="ja-JP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altLang="ja-JP" dirty="0"/>
                  <a:t>   :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ja-JP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≠</m:t>
                    </m:r>
                    <m:r>
                      <a:rPr lang="en-US" altLang="ja-JP" i="1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altLang="ja-JP" dirty="0"/>
                  <a:t>    </a:t>
                </a:r>
                <a:r>
                  <a:rPr lang="en-US" altLang="ja-JP" dirty="0">
                    <a:sym typeface="Wingdings" panose="05000000000000000000" pitchFamily="2" charset="2"/>
                  </a:rPr>
                  <a:t>   </a:t>
                </a:r>
                <a14:m>
                  <m:oMath xmlns:m="http://schemas.openxmlformats.org/officeDocument/2006/math">
                    <m:r>
                      <a:rPr lang="en-US" altLang="ja-JP" i="1">
                        <a:latin typeface="Cambria Math" panose="02040503050406030204" pitchFamily="18" charset="0"/>
                        <a:ea typeface="Cambria Math"/>
                      </a:rPr>
                      <m:t>𝐻</m:t>
                    </m:r>
                  </m:oMath>
                </a14:m>
                <a:r>
                  <a:rPr lang="en-US" altLang="ja-JP" dirty="0"/>
                  <a:t> has “off-diagonal” part (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"/>
                        <m:ctrlPr>
                          <a:rPr lang="en-US" altLang="ja-JP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altLang="ja-JP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sup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(0)</m:t>
                                </m:r>
                              </m:sup>
                            </m:sSup>
                          </m:e>
                        </m:d>
                      </m:e>
                    </m:d>
                  </m:oMath>
                </a14:m>
                <a:r>
                  <a:rPr lang="en-US" altLang="ja-JP" dirty="0"/>
                  <a:t> is not vacuum )</a:t>
                </a:r>
              </a:p>
              <a:p>
                <a:pPr marL="914400" lvl="2" indent="0">
                  <a:buNone/>
                </a:pPr>
                <a:endParaRPr lang="en-US" altLang="ja-JP" i="1" dirty="0">
                  <a:latin typeface="Cambria Math" panose="02040503050406030204" pitchFamily="18" charset="0"/>
                  <a:ea typeface="Cambria Math"/>
                </a:endParaRPr>
              </a:p>
              <a:p>
                <a:pPr marL="914400" lvl="2" indent="0">
                  <a:buNone/>
                </a:pPr>
                <a:r>
                  <a:rPr lang="en-US" altLang="ja-JP" dirty="0">
                    <a:ea typeface="Cambria Math"/>
                  </a:rPr>
                  <a:t>       </a:t>
                </a:r>
                <a14:m>
                  <m:oMath xmlns:m="http://schemas.openxmlformats.org/officeDocument/2006/math">
                    <m:nary>
                      <m:naryPr>
                        <m:subHide m:val="on"/>
                        <m:supHide m:val="on"/>
                        <m:ctrlPr>
                          <a:rPr lang="en-US" altLang="ja-JP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naryPr>
                      <m:sub/>
                      <m:sup/>
                      <m:e>
                        <m:f>
                          <m:fPr>
                            <m:ctrlPr>
                              <a:rPr lang="en-US" altLang="ja-JP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𝑑</m:t>
                                </m:r>
                              </m:e>
                              <m:sup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3</m:t>
                                </m:r>
                              </m:sup>
                            </m:sSup>
                            <m:r>
                              <a:rPr lang="en-US" altLang="ja-JP" i="1">
                                <a:latin typeface="Cambria Math" panose="02040503050406030204" pitchFamily="18" charset="0"/>
                                <a:ea typeface="Cambria Math"/>
                              </a:rPr>
                              <m:t>𝑘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ja-JP" i="1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ja-JP" i="1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  <m:t>2</m:t>
                                    </m:r>
                                    <m:r>
                                      <a:rPr lang="en-US" altLang="ja-JP" i="1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  <m:t>𝜋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3</m:t>
                                </m:r>
                              </m:sup>
                            </m:sSup>
                          </m:den>
                        </m:f>
                        <m:f>
                          <m:fPr>
                            <m:ctrlPr>
                              <a:rPr lang="en-US" altLang="ja-JP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en-US" altLang="ja-JP" i="1">
                                <a:latin typeface="Cambria Math" panose="02040503050406030204" pitchFamily="18" charset="0"/>
                                <a:ea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ja-JP" i="1">
                                <a:latin typeface="Cambria Math" panose="02040503050406030204" pitchFamily="18" charset="0"/>
                                <a:ea typeface="Cambria Math"/>
                              </a:rPr>
                              <m:t>2</m:t>
                            </m:r>
                          </m:den>
                        </m:f>
                        <m:sSub>
                          <m:sSubPr>
                            <m:ctrlPr>
                              <a:rPr lang="en-US" altLang="ja-JP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altLang="ja-JP" i="1">
                                <a:latin typeface="Cambria Math" panose="02040503050406030204" pitchFamily="18" charset="0"/>
                                <a:ea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n-US" altLang="ja-JP" i="1">
                                <a:latin typeface="Cambria Math" panose="02040503050406030204" pitchFamily="18" charset="0"/>
                                <a:ea typeface="Cambria Math"/>
                              </a:rPr>
                              <m:t>𝑘</m:t>
                            </m:r>
                          </m:sub>
                        </m:sSub>
                        <m:d>
                          <m:dPr>
                            <m:ctrlPr>
                              <a:rPr lang="en-US" altLang="ja-JP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altLang="ja-JP" b="1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ja-JP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ja-JP" b="1">
                                    <a:latin typeface="Cambria Math"/>
                                  </a:rPr>
                                  <m:t>𝐤</m:t>
                                </m:r>
                              </m:sub>
                              <m:sup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altLang="ja-JP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†</m:t>
                                </m:r>
                              </m:sup>
                            </m:sSubSup>
                            <m:sSubSup>
                              <m:sSubSupPr>
                                <m:ctrlPr>
                                  <a:rPr lang="en-US" altLang="ja-JP" b="1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ja-JP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ja-JP" b="1">
                                    <a:latin typeface="Cambria Math"/>
                                  </a:rPr>
                                  <m:t>𝐤</m:t>
                                </m:r>
                              </m:sub>
                              <m:sup>
                                <m:d>
                                  <m:dPr>
                                    <m:ctrlPr>
                                      <a:rPr lang="en-US" altLang="ja-JP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ja-JP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e>
                                </m:d>
                              </m:sup>
                            </m:sSubSup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Sup>
                              <m:sSubSupPr>
                                <m:ctrlPr>
                                  <a:rPr lang="en-US" altLang="ja-JP" b="1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ja-JP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altLang="ja-JP" b="1">
                                    <a:latin typeface="Cambria Math"/>
                                  </a:rPr>
                                  <m:t>𝐤</m:t>
                                </m:r>
                              </m:sub>
                              <m:sup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altLang="ja-JP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</m:sup>
                            </m:sSubSup>
                            <m:sSubSup>
                              <m:sSubSupPr>
                                <m:ctrlPr>
                                  <a:rPr lang="en-US" altLang="ja-JP" b="1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ja-JP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altLang="ja-JP" b="1">
                                    <a:latin typeface="Cambria Math"/>
                                  </a:rPr>
                                  <m:t>𝐤</m:t>
                                </m:r>
                              </m:sub>
                              <m:sup>
                                <m:d>
                                  <m:dPr>
                                    <m:ctrlPr>
                                      <a:rPr lang="en-US" altLang="ja-JP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ja-JP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e>
                                </m:d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†</m:t>
                                </m:r>
                              </m:sup>
                            </m:sSubSup>
                          </m:e>
                        </m:d>
                      </m:e>
                    </m:nary>
                  </m:oMath>
                </a14:m>
                <a:r>
                  <a:rPr lang="en-US" altLang="ja-JP" dirty="0"/>
                  <a:t>	w/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ja-JP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ja-JP" i="1">
                                    <a:solidFill>
                                      <a:srgbClr val="00B050"/>
                                    </a:solidFill>
                                    <a:latin typeface="Cambria Math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ja-JP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ja-JP" b="0" i="0" smtClean="0"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num>
                      <m:den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den>
                    </m:f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altLang="ja-JP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US" altLang="ja-JP" dirty="0"/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504" y="116632"/>
                <a:ext cx="8928992" cy="6552728"/>
              </a:xfrm>
              <a:blipFill rotWithShape="0">
                <a:blip r:embed="rId3"/>
                <a:stretch>
                  <a:fillRect t="-651" r="-13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2019/11/28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The 3rd Workshop on HEPG @ South China Normal Univ.</a:t>
            </a:r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角丸四角形 10"/>
              <p:cNvSpPr/>
              <p:nvPr/>
            </p:nvSpPr>
            <p:spPr>
              <a:xfrm>
                <a:off x="6542856" y="122992"/>
                <a:ext cx="2493640" cy="480198"/>
              </a:xfrm>
              <a:prstGeom prst="roundRect">
                <a:avLst/>
              </a:prstGeom>
              <a:noFill/>
              <a:ln>
                <a:solidFill>
                  <a:srgbClr val="FF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ja-JP" sz="1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ja-JP" sz="16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altLang="ja-JP" sz="1600" b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𝐤</m:t>
                          </m:r>
                        </m:sub>
                        <m:sup>
                          <m:d>
                            <m:dPr>
                              <m:ctrlPr>
                                <a:rPr lang="en-US" altLang="ja-JP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ja-JP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e>
                          </m:d>
                        </m:sup>
                      </m:sSubSup>
                      <m:r>
                        <a:rPr lang="en-US" altLang="ja-JP" sz="1600" b="1" i="1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altLang="ja-JP" sz="1600" i="1">
                              <a:solidFill>
                                <a:srgbClr val="FF4B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1600" i="1">
                              <a:solidFill>
                                <a:srgbClr val="FF4B00"/>
                              </a:solidFill>
                              <a:latin typeface="Cambria Math"/>
                            </a:rPr>
                            <m:t>𝛼</m:t>
                          </m:r>
                        </m:e>
                        <m:sub>
                          <m:r>
                            <a:rPr lang="en-US" altLang="ja-JP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sSubSup>
                        <m:sSubSupPr>
                          <m:ctrlPr>
                            <a:rPr lang="en-US" altLang="ja-JP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ja-JP" sz="16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altLang="ja-JP" sz="1600" b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𝐤</m:t>
                          </m:r>
                        </m:sub>
                        <m:sup>
                          <m:d>
                            <m:dPr>
                              <m:ctrlPr>
                                <a:rPr lang="en-US" altLang="ja-JP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ja-JP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</m:sup>
                      </m:sSubSup>
                      <m:r>
                        <a:rPr lang="en-US" altLang="ja-JP" sz="1600" i="1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altLang="ja-JP" sz="16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1600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altLang="ja-JP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sSubSup>
                        <m:sSubSupPr>
                          <m:ctrlPr>
                            <a:rPr lang="en-US" altLang="ja-JP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ja-JP" sz="16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altLang="ja-JP" sz="1600" b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altLang="ja-JP" sz="1600" b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𝐤</m:t>
                          </m:r>
                        </m:sub>
                        <m:sup>
                          <m:d>
                            <m:dPr>
                              <m:ctrlPr>
                                <a:rPr lang="en-US" altLang="ja-JP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ja-JP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  <m:r>
                            <a:rPr lang="en-US" altLang="ja-JP" sz="16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†</m:t>
                          </m:r>
                        </m:sup>
                      </m:sSubSup>
                    </m:oMath>
                  </m:oMathPara>
                </a14:m>
                <a:endParaRPr kumimoji="1" lang="ja-JP" alt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角丸四角形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2856" y="122992"/>
                <a:ext cx="2493640" cy="480198"/>
              </a:xfrm>
              <a:prstGeom prst="round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solidFill>
                  <a:srgbClr val="FF00FF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大かっこ 1"/>
              <p:cNvSpPr/>
              <p:nvPr/>
            </p:nvSpPr>
            <p:spPr>
              <a:xfrm>
                <a:off x="3419872" y="2420888"/>
                <a:ext cx="5256584" cy="459146"/>
              </a:xfrm>
              <a:prstGeom prst="bracketPair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6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ja-JP" sz="1600">
                            <a:latin typeface="Cambria Math" panose="02040503050406030204" pitchFamily="18" charset="0"/>
                            <a:ea typeface="Cambria Math"/>
                          </a:rPr>
                          <m:t>Ω</m:t>
                        </m:r>
                      </m:e>
                      <m:sub>
                        <m:r>
                          <a:rPr lang="en-US" altLang="ja-JP" sz="1600" i="1">
                            <a:latin typeface="Cambria Math" panose="02040503050406030204" pitchFamily="18" charset="0"/>
                            <a:ea typeface="Cambria Math"/>
                          </a:rPr>
                          <m:t>𝑘</m:t>
                        </m:r>
                      </m:sub>
                    </m:sSub>
                    <m:r>
                      <a:rPr lang="en-US" altLang="ja-JP" sz="1600" i="1">
                        <a:latin typeface="Cambria Math" panose="02040503050406030204" pitchFamily="18" charset="0"/>
                        <a:ea typeface="Cambria Math"/>
                      </a:rPr>
                      <m:t>≡</m:t>
                    </m:r>
                    <m:sSup>
                      <m:sSupPr>
                        <m:ctrlPr>
                          <a:rPr lang="en-US" altLang="ja-JP" sz="16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altLang="ja-JP" sz="16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altLang="ja-JP" sz="1600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US" altLang="ja-JP" sz="16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𝜒</m:t>
                                </m:r>
                              </m:e>
                              <m:sub>
                                <m:r>
                                  <a:rPr lang="en-US" altLang="ja-JP" sz="1600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𝑘</m:t>
                                </m:r>
                              </m:sub>
                              <m:sup>
                                <m:d>
                                  <m:dPr>
                                    <m:ctrlPr>
                                      <a:rPr lang="en-US" altLang="ja-JP" sz="1600" i="1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ja-JP" sz="1600" i="1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  <m:t>0</m:t>
                                    </m:r>
                                  </m:e>
                                </m:d>
                              </m:sup>
                            </m:sSubSup>
                          </m:e>
                        </m:d>
                      </m:e>
                      <m:sup>
                        <m:r>
                          <a:rPr lang="en-US" altLang="ja-JP" sz="1600" i="1">
                            <a:latin typeface="Cambria Math" panose="02040503050406030204" pitchFamily="18" charset="0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en-US" altLang="ja-JP" sz="1600" i="1">
                        <a:latin typeface="Cambria Math" panose="02040503050406030204" pitchFamily="18" charset="0"/>
                        <a:ea typeface="Cambria Math"/>
                      </a:rPr>
                      <m:t>+</m:t>
                    </m:r>
                    <m:sSubSup>
                      <m:sSubSupPr>
                        <m:ctrlPr>
                          <a:rPr lang="en-US" altLang="ja-JP" sz="16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ja-JP" sz="1600" i="1">
                            <a:latin typeface="Cambria Math" panose="02040503050406030204" pitchFamily="18" charset="0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en-US" altLang="ja-JP" sz="1600" i="1">
                            <a:latin typeface="Cambria Math" panose="02040503050406030204" pitchFamily="18" charset="0"/>
                            <a:ea typeface="Cambria Math"/>
                          </a:rPr>
                          <m:t>𝑘</m:t>
                        </m:r>
                      </m:sub>
                      <m:sup>
                        <m:r>
                          <a:rPr lang="en-US" altLang="ja-JP" sz="1600" i="1">
                            <a:latin typeface="Cambria Math" panose="02040503050406030204" pitchFamily="18" charset="0"/>
                            <a:ea typeface="Cambria Math"/>
                          </a:rPr>
                          <m:t>2</m:t>
                        </m:r>
                      </m:sup>
                    </m:sSubSup>
                    <m:sSup>
                      <m:sSupPr>
                        <m:ctrlPr>
                          <a:rPr lang="en-US" altLang="ja-JP" sz="16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altLang="ja-JP" sz="16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altLang="ja-JP" sz="1600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US" altLang="ja-JP" sz="16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𝜒</m:t>
                                </m:r>
                              </m:e>
                              <m:sub>
                                <m:r>
                                  <a:rPr lang="en-US" altLang="ja-JP" sz="1600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𝑘</m:t>
                                </m:r>
                              </m:sub>
                              <m:sup>
                                <m:d>
                                  <m:dPr>
                                    <m:ctrlPr>
                                      <a:rPr lang="en-US" altLang="ja-JP" sz="1600" i="1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ja-JP" sz="1600" i="1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  <m:t>0</m:t>
                                    </m:r>
                                  </m:e>
                                </m:d>
                              </m:sup>
                            </m:sSubSup>
                          </m:e>
                        </m:d>
                      </m:e>
                      <m:sup>
                        <m:r>
                          <a:rPr lang="en-US" altLang="ja-JP" sz="1600" i="1">
                            <a:latin typeface="Cambria Math" panose="02040503050406030204" pitchFamily="18" charset="0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ja-JP" sz="1600" dirty="0">
                    <a:ea typeface="Cambria Math"/>
                  </a:rPr>
                  <a:t>,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6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ja-JP" sz="1600">
                            <a:latin typeface="Cambria Math" panose="02040503050406030204" pitchFamily="18" charset="0"/>
                            <a:ea typeface="Cambria Math"/>
                          </a:rPr>
                          <m:t>Λ</m:t>
                        </m:r>
                      </m:e>
                      <m:sub>
                        <m:r>
                          <a:rPr lang="en-US" altLang="ja-JP" sz="1600" i="1">
                            <a:latin typeface="Cambria Math" panose="02040503050406030204" pitchFamily="18" charset="0"/>
                            <a:ea typeface="Cambria Math"/>
                          </a:rPr>
                          <m:t>𝑘</m:t>
                        </m:r>
                      </m:sub>
                    </m:sSub>
                    <m:r>
                      <a:rPr lang="en-US" altLang="ja-JP" sz="1600" i="1">
                        <a:latin typeface="Cambria Math" panose="02040503050406030204" pitchFamily="18" charset="0"/>
                        <a:ea typeface="Cambria Math"/>
                      </a:rPr>
                      <m:t>≡</m:t>
                    </m:r>
                    <m:sSup>
                      <m:sSupPr>
                        <m:ctrlPr>
                          <a:rPr lang="en-US" altLang="ja-JP" sz="16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ja-JP" sz="16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altLang="ja-JP" sz="1600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SupPr>
                              <m:e>
                                <m:acc>
                                  <m:accPr>
                                    <m:chr m:val="̇"/>
                                    <m:ctrlPr>
                                      <a:rPr lang="en-US" altLang="ja-JP" sz="1600" i="1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altLang="ja-JP" sz="1600" i="1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  <m:t>𝜒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altLang="ja-JP" sz="1600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𝑘</m:t>
                                </m:r>
                              </m:sub>
                              <m:sup>
                                <m:d>
                                  <m:dPr>
                                    <m:ctrlPr>
                                      <a:rPr lang="en-US" altLang="ja-JP" sz="1600" i="1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ja-JP" sz="1600" i="1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  <m:t>0</m:t>
                                    </m:r>
                                  </m:e>
                                </m:d>
                              </m:sup>
                            </m:sSubSup>
                          </m:e>
                        </m:d>
                      </m:e>
                      <m:sup>
                        <m:r>
                          <a:rPr lang="en-US" altLang="ja-JP" sz="1600" i="1">
                            <a:latin typeface="Cambria Math" panose="02040503050406030204" pitchFamily="18" charset="0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en-US" altLang="ja-JP" sz="1600" i="1">
                        <a:latin typeface="Cambria Math" panose="02040503050406030204" pitchFamily="18" charset="0"/>
                        <a:ea typeface="Cambria Math"/>
                      </a:rPr>
                      <m:t>+</m:t>
                    </m:r>
                    <m:sSubSup>
                      <m:sSubSupPr>
                        <m:ctrlPr>
                          <a:rPr lang="en-US" altLang="ja-JP" sz="16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ja-JP" sz="1600" i="1">
                            <a:latin typeface="Cambria Math" panose="02040503050406030204" pitchFamily="18" charset="0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en-US" altLang="ja-JP" sz="1600" i="1">
                            <a:latin typeface="Cambria Math" panose="02040503050406030204" pitchFamily="18" charset="0"/>
                            <a:ea typeface="Cambria Math"/>
                          </a:rPr>
                          <m:t>𝑘</m:t>
                        </m:r>
                      </m:sub>
                      <m:sup>
                        <m:r>
                          <a:rPr lang="en-US" altLang="ja-JP" sz="1600" i="1">
                            <a:latin typeface="Cambria Math" panose="02040503050406030204" pitchFamily="18" charset="0"/>
                            <a:ea typeface="Cambria Math"/>
                          </a:rPr>
                          <m:t>2</m:t>
                        </m:r>
                      </m:sup>
                    </m:sSubSup>
                    <m:sSup>
                      <m:sSupPr>
                        <m:ctrlPr>
                          <a:rPr lang="en-US" altLang="ja-JP" sz="16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ja-JP" sz="16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altLang="ja-JP" sz="1600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US" altLang="ja-JP" sz="16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𝜒</m:t>
                                </m:r>
                              </m:e>
                              <m:sub>
                                <m:r>
                                  <a:rPr lang="en-US" altLang="ja-JP" sz="1600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𝑘</m:t>
                                </m:r>
                              </m:sub>
                              <m:sup>
                                <m:d>
                                  <m:dPr>
                                    <m:ctrlPr>
                                      <a:rPr lang="en-US" altLang="ja-JP" sz="1600" i="1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ja-JP" sz="1600" i="1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  <m:t>0</m:t>
                                    </m:r>
                                  </m:e>
                                </m:d>
                              </m:sup>
                            </m:sSubSup>
                          </m:e>
                        </m:d>
                      </m:e>
                      <m:sup>
                        <m:r>
                          <a:rPr lang="en-US" altLang="ja-JP" sz="1600" i="1">
                            <a:latin typeface="Cambria Math" panose="02040503050406030204" pitchFamily="18" charset="0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endParaRPr kumimoji="1" lang="ja-JP" altLang="en-US" sz="1600" dirty="0"/>
              </a:p>
            </p:txBody>
          </p:sp>
        </mc:Choice>
        <mc:Fallback xmlns="">
          <p:sp>
            <p:nvSpPr>
              <p:cNvPr id="2" name="大かっこ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9872" y="2420888"/>
                <a:ext cx="5256584" cy="459146"/>
              </a:xfrm>
              <a:prstGeom prst="bracketPair">
                <a:avLst/>
              </a:prstGeom>
              <a:blipFill rotWithShape="0">
                <a:blip r:embed="rId5"/>
                <a:stretch>
                  <a:fillRect b="-7692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環状矢印 6"/>
          <p:cNvSpPr/>
          <p:nvPr/>
        </p:nvSpPr>
        <p:spPr>
          <a:xfrm flipH="1">
            <a:off x="445841" y="2060848"/>
            <a:ext cx="3482105" cy="3283453"/>
          </a:xfrm>
          <a:prstGeom prst="circularArrow">
            <a:avLst>
              <a:gd name="adj1" fmla="val 3255"/>
              <a:gd name="adj2" fmla="val 428188"/>
              <a:gd name="adj3" fmla="val 3041141"/>
              <a:gd name="adj4" fmla="val 17436321"/>
              <a:gd name="adj5" fmla="val 543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cxnSp>
        <p:nvCxnSpPr>
          <p:cNvPr id="42" name="直線コネクタ 41"/>
          <p:cNvCxnSpPr/>
          <p:nvPr/>
        </p:nvCxnSpPr>
        <p:spPr>
          <a:xfrm>
            <a:off x="1763688" y="2276872"/>
            <a:ext cx="7272808" cy="0"/>
          </a:xfrm>
          <a:prstGeom prst="line">
            <a:avLst/>
          </a:prstGeom>
          <a:ln w="38100" cmpd="dbl">
            <a:solidFill>
              <a:srgbClr val="00E62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テキスト ボックス 48"/>
          <p:cNvSpPr txBox="1"/>
          <p:nvPr/>
        </p:nvSpPr>
        <p:spPr>
          <a:xfrm>
            <a:off x="1043608" y="4279638"/>
            <a:ext cx="26041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err="1">
                <a:solidFill>
                  <a:srgbClr val="FF0000"/>
                </a:solidFill>
              </a:rPr>
              <a:t>Bogoliubov</a:t>
            </a:r>
            <a:r>
              <a:rPr kumimoji="1" lang="en-US" altLang="ja-JP" sz="1600" dirty="0">
                <a:solidFill>
                  <a:srgbClr val="FF0000"/>
                </a:solidFill>
              </a:rPr>
              <a:t> transformation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cxnSp>
        <p:nvCxnSpPr>
          <p:cNvPr id="51" name="直線コネクタ 50"/>
          <p:cNvCxnSpPr/>
          <p:nvPr/>
        </p:nvCxnSpPr>
        <p:spPr>
          <a:xfrm>
            <a:off x="6228184" y="5157192"/>
            <a:ext cx="1728192" cy="0"/>
          </a:xfrm>
          <a:prstGeom prst="line">
            <a:avLst/>
          </a:prstGeom>
          <a:ln w="38100" cmpd="dbl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7882100"/>
      </p:ext>
    </p:extLst>
  </p:cSld>
  <p:clrMapOvr>
    <a:masterClrMapping/>
  </p:clrMapOvr>
  <p:transition spd="slow"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107504" y="116632"/>
                <a:ext cx="8928992" cy="6552728"/>
              </a:xfrm>
            </p:spPr>
            <p:txBody>
              <a:bodyPr>
                <a:normAutofit/>
              </a:bodyPr>
              <a:lstStyle/>
              <a:p>
                <a:pPr lvl="1"/>
                <a:r>
                  <a:rPr lang="en-US" altLang="ja-JP" dirty="0">
                    <a:sym typeface="Wingdings" panose="05000000000000000000" pitchFamily="2" charset="2"/>
                  </a:rPr>
                  <a:t>Hamiltonian</a:t>
                </a:r>
              </a:p>
              <a:p>
                <a:pPr marL="971550" lvl="2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ja-JP">
                              <a:latin typeface="Cambria Math" panose="02040503050406030204" pitchFamily="18" charset="0"/>
                              <a:ea typeface="Cambria Math"/>
                            </a:rPr>
                            <m:t>Ω</m:t>
                          </m:r>
                        </m:e>
                        <m:sub>
                          <m:r>
                            <a:rPr lang="en-US" altLang="ja-JP" i="1">
                              <a:latin typeface="Cambria Math" panose="02040503050406030204" pitchFamily="18" charset="0"/>
                              <a:ea typeface="Cambria Math"/>
                            </a:rPr>
                            <m:t>𝑘</m:t>
                          </m:r>
                        </m:sub>
                      </m:sSub>
                      <m:d>
                        <m:dPr>
                          <m:ctrlPr>
                            <a:rPr lang="en-US" altLang="ja-JP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altLang="ja-JP" b="1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ja-JP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altLang="ja-JP" b="1">
                                  <a:latin typeface="Cambria Math"/>
                                </a:rPr>
                                <m:t>𝐤</m:t>
                              </m:r>
                            </m:sub>
                            <m:sup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(0)</m:t>
                              </m:r>
                              <m:r>
                                <a:rPr lang="en-US" altLang="ja-JP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†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altLang="ja-JP" b="1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ja-JP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altLang="ja-JP" b="1">
                                  <a:latin typeface="Cambria Math"/>
                                </a:rPr>
                                <m:t>𝐤</m:t>
                              </m:r>
                            </m:sub>
                            <m:sup>
                              <m:d>
                                <m:dPr>
                                  <m:ctrlP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</m:d>
                            </m:sup>
                          </m:sSubSup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altLang="ja-JP" b="1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ja-JP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altLang="ja-JP" b="1">
                                  <a:latin typeface="Cambria Math"/>
                                </a:rPr>
                                <m:t>𝐤</m:t>
                              </m:r>
                            </m:sub>
                            <m:sup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(0)</m:t>
                              </m:r>
                              <m:r>
                                <a:rPr lang="en-US" altLang="ja-JP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altLang="ja-JP" b="1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ja-JP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altLang="ja-JP" b="1">
                                  <a:latin typeface="Cambria Math"/>
                                </a:rPr>
                                <m:t>𝐤</m:t>
                              </m:r>
                            </m:sub>
                            <m:sup>
                              <m:d>
                                <m:dPr>
                                  <m:ctrlP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</m:d>
                              <m:r>
                                <a:rPr lang="en-US" altLang="ja-JP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†</m:t>
                              </m:r>
                            </m:sup>
                          </m:sSubSup>
                        </m:e>
                      </m:d>
                      <m:r>
                        <a:rPr lang="en-US" altLang="ja-JP" i="1">
                          <a:latin typeface="Cambria Math" panose="02040503050406030204" pitchFamily="18" charset="0"/>
                          <a:ea typeface="Cambria Math"/>
                        </a:rPr>
                        <m:t>+</m:t>
                      </m:r>
                      <m:sSub>
                        <m:sSubPr>
                          <m:ctrlPr>
                            <a:rPr lang="en-US" altLang="ja-JP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ja-JP">
                              <a:latin typeface="Cambria Math" panose="02040503050406030204" pitchFamily="18" charset="0"/>
                              <a:ea typeface="Cambria Math"/>
                            </a:rPr>
                            <m:t>Λ</m:t>
                          </m:r>
                        </m:e>
                        <m:sub>
                          <m:r>
                            <a:rPr lang="en-US" altLang="ja-JP" i="1">
                              <a:latin typeface="Cambria Math" panose="02040503050406030204" pitchFamily="18" charset="0"/>
                              <a:ea typeface="Cambria Math"/>
                            </a:rPr>
                            <m:t>𝑘</m:t>
                          </m:r>
                        </m:sub>
                      </m:sSub>
                      <m:sSubSup>
                        <m:sSubSupPr>
                          <m:ctrlPr>
                            <a:rPr lang="en-US" altLang="ja-JP" b="1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ja-JP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ja-JP" b="1">
                              <a:latin typeface="Cambria Math"/>
                            </a:rPr>
                            <m:t>𝐤</m:t>
                          </m:r>
                        </m:sub>
                        <m:sup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(0)</m:t>
                          </m:r>
                        </m:sup>
                      </m:sSubSup>
                      <m:sSubSup>
                        <m:sSubSupPr>
                          <m:ctrlPr>
                            <a:rPr lang="en-US" altLang="ja-JP" b="1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ja-JP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altLang="ja-JP" b="1">
                              <a:latin typeface="Cambria Math"/>
                            </a:rPr>
                            <m:t>𝐤</m:t>
                          </m:r>
                        </m:sub>
                        <m:sup>
                          <m:d>
                            <m:dPr>
                              <m:ctrlPr>
                                <a:rPr lang="en-US" altLang="ja-JP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</m:sup>
                      </m:sSubSup>
                      <m:r>
                        <a:rPr lang="en-US" altLang="ja-JP" i="1">
                          <a:latin typeface="Cambria Math" panose="02040503050406030204" pitchFamily="18" charset="0"/>
                          <a:ea typeface="Cambria Math"/>
                        </a:rPr>
                        <m:t>+</m:t>
                      </m:r>
                      <m:sSubSup>
                        <m:sSubSupPr>
                          <m:ctrlPr>
                            <a:rPr lang="en-US" altLang="ja-JP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altLang="ja-JP">
                              <a:latin typeface="Cambria Math" panose="02040503050406030204" pitchFamily="18" charset="0"/>
                              <a:ea typeface="Cambria Math"/>
                            </a:rPr>
                            <m:t>Λ</m:t>
                          </m:r>
                        </m:e>
                        <m:sub>
                          <m:r>
                            <a:rPr lang="en-US" altLang="ja-JP" i="1">
                              <a:latin typeface="Cambria Math" panose="02040503050406030204" pitchFamily="18" charset="0"/>
                              <a:ea typeface="Cambria Math"/>
                            </a:rPr>
                            <m:t>𝑘</m:t>
                          </m:r>
                        </m:sub>
                        <m:sup>
                          <m:r>
                            <a:rPr lang="en-US" altLang="ja-JP" i="1">
                              <a:latin typeface="Cambria Math" panose="02040503050406030204" pitchFamily="18" charset="0"/>
                              <a:ea typeface="Cambria Math"/>
                            </a:rPr>
                            <m:t>∗</m:t>
                          </m:r>
                        </m:sup>
                      </m:sSubSup>
                      <m:sSubSup>
                        <m:sSubSupPr>
                          <m:ctrlPr>
                            <a:rPr lang="en-US" altLang="ja-JP" b="1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ja-JP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altLang="ja-JP" b="1">
                              <a:latin typeface="Cambria Math"/>
                            </a:rPr>
                            <m:t>𝐤</m:t>
                          </m:r>
                        </m:sub>
                        <m:sup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(0)</m:t>
                          </m:r>
                          <m:r>
                            <a:rPr lang="en-US" altLang="ja-JP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†</m:t>
                          </m:r>
                        </m:sup>
                      </m:sSubSup>
                      <m:sSubSup>
                        <m:sSubSupPr>
                          <m:ctrlPr>
                            <a:rPr lang="en-US" altLang="ja-JP" b="1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ja-JP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altLang="ja-JP" b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ja-JP" b="1">
                              <a:latin typeface="Cambria Math"/>
                            </a:rPr>
                            <m:t>𝐤</m:t>
                          </m:r>
                        </m:sub>
                        <m:sup>
                          <m:d>
                            <m:dPr>
                              <m:ctrlPr>
                                <a:rPr lang="en-US" altLang="ja-JP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  <m:r>
                            <a:rPr lang="en-US" altLang="ja-JP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†</m:t>
                          </m:r>
                        </m:sup>
                      </m:sSubSup>
                    </m:oMath>
                  </m:oMathPara>
                </a14:m>
                <a:endParaRPr lang="en-US" altLang="ja-JP" i="1" dirty="0">
                  <a:latin typeface="Cambria Math" panose="02040503050406030204" pitchFamily="18" charset="0"/>
                  <a:ea typeface="Cambria Math"/>
                </a:endParaRPr>
              </a:p>
              <a:p>
                <a:pPr marL="971550" lvl="2" indent="0">
                  <a:buNone/>
                </a:pPr>
                <a:endParaRPr lang="en-US" altLang="ja-JP" i="1" dirty="0">
                  <a:latin typeface="Cambria Math" panose="02040503050406030204" pitchFamily="18" charset="0"/>
                  <a:ea typeface="Cambria Math"/>
                </a:endParaRPr>
              </a:p>
              <a:p>
                <a:pPr marL="971550" lvl="2" indent="0">
                  <a:buNone/>
                </a:pPr>
                <a:endParaRPr lang="en-US" altLang="ja-JP" i="1" dirty="0">
                  <a:latin typeface="Cambria Math" panose="02040503050406030204" pitchFamily="18" charset="0"/>
                  <a:ea typeface="Cambria Math"/>
                </a:endParaRPr>
              </a:p>
              <a:p>
                <a:pPr marL="914400" lvl="2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b="0" i="1" smtClean="0">
                          <a:latin typeface="Cambria Math" panose="02040503050406030204" pitchFamily="18" charset="0"/>
                          <a:ea typeface="Cambria Math"/>
                        </a:rPr>
                        <m:t>=</m:t>
                      </m:r>
                      <m:d>
                        <m:dPr>
                          <m:ctrlPr>
                            <a:rPr lang="en-US" altLang="ja-JP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ja-JP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altLang="ja-JP">
                                  <a:latin typeface="Cambria Math" panose="02040503050406030204" pitchFamily="18" charset="0"/>
                                  <a:ea typeface="Cambria Math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en-US" altLang="ja-JP" i="1">
                                  <a:latin typeface="Cambria Math" panose="02040503050406030204" pitchFamily="18" charset="0"/>
                                  <a:ea typeface="Cambria Math"/>
                                </a:rPr>
                                <m:t>𝑘</m:t>
                              </m:r>
                            </m:sub>
                          </m:sSub>
                          <m:d>
                            <m:dPr>
                              <m:ctrlPr>
                                <a:rPr lang="en-US" altLang="ja-JP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ja-JP" i="1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US" altLang="ja-JP" i="1"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altLang="ja-JP" i="1">
                                              <a:solidFill>
                                                <a:srgbClr val="FF4B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ja-JP" i="1">
                                              <a:solidFill>
                                                <a:srgbClr val="FF4B00"/>
                                              </a:solidFill>
                                              <a:latin typeface="Cambria Math"/>
                                            </a:rPr>
                                            <m:t>𝛼</m:t>
                                          </m:r>
                                        </m:e>
                                        <m:sub>
                                          <m:r>
                                            <a:rPr lang="en-US" altLang="ja-JP" i="1">
                                              <a:latin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US" altLang="ja-JP" i="1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altLang="ja-JP" i="1">
                                  <a:latin typeface="Cambria Math" panose="02040503050406030204" pitchFamily="18" charset="0"/>
                                  <a:ea typeface="Cambria Math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altLang="ja-JP" i="1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US" altLang="ja-JP" i="1"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altLang="ja-JP" i="1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ja-JP" i="1">
                                              <a:solidFill>
                                                <a:srgbClr val="00B050"/>
                                              </a:solidFill>
                                              <a:latin typeface="Cambria Math"/>
                                            </a:rPr>
                                            <m:t>𝛽</m:t>
                                          </m:r>
                                        </m:e>
                                        <m:sub>
                                          <m:r>
                                            <a:rPr lang="en-US" altLang="ja-JP" i="1">
                                              <a:latin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US" altLang="ja-JP" i="1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  <m:r>
                            <a:rPr lang="en-US" altLang="ja-JP" i="1">
                              <a:latin typeface="Cambria Math" panose="02040503050406030204" pitchFamily="18" charset="0"/>
                              <a:ea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altLang="ja-JP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altLang="ja-JP">
                                  <a:latin typeface="Cambria Math" panose="02040503050406030204" pitchFamily="18" charset="0"/>
                                  <a:ea typeface="Cambria Math"/>
                                </a:rPr>
                                <m:t>Λ</m:t>
                              </m:r>
                            </m:e>
                            <m:sub>
                              <m:r>
                                <a:rPr lang="en-US" altLang="ja-JP" i="1">
                                  <a:latin typeface="Cambria Math" panose="02040503050406030204" pitchFamily="18" charset="0"/>
                                  <a:ea typeface="Cambria Math"/>
                                </a:rPr>
                                <m:t>𝑘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altLang="ja-JP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SupPr>
                            <m:e>
                              <m:r>
                                <a:rPr lang="en-US" altLang="ja-JP" i="1">
                                  <a:solidFill>
                                    <a:srgbClr val="FF4B00"/>
                                  </a:solidFill>
                                  <a:latin typeface="Cambria Math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  <m:sup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altLang="ja-JP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i="1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en-US" altLang="ja-JP" i="1">
                              <a:latin typeface="Cambria Math" panose="02040503050406030204" pitchFamily="18" charset="0"/>
                              <a:ea typeface="Cambria Math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altLang="ja-JP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altLang="ja-JP">
                                  <a:latin typeface="Cambria Math" panose="02040503050406030204" pitchFamily="18" charset="0"/>
                                  <a:ea typeface="Cambria Math"/>
                                </a:rPr>
                                <m:t>Λ</m:t>
                              </m:r>
                            </m:e>
                            <m:sub>
                              <m:r>
                                <a:rPr lang="en-US" altLang="ja-JP" i="1">
                                  <a:latin typeface="Cambria Math" panose="02040503050406030204" pitchFamily="18" charset="0"/>
                                  <a:ea typeface="Cambria Math"/>
                                </a:rPr>
                                <m:t>𝑘</m:t>
                              </m:r>
                            </m:sub>
                            <m:sup>
                              <m:r>
                                <a:rPr lang="en-US" altLang="ja-JP" i="1">
                                  <a:latin typeface="Cambria Math" panose="02040503050406030204" pitchFamily="18" charset="0"/>
                                  <a:ea typeface="Cambria Math"/>
                                </a:rPr>
                                <m:t>∗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altLang="ja-JP" i="1">
                                  <a:solidFill>
                                    <a:srgbClr val="FF4B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i="1">
                                  <a:solidFill>
                                    <a:srgbClr val="FF4B00"/>
                                  </a:solidFill>
                                  <a:latin typeface="Cambria Math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altLang="ja-JP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ja-JP" i="1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  <m:sup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e>
                      </m:d>
                      <m:d>
                        <m:dPr>
                          <m:ctrlPr>
                            <a:rPr lang="en-US" altLang="ja-JP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altLang="ja-JP" b="1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ja-JP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altLang="ja-JP" b="1">
                                  <a:latin typeface="Cambria Math"/>
                                </a:rPr>
                                <m:t>𝐤</m:t>
                              </m:r>
                            </m:sub>
                            <m:sup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  <m:r>
                                <a:rPr lang="en-US" altLang="ja-JP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†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altLang="ja-JP" b="1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ja-JP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altLang="ja-JP" b="1">
                                  <a:latin typeface="Cambria Math"/>
                                </a:rPr>
                                <m:t>𝐤</m:t>
                              </m:r>
                            </m:sub>
                            <m:sup>
                              <m:d>
                                <m:dPr>
                                  <m:ctrlP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ja-JP" b="0" i="1" smtClean="0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e>
                              </m:d>
                            </m:sup>
                          </m:sSubSup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altLang="ja-JP" b="1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ja-JP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altLang="ja-JP" b="1">
                                  <a:latin typeface="Cambria Math"/>
                                </a:rPr>
                                <m:t>𝐤</m:t>
                              </m:r>
                            </m:sub>
                            <m:sup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  <m:r>
                                <a:rPr lang="en-US" altLang="ja-JP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altLang="ja-JP" b="1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ja-JP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altLang="ja-JP" b="1">
                                  <a:latin typeface="Cambria Math"/>
                                </a:rPr>
                                <m:t>𝐤</m:t>
                              </m:r>
                            </m:sub>
                            <m:sup>
                              <m:d>
                                <m:dPr>
                                  <m:ctrlP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ja-JP" b="0" i="1" smtClean="0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e>
                              </m:d>
                              <m:r>
                                <a:rPr lang="en-US" altLang="ja-JP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†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en-US" altLang="ja-JP" b="1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914400" lvl="2" indent="0">
                  <a:buNone/>
                </a:pPr>
                <a:r>
                  <a:rPr lang="en-US" altLang="ja-JP" b="0" dirty="0">
                    <a:ea typeface="Cambria Math" panose="02040503050406030204" pitchFamily="18" charset="0"/>
                  </a:rPr>
                  <a:t>        </a:t>
                </a:r>
                <a14:m>
                  <m:oMath xmlns:m="http://schemas.openxmlformats.org/officeDocument/2006/math">
                    <m:r>
                      <a:rPr lang="en-US" altLang="ja-JP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d>
                      <m:dPr>
                        <m:ctrlPr>
                          <a:rPr lang="en-US" altLang="ja-JP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US" altLang="ja-JP" b="0" i="1" smtClean="0">
                            <a:latin typeface="Cambria Math" panose="02040503050406030204" pitchFamily="18" charset="0"/>
                            <a:ea typeface="Cambria Math"/>
                          </a:rPr>
                          <m:t>2</m:t>
                        </m:r>
                        <m:sSub>
                          <m:sSubPr>
                            <m:ctrlPr>
                              <a:rPr lang="en-US" altLang="ja-JP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ja-JP" b="0" i="0" smtClean="0">
                                <a:latin typeface="Cambria Math" panose="02040503050406030204" pitchFamily="18" charset="0"/>
                                <a:ea typeface="Cambria Math"/>
                              </a:rPr>
                              <m:t>Ω</m:t>
                            </m:r>
                          </m:e>
                          <m:sub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  <m:t>𝑘</m:t>
                            </m:r>
                          </m:sub>
                        </m:sSub>
                        <m:sSubSup>
                          <m:sSubSupPr>
                            <m:ctrlPr>
                              <a:rPr lang="en-US" altLang="ja-JP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SupPr>
                          <m:e>
                            <m:r>
                              <a:rPr lang="en-US" altLang="ja-JP" i="1">
                                <a:solidFill>
                                  <a:srgbClr val="FF4B00"/>
                                </a:solidFill>
                                <a:latin typeface="Cambria Math"/>
                              </a:rPr>
                              <m:t>𝛼</m:t>
                            </m:r>
                          </m:e>
                          <m:sub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  <m:sup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ja-JP" i="1">
                                <a:solidFill>
                                  <a:srgbClr val="00B050"/>
                                </a:solidFill>
                                <a:latin typeface="Cambria Math"/>
                              </a:rPr>
                              <m:t>𝛽</m:t>
                            </m:r>
                          </m:e>
                          <m:sub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  <m:sup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ja-JP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ja-JP">
                                <a:latin typeface="Cambria Math" panose="02040503050406030204" pitchFamily="18" charset="0"/>
                                <a:ea typeface="Cambria Math"/>
                              </a:rPr>
                              <m:t>Λ</m:t>
                            </m:r>
                          </m:e>
                          <m:sub>
                            <m:r>
                              <a:rPr lang="en-US" altLang="ja-JP" i="1">
                                <a:latin typeface="Cambria Math" panose="02040503050406030204" pitchFamily="18" charset="0"/>
                                <a:ea typeface="Cambria Math"/>
                              </a:rPr>
                              <m:t>𝑘</m:t>
                            </m:r>
                          </m:sub>
                        </m:sSub>
                        <m:sSubSup>
                          <m:sSubSupPr>
                            <m:ctrlPr>
                              <a:rPr lang="en-US" altLang="ja-JP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SupPr>
                          <m:e>
                            <m:r>
                              <a:rPr lang="en-US" altLang="ja-JP" i="1">
                                <a:solidFill>
                                  <a:srgbClr val="FF4B00"/>
                                </a:solidFill>
                                <a:latin typeface="Cambria Math"/>
                              </a:rPr>
                              <m:t>𝛼</m:t>
                            </m:r>
                          </m:e>
                          <m:sub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  <m:sup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en-US" altLang="ja-JP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ja-JP">
                                <a:latin typeface="Cambria Math" panose="02040503050406030204" pitchFamily="18" charset="0"/>
                                <a:ea typeface="Cambria Math"/>
                              </a:rPr>
                              <m:t>Λ</m:t>
                            </m:r>
                          </m:e>
                          <m:sub>
                            <m:r>
                              <a:rPr lang="en-US" altLang="ja-JP" i="1">
                                <a:latin typeface="Cambria Math" panose="02040503050406030204" pitchFamily="18" charset="0"/>
                                <a:ea typeface="Cambria Math"/>
                              </a:rPr>
                              <m:t>𝑘</m:t>
                            </m:r>
                          </m:sub>
                          <m:sup>
                            <m:r>
                              <a:rPr lang="en-US" altLang="ja-JP" i="1">
                                <a:latin typeface="Cambria Math" panose="02040503050406030204" pitchFamily="18" charset="0"/>
                                <a:ea typeface="Cambria Math"/>
                              </a:rPr>
                              <m:t>∗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ja-JP" i="1">
                                <a:solidFill>
                                  <a:srgbClr val="00B050"/>
                                </a:solidFill>
                                <a:latin typeface="Cambria Math"/>
                              </a:rPr>
                              <m:t>𝛽</m:t>
                            </m:r>
                          </m:e>
                          <m:sub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  <m:sup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d>
                    <m:sSubSup>
                      <m:sSubSupPr>
                        <m:ctrlPr>
                          <a:rPr lang="en-US" altLang="ja-JP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ja-JP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ja-JP" b="1">
                            <a:latin typeface="Cambria Math"/>
                          </a:rPr>
                          <m:t>𝐤</m:t>
                        </m:r>
                      </m:sub>
                      <m:sup>
                        <m:d>
                          <m:dPr>
                            <m:ctrlPr>
                              <a:rPr lang="en-US" altLang="ja-JP" b="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e>
                        </m:d>
                      </m:sup>
                    </m:sSubSup>
                    <m:sSubSup>
                      <m:sSubSupPr>
                        <m:ctrlPr>
                          <a:rPr lang="en-US" altLang="ja-JP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ja-JP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altLang="ja-JP" b="1">
                            <a:latin typeface="Cambria Math"/>
                          </a:rPr>
                          <m:t>𝐤</m:t>
                        </m:r>
                      </m:sub>
                      <m:sup>
                        <m:d>
                          <m:dPr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e>
                        </m:d>
                      </m:sup>
                    </m:sSubSup>
                  </m:oMath>
                </a14:m>
                <a:endParaRPr lang="en-US" altLang="ja-JP" b="1" i="1" dirty="0">
                  <a:latin typeface="Cambria Math" panose="02040503050406030204" pitchFamily="18" charset="0"/>
                </a:endParaRPr>
              </a:p>
              <a:p>
                <a:pPr marL="914400" lvl="2" indent="0">
                  <a:buNone/>
                </a:pPr>
                <a:r>
                  <a:rPr lang="en-US" altLang="ja-JP" dirty="0">
                    <a:ea typeface="Cambria Math" panose="02040503050406030204" pitchFamily="18" charset="0"/>
                  </a:rPr>
                  <a:t>        </a:t>
                </a:r>
                <a14:m>
                  <m:oMath xmlns:m="http://schemas.openxmlformats.org/officeDocument/2006/math">
                    <m:r>
                      <a:rPr lang="en-US" altLang="ja-JP" b="0" i="0" smtClean="0">
                        <a:latin typeface="Cambria Math" panose="02040503050406030204" pitchFamily="18" charset="0"/>
                        <a:ea typeface="Cambria Math"/>
                      </a:rPr>
                      <m:t>−</m:t>
                    </m:r>
                    <m:d>
                      <m:dPr>
                        <m:ctrlPr>
                          <a:rPr lang="en-US" altLang="ja-JP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US" altLang="ja-JP" i="1">
                            <a:latin typeface="Cambria Math" panose="02040503050406030204" pitchFamily="18" charset="0"/>
                            <a:ea typeface="Cambria Math"/>
                          </a:rPr>
                          <m:t>2</m:t>
                        </m:r>
                        <m:sSub>
                          <m:sSubPr>
                            <m:ctrlPr>
                              <a:rPr lang="en-US" altLang="ja-JP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ja-JP">
                                <a:latin typeface="Cambria Math" panose="02040503050406030204" pitchFamily="18" charset="0"/>
                                <a:ea typeface="Cambria Math"/>
                              </a:rPr>
                              <m:t>Ω</m:t>
                            </m:r>
                          </m:e>
                          <m:sub>
                            <m:r>
                              <a:rPr lang="en-US" altLang="ja-JP" i="1">
                                <a:latin typeface="Cambria Math" panose="02040503050406030204" pitchFamily="18" charset="0"/>
                                <a:ea typeface="Cambria Math"/>
                              </a:rPr>
                              <m:t>𝑘</m:t>
                            </m:r>
                          </m:sub>
                        </m:sSub>
                        <m:sSub>
                          <m:sSubPr>
                            <m:ctrlPr>
                              <a:rPr lang="en-US" altLang="ja-JP" i="1">
                                <a:solidFill>
                                  <a:srgbClr val="FF4B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i="1">
                                <a:solidFill>
                                  <a:srgbClr val="FF4B00"/>
                                </a:solidFill>
                                <a:latin typeface="Cambria Math"/>
                              </a:rPr>
                              <m:t>𝛼</m:t>
                            </m:r>
                          </m:e>
                          <m:sub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sSub>
                          <m:sSubPr>
                            <m:ctrlPr>
                              <a:rPr lang="en-US" altLang="ja-JP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i="1">
                                <a:solidFill>
                                  <a:srgbClr val="00B050"/>
                                </a:solidFill>
                                <a:latin typeface="Cambria Math"/>
                              </a:rPr>
                              <m:t>𝛽</m:t>
                            </m:r>
                          </m:e>
                          <m:sub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en-US" altLang="ja-JP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SupPr>
                          <m:e>
                            <m:sSubSup>
                              <m:sSubSupPr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ja-JP"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Λ</m:t>
                                </m:r>
                              </m:e>
                              <m:sub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𝑘</m:t>
                                </m:r>
                              </m:sub>
                              <m:sup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∗</m:t>
                                </m:r>
                              </m:sup>
                            </m:sSubSup>
                            <m:r>
                              <a:rPr lang="en-US" altLang="ja-JP" i="1">
                                <a:solidFill>
                                  <a:srgbClr val="FF4B00"/>
                                </a:solidFill>
                                <a:latin typeface="Cambria Math"/>
                              </a:rPr>
                              <m:t>𝛼</m:t>
                            </m:r>
                          </m:e>
                          <m:sub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  <m:sup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ja-JP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ja-JP">
                                <a:latin typeface="Cambria Math" panose="02040503050406030204" pitchFamily="18" charset="0"/>
                                <a:ea typeface="Cambria Math"/>
                              </a:rPr>
                              <m:t>Λ</m:t>
                            </m:r>
                          </m:e>
                          <m:sub>
                            <m:r>
                              <a:rPr lang="en-US" altLang="ja-JP" i="1">
                                <a:latin typeface="Cambria Math" panose="02040503050406030204" pitchFamily="18" charset="0"/>
                                <a:ea typeface="Cambria Math"/>
                              </a:rPr>
                              <m:t>𝑘</m:t>
                            </m:r>
                          </m:sub>
                        </m:sSub>
                        <m:sSubSup>
                          <m:sSubSupPr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ja-JP" i="1">
                                <a:solidFill>
                                  <a:srgbClr val="00B050"/>
                                </a:solidFill>
                                <a:latin typeface="Cambria Math"/>
                              </a:rPr>
                              <m:t>𝛽</m:t>
                            </m:r>
                          </m:e>
                          <m:sub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  <m:sup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d>
                    <m:sSubSup>
                      <m:sSubSupPr>
                        <m:ctrlPr>
                          <a:rPr lang="en-US" altLang="ja-JP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ja-JP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ja-JP" b="1">
                            <a:latin typeface="Cambria Math"/>
                          </a:rPr>
                          <m:t>𝐤</m:t>
                        </m:r>
                      </m:sub>
                      <m: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bSup>
                    <m:sSubSup>
                      <m:sSubSupPr>
                        <m:ctrlPr>
                          <a:rPr lang="en-US" altLang="ja-JP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ja-JP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altLang="ja-JP" b="1">
                            <a:latin typeface="Cambria Math"/>
                          </a:rPr>
                          <m:t>𝐤</m:t>
                        </m:r>
                      </m:sub>
                      <m:sup>
                        <m:d>
                          <m:dPr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</m:e>
                        </m:d>
                      </m:sup>
                    </m:sSubSup>
                  </m:oMath>
                </a14:m>
                <a:endParaRPr lang="en-US" altLang="ja-JP" dirty="0"/>
              </a:p>
              <a:p>
                <a:pPr marL="914400" lvl="2" indent="0">
                  <a:buNone/>
                </a:pPr>
                <a:endParaRPr lang="en-US" altLang="ja-JP" dirty="0"/>
              </a:p>
              <a:p>
                <a:pPr marL="914400" lvl="2" indent="0">
                  <a:buNone/>
                </a:pPr>
                <a:endParaRPr lang="en-US" altLang="ja-JP" dirty="0"/>
              </a:p>
              <a:p>
                <a:pPr marL="914400" lvl="2" indent="0">
                  <a:buNone/>
                </a:pPr>
                <a:r>
                  <a:rPr lang="en-US" altLang="ja-JP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ja-JP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ja-JP">
                            <a:latin typeface="Cambria Math" panose="02040503050406030204" pitchFamily="18" charset="0"/>
                            <a:ea typeface="Cambria Math"/>
                          </a:rPr>
                          <m:t>Ω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  <a:ea typeface="Cambria Math"/>
                          </a:rPr>
                          <m:t>𝑘</m:t>
                        </m:r>
                      </m:sub>
                    </m:sSub>
                    <m:d>
                      <m:dPr>
                        <m:ctrlPr>
                          <a:rPr lang="en-US" altLang="ja-JP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ja-JP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ja-JP" i="1">
                                        <a:solidFill>
                                          <a:srgbClr val="FF4B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i="1">
                                        <a:solidFill>
                                          <a:srgbClr val="FF4B00"/>
                                        </a:solidFill>
                                        <a:latin typeface="Cambria Math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en-US" altLang="ja-JP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altLang="ja-JP" i="1">
                                <a:latin typeface="Cambria Math" panose="02040503050406030204" pitchFamily="18" charset="0"/>
                                <a:ea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altLang="ja-JP" i="1">
                            <a:latin typeface="Cambria Math" panose="02040503050406030204" pitchFamily="18" charset="0"/>
                            <a:ea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n-US" altLang="ja-JP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ja-JP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i="1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altLang="ja-JP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altLang="ja-JP" i="1">
                                <a:latin typeface="Cambria Math" panose="02040503050406030204" pitchFamily="18" charset="0"/>
                                <a:ea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altLang="ja-JP" i="1">
                        <a:latin typeface="Cambria Math" panose="02040503050406030204" pitchFamily="18" charset="0"/>
                        <a:ea typeface="Cambria Math"/>
                      </a:rPr>
                      <m:t>−</m:t>
                    </m:r>
                    <m:sSub>
                      <m:sSubPr>
                        <m:ctrlPr>
                          <a:rPr lang="en-US" altLang="ja-JP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ja-JP">
                            <a:latin typeface="Cambria Math" panose="02040503050406030204" pitchFamily="18" charset="0"/>
                            <a:ea typeface="Cambria Math"/>
                          </a:rPr>
                          <m:t>Λ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  <a:ea typeface="Cambria Math"/>
                          </a:rPr>
                          <m:t>𝑘</m:t>
                        </m:r>
                      </m:sub>
                    </m:sSub>
                    <m:sSubSup>
                      <m:sSubSupPr>
                        <m:ctrlPr>
                          <a:rPr lang="en-US" altLang="ja-JP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ja-JP" i="1">
                            <a:solidFill>
                              <a:srgbClr val="FF4B00"/>
                            </a:solidFill>
                            <a:latin typeface="Cambria Math"/>
                          </a:rPr>
                          <m:t>𝛼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  <m: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sSub>
                      <m:sSubPr>
                        <m:ctrlPr>
                          <a:rPr lang="en-US" altLang="ja-JP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>
                            <a:solidFill>
                              <a:srgbClr val="00B050"/>
                            </a:solidFill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altLang="ja-JP" i="1">
                        <a:latin typeface="Cambria Math" panose="02040503050406030204" pitchFamily="18" charset="0"/>
                        <a:ea typeface="Cambria Math"/>
                      </a:rPr>
                      <m:t>−</m:t>
                    </m:r>
                    <m:sSubSup>
                      <m:sSubSupPr>
                        <m:ctrlPr>
                          <a:rPr lang="en-US" altLang="ja-JP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ja-JP">
                            <a:latin typeface="Cambria Math" panose="02040503050406030204" pitchFamily="18" charset="0"/>
                            <a:ea typeface="Cambria Math"/>
                          </a:rPr>
                          <m:t>Λ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  <a:ea typeface="Cambria Math"/>
                          </a:rPr>
                          <m:t>𝑘</m:t>
                        </m:r>
                      </m:sub>
                      <m:sup>
                        <m:r>
                          <a:rPr lang="en-US" altLang="ja-JP" i="1">
                            <a:latin typeface="Cambria Math" panose="02040503050406030204" pitchFamily="18" charset="0"/>
                            <a:ea typeface="Cambria Math"/>
                          </a:rPr>
                          <m:t>∗</m:t>
                        </m:r>
                      </m:sup>
                    </m:sSubSup>
                    <m:sSub>
                      <m:sSubPr>
                        <m:ctrlPr>
                          <a:rPr lang="en-US" altLang="ja-JP" i="1">
                            <a:solidFill>
                              <a:srgbClr val="FF4B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>
                            <a:solidFill>
                              <a:srgbClr val="FF4B00"/>
                            </a:solidFill>
                            <a:latin typeface="Cambria Math"/>
                          </a:rPr>
                          <m:t>𝛼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sSubSup>
                      <m:sSubSup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ja-JP" i="1">
                            <a:solidFill>
                              <a:srgbClr val="00B050"/>
                            </a:solidFill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  <m: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endParaRPr lang="en-US" altLang="ja-JP" dirty="0"/>
              </a:p>
              <a:p>
                <a:pPr lvl="3"/>
                <a:endParaRPr lang="en-US" altLang="ja-JP" sz="800" dirty="0"/>
              </a:p>
              <a:p>
                <a:pPr marL="914400" lvl="2" indent="0">
                  <a:buNone/>
                </a:pPr>
                <a:r>
                  <a:rPr lang="en-US" altLang="ja-JP" dirty="0"/>
                  <a:t>	   </a:t>
                </a:r>
                <a14:m>
                  <m:oMath xmlns:m="http://schemas.openxmlformats.org/officeDocument/2006/math"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0=</m:t>
                    </m:r>
                    <m:r>
                      <a:rPr lang="en-US" altLang="ja-JP" i="1">
                        <a:latin typeface="Cambria Math" panose="02040503050406030204" pitchFamily="18" charset="0"/>
                        <a:ea typeface="Cambria Math"/>
                      </a:rPr>
                      <m:t>2</m:t>
                    </m:r>
                    <m:sSub>
                      <m:sSubPr>
                        <m:ctrlPr>
                          <a:rPr lang="en-US" altLang="ja-JP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ja-JP">
                            <a:latin typeface="Cambria Math" panose="02040503050406030204" pitchFamily="18" charset="0"/>
                            <a:ea typeface="Cambria Math"/>
                          </a:rPr>
                          <m:t>Ω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  <a:ea typeface="Cambria Math"/>
                          </a:rPr>
                          <m:t>𝑘</m:t>
                        </m:r>
                      </m:sub>
                    </m:sSub>
                    <m:sSub>
                      <m:sSubPr>
                        <m:ctrlPr>
                          <a:rPr lang="en-US" altLang="ja-JP" i="1">
                            <a:solidFill>
                              <a:srgbClr val="FF4B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>
                            <a:solidFill>
                              <a:srgbClr val="FF4B00"/>
                            </a:solidFill>
                            <a:latin typeface="Cambria Math"/>
                          </a:rPr>
                          <m:t>𝛼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sSub>
                      <m:sSubPr>
                        <m:ctrlPr>
                          <a:rPr lang="en-US" altLang="ja-JP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>
                            <a:solidFill>
                              <a:srgbClr val="00B050"/>
                            </a:solidFill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altLang="ja-JP" i="1">
                        <a:latin typeface="Cambria Math" panose="02040503050406030204" pitchFamily="18" charset="0"/>
                      </a:rPr>
                      <m:t>−</m:t>
                    </m:r>
                    <m:sSubSup>
                      <m:sSubSupPr>
                        <m:ctrlPr>
                          <a:rPr lang="en-US" altLang="ja-JP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SupPr>
                      <m:e>
                        <m:sSubSup>
                          <m:sSubSupPr>
                            <m:ctrlPr>
                              <a:rPr lang="en-US" altLang="ja-JP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ja-JP">
                                <a:latin typeface="Cambria Math" panose="02040503050406030204" pitchFamily="18" charset="0"/>
                                <a:ea typeface="Cambria Math"/>
                              </a:rPr>
                              <m:t>Λ</m:t>
                            </m:r>
                          </m:e>
                          <m:sub>
                            <m:r>
                              <a:rPr lang="en-US" altLang="ja-JP" i="1">
                                <a:latin typeface="Cambria Math" panose="02040503050406030204" pitchFamily="18" charset="0"/>
                                <a:ea typeface="Cambria Math"/>
                              </a:rPr>
                              <m:t>𝑘</m:t>
                            </m:r>
                          </m:sub>
                          <m:sup>
                            <m:r>
                              <a:rPr lang="en-US" altLang="ja-JP" i="1">
                                <a:latin typeface="Cambria Math" panose="02040503050406030204" pitchFamily="18" charset="0"/>
                                <a:ea typeface="Cambria Math"/>
                              </a:rPr>
                              <m:t>∗</m:t>
                            </m:r>
                          </m:sup>
                        </m:sSubSup>
                        <m:r>
                          <a:rPr lang="en-US" altLang="ja-JP" i="1">
                            <a:solidFill>
                              <a:srgbClr val="FF4B00"/>
                            </a:solidFill>
                            <a:latin typeface="Cambria Math"/>
                          </a:rPr>
                          <m:t>𝛼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  <m: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altLang="ja-JP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altLang="ja-JP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ja-JP">
                            <a:latin typeface="Cambria Math" panose="02040503050406030204" pitchFamily="18" charset="0"/>
                            <a:ea typeface="Cambria Math"/>
                          </a:rPr>
                          <m:t>Λ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  <a:ea typeface="Cambria Math"/>
                          </a:rPr>
                          <m:t>𝑘</m:t>
                        </m:r>
                      </m:sub>
                    </m:sSub>
                    <m:sSubSup>
                      <m:sSubSup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ja-JP" i="1">
                            <a:solidFill>
                              <a:srgbClr val="00B050"/>
                            </a:solidFill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  <m: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∗2</m:t>
                        </m:r>
                      </m:sup>
                    </m:sSubSup>
                  </m:oMath>
                </a14:m>
                <a:endParaRPr lang="en-US" altLang="ja-JP" dirty="0"/>
              </a:p>
              <a:p>
                <a:pPr marL="914400" lvl="2" indent="0">
                  <a:buNone/>
                </a:pPr>
                <a:endParaRPr lang="en-US" altLang="ja-JP" dirty="0"/>
              </a:p>
              <a:p>
                <a:pPr marL="914400" lvl="2" indent="0">
                  <a:buNone/>
                </a:pPr>
                <a:r>
                  <a:rPr lang="en-US" altLang="ja-JP" dirty="0"/>
                  <a:t>	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i="1">
                                <a:solidFill>
                                  <a:srgbClr val="FF4B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i="1">
                                <a:solidFill>
                                  <a:srgbClr val="FF4B00"/>
                                </a:solidFill>
                                <a:latin typeface="Cambria Math"/>
                              </a:rPr>
                              <m:t>𝛼</m:t>
                            </m:r>
                          </m:e>
                          <m:sub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d>
                    <m:r>
                      <a:rPr lang="en-US" altLang="ja-JP" i="1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ja-JP">
                                    <a:latin typeface="Cambria Math" panose="02040503050406030204" pitchFamily="18" charset="0"/>
                                  </a:rPr>
                                  <m:t>Ω</m:t>
                                </m:r>
                              </m:e>
                              <m:sub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</m:num>
                          <m:den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</m:den>
                        </m:f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ja-JP" dirty="0"/>
                  <a:t> ,  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i="1">
                                <a:solidFill>
                                  <a:srgbClr val="00B050"/>
                                </a:solidFill>
                                <a:latin typeface="Cambria Math"/>
                              </a:rPr>
                              <m:t>𝛽</m:t>
                            </m:r>
                          </m:e>
                          <m:sub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d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ja-JP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ja-JP">
                                    <a:latin typeface="Cambria Math" panose="02040503050406030204" pitchFamily="18" charset="0"/>
                                  </a:rPr>
                                  <m:t>Ω</m:t>
                                </m:r>
                              </m:e>
                              <m:sub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</m:num>
                          <m:den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</m:den>
                        </m:f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ja-JP" dirty="0"/>
                  <a:t> ,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i="0">
                        <a:latin typeface="Cambria Math" panose="02040503050406030204" pitchFamily="18" charset="0"/>
                      </a:rPr>
                      <m:t>Arg</m:t>
                    </m:r>
                    <m:d>
                      <m:dPr>
                        <m:ctrlPr>
                          <a:rPr lang="en-US" altLang="ja-JP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i="1">
                                <a:solidFill>
                                  <a:srgbClr val="FF4B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i="1">
                                <a:solidFill>
                                  <a:srgbClr val="FF4B00"/>
                                </a:solidFill>
                                <a:latin typeface="Cambria Math"/>
                              </a:rPr>
                              <m:t>𝛼</m:t>
                            </m:r>
                          </m:e>
                          <m:sub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sSubSup>
                          <m:sSubSupPr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ja-JP" i="1">
                                <a:solidFill>
                                  <a:srgbClr val="00B050"/>
                                </a:solidFill>
                                <a:latin typeface="Cambria Math"/>
                              </a:rPr>
                              <m:t>𝛽</m:t>
                            </m:r>
                          </m:e>
                          <m:sub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  <m:sup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</m:e>
                    </m:d>
                    <m:r>
                      <a:rPr lang="en-US" altLang="ja-JP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altLang="ja-JP">
                        <a:latin typeface="Cambria Math" panose="02040503050406030204" pitchFamily="18" charset="0"/>
                      </a:rPr>
                      <m:t>Arg</m:t>
                    </m:r>
                    <m:d>
                      <m:d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ja-JP">
                                <a:latin typeface="Cambria Math" panose="02040503050406030204" pitchFamily="18" charset="0"/>
                                <a:ea typeface="Cambria Math"/>
                              </a:rPr>
                              <m:t>Λ</m:t>
                            </m:r>
                          </m:e>
                          <m:sub>
                            <m:r>
                              <a:rPr lang="en-US" altLang="ja-JP" i="1">
                                <a:latin typeface="Cambria Math" panose="02040503050406030204" pitchFamily="18" charset="0"/>
                                <a:ea typeface="Cambria Math"/>
                              </a:rPr>
                              <m:t>𝑘</m:t>
                            </m:r>
                          </m:sub>
                        </m:sSub>
                      </m:e>
                    </m:d>
                  </m:oMath>
                </a14:m>
                <a:endParaRPr lang="en-US" altLang="ja-JP" dirty="0"/>
              </a:p>
              <a:p>
                <a:pPr marL="914400" lvl="2" indent="0">
                  <a:buNone/>
                </a:pPr>
                <a:endParaRPr lang="en-US" altLang="ja-JP" dirty="0"/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504" y="116632"/>
                <a:ext cx="8928992" cy="6552728"/>
              </a:xfrm>
              <a:blipFill rotWithShape="0">
                <a:blip r:embed="rId3"/>
                <a:stretch>
                  <a:fillRect t="-65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2019/11/28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The 3rd Workshop on HEPG @ South China Normal Univ.</a:t>
            </a:r>
            <a:endParaRPr kumimoji="1" lang="ja-JP" altLang="en-US"/>
          </a:p>
        </p:txBody>
      </p:sp>
      <p:sp>
        <p:nvSpPr>
          <p:cNvPr id="5" name="下矢印 4"/>
          <p:cNvSpPr/>
          <p:nvPr/>
        </p:nvSpPr>
        <p:spPr>
          <a:xfrm>
            <a:off x="1331640" y="1077715"/>
            <a:ext cx="360040" cy="459146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740004" y="1138011"/>
            <a:ext cx="14638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err="1"/>
              <a:t>Bogoliubov</a:t>
            </a:r>
            <a:r>
              <a:rPr kumimoji="1" lang="en-US" altLang="ja-JP" sz="1600" dirty="0"/>
              <a:t> </a:t>
            </a:r>
            <a:r>
              <a:rPr kumimoji="1" lang="en-US" altLang="ja-JP" sz="1600" dirty="0" err="1"/>
              <a:t>trf</a:t>
            </a:r>
            <a:r>
              <a:rPr kumimoji="1" lang="en-US" altLang="ja-JP" sz="1600" dirty="0"/>
              <a:t>.</a:t>
            </a:r>
            <a:endParaRPr kumimoji="1" lang="ja-JP" altLang="en-US" sz="1600" dirty="0"/>
          </a:p>
        </p:txBody>
      </p:sp>
      <p:sp>
        <p:nvSpPr>
          <p:cNvPr id="14" name="左中かっこ 13"/>
          <p:cNvSpPr/>
          <p:nvPr/>
        </p:nvSpPr>
        <p:spPr>
          <a:xfrm>
            <a:off x="1763688" y="3933056"/>
            <a:ext cx="144016" cy="720080"/>
          </a:xfrm>
          <a:prstGeom prst="leftBrace">
            <a:avLst>
              <a:gd name="adj1" fmla="val 35939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下矢印 15"/>
          <p:cNvSpPr/>
          <p:nvPr/>
        </p:nvSpPr>
        <p:spPr>
          <a:xfrm rot="16200000">
            <a:off x="1114407" y="5276995"/>
            <a:ext cx="360040" cy="459146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角丸四角形 16"/>
          <p:cNvSpPr/>
          <p:nvPr/>
        </p:nvSpPr>
        <p:spPr>
          <a:xfrm>
            <a:off x="1763688" y="5038517"/>
            <a:ext cx="7056784" cy="936103"/>
          </a:xfrm>
          <a:prstGeom prst="roundRect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19" name="角丸四角形 18"/>
          <p:cNvSpPr/>
          <p:nvPr/>
        </p:nvSpPr>
        <p:spPr>
          <a:xfrm>
            <a:off x="1871700" y="3068960"/>
            <a:ext cx="2880000" cy="540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角丸四角形 19"/>
          <p:cNvSpPr/>
          <p:nvPr/>
        </p:nvSpPr>
        <p:spPr>
          <a:xfrm>
            <a:off x="1424156" y="2090635"/>
            <a:ext cx="4227964" cy="54000"/>
          </a:xfrm>
          <a:prstGeom prst="roundRect">
            <a:avLst/>
          </a:prstGeom>
          <a:solidFill>
            <a:srgbClr val="C3FF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角丸四角形 20"/>
          <p:cNvSpPr/>
          <p:nvPr/>
        </p:nvSpPr>
        <p:spPr>
          <a:xfrm>
            <a:off x="1835696" y="2636912"/>
            <a:ext cx="2880000" cy="540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角丸四角形 21"/>
          <p:cNvSpPr/>
          <p:nvPr/>
        </p:nvSpPr>
        <p:spPr>
          <a:xfrm>
            <a:off x="2654883" y="4194307"/>
            <a:ext cx="4227964" cy="54000"/>
          </a:xfrm>
          <a:prstGeom prst="roundRect">
            <a:avLst/>
          </a:prstGeom>
          <a:solidFill>
            <a:srgbClr val="C3FF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角丸四角形 22"/>
          <p:cNvSpPr/>
          <p:nvPr/>
        </p:nvSpPr>
        <p:spPr>
          <a:xfrm>
            <a:off x="2654883" y="4740203"/>
            <a:ext cx="2880000" cy="540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080593"/>
      </p:ext>
    </p:extLst>
  </p:cSld>
  <p:clrMapOvr>
    <a:masterClrMapping/>
  </p:clrMapOvr>
  <p:transition spd="slow"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107504" y="99540"/>
                <a:ext cx="8928992" cy="6552728"/>
              </a:xfrm>
              <a:solidFill>
                <a:schemeClr val="bg1"/>
              </a:solidFill>
            </p:spPr>
            <p:txBody>
              <a:bodyPr>
                <a:normAutofit/>
              </a:bodyPr>
              <a:lstStyle/>
              <a:p>
                <a:r>
                  <a:rPr lang="en-US" altLang="ja-JP" dirty="0"/>
                  <a:t>Numerical results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US" altLang="ja-JP" sz="16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ja-JP" sz="16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</m:acc>
                      </m:e>
                      <m:sub>
                        <m:r>
                          <a:rPr lang="en-US" altLang="ja-JP" sz="16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ja-JP" sz="1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ja-JP" sz="1600" b="0" i="1" smtClean="0">
                        <a:latin typeface="Cambria Math" panose="02040503050406030204" pitchFamily="18" charset="0"/>
                      </a:rPr>
                      <m:t>0,   </m:t>
                    </m:r>
                    <m:r>
                      <a:rPr lang="en-US" altLang="ja-JP" sz="1600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altLang="ja-JP" sz="1600" b="0" i="1" smtClean="0">
                        <a:latin typeface="Cambria Math" panose="02040503050406030204" pitchFamily="18" charset="0"/>
                      </a:rPr>
                      <m:t>=1,  </m:t>
                    </m:r>
                    <m:sSub>
                      <m:sSubPr>
                        <m:ctrlPr>
                          <a:rPr lang="en-US" altLang="ja-JP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16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altLang="ja-JP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sub>
                    </m:sSub>
                    <m:r>
                      <a:rPr lang="en-US" altLang="ja-JP" sz="1600" b="0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altLang="ja-JP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altLang="ja-JP" sz="16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ja-JP" sz="1600" b="0" i="1" smtClean="0">
                        <a:latin typeface="Cambria Math" panose="02040503050406030204" pitchFamily="18" charset="0"/>
                      </a:rPr>
                      <m:t>=0.01</m:t>
                    </m:r>
                  </m:oMath>
                </a14:m>
                <a:r>
                  <a:rPr lang="en-US" altLang="ja-JP" dirty="0"/>
                  <a:t> )</a:t>
                </a:r>
              </a:p>
            </p:txBody>
          </p:sp>
        </mc:Choice>
        <mc:Fallback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504" y="99540"/>
                <a:ext cx="8928992" cy="6552728"/>
              </a:xfrm>
              <a:blipFill>
                <a:blip r:embed="rId3"/>
                <a:stretch>
                  <a:fillRect l="-751" t="-74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2019/11/28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3rd Workshop on HEPG @ South China Normal Univ.</a:t>
            </a:r>
            <a:endParaRPr kumimoji="1" lang="ja-JP" altLang="en-US"/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E004928-2947-4866-B64A-870AB41196B5}"/>
              </a:ext>
            </a:extLst>
          </p:cNvPr>
          <p:cNvSpPr txBox="1"/>
          <p:nvPr/>
        </p:nvSpPr>
        <p:spPr>
          <a:xfrm>
            <a:off x="7380312" y="-5898"/>
            <a:ext cx="17427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3" algn="r"/>
            <a:r>
              <a:rPr lang="en-US" altLang="ja-JP" sz="16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- Introduction -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3DB7B333-5D35-40B4-87DD-2C221500E5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231" y="3912631"/>
            <a:ext cx="3213769" cy="2410327"/>
          </a:xfrm>
          <a:prstGeom prst="rect">
            <a:avLst/>
          </a:prstGeom>
          <a:ln>
            <a:noFill/>
          </a:ln>
        </p:spPr>
      </p:pic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7DC12CE9-819E-45BF-A155-61276948F2B1}"/>
              </a:ext>
            </a:extLst>
          </p:cNvPr>
          <p:cNvGrpSpPr/>
          <p:nvPr/>
        </p:nvGrpSpPr>
        <p:grpSpPr>
          <a:xfrm>
            <a:off x="1115616" y="700153"/>
            <a:ext cx="4202840" cy="2872863"/>
            <a:chOff x="1656512" y="619353"/>
            <a:chExt cx="4202840" cy="2872863"/>
          </a:xfrm>
        </p:grpSpPr>
        <p:pic>
          <p:nvPicPr>
            <p:cNvPr id="9" name="図 8">
              <a:extLst>
                <a:ext uri="{FF2B5EF4-FFF2-40B4-BE49-F238E27FC236}">
                  <a16:creationId xmlns:a16="http://schemas.microsoft.com/office/drawing/2014/main" id="{E29737A5-589D-4E0B-B937-7E96761B043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63688" y="619354"/>
              <a:ext cx="3672408" cy="2754306"/>
            </a:xfrm>
            <a:prstGeom prst="rect">
              <a:avLst/>
            </a:prstGeom>
          </p:spPr>
        </p:pic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BA9CC908-B925-48C0-9157-4D1989A23C80}"/>
                </a:ext>
              </a:extLst>
            </p:cNvPr>
            <p:cNvSpPr/>
            <p:nvPr/>
          </p:nvSpPr>
          <p:spPr>
            <a:xfrm>
              <a:off x="1773478" y="3235378"/>
              <a:ext cx="3672408" cy="2568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0F14333B-0345-46A2-B7EC-83F0CB427D48}"/>
                </a:ext>
              </a:extLst>
            </p:cNvPr>
            <p:cNvSpPr/>
            <p:nvPr/>
          </p:nvSpPr>
          <p:spPr>
            <a:xfrm>
              <a:off x="1753224" y="3068960"/>
              <a:ext cx="153806" cy="2568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7" name="図 16">
              <a:extLst>
                <a:ext uri="{FF2B5EF4-FFF2-40B4-BE49-F238E27FC236}">
                  <a16:creationId xmlns:a16="http://schemas.microsoft.com/office/drawing/2014/main" id="{067E066F-1C05-4D24-8C07-BDB4387748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2016"/>
            <a:stretch/>
          </p:blipFill>
          <p:spPr>
            <a:xfrm>
              <a:off x="1656512" y="619353"/>
              <a:ext cx="4202840" cy="2839471"/>
            </a:xfrm>
            <a:prstGeom prst="rect">
              <a:avLst/>
            </a:prstGeom>
          </p:spPr>
        </p:pic>
      </p:grpSp>
      <p:pic>
        <p:nvPicPr>
          <p:cNvPr id="62" name="図 61">
            <a:extLst>
              <a:ext uri="{FF2B5EF4-FFF2-40B4-BE49-F238E27FC236}">
                <a16:creationId xmlns:a16="http://schemas.microsoft.com/office/drawing/2014/main" id="{3B1BC8F9-6AC5-4E2F-8EE5-DC436AB70AD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3904955"/>
            <a:ext cx="3213769" cy="2410327"/>
          </a:xfrm>
          <a:prstGeom prst="rect">
            <a:avLst/>
          </a:prstGeom>
          <a:ln>
            <a:noFill/>
          </a:ln>
        </p:spPr>
      </p:pic>
      <p:cxnSp>
        <p:nvCxnSpPr>
          <p:cNvPr id="64" name="直線コネクタ 63">
            <a:extLst>
              <a:ext uri="{FF2B5EF4-FFF2-40B4-BE49-F238E27FC236}">
                <a16:creationId xmlns:a16="http://schemas.microsoft.com/office/drawing/2014/main" id="{5FEECF50-596F-4BC0-8CC0-84EFC03A3644}"/>
              </a:ext>
            </a:extLst>
          </p:cNvPr>
          <p:cNvCxnSpPr/>
          <p:nvPr/>
        </p:nvCxnSpPr>
        <p:spPr>
          <a:xfrm>
            <a:off x="1421232" y="5966864"/>
            <a:ext cx="7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線コネクタ 67">
            <a:extLst>
              <a:ext uri="{FF2B5EF4-FFF2-40B4-BE49-F238E27FC236}">
                <a16:creationId xmlns:a16="http://schemas.microsoft.com/office/drawing/2014/main" id="{A03EB017-8CFE-46CE-9759-8B25C61AF50B}"/>
              </a:ext>
            </a:extLst>
          </p:cNvPr>
          <p:cNvCxnSpPr/>
          <p:nvPr/>
        </p:nvCxnSpPr>
        <p:spPr>
          <a:xfrm>
            <a:off x="1419568" y="5750840"/>
            <a:ext cx="7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線コネクタ 69">
            <a:extLst>
              <a:ext uri="{FF2B5EF4-FFF2-40B4-BE49-F238E27FC236}">
                <a16:creationId xmlns:a16="http://schemas.microsoft.com/office/drawing/2014/main" id="{62D2FACA-780B-4C26-BBEA-D5DEC9BBB13E}"/>
              </a:ext>
            </a:extLst>
          </p:cNvPr>
          <p:cNvCxnSpPr/>
          <p:nvPr/>
        </p:nvCxnSpPr>
        <p:spPr>
          <a:xfrm>
            <a:off x="1419560" y="5534816"/>
            <a:ext cx="7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コネクタ 71">
            <a:extLst>
              <a:ext uri="{FF2B5EF4-FFF2-40B4-BE49-F238E27FC236}">
                <a16:creationId xmlns:a16="http://schemas.microsoft.com/office/drawing/2014/main" id="{0F473DA8-9BA1-468A-8741-34EE2F13CAAE}"/>
              </a:ext>
            </a:extLst>
          </p:cNvPr>
          <p:cNvCxnSpPr/>
          <p:nvPr/>
        </p:nvCxnSpPr>
        <p:spPr>
          <a:xfrm>
            <a:off x="1419560" y="5318792"/>
            <a:ext cx="7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線コネクタ 73">
            <a:extLst>
              <a:ext uri="{FF2B5EF4-FFF2-40B4-BE49-F238E27FC236}">
                <a16:creationId xmlns:a16="http://schemas.microsoft.com/office/drawing/2014/main" id="{6C6C8647-8FE5-436A-AA7C-E7A34EBC2CE6}"/>
              </a:ext>
            </a:extLst>
          </p:cNvPr>
          <p:cNvCxnSpPr/>
          <p:nvPr/>
        </p:nvCxnSpPr>
        <p:spPr>
          <a:xfrm>
            <a:off x="1410768" y="5102768"/>
            <a:ext cx="7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線コネクタ 77">
            <a:extLst>
              <a:ext uri="{FF2B5EF4-FFF2-40B4-BE49-F238E27FC236}">
                <a16:creationId xmlns:a16="http://schemas.microsoft.com/office/drawing/2014/main" id="{02F2D4FF-56FA-4F03-8C62-F009156BC59E}"/>
              </a:ext>
            </a:extLst>
          </p:cNvPr>
          <p:cNvCxnSpPr/>
          <p:nvPr/>
        </p:nvCxnSpPr>
        <p:spPr>
          <a:xfrm>
            <a:off x="1419568" y="4886744"/>
            <a:ext cx="7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線コネクタ 78">
            <a:extLst>
              <a:ext uri="{FF2B5EF4-FFF2-40B4-BE49-F238E27FC236}">
                <a16:creationId xmlns:a16="http://schemas.microsoft.com/office/drawing/2014/main" id="{2638666C-BA9C-4DA1-81E0-90EE2A7C7C5D}"/>
              </a:ext>
            </a:extLst>
          </p:cNvPr>
          <p:cNvCxnSpPr/>
          <p:nvPr/>
        </p:nvCxnSpPr>
        <p:spPr>
          <a:xfrm>
            <a:off x="1419568" y="4670720"/>
            <a:ext cx="7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コネクタ 79">
            <a:extLst>
              <a:ext uri="{FF2B5EF4-FFF2-40B4-BE49-F238E27FC236}">
                <a16:creationId xmlns:a16="http://schemas.microsoft.com/office/drawing/2014/main" id="{C73FADDF-5152-459D-A9E2-FC7713DA017D}"/>
              </a:ext>
            </a:extLst>
          </p:cNvPr>
          <p:cNvCxnSpPr/>
          <p:nvPr/>
        </p:nvCxnSpPr>
        <p:spPr>
          <a:xfrm>
            <a:off x="1419568" y="4454696"/>
            <a:ext cx="7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線コネクタ 80">
            <a:extLst>
              <a:ext uri="{FF2B5EF4-FFF2-40B4-BE49-F238E27FC236}">
                <a16:creationId xmlns:a16="http://schemas.microsoft.com/office/drawing/2014/main" id="{4FA84982-B4FD-4A21-9875-0969FC8C2F47}"/>
              </a:ext>
            </a:extLst>
          </p:cNvPr>
          <p:cNvCxnSpPr/>
          <p:nvPr/>
        </p:nvCxnSpPr>
        <p:spPr>
          <a:xfrm>
            <a:off x="1419568" y="4238672"/>
            <a:ext cx="7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線コネクタ 81">
            <a:extLst>
              <a:ext uri="{FF2B5EF4-FFF2-40B4-BE49-F238E27FC236}">
                <a16:creationId xmlns:a16="http://schemas.microsoft.com/office/drawing/2014/main" id="{36AD7C05-C9C4-424A-A8E6-1B21CB66A86B}"/>
              </a:ext>
            </a:extLst>
          </p:cNvPr>
          <p:cNvCxnSpPr/>
          <p:nvPr/>
        </p:nvCxnSpPr>
        <p:spPr>
          <a:xfrm>
            <a:off x="1419568" y="4022648"/>
            <a:ext cx="7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EA52DC34-5226-41E6-ADF0-B3BAC5A47D5C}"/>
              </a:ext>
            </a:extLst>
          </p:cNvPr>
          <p:cNvSpPr txBox="1"/>
          <p:nvPr/>
        </p:nvSpPr>
        <p:spPr>
          <a:xfrm>
            <a:off x="1115616" y="5831686"/>
            <a:ext cx="3642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1.0</a:t>
            </a:r>
            <a:endParaRPr kumimoji="1" lang="ja-JP" altLang="en-US" sz="1100" dirty="0"/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0DEC538B-39BC-41EE-BE62-CED4FC00DBEA}"/>
              </a:ext>
            </a:extLst>
          </p:cNvPr>
          <p:cNvSpPr txBox="1"/>
          <p:nvPr/>
        </p:nvSpPr>
        <p:spPr>
          <a:xfrm>
            <a:off x="1115616" y="5615662"/>
            <a:ext cx="3642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2.0</a:t>
            </a:r>
            <a:endParaRPr kumimoji="1" lang="ja-JP" altLang="en-US" sz="1100" dirty="0"/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0259DA6B-F841-4CDC-8AAA-C8C671A7408A}"/>
              </a:ext>
            </a:extLst>
          </p:cNvPr>
          <p:cNvSpPr txBox="1"/>
          <p:nvPr/>
        </p:nvSpPr>
        <p:spPr>
          <a:xfrm>
            <a:off x="1115616" y="5399638"/>
            <a:ext cx="3642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3.0</a:t>
            </a:r>
            <a:endParaRPr kumimoji="1" lang="ja-JP" altLang="en-US" sz="1100" dirty="0"/>
          </a:p>
        </p:txBody>
      </p: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1ADA88A3-0D3B-4E21-84B9-5A4DD1539F7A}"/>
              </a:ext>
            </a:extLst>
          </p:cNvPr>
          <p:cNvSpPr txBox="1"/>
          <p:nvPr/>
        </p:nvSpPr>
        <p:spPr>
          <a:xfrm>
            <a:off x="1115616" y="5183614"/>
            <a:ext cx="3642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/>
              <a:t>4</a:t>
            </a:r>
            <a:r>
              <a:rPr kumimoji="1" lang="en-US" altLang="ja-JP" sz="1100" dirty="0"/>
              <a:t>.0</a:t>
            </a:r>
            <a:endParaRPr kumimoji="1" lang="ja-JP" altLang="en-US" sz="1100" dirty="0"/>
          </a:p>
        </p:txBody>
      </p: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DCA52BA2-974D-4D5E-BF40-B5AE47EB299C}"/>
              </a:ext>
            </a:extLst>
          </p:cNvPr>
          <p:cNvSpPr txBox="1"/>
          <p:nvPr/>
        </p:nvSpPr>
        <p:spPr>
          <a:xfrm>
            <a:off x="1111454" y="4967590"/>
            <a:ext cx="3642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/>
              <a:t>5</a:t>
            </a:r>
            <a:r>
              <a:rPr kumimoji="1" lang="en-US" altLang="ja-JP" sz="1100" dirty="0"/>
              <a:t>.0</a:t>
            </a:r>
            <a:endParaRPr kumimoji="1" lang="ja-JP" altLang="en-US" sz="1100" dirty="0"/>
          </a:p>
        </p:txBody>
      </p: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F1FB1D4E-A084-4EF8-837D-BE1AF934C8CC}"/>
              </a:ext>
            </a:extLst>
          </p:cNvPr>
          <p:cNvSpPr txBox="1"/>
          <p:nvPr/>
        </p:nvSpPr>
        <p:spPr>
          <a:xfrm>
            <a:off x="1115616" y="4751566"/>
            <a:ext cx="3642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/>
              <a:t>6</a:t>
            </a:r>
            <a:r>
              <a:rPr kumimoji="1" lang="en-US" altLang="ja-JP" sz="1100" dirty="0"/>
              <a:t>.0</a:t>
            </a:r>
            <a:endParaRPr kumimoji="1" lang="ja-JP" altLang="en-US" sz="1100" dirty="0"/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04040AC6-6DCC-4BB6-972E-8098663AFA04}"/>
              </a:ext>
            </a:extLst>
          </p:cNvPr>
          <p:cNvSpPr txBox="1"/>
          <p:nvPr/>
        </p:nvSpPr>
        <p:spPr>
          <a:xfrm>
            <a:off x="1115616" y="4535542"/>
            <a:ext cx="3642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/>
              <a:t>7</a:t>
            </a:r>
            <a:r>
              <a:rPr kumimoji="1" lang="en-US" altLang="ja-JP" sz="1100" dirty="0"/>
              <a:t>.0</a:t>
            </a:r>
            <a:endParaRPr kumimoji="1" lang="ja-JP" altLang="en-US" sz="1100" dirty="0"/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7534B219-E1A5-459A-8863-B6365DF42324}"/>
              </a:ext>
            </a:extLst>
          </p:cNvPr>
          <p:cNvSpPr txBox="1"/>
          <p:nvPr/>
        </p:nvSpPr>
        <p:spPr>
          <a:xfrm>
            <a:off x="1115616" y="4319518"/>
            <a:ext cx="3642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/>
              <a:t>8</a:t>
            </a:r>
            <a:r>
              <a:rPr kumimoji="1" lang="en-US" altLang="ja-JP" sz="1100" dirty="0"/>
              <a:t>.0</a:t>
            </a:r>
            <a:endParaRPr kumimoji="1" lang="ja-JP" altLang="en-US" sz="1100" dirty="0"/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8DC77F7D-3CAF-4CF0-9C4B-77B4B7E4A35C}"/>
              </a:ext>
            </a:extLst>
          </p:cNvPr>
          <p:cNvSpPr txBox="1"/>
          <p:nvPr/>
        </p:nvSpPr>
        <p:spPr>
          <a:xfrm>
            <a:off x="1115616" y="4103494"/>
            <a:ext cx="3642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/>
              <a:t>9</a:t>
            </a:r>
            <a:r>
              <a:rPr kumimoji="1" lang="en-US" altLang="ja-JP" sz="1100" dirty="0"/>
              <a:t>.0</a:t>
            </a:r>
            <a:endParaRPr kumimoji="1" lang="ja-JP" altLang="en-US" sz="1100" dirty="0"/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5D8FD19A-0D51-47F5-B55D-F6AA8E12F949}"/>
              </a:ext>
            </a:extLst>
          </p:cNvPr>
          <p:cNvSpPr txBox="1"/>
          <p:nvPr/>
        </p:nvSpPr>
        <p:spPr>
          <a:xfrm>
            <a:off x="1052400" y="3887470"/>
            <a:ext cx="4586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10.0</a:t>
            </a:r>
            <a:endParaRPr kumimoji="1" lang="ja-JP" altLang="en-US" sz="1100" dirty="0"/>
          </a:p>
        </p:txBody>
      </p:sp>
      <p:cxnSp>
        <p:nvCxnSpPr>
          <p:cNvPr id="102" name="直線コネクタ 101">
            <a:extLst>
              <a:ext uri="{FF2B5EF4-FFF2-40B4-BE49-F238E27FC236}">
                <a16:creationId xmlns:a16="http://schemas.microsoft.com/office/drawing/2014/main" id="{67F3C2A0-4414-4AA8-ABD3-B89AB9A8292C}"/>
              </a:ext>
            </a:extLst>
          </p:cNvPr>
          <p:cNvCxnSpPr/>
          <p:nvPr/>
        </p:nvCxnSpPr>
        <p:spPr>
          <a:xfrm>
            <a:off x="5787352" y="4221088"/>
            <a:ext cx="7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テキスト ボックス 102">
            <a:extLst>
              <a:ext uri="{FF2B5EF4-FFF2-40B4-BE49-F238E27FC236}">
                <a16:creationId xmlns:a16="http://schemas.microsoft.com/office/drawing/2014/main" id="{285921AC-8102-45CD-AEBB-0B93808C481C}"/>
              </a:ext>
            </a:extLst>
          </p:cNvPr>
          <p:cNvSpPr txBox="1"/>
          <p:nvPr/>
        </p:nvSpPr>
        <p:spPr>
          <a:xfrm>
            <a:off x="5292072" y="4103494"/>
            <a:ext cx="5760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~ 1700</a:t>
            </a:r>
            <a:endParaRPr kumimoji="1" lang="ja-JP" altLang="en-US" sz="1100" dirty="0"/>
          </a:p>
        </p:txBody>
      </p:sp>
      <p:sp>
        <p:nvSpPr>
          <p:cNvPr id="124" name="右中かっこ 123">
            <a:extLst>
              <a:ext uri="{FF2B5EF4-FFF2-40B4-BE49-F238E27FC236}">
                <a16:creationId xmlns:a16="http://schemas.microsoft.com/office/drawing/2014/main" id="{0EFA802F-3E72-4E7A-8C52-D4CE7B341A1B}"/>
              </a:ext>
            </a:extLst>
          </p:cNvPr>
          <p:cNvSpPr/>
          <p:nvPr/>
        </p:nvSpPr>
        <p:spPr>
          <a:xfrm>
            <a:off x="4749648" y="3928437"/>
            <a:ext cx="902472" cy="2402651"/>
          </a:xfrm>
          <a:prstGeom prst="rightBrace">
            <a:avLst>
              <a:gd name="adj1" fmla="val 9077"/>
              <a:gd name="adj2" fmla="val 9318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7" name="正方形/長方形 126">
            <a:extLst>
              <a:ext uri="{FF2B5EF4-FFF2-40B4-BE49-F238E27FC236}">
                <a16:creationId xmlns:a16="http://schemas.microsoft.com/office/drawing/2014/main" id="{E235D0B5-35D5-4546-AB28-D35270CD9858}"/>
              </a:ext>
            </a:extLst>
          </p:cNvPr>
          <p:cNvSpPr/>
          <p:nvPr/>
        </p:nvSpPr>
        <p:spPr>
          <a:xfrm>
            <a:off x="4427984" y="6202144"/>
            <a:ext cx="144016" cy="1328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8" name="正方形/長方形 127">
            <a:extLst>
              <a:ext uri="{FF2B5EF4-FFF2-40B4-BE49-F238E27FC236}">
                <a16:creationId xmlns:a16="http://schemas.microsoft.com/office/drawing/2014/main" id="{7F089955-848B-4209-B183-69D130879911}"/>
              </a:ext>
            </a:extLst>
          </p:cNvPr>
          <p:cNvSpPr/>
          <p:nvPr/>
        </p:nvSpPr>
        <p:spPr>
          <a:xfrm>
            <a:off x="8776512" y="6202144"/>
            <a:ext cx="144016" cy="1328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" name="正方形/長方形 114">
            <a:extLst>
              <a:ext uri="{FF2B5EF4-FFF2-40B4-BE49-F238E27FC236}">
                <a16:creationId xmlns:a16="http://schemas.microsoft.com/office/drawing/2014/main" id="{2B26F549-1774-4620-B9D6-84E3DB084ACC}"/>
              </a:ext>
            </a:extLst>
          </p:cNvPr>
          <p:cNvSpPr/>
          <p:nvPr/>
        </p:nvSpPr>
        <p:spPr>
          <a:xfrm>
            <a:off x="5724128" y="6150381"/>
            <a:ext cx="3213769" cy="36000"/>
          </a:xfrm>
          <a:prstGeom prst="rect">
            <a:avLst/>
          </a:prstGeom>
          <a:noFill/>
          <a:ln w="9525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25" name="直線コネクタ 124">
            <a:extLst>
              <a:ext uri="{FF2B5EF4-FFF2-40B4-BE49-F238E27FC236}">
                <a16:creationId xmlns:a16="http://schemas.microsoft.com/office/drawing/2014/main" id="{0A4AE8F6-5C2A-4D2E-9F85-AEEA1C0A576B}"/>
              </a:ext>
            </a:extLst>
          </p:cNvPr>
          <p:cNvCxnSpPr>
            <a:cxnSpLocks/>
          </p:cNvCxnSpPr>
          <p:nvPr/>
        </p:nvCxnSpPr>
        <p:spPr>
          <a:xfrm>
            <a:off x="8901272" y="6182888"/>
            <a:ext cx="0" cy="812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直線コネクタ 129">
            <a:extLst>
              <a:ext uri="{FF2B5EF4-FFF2-40B4-BE49-F238E27FC236}">
                <a16:creationId xmlns:a16="http://schemas.microsoft.com/office/drawing/2014/main" id="{53B77BD2-52D0-4CB0-BE05-C87B69D1E3FC}"/>
              </a:ext>
            </a:extLst>
          </p:cNvPr>
          <p:cNvCxnSpPr>
            <a:cxnSpLocks/>
          </p:cNvCxnSpPr>
          <p:nvPr/>
        </p:nvCxnSpPr>
        <p:spPr>
          <a:xfrm>
            <a:off x="7380312" y="6184152"/>
            <a:ext cx="0" cy="812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直線コネクタ 130">
            <a:extLst>
              <a:ext uri="{FF2B5EF4-FFF2-40B4-BE49-F238E27FC236}">
                <a16:creationId xmlns:a16="http://schemas.microsoft.com/office/drawing/2014/main" id="{64C74D14-9194-4F18-836A-AE46AEC42BB7}"/>
              </a:ext>
            </a:extLst>
          </p:cNvPr>
          <p:cNvCxnSpPr>
            <a:cxnSpLocks/>
          </p:cNvCxnSpPr>
          <p:nvPr/>
        </p:nvCxnSpPr>
        <p:spPr>
          <a:xfrm>
            <a:off x="4528040" y="6184560"/>
            <a:ext cx="0" cy="812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直線コネクタ 131">
            <a:extLst>
              <a:ext uri="{FF2B5EF4-FFF2-40B4-BE49-F238E27FC236}">
                <a16:creationId xmlns:a16="http://schemas.microsoft.com/office/drawing/2014/main" id="{84063E05-9653-4606-9C3D-B32D16067872}"/>
              </a:ext>
            </a:extLst>
          </p:cNvPr>
          <p:cNvCxnSpPr>
            <a:cxnSpLocks/>
          </p:cNvCxnSpPr>
          <p:nvPr/>
        </p:nvCxnSpPr>
        <p:spPr>
          <a:xfrm>
            <a:off x="3007080" y="6185824"/>
            <a:ext cx="0" cy="812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テキスト ボックス 134">
            <a:extLst>
              <a:ext uri="{FF2B5EF4-FFF2-40B4-BE49-F238E27FC236}">
                <a16:creationId xmlns:a16="http://schemas.microsoft.com/office/drawing/2014/main" id="{6A30B2BF-9B2D-45C9-B81E-31043351D278}"/>
              </a:ext>
            </a:extLst>
          </p:cNvPr>
          <p:cNvSpPr txBox="1"/>
          <p:nvPr/>
        </p:nvSpPr>
        <p:spPr>
          <a:xfrm>
            <a:off x="2780750" y="6219335"/>
            <a:ext cx="5760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0.05</a:t>
            </a:r>
            <a:endParaRPr kumimoji="1" lang="ja-JP" altLang="en-US" sz="1100" dirty="0"/>
          </a:p>
        </p:txBody>
      </p:sp>
      <p:sp>
        <p:nvSpPr>
          <p:cNvPr id="136" name="テキスト ボックス 135">
            <a:extLst>
              <a:ext uri="{FF2B5EF4-FFF2-40B4-BE49-F238E27FC236}">
                <a16:creationId xmlns:a16="http://schemas.microsoft.com/office/drawing/2014/main" id="{00680E88-7223-4B20-9A24-DE24EF24F266}"/>
              </a:ext>
            </a:extLst>
          </p:cNvPr>
          <p:cNvSpPr txBox="1"/>
          <p:nvPr/>
        </p:nvSpPr>
        <p:spPr>
          <a:xfrm>
            <a:off x="4355972" y="6225545"/>
            <a:ext cx="5760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0.1</a:t>
            </a:r>
            <a:endParaRPr kumimoji="1" lang="ja-JP" altLang="en-US" sz="1100" dirty="0"/>
          </a:p>
        </p:txBody>
      </p:sp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6BD5962A-CD77-42B2-A8F2-580D79D8534D}"/>
              </a:ext>
            </a:extLst>
          </p:cNvPr>
          <p:cNvSpPr txBox="1"/>
          <p:nvPr/>
        </p:nvSpPr>
        <p:spPr>
          <a:xfrm>
            <a:off x="7173234" y="6185516"/>
            <a:ext cx="5760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0.05</a:t>
            </a:r>
            <a:endParaRPr kumimoji="1" lang="ja-JP" altLang="en-US" sz="1100" dirty="0"/>
          </a:p>
        </p:txBody>
      </p:sp>
      <p:sp>
        <p:nvSpPr>
          <p:cNvPr id="138" name="テキスト ボックス 137">
            <a:extLst>
              <a:ext uri="{FF2B5EF4-FFF2-40B4-BE49-F238E27FC236}">
                <a16:creationId xmlns:a16="http://schemas.microsoft.com/office/drawing/2014/main" id="{0AFE00A5-4F44-4CC2-9BF9-1E99ED2274B8}"/>
              </a:ext>
            </a:extLst>
          </p:cNvPr>
          <p:cNvSpPr txBox="1"/>
          <p:nvPr/>
        </p:nvSpPr>
        <p:spPr>
          <a:xfrm>
            <a:off x="8748456" y="6191726"/>
            <a:ext cx="5760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0.1</a:t>
            </a:r>
            <a:endParaRPr kumimoji="1" lang="ja-JP" altLang="en-US" sz="11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9" name="テキスト ボックス 138">
                <a:extLst>
                  <a:ext uri="{FF2B5EF4-FFF2-40B4-BE49-F238E27FC236}">
                    <a16:creationId xmlns:a16="http://schemas.microsoft.com/office/drawing/2014/main" id="{22FFA752-10AB-4589-B717-B4C10DC8D1A5}"/>
                  </a:ext>
                </a:extLst>
              </p:cNvPr>
              <p:cNvSpPr txBox="1"/>
              <p:nvPr/>
            </p:nvSpPr>
            <p:spPr>
              <a:xfrm rot="16200000">
                <a:off x="327419" y="4902911"/>
                <a:ext cx="1299395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kumimoji="1" lang="en-US" altLang="ja-JP" sz="1600" b="0" dirty="0"/>
                  <a:t>Distribution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16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kumimoji="1" lang="en-US" altLang="ja-JP" sz="16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endParaRPr kumimoji="1" lang="ja-JP" altLang="en-US" sz="1600" dirty="0"/>
              </a:p>
            </p:txBody>
          </p:sp>
        </mc:Choice>
        <mc:Fallback xmlns="">
          <p:sp>
            <p:nvSpPr>
              <p:cNvPr id="139" name="テキスト ボックス 138">
                <a:extLst>
                  <a:ext uri="{FF2B5EF4-FFF2-40B4-BE49-F238E27FC236}">
                    <a16:creationId xmlns:a16="http://schemas.microsoft.com/office/drawing/2014/main" id="{22FFA752-10AB-4589-B717-B4C10DC8D1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327419" y="4902911"/>
                <a:ext cx="1299395" cy="246221"/>
              </a:xfrm>
              <a:prstGeom prst="rect">
                <a:avLst/>
              </a:prstGeom>
              <a:blipFill>
                <a:blip r:embed="rId8"/>
                <a:stretch>
                  <a:fillRect l="-25000" t="-1878" r="-52500" b="-985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4" name="テキスト ボックス 143">
                <a:extLst>
                  <a:ext uri="{FF2B5EF4-FFF2-40B4-BE49-F238E27FC236}">
                    <a16:creationId xmlns:a16="http://schemas.microsoft.com/office/drawing/2014/main" id="{E1FC40CE-0524-42D9-B05A-279AEDF8F4BE}"/>
                  </a:ext>
                </a:extLst>
              </p:cNvPr>
              <p:cNvSpPr txBox="1"/>
              <p:nvPr/>
            </p:nvSpPr>
            <p:spPr>
              <a:xfrm>
                <a:off x="2129592" y="6406975"/>
                <a:ext cx="151695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altLang="ja-JP" sz="1600" dirty="0"/>
                  <a:t>momentum</a:t>
                </a:r>
                <a:r>
                  <a:rPr kumimoji="1" lang="en-US" altLang="ja-JP" sz="1600" b="0" dirty="0"/>
                  <a:t>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kumimoji="1" lang="en-US" altLang="ja-JP" sz="1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kumimoji="1" lang="en-US" altLang="ja-JP" sz="12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kumimoji="1" lang="en-US" altLang="ja-JP" sz="12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</m:acc>
                      </m:e>
                    </m:d>
                    <m:r>
                      <a:rPr kumimoji="1" lang="en-US" altLang="ja-JP" sz="1200" b="0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kumimoji="1" lang="en-US" altLang="ja-JP" sz="1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kumimoji="1" lang="en-US" altLang="ja-JP" sz="12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kumimoji="1" lang="ja-JP" altLang="en-US" sz="1600" dirty="0"/>
              </a:p>
            </p:txBody>
          </p:sp>
        </mc:Choice>
        <mc:Fallback xmlns="">
          <p:sp>
            <p:nvSpPr>
              <p:cNvPr id="144" name="テキスト ボックス 143">
                <a:extLst>
                  <a:ext uri="{FF2B5EF4-FFF2-40B4-BE49-F238E27FC236}">
                    <a16:creationId xmlns:a16="http://schemas.microsoft.com/office/drawing/2014/main" id="{E1FC40CE-0524-42D9-B05A-279AEDF8F4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9592" y="6406975"/>
                <a:ext cx="1516954" cy="246221"/>
              </a:xfrm>
              <a:prstGeom prst="rect">
                <a:avLst/>
              </a:prstGeom>
              <a:blipFill>
                <a:blip r:embed="rId9"/>
                <a:stretch>
                  <a:fillRect l="-8032" t="-25000" r="-803" b="-525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5" name="テキスト ボックス 144">
                <a:extLst>
                  <a:ext uri="{FF2B5EF4-FFF2-40B4-BE49-F238E27FC236}">
                    <a16:creationId xmlns:a16="http://schemas.microsoft.com/office/drawing/2014/main" id="{D6E73A50-5864-4718-8085-1B8C984AA689}"/>
                  </a:ext>
                </a:extLst>
              </p:cNvPr>
              <p:cNvSpPr txBox="1"/>
              <p:nvPr/>
            </p:nvSpPr>
            <p:spPr>
              <a:xfrm>
                <a:off x="6783529" y="6406975"/>
                <a:ext cx="151695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altLang="ja-JP" sz="1600" dirty="0"/>
                  <a:t>momentum</a:t>
                </a:r>
                <a:r>
                  <a:rPr kumimoji="1" lang="en-US" altLang="ja-JP" sz="1600" b="0" dirty="0"/>
                  <a:t>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kumimoji="1" lang="en-US" altLang="ja-JP" sz="1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kumimoji="1" lang="en-US" altLang="ja-JP" sz="12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kumimoji="1" lang="en-US" altLang="ja-JP" sz="12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</m:acc>
                      </m:e>
                    </m:d>
                    <m:r>
                      <a:rPr kumimoji="1" lang="en-US" altLang="ja-JP" sz="1200" b="0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kumimoji="1" lang="en-US" altLang="ja-JP" sz="1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kumimoji="1" lang="en-US" altLang="ja-JP" sz="12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kumimoji="1" lang="ja-JP" altLang="en-US" sz="1600" dirty="0"/>
              </a:p>
            </p:txBody>
          </p:sp>
        </mc:Choice>
        <mc:Fallback xmlns="">
          <p:sp>
            <p:nvSpPr>
              <p:cNvPr id="145" name="テキスト ボックス 144">
                <a:extLst>
                  <a:ext uri="{FF2B5EF4-FFF2-40B4-BE49-F238E27FC236}">
                    <a16:creationId xmlns:a16="http://schemas.microsoft.com/office/drawing/2014/main" id="{D6E73A50-5864-4718-8085-1B8C984AA6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3529" y="6406975"/>
                <a:ext cx="1516954" cy="246221"/>
              </a:xfrm>
              <a:prstGeom prst="rect">
                <a:avLst/>
              </a:prstGeom>
              <a:blipFill>
                <a:blip r:embed="rId10"/>
                <a:stretch>
                  <a:fillRect l="-8434" t="-25000" r="-803" b="-525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6" name="正方形/長方形 145">
            <a:extLst>
              <a:ext uri="{FF2B5EF4-FFF2-40B4-BE49-F238E27FC236}">
                <a16:creationId xmlns:a16="http://schemas.microsoft.com/office/drawing/2014/main" id="{FDFB4996-737F-435F-B548-3EED21C9B001}"/>
              </a:ext>
            </a:extLst>
          </p:cNvPr>
          <p:cNvSpPr/>
          <p:nvPr/>
        </p:nvSpPr>
        <p:spPr>
          <a:xfrm>
            <a:off x="7461500" y="1338359"/>
            <a:ext cx="817408" cy="57555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50000">
                <a:srgbClr val="92D050">
                  <a:alpha val="7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7" name="直線矢印コネクタ 146">
            <a:extLst>
              <a:ext uri="{FF2B5EF4-FFF2-40B4-BE49-F238E27FC236}">
                <a16:creationId xmlns:a16="http://schemas.microsoft.com/office/drawing/2014/main" id="{29F2B65C-849B-414D-969A-B434D163836A}"/>
              </a:ext>
            </a:extLst>
          </p:cNvPr>
          <p:cNvCxnSpPr/>
          <p:nvPr/>
        </p:nvCxnSpPr>
        <p:spPr>
          <a:xfrm>
            <a:off x="6838182" y="1909513"/>
            <a:ext cx="2066433" cy="1967"/>
          </a:xfrm>
          <a:prstGeom prst="straightConnector1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フリーフォーム 15">
            <a:extLst>
              <a:ext uri="{FF2B5EF4-FFF2-40B4-BE49-F238E27FC236}">
                <a16:creationId xmlns:a16="http://schemas.microsoft.com/office/drawing/2014/main" id="{07BCD46C-B900-4B0A-B354-C80198440EE1}"/>
              </a:ext>
            </a:extLst>
          </p:cNvPr>
          <p:cNvSpPr/>
          <p:nvPr/>
        </p:nvSpPr>
        <p:spPr>
          <a:xfrm>
            <a:off x="6842759" y="1183237"/>
            <a:ext cx="2088232" cy="728243"/>
          </a:xfrm>
          <a:custGeom>
            <a:avLst/>
            <a:gdLst>
              <a:gd name="connsiteX0" fmla="*/ 0 w 3057098"/>
              <a:gd name="connsiteY0" fmla="*/ 0 h 1719691"/>
              <a:gd name="connsiteX1" fmla="*/ 1501253 w 3057098"/>
              <a:gd name="connsiteY1" fmla="*/ 1719618 h 1719691"/>
              <a:gd name="connsiteX2" fmla="*/ 3057098 w 3057098"/>
              <a:gd name="connsiteY2" fmla="*/ 54591 h 1719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57098" h="1719691">
                <a:moveTo>
                  <a:pt x="0" y="0"/>
                </a:moveTo>
                <a:cubicBezTo>
                  <a:pt x="495868" y="855260"/>
                  <a:pt x="991737" y="1710520"/>
                  <a:pt x="1501253" y="1719618"/>
                </a:cubicBezTo>
                <a:cubicBezTo>
                  <a:pt x="2010769" y="1728716"/>
                  <a:pt x="2533933" y="891653"/>
                  <a:pt x="3057098" y="54591"/>
                </a:cubicBezTo>
              </a:path>
            </a:pathLst>
          </a:cu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9" name="直線矢印コネクタ 148">
            <a:extLst>
              <a:ext uri="{FF2B5EF4-FFF2-40B4-BE49-F238E27FC236}">
                <a16:creationId xmlns:a16="http://schemas.microsoft.com/office/drawing/2014/main" id="{9D51E61F-1CD2-4FD8-B856-EA02A0F27BB3}"/>
              </a:ext>
            </a:extLst>
          </p:cNvPr>
          <p:cNvCxnSpPr/>
          <p:nvPr/>
        </p:nvCxnSpPr>
        <p:spPr>
          <a:xfrm flipH="1" flipV="1">
            <a:off x="7877247" y="1063312"/>
            <a:ext cx="8047" cy="989087"/>
          </a:xfrm>
          <a:prstGeom prst="straightConnector1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50" name="テキスト ボックス 149">
                <a:extLst>
                  <a:ext uri="{FF2B5EF4-FFF2-40B4-BE49-F238E27FC236}">
                    <a16:creationId xmlns:a16="http://schemas.microsoft.com/office/drawing/2014/main" id="{1FF2C94E-BCFC-4C8D-B727-0421954F58AE}"/>
                  </a:ext>
                </a:extLst>
              </p:cNvPr>
              <p:cNvSpPr txBox="1"/>
              <p:nvPr/>
            </p:nvSpPr>
            <p:spPr>
              <a:xfrm>
                <a:off x="7607205" y="820736"/>
                <a:ext cx="34265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1400" b="0" i="1" smtClean="0">
                          <a:latin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kumimoji="1" lang="ja-JP" altLang="en-US" sz="1400" i="1" dirty="0"/>
              </a:p>
            </p:txBody>
          </p:sp>
        </mc:Choice>
        <mc:Fallback>
          <p:sp>
            <p:nvSpPr>
              <p:cNvPr id="150" name="テキスト ボックス 149">
                <a:extLst>
                  <a:ext uri="{FF2B5EF4-FFF2-40B4-BE49-F238E27FC236}">
                    <a16:creationId xmlns:a16="http://schemas.microsoft.com/office/drawing/2014/main" id="{1FF2C94E-BCFC-4C8D-B727-0421954F58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7205" y="820736"/>
                <a:ext cx="342658" cy="307777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1" name="円/楕円 18">
            <a:extLst>
              <a:ext uri="{FF2B5EF4-FFF2-40B4-BE49-F238E27FC236}">
                <a16:creationId xmlns:a16="http://schemas.microsoft.com/office/drawing/2014/main" id="{A6595CE3-C4A8-497A-94FA-28E7B7B3ABE5}"/>
              </a:ext>
            </a:extLst>
          </p:cNvPr>
          <p:cNvSpPr/>
          <p:nvPr/>
        </p:nvSpPr>
        <p:spPr>
          <a:xfrm>
            <a:off x="7032407" y="1301733"/>
            <a:ext cx="108000" cy="108000"/>
          </a:xfrm>
          <a:prstGeom prst="ellipse">
            <a:avLst/>
          </a:prstGeom>
          <a:gradFill flip="none" rotWithShape="1">
            <a:gsLst>
              <a:gs pos="0">
                <a:srgbClr val="FF0000"/>
              </a:gs>
              <a:gs pos="10000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600" dirty="0"/>
          </a:p>
        </p:txBody>
      </p:sp>
      <p:grpSp>
        <p:nvGrpSpPr>
          <p:cNvPr id="152" name="グループ化 151">
            <a:extLst>
              <a:ext uri="{FF2B5EF4-FFF2-40B4-BE49-F238E27FC236}">
                <a16:creationId xmlns:a16="http://schemas.microsoft.com/office/drawing/2014/main" id="{2A775657-106B-4A1F-9E79-67BFD2ACC800}"/>
              </a:ext>
            </a:extLst>
          </p:cNvPr>
          <p:cNvGrpSpPr/>
          <p:nvPr/>
        </p:nvGrpSpPr>
        <p:grpSpPr>
          <a:xfrm>
            <a:off x="7461500" y="1255200"/>
            <a:ext cx="185597" cy="393161"/>
            <a:chOff x="6782560" y="731621"/>
            <a:chExt cx="185597" cy="393161"/>
          </a:xfrm>
        </p:grpSpPr>
        <p:sp>
          <p:nvSpPr>
            <p:cNvPr id="153" name="フリーフォーム 20">
              <a:extLst>
                <a:ext uri="{FF2B5EF4-FFF2-40B4-BE49-F238E27FC236}">
                  <a16:creationId xmlns:a16="http://schemas.microsoft.com/office/drawing/2014/main" id="{120FA54F-6EBB-44D1-A580-43711344A9B2}"/>
                </a:ext>
              </a:extLst>
            </p:cNvPr>
            <p:cNvSpPr/>
            <p:nvPr/>
          </p:nvSpPr>
          <p:spPr>
            <a:xfrm rot="3434208">
              <a:off x="6779534" y="936159"/>
              <a:ext cx="315936" cy="61310"/>
            </a:xfrm>
            <a:custGeom>
              <a:avLst/>
              <a:gdLst>
                <a:gd name="connsiteX0" fmla="*/ 0 w 582125"/>
                <a:gd name="connsiteY0" fmla="*/ 74700 h 154549"/>
                <a:gd name="connsiteX1" fmla="*/ 38636 w 582125"/>
                <a:gd name="connsiteY1" fmla="*/ 2578 h 154549"/>
                <a:gd name="connsiteX2" fmla="*/ 110758 w 582125"/>
                <a:gd name="connsiteY2" fmla="*/ 151973 h 154549"/>
                <a:gd name="connsiteX3" fmla="*/ 182880 w 582125"/>
                <a:gd name="connsiteY3" fmla="*/ 3 h 154549"/>
                <a:gd name="connsiteX4" fmla="*/ 255001 w 582125"/>
                <a:gd name="connsiteY4" fmla="*/ 154549 h 154549"/>
                <a:gd name="connsiteX5" fmla="*/ 327123 w 582125"/>
                <a:gd name="connsiteY5" fmla="*/ 3 h 154549"/>
                <a:gd name="connsiteX6" fmla="*/ 399245 w 582125"/>
                <a:gd name="connsiteY6" fmla="*/ 154549 h 154549"/>
                <a:gd name="connsiteX7" fmla="*/ 471366 w 582125"/>
                <a:gd name="connsiteY7" fmla="*/ 3 h 154549"/>
                <a:gd name="connsiteX8" fmla="*/ 543488 w 582125"/>
                <a:gd name="connsiteY8" fmla="*/ 149398 h 154549"/>
                <a:gd name="connsiteX9" fmla="*/ 582125 w 582125"/>
                <a:gd name="connsiteY9" fmla="*/ 74700 h 154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2125" h="154549">
                  <a:moveTo>
                    <a:pt x="0" y="74700"/>
                  </a:moveTo>
                  <a:cubicBezTo>
                    <a:pt x="10088" y="32199"/>
                    <a:pt x="20176" y="-10301"/>
                    <a:pt x="38636" y="2578"/>
                  </a:cubicBezTo>
                  <a:cubicBezTo>
                    <a:pt x="57096" y="15457"/>
                    <a:pt x="86717" y="152402"/>
                    <a:pt x="110758" y="151973"/>
                  </a:cubicBezTo>
                  <a:cubicBezTo>
                    <a:pt x="134799" y="151544"/>
                    <a:pt x="158840" y="-426"/>
                    <a:pt x="182880" y="3"/>
                  </a:cubicBezTo>
                  <a:cubicBezTo>
                    <a:pt x="206920" y="432"/>
                    <a:pt x="230961" y="154549"/>
                    <a:pt x="255001" y="154549"/>
                  </a:cubicBezTo>
                  <a:cubicBezTo>
                    <a:pt x="279041" y="154549"/>
                    <a:pt x="303082" y="3"/>
                    <a:pt x="327123" y="3"/>
                  </a:cubicBezTo>
                  <a:cubicBezTo>
                    <a:pt x="351164" y="3"/>
                    <a:pt x="375205" y="154549"/>
                    <a:pt x="399245" y="154549"/>
                  </a:cubicBezTo>
                  <a:cubicBezTo>
                    <a:pt x="423285" y="154549"/>
                    <a:pt x="447326" y="861"/>
                    <a:pt x="471366" y="3"/>
                  </a:cubicBezTo>
                  <a:cubicBezTo>
                    <a:pt x="495406" y="-855"/>
                    <a:pt x="525028" y="136949"/>
                    <a:pt x="543488" y="149398"/>
                  </a:cubicBezTo>
                  <a:cubicBezTo>
                    <a:pt x="561948" y="161847"/>
                    <a:pt x="572036" y="118273"/>
                    <a:pt x="582125" y="74700"/>
                  </a:cubicBezTo>
                </a:path>
              </a:pathLst>
            </a:custGeom>
            <a:noFill/>
            <a:ln w="19050">
              <a:solidFill>
                <a:srgbClr val="00B050"/>
              </a:solidFill>
              <a:headEnd type="none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cxnSp>
          <p:nvCxnSpPr>
            <p:cNvPr id="154" name="直線コネクタ 153">
              <a:extLst>
                <a:ext uri="{FF2B5EF4-FFF2-40B4-BE49-F238E27FC236}">
                  <a16:creationId xmlns:a16="http://schemas.microsoft.com/office/drawing/2014/main" id="{2B27AB22-E596-44AE-B98B-9EDC3A7EB225}"/>
                </a:ext>
              </a:extLst>
            </p:cNvPr>
            <p:cNvCxnSpPr/>
            <p:nvPr/>
          </p:nvCxnSpPr>
          <p:spPr>
            <a:xfrm>
              <a:off x="6782560" y="731621"/>
              <a:ext cx="69319" cy="92658"/>
            </a:xfrm>
            <a:prstGeom prst="line">
              <a:avLst/>
            </a:prstGeom>
            <a:ln w="19050">
              <a:solidFill>
                <a:srgbClr val="00B050"/>
              </a:solidFill>
              <a:head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5" name="グループ化 154">
            <a:extLst>
              <a:ext uri="{FF2B5EF4-FFF2-40B4-BE49-F238E27FC236}">
                <a16:creationId xmlns:a16="http://schemas.microsoft.com/office/drawing/2014/main" id="{DC799B6C-56CA-4629-BCA3-3335504F0766}"/>
              </a:ext>
            </a:extLst>
          </p:cNvPr>
          <p:cNvGrpSpPr/>
          <p:nvPr/>
        </p:nvGrpSpPr>
        <p:grpSpPr>
          <a:xfrm>
            <a:off x="8100339" y="1253396"/>
            <a:ext cx="154161" cy="380581"/>
            <a:chOff x="7296147" y="608255"/>
            <a:chExt cx="154161" cy="380581"/>
          </a:xfrm>
        </p:grpSpPr>
        <p:sp>
          <p:nvSpPr>
            <p:cNvPr id="156" name="フリーフォーム 23">
              <a:extLst>
                <a:ext uri="{FF2B5EF4-FFF2-40B4-BE49-F238E27FC236}">
                  <a16:creationId xmlns:a16="http://schemas.microsoft.com/office/drawing/2014/main" id="{BDB80EBF-178C-4EF6-A5A2-6CD5791A7AF9}"/>
                </a:ext>
              </a:extLst>
            </p:cNvPr>
            <p:cNvSpPr/>
            <p:nvPr/>
          </p:nvSpPr>
          <p:spPr>
            <a:xfrm rot="6836455">
              <a:off x="7177293" y="824263"/>
              <a:ext cx="283427" cy="45719"/>
            </a:xfrm>
            <a:custGeom>
              <a:avLst/>
              <a:gdLst>
                <a:gd name="connsiteX0" fmla="*/ 0 w 582125"/>
                <a:gd name="connsiteY0" fmla="*/ 74700 h 154549"/>
                <a:gd name="connsiteX1" fmla="*/ 38636 w 582125"/>
                <a:gd name="connsiteY1" fmla="*/ 2578 h 154549"/>
                <a:gd name="connsiteX2" fmla="*/ 110758 w 582125"/>
                <a:gd name="connsiteY2" fmla="*/ 151973 h 154549"/>
                <a:gd name="connsiteX3" fmla="*/ 182880 w 582125"/>
                <a:gd name="connsiteY3" fmla="*/ 3 h 154549"/>
                <a:gd name="connsiteX4" fmla="*/ 255001 w 582125"/>
                <a:gd name="connsiteY4" fmla="*/ 154549 h 154549"/>
                <a:gd name="connsiteX5" fmla="*/ 327123 w 582125"/>
                <a:gd name="connsiteY5" fmla="*/ 3 h 154549"/>
                <a:gd name="connsiteX6" fmla="*/ 399245 w 582125"/>
                <a:gd name="connsiteY6" fmla="*/ 154549 h 154549"/>
                <a:gd name="connsiteX7" fmla="*/ 471366 w 582125"/>
                <a:gd name="connsiteY7" fmla="*/ 3 h 154549"/>
                <a:gd name="connsiteX8" fmla="*/ 543488 w 582125"/>
                <a:gd name="connsiteY8" fmla="*/ 149398 h 154549"/>
                <a:gd name="connsiteX9" fmla="*/ 582125 w 582125"/>
                <a:gd name="connsiteY9" fmla="*/ 74700 h 154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2125" h="154549">
                  <a:moveTo>
                    <a:pt x="0" y="74700"/>
                  </a:moveTo>
                  <a:cubicBezTo>
                    <a:pt x="10088" y="32199"/>
                    <a:pt x="20176" y="-10301"/>
                    <a:pt x="38636" y="2578"/>
                  </a:cubicBezTo>
                  <a:cubicBezTo>
                    <a:pt x="57096" y="15457"/>
                    <a:pt x="86717" y="152402"/>
                    <a:pt x="110758" y="151973"/>
                  </a:cubicBezTo>
                  <a:cubicBezTo>
                    <a:pt x="134799" y="151544"/>
                    <a:pt x="158840" y="-426"/>
                    <a:pt x="182880" y="3"/>
                  </a:cubicBezTo>
                  <a:cubicBezTo>
                    <a:pt x="206920" y="432"/>
                    <a:pt x="230961" y="154549"/>
                    <a:pt x="255001" y="154549"/>
                  </a:cubicBezTo>
                  <a:cubicBezTo>
                    <a:pt x="279041" y="154549"/>
                    <a:pt x="303082" y="3"/>
                    <a:pt x="327123" y="3"/>
                  </a:cubicBezTo>
                  <a:cubicBezTo>
                    <a:pt x="351164" y="3"/>
                    <a:pt x="375205" y="154549"/>
                    <a:pt x="399245" y="154549"/>
                  </a:cubicBezTo>
                  <a:cubicBezTo>
                    <a:pt x="423285" y="154549"/>
                    <a:pt x="447326" y="861"/>
                    <a:pt x="471366" y="3"/>
                  </a:cubicBezTo>
                  <a:cubicBezTo>
                    <a:pt x="495406" y="-855"/>
                    <a:pt x="525028" y="136949"/>
                    <a:pt x="543488" y="149398"/>
                  </a:cubicBezTo>
                  <a:cubicBezTo>
                    <a:pt x="561948" y="161847"/>
                    <a:pt x="572036" y="118273"/>
                    <a:pt x="582125" y="74700"/>
                  </a:cubicBezTo>
                </a:path>
              </a:pathLst>
            </a:custGeom>
            <a:noFill/>
            <a:ln w="19050">
              <a:solidFill>
                <a:srgbClr val="00B050"/>
              </a:solidFill>
              <a:headEnd type="none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cxnSp>
          <p:nvCxnSpPr>
            <p:cNvPr id="157" name="直線コネクタ 156">
              <a:extLst>
                <a:ext uri="{FF2B5EF4-FFF2-40B4-BE49-F238E27FC236}">
                  <a16:creationId xmlns:a16="http://schemas.microsoft.com/office/drawing/2014/main" id="{9234CAE7-7BAD-4F5C-B892-CEFA0548D2CD}"/>
                </a:ext>
              </a:extLst>
            </p:cNvPr>
            <p:cNvCxnSpPr/>
            <p:nvPr/>
          </p:nvCxnSpPr>
          <p:spPr>
            <a:xfrm flipH="1">
              <a:off x="7382311" y="608255"/>
              <a:ext cx="67997" cy="118327"/>
            </a:xfrm>
            <a:prstGeom prst="line">
              <a:avLst/>
            </a:prstGeom>
            <a:ln w="19050">
              <a:solidFill>
                <a:srgbClr val="00B050"/>
              </a:solidFill>
              <a:head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8" name="グループ化 157">
            <a:extLst>
              <a:ext uri="{FF2B5EF4-FFF2-40B4-BE49-F238E27FC236}">
                <a16:creationId xmlns:a16="http://schemas.microsoft.com/office/drawing/2014/main" id="{3A7E9612-6D45-4AD8-9C8B-8728702CBC77}"/>
              </a:ext>
            </a:extLst>
          </p:cNvPr>
          <p:cNvGrpSpPr/>
          <p:nvPr/>
        </p:nvGrpSpPr>
        <p:grpSpPr>
          <a:xfrm>
            <a:off x="7548439" y="1361163"/>
            <a:ext cx="275906" cy="372401"/>
            <a:chOff x="6594898" y="187600"/>
            <a:chExt cx="275906" cy="372401"/>
          </a:xfrm>
        </p:grpSpPr>
        <p:sp>
          <p:nvSpPr>
            <p:cNvPr id="159" name="円/楕円 26">
              <a:extLst>
                <a:ext uri="{FF2B5EF4-FFF2-40B4-BE49-F238E27FC236}">
                  <a16:creationId xmlns:a16="http://schemas.microsoft.com/office/drawing/2014/main" id="{8623822D-8B50-4603-9A7B-61D696EDFFC0}"/>
                </a:ext>
              </a:extLst>
            </p:cNvPr>
            <p:cNvSpPr/>
            <p:nvPr/>
          </p:nvSpPr>
          <p:spPr>
            <a:xfrm>
              <a:off x="6594898" y="190621"/>
              <a:ext cx="108000" cy="108000"/>
            </a:xfrm>
            <a:prstGeom prst="ellipse">
              <a:avLst/>
            </a:prstGeom>
            <a:gradFill flip="none" rotWithShape="1">
              <a:gsLst>
                <a:gs pos="0">
                  <a:srgbClr val="0000FF">
                    <a:lumMod val="53000"/>
                    <a:lumOff val="47000"/>
                  </a:srgbClr>
                </a:gs>
                <a:gs pos="100000">
                  <a:schemeClr val="tx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3600" dirty="0"/>
            </a:p>
          </p:txBody>
        </p:sp>
        <p:sp>
          <p:nvSpPr>
            <p:cNvPr id="160" name="テキスト ボックス 159">
              <a:extLst>
                <a:ext uri="{FF2B5EF4-FFF2-40B4-BE49-F238E27FC236}">
                  <a16:creationId xmlns:a16="http://schemas.microsoft.com/office/drawing/2014/main" id="{41B61CBA-A767-497E-A4E4-855BB8AB0BCC}"/>
                </a:ext>
              </a:extLst>
            </p:cNvPr>
            <p:cNvSpPr txBox="1"/>
            <p:nvPr/>
          </p:nvSpPr>
          <p:spPr>
            <a:xfrm rot="3189690">
              <a:off x="6553798" y="242996"/>
              <a:ext cx="37240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100" dirty="0"/>
                <a:t>))</a:t>
              </a:r>
              <a:endParaRPr kumimoji="1" lang="ja-JP" altLang="en-US" sz="1100" dirty="0"/>
            </a:p>
          </p:txBody>
        </p:sp>
      </p:grp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6F5D85C7-7221-4996-8DCC-60A6DD30A83D}"/>
              </a:ext>
            </a:extLst>
          </p:cNvPr>
          <p:cNvGrpSpPr/>
          <p:nvPr/>
        </p:nvGrpSpPr>
        <p:grpSpPr>
          <a:xfrm>
            <a:off x="7973785" y="1364941"/>
            <a:ext cx="261610" cy="394215"/>
            <a:chOff x="7360937" y="255405"/>
            <a:chExt cx="261610" cy="394215"/>
          </a:xfrm>
        </p:grpSpPr>
        <p:sp>
          <p:nvSpPr>
            <p:cNvPr id="162" name="円/楕円 29">
              <a:extLst>
                <a:ext uri="{FF2B5EF4-FFF2-40B4-BE49-F238E27FC236}">
                  <a16:creationId xmlns:a16="http://schemas.microsoft.com/office/drawing/2014/main" id="{6EE210CB-AB83-4A5A-935B-49AC4812ECBB}"/>
                </a:ext>
              </a:extLst>
            </p:cNvPr>
            <p:cNvSpPr/>
            <p:nvPr/>
          </p:nvSpPr>
          <p:spPr>
            <a:xfrm>
              <a:off x="7490887" y="255405"/>
              <a:ext cx="108000" cy="108000"/>
            </a:xfrm>
            <a:prstGeom prst="ellipse">
              <a:avLst/>
            </a:prstGeom>
            <a:gradFill flip="none" rotWithShape="1">
              <a:gsLst>
                <a:gs pos="0">
                  <a:srgbClr val="0000FF">
                    <a:lumMod val="53000"/>
                    <a:lumOff val="47000"/>
                  </a:srgbClr>
                </a:gs>
                <a:gs pos="100000">
                  <a:schemeClr val="tx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3600" dirty="0"/>
            </a:p>
          </p:txBody>
        </p:sp>
        <p:sp>
          <p:nvSpPr>
            <p:cNvPr id="163" name="テキスト ボックス 162">
              <a:extLst>
                <a:ext uri="{FF2B5EF4-FFF2-40B4-BE49-F238E27FC236}">
                  <a16:creationId xmlns:a16="http://schemas.microsoft.com/office/drawing/2014/main" id="{CE28736F-31CD-4008-AF61-3DC3F13CA306}"/>
                </a:ext>
              </a:extLst>
            </p:cNvPr>
            <p:cNvSpPr txBox="1"/>
            <p:nvPr/>
          </p:nvSpPr>
          <p:spPr>
            <a:xfrm rot="6738801">
              <a:off x="7305541" y="332615"/>
              <a:ext cx="37240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100" dirty="0"/>
                <a:t>))</a:t>
              </a:r>
              <a:endParaRPr kumimoji="1" lang="ja-JP" altLang="en-US" sz="1100" dirty="0"/>
            </a:p>
          </p:txBody>
        </p:sp>
      </p:grpSp>
      <p:sp>
        <p:nvSpPr>
          <p:cNvPr id="164" name="正方形/長方形 163">
            <a:extLst>
              <a:ext uri="{FF2B5EF4-FFF2-40B4-BE49-F238E27FC236}">
                <a16:creationId xmlns:a16="http://schemas.microsoft.com/office/drawing/2014/main" id="{3648C941-35F0-4A96-AE23-B84A894CEB32}"/>
              </a:ext>
            </a:extLst>
          </p:cNvPr>
          <p:cNvSpPr/>
          <p:nvPr/>
        </p:nvSpPr>
        <p:spPr>
          <a:xfrm>
            <a:off x="6726569" y="830279"/>
            <a:ext cx="2303509" cy="135342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5" name="テキスト ボックス 164">
                <a:extLst>
                  <a:ext uri="{FF2B5EF4-FFF2-40B4-BE49-F238E27FC236}">
                    <a16:creationId xmlns:a16="http://schemas.microsoft.com/office/drawing/2014/main" id="{7DD402A0-3247-490C-A07E-F7B988C0FE1A}"/>
                  </a:ext>
                </a:extLst>
              </p:cNvPr>
              <p:cNvSpPr txBox="1"/>
              <p:nvPr/>
            </p:nvSpPr>
            <p:spPr>
              <a:xfrm>
                <a:off x="8627475" y="1875924"/>
                <a:ext cx="48102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kumimoji="1" lang="en-US" altLang="ja-JP" sz="1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</m:d>
                    </m:oMath>
                  </m:oMathPara>
                </a14:m>
                <a:endParaRPr kumimoji="1" lang="ja-JP" altLang="en-US" sz="1400" dirty="0"/>
              </a:p>
            </p:txBody>
          </p:sp>
        </mc:Choice>
        <mc:Fallback>
          <p:sp>
            <p:nvSpPr>
              <p:cNvPr id="165" name="テキスト ボックス 164">
                <a:extLst>
                  <a:ext uri="{FF2B5EF4-FFF2-40B4-BE49-F238E27FC236}">
                    <a16:creationId xmlns:a16="http://schemas.microsoft.com/office/drawing/2014/main" id="{7DD402A0-3247-490C-A07E-F7B988C0FE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27475" y="1875924"/>
                <a:ext cx="481029" cy="307777"/>
              </a:xfrm>
              <a:prstGeom prst="rect">
                <a:avLst/>
              </a:prstGeom>
              <a:blipFill>
                <a:blip r:embed="rId12"/>
                <a:stretch>
                  <a:fillRect b="-8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6" name="角丸四角形吹き出し 33">
            <a:extLst>
              <a:ext uri="{FF2B5EF4-FFF2-40B4-BE49-F238E27FC236}">
                <a16:creationId xmlns:a16="http://schemas.microsoft.com/office/drawing/2014/main" id="{616D220E-4579-4060-BFD6-09ED888E008F}"/>
              </a:ext>
            </a:extLst>
          </p:cNvPr>
          <p:cNvSpPr/>
          <p:nvPr/>
        </p:nvSpPr>
        <p:spPr>
          <a:xfrm>
            <a:off x="8351507" y="692696"/>
            <a:ext cx="542047" cy="331787"/>
          </a:xfrm>
          <a:prstGeom prst="wedgeRoundRectCallout">
            <a:avLst>
              <a:gd name="adj1" fmla="val -40594"/>
              <a:gd name="adj2" fmla="val 76907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7" name="テキスト ボックス 166">
                <a:extLst>
                  <a:ext uri="{FF2B5EF4-FFF2-40B4-BE49-F238E27FC236}">
                    <a16:creationId xmlns:a16="http://schemas.microsoft.com/office/drawing/2014/main" id="{FAF7D8C9-FAFC-4C34-9209-CC36A1CA882E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8351506" y="692696"/>
                <a:ext cx="356829" cy="3149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altLang="ja-JP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ja-JP" sz="14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𝜙</m:t>
                        </m:r>
                      </m:e>
                    </m:acc>
                  </m:oMath>
                </a14:m>
                <a:r>
                  <a:rPr kumimoji="1" lang="en-US" altLang="ja-JP" sz="1400" dirty="0">
                    <a:solidFill>
                      <a:schemeClr val="tx1"/>
                    </a:solidFill>
                  </a:rPr>
                  <a:t>,</a:t>
                </a:r>
                <a:endParaRPr kumimoji="1" lang="ja-JP" altLang="en-US" sz="14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7" name="テキスト ボックス 166">
                <a:extLst>
                  <a:ext uri="{FF2B5EF4-FFF2-40B4-BE49-F238E27FC236}">
                    <a16:creationId xmlns:a16="http://schemas.microsoft.com/office/drawing/2014/main" id="{FAF7D8C9-FAFC-4C34-9209-CC36A1CA88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51506" y="692696"/>
                <a:ext cx="356829" cy="314958"/>
              </a:xfrm>
              <a:prstGeom prst="rect">
                <a:avLst/>
              </a:prstGeom>
              <a:blipFill>
                <a:blip r:embed="rId13"/>
                <a:stretch>
                  <a:fillRect t="-5882" r="-3390" b="-2156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8" name="テキスト ボックス 167">
                <a:extLst>
                  <a:ext uri="{FF2B5EF4-FFF2-40B4-BE49-F238E27FC236}">
                    <a16:creationId xmlns:a16="http://schemas.microsoft.com/office/drawing/2014/main" id="{C9851CE8-5C0F-49B5-8E88-755DE3381F48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8558078" y="692696"/>
                <a:ext cx="33547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1400" i="1">
                          <a:solidFill>
                            <a:srgbClr val="0000FF"/>
                          </a:solidFill>
                          <a:latin typeface="Cambria Math"/>
                        </a:rPr>
                        <m:t>𝜒</m:t>
                      </m:r>
                    </m:oMath>
                  </m:oMathPara>
                </a14:m>
                <a:endParaRPr kumimoji="1" lang="ja-JP" altLang="en-US" sz="1400" dirty="0"/>
              </a:p>
            </p:txBody>
          </p:sp>
        </mc:Choice>
        <mc:Fallback>
          <p:sp>
            <p:nvSpPr>
              <p:cNvPr id="168" name="テキスト ボックス 167">
                <a:extLst>
                  <a:ext uri="{FF2B5EF4-FFF2-40B4-BE49-F238E27FC236}">
                    <a16:creationId xmlns:a16="http://schemas.microsoft.com/office/drawing/2014/main" id="{C9851CE8-5C0F-49B5-8E88-755DE3381F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58078" y="692696"/>
                <a:ext cx="335476" cy="307777"/>
              </a:xfrm>
              <a:prstGeom prst="rect">
                <a:avLst/>
              </a:prstGeom>
              <a:blipFill>
                <a:blip r:embed="rId14"/>
                <a:stretch>
                  <a:fillRect b="-2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9" name="テキスト ボックス 168">
                <a:extLst>
                  <a:ext uri="{FF2B5EF4-FFF2-40B4-BE49-F238E27FC236}">
                    <a16:creationId xmlns:a16="http://schemas.microsoft.com/office/drawing/2014/main" id="{3EB27493-9F7C-401A-ADEB-2CA896B4BF30}"/>
                  </a:ext>
                </a:extLst>
              </p:cNvPr>
              <p:cNvSpPr txBox="1"/>
              <p:nvPr/>
            </p:nvSpPr>
            <p:spPr>
              <a:xfrm rot="16200000">
                <a:off x="-8828" y="1864104"/>
                <a:ext cx="1919051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kumimoji="1" lang="en-US" altLang="ja-JP" sz="1600" b="0" dirty="0"/>
                  <a:t>Amplitude of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kumimoji="1" lang="en-US" altLang="ja-JP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ja-JP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</m:d>
                    <m:r>
                      <a:rPr kumimoji="1" lang="en-US" altLang="ja-JP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/</m:t>
                    </m:r>
                    <m:d>
                      <m:dPr>
                        <m:begChr m:val="|"/>
                        <m:endChr m:val="|"/>
                        <m:ctrlPr>
                          <a:rPr kumimoji="1" lang="en-US" altLang="ja-JP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kumimoji="1" lang="en-US" altLang="ja-JP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16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  <m:sub>
                            <m:r>
                              <a:rPr kumimoji="1" lang="en-US" altLang="ja-JP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endParaRPr kumimoji="1" lang="ja-JP" altLang="en-US" sz="1600" dirty="0"/>
              </a:p>
            </p:txBody>
          </p:sp>
        </mc:Choice>
        <mc:Fallback xmlns="">
          <p:sp>
            <p:nvSpPr>
              <p:cNvPr id="169" name="テキスト ボックス 168">
                <a:extLst>
                  <a:ext uri="{FF2B5EF4-FFF2-40B4-BE49-F238E27FC236}">
                    <a16:creationId xmlns:a16="http://schemas.microsoft.com/office/drawing/2014/main" id="{3EB27493-9F7C-401A-ADEB-2CA896B4BF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8828" y="1864104"/>
                <a:ext cx="1919051" cy="246221"/>
              </a:xfrm>
              <a:prstGeom prst="rect">
                <a:avLst/>
              </a:prstGeom>
              <a:blipFill>
                <a:blip r:embed="rId19"/>
                <a:stretch>
                  <a:fillRect l="-27500" r="-50000" b="-668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0" name="テキスト ボックス 169">
                <a:extLst>
                  <a:ext uri="{FF2B5EF4-FFF2-40B4-BE49-F238E27FC236}">
                    <a16:creationId xmlns:a16="http://schemas.microsoft.com/office/drawing/2014/main" id="{5B84850E-F7F7-485B-94D5-68772E713D67}"/>
                  </a:ext>
                </a:extLst>
              </p:cNvPr>
              <p:cNvSpPr txBox="1"/>
              <p:nvPr/>
            </p:nvSpPr>
            <p:spPr>
              <a:xfrm>
                <a:off x="2699792" y="3470811"/>
                <a:ext cx="717119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altLang="ja-JP" sz="1600" dirty="0"/>
                  <a:t>time</a:t>
                </a:r>
                <a:r>
                  <a:rPr kumimoji="1" lang="en-US" altLang="ja-JP" sz="1600" b="0" dirty="0"/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1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kumimoji="1" lang="en-US" altLang="ja-JP" sz="12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kumimoji="1" lang="en-US" altLang="ja-JP" sz="1200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endParaRPr kumimoji="1" lang="ja-JP" altLang="en-US" sz="1600" dirty="0"/>
              </a:p>
            </p:txBody>
          </p:sp>
        </mc:Choice>
        <mc:Fallback xmlns="">
          <p:sp>
            <p:nvSpPr>
              <p:cNvPr id="170" name="テキスト ボックス 169">
                <a:extLst>
                  <a:ext uri="{FF2B5EF4-FFF2-40B4-BE49-F238E27FC236}">
                    <a16:creationId xmlns:a16="http://schemas.microsoft.com/office/drawing/2014/main" id="{5B84850E-F7F7-485B-94D5-68772E713D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9792" y="3470811"/>
                <a:ext cx="717119" cy="246221"/>
              </a:xfrm>
              <a:prstGeom prst="rect">
                <a:avLst/>
              </a:prstGeom>
              <a:blipFill>
                <a:blip r:embed="rId16"/>
                <a:stretch>
                  <a:fillRect l="-17797" t="-24390" r="-5085" b="-4878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1" name="テキスト ボックス 170">
                <a:extLst>
                  <a:ext uri="{FF2B5EF4-FFF2-40B4-BE49-F238E27FC236}">
                    <a16:creationId xmlns:a16="http://schemas.microsoft.com/office/drawing/2014/main" id="{91FBFCDF-00FC-41FA-A8BF-B712B26B9730}"/>
                  </a:ext>
                </a:extLst>
              </p:cNvPr>
              <p:cNvSpPr txBox="1"/>
              <p:nvPr/>
            </p:nvSpPr>
            <p:spPr>
              <a:xfrm rot="5400000">
                <a:off x="4726364" y="1979606"/>
                <a:ext cx="1658980" cy="26795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altLang="ja-JP" sz="1600" dirty="0"/>
                  <a:t>Number density</a:t>
                </a:r>
                <a:r>
                  <a:rPr kumimoji="1" lang="en-US" altLang="ja-JP" sz="1600" b="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16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kumimoji="1" lang="en-US" altLang="ja-JP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</m:sub>
                    </m:sSub>
                  </m:oMath>
                </a14:m>
                <a:endParaRPr kumimoji="1" lang="ja-JP" altLang="en-US" sz="1600" dirty="0"/>
              </a:p>
            </p:txBody>
          </p:sp>
        </mc:Choice>
        <mc:Fallback xmlns="">
          <p:sp>
            <p:nvSpPr>
              <p:cNvPr id="171" name="テキスト ボックス 170">
                <a:extLst>
                  <a:ext uri="{FF2B5EF4-FFF2-40B4-BE49-F238E27FC236}">
                    <a16:creationId xmlns:a16="http://schemas.microsoft.com/office/drawing/2014/main" id="{91FBFCDF-00FC-41FA-A8BF-B712B26B97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400000">
                <a:off x="4726364" y="1979606"/>
                <a:ext cx="1658980" cy="267958"/>
              </a:xfrm>
              <a:prstGeom prst="rect">
                <a:avLst/>
              </a:prstGeom>
              <a:blipFill>
                <a:blip r:embed="rId17"/>
                <a:stretch>
                  <a:fillRect l="-38636" t="-7721" r="-2272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6" name="下矢印 38">
            <a:extLst>
              <a:ext uri="{FF2B5EF4-FFF2-40B4-BE49-F238E27FC236}">
                <a16:creationId xmlns:a16="http://schemas.microsoft.com/office/drawing/2014/main" id="{DA31D7F1-E379-44D4-B5FE-9E30CA22BEF8}"/>
              </a:ext>
            </a:extLst>
          </p:cNvPr>
          <p:cNvSpPr/>
          <p:nvPr/>
        </p:nvSpPr>
        <p:spPr>
          <a:xfrm rot="13209357">
            <a:off x="2200588" y="1127717"/>
            <a:ext cx="432048" cy="2200947"/>
          </a:xfrm>
          <a:prstGeom prst="downArrow">
            <a:avLst>
              <a:gd name="adj1" fmla="val 50842"/>
              <a:gd name="adj2" fmla="val 90306"/>
            </a:avLst>
          </a:prstGeom>
          <a:solidFill>
            <a:srgbClr val="00B05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下矢印 122">
            <a:extLst>
              <a:ext uri="{FF2B5EF4-FFF2-40B4-BE49-F238E27FC236}">
                <a16:creationId xmlns:a16="http://schemas.microsoft.com/office/drawing/2014/main" id="{8E341B14-F779-4F96-9E7F-E817D3B8E24E}"/>
              </a:ext>
            </a:extLst>
          </p:cNvPr>
          <p:cNvSpPr/>
          <p:nvPr/>
        </p:nvSpPr>
        <p:spPr>
          <a:xfrm rot="16200000">
            <a:off x="3632576" y="463033"/>
            <a:ext cx="432048" cy="1063463"/>
          </a:xfrm>
          <a:prstGeom prst="downArrow">
            <a:avLst>
              <a:gd name="adj1" fmla="val 50842"/>
              <a:gd name="adj2" fmla="val 90306"/>
            </a:avLst>
          </a:prstGeom>
          <a:solidFill>
            <a:srgbClr val="00B05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ECF8ED8C-8676-4ECC-86F5-0CD8FFB35A47}"/>
              </a:ext>
            </a:extLst>
          </p:cNvPr>
          <p:cNvSpPr txBox="1"/>
          <p:nvPr/>
        </p:nvSpPr>
        <p:spPr>
          <a:xfrm rot="18443504">
            <a:off x="2544569" y="1640515"/>
            <a:ext cx="11763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Exp. growth</a:t>
            </a:r>
            <a:endParaRPr kumimoji="1" lang="ja-JP" altLang="en-US" sz="1600" dirty="0"/>
          </a:p>
        </p:txBody>
      </p: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99720F92-9C81-4FE2-A088-EA8C7959F2BA}"/>
              </a:ext>
            </a:extLst>
          </p:cNvPr>
          <p:cNvSpPr txBox="1"/>
          <p:nvPr/>
        </p:nvSpPr>
        <p:spPr>
          <a:xfrm>
            <a:off x="3775615" y="805605"/>
            <a:ext cx="5458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stop</a:t>
            </a:r>
            <a:endParaRPr kumimoji="1" lang="ja-JP" altLang="en-US" sz="1600" dirty="0"/>
          </a:p>
        </p:txBody>
      </p:sp>
      <p:sp>
        <p:nvSpPr>
          <p:cNvPr id="95" name="環状矢印 1">
            <a:extLst>
              <a:ext uri="{FF2B5EF4-FFF2-40B4-BE49-F238E27FC236}">
                <a16:creationId xmlns:a16="http://schemas.microsoft.com/office/drawing/2014/main" id="{80FDDFBF-59A1-4CD3-8067-A2DA221629F6}"/>
              </a:ext>
            </a:extLst>
          </p:cNvPr>
          <p:cNvSpPr/>
          <p:nvPr/>
        </p:nvSpPr>
        <p:spPr>
          <a:xfrm>
            <a:off x="113922" y="863751"/>
            <a:ext cx="2742184" cy="1908531"/>
          </a:xfrm>
          <a:prstGeom prst="circularArrow">
            <a:avLst>
              <a:gd name="adj1" fmla="val 6325"/>
              <a:gd name="adj2" fmla="val 1142319"/>
              <a:gd name="adj3" fmla="val 19492645"/>
              <a:gd name="adj4" fmla="val 16643621"/>
              <a:gd name="adj5" fmla="val 10732"/>
            </a:avLst>
          </a:prstGeom>
          <a:solidFill>
            <a:srgbClr val="FFC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2E53A232-5DA2-4C57-80CB-3D5AF350CDFD}"/>
              </a:ext>
            </a:extLst>
          </p:cNvPr>
          <p:cNvSpPr txBox="1"/>
          <p:nvPr/>
        </p:nvSpPr>
        <p:spPr>
          <a:xfrm rot="1407519">
            <a:off x="1677899" y="973862"/>
            <a:ext cx="7056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Shrink</a:t>
            </a:r>
            <a:endParaRPr kumimoji="1" lang="ja-JP" altLang="en-US" sz="1600" dirty="0"/>
          </a:p>
        </p:txBody>
      </p:sp>
      <p:sp>
        <p:nvSpPr>
          <p:cNvPr id="97" name="下矢印 60">
            <a:extLst>
              <a:ext uri="{FF2B5EF4-FFF2-40B4-BE49-F238E27FC236}">
                <a16:creationId xmlns:a16="http://schemas.microsoft.com/office/drawing/2014/main" id="{7897129E-3390-44A3-A56D-57B385C74C2E}"/>
              </a:ext>
            </a:extLst>
          </p:cNvPr>
          <p:cNvSpPr/>
          <p:nvPr/>
        </p:nvSpPr>
        <p:spPr>
          <a:xfrm rot="16200000">
            <a:off x="3611323" y="2466991"/>
            <a:ext cx="432048" cy="1016488"/>
          </a:xfrm>
          <a:prstGeom prst="downArrow">
            <a:avLst>
              <a:gd name="adj1" fmla="val 50842"/>
              <a:gd name="adj2" fmla="val 90306"/>
            </a:avLst>
          </a:prstGeom>
          <a:solidFill>
            <a:srgbClr val="FFC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8" name="テキスト ボックス 97">
            <a:extLst>
              <a:ext uri="{FF2B5EF4-FFF2-40B4-BE49-F238E27FC236}">
                <a16:creationId xmlns:a16="http://schemas.microsoft.com/office/drawing/2014/main" id="{7590EB6D-843C-4E6C-91D1-F814A06CE8AD}"/>
              </a:ext>
            </a:extLst>
          </p:cNvPr>
          <p:cNvSpPr txBox="1"/>
          <p:nvPr/>
        </p:nvSpPr>
        <p:spPr>
          <a:xfrm>
            <a:off x="3768756" y="2790565"/>
            <a:ext cx="5458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stop</a:t>
            </a:r>
            <a:endParaRPr kumimoji="1" lang="ja-JP" altLang="en-US" sz="1600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F3031ED0-C0CA-4D36-AE21-2203A096CE3B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0442" y="2492896"/>
            <a:ext cx="1517731" cy="1138298"/>
          </a:xfrm>
          <a:prstGeom prst="rect">
            <a:avLst/>
          </a:prstGeom>
          <a:ln>
            <a:noFill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56537189-5B2B-488F-9F95-5FCCAE6D2CF2}"/>
                  </a:ext>
                </a:extLst>
              </p:cNvPr>
              <p:cNvSpPr txBox="1"/>
              <p:nvPr/>
            </p:nvSpPr>
            <p:spPr>
              <a:xfrm>
                <a:off x="6296243" y="2870548"/>
                <a:ext cx="2586862" cy="5584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400" b="0" dirty="0"/>
                  <a:t>Distribution @ 1</a:t>
                </a:r>
                <a:r>
                  <a:rPr kumimoji="1" lang="en-US" altLang="ja-JP" sz="1400" b="0" baseline="30000" dirty="0"/>
                  <a:t>st</a:t>
                </a:r>
                <a:r>
                  <a:rPr kumimoji="1" lang="en-US" altLang="ja-JP" sz="1400" b="0" dirty="0"/>
                  <a:t>  P.P.: 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1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kumimoji="1" lang="en-US" altLang="ja-JP" sz="1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kumimoji="1" lang="en-US" altLang="ja-JP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kumimoji="1" lang="en-US" altLang="ja-JP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sz="1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kumimoji="1" lang="en-US" altLang="ja-JP" sz="1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kumimoji="1" lang="en-US" altLang="ja-JP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ja-JP" sz="14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p>
                              <m:r>
                                <a:rPr kumimoji="1" lang="en-US" altLang="ja-JP" sz="1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kumimoji="1" lang="en-US" altLang="ja-JP" sz="1400" b="0" i="1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kumimoji="1" lang="en-US" altLang="ja-JP" sz="14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  <m:sSub>
                            <m:sSubPr>
                              <m:ctrlPr>
                                <a:rPr kumimoji="1" lang="en-US" altLang="ja-JP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14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1" lang="en-US" altLang="ja-JP" sz="1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sub>
                          </m:sSub>
                          <m:d>
                            <m:dPr>
                              <m:begChr m:val="|"/>
                              <m:endChr m:val="|"/>
                              <m:ctrlPr>
                                <a:rPr kumimoji="1" lang="en-US" altLang="ja-JP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kumimoji="1" lang="en-US" altLang="ja-JP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sz="14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kumimoji="1" lang="en-US" altLang="ja-JP" sz="14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sup>
                      </m:sSup>
                    </m:oMath>
                  </m:oMathPara>
                </a14:m>
                <a:endParaRPr kumimoji="1" lang="ja-JP" altLang="en-US" sz="1400" dirty="0"/>
              </a:p>
            </p:txBody>
          </p:sp>
        </mc:Choice>
        <mc:Fallback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56537189-5B2B-488F-9F95-5FCCAE6D2C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6243" y="2870548"/>
                <a:ext cx="2586862" cy="558423"/>
              </a:xfrm>
              <a:prstGeom prst="rect">
                <a:avLst/>
              </a:prstGeom>
              <a:blipFill>
                <a:blip r:embed="rId21"/>
                <a:stretch>
                  <a:fillRect l="-708" t="-219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吹き出し: 角を丸めた四角形 10">
            <a:extLst>
              <a:ext uri="{FF2B5EF4-FFF2-40B4-BE49-F238E27FC236}">
                <a16:creationId xmlns:a16="http://schemas.microsoft.com/office/drawing/2014/main" id="{A3245E24-3B53-4893-A7F3-855556FB60D5}"/>
              </a:ext>
            </a:extLst>
          </p:cNvPr>
          <p:cNvSpPr/>
          <p:nvPr/>
        </p:nvSpPr>
        <p:spPr>
          <a:xfrm>
            <a:off x="5940153" y="2379893"/>
            <a:ext cx="2617926" cy="1337139"/>
          </a:xfrm>
          <a:prstGeom prst="wedgeRoundRectCallout">
            <a:avLst>
              <a:gd name="adj1" fmla="val -99504"/>
              <a:gd name="adj2" fmla="val 70808"/>
              <a:gd name="adj3" fmla="val 16667"/>
            </a:avLst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05247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repeatCount="indefinite" accel="50000" decel="50000" autoRev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0.00046 L 0.02795 0.0375 C 0.03785 0.04954 0.07066 0.07199 0.08576 0.07199 C 0.10295 0.07199 0.13142 0.04954 0.14132 0.0375 L 0.17326 0.00046 " pathEditMode="relative" rAng="0" ptsTypes="AAAAA">
                                      <p:cBhvr>
                                        <p:cTn id="6" dur="1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46" y="356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8" presetClass="entr" presetSubtype="3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9" dur="1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8" presetClass="entr" presetSubtype="9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2" dur="1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4" presetClass="path" presetSubtype="0" repeatCount="indefinite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5E-6 7.40741E-7 L -0.02865 -0.05324 " pathEditMode="relative" rAng="0" ptsTypes="AA">
                                      <p:cBhvr>
                                        <p:cTn id="20" dur="1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1" y="-2662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4" presetClass="path" presetSubtype="0" repeatCount="indefinite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017 0.00278 L 0.0191 -0.05555 " pathEditMode="relative" rAng="0" ptsTypes="AA">
                                      <p:cBhvr>
                                        <p:cTn id="22" dur="1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5" y="-29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" grpId="0" animBg="1"/>
      <p:bldP spid="76" grpId="0" animBg="1"/>
      <p:bldP spid="77" grpId="0" animBg="1"/>
      <p:bldP spid="93" grpId="0"/>
      <p:bldP spid="94" grpId="0"/>
      <p:bldP spid="95" grpId="0" animBg="1"/>
      <p:bldP spid="96" grpId="0"/>
      <p:bldP spid="97" grpId="0" animBg="1"/>
      <p:bldP spid="9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107504" y="116632"/>
                <a:ext cx="8928992" cy="6552728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altLang="ja-JP" dirty="0"/>
                  <a:t>A simple CP violating model: </a:t>
                </a:r>
              </a:p>
              <a:p>
                <a:pPr lvl="1"/>
                <a:r>
                  <a:rPr lang="en-US" altLang="ja-JP" dirty="0"/>
                  <a:t>Contents : </a:t>
                </a:r>
                <a:r>
                  <a:rPr lang="en-US" altLang="ja-JP" dirty="0">
                    <a:solidFill>
                      <a:srgbClr val="0000FF"/>
                    </a:solidFill>
                  </a:rPr>
                  <a:t>1 complex scalar</a:t>
                </a:r>
                <a:r>
                  <a:rPr lang="en-US" altLang="ja-JP" dirty="0"/>
                  <a:t> + </a:t>
                </a:r>
                <a:r>
                  <a:rPr lang="en-US" altLang="ja-JP" dirty="0">
                    <a:solidFill>
                      <a:srgbClr val="00B050"/>
                    </a:solidFill>
                  </a:rPr>
                  <a:t>1 real scalar</a:t>
                </a:r>
                <a:r>
                  <a:rPr lang="en-US" altLang="ja-JP" dirty="0"/>
                  <a:t> ( + oscillating mass)</a:t>
                </a:r>
              </a:p>
              <a:p>
                <a:pPr marL="914400" lvl="2" indent="0">
                  <a:buNone/>
                </a:pPr>
                <a:r>
                  <a:rPr lang="en-US" altLang="ja-JP" dirty="0"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altLang="ja-JP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ℒ</m:t>
                    </m:r>
                    <m:r>
                      <a:rPr lang="en-US" altLang="ja-JP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US" altLang="ja-JP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𝜒</m:t>
                            </m:r>
                          </m:e>
                        </m:d>
                      </m:e>
                      <m: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ja-JP" i="1">
                        <a:latin typeface="Cambria Math" panose="02040503050406030204" pitchFamily="18" charset="0"/>
                      </a:rPr>
                      <m:t>−</m:t>
                    </m:r>
                    <m:sSubSup>
                      <m:sSubSupPr>
                        <m:ctrlPr>
                          <a:rPr lang="en-US" altLang="ja-JP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altLang="ja-JP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</m:sub>
                      <m: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d>
                      <m:d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sSup>
                      <m:sSup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𝜒</m:t>
                            </m:r>
                          </m:e>
                        </m:d>
                      </m:e>
                      <m: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ja-JP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𝜖</m:t>
                        </m:r>
                        <m:sSup>
                          <m:sSupPr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𝜒</m:t>
                            </m:r>
                          </m:e>
                          <m:sup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+</m:t>
                        </m:r>
                        <m:d>
                          <m:dPr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h</m:t>
                            </m:r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.</m:t>
                            </m:r>
                          </m:e>
                        </m:d>
                      </m:e>
                    </m:d>
                  </m:oMath>
                </a14:m>
                <a:endParaRPr lang="en-US" altLang="ja-JP" dirty="0"/>
              </a:p>
              <a:p>
                <a:pPr marL="914400" lvl="2" indent="0">
                  <a:buNone/>
                </a:pPr>
                <a:r>
                  <a:rPr lang="en-US" altLang="ja-JP" b="0" dirty="0"/>
                  <a:t>		</a:t>
                </a:r>
                <a14:m>
                  <m:oMath xmlns:m="http://schemas.openxmlformats.org/officeDocument/2006/math"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US" altLang="ja-JP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𝜉</m:t>
                            </m:r>
                          </m:e>
                        </m:d>
                      </m:e>
                      <m: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ja-JP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altLang="ja-JP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bSup>
                      <m:sSubSup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altLang="ja-JP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𝜉</m:t>
                        </m:r>
                      </m:sub>
                      <m: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d>
                      <m:d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sSup>
                      <m:sSup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𝜉</m:t>
                        </m:r>
                      </m:e>
                      <m: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ja-JP" i="1"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  <m:r>
                          <a:rPr lang="en-US" altLang="ja-JP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  <m:r>
                          <a:rPr lang="en-US" altLang="ja-JP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𝜉</m:t>
                        </m:r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+</m:t>
                        </m:r>
                        <m:d>
                          <m:dPr>
                            <m:ctrlP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  <m:t>.</m:t>
                            </m:r>
                          </m:e>
                        </m:d>
                      </m:e>
                    </m:d>
                  </m:oMath>
                </a14:m>
                <a:endParaRPr lang="en-US" altLang="ja-JP" dirty="0"/>
              </a:p>
              <a:p>
                <a:pPr lvl="2"/>
                <a14:m>
                  <m:oMath xmlns:m="http://schemas.openxmlformats.org/officeDocument/2006/math">
                    <m:r>
                      <a:rPr lang="en-US" altLang="ja-JP" i="1">
                        <a:latin typeface="Cambria Math" panose="02040503050406030204" pitchFamily="18" charset="0"/>
                      </a:rPr>
                      <m:t>𝜖</m:t>
                    </m:r>
                    <m:r>
                      <a:rPr lang="en-US" altLang="ja-JP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ja-JP" dirty="0"/>
                  <a:t>and </a:t>
                </a:r>
                <a14:m>
                  <m:oMath xmlns:m="http://schemas.openxmlformats.org/officeDocument/2006/math"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𝑔</m:t>
                    </m:r>
                  </m:oMath>
                </a14:m>
                <a:r>
                  <a:rPr lang="en-US" altLang="ja-JP" dirty="0"/>
                  <a:t>: Complex couplings</a:t>
                </a:r>
              </a:p>
              <a:p>
                <a:pPr lvl="3"/>
                <a:r>
                  <a:rPr lang="en-US" altLang="ja-JP" dirty="0">
                    <a:sym typeface="Wingdings" panose="05000000000000000000" pitchFamily="2" charset="2"/>
                  </a:rPr>
                  <a:t>One of couplings can be real, but both cannot      </a:t>
                </a:r>
                <a:r>
                  <a:rPr lang="en-US" altLang="ja-JP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CP can violate</a:t>
                </a:r>
              </a:p>
              <a:p>
                <a:pPr lvl="3"/>
                <a:endParaRPr lang="en-US" altLang="ja-JP" sz="800" dirty="0">
                  <a:solidFill>
                    <a:srgbClr val="FF0000"/>
                  </a:solidFill>
                  <a:sym typeface="Wingdings" panose="05000000000000000000" pitchFamily="2" charset="2"/>
                </a:endParaRPr>
              </a:p>
              <a:p>
                <a:pPr lvl="2"/>
                <a:r>
                  <a:rPr lang="en-US" altLang="ja-JP" dirty="0"/>
                  <a:t>EOM</a:t>
                </a:r>
                <a:endParaRPr lang="en-US" altLang="ja-JP" dirty="0">
                  <a:sym typeface="Wingdings" panose="05000000000000000000" pitchFamily="2" charset="2"/>
                </a:endParaRPr>
              </a:p>
              <a:p>
                <a:pPr marL="1371600" lvl="3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i="1" dirty="0">
                          <a:latin typeface="Cambria Math" panose="02040503050406030204" pitchFamily="18" charset="0"/>
                          <a:sym typeface="Wingdings" panose="05000000000000000000" pitchFamily="2" charset="2"/>
                        </a:rPr>
                        <m:t>0=</m:t>
                      </m:r>
                      <m:sSubSup>
                        <m:sSubSupPr>
                          <m:ctrlPr>
                            <a:rPr lang="en-US" altLang="ja-JP" i="1" dirty="0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</m:ctrlPr>
                        </m:sSubSupPr>
                        <m:e>
                          <m:r>
                            <a:rPr lang="en-US" altLang="ja-JP" i="1" dirty="0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𝜕</m:t>
                          </m:r>
                        </m:e>
                        <m:sub>
                          <m:r>
                            <a:rPr lang="en-US" altLang="ja-JP" i="1" dirty="0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𝑡</m:t>
                          </m:r>
                        </m:sub>
                        <m:sup>
                          <m:r>
                            <a:rPr lang="en-US" altLang="ja-JP" i="1" dirty="0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2</m:t>
                          </m:r>
                        </m:sup>
                      </m:sSubSup>
                      <m:sSub>
                        <m:sSubPr>
                          <m:ctrlPr>
                            <a:rPr lang="en-US" altLang="ja-JP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ja-JP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Ψ</m:t>
                          </m:r>
                        </m:e>
                        <m:sub>
                          <m:r>
                            <a:rPr lang="en-US" altLang="ja-JP" b="1" dirty="0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𝐤</m:t>
                          </m:r>
                        </m:sub>
                      </m:sSub>
                      <m:r>
                        <a:rPr lang="en-US" altLang="ja-JP" i="1" dirty="0">
                          <a:latin typeface="Cambria Math" panose="02040503050406030204" pitchFamily="18" charset="0"/>
                          <a:sym typeface="Wingdings" panose="05000000000000000000" pitchFamily="2" charset="2"/>
                        </a:rPr>
                        <m:t>+</m:t>
                      </m:r>
                      <m:d>
                        <m:dPr>
                          <m:ctrlP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ja-JP" b="1" i="0" smtClean="0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</m:e>
                            <m:sup>
                              <m: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sSub>
                        <m:sSubPr>
                          <m:ctrlPr>
                            <a:rPr lang="en-US" altLang="ja-JP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ja-JP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Ψ</m:t>
                          </m:r>
                        </m:e>
                        <m:sub>
                          <m:r>
                            <a:rPr lang="en-US" altLang="ja-JP" b="1" dirty="0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𝐤</m:t>
                          </m:r>
                        </m:sub>
                      </m:sSub>
                    </m:oMath>
                  </m:oMathPara>
                </a14:m>
                <a:endParaRPr lang="en-US" altLang="ja-JP" dirty="0">
                  <a:sym typeface="Wingdings" panose="05000000000000000000" pitchFamily="2" charset="2"/>
                </a:endParaRPr>
              </a:p>
              <a:p>
                <a:pPr marL="1371600" lvl="3" indent="0">
                  <a:buNone/>
                </a:pPr>
                <a:r>
                  <a:rPr lang="en-US" altLang="ja-JP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ja-JP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Ψ</m:t>
                        </m:r>
                      </m:e>
                      <m:sub>
                        <m:r>
                          <a:rPr lang="en-US" altLang="ja-JP" b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𝐤</m:t>
                        </m:r>
                      </m:sub>
                    </m:sSub>
                    <m:r>
                      <a:rPr lang="en-US" altLang="ja-JP" i="1" dirty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</m:t>
                    </m:r>
                    <m:d>
                      <m:dPr>
                        <m:ctrlP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ja-JP" i="1" dirty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eqArrPr>
                          <m:e>
                            <m:eqArr>
                              <m:eqArrPr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</m:ctrlPr>
                              </m:eqArrPr>
                              <m:e>
                                <m:sSub>
                                  <m:sSubPr>
                                    <m:ctrlPr>
                                      <a:rPr lang="en-US" altLang="ja-JP" i="1" dirty="0">
                                        <a:latin typeface="Cambria Math" panose="02040503050406030204" pitchFamily="18" charset="0"/>
                                        <a:sym typeface="Wingdings" panose="05000000000000000000" pitchFamily="2" charset="2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i="1" dirty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sym typeface="Wingdings" panose="05000000000000000000" pitchFamily="2" charset="2"/>
                                      </a:rPr>
                                      <m:t>𝜒</m:t>
                                    </m:r>
                                  </m:e>
                                  <m:sub>
                                    <m:r>
                                      <a:rPr lang="en-US" altLang="ja-JP" b="1" dirty="0">
                                        <a:latin typeface="Cambria Math" panose="02040503050406030204" pitchFamily="18" charset="0"/>
                                        <a:sym typeface="Wingdings" panose="05000000000000000000" pitchFamily="2" charset="2"/>
                                      </a:rPr>
                                      <m:t>𝐤</m:t>
                                    </m:r>
                                  </m:sub>
                                </m:sSub>
                              </m:e>
                              <m:e>
                                <m:sSubSup>
                                  <m:sSubSupPr>
                                    <m:ctrlPr>
                                      <a:rPr lang="en-US" altLang="ja-JP" i="1">
                                        <a:latin typeface="Cambria Math" panose="02040503050406030204" pitchFamily="18" charset="0"/>
                                        <a:sym typeface="Wingdings" panose="05000000000000000000" pitchFamily="2" charset="2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ja-JP" i="1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sym typeface="Wingdings" panose="05000000000000000000" pitchFamily="2" charset="2"/>
                                      </a:rPr>
                                      <m:t>𝜒</m:t>
                                    </m:r>
                                  </m:e>
                                  <m:sub>
                                    <m:r>
                                      <a:rPr lang="en-US" altLang="ja-JP" b="1">
                                        <a:latin typeface="Cambria Math" panose="02040503050406030204" pitchFamily="18" charset="0"/>
                                        <a:sym typeface="Wingdings" panose="05000000000000000000" pitchFamily="2" charset="2"/>
                                      </a:rPr>
                                      <m:t>−</m:t>
                                    </m:r>
                                    <m:r>
                                      <a:rPr lang="en-US" altLang="ja-JP" b="1">
                                        <a:latin typeface="Cambria Math" panose="02040503050406030204" pitchFamily="18" charset="0"/>
                                        <a:sym typeface="Wingdings" panose="05000000000000000000" pitchFamily="2" charset="2"/>
                                      </a:rPr>
                                      <m:t>𝐤</m:t>
                                    </m:r>
                                  </m:sub>
                                  <m:sup>
                                    <m:r>
                                      <a:rPr lang="en-US" altLang="ja-JP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Wingdings" panose="05000000000000000000" pitchFamily="2" charset="2"/>
                                      </a:rPr>
                                      <m:t>†</m:t>
                                    </m:r>
                                  </m:sup>
                                </m:sSubSup>
                              </m:e>
                            </m:eqArr>
                          </m:e>
                          <m:e>
                            <m:sSub>
                              <m:sSubPr>
                                <m:ctrlPr>
                                  <a:rPr lang="en-US" altLang="ja-JP" i="1" dirty="0">
                                    <a:latin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</m:ctrlPr>
                              </m:sSubPr>
                              <m:e>
                                <m:r>
                                  <a:rPr lang="en-US" altLang="ja-JP" i="1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𝜉</m:t>
                                </m:r>
                              </m:e>
                              <m:sub>
                                <m:r>
                                  <a:rPr lang="en-US" altLang="ja-JP" b="1" dirty="0">
                                    <a:latin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𝐤</m:t>
                                </m:r>
                              </m:sub>
                            </m:sSub>
                          </m:e>
                        </m:eqArr>
                      </m:e>
                    </m:d>
                  </m:oMath>
                </a14:m>
                <a:r>
                  <a:rPr lang="en-US" altLang="ja-JP" dirty="0">
                    <a:sym typeface="Wingdings" panose="05000000000000000000" pitchFamily="2" charset="2"/>
                  </a:rPr>
                  <a:t>     ,  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Sup>
                                <m:sSubSupPr>
                                  <m:ctrlPr>
                                    <a:rPr lang="en-US" altLang="ja-JP" i="1">
                                      <a:latin typeface="Cambria Math" panose="02040503050406030204" pitchFamily="18" charset="0"/>
                                      <a:sym typeface="Wingdings" panose="05000000000000000000" pitchFamily="2" charset="2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ja-JP" b="0" i="1" smtClean="0">
                                      <a:latin typeface="Cambria Math" panose="02040503050406030204" pitchFamily="18" charset="0"/>
                                      <a:sym typeface="Wingdings" panose="05000000000000000000" pitchFamily="2" charset="2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altLang="ja-JP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sym typeface="Wingdings" panose="05000000000000000000" pitchFamily="2" charset="2"/>
                                    </a:rPr>
                                    <m:t>𝜒</m:t>
                                  </m:r>
                                </m:sub>
                                <m:sup>
                                  <m:r>
                                    <a:rPr lang="en-US" altLang="ja-JP" i="1">
                                      <a:latin typeface="Cambria Math" panose="02040503050406030204" pitchFamily="18" charset="0"/>
                                      <a:sym typeface="Wingdings" panose="05000000000000000000" pitchFamily="2" charset="2"/>
                                    </a:rPr>
                                    <m:t>2</m:t>
                                  </m:r>
                                </m:sup>
                              </m:sSubSup>
                              <m:d>
                                <m:dPr>
                                  <m:ctrlPr>
                                    <a:rPr lang="en-US" altLang="ja-JP" b="0" i="1" smtClean="0">
                                      <a:latin typeface="Cambria Math" panose="02040503050406030204" pitchFamily="18" charset="0"/>
                                      <a:sym typeface="Wingdings" panose="05000000000000000000" pitchFamily="2" charset="2"/>
                                    </a:rPr>
                                  </m:ctrlPr>
                                </m:dPr>
                                <m:e>
                                  <m:r>
                                    <a:rPr lang="en-US" altLang="ja-JP" b="0" i="1" smtClean="0">
                                      <a:latin typeface="Cambria Math" panose="02040503050406030204" pitchFamily="18" charset="0"/>
                                      <a:sym typeface="Wingdings" panose="05000000000000000000" pitchFamily="2" charset="2"/>
                                    </a:rPr>
                                    <m:t>𝑡</m:t>
                                  </m:r>
                                </m:e>
                              </m:d>
                            </m:e>
                            <m:e>
                              <m:sSup>
                                <m:sSupPr>
                                  <m:ctrlP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  <m:t>𝜖</m:t>
                                  </m:r>
                                </m:e>
                                <m:sup>
                                  <m: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  <m:e>
                              <m:sSup>
                                <m:sSupPr>
                                  <m:ctrlP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e>
                                <m:sup>
                                  <m: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</m:mr>
                          <m:mr>
                            <m:e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e>
                              <m:sSubSup>
                                <m:sSubSupPr>
                                  <m:ctrlPr>
                                    <a:rPr lang="en-US" altLang="ja-JP" i="1">
                                      <a:latin typeface="Cambria Math" panose="02040503050406030204" pitchFamily="18" charset="0"/>
                                      <a:sym typeface="Wingdings" panose="05000000000000000000" pitchFamily="2" charset="2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ja-JP" i="1">
                                      <a:latin typeface="Cambria Math" panose="02040503050406030204" pitchFamily="18" charset="0"/>
                                      <a:sym typeface="Wingdings" panose="05000000000000000000" pitchFamily="2" charset="2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altLang="ja-JP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sym typeface="Wingdings" panose="05000000000000000000" pitchFamily="2" charset="2"/>
                                    </a:rPr>
                                    <m:t>𝜒</m:t>
                                  </m:r>
                                </m:sub>
                                <m:sup>
                                  <m:r>
                                    <a:rPr lang="en-US" altLang="ja-JP" i="1">
                                      <a:latin typeface="Cambria Math" panose="02040503050406030204" pitchFamily="18" charset="0"/>
                                      <a:sym typeface="Wingdings" panose="05000000000000000000" pitchFamily="2" charset="2"/>
                                    </a:rPr>
                                    <m:t>2</m:t>
                                  </m:r>
                                </m:sup>
                              </m:sSubSup>
                              <m:d>
                                <m:dPr>
                                  <m:ctrlPr>
                                    <a:rPr lang="en-US" altLang="ja-JP" i="1">
                                      <a:latin typeface="Cambria Math" panose="02040503050406030204" pitchFamily="18" charset="0"/>
                                      <a:sym typeface="Wingdings" panose="05000000000000000000" pitchFamily="2" charset="2"/>
                                    </a:rPr>
                                  </m:ctrlPr>
                                </m:dPr>
                                <m:e>
                                  <m:r>
                                    <a:rPr lang="en-US" altLang="ja-JP" i="1">
                                      <a:latin typeface="Cambria Math" panose="02040503050406030204" pitchFamily="18" charset="0"/>
                                      <a:sym typeface="Wingdings" panose="05000000000000000000" pitchFamily="2" charset="2"/>
                                    </a:rPr>
                                    <m:t>𝑡</m:t>
                                  </m:r>
                                </m:e>
                              </m:d>
                            </m:e>
                            <m:e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</m:mr>
                          <m:mr>
                            <m:e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e>
                              <m:sSup>
                                <m:sSupPr>
                                  <m:ctrlP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e>
                                <m:sup>
                                  <m: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  <m:e>
                              <m:sSubSup>
                                <m:sSubSupPr>
                                  <m:ctrlPr>
                                    <a:rPr lang="en-US" altLang="ja-JP" i="1">
                                      <a:latin typeface="Cambria Math" panose="02040503050406030204" pitchFamily="18" charset="0"/>
                                      <a:sym typeface="Wingdings" panose="05000000000000000000" pitchFamily="2" charset="2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ja-JP" b="0" i="1" smtClean="0">
                                      <a:latin typeface="Cambria Math" panose="02040503050406030204" pitchFamily="18" charset="0"/>
                                      <a:sym typeface="Wingdings" panose="05000000000000000000" pitchFamily="2" charset="2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altLang="ja-JP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sym typeface="Wingdings" panose="05000000000000000000" pitchFamily="2" charset="2"/>
                                    </a:rPr>
                                    <m:t>𝜉</m:t>
                                  </m:r>
                                </m:sub>
                                <m:sup>
                                  <m:r>
                                    <a:rPr lang="en-US" altLang="ja-JP" i="1">
                                      <a:latin typeface="Cambria Math" panose="02040503050406030204" pitchFamily="18" charset="0"/>
                                      <a:sym typeface="Wingdings" panose="05000000000000000000" pitchFamily="2" charset="2"/>
                                    </a:rPr>
                                    <m:t>2</m:t>
                                  </m:r>
                                </m:sup>
                              </m:sSubSup>
                              <m:d>
                                <m:dPr>
                                  <m:ctrlPr>
                                    <a:rPr lang="en-US" altLang="ja-JP" b="0" i="1" smtClean="0">
                                      <a:latin typeface="Cambria Math" panose="02040503050406030204" pitchFamily="18" charset="0"/>
                                      <a:sym typeface="Wingdings" panose="05000000000000000000" pitchFamily="2" charset="2"/>
                                    </a:rPr>
                                  </m:ctrlPr>
                                </m:dPr>
                                <m:e>
                                  <m:r>
                                    <a:rPr lang="en-US" altLang="ja-JP" b="0" i="1" smtClean="0">
                                      <a:latin typeface="Cambria Math" panose="02040503050406030204" pitchFamily="18" charset="0"/>
                                      <a:sym typeface="Wingdings" panose="05000000000000000000" pitchFamily="2" charset="2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mr>
                        </m:m>
                      </m:e>
                    </m:d>
                  </m:oMath>
                </a14:m>
                <a:endParaRPr lang="en-US" altLang="ja-JP" dirty="0">
                  <a:sym typeface="Wingdings" panose="05000000000000000000" pitchFamily="2" charset="2"/>
                </a:endParaRPr>
              </a:p>
              <a:p>
                <a:pPr lvl="3"/>
                <a:endParaRPr lang="en-US" altLang="ja-JP" sz="800" dirty="0">
                  <a:sym typeface="Wingdings" panose="05000000000000000000" pitchFamily="2" charset="2"/>
                </a:endParaRPr>
              </a:p>
              <a:p>
                <a:pPr lvl="3"/>
                <a:r>
                  <a:rPr lang="en-US" altLang="ja-JP" dirty="0">
                    <a:sym typeface="Wingdings" panose="05000000000000000000" pitchFamily="2" charset="2"/>
                  </a:rPr>
                  <a:t>“Diagonalization”</a:t>
                </a:r>
              </a:p>
              <a:p>
                <a:pPr marL="1371600" lvl="3" indent="0">
                  <a:buNone/>
                </a:pPr>
                <a:r>
                  <a:rPr lang="en-US" altLang="ja-JP" dirty="0">
                    <a:sym typeface="Wingdings" panose="05000000000000000000" pitchFamily="2" charset="2"/>
                  </a:rPr>
                  <a:t>		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SupPr>
                      <m:e>
                        <m:r>
                          <a:rPr lang="en-US" altLang="ja-JP" b="0" i="1" dirty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𝑀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diag</m:t>
                        </m:r>
                      </m:sub>
                      <m:sup>
                        <m: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2</m:t>
                        </m:r>
                      </m:sup>
                    </m:sSubSup>
                    <m:r>
                      <a:rPr lang="en-US" altLang="ja-JP" i="1" dirty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≡</m:t>
                    </m:r>
                    <m:sSup>
                      <m:sSupPr>
                        <m:ctrlP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𝑈</m:t>
                        </m:r>
                      </m:e>
                      <m:sup>
                        <m:r>
                          <a:rPr lang="en-US" altLang="ja-JP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†</m:t>
                        </m:r>
                      </m:sup>
                    </m:sSup>
                    <m:sSup>
                      <m:sSupPr>
                        <m:ctrlP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altLang="ja-JP" b="0" i="1" dirty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𝑀</m:t>
                        </m:r>
                      </m:e>
                      <m:sup>
                        <m: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2</m:t>
                        </m:r>
                      </m:sup>
                    </m:sSup>
                    <m:r>
                      <a:rPr lang="en-US" altLang="ja-JP" i="1" dirty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𝑈</m:t>
                    </m:r>
                  </m:oMath>
                </a14:m>
                <a:r>
                  <a:rPr lang="en-US" altLang="ja-JP" dirty="0"/>
                  <a:t>, 	</a:t>
                </a:r>
                <a14:m>
                  <m:oMath xmlns:m="http://schemas.openxmlformats.org/officeDocument/2006/math">
                    <m:r>
                      <a:rPr lang="en-US" altLang="ja-JP" i="1" dirty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𝑈</m:t>
                    </m:r>
                  </m:oMath>
                </a14:m>
                <a:r>
                  <a:rPr lang="en-US" altLang="ja-JP" dirty="0"/>
                  <a:t> : </a:t>
                </a:r>
                <a:r>
                  <a:rPr lang="en-US" altLang="ja-JP" dirty="0" err="1"/>
                  <a:t>diagonalizing</a:t>
                </a:r>
                <a:r>
                  <a:rPr lang="en-US" altLang="ja-JP" dirty="0"/>
                  <a:t> unitary matrix</a:t>
                </a:r>
                <a:endParaRPr lang="en-US" altLang="ja-JP" dirty="0">
                  <a:sym typeface="Wingdings" panose="05000000000000000000" pitchFamily="2" charset="2"/>
                </a:endParaRPr>
              </a:p>
              <a:p>
                <a:pPr marL="1371600" lvl="3" indent="0">
                  <a:buNone/>
                </a:pPr>
                <a:r>
                  <a:rPr lang="en-US" altLang="ja-JP" dirty="0">
                    <a:sym typeface="Wingdings" panose="05000000000000000000" pitchFamily="2" charset="2"/>
                  </a:rPr>
                  <a:t>	</a:t>
                </a:r>
                <a14:m>
                  <m:oMath xmlns:m="http://schemas.openxmlformats.org/officeDocument/2006/math">
                    <m:r>
                      <a:rPr lang="en-US" altLang="ja-JP" i="1" dirty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0=</m:t>
                    </m:r>
                    <m:sSubSup>
                      <m:sSubSupPr>
                        <m:ctrlP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SupPr>
                      <m:e>
                        <m: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𝜕</m:t>
                        </m:r>
                      </m:e>
                      <m:sub>
                        <m: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𝑡</m:t>
                        </m:r>
                      </m:sub>
                      <m:sup>
                        <m: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2</m:t>
                        </m:r>
                      </m:sup>
                    </m:sSubSup>
                    <m:d>
                      <m:dPr>
                        <m:ctrlP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ja-JP" i="1" dirty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pPr>
                          <m:e>
                            <m:r>
                              <a:rPr lang="en-US" altLang="ja-JP" i="1" dirty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𝑈</m:t>
                            </m:r>
                          </m:e>
                          <m:sup>
                            <m:r>
                              <a:rPr lang="en-US" altLang="ja-JP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†</m:t>
                            </m:r>
                          </m:sup>
                        </m:sSup>
                        <m:sSub>
                          <m:sSubPr>
                            <m:ctrlPr>
                              <a:rPr lang="en-US" altLang="ja-JP" b="0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ja-JP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Ψ</m:t>
                            </m:r>
                          </m:e>
                          <m:sub>
                            <m:r>
                              <a:rPr lang="en-US" altLang="ja-JP" b="1" dirty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𝐤</m:t>
                            </m:r>
                          </m:sub>
                        </m:sSub>
                      </m:e>
                    </m:d>
                    <m:r>
                      <a:rPr lang="en-US" altLang="ja-JP" dirty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−2</m:t>
                    </m:r>
                    <m:r>
                      <a:rPr lang="en-US" altLang="ja-JP" i="1" dirty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𝑖</m:t>
                    </m:r>
                    <m:r>
                      <a:rPr lang="en-US" altLang="ja-JP" i="1" dirty="0">
                        <a:solidFill>
                          <a:srgbClr val="9800B6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𝛾</m:t>
                    </m:r>
                    <m:sSub>
                      <m:sSubPr>
                        <m:ctrlP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𝜕</m:t>
                        </m:r>
                      </m:e>
                      <m:sub>
                        <m: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𝑡</m:t>
                        </m:r>
                      </m:sub>
                    </m:sSub>
                    <m:d>
                      <m:dPr>
                        <m:ctrlP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ja-JP" i="1" dirty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pPr>
                          <m:e>
                            <m:r>
                              <a:rPr lang="en-US" altLang="ja-JP" i="1" dirty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𝑈</m:t>
                            </m:r>
                          </m:e>
                          <m:sup>
                            <m:r>
                              <a:rPr lang="en-US" altLang="ja-JP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†</m:t>
                            </m:r>
                          </m:sup>
                        </m:sSup>
                        <m:sSub>
                          <m:sSubPr>
                            <m:ctrlPr>
                              <a:rPr lang="en-US" altLang="ja-JP" b="0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ja-JP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Ψ</m:t>
                            </m:r>
                          </m:e>
                          <m:sub>
                            <m:r>
                              <a:rPr lang="en-US" altLang="ja-JP" b="1" dirty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𝐤</m:t>
                            </m:r>
                          </m:sub>
                        </m:sSub>
                      </m:e>
                    </m:d>
                    <m:r>
                      <a:rPr lang="en-US" altLang="ja-JP" i="1" dirty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+</m:t>
                    </m:r>
                    <m:d>
                      <m:dPr>
                        <m:ctrlP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ja-JP" i="1" dirty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SupPr>
                          <m:e>
                            <m:r>
                              <a:rPr lang="en-US" altLang="ja-JP" i="1" dirty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𝑀</m:t>
                            </m:r>
                          </m:e>
                          <m:sub>
                            <m:r>
                              <a:rPr lang="en-US" altLang="ja-JP" i="1" dirty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𝑑𝑖𝑎𝑔</m:t>
                            </m:r>
                          </m:sub>
                          <m:sup>
                            <m:r>
                              <a:rPr lang="en-US" altLang="ja-JP" i="1" dirty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2</m:t>
                            </m:r>
                          </m:sup>
                        </m:sSubSup>
                        <m: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−</m:t>
                        </m:r>
                        <m:sSup>
                          <m:sSupPr>
                            <m:ctrlPr>
                              <a:rPr lang="en-US" altLang="ja-JP" i="1" dirty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pPr>
                          <m:e>
                            <m:r>
                              <a:rPr lang="en-US" altLang="ja-JP" i="1" dirty="0">
                                <a:solidFill>
                                  <a:srgbClr val="9800B6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𝛾</m:t>
                            </m:r>
                          </m:e>
                          <m:sup>
                            <m:r>
                              <a:rPr lang="en-US" altLang="ja-JP" i="1" dirty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2</m:t>
                            </m:r>
                          </m:sup>
                        </m:sSup>
                        <m: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−</m:t>
                        </m:r>
                        <m: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𝑖</m:t>
                        </m:r>
                        <m:sSub>
                          <m:sSubPr>
                            <m:ctrlPr>
                              <a:rPr lang="en-US" altLang="ja-JP" i="1" dirty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altLang="ja-JP" i="1" dirty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𝜕</m:t>
                            </m:r>
                          </m:e>
                          <m:sub>
                            <m:r>
                              <a:rPr lang="en-US" altLang="ja-JP" i="1" dirty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𝑡</m:t>
                            </m:r>
                          </m:sub>
                        </m:sSub>
                        <m:r>
                          <a:rPr lang="en-US" altLang="ja-JP" i="1" dirty="0">
                            <a:solidFill>
                              <a:srgbClr val="9800B6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𝛾</m:t>
                        </m:r>
                      </m:e>
                    </m:d>
                    <m:d>
                      <m:dPr>
                        <m:ctrlP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ja-JP" i="1" dirty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pPr>
                          <m:e>
                            <m:r>
                              <a:rPr lang="en-US" altLang="ja-JP" i="1" dirty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𝑈</m:t>
                            </m:r>
                          </m:e>
                          <m:sup>
                            <m:r>
                              <a:rPr lang="en-US" altLang="ja-JP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†</m:t>
                            </m:r>
                          </m:sup>
                        </m:sSup>
                        <m:sSub>
                          <m:sSubPr>
                            <m:ctrlPr>
                              <a:rPr lang="en-US" altLang="ja-JP" b="0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ja-JP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Ψ</m:t>
                            </m:r>
                          </m:e>
                          <m:sub>
                            <m:r>
                              <a:rPr lang="en-US" altLang="ja-JP" b="1" dirty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𝐤</m:t>
                            </m:r>
                          </m:sub>
                        </m:sSub>
                      </m:e>
                    </m:d>
                  </m:oMath>
                </a14:m>
                <a:endParaRPr lang="en-US" altLang="ja-JP" dirty="0">
                  <a:sym typeface="Wingdings" panose="05000000000000000000" pitchFamily="2" charset="2"/>
                </a:endParaRPr>
              </a:p>
              <a:p>
                <a:pPr marL="1371600" lvl="3" indent="0">
                  <a:buNone/>
                </a:pPr>
                <a:endParaRPr lang="en-US" altLang="ja-JP" dirty="0">
                  <a:sym typeface="Wingdings" panose="05000000000000000000" pitchFamily="2" charset="2"/>
                </a:endParaRPr>
              </a:p>
              <a:p>
                <a:pPr marL="1371600" lvl="3" indent="0">
                  <a:buNone/>
                </a:pPr>
                <a:r>
                  <a:rPr lang="en-US" altLang="ja-JP" dirty="0">
                    <a:sym typeface="Wingdings" panose="05000000000000000000" pitchFamily="2" charset="2"/>
                  </a:rPr>
                  <a:t>        EOM </a:t>
                </a:r>
                <a:r>
                  <a:rPr lang="en-US" altLang="ja-JP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cannot be diagonalized </a:t>
                </a:r>
                <a:r>
                  <a:rPr lang="en-US" altLang="ja-JP" dirty="0">
                    <a:sym typeface="Wingdings" panose="05000000000000000000" pitchFamily="2" charset="2"/>
                  </a:rPr>
                  <a:t>as long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𝜕</m:t>
                        </m:r>
                      </m:e>
                      <m:sub>
                        <m:r>
                          <a:rPr lang="en-US" altLang="ja-JP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𝑡</m:t>
                        </m:r>
                      </m:sub>
                    </m:sSub>
                    <m:r>
                      <a:rPr lang="en-US" altLang="ja-JP" i="1" dirty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𝑈</m:t>
                    </m:r>
                    <m:r>
                      <a:rPr lang="en-US" altLang="ja-JP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≠0</m:t>
                    </m:r>
                  </m:oMath>
                </a14:m>
                <a:endParaRPr lang="en-US" altLang="ja-JP" dirty="0">
                  <a:sym typeface="Wingdings" panose="05000000000000000000" pitchFamily="2" charset="2"/>
                </a:endParaRPr>
              </a:p>
              <a:p>
                <a:pPr marL="1371600" lvl="3" indent="0">
                  <a:buNone/>
                </a:pPr>
                <a:r>
                  <a:rPr lang="en-US" altLang="ja-JP" dirty="0">
                    <a:sym typeface="Wingdings" panose="05000000000000000000" pitchFamily="2" charset="2"/>
                  </a:rPr>
                  <a:t>        It is hard to evaluate by analytic </a:t>
                </a:r>
                <a:endParaRPr lang="en-US" altLang="ja-JP" dirty="0">
                  <a:solidFill>
                    <a:srgbClr val="FF0000"/>
                  </a:solidFill>
                </a:endParaRPr>
              </a:p>
              <a:p>
                <a:pPr lvl="2"/>
                <a:endParaRPr lang="en-US" altLang="ja-JP" dirty="0"/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504" y="116632"/>
                <a:ext cx="8928992" cy="6552728"/>
              </a:xfrm>
              <a:blipFill>
                <a:blip r:embed="rId3"/>
                <a:stretch>
                  <a:fillRect l="-751" t="-130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2019/11/28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The 3rd Workshop on HEPG @ South China Normal Univ.</a:t>
            </a:r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/>
              <p:cNvSpPr txBox="1"/>
              <p:nvPr/>
            </p:nvSpPr>
            <p:spPr>
              <a:xfrm>
                <a:off x="4009150" y="5493579"/>
                <a:ext cx="5040561" cy="3764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b="0" dirty="0">
                    <a:sym typeface="Wingdings" panose="05000000000000000000" pitchFamily="2" charset="2"/>
                  </a:rPr>
                  <a:t>where    </a:t>
                </a:r>
                <a14:m>
                  <m:oMath xmlns:m="http://schemas.openxmlformats.org/officeDocument/2006/math">
                    <m:r>
                      <a:rPr lang="en-US" altLang="ja-JP" b="0" i="1" dirty="0" smtClean="0">
                        <a:solidFill>
                          <a:srgbClr val="9800B6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𝛾</m:t>
                    </m:r>
                    <m:r>
                      <a:rPr lang="en-US" altLang="ja-JP" b="0" i="1" dirty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≡</m:t>
                    </m:r>
                    <m:r>
                      <a:rPr lang="en-US" altLang="ja-JP" b="0" i="1" dirty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𝑖</m:t>
                    </m:r>
                    <m:sSup>
                      <m:sSupPr>
                        <m:ctrlPr>
                          <a:rPr lang="en-US" altLang="ja-JP" b="0" i="1" dirty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altLang="ja-JP" b="0" i="1" dirty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𝑈</m:t>
                        </m:r>
                      </m:e>
                      <m:sup>
                        <m:r>
                          <a:rPr lang="en-US" altLang="ja-JP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†</m:t>
                        </m:r>
                      </m:sup>
                    </m:sSup>
                    <m:sSub>
                      <m:sSubPr>
                        <m:ctrlPr>
                          <a:rPr lang="en-US" altLang="ja-JP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altLang="ja-JP" b="0" i="1" dirty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𝜕</m:t>
                        </m:r>
                      </m:e>
                      <m:sub>
                        <m:r>
                          <a:rPr lang="en-US" altLang="ja-JP" b="0" i="1" dirty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𝑡</m:t>
                        </m:r>
                      </m:sub>
                    </m:sSub>
                    <m:r>
                      <a:rPr lang="en-US" altLang="ja-JP" b="0" i="1" dirty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𝑈</m:t>
                    </m:r>
                  </m:oMath>
                </a14:m>
                <a:r>
                  <a:rPr lang="ja-JP" altLang="en-US" dirty="0"/>
                  <a:t>   </a:t>
                </a:r>
                <a:r>
                  <a:rPr lang="en-US" altLang="ja-JP" dirty="0"/>
                  <a:t>: Hermite, </a:t>
                </a:r>
                <a:r>
                  <a:rPr lang="en-US" altLang="ja-JP" u="sng" dirty="0"/>
                  <a:t>non-diagonal</a:t>
                </a:r>
                <a:endParaRPr lang="ja-JP" altLang="en-US" u="sng" dirty="0"/>
              </a:p>
            </p:txBody>
          </p:sp>
        </mc:Choice>
        <mc:Fallback xmlns="">
          <p:sp>
            <p:nvSpPr>
              <p:cNvPr id="10" name="テキスト ボックス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9150" y="5493579"/>
                <a:ext cx="5040561" cy="376450"/>
              </a:xfrm>
              <a:prstGeom prst="rect">
                <a:avLst/>
              </a:prstGeom>
              <a:blipFill>
                <a:blip r:embed="rId4"/>
                <a:stretch>
                  <a:fillRect t="-4839" b="-2580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大かっこ 10"/>
          <p:cNvSpPr/>
          <p:nvPr/>
        </p:nvSpPr>
        <p:spPr>
          <a:xfrm>
            <a:off x="4153167" y="5517232"/>
            <a:ext cx="4824536" cy="336387"/>
          </a:xfrm>
          <a:prstGeom prst="bracketPair">
            <a:avLst>
              <a:gd name="adj" fmla="val 1831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724128" y="-5898"/>
            <a:ext cx="33989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3" algn="r"/>
            <a:r>
              <a:rPr lang="en-US" altLang="ja-JP" sz="16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- 3. Asymmetric particle production -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708884" y="183838"/>
            <a:ext cx="24472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3" algn="r"/>
            <a:r>
              <a:rPr lang="en-US" altLang="ja-JP" sz="1600" dirty="0">
                <a:solidFill>
                  <a:srgbClr val="00B050"/>
                </a:solidFill>
              </a:rPr>
              <a:t>[SE, T. Matsuda</a:t>
            </a:r>
            <a:r>
              <a:rPr lang="de-DE" altLang="ja-JP" sz="1600" dirty="0">
                <a:solidFill>
                  <a:srgbClr val="00B050"/>
                </a:solidFill>
              </a:rPr>
              <a:t> </a:t>
            </a:r>
            <a:r>
              <a:rPr lang="en-US" altLang="ja-JP" sz="1600" dirty="0">
                <a:solidFill>
                  <a:srgbClr val="00B050"/>
                </a:solidFill>
              </a:rPr>
              <a:t>(2017)]</a:t>
            </a:r>
          </a:p>
        </p:txBody>
      </p:sp>
    </p:spTree>
    <p:extLst>
      <p:ext uri="{BB962C8B-B14F-4D97-AF65-F5344CB8AC3E}">
        <p14:creationId xmlns:p14="http://schemas.microsoft.com/office/powerpoint/2010/main" val="1973223529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7504" y="116632"/>
            <a:ext cx="8928992" cy="6552728"/>
          </a:xfrm>
        </p:spPr>
        <p:txBody>
          <a:bodyPr>
            <a:normAutofit/>
          </a:bodyPr>
          <a:lstStyle/>
          <a:p>
            <a:r>
              <a:rPr lang="en-US" altLang="ja-JP" dirty="0"/>
              <a:t>History of the Universe</a:t>
            </a:r>
          </a:p>
          <a:p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2019/11/28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The 3rd Workshop on HEPG @ South China Normal Univ.</a:t>
            </a:r>
            <a:endParaRPr kumimoji="1" lang="ja-JP" altLang="en-US" dirty="0"/>
          </a:p>
        </p:txBody>
      </p:sp>
      <p:sp>
        <p:nvSpPr>
          <p:cNvPr id="157" name="Rectangle 57"/>
          <p:cNvSpPr>
            <a:spLocks noChangeArrowheads="1"/>
          </p:cNvSpPr>
          <p:nvPr/>
        </p:nvSpPr>
        <p:spPr bwMode="auto">
          <a:xfrm>
            <a:off x="4266306" y="5394909"/>
            <a:ext cx="2880882" cy="559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0" tIns="180000" rIns="180000" bIns="180000"/>
          <a:lstStyle>
            <a:lvl1pPr marL="342900" indent="-342900">
              <a:spcBef>
                <a:spcPct val="20000"/>
              </a:spcBef>
              <a:buClr>
                <a:srgbClr val="F2C400"/>
              </a:buClr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1pPr>
            <a:lvl2pPr marL="742950" indent="-285750">
              <a:spcBef>
                <a:spcPct val="20000"/>
              </a:spcBef>
              <a:buClr>
                <a:srgbClr val="95EE04"/>
              </a:buClr>
              <a:buFont typeface="Wingdings" panose="05000000000000000000" pitchFamily="2" charset="2"/>
              <a:buChar char="n"/>
              <a:defRPr kumimoji="1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2pPr>
            <a:lvl3pPr marL="1143000" indent="-228600">
              <a:spcBef>
                <a:spcPct val="20000"/>
              </a:spcBef>
              <a:buClr>
                <a:srgbClr val="02E4CE"/>
              </a:buClr>
              <a:buFont typeface="Wingdings" panose="05000000000000000000" pitchFamily="2" charset="2"/>
              <a:buChar char="n"/>
              <a:defRPr kumimoji="1" sz="16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3pPr>
            <a:lvl4pPr marL="1600200" indent="-228600">
              <a:spcBef>
                <a:spcPct val="20000"/>
              </a:spcBef>
              <a:buClr>
                <a:srgbClr val="7021FF"/>
              </a:buClr>
              <a:buFont typeface="Wingdings" panose="05000000000000000000" pitchFamily="2" charset="2"/>
              <a:buChar char="n"/>
              <a:defRPr kumimoji="1" sz="14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4pPr>
            <a:lvl5pPr marL="2057400" indent="-228600">
              <a:spcBef>
                <a:spcPct val="20000"/>
              </a:spcBef>
              <a:buClr>
                <a:srgbClr val="EC02AF"/>
              </a:buClr>
              <a:buFont typeface="Wingdings" panose="05000000000000000000" pitchFamily="2" charset="2"/>
              <a:buChar char="n"/>
              <a:defRPr kumimoji="1" sz="12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rgbClr val="EC02AF"/>
              </a:buClr>
              <a:buFont typeface="Wingdings" panose="05000000000000000000" pitchFamily="2" charset="2"/>
              <a:buChar char="n"/>
              <a:defRPr kumimoji="1" sz="12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rgbClr val="EC02AF"/>
              </a:buClr>
              <a:buFont typeface="Wingdings" panose="05000000000000000000" pitchFamily="2" charset="2"/>
              <a:buChar char="n"/>
              <a:defRPr kumimoji="1" sz="12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rgbClr val="EC02AF"/>
              </a:buClr>
              <a:buFont typeface="Wingdings" panose="05000000000000000000" pitchFamily="2" charset="2"/>
              <a:buChar char="n"/>
              <a:defRPr kumimoji="1" sz="12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rgbClr val="EC02AF"/>
              </a:buClr>
              <a:buFont typeface="Wingdings" panose="05000000000000000000" pitchFamily="2" charset="2"/>
              <a:buChar char="n"/>
              <a:defRPr kumimoji="1" sz="12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ja-JP" sz="1800" dirty="0">
                <a:solidFill>
                  <a:srgbClr val="0000FF"/>
                </a:solidFill>
                <a:latin typeface="+mj-lt"/>
              </a:rPr>
              <a:t>2. Oscillation [Preheating]</a:t>
            </a:r>
          </a:p>
        </p:txBody>
      </p:sp>
      <p:sp>
        <p:nvSpPr>
          <p:cNvPr id="158" name="Oval 31"/>
          <p:cNvSpPr>
            <a:spLocks noChangeArrowheads="1"/>
          </p:cNvSpPr>
          <p:nvPr/>
        </p:nvSpPr>
        <p:spPr bwMode="auto">
          <a:xfrm>
            <a:off x="1702500" y="3402139"/>
            <a:ext cx="287337" cy="287337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9" name="Line 19"/>
          <p:cNvSpPr>
            <a:spLocks noChangeShapeType="1"/>
          </p:cNvSpPr>
          <p:nvPr/>
        </p:nvSpPr>
        <p:spPr bwMode="auto">
          <a:xfrm>
            <a:off x="1270452" y="5356351"/>
            <a:ext cx="4826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0" name="Line 20"/>
          <p:cNvSpPr>
            <a:spLocks noChangeShapeType="1"/>
          </p:cNvSpPr>
          <p:nvPr/>
        </p:nvSpPr>
        <p:spPr bwMode="auto">
          <a:xfrm flipH="1" flipV="1">
            <a:off x="5059793" y="3113214"/>
            <a:ext cx="1587" cy="23764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1" name="Freeform 30"/>
          <p:cNvSpPr>
            <a:spLocks/>
          </p:cNvSpPr>
          <p:nvPr/>
        </p:nvSpPr>
        <p:spPr bwMode="auto">
          <a:xfrm flipH="1">
            <a:off x="1413564" y="3682490"/>
            <a:ext cx="4248000" cy="1668462"/>
          </a:xfrm>
          <a:custGeom>
            <a:avLst/>
            <a:gdLst>
              <a:gd name="T0" fmla="*/ 2676 w 2676"/>
              <a:gd name="T1" fmla="*/ 0 h 1051"/>
              <a:gd name="T2" fmla="*/ 1542 w 2676"/>
              <a:gd name="T3" fmla="*/ 91 h 1051"/>
              <a:gd name="T4" fmla="*/ 1134 w 2676"/>
              <a:gd name="T5" fmla="*/ 318 h 1051"/>
              <a:gd name="T6" fmla="*/ 862 w 2676"/>
              <a:gd name="T7" fmla="*/ 681 h 1051"/>
              <a:gd name="T8" fmla="*/ 589 w 2676"/>
              <a:gd name="T9" fmla="*/ 998 h 1051"/>
              <a:gd name="T10" fmla="*/ 227 w 2676"/>
              <a:gd name="T11" fmla="*/ 998 h 1051"/>
              <a:gd name="T12" fmla="*/ 0 w 2676"/>
              <a:gd name="T13" fmla="*/ 681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76" h="1051">
                <a:moveTo>
                  <a:pt x="2676" y="0"/>
                </a:moveTo>
                <a:cubicBezTo>
                  <a:pt x="2237" y="19"/>
                  <a:pt x="1799" y="38"/>
                  <a:pt x="1542" y="91"/>
                </a:cubicBezTo>
                <a:cubicBezTo>
                  <a:pt x="1285" y="144"/>
                  <a:pt x="1247" y="220"/>
                  <a:pt x="1134" y="318"/>
                </a:cubicBezTo>
                <a:cubicBezTo>
                  <a:pt x="1021" y="416"/>
                  <a:pt x="953" y="568"/>
                  <a:pt x="862" y="681"/>
                </a:cubicBezTo>
                <a:cubicBezTo>
                  <a:pt x="771" y="794"/>
                  <a:pt x="695" y="945"/>
                  <a:pt x="589" y="998"/>
                </a:cubicBezTo>
                <a:cubicBezTo>
                  <a:pt x="483" y="1051"/>
                  <a:pt x="325" y="1051"/>
                  <a:pt x="227" y="998"/>
                </a:cubicBezTo>
                <a:cubicBezTo>
                  <a:pt x="129" y="945"/>
                  <a:pt x="64" y="813"/>
                  <a:pt x="0" y="681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2" name="Rectangle 66"/>
              <p:cNvSpPr>
                <a:spLocks noChangeArrowheads="1"/>
              </p:cNvSpPr>
              <p:nvPr/>
            </p:nvSpPr>
            <p:spPr bwMode="auto">
              <a:xfrm>
                <a:off x="478786" y="3202330"/>
                <a:ext cx="1655762" cy="5032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80000" tIns="180000" rIns="180000" bIns="180000"/>
              <a:lstStyle>
                <a:lvl1pPr marL="342900" indent="-342900">
                  <a:spcBef>
                    <a:spcPct val="20000"/>
                  </a:spcBef>
                  <a:buClr>
                    <a:srgbClr val="F2C400"/>
                  </a:buClr>
                  <a:buFont typeface="Wingdings" panose="05000000000000000000" pitchFamily="2" charset="2"/>
                  <a:buChar char="n"/>
                  <a:defRPr kumimoji="1" sz="2000">
                    <a:solidFill>
                      <a:schemeClr val="tx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rgbClr val="95EE04"/>
                  </a:buClr>
                  <a:buFont typeface="Wingdings" panose="05000000000000000000" pitchFamily="2" charset="2"/>
                  <a:buChar char="n"/>
                  <a:defRPr kumimoji="1">
                    <a:solidFill>
                      <a:schemeClr val="tx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02E4CE"/>
                  </a:buClr>
                  <a:buFont typeface="Wingdings" panose="05000000000000000000" pitchFamily="2" charset="2"/>
                  <a:buChar char="n"/>
                  <a:defRPr kumimoji="1" sz="1600">
                    <a:solidFill>
                      <a:schemeClr val="tx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7021FF"/>
                  </a:buClr>
                  <a:buFont typeface="Wingdings" panose="05000000000000000000" pitchFamily="2" charset="2"/>
                  <a:buChar char="n"/>
                  <a:defRPr kumimoji="1" sz="1400">
                    <a:solidFill>
                      <a:schemeClr val="tx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EC02AF"/>
                  </a:buClr>
                  <a:buFont typeface="Wingdings" panose="05000000000000000000" pitchFamily="2" charset="2"/>
                  <a:buChar char="n"/>
                  <a:defRPr kumimoji="1" sz="1200">
                    <a:solidFill>
                      <a:schemeClr val="tx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defRPr>
                </a:lvl5pPr>
                <a:lvl6pPr marL="2514600" indent="-22860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C02AF"/>
                  </a:buClr>
                  <a:buFont typeface="Wingdings" panose="05000000000000000000" pitchFamily="2" charset="2"/>
                  <a:buChar char="n"/>
                  <a:defRPr kumimoji="1" sz="1200">
                    <a:solidFill>
                      <a:schemeClr val="tx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defRPr>
                </a:lvl6pPr>
                <a:lvl7pPr marL="2971800" indent="-22860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C02AF"/>
                  </a:buClr>
                  <a:buFont typeface="Wingdings" panose="05000000000000000000" pitchFamily="2" charset="2"/>
                  <a:buChar char="n"/>
                  <a:defRPr kumimoji="1" sz="1200">
                    <a:solidFill>
                      <a:schemeClr val="tx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defRPr>
                </a:lvl7pPr>
                <a:lvl8pPr marL="3429000" indent="-22860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C02AF"/>
                  </a:buClr>
                  <a:buFont typeface="Wingdings" panose="05000000000000000000" pitchFamily="2" charset="2"/>
                  <a:buChar char="n"/>
                  <a:defRPr kumimoji="1" sz="1200">
                    <a:solidFill>
                      <a:schemeClr val="tx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defRPr>
                </a:lvl8pPr>
                <a:lvl9pPr marL="3886200" indent="-22860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C02AF"/>
                  </a:buClr>
                  <a:buFont typeface="Wingdings" panose="05000000000000000000" pitchFamily="2" charset="2"/>
                  <a:buChar char="n"/>
                  <a:defRPr kumimoji="1" sz="1200">
                    <a:solidFill>
                      <a:schemeClr val="tx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defRPr>
                </a:lvl9pPr>
              </a:lstStyle>
              <a:p>
                <a:pPr>
                  <a:buNone/>
                </a:pPr>
                <a:r>
                  <a:rPr lang="en-US" altLang="ja-JP" sz="1600" dirty="0">
                    <a:latin typeface="+mj-lt"/>
                  </a:rPr>
                  <a:t>Inflaton </a:t>
                </a:r>
                <a14:m>
                  <m:oMath xmlns:m="http://schemas.openxmlformats.org/officeDocument/2006/math">
                    <m:r>
                      <a:rPr lang="en-US" altLang="ja-JP" sz="16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altLang="ja-JP" sz="1600" dirty="0">
                    <a:latin typeface="+mj-lt"/>
                  </a:rPr>
                  <a:t> </a:t>
                </a:r>
                <a:r>
                  <a:rPr lang="en-US" altLang="ja-JP" sz="1600" dirty="0"/>
                  <a:t>: </a:t>
                </a:r>
                <a:endParaRPr lang="en-US" altLang="ja-JP" sz="1600" dirty="0">
                  <a:latin typeface="+mj-lt"/>
                </a:endParaRPr>
              </a:p>
            </p:txBody>
          </p:sp>
        </mc:Choice>
        <mc:Fallback xmlns="">
          <p:sp>
            <p:nvSpPr>
              <p:cNvPr id="162" name="Rectangle 6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78786" y="3202330"/>
                <a:ext cx="1655762" cy="503237"/>
              </a:xfrm>
              <a:prstGeom prst="rect">
                <a:avLst/>
              </a:prstGeom>
              <a:blipFill rotWithShape="0">
                <a:blip r:embed="rId15"/>
                <a:stretch>
                  <a:fillRect b="-963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3" name="フリーフォーム 162"/>
          <p:cNvSpPr/>
          <p:nvPr/>
        </p:nvSpPr>
        <p:spPr>
          <a:xfrm flipH="1">
            <a:off x="2050698" y="3544548"/>
            <a:ext cx="1765017" cy="336159"/>
          </a:xfrm>
          <a:custGeom>
            <a:avLst/>
            <a:gdLst>
              <a:gd name="connsiteX0" fmla="*/ 2616668 w 2616668"/>
              <a:gd name="connsiteY0" fmla="*/ 0 h 716437"/>
              <a:gd name="connsiteX1" fmla="*/ 806721 w 2616668"/>
              <a:gd name="connsiteY1" fmla="*/ 122548 h 716437"/>
              <a:gd name="connsiteX2" fmla="*/ 118565 w 2616668"/>
              <a:gd name="connsiteY2" fmla="*/ 584461 h 716437"/>
              <a:gd name="connsiteX3" fmla="*/ 5443 w 2616668"/>
              <a:gd name="connsiteY3" fmla="*/ 716437 h 716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16668" h="716437">
                <a:moveTo>
                  <a:pt x="2616668" y="0"/>
                </a:moveTo>
                <a:cubicBezTo>
                  <a:pt x="1919869" y="12569"/>
                  <a:pt x="1223071" y="25138"/>
                  <a:pt x="806721" y="122548"/>
                </a:cubicBezTo>
                <a:cubicBezTo>
                  <a:pt x="390371" y="219958"/>
                  <a:pt x="252111" y="485480"/>
                  <a:pt x="118565" y="584461"/>
                </a:cubicBezTo>
                <a:cubicBezTo>
                  <a:pt x="-14981" y="683443"/>
                  <a:pt x="-4769" y="699940"/>
                  <a:pt x="5443" y="716437"/>
                </a:cubicBezTo>
              </a:path>
            </a:pathLst>
          </a:custGeom>
          <a:noFill/>
          <a:ln>
            <a:solidFill>
              <a:srgbClr val="FF0000"/>
            </a:solidFill>
            <a:headEnd type="none"/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4" name="Oval 31"/>
          <p:cNvSpPr>
            <a:spLocks noChangeArrowheads="1"/>
          </p:cNvSpPr>
          <p:nvPr/>
        </p:nvSpPr>
        <p:spPr bwMode="auto">
          <a:xfrm>
            <a:off x="3790732" y="3882294"/>
            <a:ext cx="287337" cy="287337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5" name="Rectangle 66"/>
              <p:cNvSpPr>
                <a:spLocks noChangeArrowheads="1"/>
              </p:cNvSpPr>
              <p:nvPr/>
            </p:nvSpPr>
            <p:spPr bwMode="auto">
              <a:xfrm>
                <a:off x="2877829" y="5266666"/>
                <a:ext cx="1655762" cy="5032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80000" tIns="180000" rIns="180000" bIns="180000"/>
              <a:lstStyle>
                <a:lvl1pPr marL="342900" indent="-342900">
                  <a:spcBef>
                    <a:spcPct val="20000"/>
                  </a:spcBef>
                  <a:buClr>
                    <a:srgbClr val="F2C400"/>
                  </a:buClr>
                  <a:buFont typeface="Wingdings" panose="05000000000000000000" pitchFamily="2" charset="2"/>
                  <a:buChar char="n"/>
                  <a:defRPr kumimoji="1" sz="2000">
                    <a:solidFill>
                      <a:schemeClr val="tx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rgbClr val="95EE04"/>
                  </a:buClr>
                  <a:buFont typeface="Wingdings" panose="05000000000000000000" pitchFamily="2" charset="2"/>
                  <a:buChar char="n"/>
                  <a:defRPr kumimoji="1">
                    <a:solidFill>
                      <a:schemeClr val="tx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02E4CE"/>
                  </a:buClr>
                  <a:buFont typeface="Wingdings" panose="05000000000000000000" pitchFamily="2" charset="2"/>
                  <a:buChar char="n"/>
                  <a:defRPr kumimoji="1" sz="1600">
                    <a:solidFill>
                      <a:schemeClr val="tx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7021FF"/>
                  </a:buClr>
                  <a:buFont typeface="Wingdings" panose="05000000000000000000" pitchFamily="2" charset="2"/>
                  <a:buChar char="n"/>
                  <a:defRPr kumimoji="1" sz="1400">
                    <a:solidFill>
                      <a:schemeClr val="tx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EC02AF"/>
                  </a:buClr>
                  <a:buFont typeface="Wingdings" panose="05000000000000000000" pitchFamily="2" charset="2"/>
                  <a:buChar char="n"/>
                  <a:defRPr kumimoji="1" sz="1200">
                    <a:solidFill>
                      <a:schemeClr val="tx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defRPr>
                </a:lvl5pPr>
                <a:lvl6pPr marL="2514600" indent="-22860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C02AF"/>
                  </a:buClr>
                  <a:buFont typeface="Wingdings" panose="05000000000000000000" pitchFamily="2" charset="2"/>
                  <a:buChar char="n"/>
                  <a:defRPr kumimoji="1" sz="1200">
                    <a:solidFill>
                      <a:schemeClr val="tx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defRPr>
                </a:lvl6pPr>
                <a:lvl7pPr marL="2971800" indent="-22860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C02AF"/>
                  </a:buClr>
                  <a:buFont typeface="Wingdings" panose="05000000000000000000" pitchFamily="2" charset="2"/>
                  <a:buChar char="n"/>
                  <a:defRPr kumimoji="1" sz="1200">
                    <a:solidFill>
                      <a:schemeClr val="tx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defRPr>
                </a:lvl7pPr>
                <a:lvl8pPr marL="3429000" indent="-22860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C02AF"/>
                  </a:buClr>
                  <a:buFont typeface="Wingdings" panose="05000000000000000000" pitchFamily="2" charset="2"/>
                  <a:buChar char="n"/>
                  <a:defRPr kumimoji="1" sz="1200">
                    <a:solidFill>
                      <a:schemeClr val="tx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defRPr>
                </a:lvl8pPr>
                <a:lvl9pPr marL="3886200" indent="-22860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C02AF"/>
                  </a:buClr>
                  <a:buFont typeface="Wingdings" panose="05000000000000000000" pitchFamily="2" charset="2"/>
                  <a:buChar char="n"/>
                  <a:defRPr kumimoji="1" sz="1200">
                    <a:solidFill>
                      <a:schemeClr val="tx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defRPr>
                </a:lvl9pPr>
              </a:lstStyle>
              <a:p>
                <a:pPr>
                  <a:buFont typeface="Wingdings" panose="05000000000000000000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16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∼</m:t>
                      </m:r>
                      <m:sSub>
                        <m:sSubPr>
                          <m:ctrlPr>
                            <a:rPr lang="en-US" altLang="ja-JP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altLang="ja-JP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</m:oMath>
                  </m:oMathPara>
                </a14:m>
                <a:endParaRPr lang="en-US" altLang="ja-JP" sz="1600" dirty="0">
                  <a:solidFill>
                    <a:schemeClr val="tx1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165" name="Rectangle 6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877829" y="5266666"/>
                <a:ext cx="1655762" cy="503237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6" name="Rectangle 66"/>
              <p:cNvSpPr>
                <a:spLocks noChangeArrowheads="1"/>
              </p:cNvSpPr>
              <p:nvPr/>
            </p:nvSpPr>
            <p:spPr bwMode="auto">
              <a:xfrm>
                <a:off x="875060" y="5063507"/>
                <a:ext cx="480178" cy="5032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80000" tIns="180000" rIns="180000" bIns="180000"/>
              <a:lstStyle>
                <a:lvl1pPr marL="342900" indent="-342900">
                  <a:spcBef>
                    <a:spcPct val="20000"/>
                  </a:spcBef>
                  <a:buClr>
                    <a:srgbClr val="F2C400"/>
                  </a:buClr>
                  <a:buFont typeface="Wingdings" panose="05000000000000000000" pitchFamily="2" charset="2"/>
                  <a:buChar char="n"/>
                  <a:defRPr kumimoji="1" sz="2000">
                    <a:solidFill>
                      <a:schemeClr val="tx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rgbClr val="95EE04"/>
                  </a:buClr>
                  <a:buFont typeface="Wingdings" panose="05000000000000000000" pitchFamily="2" charset="2"/>
                  <a:buChar char="n"/>
                  <a:defRPr kumimoji="1">
                    <a:solidFill>
                      <a:schemeClr val="tx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02E4CE"/>
                  </a:buClr>
                  <a:buFont typeface="Wingdings" panose="05000000000000000000" pitchFamily="2" charset="2"/>
                  <a:buChar char="n"/>
                  <a:defRPr kumimoji="1" sz="1600">
                    <a:solidFill>
                      <a:schemeClr val="tx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7021FF"/>
                  </a:buClr>
                  <a:buFont typeface="Wingdings" panose="05000000000000000000" pitchFamily="2" charset="2"/>
                  <a:buChar char="n"/>
                  <a:defRPr kumimoji="1" sz="1400">
                    <a:solidFill>
                      <a:schemeClr val="tx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EC02AF"/>
                  </a:buClr>
                  <a:buFont typeface="Wingdings" panose="05000000000000000000" pitchFamily="2" charset="2"/>
                  <a:buChar char="n"/>
                  <a:defRPr kumimoji="1" sz="1200">
                    <a:solidFill>
                      <a:schemeClr val="tx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defRPr>
                </a:lvl5pPr>
                <a:lvl6pPr marL="2514600" indent="-22860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C02AF"/>
                  </a:buClr>
                  <a:buFont typeface="Wingdings" panose="05000000000000000000" pitchFamily="2" charset="2"/>
                  <a:buChar char="n"/>
                  <a:defRPr kumimoji="1" sz="1200">
                    <a:solidFill>
                      <a:schemeClr val="tx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defRPr>
                </a:lvl6pPr>
                <a:lvl7pPr marL="2971800" indent="-22860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C02AF"/>
                  </a:buClr>
                  <a:buFont typeface="Wingdings" panose="05000000000000000000" pitchFamily="2" charset="2"/>
                  <a:buChar char="n"/>
                  <a:defRPr kumimoji="1" sz="1200">
                    <a:solidFill>
                      <a:schemeClr val="tx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defRPr>
                </a:lvl7pPr>
                <a:lvl8pPr marL="3429000" indent="-22860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C02AF"/>
                  </a:buClr>
                  <a:buFont typeface="Wingdings" panose="05000000000000000000" pitchFamily="2" charset="2"/>
                  <a:buChar char="n"/>
                  <a:defRPr kumimoji="1" sz="1200">
                    <a:solidFill>
                      <a:schemeClr val="tx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defRPr>
                </a:lvl8pPr>
                <a:lvl9pPr marL="3886200" indent="-22860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C02AF"/>
                  </a:buClr>
                  <a:buFont typeface="Wingdings" panose="05000000000000000000" pitchFamily="2" charset="2"/>
                  <a:buChar char="n"/>
                  <a:defRPr kumimoji="1" sz="1200">
                    <a:solidFill>
                      <a:schemeClr val="tx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defRPr>
                </a:lvl9pPr>
              </a:lstStyle>
              <a:p>
                <a:pPr>
                  <a:buFont typeface="Wingdings" panose="05000000000000000000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16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</m:oMath>
                  </m:oMathPara>
                </a14:m>
                <a:endParaRPr lang="en-US" altLang="ja-JP" sz="1600" dirty="0">
                  <a:latin typeface="+mj-lt"/>
                </a:endParaRPr>
              </a:p>
            </p:txBody>
          </p:sp>
        </mc:Choice>
        <mc:Fallback xmlns="">
          <p:sp>
            <p:nvSpPr>
              <p:cNvPr id="166" name="Rectangle 6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75060" y="5063507"/>
                <a:ext cx="480178" cy="503237"/>
              </a:xfrm>
              <a:prstGeom prst="rect">
                <a:avLst/>
              </a:prstGeom>
              <a:blipFill rotWithShape="0">
                <a:blip r:embed="rId17"/>
                <a:stretch>
                  <a:fillRect b="-122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7" name="Oval 31"/>
          <p:cNvSpPr>
            <a:spLocks noChangeArrowheads="1"/>
          </p:cNvSpPr>
          <p:nvPr/>
        </p:nvSpPr>
        <p:spPr bwMode="auto">
          <a:xfrm>
            <a:off x="4375481" y="4660164"/>
            <a:ext cx="287337" cy="287337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8" name="フリーフォーム 167"/>
          <p:cNvSpPr/>
          <p:nvPr/>
        </p:nvSpPr>
        <p:spPr>
          <a:xfrm>
            <a:off x="4596884" y="4967263"/>
            <a:ext cx="815662" cy="306389"/>
          </a:xfrm>
          <a:custGeom>
            <a:avLst/>
            <a:gdLst>
              <a:gd name="connsiteX0" fmla="*/ 0 w 874643"/>
              <a:gd name="connsiteY0" fmla="*/ 0 h 391771"/>
              <a:gd name="connsiteX1" fmla="*/ 238539 w 874643"/>
              <a:gd name="connsiteY1" fmla="*/ 327991 h 391771"/>
              <a:gd name="connsiteX2" fmla="*/ 596348 w 874643"/>
              <a:gd name="connsiteY2" fmla="*/ 367747 h 391771"/>
              <a:gd name="connsiteX3" fmla="*/ 874643 w 874643"/>
              <a:gd name="connsiteY3" fmla="*/ 49695 h 391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4643" h="391771">
                <a:moveTo>
                  <a:pt x="0" y="0"/>
                </a:moveTo>
                <a:cubicBezTo>
                  <a:pt x="69574" y="133350"/>
                  <a:pt x="139148" y="266700"/>
                  <a:pt x="238539" y="327991"/>
                </a:cubicBezTo>
                <a:cubicBezTo>
                  <a:pt x="337930" y="389282"/>
                  <a:pt x="490331" y="414130"/>
                  <a:pt x="596348" y="367747"/>
                </a:cubicBezTo>
                <a:cubicBezTo>
                  <a:pt x="702365" y="321364"/>
                  <a:pt x="788504" y="185529"/>
                  <a:pt x="874643" y="49695"/>
                </a:cubicBezTo>
              </a:path>
            </a:pathLst>
          </a:custGeom>
          <a:noFill/>
          <a:ln>
            <a:solidFill>
              <a:srgbClr val="FF0000"/>
            </a:solidFill>
            <a:headEnd type="stealth" w="lg" len="lg"/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9" name="Oval 31"/>
          <p:cNvSpPr>
            <a:spLocks noChangeArrowheads="1"/>
          </p:cNvSpPr>
          <p:nvPr/>
        </p:nvSpPr>
        <p:spPr bwMode="auto">
          <a:xfrm>
            <a:off x="5303595" y="4715490"/>
            <a:ext cx="287337" cy="287337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cxnSp>
        <p:nvCxnSpPr>
          <p:cNvPr id="170" name="直線矢印コネクタ 169"/>
          <p:cNvCxnSpPr/>
          <p:nvPr/>
        </p:nvCxnSpPr>
        <p:spPr>
          <a:xfrm>
            <a:off x="4094115" y="4141667"/>
            <a:ext cx="354450" cy="466382"/>
          </a:xfrm>
          <a:prstGeom prst="straightConnector1">
            <a:avLst/>
          </a:prstGeom>
          <a:ln w="2540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直線コネクタ 170"/>
          <p:cNvCxnSpPr>
            <a:stCxn id="161" idx="2"/>
          </p:cNvCxnSpPr>
          <p:nvPr/>
        </p:nvCxnSpPr>
        <p:spPr>
          <a:xfrm flipH="1">
            <a:off x="3853907" y="4187315"/>
            <a:ext cx="7496" cy="1163637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2" name="グループ化 171"/>
          <p:cNvGrpSpPr/>
          <p:nvPr/>
        </p:nvGrpSpPr>
        <p:grpSpPr>
          <a:xfrm rot="20336622">
            <a:off x="5492752" y="3725369"/>
            <a:ext cx="331006" cy="859882"/>
            <a:chOff x="2682976" y="2324557"/>
            <a:chExt cx="520773" cy="1354588"/>
          </a:xfrm>
        </p:grpSpPr>
        <p:sp>
          <p:nvSpPr>
            <p:cNvPr id="173" name="フリーフォーム 172"/>
            <p:cNvSpPr/>
            <p:nvPr/>
          </p:nvSpPr>
          <p:spPr>
            <a:xfrm rot="6836455">
              <a:off x="2211710" y="3016123"/>
              <a:ext cx="1134288" cy="191756"/>
            </a:xfrm>
            <a:custGeom>
              <a:avLst/>
              <a:gdLst>
                <a:gd name="connsiteX0" fmla="*/ 0 w 582125"/>
                <a:gd name="connsiteY0" fmla="*/ 74700 h 154549"/>
                <a:gd name="connsiteX1" fmla="*/ 38636 w 582125"/>
                <a:gd name="connsiteY1" fmla="*/ 2578 h 154549"/>
                <a:gd name="connsiteX2" fmla="*/ 110758 w 582125"/>
                <a:gd name="connsiteY2" fmla="*/ 151973 h 154549"/>
                <a:gd name="connsiteX3" fmla="*/ 182880 w 582125"/>
                <a:gd name="connsiteY3" fmla="*/ 3 h 154549"/>
                <a:gd name="connsiteX4" fmla="*/ 255001 w 582125"/>
                <a:gd name="connsiteY4" fmla="*/ 154549 h 154549"/>
                <a:gd name="connsiteX5" fmla="*/ 327123 w 582125"/>
                <a:gd name="connsiteY5" fmla="*/ 3 h 154549"/>
                <a:gd name="connsiteX6" fmla="*/ 399245 w 582125"/>
                <a:gd name="connsiteY6" fmla="*/ 154549 h 154549"/>
                <a:gd name="connsiteX7" fmla="*/ 471366 w 582125"/>
                <a:gd name="connsiteY7" fmla="*/ 3 h 154549"/>
                <a:gd name="connsiteX8" fmla="*/ 543488 w 582125"/>
                <a:gd name="connsiteY8" fmla="*/ 149398 h 154549"/>
                <a:gd name="connsiteX9" fmla="*/ 582125 w 582125"/>
                <a:gd name="connsiteY9" fmla="*/ 74700 h 154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2125" h="154549">
                  <a:moveTo>
                    <a:pt x="0" y="74700"/>
                  </a:moveTo>
                  <a:cubicBezTo>
                    <a:pt x="10088" y="32199"/>
                    <a:pt x="20176" y="-10301"/>
                    <a:pt x="38636" y="2578"/>
                  </a:cubicBezTo>
                  <a:cubicBezTo>
                    <a:pt x="57096" y="15457"/>
                    <a:pt x="86717" y="152402"/>
                    <a:pt x="110758" y="151973"/>
                  </a:cubicBezTo>
                  <a:cubicBezTo>
                    <a:pt x="134799" y="151544"/>
                    <a:pt x="158840" y="-426"/>
                    <a:pt x="182880" y="3"/>
                  </a:cubicBezTo>
                  <a:cubicBezTo>
                    <a:pt x="206920" y="432"/>
                    <a:pt x="230961" y="154549"/>
                    <a:pt x="255001" y="154549"/>
                  </a:cubicBezTo>
                  <a:cubicBezTo>
                    <a:pt x="279041" y="154549"/>
                    <a:pt x="303082" y="3"/>
                    <a:pt x="327123" y="3"/>
                  </a:cubicBezTo>
                  <a:cubicBezTo>
                    <a:pt x="351164" y="3"/>
                    <a:pt x="375205" y="154549"/>
                    <a:pt x="399245" y="154549"/>
                  </a:cubicBezTo>
                  <a:cubicBezTo>
                    <a:pt x="423285" y="154549"/>
                    <a:pt x="447326" y="861"/>
                    <a:pt x="471366" y="3"/>
                  </a:cubicBezTo>
                  <a:cubicBezTo>
                    <a:pt x="495406" y="-855"/>
                    <a:pt x="525028" y="136949"/>
                    <a:pt x="543488" y="149398"/>
                  </a:cubicBezTo>
                  <a:cubicBezTo>
                    <a:pt x="561948" y="161847"/>
                    <a:pt x="572036" y="118273"/>
                    <a:pt x="582125" y="74700"/>
                  </a:cubicBezTo>
                </a:path>
              </a:pathLst>
            </a:custGeom>
            <a:noFill/>
            <a:ln w="25400">
              <a:solidFill>
                <a:srgbClr val="00B050"/>
              </a:solidFill>
              <a:headEnd type="none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cxnSp>
          <p:nvCxnSpPr>
            <p:cNvPr id="174" name="直線コネクタ 173"/>
            <p:cNvCxnSpPr>
              <a:endCxn id="173" idx="0"/>
            </p:cNvCxnSpPr>
            <p:nvPr/>
          </p:nvCxnSpPr>
          <p:spPr>
            <a:xfrm flipH="1">
              <a:off x="3011917" y="2324557"/>
              <a:ext cx="191832" cy="270391"/>
            </a:xfrm>
            <a:prstGeom prst="line">
              <a:avLst/>
            </a:prstGeom>
            <a:ln w="25400">
              <a:solidFill>
                <a:srgbClr val="00B050"/>
              </a:solidFill>
              <a:head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8" name="正方形/長方形 177"/>
          <p:cNvSpPr/>
          <p:nvPr/>
        </p:nvSpPr>
        <p:spPr>
          <a:xfrm>
            <a:off x="4266306" y="5417668"/>
            <a:ext cx="2771310" cy="603620"/>
          </a:xfrm>
          <a:prstGeom prst="rect">
            <a:avLst/>
          </a:prstGeom>
          <a:noFill/>
          <a:ln>
            <a:solidFill>
              <a:srgbClr val="FF98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9" name="Rectangle 56"/>
              <p:cNvSpPr>
                <a:spLocks noChangeArrowheads="1"/>
              </p:cNvSpPr>
              <p:nvPr/>
            </p:nvSpPr>
            <p:spPr bwMode="auto">
              <a:xfrm>
                <a:off x="6413440" y="3667537"/>
                <a:ext cx="2334378" cy="7971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80000" tIns="180000" rIns="180000" bIns="180000"/>
              <a:lstStyle>
                <a:lvl1pPr marL="342900" indent="-342900">
                  <a:spcBef>
                    <a:spcPct val="20000"/>
                  </a:spcBef>
                  <a:buClr>
                    <a:srgbClr val="F2C400"/>
                  </a:buClr>
                  <a:buFont typeface="Wingdings" panose="05000000000000000000" pitchFamily="2" charset="2"/>
                  <a:buChar char="n"/>
                  <a:defRPr kumimoji="1" sz="2000">
                    <a:solidFill>
                      <a:schemeClr val="tx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rgbClr val="95EE04"/>
                  </a:buClr>
                  <a:buFont typeface="Wingdings" panose="05000000000000000000" pitchFamily="2" charset="2"/>
                  <a:buChar char="n"/>
                  <a:defRPr kumimoji="1">
                    <a:solidFill>
                      <a:schemeClr val="tx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02E4CE"/>
                  </a:buClr>
                  <a:buFont typeface="Wingdings" panose="05000000000000000000" pitchFamily="2" charset="2"/>
                  <a:buChar char="n"/>
                  <a:defRPr kumimoji="1" sz="1600">
                    <a:solidFill>
                      <a:schemeClr val="tx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7021FF"/>
                  </a:buClr>
                  <a:buFont typeface="Wingdings" panose="05000000000000000000" pitchFamily="2" charset="2"/>
                  <a:buChar char="n"/>
                  <a:defRPr kumimoji="1" sz="1400">
                    <a:solidFill>
                      <a:schemeClr val="tx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EC02AF"/>
                  </a:buClr>
                  <a:buFont typeface="Wingdings" panose="05000000000000000000" pitchFamily="2" charset="2"/>
                  <a:buChar char="n"/>
                  <a:defRPr kumimoji="1" sz="1200">
                    <a:solidFill>
                      <a:schemeClr val="tx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defRPr>
                </a:lvl5pPr>
                <a:lvl6pPr marL="2514600" indent="-22860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C02AF"/>
                  </a:buClr>
                  <a:buFont typeface="Wingdings" panose="05000000000000000000" pitchFamily="2" charset="2"/>
                  <a:buChar char="n"/>
                  <a:defRPr kumimoji="1" sz="1200">
                    <a:solidFill>
                      <a:schemeClr val="tx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defRPr>
                </a:lvl6pPr>
                <a:lvl7pPr marL="2971800" indent="-22860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C02AF"/>
                  </a:buClr>
                  <a:buFont typeface="Wingdings" panose="05000000000000000000" pitchFamily="2" charset="2"/>
                  <a:buChar char="n"/>
                  <a:defRPr kumimoji="1" sz="1200">
                    <a:solidFill>
                      <a:schemeClr val="tx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defRPr>
                </a:lvl7pPr>
                <a:lvl8pPr marL="3429000" indent="-22860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C02AF"/>
                  </a:buClr>
                  <a:buFont typeface="Wingdings" panose="05000000000000000000" pitchFamily="2" charset="2"/>
                  <a:buChar char="n"/>
                  <a:defRPr kumimoji="1" sz="1200">
                    <a:solidFill>
                      <a:schemeClr val="tx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defRPr>
                </a:lvl8pPr>
                <a:lvl9pPr marL="3886200" indent="-22860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C02AF"/>
                  </a:buClr>
                  <a:buFont typeface="Wingdings" panose="05000000000000000000" pitchFamily="2" charset="2"/>
                  <a:buChar char="n"/>
                  <a:defRPr kumimoji="1" sz="1200">
                    <a:solidFill>
                      <a:schemeClr val="tx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defRPr>
                </a:lvl9pPr>
              </a:lstStyle>
              <a:p>
                <a:pPr>
                  <a:buFont typeface="Wingdings" panose="05000000000000000000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16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altLang="ja-JP" sz="16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en-US" altLang="ja-JP" sz="1600" b="0" i="1" smtClean="0">
                          <a:latin typeface="Cambria Math" panose="02040503050406030204" pitchFamily="18" charset="0"/>
                        </a:rPr>
                        <m:t>∼0.2</m:t>
                      </m:r>
                      <m:rad>
                        <m:radPr>
                          <m:degHide m:val="on"/>
                          <m:ctrlPr>
                            <a:rPr lang="en-US" altLang="ja-JP" sz="16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US" altLang="ja-JP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altLang="ja-JP" sz="1600" b="0" i="0" smtClean="0">
                                  <a:latin typeface="Cambria Math" panose="02040503050406030204" pitchFamily="18" charset="0"/>
                                </a:rPr>
                                <m:t>Γ</m:t>
                              </m:r>
                            </m:e>
                            <m:sub>
                              <m:r>
                                <a:rPr lang="en-US" altLang="ja-JP" sz="16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ja-JP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600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altLang="ja-JP" sz="16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sub>
                          </m:sSub>
                        </m:e>
                      </m:rad>
                    </m:oMath>
                  </m:oMathPara>
                </a14:m>
                <a:endParaRPr lang="en-US" altLang="ja-JP" sz="1600" dirty="0">
                  <a:latin typeface="+mj-lt"/>
                </a:endParaRPr>
              </a:p>
            </p:txBody>
          </p:sp>
        </mc:Choice>
        <mc:Fallback xmlns="">
          <p:sp>
            <p:nvSpPr>
              <p:cNvPr id="179" name="Rectangle 5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13440" y="3667537"/>
                <a:ext cx="2334378" cy="797175"/>
              </a:xfrm>
              <a:prstGeom prst="rect">
                <a:avLst/>
              </a:prstGeom>
              <a:blipFill rotWithShape="0">
                <a:blip r:embed="rId18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8" name="円/楕円 187"/>
          <p:cNvSpPr/>
          <p:nvPr/>
        </p:nvSpPr>
        <p:spPr>
          <a:xfrm>
            <a:off x="5997162" y="3245009"/>
            <a:ext cx="180000" cy="180000"/>
          </a:xfrm>
          <a:prstGeom prst="ellipse">
            <a:avLst/>
          </a:prstGeom>
          <a:gradFill flip="none" rotWithShape="1">
            <a:gsLst>
              <a:gs pos="0">
                <a:srgbClr val="00B050"/>
              </a:gs>
              <a:gs pos="10000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600" dirty="0"/>
          </a:p>
        </p:txBody>
      </p:sp>
      <p:sp>
        <p:nvSpPr>
          <p:cNvPr id="190" name="円/楕円 189"/>
          <p:cNvSpPr/>
          <p:nvPr/>
        </p:nvSpPr>
        <p:spPr>
          <a:xfrm>
            <a:off x="5653437" y="3352474"/>
            <a:ext cx="180000" cy="180000"/>
          </a:xfrm>
          <a:prstGeom prst="ellipse">
            <a:avLst/>
          </a:prstGeom>
          <a:gradFill flip="none" rotWithShape="1">
            <a:gsLst>
              <a:gs pos="0">
                <a:srgbClr val="00B0F0"/>
              </a:gs>
              <a:gs pos="10000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600" dirty="0"/>
          </a:p>
        </p:txBody>
      </p:sp>
      <p:sp>
        <p:nvSpPr>
          <p:cNvPr id="191" name="円/楕円 190"/>
          <p:cNvSpPr/>
          <p:nvPr/>
        </p:nvSpPr>
        <p:spPr>
          <a:xfrm>
            <a:off x="5539231" y="2977385"/>
            <a:ext cx="180000" cy="180000"/>
          </a:xfrm>
          <a:prstGeom prst="ellipse">
            <a:avLst/>
          </a:prstGeom>
          <a:gradFill flip="none" rotWithShape="1">
            <a:gsLst>
              <a:gs pos="0">
                <a:srgbClr val="FFC000"/>
              </a:gs>
              <a:gs pos="10000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600" dirty="0"/>
          </a:p>
        </p:txBody>
      </p:sp>
      <p:sp>
        <p:nvSpPr>
          <p:cNvPr id="194" name="円/楕円 193"/>
          <p:cNvSpPr/>
          <p:nvPr/>
        </p:nvSpPr>
        <p:spPr>
          <a:xfrm>
            <a:off x="6252626" y="3599003"/>
            <a:ext cx="180000" cy="180000"/>
          </a:xfrm>
          <a:prstGeom prst="ellipse">
            <a:avLst/>
          </a:prstGeom>
          <a:gradFill flip="none" rotWithShape="1">
            <a:gsLst>
              <a:gs pos="0">
                <a:srgbClr val="9800B6"/>
              </a:gs>
              <a:gs pos="10000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600" dirty="0"/>
          </a:p>
        </p:txBody>
      </p:sp>
      <p:sp>
        <p:nvSpPr>
          <p:cNvPr id="195" name="テキスト ボックス 194"/>
          <p:cNvSpPr txBox="1"/>
          <p:nvPr/>
        </p:nvSpPr>
        <p:spPr>
          <a:xfrm rot="7271689">
            <a:off x="6040958" y="3707723"/>
            <a:ext cx="372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/>
              <a:t>))</a:t>
            </a:r>
            <a:endParaRPr kumimoji="1" lang="ja-JP" altLang="en-US" sz="1400" dirty="0"/>
          </a:p>
        </p:txBody>
      </p:sp>
      <p:sp>
        <p:nvSpPr>
          <p:cNvPr id="196" name="円/楕円 195"/>
          <p:cNvSpPr/>
          <p:nvPr/>
        </p:nvSpPr>
        <p:spPr>
          <a:xfrm>
            <a:off x="6475013" y="3123257"/>
            <a:ext cx="180000" cy="180000"/>
          </a:xfrm>
          <a:prstGeom prst="ellipse">
            <a:avLst/>
          </a:prstGeom>
          <a:gradFill flip="none" rotWithShape="1">
            <a:gsLst>
              <a:gs pos="0">
                <a:srgbClr val="FF6201"/>
              </a:gs>
              <a:gs pos="10000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600" dirty="0"/>
          </a:p>
        </p:txBody>
      </p:sp>
      <p:sp>
        <p:nvSpPr>
          <p:cNvPr id="197" name="円/楕円 196"/>
          <p:cNvSpPr/>
          <p:nvPr/>
        </p:nvSpPr>
        <p:spPr>
          <a:xfrm>
            <a:off x="6065441" y="2845421"/>
            <a:ext cx="180000" cy="180000"/>
          </a:xfrm>
          <a:prstGeom prst="ellipse">
            <a:avLst/>
          </a:prstGeom>
          <a:gradFill flip="none" rotWithShape="1">
            <a:gsLst>
              <a:gs pos="0">
                <a:srgbClr val="0000FF">
                  <a:lumMod val="53000"/>
                  <a:lumOff val="47000"/>
                </a:srgbClr>
              </a:gs>
              <a:gs pos="10000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600" dirty="0"/>
          </a:p>
        </p:txBody>
      </p:sp>
      <p:sp>
        <p:nvSpPr>
          <p:cNvPr id="199" name="テキスト ボックス 198"/>
          <p:cNvSpPr txBox="1"/>
          <p:nvPr/>
        </p:nvSpPr>
        <p:spPr>
          <a:xfrm rot="6695235">
            <a:off x="5482697" y="3470787"/>
            <a:ext cx="3645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/>
              <a:t>))</a:t>
            </a:r>
            <a:endParaRPr kumimoji="1" lang="ja-JP" altLang="en-US" sz="1400" dirty="0"/>
          </a:p>
        </p:txBody>
      </p:sp>
      <p:sp>
        <p:nvSpPr>
          <p:cNvPr id="201" name="Rectangle 56"/>
          <p:cNvSpPr>
            <a:spLocks noChangeArrowheads="1"/>
          </p:cNvSpPr>
          <p:nvPr/>
        </p:nvSpPr>
        <p:spPr bwMode="auto">
          <a:xfrm>
            <a:off x="683547" y="2789074"/>
            <a:ext cx="2435195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0" tIns="180000" rIns="180000" bIns="180000"/>
          <a:lstStyle>
            <a:lvl1pPr marL="342900" indent="-342900">
              <a:spcBef>
                <a:spcPct val="20000"/>
              </a:spcBef>
              <a:buClr>
                <a:srgbClr val="F2C400"/>
              </a:buClr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1pPr>
            <a:lvl2pPr marL="742950" indent="-285750">
              <a:spcBef>
                <a:spcPct val="20000"/>
              </a:spcBef>
              <a:buClr>
                <a:srgbClr val="95EE04"/>
              </a:buClr>
              <a:buFont typeface="Wingdings" panose="05000000000000000000" pitchFamily="2" charset="2"/>
              <a:buChar char="n"/>
              <a:defRPr kumimoji="1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2pPr>
            <a:lvl3pPr marL="1143000" indent="-228600">
              <a:spcBef>
                <a:spcPct val="20000"/>
              </a:spcBef>
              <a:buClr>
                <a:srgbClr val="02E4CE"/>
              </a:buClr>
              <a:buFont typeface="Wingdings" panose="05000000000000000000" pitchFamily="2" charset="2"/>
              <a:buChar char="n"/>
              <a:defRPr kumimoji="1" sz="16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3pPr>
            <a:lvl4pPr marL="1600200" indent="-228600">
              <a:spcBef>
                <a:spcPct val="20000"/>
              </a:spcBef>
              <a:buClr>
                <a:srgbClr val="7021FF"/>
              </a:buClr>
              <a:buFont typeface="Wingdings" panose="05000000000000000000" pitchFamily="2" charset="2"/>
              <a:buChar char="n"/>
              <a:defRPr kumimoji="1" sz="14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4pPr>
            <a:lvl5pPr marL="2057400" indent="-228600">
              <a:spcBef>
                <a:spcPct val="20000"/>
              </a:spcBef>
              <a:buClr>
                <a:srgbClr val="EC02AF"/>
              </a:buClr>
              <a:buFont typeface="Wingdings" panose="05000000000000000000" pitchFamily="2" charset="2"/>
              <a:buChar char="n"/>
              <a:defRPr kumimoji="1" sz="12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rgbClr val="EC02AF"/>
              </a:buClr>
              <a:buFont typeface="Wingdings" panose="05000000000000000000" pitchFamily="2" charset="2"/>
              <a:buChar char="n"/>
              <a:defRPr kumimoji="1" sz="12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rgbClr val="EC02AF"/>
              </a:buClr>
              <a:buFont typeface="Wingdings" panose="05000000000000000000" pitchFamily="2" charset="2"/>
              <a:buChar char="n"/>
              <a:defRPr kumimoji="1" sz="12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rgbClr val="EC02AF"/>
              </a:buClr>
              <a:buFont typeface="Wingdings" panose="05000000000000000000" pitchFamily="2" charset="2"/>
              <a:buChar char="n"/>
              <a:defRPr kumimoji="1" sz="12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rgbClr val="EC02AF"/>
              </a:buClr>
              <a:buFont typeface="Wingdings" panose="05000000000000000000" pitchFamily="2" charset="2"/>
              <a:buChar char="n"/>
              <a:defRPr kumimoji="1" sz="12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ja-JP" sz="1800" dirty="0">
                <a:solidFill>
                  <a:srgbClr val="0000FF"/>
                </a:solidFill>
                <a:latin typeface="+mj-lt"/>
              </a:rPr>
              <a:t>1. Slow roll [Inflation]</a:t>
            </a:r>
          </a:p>
        </p:txBody>
      </p:sp>
      <p:sp>
        <p:nvSpPr>
          <p:cNvPr id="202" name="Rectangle 58"/>
          <p:cNvSpPr>
            <a:spLocks noChangeArrowheads="1"/>
          </p:cNvSpPr>
          <p:nvPr/>
        </p:nvSpPr>
        <p:spPr bwMode="auto">
          <a:xfrm>
            <a:off x="6477923" y="3342406"/>
            <a:ext cx="2291496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0" tIns="180000" rIns="180000" bIns="180000"/>
          <a:lstStyle>
            <a:lvl1pPr marL="342900" indent="-342900">
              <a:spcBef>
                <a:spcPct val="20000"/>
              </a:spcBef>
              <a:buClr>
                <a:srgbClr val="F2C400"/>
              </a:buClr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1pPr>
            <a:lvl2pPr marL="742950" indent="-285750">
              <a:spcBef>
                <a:spcPct val="20000"/>
              </a:spcBef>
              <a:buClr>
                <a:srgbClr val="95EE04"/>
              </a:buClr>
              <a:buFont typeface="Wingdings" panose="05000000000000000000" pitchFamily="2" charset="2"/>
              <a:buChar char="n"/>
              <a:defRPr kumimoji="1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2pPr>
            <a:lvl3pPr marL="1143000" indent="-228600">
              <a:spcBef>
                <a:spcPct val="20000"/>
              </a:spcBef>
              <a:buClr>
                <a:srgbClr val="02E4CE"/>
              </a:buClr>
              <a:buFont typeface="Wingdings" panose="05000000000000000000" pitchFamily="2" charset="2"/>
              <a:buChar char="n"/>
              <a:defRPr kumimoji="1" sz="16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3pPr>
            <a:lvl4pPr marL="1600200" indent="-228600">
              <a:spcBef>
                <a:spcPct val="20000"/>
              </a:spcBef>
              <a:buClr>
                <a:srgbClr val="7021FF"/>
              </a:buClr>
              <a:buFont typeface="Wingdings" panose="05000000000000000000" pitchFamily="2" charset="2"/>
              <a:buChar char="n"/>
              <a:defRPr kumimoji="1" sz="14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4pPr>
            <a:lvl5pPr marL="2057400" indent="-228600">
              <a:spcBef>
                <a:spcPct val="20000"/>
              </a:spcBef>
              <a:buClr>
                <a:srgbClr val="EC02AF"/>
              </a:buClr>
              <a:buFont typeface="Wingdings" panose="05000000000000000000" pitchFamily="2" charset="2"/>
              <a:buChar char="n"/>
              <a:defRPr kumimoji="1" sz="12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rgbClr val="EC02AF"/>
              </a:buClr>
              <a:buFont typeface="Wingdings" panose="05000000000000000000" pitchFamily="2" charset="2"/>
              <a:buChar char="n"/>
              <a:defRPr kumimoji="1" sz="12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rgbClr val="EC02AF"/>
              </a:buClr>
              <a:buFont typeface="Wingdings" panose="05000000000000000000" pitchFamily="2" charset="2"/>
              <a:buChar char="n"/>
              <a:defRPr kumimoji="1" sz="12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rgbClr val="EC02AF"/>
              </a:buClr>
              <a:buFont typeface="Wingdings" panose="05000000000000000000" pitchFamily="2" charset="2"/>
              <a:buChar char="n"/>
              <a:defRPr kumimoji="1" sz="12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rgbClr val="EC02AF"/>
              </a:buClr>
              <a:buFont typeface="Wingdings" panose="05000000000000000000" pitchFamily="2" charset="2"/>
              <a:buChar char="n"/>
              <a:defRPr kumimoji="1" sz="12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ja-JP" sz="1800" dirty="0">
                <a:solidFill>
                  <a:srgbClr val="0000FF"/>
                </a:solidFill>
                <a:latin typeface="+mj-lt"/>
              </a:rPr>
              <a:t>3. Decay [Reheating]</a:t>
            </a:r>
          </a:p>
        </p:txBody>
      </p:sp>
      <p:pic>
        <p:nvPicPr>
          <p:cNvPr id="203" name="図 202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4603" y="541524"/>
            <a:ext cx="1673157" cy="836579"/>
          </a:xfrm>
          <a:prstGeom prst="rect">
            <a:avLst/>
          </a:prstGeom>
        </p:spPr>
      </p:pic>
      <p:pic>
        <p:nvPicPr>
          <p:cNvPr id="1028" name="Picture 4" descr="http://w.astro.berkeley.edu/~mwhite/darkmatter/altbbn.jpg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1455" y="220103"/>
            <a:ext cx="1436161" cy="1345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5" name="Rectangle 57"/>
          <p:cNvSpPr>
            <a:spLocks noChangeArrowheads="1"/>
          </p:cNvSpPr>
          <p:nvPr/>
        </p:nvSpPr>
        <p:spPr bwMode="auto">
          <a:xfrm>
            <a:off x="611560" y="1632122"/>
            <a:ext cx="7723799" cy="305664"/>
          </a:xfrm>
          <a:prstGeom prst="rect">
            <a:avLst/>
          </a:prstGeom>
          <a:gradFill flip="none" rotWithShape="1">
            <a:gsLst>
              <a:gs pos="0">
                <a:srgbClr val="0000FF"/>
              </a:gs>
              <a:gs pos="31000">
                <a:srgbClr val="9800B6"/>
              </a:gs>
              <a:gs pos="79000">
                <a:srgbClr val="FF0000"/>
              </a:gs>
              <a:gs pos="100000">
                <a:srgbClr val="0000FF"/>
              </a:gs>
            </a:gsLst>
            <a:lin ang="10800000" scaled="1"/>
            <a:tileRect/>
          </a:gradFill>
          <a:ln>
            <a:noFill/>
          </a:ln>
          <a:effectLst/>
        </p:spPr>
        <p:txBody>
          <a:bodyPr lIns="72000" tIns="180000" rIns="72000" bIns="180000" anchor="ctr"/>
          <a:lstStyle>
            <a:lvl1pPr marL="342900" indent="-342900">
              <a:spcBef>
                <a:spcPct val="20000"/>
              </a:spcBef>
              <a:buClr>
                <a:srgbClr val="F2C400"/>
              </a:buClr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1pPr>
            <a:lvl2pPr marL="742950" indent="-285750">
              <a:spcBef>
                <a:spcPct val="20000"/>
              </a:spcBef>
              <a:buClr>
                <a:srgbClr val="95EE04"/>
              </a:buClr>
              <a:buFont typeface="Wingdings" panose="05000000000000000000" pitchFamily="2" charset="2"/>
              <a:buChar char="n"/>
              <a:defRPr kumimoji="1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2pPr>
            <a:lvl3pPr marL="1143000" indent="-228600">
              <a:spcBef>
                <a:spcPct val="20000"/>
              </a:spcBef>
              <a:buClr>
                <a:srgbClr val="02E4CE"/>
              </a:buClr>
              <a:buFont typeface="Wingdings" panose="05000000000000000000" pitchFamily="2" charset="2"/>
              <a:buChar char="n"/>
              <a:defRPr kumimoji="1" sz="16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3pPr>
            <a:lvl4pPr marL="1600200" indent="-228600">
              <a:spcBef>
                <a:spcPct val="20000"/>
              </a:spcBef>
              <a:buClr>
                <a:srgbClr val="7021FF"/>
              </a:buClr>
              <a:buFont typeface="Wingdings" panose="05000000000000000000" pitchFamily="2" charset="2"/>
              <a:buChar char="n"/>
              <a:defRPr kumimoji="1" sz="14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4pPr>
            <a:lvl5pPr marL="2057400" indent="-228600">
              <a:spcBef>
                <a:spcPct val="20000"/>
              </a:spcBef>
              <a:buClr>
                <a:srgbClr val="EC02AF"/>
              </a:buClr>
              <a:buFont typeface="Wingdings" panose="05000000000000000000" pitchFamily="2" charset="2"/>
              <a:buChar char="n"/>
              <a:defRPr kumimoji="1" sz="12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rgbClr val="EC02AF"/>
              </a:buClr>
              <a:buFont typeface="Wingdings" panose="05000000000000000000" pitchFamily="2" charset="2"/>
              <a:buChar char="n"/>
              <a:defRPr kumimoji="1" sz="12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rgbClr val="EC02AF"/>
              </a:buClr>
              <a:buFont typeface="Wingdings" panose="05000000000000000000" pitchFamily="2" charset="2"/>
              <a:buChar char="n"/>
              <a:defRPr kumimoji="1" sz="12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rgbClr val="EC02AF"/>
              </a:buClr>
              <a:buFont typeface="Wingdings" panose="05000000000000000000" pitchFamily="2" charset="2"/>
              <a:buChar char="n"/>
              <a:defRPr kumimoji="1" sz="12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rgbClr val="EC02AF"/>
              </a:buClr>
              <a:buFont typeface="Wingdings" panose="05000000000000000000" pitchFamily="2" charset="2"/>
              <a:buChar char="n"/>
              <a:defRPr kumimoji="1" sz="12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9pPr>
          </a:lstStyle>
          <a:p>
            <a:pPr algn="ctr">
              <a:buFont typeface="Wingdings" panose="05000000000000000000" pitchFamily="2" charset="2"/>
              <a:buNone/>
            </a:pPr>
            <a:endParaRPr lang="en-US" altLang="ja-JP" sz="16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102" name="直線矢印コネクタ 101"/>
          <p:cNvCxnSpPr/>
          <p:nvPr/>
        </p:nvCxnSpPr>
        <p:spPr>
          <a:xfrm>
            <a:off x="457200" y="2011452"/>
            <a:ext cx="8075240" cy="0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テキスト ボックス 35"/>
          <p:cNvSpPr txBox="1"/>
          <p:nvPr/>
        </p:nvSpPr>
        <p:spPr>
          <a:xfrm>
            <a:off x="693317" y="1639165"/>
            <a:ext cx="8788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chemeClr val="bg1"/>
                </a:solidFill>
              </a:rPr>
              <a:t>Inflation</a:t>
            </a:r>
            <a:endParaRPr kumimoji="1" lang="ja-JP" altLang="en-US" sz="1600" dirty="0">
              <a:solidFill>
                <a:schemeClr val="bg1"/>
              </a:solidFill>
            </a:endParaRPr>
          </a:p>
        </p:txBody>
      </p:sp>
      <p:sp>
        <p:nvSpPr>
          <p:cNvPr id="107" name="テキスト ボックス 106"/>
          <p:cNvSpPr txBox="1"/>
          <p:nvPr/>
        </p:nvSpPr>
        <p:spPr>
          <a:xfrm>
            <a:off x="1907704" y="1625290"/>
            <a:ext cx="10207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chemeClr val="bg1"/>
                </a:solidFill>
              </a:rPr>
              <a:t>Reheating</a:t>
            </a:r>
            <a:endParaRPr kumimoji="1" lang="ja-JP" altLang="en-US" sz="1600" dirty="0">
              <a:solidFill>
                <a:schemeClr val="bg1"/>
              </a:solidFill>
            </a:endParaRPr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6114051" y="1625290"/>
            <a:ext cx="5421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chemeClr val="bg1"/>
                </a:solidFill>
              </a:rPr>
              <a:t>BBN</a:t>
            </a:r>
            <a:endParaRPr kumimoji="1" lang="ja-JP" altLang="en-US" sz="1600" dirty="0">
              <a:solidFill>
                <a:schemeClr val="bg1"/>
              </a:solidFill>
            </a:endParaRPr>
          </a:p>
        </p:txBody>
      </p:sp>
      <p:sp>
        <p:nvSpPr>
          <p:cNvPr id="110" name="テキスト ボックス 109"/>
          <p:cNvSpPr txBox="1"/>
          <p:nvPr/>
        </p:nvSpPr>
        <p:spPr>
          <a:xfrm>
            <a:off x="6893168" y="1625290"/>
            <a:ext cx="14421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chemeClr val="bg1"/>
                </a:solidFill>
              </a:rPr>
              <a:t>Recombination</a:t>
            </a:r>
            <a:endParaRPr kumimoji="1" lang="ja-JP" altLang="en-US" sz="1600" dirty="0">
              <a:solidFill>
                <a:schemeClr val="bg1"/>
              </a:solidFill>
            </a:endParaRPr>
          </a:p>
        </p:txBody>
      </p:sp>
      <p:sp>
        <p:nvSpPr>
          <p:cNvPr id="111" name="テキスト ボックス 110"/>
          <p:cNvSpPr txBox="1"/>
          <p:nvPr/>
        </p:nvSpPr>
        <p:spPr>
          <a:xfrm>
            <a:off x="3291778" y="1622567"/>
            <a:ext cx="1406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chemeClr val="bg1"/>
                </a:solidFill>
              </a:rPr>
              <a:t>(Baryogenesis)</a:t>
            </a:r>
            <a:endParaRPr kumimoji="1" lang="ja-JP" altLang="en-US" sz="1600" dirty="0">
              <a:solidFill>
                <a:schemeClr val="bg1"/>
              </a:solidFill>
            </a:endParaRPr>
          </a:p>
        </p:txBody>
      </p:sp>
      <p:sp>
        <p:nvSpPr>
          <p:cNvPr id="112" name="Rectangle 66"/>
          <p:cNvSpPr>
            <a:spLocks noChangeArrowheads="1"/>
          </p:cNvSpPr>
          <p:nvPr/>
        </p:nvSpPr>
        <p:spPr bwMode="auto">
          <a:xfrm>
            <a:off x="8393944" y="1833107"/>
            <a:ext cx="879270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0" tIns="180000" rIns="180000" bIns="180000"/>
          <a:lstStyle>
            <a:lvl1pPr marL="342900" indent="-342900">
              <a:spcBef>
                <a:spcPct val="20000"/>
              </a:spcBef>
              <a:buClr>
                <a:srgbClr val="F2C400"/>
              </a:buClr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1pPr>
            <a:lvl2pPr marL="742950" indent="-285750">
              <a:spcBef>
                <a:spcPct val="20000"/>
              </a:spcBef>
              <a:buClr>
                <a:srgbClr val="95EE04"/>
              </a:buClr>
              <a:buFont typeface="Wingdings" panose="05000000000000000000" pitchFamily="2" charset="2"/>
              <a:buChar char="n"/>
              <a:defRPr kumimoji="1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2pPr>
            <a:lvl3pPr marL="1143000" indent="-228600">
              <a:spcBef>
                <a:spcPct val="20000"/>
              </a:spcBef>
              <a:buClr>
                <a:srgbClr val="02E4CE"/>
              </a:buClr>
              <a:buFont typeface="Wingdings" panose="05000000000000000000" pitchFamily="2" charset="2"/>
              <a:buChar char="n"/>
              <a:defRPr kumimoji="1" sz="16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3pPr>
            <a:lvl4pPr marL="1600200" indent="-228600">
              <a:spcBef>
                <a:spcPct val="20000"/>
              </a:spcBef>
              <a:buClr>
                <a:srgbClr val="7021FF"/>
              </a:buClr>
              <a:buFont typeface="Wingdings" panose="05000000000000000000" pitchFamily="2" charset="2"/>
              <a:buChar char="n"/>
              <a:defRPr kumimoji="1" sz="14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4pPr>
            <a:lvl5pPr marL="2057400" indent="-228600">
              <a:spcBef>
                <a:spcPct val="20000"/>
              </a:spcBef>
              <a:buClr>
                <a:srgbClr val="EC02AF"/>
              </a:buClr>
              <a:buFont typeface="Wingdings" panose="05000000000000000000" pitchFamily="2" charset="2"/>
              <a:buChar char="n"/>
              <a:defRPr kumimoji="1" sz="12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rgbClr val="EC02AF"/>
              </a:buClr>
              <a:buFont typeface="Wingdings" panose="05000000000000000000" pitchFamily="2" charset="2"/>
              <a:buChar char="n"/>
              <a:defRPr kumimoji="1" sz="12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rgbClr val="EC02AF"/>
              </a:buClr>
              <a:buFont typeface="Wingdings" panose="05000000000000000000" pitchFamily="2" charset="2"/>
              <a:buChar char="n"/>
              <a:defRPr kumimoji="1" sz="12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rgbClr val="EC02AF"/>
              </a:buClr>
              <a:buFont typeface="Wingdings" panose="05000000000000000000" pitchFamily="2" charset="2"/>
              <a:buChar char="n"/>
              <a:defRPr kumimoji="1" sz="12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rgbClr val="EC02AF"/>
              </a:buClr>
              <a:buFont typeface="Wingdings" panose="05000000000000000000" pitchFamily="2" charset="2"/>
              <a:buChar char="n"/>
              <a:defRPr kumimoji="1" sz="12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ja-JP" sz="1800" dirty="0">
                <a:latin typeface="+mj-lt"/>
              </a:rPr>
              <a:t>time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7" name="テキスト ボックス 206"/>
              <p:cNvSpPr txBox="1"/>
              <p:nvPr/>
            </p:nvSpPr>
            <p:spPr>
              <a:xfrm>
                <a:off x="576209" y="2025327"/>
                <a:ext cx="74674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ja-JP" sz="1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ja-JP" sz="14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kumimoji="1" lang="en-US" altLang="ja-JP" sz="1400" b="0" i="1" smtClean="0">
                            <a:latin typeface="Cambria Math" panose="02040503050406030204" pitchFamily="18" charset="0"/>
                          </a:rPr>
                          <m:t>−43</m:t>
                        </m:r>
                      </m:sup>
                    </m:sSup>
                  </m:oMath>
                </a14:m>
                <a:r>
                  <a:rPr kumimoji="1" lang="en-US" altLang="ja-JP" sz="1400" dirty="0"/>
                  <a:t> s</a:t>
                </a:r>
                <a:endParaRPr kumimoji="1" lang="ja-JP" altLang="en-US" sz="1400" dirty="0"/>
              </a:p>
            </p:txBody>
          </p:sp>
        </mc:Choice>
        <mc:Fallback xmlns="">
          <p:sp>
            <p:nvSpPr>
              <p:cNvPr id="207" name="テキスト ボックス 20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209" y="2025327"/>
                <a:ext cx="746743" cy="307777"/>
              </a:xfrm>
              <a:prstGeom prst="rect">
                <a:avLst/>
              </a:prstGeom>
              <a:blipFill rotWithShape="0">
                <a:blip r:embed="rId22"/>
                <a:stretch>
                  <a:fillRect t="-1961" r="-1639" b="-2156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8" name="テキスト ボックス 207"/>
              <p:cNvSpPr txBox="1"/>
              <p:nvPr/>
            </p:nvSpPr>
            <p:spPr>
              <a:xfrm>
                <a:off x="6075962" y="2035321"/>
                <a:ext cx="39466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1" lang="en-US" altLang="ja-JP" sz="1400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kumimoji="1" lang="en-US" altLang="ja-JP" sz="1400" dirty="0"/>
                  <a:t> s</a:t>
                </a:r>
                <a:endParaRPr kumimoji="1" lang="ja-JP" altLang="en-US" sz="1400" dirty="0"/>
              </a:p>
            </p:txBody>
          </p:sp>
        </mc:Choice>
        <mc:Fallback xmlns="">
          <p:sp>
            <p:nvSpPr>
              <p:cNvPr id="208" name="テキスト ボックス 20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5962" y="2035321"/>
                <a:ext cx="394660" cy="307777"/>
              </a:xfrm>
              <a:prstGeom prst="rect">
                <a:avLst/>
              </a:prstGeom>
              <a:blipFill rotWithShape="0">
                <a:blip r:embed="rId11"/>
                <a:stretch>
                  <a:fillRect t="-4000" r="-4688" b="-20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9" name="テキスト ボックス 208"/>
              <p:cNvSpPr txBox="1"/>
              <p:nvPr/>
            </p:nvSpPr>
            <p:spPr>
              <a:xfrm>
                <a:off x="7502863" y="2029849"/>
                <a:ext cx="64831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ja-JP" sz="1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ja-JP" sz="14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kumimoji="1" lang="en-US" altLang="ja-JP" sz="1400" b="0" i="1" smtClean="0">
                            <a:latin typeface="Cambria Math" panose="02040503050406030204" pitchFamily="18" charset="0"/>
                          </a:rPr>
                          <m:t>13</m:t>
                        </m:r>
                      </m:sup>
                    </m:sSup>
                  </m:oMath>
                </a14:m>
                <a:r>
                  <a:rPr kumimoji="1" lang="en-US" altLang="ja-JP" sz="1400" dirty="0"/>
                  <a:t> s</a:t>
                </a:r>
                <a:endParaRPr kumimoji="1" lang="ja-JP" altLang="en-US" sz="1400" dirty="0"/>
              </a:p>
            </p:txBody>
          </p:sp>
        </mc:Choice>
        <mc:Fallback xmlns="">
          <p:sp>
            <p:nvSpPr>
              <p:cNvPr id="209" name="テキスト ボックス 20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02863" y="2029849"/>
                <a:ext cx="648319" cy="307777"/>
              </a:xfrm>
              <a:prstGeom prst="rect">
                <a:avLst/>
              </a:prstGeom>
              <a:blipFill rotWithShape="0">
                <a:blip r:embed="rId23"/>
                <a:stretch>
                  <a:fillRect t="-2000" r="-1887" b="-22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2" name="テキスト ボックス 211"/>
          <p:cNvSpPr txBox="1"/>
          <p:nvPr/>
        </p:nvSpPr>
        <p:spPr>
          <a:xfrm>
            <a:off x="5004048" y="1625290"/>
            <a:ext cx="4683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chemeClr val="bg1"/>
                </a:solidFill>
              </a:rPr>
              <a:t>EW</a:t>
            </a:r>
            <a:endParaRPr kumimoji="1" lang="ja-JP" altLang="en-US" sz="1600" dirty="0">
              <a:solidFill>
                <a:schemeClr val="bg1"/>
              </a:solidFill>
            </a:endParaRPr>
          </a:p>
        </p:txBody>
      </p:sp>
      <p:cxnSp>
        <p:nvCxnSpPr>
          <p:cNvPr id="39" name="直線コネクタ 38"/>
          <p:cNvCxnSpPr/>
          <p:nvPr/>
        </p:nvCxnSpPr>
        <p:spPr>
          <a:xfrm flipV="1">
            <a:off x="5076056" y="1702268"/>
            <a:ext cx="317993" cy="187139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3" name="テキスト ボックス 212"/>
              <p:cNvSpPr txBox="1"/>
              <p:nvPr/>
            </p:nvSpPr>
            <p:spPr>
              <a:xfrm>
                <a:off x="4797949" y="2032715"/>
                <a:ext cx="74674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ja-JP" sz="1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ja-JP" sz="14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kumimoji="1" lang="en-US" altLang="ja-JP" sz="1400" b="0" i="1" smtClean="0">
                            <a:latin typeface="Cambria Math" panose="02040503050406030204" pitchFamily="18" charset="0"/>
                          </a:rPr>
                          <m:t>−12</m:t>
                        </m:r>
                      </m:sup>
                    </m:sSup>
                  </m:oMath>
                </a14:m>
                <a:r>
                  <a:rPr kumimoji="1" lang="en-US" altLang="ja-JP" sz="1400" dirty="0"/>
                  <a:t> s</a:t>
                </a:r>
                <a:endParaRPr kumimoji="1" lang="ja-JP" altLang="en-US" sz="1400" dirty="0"/>
              </a:p>
            </p:txBody>
          </p:sp>
        </mc:Choice>
        <mc:Fallback xmlns="">
          <p:sp>
            <p:nvSpPr>
              <p:cNvPr id="213" name="テキスト ボックス 2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7949" y="2032715"/>
                <a:ext cx="746743" cy="307777"/>
              </a:xfrm>
              <a:prstGeom prst="rect">
                <a:avLst/>
              </a:prstGeom>
              <a:blipFill rotWithShape="0">
                <a:blip r:embed="rId24"/>
                <a:stretch>
                  <a:fillRect r="-813" b="-2156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14" name="グループ化 213"/>
          <p:cNvGrpSpPr/>
          <p:nvPr/>
        </p:nvGrpSpPr>
        <p:grpSpPr>
          <a:xfrm rot="680472">
            <a:off x="5819770" y="3904859"/>
            <a:ext cx="331006" cy="859882"/>
            <a:chOff x="2682976" y="2324557"/>
            <a:chExt cx="520773" cy="1354588"/>
          </a:xfrm>
        </p:grpSpPr>
        <p:sp>
          <p:nvSpPr>
            <p:cNvPr id="215" name="フリーフォーム 214"/>
            <p:cNvSpPr/>
            <p:nvPr/>
          </p:nvSpPr>
          <p:spPr>
            <a:xfrm rot="6836455">
              <a:off x="2211710" y="3016123"/>
              <a:ext cx="1134288" cy="191756"/>
            </a:xfrm>
            <a:custGeom>
              <a:avLst/>
              <a:gdLst>
                <a:gd name="connsiteX0" fmla="*/ 0 w 582125"/>
                <a:gd name="connsiteY0" fmla="*/ 74700 h 154549"/>
                <a:gd name="connsiteX1" fmla="*/ 38636 w 582125"/>
                <a:gd name="connsiteY1" fmla="*/ 2578 h 154549"/>
                <a:gd name="connsiteX2" fmla="*/ 110758 w 582125"/>
                <a:gd name="connsiteY2" fmla="*/ 151973 h 154549"/>
                <a:gd name="connsiteX3" fmla="*/ 182880 w 582125"/>
                <a:gd name="connsiteY3" fmla="*/ 3 h 154549"/>
                <a:gd name="connsiteX4" fmla="*/ 255001 w 582125"/>
                <a:gd name="connsiteY4" fmla="*/ 154549 h 154549"/>
                <a:gd name="connsiteX5" fmla="*/ 327123 w 582125"/>
                <a:gd name="connsiteY5" fmla="*/ 3 h 154549"/>
                <a:gd name="connsiteX6" fmla="*/ 399245 w 582125"/>
                <a:gd name="connsiteY6" fmla="*/ 154549 h 154549"/>
                <a:gd name="connsiteX7" fmla="*/ 471366 w 582125"/>
                <a:gd name="connsiteY7" fmla="*/ 3 h 154549"/>
                <a:gd name="connsiteX8" fmla="*/ 543488 w 582125"/>
                <a:gd name="connsiteY8" fmla="*/ 149398 h 154549"/>
                <a:gd name="connsiteX9" fmla="*/ 582125 w 582125"/>
                <a:gd name="connsiteY9" fmla="*/ 74700 h 154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2125" h="154549">
                  <a:moveTo>
                    <a:pt x="0" y="74700"/>
                  </a:moveTo>
                  <a:cubicBezTo>
                    <a:pt x="10088" y="32199"/>
                    <a:pt x="20176" y="-10301"/>
                    <a:pt x="38636" y="2578"/>
                  </a:cubicBezTo>
                  <a:cubicBezTo>
                    <a:pt x="57096" y="15457"/>
                    <a:pt x="86717" y="152402"/>
                    <a:pt x="110758" y="151973"/>
                  </a:cubicBezTo>
                  <a:cubicBezTo>
                    <a:pt x="134799" y="151544"/>
                    <a:pt x="158840" y="-426"/>
                    <a:pt x="182880" y="3"/>
                  </a:cubicBezTo>
                  <a:cubicBezTo>
                    <a:pt x="206920" y="432"/>
                    <a:pt x="230961" y="154549"/>
                    <a:pt x="255001" y="154549"/>
                  </a:cubicBezTo>
                  <a:cubicBezTo>
                    <a:pt x="279041" y="154549"/>
                    <a:pt x="303082" y="3"/>
                    <a:pt x="327123" y="3"/>
                  </a:cubicBezTo>
                  <a:cubicBezTo>
                    <a:pt x="351164" y="3"/>
                    <a:pt x="375205" y="154549"/>
                    <a:pt x="399245" y="154549"/>
                  </a:cubicBezTo>
                  <a:cubicBezTo>
                    <a:pt x="423285" y="154549"/>
                    <a:pt x="447326" y="861"/>
                    <a:pt x="471366" y="3"/>
                  </a:cubicBezTo>
                  <a:cubicBezTo>
                    <a:pt x="495406" y="-855"/>
                    <a:pt x="525028" y="136949"/>
                    <a:pt x="543488" y="149398"/>
                  </a:cubicBezTo>
                  <a:cubicBezTo>
                    <a:pt x="561948" y="161847"/>
                    <a:pt x="572036" y="118273"/>
                    <a:pt x="582125" y="74700"/>
                  </a:cubicBezTo>
                </a:path>
              </a:pathLst>
            </a:custGeom>
            <a:noFill/>
            <a:ln w="25400">
              <a:solidFill>
                <a:srgbClr val="00B050"/>
              </a:solidFill>
              <a:headEnd type="none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cxnSp>
          <p:nvCxnSpPr>
            <p:cNvPr id="216" name="直線コネクタ 215"/>
            <p:cNvCxnSpPr>
              <a:endCxn id="215" idx="0"/>
            </p:cNvCxnSpPr>
            <p:nvPr/>
          </p:nvCxnSpPr>
          <p:spPr>
            <a:xfrm flipH="1">
              <a:off x="3011917" y="2324557"/>
              <a:ext cx="191832" cy="270391"/>
            </a:xfrm>
            <a:prstGeom prst="line">
              <a:avLst/>
            </a:prstGeom>
            <a:ln w="25400">
              <a:solidFill>
                <a:srgbClr val="00B050"/>
              </a:solidFill>
              <a:head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左中かっこ 1"/>
          <p:cNvSpPr/>
          <p:nvPr/>
        </p:nvSpPr>
        <p:spPr>
          <a:xfrm rot="16200000">
            <a:off x="1566667" y="1382518"/>
            <a:ext cx="406658" cy="2316873"/>
          </a:xfrm>
          <a:prstGeom prst="leftBrace">
            <a:avLst>
              <a:gd name="adj1" fmla="val 28446"/>
              <a:gd name="adj2" fmla="val 68939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テキスト ボックス 55"/>
          <p:cNvSpPr txBox="1"/>
          <p:nvPr/>
        </p:nvSpPr>
        <p:spPr>
          <a:xfrm rot="7271689">
            <a:off x="5847923" y="3367563"/>
            <a:ext cx="372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/>
              <a:t>))</a:t>
            </a:r>
            <a:endParaRPr kumimoji="1" lang="ja-JP" altLang="en-US" sz="1400" dirty="0"/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7380312" y="-5898"/>
            <a:ext cx="17427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3" algn="r"/>
            <a:r>
              <a:rPr lang="en-US" altLang="ja-JP" sz="16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- Introduction -</a:t>
            </a:r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ED5FAF6F-DE9E-4BEF-9663-AD63D7789F40}"/>
              </a:ext>
            </a:extLst>
          </p:cNvPr>
          <p:cNvSpPr/>
          <p:nvPr/>
        </p:nvSpPr>
        <p:spPr>
          <a:xfrm>
            <a:off x="683547" y="1628800"/>
            <a:ext cx="879271" cy="349675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楕円 58">
            <a:extLst>
              <a:ext uri="{FF2B5EF4-FFF2-40B4-BE49-F238E27FC236}">
                <a16:creationId xmlns:a16="http://schemas.microsoft.com/office/drawing/2014/main" id="{1BD50668-5A3F-40C3-9888-875DB4DB14AC}"/>
              </a:ext>
            </a:extLst>
          </p:cNvPr>
          <p:cNvSpPr/>
          <p:nvPr/>
        </p:nvSpPr>
        <p:spPr>
          <a:xfrm>
            <a:off x="6040699" y="1625340"/>
            <a:ext cx="691541" cy="312446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99B9831E-A6AB-4F95-9C7C-7A511B1AB7A0}"/>
                  </a:ext>
                </a:extLst>
              </p:cNvPr>
              <p:cNvSpPr txBox="1"/>
              <p:nvPr/>
            </p:nvSpPr>
            <p:spPr>
              <a:xfrm>
                <a:off x="5777685" y="2321312"/>
                <a:ext cx="1424942" cy="307777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  <m:r>
                        <a:rPr kumimoji="1" lang="en-US" altLang="ja-JP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</m:t>
                      </m:r>
                      <m:r>
                        <a:rPr kumimoji="1" lang="en-US" altLang="ja-JP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  <m:r>
                        <a:rPr kumimoji="1" lang="en-US" altLang="ja-JP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kumimoji="1" lang="en-US" altLang="ja-JP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𝑓𝑒𝑤</m:t>
                      </m:r>
                      <m:r>
                        <a:rPr kumimoji="1" lang="en-US" altLang="ja-JP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kumimoji="1" lang="en-US" altLang="ja-JP" sz="1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MeV</m:t>
                      </m:r>
                    </m:oMath>
                  </m:oMathPara>
                </a14:m>
                <a:endParaRPr kumimoji="1" lang="ja-JP" altLang="en-US" sz="1400" dirty="0"/>
              </a:p>
            </p:txBody>
          </p:sp>
        </mc:Choice>
        <mc:Fallback xmlns=""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99B9831E-A6AB-4F95-9C7C-7A511B1AB7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7685" y="2321312"/>
                <a:ext cx="1424942" cy="307777"/>
              </a:xfrm>
              <a:prstGeom prst="rect">
                <a:avLst/>
              </a:prstGeom>
              <a:blipFill>
                <a:blip r:embed="rId25"/>
                <a:stretch>
                  <a:fillRect b="-5769"/>
                </a:stretch>
              </a:blipFill>
              <a:ln w="127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Rectangle 66">
                <a:extLst>
                  <a:ext uri="{FF2B5EF4-FFF2-40B4-BE49-F238E27FC236}">
                    <a16:creationId xmlns:a16="http://schemas.microsoft.com/office/drawing/2014/main" id="{4FE1527C-3A17-4373-827D-391EF43474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2911" y="2703861"/>
                <a:ext cx="692141" cy="5032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80000" tIns="180000" rIns="180000" bIns="180000"/>
              <a:lstStyle>
                <a:lvl1pPr marL="342900" indent="-342900">
                  <a:spcBef>
                    <a:spcPct val="20000"/>
                  </a:spcBef>
                  <a:buClr>
                    <a:srgbClr val="F2C400"/>
                  </a:buClr>
                  <a:buFont typeface="Wingdings" panose="05000000000000000000" pitchFamily="2" charset="2"/>
                  <a:buChar char="n"/>
                  <a:defRPr kumimoji="1" sz="2000">
                    <a:solidFill>
                      <a:schemeClr val="tx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rgbClr val="95EE04"/>
                  </a:buClr>
                  <a:buFont typeface="Wingdings" panose="05000000000000000000" pitchFamily="2" charset="2"/>
                  <a:buChar char="n"/>
                  <a:defRPr kumimoji="1">
                    <a:solidFill>
                      <a:schemeClr val="tx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02E4CE"/>
                  </a:buClr>
                  <a:buFont typeface="Wingdings" panose="05000000000000000000" pitchFamily="2" charset="2"/>
                  <a:buChar char="n"/>
                  <a:defRPr kumimoji="1" sz="1600">
                    <a:solidFill>
                      <a:schemeClr val="tx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7021FF"/>
                  </a:buClr>
                  <a:buFont typeface="Wingdings" panose="05000000000000000000" pitchFamily="2" charset="2"/>
                  <a:buChar char="n"/>
                  <a:defRPr kumimoji="1" sz="1400">
                    <a:solidFill>
                      <a:schemeClr val="tx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EC02AF"/>
                  </a:buClr>
                  <a:buFont typeface="Wingdings" panose="05000000000000000000" pitchFamily="2" charset="2"/>
                  <a:buChar char="n"/>
                  <a:defRPr kumimoji="1" sz="1200">
                    <a:solidFill>
                      <a:schemeClr val="tx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defRPr>
                </a:lvl5pPr>
                <a:lvl6pPr marL="2514600" indent="-22860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C02AF"/>
                  </a:buClr>
                  <a:buFont typeface="Wingdings" panose="05000000000000000000" pitchFamily="2" charset="2"/>
                  <a:buChar char="n"/>
                  <a:defRPr kumimoji="1" sz="1200">
                    <a:solidFill>
                      <a:schemeClr val="tx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defRPr>
                </a:lvl6pPr>
                <a:lvl7pPr marL="2971800" indent="-22860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C02AF"/>
                  </a:buClr>
                  <a:buFont typeface="Wingdings" panose="05000000000000000000" pitchFamily="2" charset="2"/>
                  <a:buChar char="n"/>
                  <a:defRPr kumimoji="1" sz="1200">
                    <a:solidFill>
                      <a:schemeClr val="tx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defRPr>
                </a:lvl7pPr>
                <a:lvl8pPr marL="3429000" indent="-22860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C02AF"/>
                  </a:buClr>
                  <a:buFont typeface="Wingdings" panose="05000000000000000000" pitchFamily="2" charset="2"/>
                  <a:buChar char="n"/>
                  <a:defRPr kumimoji="1" sz="1200">
                    <a:solidFill>
                      <a:schemeClr val="tx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defRPr>
                </a:lvl8pPr>
                <a:lvl9pPr marL="3886200" indent="-22860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C02AF"/>
                  </a:buClr>
                  <a:buFont typeface="Wingdings" panose="05000000000000000000" pitchFamily="2" charset="2"/>
                  <a:buChar char="n"/>
                  <a:defRPr kumimoji="1" sz="1200">
                    <a:solidFill>
                      <a:schemeClr val="tx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defRPr>
                </a:lvl9pPr>
              </a:lstStyle>
              <a:p>
                <a:pPr>
                  <a:buFont typeface="Wingdings" panose="05000000000000000000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lang="en-US" altLang="ja-JP" sz="1600" dirty="0">
                  <a:solidFill>
                    <a:schemeClr val="tx1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61" name="Rectangle 66">
                <a:extLst>
                  <a:ext uri="{FF2B5EF4-FFF2-40B4-BE49-F238E27FC236}">
                    <a16:creationId xmlns:a16="http://schemas.microsoft.com/office/drawing/2014/main" id="{4FE1527C-3A17-4373-827D-391EF434742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42911" y="2703861"/>
                <a:ext cx="692141" cy="503237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図 7">
            <a:extLst>
              <a:ext uri="{FF2B5EF4-FFF2-40B4-BE49-F238E27FC236}">
                <a16:creationId xmlns:a16="http://schemas.microsoft.com/office/drawing/2014/main" id="{8116398C-87D1-4681-9144-E42E97B76D89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3965478" y="239184"/>
            <a:ext cx="1406218" cy="1255752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CF42203-B578-4CAF-B222-D3A5AD16D18B}"/>
              </a:ext>
            </a:extLst>
          </p:cNvPr>
          <p:cNvSpPr txBox="1"/>
          <p:nvPr/>
        </p:nvSpPr>
        <p:spPr>
          <a:xfrm>
            <a:off x="708874" y="1436193"/>
            <a:ext cx="8354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dirty="0">
                <a:solidFill>
                  <a:srgbClr val="FF0000"/>
                </a:solidFill>
              </a:rPr>
              <a:t>Mandatory!</a:t>
            </a:r>
            <a:endParaRPr kumimoji="1" lang="ja-JP" altLang="en-US" sz="1050" dirty="0">
              <a:solidFill>
                <a:srgbClr val="FF0000"/>
              </a:solidFill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816C85F1-12D5-4BE1-8355-1197314C8FA9}"/>
              </a:ext>
            </a:extLst>
          </p:cNvPr>
          <p:cNvSpPr txBox="1"/>
          <p:nvPr/>
        </p:nvSpPr>
        <p:spPr>
          <a:xfrm>
            <a:off x="6372200" y="1429800"/>
            <a:ext cx="8354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dirty="0">
                <a:solidFill>
                  <a:srgbClr val="FF0000"/>
                </a:solidFill>
              </a:rPr>
              <a:t>Mandatory!</a:t>
            </a:r>
            <a:endParaRPr kumimoji="1" lang="ja-JP" altLang="en-US" sz="1050" dirty="0">
              <a:solidFill>
                <a:srgbClr val="FF0000"/>
              </a:solidFill>
            </a:endParaRP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59B30C09-E985-45A8-8A09-65C3B9E5205C}"/>
              </a:ext>
            </a:extLst>
          </p:cNvPr>
          <p:cNvSpPr txBox="1"/>
          <p:nvPr/>
        </p:nvSpPr>
        <p:spPr>
          <a:xfrm>
            <a:off x="8367540" y="1561183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…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207673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" grpId="0" animBg="1"/>
      <p:bldP spid="5" grpId="0" animBg="1"/>
      <p:bldP spid="59" grpId="0" animBg="1"/>
      <p:bldP spid="7" grpId="0" animBg="1"/>
      <p:bldP spid="9" grpId="0"/>
      <p:bldP spid="6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107504" y="116632"/>
                <a:ext cx="8928992" cy="6552728"/>
              </a:xfrm>
            </p:spPr>
            <p:txBody>
              <a:bodyPr>
                <a:normAutofit/>
              </a:bodyPr>
              <a:lstStyle/>
              <a:p>
                <a:r>
                  <a:rPr lang="en-US" altLang="ja-JP" dirty="0"/>
                  <a:t>Preheating (without spatial expanding)</a:t>
                </a:r>
              </a:p>
              <a:p>
                <a:pPr lvl="3"/>
                <a:endParaRPr lang="en-US" altLang="ja-JP" sz="800" dirty="0"/>
              </a:p>
              <a:p>
                <a:pPr lvl="1"/>
                <a:r>
                  <a:rPr lang="en-US" altLang="ja-JP" dirty="0"/>
                  <a:t>Parametric resonance</a:t>
                </a:r>
                <a:endParaRPr lang="en-US" altLang="ja-JP" dirty="0">
                  <a:ea typeface="HG丸ｺﾞｼｯｸM-PRO" pitchFamily="50" charset="-128"/>
                </a:endParaRPr>
              </a:p>
              <a:p>
                <a:pPr lvl="1"/>
                <a:endParaRPr lang="en-US" altLang="ja-JP" dirty="0">
                  <a:ea typeface="HG丸ｺﾞｼｯｸM-PRO" pitchFamily="50" charset="-128"/>
                </a:endParaRPr>
              </a:p>
              <a:p>
                <a:pPr lvl="1"/>
                <a:endParaRPr lang="en-US" altLang="ja-JP" dirty="0">
                  <a:ea typeface="HG丸ｺﾞｼｯｸM-PRO" pitchFamily="50" charset="-128"/>
                </a:endParaRPr>
              </a:p>
              <a:p>
                <a:pPr lvl="1"/>
                <a:endParaRPr lang="en-US" altLang="ja-JP" dirty="0">
                  <a:ea typeface="HG丸ｺﾞｼｯｸM-PRO" pitchFamily="50" charset="-128"/>
                </a:endParaRPr>
              </a:p>
              <a:p>
                <a:pPr lvl="1"/>
                <a:endParaRPr lang="en-US" altLang="ja-JP" dirty="0">
                  <a:ea typeface="HG丸ｺﾞｼｯｸM-PRO" pitchFamily="50" charset="-128"/>
                </a:endParaRPr>
              </a:p>
              <a:p>
                <a:pPr lvl="1"/>
                <a:endParaRPr lang="en-US" altLang="ja-JP" dirty="0">
                  <a:ea typeface="HG丸ｺﾞｼｯｸM-PRO" pitchFamily="50" charset="-128"/>
                </a:endParaRPr>
              </a:p>
              <a:p>
                <a:pPr lvl="1"/>
                <a:endParaRPr lang="en-US" altLang="ja-JP" dirty="0">
                  <a:ea typeface="HG丸ｺﾞｼｯｸM-PRO" pitchFamily="50" charset="-128"/>
                </a:endParaRPr>
              </a:p>
              <a:p>
                <a:pPr lvl="1"/>
                <a:endParaRPr lang="en-US" altLang="ja-JP" dirty="0">
                  <a:ea typeface="HG丸ｺﾞｼｯｸM-PRO" pitchFamily="50" charset="-128"/>
                </a:endParaRPr>
              </a:p>
              <a:p>
                <a:pPr lvl="1"/>
                <a:endParaRPr lang="en-US" altLang="ja-JP" dirty="0">
                  <a:ea typeface="HG丸ｺﾞｼｯｸM-PRO" pitchFamily="50" charset="-128"/>
                </a:endParaRPr>
              </a:p>
              <a:p>
                <a:pPr lvl="2"/>
                <a:endParaRPr lang="en-US" altLang="ja-JP" dirty="0">
                  <a:ea typeface="HG丸ｺﾞｼｯｸM-PRO" pitchFamily="50" charset="-128"/>
                </a:endParaRPr>
              </a:p>
              <a:p>
                <a:pPr lvl="2"/>
                <a:endParaRPr lang="en-US" altLang="ja-JP" dirty="0"/>
              </a:p>
              <a:p>
                <a:pPr lvl="2"/>
                <a:r>
                  <a:rPr lang="en-US" altLang="ja-JP" dirty="0"/>
                  <a:t>Equation of motion for </a:t>
                </a:r>
                <a14:m>
                  <m:oMath xmlns:m="http://schemas.openxmlformats.org/officeDocument/2006/math">
                    <m:r>
                      <a:rPr lang="en-US" altLang="ja-JP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𝜒</m:t>
                    </m:r>
                  </m:oMath>
                </a14:m>
                <a:endParaRPr lang="en-US" altLang="ja-JP" dirty="0"/>
              </a:p>
              <a:p>
                <a:endParaRPr lang="en-US" altLang="ja-JP" dirty="0">
                  <a:sym typeface="Wingdings" panose="05000000000000000000" pitchFamily="2" charset="2"/>
                </a:endParaRPr>
              </a:p>
              <a:p>
                <a:pPr marL="914400" lvl="2" indent="0">
                  <a:buNone/>
                </a:pPr>
                <a:r>
                  <a:rPr lang="en-US" altLang="ja-JP" dirty="0">
                    <a:sym typeface="Wingdings" panose="05000000000000000000" pitchFamily="2" charset="2"/>
                  </a:rPr>
                  <a:t>  “</a:t>
                </a:r>
                <a:r>
                  <a:rPr lang="en-US" altLang="ja-JP" i="1" u="sng" dirty="0">
                    <a:sym typeface="Wingdings" panose="05000000000000000000" pitchFamily="2" charset="2"/>
                  </a:rPr>
                  <a:t>Mathieu equation</a:t>
                </a:r>
                <a:r>
                  <a:rPr lang="en-US" altLang="ja-JP" dirty="0">
                    <a:sym typeface="Wingdings" panose="05000000000000000000" pitchFamily="2" charset="2"/>
                  </a:rPr>
                  <a:t>”   …   motion of a swing with pumping person</a:t>
                </a:r>
                <a:endParaRPr lang="en-US" altLang="ja-JP" dirty="0"/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504" y="116632"/>
                <a:ext cx="8928992" cy="6552728"/>
              </a:xfrm>
              <a:blipFill>
                <a:blip r:embed="rId33"/>
                <a:stretch>
                  <a:fillRect l="-751" t="-74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2019/11/28</a:t>
            </a:r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3rd Workshop on HEPG @ South China Normal Univ.</a:t>
            </a:r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テキスト ボックス 52"/>
              <p:cNvSpPr txBox="1"/>
              <p:nvPr/>
            </p:nvSpPr>
            <p:spPr>
              <a:xfrm>
                <a:off x="2075538" y="2516556"/>
                <a:ext cx="3891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kumimoji="1" lang="ja-JP" altLang="en-US" i="1" dirty="0"/>
              </a:p>
            </p:txBody>
          </p:sp>
        </mc:Choice>
        <mc:Fallback xmlns="">
          <p:sp>
            <p:nvSpPr>
              <p:cNvPr id="53" name="テキスト ボックス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5538" y="2516556"/>
                <a:ext cx="389144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6" name="正方形/長方形 75"/>
          <p:cNvSpPr/>
          <p:nvPr/>
        </p:nvSpPr>
        <p:spPr>
          <a:xfrm>
            <a:off x="491362" y="2444548"/>
            <a:ext cx="3816424" cy="206058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7" name="テキスト ボックス 76"/>
              <p:cNvSpPr txBox="1"/>
              <p:nvPr/>
            </p:nvSpPr>
            <p:spPr>
              <a:xfrm>
                <a:off x="3759377" y="4018873"/>
                <a:ext cx="56553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kumimoji="1" lang="en-US" altLang="ja-JP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</m:d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77" name="テキスト ボックス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9377" y="4018873"/>
                <a:ext cx="565539" cy="369332"/>
              </a:xfrm>
              <a:prstGeom prst="rect">
                <a:avLst/>
              </a:prstGeom>
              <a:blipFill rotWithShape="0">
                <a:blip r:embed="rId6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8" name="テキスト ボックス 77"/>
          <p:cNvSpPr txBox="1"/>
          <p:nvPr/>
        </p:nvSpPr>
        <p:spPr>
          <a:xfrm>
            <a:off x="4299764" y="3975920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9" name="角丸四角形吹き出し 78"/>
              <p:cNvSpPr/>
              <p:nvPr/>
            </p:nvSpPr>
            <p:spPr>
              <a:xfrm>
                <a:off x="827584" y="1744864"/>
                <a:ext cx="1623704" cy="544150"/>
              </a:xfrm>
              <a:prstGeom prst="wedgeRoundRectCallout">
                <a:avLst>
                  <a:gd name="adj1" fmla="val 38204"/>
                  <a:gd name="adj2" fmla="val -87750"/>
                  <a:gd name="adj3" fmla="val 16667"/>
                </a:avLst>
              </a:prstGeom>
              <a:noFill/>
              <a:ln>
                <a:solidFill>
                  <a:srgbClr val="FF646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r>
                      <a:rPr lang="en-US" altLang="ja-JP" sz="1600" i="1">
                        <a:solidFill>
                          <a:srgbClr val="FF0000"/>
                        </a:solidFill>
                        <a:latin typeface="Cambria Math"/>
                      </a:rPr>
                      <m:t>𝜙</m:t>
                    </m:r>
                  </m:oMath>
                </a14:m>
                <a:r>
                  <a:rPr lang="en-US" altLang="ja-JP" sz="1600" dirty="0">
                    <a:solidFill>
                      <a:schemeClr val="tx1"/>
                    </a:solidFill>
                  </a:rPr>
                  <a:t> : background</a:t>
                </a:r>
              </a:p>
              <a:p>
                <a:pPr algn="ctr"/>
                <a:r>
                  <a:rPr kumimoji="1" lang="en-US" altLang="ja-JP" sz="1600" dirty="0">
                    <a:solidFill>
                      <a:schemeClr val="tx1"/>
                    </a:solidFill>
                  </a:rPr>
                  <a:t>(classical field)</a:t>
                </a:r>
                <a:endParaRPr kumimoji="1" lang="ja-JP" alt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9" name="角丸四角形吹き出し 7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1744864"/>
                <a:ext cx="1623704" cy="544150"/>
              </a:xfrm>
              <a:prstGeom prst="wedgeRoundRectCallout">
                <a:avLst>
                  <a:gd name="adj1" fmla="val 38204"/>
                  <a:gd name="adj2" fmla="val -87750"/>
                  <a:gd name="adj3" fmla="val 16667"/>
                </a:avLst>
              </a:prstGeom>
              <a:blipFill rotWithShape="0">
                <a:blip r:embed="rId25"/>
                <a:stretch>
                  <a:fillRect b="-11024"/>
                </a:stretch>
              </a:blipFill>
              <a:ln>
                <a:solidFill>
                  <a:srgbClr val="FF6464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角丸四角形吹き出し 80"/>
              <p:cNvSpPr/>
              <p:nvPr/>
            </p:nvSpPr>
            <p:spPr>
              <a:xfrm>
                <a:off x="2771800" y="1744864"/>
                <a:ext cx="1617649" cy="570613"/>
              </a:xfrm>
              <a:prstGeom prst="wedgeRoundRectCallout">
                <a:avLst>
                  <a:gd name="adj1" fmla="val 28800"/>
                  <a:gd name="adj2" fmla="val -88257"/>
                  <a:gd name="adj3" fmla="val 16667"/>
                </a:avLst>
              </a:prstGeom>
              <a:no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600" dirty="0"/>
                  <a:t> </a:t>
                </a:r>
                <a14:m>
                  <m:oMath xmlns:m="http://schemas.openxmlformats.org/officeDocument/2006/math">
                    <m:r>
                      <a:rPr lang="en-US" altLang="ja-JP" sz="1600" i="1">
                        <a:solidFill>
                          <a:srgbClr val="0000FF"/>
                        </a:solidFill>
                        <a:latin typeface="Cambria Math"/>
                      </a:rPr>
                      <m:t>𝜒</m:t>
                    </m:r>
                  </m:oMath>
                </a14:m>
                <a:r>
                  <a:rPr lang="en-US" altLang="ja-JP" sz="1600" dirty="0">
                    <a:solidFill>
                      <a:schemeClr val="tx1"/>
                    </a:solidFill>
                  </a:rPr>
                  <a:t> : real scalar (</a:t>
                </a:r>
                <a:r>
                  <a:rPr lang="en-US" altLang="ja-JP" sz="1600" i="1" dirty="0">
                    <a:solidFill>
                      <a:srgbClr val="0000FF"/>
                    </a:solidFill>
                  </a:rPr>
                  <a:t>quantum field</a:t>
                </a:r>
                <a:r>
                  <a:rPr lang="en-US" altLang="ja-JP" sz="1600" dirty="0">
                    <a:solidFill>
                      <a:schemeClr val="tx1"/>
                    </a:solidFill>
                  </a:rPr>
                  <a:t>)</a:t>
                </a:r>
                <a:endParaRPr kumimoji="1" lang="ja-JP" alt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1" name="角丸四角形吹き出し 8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800" y="1744864"/>
                <a:ext cx="1617649" cy="570613"/>
              </a:xfrm>
              <a:prstGeom prst="wedgeRoundRectCallout">
                <a:avLst>
                  <a:gd name="adj1" fmla="val 28800"/>
                  <a:gd name="adj2" fmla="val -88257"/>
                  <a:gd name="adj3" fmla="val 16667"/>
                </a:avLst>
              </a:prstGeom>
              <a:blipFill rotWithShape="0">
                <a:blip r:embed="rId26"/>
                <a:stretch>
                  <a:fillRect b="-8955"/>
                </a:stretch>
              </a:blipFill>
              <a:ln>
                <a:solidFill>
                  <a:srgbClr val="00B0F0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2" name="テキスト ボックス 81"/>
          <p:cNvSpPr txBox="1"/>
          <p:nvPr/>
        </p:nvSpPr>
        <p:spPr>
          <a:xfrm>
            <a:off x="491362" y="476672"/>
            <a:ext cx="86526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3" algn="r"/>
            <a:r>
              <a:rPr lang="en-US" altLang="ja-JP" sz="1600" dirty="0">
                <a:solidFill>
                  <a:srgbClr val="00B050"/>
                </a:solidFill>
              </a:rPr>
              <a:t>[</a:t>
            </a:r>
            <a:r>
              <a:rPr lang="de-DE" altLang="ja-JP" sz="1600" dirty="0">
                <a:solidFill>
                  <a:srgbClr val="00B050"/>
                </a:solidFill>
              </a:rPr>
              <a:t>J. H. Traschen and R. H. Brandenberger (1990), </a:t>
            </a:r>
            <a:r>
              <a:rPr lang="en-US" altLang="ja-JP" sz="1600" dirty="0">
                <a:solidFill>
                  <a:srgbClr val="00B050"/>
                </a:solidFill>
              </a:rPr>
              <a:t>L. </a:t>
            </a:r>
            <a:r>
              <a:rPr lang="en-US" altLang="ja-JP" sz="1600" dirty="0" err="1">
                <a:solidFill>
                  <a:srgbClr val="00B050"/>
                </a:solidFill>
              </a:rPr>
              <a:t>Kofman</a:t>
            </a:r>
            <a:r>
              <a:rPr lang="en-US" altLang="ja-JP" sz="1600" dirty="0">
                <a:solidFill>
                  <a:srgbClr val="00B050"/>
                </a:solidFill>
              </a:rPr>
              <a:t>, A. D. Linde, A. A. </a:t>
            </a:r>
            <a:r>
              <a:rPr lang="en-US" altLang="ja-JP" sz="1600" dirty="0" err="1">
                <a:solidFill>
                  <a:srgbClr val="00B050"/>
                </a:solidFill>
              </a:rPr>
              <a:t>Starobinsky</a:t>
            </a:r>
            <a:r>
              <a:rPr lang="en-US" altLang="ja-JP" sz="1600" dirty="0">
                <a:solidFill>
                  <a:srgbClr val="00B050"/>
                </a:solidFill>
              </a:rPr>
              <a:t> (1994, 1997)]</a:t>
            </a:r>
          </a:p>
        </p:txBody>
      </p:sp>
      <p:cxnSp>
        <p:nvCxnSpPr>
          <p:cNvPr id="47" name="直線矢印コネクタ 46"/>
          <p:cNvCxnSpPr/>
          <p:nvPr/>
        </p:nvCxnSpPr>
        <p:spPr>
          <a:xfrm>
            <a:off x="608668" y="4020052"/>
            <a:ext cx="3527414" cy="0"/>
          </a:xfrm>
          <a:prstGeom prst="straightConnector1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フリーフォーム 50"/>
          <p:cNvSpPr/>
          <p:nvPr/>
        </p:nvSpPr>
        <p:spPr>
          <a:xfrm>
            <a:off x="1067426" y="3064968"/>
            <a:ext cx="2740395" cy="946368"/>
          </a:xfrm>
          <a:custGeom>
            <a:avLst/>
            <a:gdLst>
              <a:gd name="connsiteX0" fmla="*/ 0 w 3057098"/>
              <a:gd name="connsiteY0" fmla="*/ 0 h 1719691"/>
              <a:gd name="connsiteX1" fmla="*/ 1501253 w 3057098"/>
              <a:gd name="connsiteY1" fmla="*/ 1719618 h 1719691"/>
              <a:gd name="connsiteX2" fmla="*/ 3057098 w 3057098"/>
              <a:gd name="connsiteY2" fmla="*/ 54591 h 1719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57098" h="1719691">
                <a:moveTo>
                  <a:pt x="0" y="0"/>
                </a:moveTo>
                <a:cubicBezTo>
                  <a:pt x="495868" y="855260"/>
                  <a:pt x="991737" y="1710520"/>
                  <a:pt x="1501253" y="1719618"/>
                </a:cubicBezTo>
                <a:cubicBezTo>
                  <a:pt x="2010769" y="1728716"/>
                  <a:pt x="2533933" y="891653"/>
                  <a:pt x="3057098" y="54591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2" name="直線矢印コネクタ 51"/>
          <p:cNvCxnSpPr/>
          <p:nvPr/>
        </p:nvCxnSpPr>
        <p:spPr>
          <a:xfrm flipV="1">
            <a:off x="2408868" y="2809171"/>
            <a:ext cx="0" cy="1450010"/>
          </a:xfrm>
          <a:prstGeom prst="straightConnector1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円/楕円 53"/>
          <p:cNvSpPr/>
          <p:nvPr/>
        </p:nvSpPr>
        <p:spPr>
          <a:xfrm>
            <a:off x="1472764" y="3360215"/>
            <a:ext cx="180000" cy="180000"/>
          </a:xfrm>
          <a:prstGeom prst="ellipse">
            <a:avLst/>
          </a:prstGeom>
          <a:gradFill flip="none" rotWithShape="1">
            <a:gsLst>
              <a:gs pos="0">
                <a:srgbClr val="FF0000"/>
              </a:gs>
              <a:gs pos="10000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テキスト ボックス 49"/>
              <p:cNvSpPr txBox="1"/>
              <p:nvPr/>
            </p:nvSpPr>
            <p:spPr>
              <a:xfrm>
                <a:off x="1146190" y="1031161"/>
                <a:ext cx="3204082" cy="5533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  <m:r>
                        <a:rPr lang="en-US" altLang="ja-JP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ja-JP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ja-JP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ja-JP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Sup>
                        <m:sSubSupPr>
                          <m:ctrlPr>
                            <a:rPr lang="en-US" altLang="ja-JP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ja-JP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altLang="ja-JP" sz="16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sub>
                        <m:sup>
                          <m:r>
                            <a:rPr lang="en-US" altLang="ja-JP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sSup>
                        <m:sSupPr>
                          <m:ctrlPr>
                            <a:rPr lang="en-US" altLang="ja-JP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US" altLang="ja-JP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ja-JP" sz="16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  <m:r>
                                <a:rPr lang="en-US" altLang="ja-JP" sz="16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altLang="ja-JP" sz="16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altLang="ja-JP" sz="16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</m:e>
                        <m:sup>
                          <m:r>
                            <a:rPr lang="en-US" altLang="ja-JP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ja-JP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ja-JP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ja-JP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ja-JP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US" altLang="ja-JP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ja-JP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e>
                        <m:sup>
                          <m:r>
                            <a:rPr lang="en-US" altLang="ja-JP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altLang="ja-JP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US" altLang="ja-JP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ja-JP" sz="16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  <m:r>
                                <a:rPr lang="en-US" altLang="ja-JP" sz="16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altLang="ja-JP" sz="16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altLang="ja-JP" sz="16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</m:e>
                        <m:sup>
                          <m:r>
                            <a:rPr lang="en-US" altLang="ja-JP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altLang="ja-JP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ja-JP" sz="16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p>
                          <m:r>
                            <a:rPr lang="en-US" altLang="ja-JP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kumimoji="1" lang="ja-JP" altLang="en-US" sz="1600" dirty="0"/>
              </a:p>
            </p:txBody>
          </p:sp>
        </mc:Choice>
        <mc:Fallback xmlns="">
          <p:sp>
            <p:nvSpPr>
              <p:cNvPr id="50" name="テキスト ボックス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6190" y="1031161"/>
                <a:ext cx="3204082" cy="553357"/>
              </a:xfrm>
              <a:prstGeom prst="rect">
                <a:avLst/>
              </a:prstGeom>
              <a:blipFill rotWithShape="0"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6" name="グループ化 65"/>
          <p:cNvGrpSpPr/>
          <p:nvPr/>
        </p:nvGrpSpPr>
        <p:grpSpPr>
          <a:xfrm>
            <a:off x="4645457" y="2636894"/>
            <a:ext cx="4431683" cy="2527884"/>
            <a:chOff x="2940494" y="-2896327"/>
            <a:chExt cx="4431683" cy="2527884"/>
          </a:xfrm>
        </p:grpSpPr>
        <p:sp>
          <p:nvSpPr>
            <p:cNvPr id="67" name="正方形/長方形 66"/>
            <p:cNvSpPr/>
            <p:nvPr/>
          </p:nvSpPr>
          <p:spPr>
            <a:xfrm>
              <a:off x="2940494" y="-2896327"/>
              <a:ext cx="4301543" cy="25278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glow rad="1016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pic>
          <p:nvPicPr>
            <p:cNvPr id="68" name="Picture 4" descr="パラメータ共振の原理とパラメトリック発振の図"/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7441" y="-2694650"/>
              <a:ext cx="3980507" cy="1946831"/>
            </a:xfrm>
            <a:prstGeom prst="rect">
              <a:avLst/>
            </a:prstGeom>
            <a:noFill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9" name="テキスト ボックス 68"/>
            <p:cNvSpPr txBox="1"/>
            <p:nvPr/>
          </p:nvSpPr>
          <p:spPr>
            <a:xfrm>
              <a:off x="5286338" y="-2119248"/>
              <a:ext cx="65381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100" b="1" dirty="0">
                  <a:solidFill>
                    <a:srgbClr val="FF5001"/>
                  </a:solidFill>
                </a:rPr>
                <a:t>Center of Mass</a:t>
              </a:r>
              <a:endParaRPr kumimoji="1" lang="ja-JP" altLang="en-US" sz="1100" b="1" dirty="0">
                <a:solidFill>
                  <a:srgbClr val="FF5001"/>
                </a:solidFill>
              </a:endParaRPr>
            </a:p>
          </p:txBody>
        </p:sp>
        <p:sp>
          <p:nvSpPr>
            <p:cNvPr id="84" name="テキスト ボックス 83"/>
            <p:cNvSpPr txBox="1"/>
            <p:nvPr/>
          </p:nvSpPr>
          <p:spPr>
            <a:xfrm>
              <a:off x="5292635" y="-1306513"/>
              <a:ext cx="78579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100" b="1" dirty="0">
                  <a:solidFill>
                    <a:srgbClr val="0000FF"/>
                  </a:solidFill>
                </a:rPr>
                <a:t>Amp of Swing</a:t>
              </a:r>
              <a:endParaRPr kumimoji="1" lang="ja-JP" altLang="en-US" sz="1100" b="1" dirty="0">
                <a:solidFill>
                  <a:srgbClr val="0000FF"/>
                </a:solidFill>
              </a:endParaRPr>
            </a:p>
          </p:txBody>
        </p:sp>
        <p:sp>
          <p:nvSpPr>
            <p:cNvPr id="85" name="円弧 84"/>
            <p:cNvSpPr/>
            <p:nvPr/>
          </p:nvSpPr>
          <p:spPr>
            <a:xfrm>
              <a:off x="3118552" y="-1595771"/>
              <a:ext cx="2232972" cy="992557"/>
            </a:xfrm>
            <a:prstGeom prst="arc">
              <a:avLst>
                <a:gd name="adj1" fmla="val 610780"/>
                <a:gd name="adj2" fmla="val 10182948"/>
              </a:avLst>
            </a:prstGeom>
            <a:ln w="25400">
              <a:solidFill>
                <a:srgbClr val="0000FF"/>
              </a:solidFill>
              <a:headEnd type="stealth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86" name="直線矢印コネクタ 85"/>
            <p:cNvCxnSpPr/>
            <p:nvPr/>
          </p:nvCxnSpPr>
          <p:spPr>
            <a:xfrm flipV="1">
              <a:off x="3070817" y="-2138455"/>
              <a:ext cx="493071" cy="742919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stealth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7" name="テキスト ボックス 86"/>
                <p:cNvSpPr txBox="1"/>
                <p:nvPr/>
              </p:nvSpPr>
              <p:spPr>
                <a:xfrm>
                  <a:off x="4705750" y="-747819"/>
                  <a:ext cx="785792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∼</m:t>
                        </m:r>
                        <m:sSub>
                          <m:sSubPr>
                            <m:ctrlPr>
                              <a:rPr kumimoji="1" lang="en-US" altLang="ja-JP" sz="16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16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𝜒</m:t>
                            </m:r>
                          </m:e>
                          <m:sub>
                            <m:r>
                              <a:rPr kumimoji="1" lang="en-US" altLang="ja-JP" sz="16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1600" dirty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66" name="テキスト ボックス 6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05750" y="-747819"/>
                  <a:ext cx="785792" cy="338554"/>
                </a:xfrm>
                <a:prstGeom prst="rect">
                  <a:avLst/>
                </a:prstGeom>
                <a:blipFill rotWithShape="0">
                  <a:blip r:embed="rId1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8" name="テキスト ボックス 87"/>
                <p:cNvSpPr txBox="1"/>
                <p:nvPr/>
              </p:nvSpPr>
              <p:spPr>
                <a:xfrm>
                  <a:off x="3350290" y="-2435114"/>
                  <a:ext cx="785792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∼</m:t>
                        </m:r>
                        <m:d>
                          <m:dPr>
                            <m:begChr m:val="⟨"/>
                            <m:endChr m:val="⟩"/>
                            <m:ctrlPr>
                              <a:rPr kumimoji="1" lang="en-US" altLang="ja-JP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1" lang="en-US" altLang="ja-JP" sz="16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</m:d>
                      </m:oMath>
                    </m:oMathPara>
                  </a14:m>
                  <a:endParaRPr kumimoji="1" lang="ja-JP" altLang="en-US" sz="1600" dirty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67" name="テキスト ボックス 6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50290" y="-2435114"/>
                  <a:ext cx="785792" cy="338554"/>
                </a:xfrm>
                <a:prstGeom prst="rect">
                  <a:avLst/>
                </a:prstGeom>
                <a:blipFill rotWithShape="0">
                  <a:blip r:embed="rId19"/>
                  <a:stretch>
                    <a:fillRect b="-10909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9" name="テキスト ボックス 88"/>
            <p:cNvSpPr txBox="1"/>
            <p:nvPr/>
          </p:nvSpPr>
          <p:spPr>
            <a:xfrm>
              <a:off x="4364110" y="-2896327"/>
              <a:ext cx="300806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00" dirty="0"/>
                <a:t>[ http://www.riken.jp/pr/press/2014/20140725_1/ ]</a:t>
              </a:r>
              <a:endParaRPr kumimoji="1" lang="ja-JP" altLang="en-US" sz="100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2" name="テキスト ボックス 91"/>
              <p:cNvSpPr txBox="1"/>
              <p:nvPr/>
            </p:nvSpPr>
            <p:spPr>
              <a:xfrm>
                <a:off x="1420988" y="5486194"/>
                <a:ext cx="4676778" cy="3781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1600" b="0" i="1" dirty="0" smtClean="0">
                          <a:latin typeface="Cambria Math" panose="02040503050406030204" pitchFamily="18" charset="0"/>
                        </a:rPr>
                        <m:t>0=</m:t>
                      </m:r>
                      <m:sSubSup>
                        <m:sSubSupPr>
                          <m:ctrlPr>
                            <a:rPr lang="en-US" altLang="ja-JP" sz="1600" i="1" dirty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ja-JP" sz="1600" i="1" dirty="0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altLang="ja-JP" sz="1600" i="1" dirty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  <m:sup>
                          <m:r>
                            <a:rPr lang="en-US" altLang="ja-JP" sz="1600" i="1" dirty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sSub>
                        <m:sSubPr>
                          <m:ctrlPr>
                            <a:rPr lang="en-US" altLang="ja-JP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1600" i="1" dirty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altLang="ja-JP" sz="1600" i="1" dirty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altLang="ja-JP" sz="1600" b="0" i="1" dirty="0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altLang="ja-JP" sz="16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altLang="ja-JP" sz="16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ja-JP" sz="1600" b="1" i="0" dirty="0" smtClean="0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</m:e>
                            <m:sup>
                              <m:r>
                                <a:rPr lang="en-US" altLang="ja-JP" sz="1600" b="0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altLang="ja-JP" sz="1600" b="0" i="1" dirty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altLang="ja-JP" sz="1600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altLang="ja-JP" sz="16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altLang="ja-JP" sz="1600" i="1" dirty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sz="1600" i="1" dirty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en-US" altLang="ja-JP" sz="1600" i="1" dirty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altLang="ja-JP" sz="1600" i="1" dirty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altLang="ja-JP" sz="1600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p>
                                <m:sSupPr>
                                  <m:ctrlPr>
                                    <a:rPr lang="en-US" altLang="ja-JP" sz="16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ja-JP" sz="1600" i="0" dirty="0">
                                      <a:latin typeface="Cambria Math" panose="02040503050406030204" pitchFamily="18" charset="0"/>
                                    </a:rPr>
                                    <m:t>cos</m:t>
                                  </m:r>
                                </m:e>
                                <m:sup>
                                  <m:r>
                                    <a:rPr lang="en-US" altLang="ja-JP" sz="1600" b="0" i="1" dirty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altLang="ja-JP" sz="1600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altLang="ja-JP" sz="1600" i="1" dirty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ja-JP" sz="1600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sub>
                          </m:sSub>
                          <m:r>
                            <a:rPr lang="en-US" altLang="ja-JP" sz="1600" i="1" dirty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sSub>
                        <m:sSubPr>
                          <m:ctrlPr>
                            <a:rPr lang="en-US" altLang="ja-JP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1600" i="1" dirty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altLang="ja-JP" sz="1600" i="1" dirty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kumimoji="1" lang="ja-JP" altLang="en-US" sz="1600" dirty="0"/>
              </a:p>
            </p:txBody>
          </p:sp>
        </mc:Choice>
        <mc:Fallback xmlns="">
          <p:sp>
            <p:nvSpPr>
              <p:cNvPr id="92" name="テキスト ボックス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0988" y="5486194"/>
                <a:ext cx="4676778" cy="378117"/>
              </a:xfrm>
              <a:prstGeom prst="rect">
                <a:avLst/>
              </a:prstGeom>
              <a:blipFill rotWithShape="0">
                <a:blip r:embed="rId29"/>
                <a:stretch>
                  <a:fillRect b="-645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3" name="図 92"/>
          <p:cNvPicPr>
            <a:picLocks noChangeAspect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8296" y="1007716"/>
            <a:ext cx="2438400" cy="1371600"/>
          </a:xfrm>
          <a:prstGeom prst="rect">
            <a:avLst/>
          </a:prstGeom>
          <a:effectLst>
            <a:glow rad="228600">
              <a:schemeClr val="tx1">
                <a:alpha val="40000"/>
              </a:schemeClr>
            </a:glow>
          </a:effectLst>
        </p:spPr>
      </p:pic>
      <p:sp>
        <p:nvSpPr>
          <p:cNvPr id="94" name="テキスト ボックス 93"/>
          <p:cNvSpPr txBox="1"/>
          <p:nvPr/>
        </p:nvSpPr>
        <p:spPr>
          <a:xfrm>
            <a:off x="6308296" y="1001312"/>
            <a:ext cx="244650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>
                <a:solidFill>
                  <a:srgbClr val="FF0000"/>
                </a:solidFill>
              </a:rPr>
              <a:t>( http://www.nicovideo.jp/watch/sm14518057 )</a:t>
            </a:r>
            <a:endParaRPr kumimoji="1" lang="ja-JP" altLang="en-US" sz="900" dirty="0">
              <a:solidFill>
                <a:srgbClr val="FF0000"/>
              </a:solidFill>
            </a:endParaRP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7380312" y="-5898"/>
            <a:ext cx="17427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3" algn="r"/>
            <a:r>
              <a:rPr lang="en-US" altLang="ja-JP" sz="16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- Introduction -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大かっこ 32"/>
              <p:cNvSpPr/>
              <p:nvPr/>
            </p:nvSpPr>
            <p:spPr>
              <a:xfrm>
                <a:off x="1493980" y="4640090"/>
                <a:ext cx="1941404" cy="229576"/>
              </a:xfrm>
              <a:prstGeom prst="bracketPair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altLang="ja-JP" sz="140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sz="1400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  <m:r>
                            <a:rPr lang="en-US" altLang="ja-JP" sz="14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altLang="ja-JP" sz="14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ja-JP" sz="14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  <m:r>
                        <a:rPr lang="en-US" altLang="ja-JP" sz="14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∼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altLang="ja-JP" sz="14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ja-JP" sz="1400" b="0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400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altLang="ja-JP" sz="1400" b="0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US" altLang="ja-JP" sz="14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ja-JP" sz="14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cos</m:t>
                          </m:r>
                          <m:r>
                            <a:rPr lang="en-US" altLang="ja-JP" sz="14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ja-JP" sz="14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altLang="ja-JP" sz="14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sub>
                      </m:sSub>
                      <m:r>
                        <a:rPr lang="en-US" altLang="ja-JP" sz="14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kumimoji="1" lang="ja-JP" altLang="en-US" sz="1400" i="1" dirty="0"/>
              </a:p>
            </p:txBody>
          </p:sp>
        </mc:Choice>
        <mc:Fallback xmlns="">
          <p:sp>
            <p:nvSpPr>
              <p:cNvPr id="33" name="大かっこ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3980" y="4640090"/>
                <a:ext cx="1941404" cy="229576"/>
              </a:xfrm>
              <a:prstGeom prst="bracketPair">
                <a:avLst/>
              </a:prstGeom>
              <a:blipFill rotWithShape="0">
                <a:blip r:embed="rId31"/>
                <a:stretch>
                  <a:fillRect b="-22500"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大かっこ 33"/>
              <p:cNvSpPr/>
              <p:nvPr/>
            </p:nvSpPr>
            <p:spPr>
              <a:xfrm>
                <a:off x="5841046" y="5500601"/>
                <a:ext cx="3105954" cy="346121"/>
              </a:xfrm>
              <a:prstGeom prst="bracketPair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b="0" dirty="0">
                    <a:solidFill>
                      <a:srgbClr val="0000FF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sz="1400" b="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𝜒</m:t>
                    </m:r>
                    <m:d>
                      <m:dPr>
                        <m:ctrlPr>
                          <a:rPr lang="en-US" altLang="ja-JP" sz="1400" b="0" i="1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ja-JP" sz="1400" b="0" i="1" dirty="0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altLang="ja-JP" sz="1400" b="0" i="1" dirty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ja-JP" sz="1400" b="1" i="0" dirty="0" smtClean="0">
                            <a:latin typeface="Cambria Math" panose="02040503050406030204" pitchFamily="18" charset="0"/>
                          </a:rPr>
                          <m:t>𝐱</m:t>
                        </m:r>
                      </m:e>
                    </m:d>
                    <m:r>
                      <a:rPr lang="en-US" altLang="ja-JP" sz="1400" b="0" i="1" dirty="0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US" altLang="ja-JP" sz="1400" b="0" i="1" dirty="0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altLang="ja-JP" sz="1400" b="0" i="1" dirty="0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  <m:sup/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altLang="ja-JP" sz="1400" b="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altLang="ja-JP" sz="1400" b="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ja-JP" sz="1400" b="0" i="1" dirty="0" smtClean="0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altLang="ja-JP" sz="1400" b="0" i="1" dirty="0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altLang="ja-JP" sz="1400" b="1" i="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𝐤</m:t>
                                </m:r>
                                <m:r>
                                  <a:rPr lang="en-US" altLang="ja-JP" sz="1400" b="1" i="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⋅</m:t>
                                </m:r>
                                <m:r>
                                  <a:rPr lang="en-US" altLang="ja-JP" sz="1400" b="1" i="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𝐱</m:t>
                                </m:r>
                              </m:sup>
                            </m:sSup>
                            <m:sSub>
                              <m:sSubPr>
                                <m:ctrlPr>
                                  <a:rPr lang="en-US" altLang="ja-JP" sz="1400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ja-JP" sz="1400" i="1" dirty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𝜒</m:t>
                                </m:r>
                              </m:e>
                              <m:sub>
                                <m:r>
                                  <a:rPr lang="en-US" altLang="ja-JP" sz="1400" i="1" dirty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altLang="ja-JP" sz="1400" i="1" dirty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ja-JP" sz="1400" i="1" dirty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d>
                            <m:sSub>
                              <m:sSubPr>
                                <m:ctrlPr>
                                  <a:rPr lang="en-US" altLang="ja-JP" sz="1400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ja-JP" sz="1400" i="1" dirty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ja-JP" sz="1400" i="1" dirty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  <m:r>
                              <a:rPr lang="en-US" altLang="ja-JP" sz="1400" i="1" dirty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d>
                              <m:dPr>
                                <m:ctrlPr>
                                  <a:rPr lang="en-US" altLang="ja-JP" sz="1400" i="1" dirty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ja-JP" sz="1400" i="1" dirty="0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  <m:r>
                                  <a:rPr lang="en-US" altLang="ja-JP" sz="1400" i="1" dirty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altLang="ja-JP" sz="1400" i="1" dirty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  <m:r>
                                  <a:rPr lang="en-US" altLang="ja-JP" sz="1400" i="1" dirty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</m:e>
                            </m:d>
                          </m:e>
                        </m:d>
                      </m:e>
                    </m:nary>
                  </m:oMath>
                </a14:m>
                <a:endParaRPr kumimoji="1" lang="ja-JP" altLang="en-US" sz="1400" i="1" dirty="0"/>
              </a:p>
            </p:txBody>
          </p:sp>
        </mc:Choice>
        <mc:Fallback xmlns="">
          <p:sp>
            <p:nvSpPr>
              <p:cNvPr id="34" name="大かっこ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1046" y="5500601"/>
                <a:ext cx="3105954" cy="346121"/>
              </a:xfrm>
              <a:prstGeom prst="bracketPair">
                <a:avLst/>
              </a:prstGeom>
              <a:blipFill>
                <a:blip r:embed="rId32"/>
                <a:stretch>
                  <a:fillRect t="-79661" b="-130508"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319575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repeatCount="indefinite" accel="50000" decel="50000" autoRev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7.40741E-7 L 0.0316 0.03704 C 0.04254 0.04907 0.07952 0.07153 0.09653 0.07153 C 0.11598 0.07153 0.14809 0.04907 0.15903 0.03704 L 0.19497 7.40741E-7 " pathEditMode="relative" rAng="0" ptsTypes="AAAAA">
                                      <p:cBhvr>
                                        <p:cTn id="6" dur="1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40" y="35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9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107504" y="116632"/>
                <a:ext cx="8928992" cy="6552728"/>
              </a:xfrm>
            </p:spPr>
            <p:txBody>
              <a:bodyPr>
                <a:normAutofit/>
              </a:bodyPr>
              <a:lstStyle/>
              <a:p>
                <a:r>
                  <a:rPr lang="en-US" altLang="ja-JP" dirty="0"/>
                  <a:t>Preheating (without spatial expanding)</a:t>
                </a:r>
              </a:p>
              <a:p>
                <a:pPr lvl="3"/>
                <a:endParaRPr lang="en-US" altLang="ja-JP" sz="800" dirty="0"/>
              </a:p>
              <a:p>
                <a:pPr lvl="1"/>
                <a:r>
                  <a:rPr lang="en-US" altLang="ja-JP" dirty="0"/>
                  <a:t>Parametric resonance</a:t>
                </a:r>
                <a:endParaRPr lang="en-US" altLang="ja-JP" dirty="0">
                  <a:ea typeface="HG丸ｺﾞｼｯｸM-PRO" pitchFamily="50" charset="-128"/>
                </a:endParaRPr>
              </a:p>
              <a:p>
                <a:pPr lvl="1"/>
                <a:endParaRPr lang="en-US" altLang="ja-JP" dirty="0">
                  <a:ea typeface="HG丸ｺﾞｼｯｸM-PRO" pitchFamily="50" charset="-128"/>
                </a:endParaRPr>
              </a:p>
              <a:p>
                <a:endParaRPr lang="en-US" altLang="ja-JP" dirty="0">
                  <a:ea typeface="HG丸ｺﾞｼｯｸM-PRO" pitchFamily="50" charset="-128"/>
                </a:endParaRPr>
              </a:p>
              <a:p>
                <a:endParaRPr lang="en-US" altLang="ja-JP" dirty="0">
                  <a:ea typeface="HG丸ｺﾞｼｯｸM-PRO" pitchFamily="50" charset="-128"/>
                </a:endParaRPr>
              </a:p>
              <a:p>
                <a:endParaRPr lang="en-US" altLang="ja-JP" dirty="0">
                  <a:ea typeface="HG丸ｺﾞｼｯｸM-PRO" pitchFamily="50" charset="-128"/>
                </a:endParaRPr>
              </a:p>
              <a:p>
                <a:endParaRPr lang="en-US" altLang="ja-JP" dirty="0">
                  <a:ea typeface="HG丸ｺﾞｼｯｸM-PRO" pitchFamily="50" charset="-128"/>
                </a:endParaRPr>
              </a:p>
              <a:p>
                <a:endParaRPr lang="en-US" altLang="ja-JP" dirty="0">
                  <a:ea typeface="HG丸ｺﾞｼｯｸM-PRO" pitchFamily="50" charset="-128"/>
                </a:endParaRPr>
              </a:p>
              <a:p>
                <a:endParaRPr lang="en-US" altLang="ja-JP" dirty="0">
                  <a:ea typeface="HG丸ｺﾞｼｯｸM-PRO" pitchFamily="50" charset="-128"/>
                </a:endParaRPr>
              </a:p>
              <a:p>
                <a:pPr lvl="1"/>
                <a:endParaRPr lang="en-US" altLang="ja-JP" dirty="0">
                  <a:ea typeface="HG丸ｺﾞｼｯｸM-PRO" pitchFamily="50" charset="-128"/>
                </a:endParaRPr>
              </a:p>
              <a:p>
                <a:pPr lvl="1"/>
                <a:endParaRPr lang="en-US" altLang="ja-JP" dirty="0">
                  <a:ea typeface="HG丸ｺﾞｼｯｸM-PRO" pitchFamily="50" charset="-128"/>
                </a:endParaRPr>
              </a:p>
              <a:p>
                <a:pPr lvl="2"/>
                <a:r>
                  <a:rPr lang="en-US" altLang="ja-JP" dirty="0">
                    <a:ea typeface="HG丸ｺﾞｼｯｸM-PRO" pitchFamily="50" charset="-128"/>
                  </a:rPr>
                  <a:t>Particle production happens</a:t>
                </a:r>
              </a:p>
              <a:p>
                <a:pPr lvl="3"/>
                <a:r>
                  <a:rPr lang="en-US" altLang="ja-JP" dirty="0">
                    <a:ea typeface="HG丸ｺﾞｼｯｸM-PRO" pitchFamily="50" charset="-128"/>
                  </a:rPr>
                  <a:t>exponentially (bosonic effect)</a:t>
                </a:r>
              </a:p>
              <a:p>
                <a:pPr lvl="3"/>
                <a:r>
                  <a:rPr lang="en-US" altLang="ja-JP" dirty="0">
                    <a:ea typeface="HG丸ｺﾞｼｯｸM-PRO" pitchFamily="50" charset="-128"/>
                  </a:rPr>
                  <a:t>around </a:t>
                </a:r>
                <a:r>
                  <a:rPr lang="en-US" altLang="ja-JP" u="sng" dirty="0">
                    <a:ea typeface="HG丸ｺﾞｼｯｸM-PRO" pitchFamily="50" charset="-128"/>
                  </a:rPr>
                  <a:t>massless point</a:t>
                </a:r>
                <a:r>
                  <a:rPr lang="en-US" altLang="ja-JP" dirty="0">
                    <a:ea typeface="HG丸ｺﾞｼｯｸM-PRO" pitchFamily="50" charset="-128"/>
                  </a:rPr>
                  <a:t> (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altLang="ja-JP" sz="1600" i="1">
                            <a:latin typeface="Cambria Math" panose="02040503050406030204" pitchFamily="18" charset="0"/>
                            <a:ea typeface="HG丸ｺﾞｼｯｸM-PRO" pitchFamily="50" charset="-128"/>
                          </a:rPr>
                        </m:ctrlPr>
                      </m:dPr>
                      <m:e>
                        <m:r>
                          <a:rPr lang="en-US" altLang="ja-JP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HG丸ｺﾞｼｯｸM-PRO" pitchFamily="50" charset="-128"/>
                          </a:rPr>
                          <m:t>𝜙</m:t>
                        </m:r>
                      </m:e>
                    </m:d>
                    <m:r>
                      <a:rPr lang="en-US" altLang="ja-JP" sz="1600" i="1">
                        <a:latin typeface="Cambria Math" panose="02040503050406030204" pitchFamily="18" charset="0"/>
                        <a:ea typeface="HG丸ｺﾞｼｯｸM-PRO" pitchFamily="50" charset="-128"/>
                      </a:rPr>
                      <m:t>∼0</m:t>
                    </m:r>
                  </m:oMath>
                </a14:m>
                <a:r>
                  <a:rPr lang="en-US" altLang="ja-JP" dirty="0">
                    <a:ea typeface="HG丸ｺﾞｼｯｸM-PRO" pitchFamily="50" charset="-128"/>
                  </a:rPr>
                  <a:t>)</a:t>
                </a:r>
                <a:endParaRPr lang="en-US" altLang="ja-JP" dirty="0"/>
              </a:p>
              <a:p>
                <a:pPr lvl="1"/>
                <a:endParaRPr lang="en-US" altLang="ja-JP" b="1" dirty="0"/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504" y="116632"/>
                <a:ext cx="8928992" cy="6552728"/>
              </a:xfrm>
              <a:blipFill rotWithShape="0">
                <a:blip r:embed="rId3"/>
                <a:stretch>
                  <a:fillRect l="-751" t="-74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2019/11/28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3rd Workshop on HEPG @ South China Normal Univ.</a:t>
            </a:r>
            <a:endParaRPr kumimoji="1" lang="ja-JP" altLang="en-US"/>
          </a:p>
        </p:txBody>
      </p:sp>
      <p:pic>
        <p:nvPicPr>
          <p:cNvPr id="36" name="図 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6603" y="1282923"/>
            <a:ext cx="4044773" cy="4871750"/>
          </a:xfrm>
          <a:prstGeom prst="rect">
            <a:avLst/>
          </a:prstGeom>
          <a:ln w="12700">
            <a:solidFill>
              <a:srgbClr val="0000FF"/>
            </a:solidFill>
          </a:ln>
        </p:spPr>
      </p:pic>
      <p:sp>
        <p:nvSpPr>
          <p:cNvPr id="37" name="テキスト ボックス 36"/>
          <p:cNvSpPr txBox="1"/>
          <p:nvPr/>
        </p:nvSpPr>
        <p:spPr>
          <a:xfrm>
            <a:off x="4952901" y="1548659"/>
            <a:ext cx="10772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0000FF"/>
                </a:solidFill>
              </a:rPr>
              <a:t>(wave </a:t>
            </a:r>
            <a:r>
              <a:rPr kumimoji="1" lang="en-US" altLang="ja-JP" sz="1400" dirty="0" err="1">
                <a:solidFill>
                  <a:srgbClr val="0000FF"/>
                </a:solidFill>
              </a:rPr>
              <a:t>func</a:t>
            </a:r>
            <a:r>
              <a:rPr kumimoji="1" lang="en-US" altLang="ja-JP" sz="1400" dirty="0">
                <a:solidFill>
                  <a:srgbClr val="0000FF"/>
                </a:solidFill>
              </a:rPr>
              <a:t>.)</a:t>
            </a:r>
            <a:endParaRPr kumimoji="1" lang="ja-JP" altLang="en-US" sz="1400" dirty="0">
              <a:solidFill>
                <a:srgbClr val="0000FF"/>
              </a:solidFill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4938322" y="4142525"/>
            <a:ext cx="12345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0000FF"/>
                </a:solidFill>
              </a:rPr>
              <a:t>(occupation #)</a:t>
            </a:r>
            <a:endParaRPr kumimoji="1" lang="ja-JP" altLang="en-US" sz="1400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テキスト ボックス 52"/>
              <p:cNvSpPr txBox="1"/>
              <p:nvPr/>
            </p:nvSpPr>
            <p:spPr>
              <a:xfrm>
                <a:off x="2075538" y="2516556"/>
                <a:ext cx="3891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kumimoji="1" lang="ja-JP" altLang="en-US" i="1" dirty="0"/>
              </a:p>
            </p:txBody>
          </p:sp>
        </mc:Choice>
        <mc:Fallback xmlns="">
          <p:sp>
            <p:nvSpPr>
              <p:cNvPr id="53" name="テキスト ボックス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5538" y="2516556"/>
                <a:ext cx="389144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2" name="正方形/長方形 71"/>
          <p:cNvSpPr/>
          <p:nvPr/>
        </p:nvSpPr>
        <p:spPr>
          <a:xfrm>
            <a:off x="1187624" y="3632805"/>
            <a:ext cx="2475261" cy="507602"/>
          </a:xfrm>
          <a:prstGeom prst="rect">
            <a:avLst/>
          </a:prstGeom>
          <a:gradFill>
            <a:gsLst>
              <a:gs pos="15000">
                <a:schemeClr val="bg1">
                  <a:alpha val="0"/>
                </a:schemeClr>
              </a:gs>
              <a:gs pos="50000">
                <a:srgbClr val="92D050"/>
              </a:gs>
              <a:gs pos="85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3" name="直線矢印コネクタ 72"/>
          <p:cNvCxnSpPr/>
          <p:nvPr/>
        </p:nvCxnSpPr>
        <p:spPr>
          <a:xfrm>
            <a:off x="1904812" y="4182648"/>
            <a:ext cx="1008112" cy="0"/>
          </a:xfrm>
          <a:prstGeom prst="straightConnector1">
            <a:avLst/>
          </a:prstGeom>
          <a:ln w="25400">
            <a:solidFill>
              <a:schemeClr val="tx1"/>
            </a:solidFill>
            <a:headEnd type="stealth" w="lg" len="med"/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線矢印コネクタ 73"/>
          <p:cNvCxnSpPr/>
          <p:nvPr/>
        </p:nvCxnSpPr>
        <p:spPr>
          <a:xfrm>
            <a:off x="2912924" y="3848736"/>
            <a:ext cx="0" cy="44134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矢印コネクタ 74"/>
          <p:cNvCxnSpPr/>
          <p:nvPr/>
        </p:nvCxnSpPr>
        <p:spPr>
          <a:xfrm>
            <a:off x="1904812" y="3858028"/>
            <a:ext cx="0" cy="44134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正方形/長方形 75"/>
          <p:cNvSpPr/>
          <p:nvPr/>
        </p:nvSpPr>
        <p:spPr>
          <a:xfrm>
            <a:off x="491362" y="2444548"/>
            <a:ext cx="3816424" cy="206058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7" name="テキスト ボックス 76"/>
              <p:cNvSpPr txBox="1"/>
              <p:nvPr/>
            </p:nvSpPr>
            <p:spPr>
              <a:xfrm>
                <a:off x="3759377" y="4018873"/>
                <a:ext cx="56553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kumimoji="1" lang="en-US" altLang="ja-JP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</m:d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77" name="テキスト ボックス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9377" y="4018873"/>
                <a:ext cx="565539" cy="369332"/>
              </a:xfrm>
              <a:prstGeom prst="rect">
                <a:avLst/>
              </a:prstGeom>
              <a:blipFill rotWithShape="0">
                <a:blip r:embed="rId6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8" name="テキスト ボックス 77"/>
          <p:cNvSpPr txBox="1"/>
          <p:nvPr/>
        </p:nvSpPr>
        <p:spPr>
          <a:xfrm>
            <a:off x="4299764" y="3975920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0" name="テキスト ボックス 79"/>
              <p:cNvSpPr txBox="1"/>
              <p:nvPr/>
            </p:nvSpPr>
            <p:spPr>
              <a:xfrm>
                <a:off x="1516604" y="4237562"/>
                <a:ext cx="2441694" cy="3007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200" dirty="0">
                    <a:solidFill>
                      <a:srgbClr val="00B050"/>
                    </a:solidFill>
                  </a:rPr>
                  <a:t>Non-adiabatic region </a:t>
                </a:r>
                <a:r>
                  <a:rPr kumimoji="1" lang="en-US" altLang="ja-JP" sz="1200" dirty="0"/>
                  <a:t>: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kumimoji="1" lang="en-US" altLang="ja-JP" sz="1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kumimoji="1" lang="en-US" altLang="ja-JP" sz="12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̇"/>
                                <m:ctrlPr>
                                  <a:rPr kumimoji="1" lang="en-US" altLang="ja-JP" sz="1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kumimoji="1" lang="en-US" altLang="ja-JP" sz="1200" b="0" i="1" smtClean="0"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</m:acc>
                          </m:e>
                          <m:sub>
                            <m:r>
                              <a:rPr kumimoji="1" lang="en-US" altLang="ja-JP" sz="1200" b="0" i="1" dirty="0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kumimoji="1" lang="en-US" altLang="ja-JP" sz="1200" b="0" i="1" dirty="0" smtClean="0">
                            <a:latin typeface="Cambria Math" panose="02040503050406030204" pitchFamily="18" charset="0"/>
                          </a:rPr>
                          <m:t>/</m:t>
                        </m:r>
                        <m:sSubSup>
                          <m:sSubSupPr>
                            <m:ctrlPr>
                              <a:rPr kumimoji="1" lang="en-US" altLang="ja-JP" sz="1200" b="0" i="1" dirty="0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kumimoji="1" lang="en-US" altLang="ja-JP" sz="1200" b="0" i="1" dirty="0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kumimoji="1" lang="en-US" altLang="ja-JP" sz="1200" b="0" i="1" dirty="0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  <m:sup>
                            <m:r>
                              <a:rPr kumimoji="1" lang="en-US" altLang="ja-JP" sz="1200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d>
                    <m:r>
                      <a:rPr kumimoji="1" lang="en-US" altLang="ja-JP" sz="1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&gt;1</m:t>
                    </m:r>
                  </m:oMath>
                </a14:m>
                <a:endParaRPr kumimoji="1" lang="ja-JP" altLang="en-US" sz="1200" dirty="0"/>
              </a:p>
            </p:txBody>
          </p:sp>
        </mc:Choice>
        <mc:Fallback xmlns="">
          <p:sp>
            <p:nvSpPr>
              <p:cNvPr id="80" name="テキスト ボックス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6604" y="4237562"/>
                <a:ext cx="2441694" cy="300788"/>
              </a:xfrm>
              <a:prstGeom prst="rect">
                <a:avLst/>
              </a:prstGeom>
              <a:blipFill rotWithShape="0">
                <a:blip r:embed="rId8"/>
                <a:stretch>
                  <a:fillRect l="-250" b="-1428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3" name="爆発 1 82"/>
          <p:cNvSpPr/>
          <p:nvPr/>
        </p:nvSpPr>
        <p:spPr>
          <a:xfrm rot="20454842">
            <a:off x="6284977" y="1159568"/>
            <a:ext cx="2172208" cy="968071"/>
          </a:xfrm>
          <a:prstGeom prst="irregularSeal1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 i="1" dirty="0"/>
              <a:t>Exponential growth!</a:t>
            </a:r>
            <a:endParaRPr kumimoji="1" lang="ja-JP" altLang="en-US" sz="1600" b="1" i="1" dirty="0"/>
          </a:p>
        </p:txBody>
      </p:sp>
      <p:sp>
        <p:nvSpPr>
          <p:cNvPr id="49" name="爆発 1 48"/>
          <p:cNvSpPr/>
          <p:nvPr/>
        </p:nvSpPr>
        <p:spPr>
          <a:xfrm rot="20454842">
            <a:off x="6261663" y="3500547"/>
            <a:ext cx="2172208" cy="968071"/>
          </a:xfrm>
          <a:prstGeom prst="irregularSeal1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 i="1" dirty="0"/>
              <a:t>Exponential growth!</a:t>
            </a:r>
            <a:endParaRPr kumimoji="1" lang="ja-JP" altLang="en-US" sz="1600" b="1" i="1" dirty="0"/>
          </a:p>
        </p:txBody>
      </p:sp>
      <p:sp>
        <p:nvSpPr>
          <p:cNvPr id="39" name="正方形/長方形 38"/>
          <p:cNvSpPr/>
          <p:nvPr/>
        </p:nvSpPr>
        <p:spPr>
          <a:xfrm>
            <a:off x="5358347" y="1282923"/>
            <a:ext cx="509797" cy="4738364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50000">
                <a:srgbClr val="92D050">
                  <a:alpha val="7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正方形/長方形 39"/>
          <p:cNvSpPr/>
          <p:nvPr/>
        </p:nvSpPr>
        <p:spPr>
          <a:xfrm>
            <a:off x="6078427" y="1282922"/>
            <a:ext cx="509797" cy="4738365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50000">
                <a:srgbClr val="92D050">
                  <a:alpha val="7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正方形/長方形 40"/>
          <p:cNvSpPr/>
          <p:nvPr/>
        </p:nvSpPr>
        <p:spPr>
          <a:xfrm>
            <a:off x="6732240" y="1268759"/>
            <a:ext cx="509797" cy="4752529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50000">
                <a:srgbClr val="92D050">
                  <a:alpha val="7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/>
          <p:cNvSpPr/>
          <p:nvPr/>
        </p:nvSpPr>
        <p:spPr>
          <a:xfrm>
            <a:off x="7450120" y="1282922"/>
            <a:ext cx="509797" cy="4738366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50000">
                <a:srgbClr val="92D050">
                  <a:alpha val="7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正方形/長方形 43"/>
          <p:cNvSpPr/>
          <p:nvPr/>
        </p:nvSpPr>
        <p:spPr>
          <a:xfrm>
            <a:off x="8172400" y="1282921"/>
            <a:ext cx="509797" cy="4738367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50000">
                <a:srgbClr val="92D050">
                  <a:alpha val="7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5" name="直線コネクタ 44"/>
          <p:cNvCxnSpPr/>
          <p:nvPr/>
        </p:nvCxnSpPr>
        <p:spPr>
          <a:xfrm>
            <a:off x="5220072" y="1282921"/>
            <a:ext cx="0" cy="4738366"/>
          </a:xfrm>
          <a:prstGeom prst="line">
            <a:avLst/>
          </a:prstGeom>
          <a:ln w="76200">
            <a:solidFill>
              <a:srgbClr val="FFFF00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矢印コネクタ 46"/>
          <p:cNvCxnSpPr/>
          <p:nvPr/>
        </p:nvCxnSpPr>
        <p:spPr>
          <a:xfrm>
            <a:off x="608668" y="4020052"/>
            <a:ext cx="3527414" cy="0"/>
          </a:xfrm>
          <a:prstGeom prst="straightConnector1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フリーフォーム 50"/>
          <p:cNvSpPr/>
          <p:nvPr/>
        </p:nvSpPr>
        <p:spPr>
          <a:xfrm>
            <a:off x="1067426" y="3064968"/>
            <a:ext cx="2740395" cy="946368"/>
          </a:xfrm>
          <a:custGeom>
            <a:avLst/>
            <a:gdLst>
              <a:gd name="connsiteX0" fmla="*/ 0 w 3057098"/>
              <a:gd name="connsiteY0" fmla="*/ 0 h 1719691"/>
              <a:gd name="connsiteX1" fmla="*/ 1501253 w 3057098"/>
              <a:gd name="connsiteY1" fmla="*/ 1719618 h 1719691"/>
              <a:gd name="connsiteX2" fmla="*/ 3057098 w 3057098"/>
              <a:gd name="connsiteY2" fmla="*/ 54591 h 1719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57098" h="1719691">
                <a:moveTo>
                  <a:pt x="0" y="0"/>
                </a:moveTo>
                <a:cubicBezTo>
                  <a:pt x="495868" y="855260"/>
                  <a:pt x="991737" y="1710520"/>
                  <a:pt x="1501253" y="1719618"/>
                </a:cubicBezTo>
                <a:cubicBezTo>
                  <a:pt x="2010769" y="1728716"/>
                  <a:pt x="2533933" y="891653"/>
                  <a:pt x="3057098" y="54591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2" name="直線矢印コネクタ 51"/>
          <p:cNvCxnSpPr/>
          <p:nvPr/>
        </p:nvCxnSpPr>
        <p:spPr>
          <a:xfrm flipV="1">
            <a:off x="2408868" y="2809171"/>
            <a:ext cx="0" cy="1450010"/>
          </a:xfrm>
          <a:prstGeom prst="straightConnector1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円/楕円 53"/>
          <p:cNvSpPr/>
          <p:nvPr/>
        </p:nvSpPr>
        <p:spPr>
          <a:xfrm>
            <a:off x="1472764" y="3360215"/>
            <a:ext cx="180000" cy="180000"/>
          </a:xfrm>
          <a:prstGeom prst="ellipse">
            <a:avLst/>
          </a:prstGeom>
          <a:gradFill flip="none" rotWithShape="1">
            <a:gsLst>
              <a:gs pos="0">
                <a:srgbClr val="FF0000"/>
              </a:gs>
              <a:gs pos="10000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600" dirty="0"/>
          </a:p>
        </p:txBody>
      </p:sp>
      <p:grpSp>
        <p:nvGrpSpPr>
          <p:cNvPr id="55" name="グループ化 54"/>
          <p:cNvGrpSpPr/>
          <p:nvPr/>
        </p:nvGrpSpPr>
        <p:grpSpPr>
          <a:xfrm>
            <a:off x="2065165" y="3112942"/>
            <a:ext cx="194828" cy="486739"/>
            <a:chOff x="6748577" y="658398"/>
            <a:chExt cx="194828" cy="486739"/>
          </a:xfrm>
        </p:grpSpPr>
        <p:sp>
          <p:nvSpPr>
            <p:cNvPr id="56" name="フリーフォーム 55"/>
            <p:cNvSpPr/>
            <p:nvPr/>
          </p:nvSpPr>
          <p:spPr>
            <a:xfrm rot="3434208">
              <a:off x="6680257" y="881990"/>
              <a:ext cx="420495" cy="105800"/>
            </a:xfrm>
            <a:custGeom>
              <a:avLst/>
              <a:gdLst>
                <a:gd name="connsiteX0" fmla="*/ 0 w 582125"/>
                <a:gd name="connsiteY0" fmla="*/ 74700 h 154549"/>
                <a:gd name="connsiteX1" fmla="*/ 38636 w 582125"/>
                <a:gd name="connsiteY1" fmla="*/ 2578 h 154549"/>
                <a:gd name="connsiteX2" fmla="*/ 110758 w 582125"/>
                <a:gd name="connsiteY2" fmla="*/ 151973 h 154549"/>
                <a:gd name="connsiteX3" fmla="*/ 182880 w 582125"/>
                <a:gd name="connsiteY3" fmla="*/ 3 h 154549"/>
                <a:gd name="connsiteX4" fmla="*/ 255001 w 582125"/>
                <a:gd name="connsiteY4" fmla="*/ 154549 h 154549"/>
                <a:gd name="connsiteX5" fmla="*/ 327123 w 582125"/>
                <a:gd name="connsiteY5" fmla="*/ 3 h 154549"/>
                <a:gd name="connsiteX6" fmla="*/ 399245 w 582125"/>
                <a:gd name="connsiteY6" fmla="*/ 154549 h 154549"/>
                <a:gd name="connsiteX7" fmla="*/ 471366 w 582125"/>
                <a:gd name="connsiteY7" fmla="*/ 3 h 154549"/>
                <a:gd name="connsiteX8" fmla="*/ 543488 w 582125"/>
                <a:gd name="connsiteY8" fmla="*/ 149398 h 154549"/>
                <a:gd name="connsiteX9" fmla="*/ 582125 w 582125"/>
                <a:gd name="connsiteY9" fmla="*/ 74700 h 154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2125" h="154549">
                  <a:moveTo>
                    <a:pt x="0" y="74700"/>
                  </a:moveTo>
                  <a:cubicBezTo>
                    <a:pt x="10088" y="32199"/>
                    <a:pt x="20176" y="-10301"/>
                    <a:pt x="38636" y="2578"/>
                  </a:cubicBezTo>
                  <a:cubicBezTo>
                    <a:pt x="57096" y="15457"/>
                    <a:pt x="86717" y="152402"/>
                    <a:pt x="110758" y="151973"/>
                  </a:cubicBezTo>
                  <a:cubicBezTo>
                    <a:pt x="134799" y="151544"/>
                    <a:pt x="158840" y="-426"/>
                    <a:pt x="182880" y="3"/>
                  </a:cubicBezTo>
                  <a:cubicBezTo>
                    <a:pt x="206920" y="432"/>
                    <a:pt x="230961" y="154549"/>
                    <a:pt x="255001" y="154549"/>
                  </a:cubicBezTo>
                  <a:cubicBezTo>
                    <a:pt x="279041" y="154549"/>
                    <a:pt x="303082" y="3"/>
                    <a:pt x="327123" y="3"/>
                  </a:cubicBezTo>
                  <a:cubicBezTo>
                    <a:pt x="351164" y="3"/>
                    <a:pt x="375205" y="154549"/>
                    <a:pt x="399245" y="154549"/>
                  </a:cubicBezTo>
                  <a:cubicBezTo>
                    <a:pt x="423285" y="154549"/>
                    <a:pt x="447326" y="861"/>
                    <a:pt x="471366" y="3"/>
                  </a:cubicBezTo>
                  <a:cubicBezTo>
                    <a:pt x="495406" y="-855"/>
                    <a:pt x="525028" y="136949"/>
                    <a:pt x="543488" y="149398"/>
                  </a:cubicBezTo>
                  <a:cubicBezTo>
                    <a:pt x="561948" y="161847"/>
                    <a:pt x="572036" y="118273"/>
                    <a:pt x="582125" y="74700"/>
                  </a:cubicBezTo>
                </a:path>
              </a:pathLst>
            </a:custGeom>
            <a:noFill/>
            <a:ln w="25400">
              <a:solidFill>
                <a:srgbClr val="00B050"/>
              </a:solidFill>
              <a:headEnd type="none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cxnSp>
          <p:nvCxnSpPr>
            <p:cNvPr id="57" name="直線コネクタ 56"/>
            <p:cNvCxnSpPr/>
            <p:nvPr/>
          </p:nvCxnSpPr>
          <p:spPr>
            <a:xfrm>
              <a:off x="6748577" y="658398"/>
              <a:ext cx="69319" cy="92658"/>
            </a:xfrm>
            <a:prstGeom prst="line">
              <a:avLst/>
            </a:prstGeom>
            <a:ln w="25400">
              <a:solidFill>
                <a:srgbClr val="00B050"/>
              </a:solidFill>
              <a:head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グループ化 57"/>
          <p:cNvGrpSpPr/>
          <p:nvPr/>
        </p:nvGrpSpPr>
        <p:grpSpPr>
          <a:xfrm>
            <a:off x="2582342" y="3075232"/>
            <a:ext cx="209851" cy="511510"/>
            <a:chOff x="7265754" y="620688"/>
            <a:chExt cx="209851" cy="511510"/>
          </a:xfrm>
        </p:grpSpPr>
        <p:sp>
          <p:nvSpPr>
            <p:cNvPr id="59" name="フリーフォーム 58"/>
            <p:cNvSpPr/>
            <p:nvPr/>
          </p:nvSpPr>
          <p:spPr>
            <a:xfrm rot="6836455">
              <a:off x="7108406" y="869051"/>
              <a:ext cx="420495" cy="105800"/>
            </a:xfrm>
            <a:custGeom>
              <a:avLst/>
              <a:gdLst>
                <a:gd name="connsiteX0" fmla="*/ 0 w 582125"/>
                <a:gd name="connsiteY0" fmla="*/ 74700 h 154549"/>
                <a:gd name="connsiteX1" fmla="*/ 38636 w 582125"/>
                <a:gd name="connsiteY1" fmla="*/ 2578 h 154549"/>
                <a:gd name="connsiteX2" fmla="*/ 110758 w 582125"/>
                <a:gd name="connsiteY2" fmla="*/ 151973 h 154549"/>
                <a:gd name="connsiteX3" fmla="*/ 182880 w 582125"/>
                <a:gd name="connsiteY3" fmla="*/ 3 h 154549"/>
                <a:gd name="connsiteX4" fmla="*/ 255001 w 582125"/>
                <a:gd name="connsiteY4" fmla="*/ 154549 h 154549"/>
                <a:gd name="connsiteX5" fmla="*/ 327123 w 582125"/>
                <a:gd name="connsiteY5" fmla="*/ 3 h 154549"/>
                <a:gd name="connsiteX6" fmla="*/ 399245 w 582125"/>
                <a:gd name="connsiteY6" fmla="*/ 154549 h 154549"/>
                <a:gd name="connsiteX7" fmla="*/ 471366 w 582125"/>
                <a:gd name="connsiteY7" fmla="*/ 3 h 154549"/>
                <a:gd name="connsiteX8" fmla="*/ 543488 w 582125"/>
                <a:gd name="connsiteY8" fmla="*/ 149398 h 154549"/>
                <a:gd name="connsiteX9" fmla="*/ 582125 w 582125"/>
                <a:gd name="connsiteY9" fmla="*/ 74700 h 154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2125" h="154549">
                  <a:moveTo>
                    <a:pt x="0" y="74700"/>
                  </a:moveTo>
                  <a:cubicBezTo>
                    <a:pt x="10088" y="32199"/>
                    <a:pt x="20176" y="-10301"/>
                    <a:pt x="38636" y="2578"/>
                  </a:cubicBezTo>
                  <a:cubicBezTo>
                    <a:pt x="57096" y="15457"/>
                    <a:pt x="86717" y="152402"/>
                    <a:pt x="110758" y="151973"/>
                  </a:cubicBezTo>
                  <a:cubicBezTo>
                    <a:pt x="134799" y="151544"/>
                    <a:pt x="158840" y="-426"/>
                    <a:pt x="182880" y="3"/>
                  </a:cubicBezTo>
                  <a:cubicBezTo>
                    <a:pt x="206920" y="432"/>
                    <a:pt x="230961" y="154549"/>
                    <a:pt x="255001" y="154549"/>
                  </a:cubicBezTo>
                  <a:cubicBezTo>
                    <a:pt x="279041" y="154549"/>
                    <a:pt x="303082" y="3"/>
                    <a:pt x="327123" y="3"/>
                  </a:cubicBezTo>
                  <a:cubicBezTo>
                    <a:pt x="351164" y="3"/>
                    <a:pt x="375205" y="154549"/>
                    <a:pt x="399245" y="154549"/>
                  </a:cubicBezTo>
                  <a:cubicBezTo>
                    <a:pt x="423285" y="154549"/>
                    <a:pt x="447326" y="861"/>
                    <a:pt x="471366" y="3"/>
                  </a:cubicBezTo>
                  <a:cubicBezTo>
                    <a:pt x="495406" y="-855"/>
                    <a:pt x="525028" y="136949"/>
                    <a:pt x="543488" y="149398"/>
                  </a:cubicBezTo>
                  <a:cubicBezTo>
                    <a:pt x="561948" y="161847"/>
                    <a:pt x="572036" y="118273"/>
                    <a:pt x="582125" y="74700"/>
                  </a:cubicBezTo>
                </a:path>
              </a:pathLst>
            </a:custGeom>
            <a:noFill/>
            <a:ln w="25400">
              <a:solidFill>
                <a:srgbClr val="00B050"/>
              </a:solidFill>
              <a:headEnd type="none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cxnSp>
          <p:nvCxnSpPr>
            <p:cNvPr id="60" name="直線コネクタ 59"/>
            <p:cNvCxnSpPr/>
            <p:nvPr/>
          </p:nvCxnSpPr>
          <p:spPr>
            <a:xfrm flipH="1">
              <a:off x="7407608" y="620688"/>
              <a:ext cx="67997" cy="118327"/>
            </a:xfrm>
            <a:prstGeom prst="line">
              <a:avLst/>
            </a:prstGeom>
            <a:ln w="25400">
              <a:solidFill>
                <a:srgbClr val="00B050"/>
              </a:solidFill>
              <a:head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グループ化 60"/>
          <p:cNvGrpSpPr/>
          <p:nvPr/>
        </p:nvGrpSpPr>
        <p:grpSpPr>
          <a:xfrm>
            <a:off x="2188100" y="3354176"/>
            <a:ext cx="364784" cy="441136"/>
            <a:chOff x="6594898" y="190621"/>
            <a:chExt cx="364784" cy="441136"/>
          </a:xfrm>
        </p:grpSpPr>
        <p:sp>
          <p:nvSpPr>
            <p:cNvPr id="62" name="円/楕円 61"/>
            <p:cNvSpPr/>
            <p:nvPr/>
          </p:nvSpPr>
          <p:spPr>
            <a:xfrm>
              <a:off x="6594898" y="190621"/>
              <a:ext cx="180000" cy="180000"/>
            </a:xfrm>
            <a:prstGeom prst="ellipse">
              <a:avLst/>
            </a:prstGeom>
            <a:gradFill flip="none" rotWithShape="1">
              <a:gsLst>
                <a:gs pos="0">
                  <a:srgbClr val="0000FF">
                    <a:lumMod val="53000"/>
                    <a:lumOff val="47000"/>
                  </a:srgbClr>
                </a:gs>
                <a:gs pos="100000">
                  <a:schemeClr val="tx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3600" dirty="0"/>
            </a:p>
          </p:txBody>
        </p:sp>
        <p:sp>
          <p:nvSpPr>
            <p:cNvPr id="63" name="テキスト ボックス 62"/>
            <p:cNvSpPr txBox="1"/>
            <p:nvPr/>
          </p:nvSpPr>
          <p:spPr>
            <a:xfrm rot="3189690">
              <a:off x="6619593" y="291668"/>
              <a:ext cx="3724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dirty="0"/>
                <a:t>))</a:t>
              </a:r>
              <a:endParaRPr kumimoji="1" lang="ja-JP" altLang="en-US" sz="1400" dirty="0"/>
            </a:p>
          </p:txBody>
        </p:sp>
      </p:grpSp>
      <p:grpSp>
        <p:nvGrpSpPr>
          <p:cNvPr id="65" name="グループ化 64"/>
          <p:cNvGrpSpPr/>
          <p:nvPr/>
        </p:nvGrpSpPr>
        <p:grpSpPr>
          <a:xfrm>
            <a:off x="2336860" y="3335741"/>
            <a:ext cx="330926" cy="459571"/>
            <a:chOff x="7321716" y="204269"/>
            <a:chExt cx="330926" cy="459571"/>
          </a:xfrm>
        </p:grpSpPr>
        <p:sp>
          <p:nvSpPr>
            <p:cNvPr id="70" name="円/楕円 69"/>
            <p:cNvSpPr/>
            <p:nvPr/>
          </p:nvSpPr>
          <p:spPr>
            <a:xfrm>
              <a:off x="7472642" y="204269"/>
              <a:ext cx="180000" cy="180000"/>
            </a:xfrm>
            <a:prstGeom prst="ellipse">
              <a:avLst/>
            </a:prstGeom>
            <a:gradFill flip="none" rotWithShape="1">
              <a:gsLst>
                <a:gs pos="0">
                  <a:srgbClr val="0000FF">
                    <a:lumMod val="53000"/>
                    <a:lumOff val="47000"/>
                  </a:srgbClr>
                </a:gs>
                <a:gs pos="100000">
                  <a:schemeClr val="tx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3600" dirty="0"/>
            </a:p>
          </p:txBody>
        </p:sp>
        <p:sp>
          <p:nvSpPr>
            <p:cNvPr id="71" name="テキスト ボックス 70"/>
            <p:cNvSpPr txBox="1"/>
            <p:nvPr/>
          </p:nvSpPr>
          <p:spPr>
            <a:xfrm rot="6738801">
              <a:off x="7289404" y="323751"/>
              <a:ext cx="3724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dirty="0"/>
                <a:t>))</a:t>
              </a:r>
              <a:endParaRPr kumimoji="1" lang="ja-JP" altLang="en-US" sz="1400" dirty="0"/>
            </a:p>
          </p:txBody>
        </p:sp>
      </p:grpSp>
      <p:sp>
        <p:nvSpPr>
          <p:cNvPr id="50" name="テキスト ボックス 49"/>
          <p:cNvSpPr txBox="1"/>
          <p:nvPr/>
        </p:nvSpPr>
        <p:spPr>
          <a:xfrm>
            <a:off x="491362" y="476672"/>
            <a:ext cx="86526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3" algn="r"/>
            <a:r>
              <a:rPr lang="en-US" altLang="ja-JP" sz="1600" dirty="0">
                <a:solidFill>
                  <a:srgbClr val="00B050"/>
                </a:solidFill>
              </a:rPr>
              <a:t>[</a:t>
            </a:r>
            <a:r>
              <a:rPr lang="de-DE" altLang="ja-JP" sz="1600" dirty="0">
                <a:solidFill>
                  <a:srgbClr val="00B050"/>
                </a:solidFill>
              </a:rPr>
              <a:t>J. H. Traschen and R. H. Brandenberger (1990), </a:t>
            </a:r>
            <a:r>
              <a:rPr lang="en-US" altLang="ja-JP" sz="1600" dirty="0">
                <a:solidFill>
                  <a:srgbClr val="00B050"/>
                </a:solidFill>
              </a:rPr>
              <a:t>L. </a:t>
            </a:r>
            <a:r>
              <a:rPr lang="en-US" altLang="ja-JP" sz="1600" dirty="0" err="1">
                <a:solidFill>
                  <a:srgbClr val="00B050"/>
                </a:solidFill>
              </a:rPr>
              <a:t>Kofman</a:t>
            </a:r>
            <a:r>
              <a:rPr lang="en-US" altLang="ja-JP" sz="1600" dirty="0">
                <a:solidFill>
                  <a:srgbClr val="00B050"/>
                </a:solidFill>
              </a:rPr>
              <a:t>, A. D. Linde, A. A. </a:t>
            </a:r>
            <a:r>
              <a:rPr lang="en-US" altLang="ja-JP" sz="1600" dirty="0" err="1">
                <a:solidFill>
                  <a:srgbClr val="00B050"/>
                </a:solidFill>
              </a:rPr>
              <a:t>Starobinsky</a:t>
            </a:r>
            <a:r>
              <a:rPr lang="en-US" altLang="ja-JP" sz="1600" dirty="0">
                <a:solidFill>
                  <a:srgbClr val="00B050"/>
                </a:solidFill>
              </a:rPr>
              <a:t> (1994, 1997)]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角丸四角形吹き出し 63"/>
              <p:cNvSpPr/>
              <p:nvPr/>
            </p:nvSpPr>
            <p:spPr>
              <a:xfrm>
                <a:off x="827584" y="1744864"/>
                <a:ext cx="1623704" cy="544150"/>
              </a:xfrm>
              <a:prstGeom prst="wedgeRoundRectCallout">
                <a:avLst>
                  <a:gd name="adj1" fmla="val 38204"/>
                  <a:gd name="adj2" fmla="val -87750"/>
                  <a:gd name="adj3" fmla="val 16667"/>
                </a:avLst>
              </a:prstGeom>
              <a:noFill/>
              <a:ln>
                <a:solidFill>
                  <a:srgbClr val="FF646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r>
                      <a:rPr lang="en-US" altLang="ja-JP" sz="1600" i="1">
                        <a:solidFill>
                          <a:srgbClr val="FF0000"/>
                        </a:solidFill>
                        <a:latin typeface="Cambria Math"/>
                      </a:rPr>
                      <m:t>𝜙</m:t>
                    </m:r>
                  </m:oMath>
                </a14:m>
                <a:r>
                  <a:rPr lang="en-US" altLang="ja-JP" sz="1600" dirty="0">
                    <a:solidFill>
                      <a:schemeClr val="tx1"/>
                    </a:solidFill>
                  </a:rPr>
                  <a:t> : background</a:t>
                </a:r>
              </a:p>
              <a:p>
                <a:pPr algn="ctr"/>
                <a:r>
                  <a:rPr kumimoji="1" lang="en-US" altLang="ja-JP" sz="1600" dirty="0">
                    <a:solidFill>
                      <a:schemeClr val="tx1"/>
                    </a:solidFill>
                  </a:rPr>
                  <a:t>(classical field)</a:t>
                </a:r>
                <a:endParaRPr kumimoji="1" lang="ja-JP" alt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4" name="角丸四角形吹き出し 6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1744864"/>
                <a:ext cx="1623704" cy="544150"/>
              </a:xfrm>
              <a:prstGeom prst="wedgeRoundRectCallout">
                <a:avLst>
                  <a:gd name="adj1" fmla="val 38204"/>
                  <a:gd name="adj2" fmla="val -87750"/>
                  <a:gd name="adj3" fmla="val 16667"/>
                </a:avLst>
              </a:prstGeom>
              <a:blipFill rotWithShape="0">
                <a:blip r:embed="rId13"/>
                <a:stretch>
                  <a:fillRect b="-11024"/>
                </a:stretch>
              </a:blipFill>
              <a:ln>
                <a:solidFill>
                  <a:srgbClr val="FF6464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角丸四角形吹き出し 65"/>
              <p:cNvSpPr/>
              <p:nvPr/>
            </p:nvSpPr>
            <p:spPr>
              <a:xfrm>
                <a:off x="2771800" y="1744864"/>
                <a:ext cx="1617649" cy="570613"/>
              </a:xfrm>
              <a:prstGeom prst="wedgeRoundRectCallout">
                <a:avLst>
                  <a:gd name="adj1" fmla="val 28800"/>
                  <a:gd name="adj2" fmla="val -88257"/>
                  <a:gd name="adj3" fmla="val 16667"/>
                </a:avLst>
              </a:prstGeom>
              <a:no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600" dirty="0"/>
                  <a:t> </a:t>
                </a:r>
                <a14:m>
                  <m:oMath xmlns:m="http://schemas.openxmlformats.org/officeDocument/2006/math">
                    <m:r>
                      <a:rPr lang="en-US" altLang="ja-JP" sz="1600" i="1">
                        <a:solidFill>
                          <a:srgbClr val="0000FF"/>
                        </a:solidFill>
                        <a:latin typeface="Cambria Math"/>
                      </a:rPr>
                      <m:t>𝜒</m:t>
                    </m:r>
                  </m:oMath>
                </a14:m>
                <a:r>
                  <a:rPr lang="en-US" altLang="ja-JP" sz="1600" dirty="0">
                    <a:solidFill>
                      <a:schemeClr val="tx1"/>
                    </a:solidFill>
                  </a:rPr>
                  <a:t> : real scalar (</a:t>
                </a:r>
                <a:r>
                  <a:rPr lang="en-US" altLang="ja-JP" sz="1600" i="1" dirty="0">
                    <a:solidFill>
                      <a:srgbClr val="0000FF"/>
                    </a:solidFill>
                  </a:rPr>
                  <a:t>quantum field</a:t>
                </a:r>
                <a:r>
                  <a:rPr lang="en-US" altLang="ja-JP" sz="1600" dirty="0">
                    <a:solidFill>
                      <a:schemeClr val="tx1"/>
                    </a:solidFill>
                  </a:rPr>
                  <a:t>)</a:t>
                </a:r>
                <a:endParaRPr kumimoji="1" lang="ja-JP" alt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6" name="角丸四角形吹き出し 6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800" y="1744864"/>
                <a:ext cx="1617649" cy="570613"/>
              </a:xfrm>
              <a:prstGeom prst="wedgeRoundRectCallout">
                <a:avLst>
                  <a:gd name="adj1" fmla="val 28800"/>
                  <a:gd name="adj2" fmla="val -88257"/>
                  <a:gd name="adj3" fmla="val 16667"/>
                </a:avLst>
              </a:prstGeom>
              <a:blipFill rotWithShape="0">
                <a:blip r:embed="rId14"/>
                <a:stretch>
                  <a:fillRect b="-8955"/>
                </a:stretch>
              </a:blipFill>
              <a:ln>
                <a:solidFill>
                  <a:srgbClr val="00B0F0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7" name="テキスト ボックス 66"/>
              <p:cNvSpPr txBox="1"/>
              <p:nvPr/>
            </p:nvSpPr>
            <p:spPr>
              <a:xfrm>
                <a:off x="827584" y="1031161"/>
                <a:ext cx="3578800" cy="5533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altLang="ja-JP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a:rPr lang="en-US" altLang="ja-JP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𝑖𝑛𝑡</m:t>
                          </m:r>
                        </m:sub>
                      </m:sSub>
                      <m:r>
                        <a:rPr lang="en-US" altLang="ja-JP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ja-JP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ja-JP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ja-JP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Sup>
                        <m:sSubSupPr>
                          <m:ctrlPr>
                            <a:rPr lang="en-US" altLang="ja-JP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ja-JP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altLang="ja-JP" sz="16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sub>
                        <m:sup>
                          <m:r>
                            <a:rPr lang="en-US" altLang="ja-JP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sSup>
                        <m:sSupPr>
                          <m:ctrlPr>
                            <a:rPr lang="en-US" altLang="ja-JP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US" altLang="ja-JP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ja-JP" sz="16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  <m:r>
                                <a:rPr lang="en-US" altLang="ja-JP" sz="16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altLang="ja-JP" sz="16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altLang="ja-JP" sz="16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</m:e>
                        <m:sup>
                          <m:r>
                            <a:rPr lang="en-US" altLang="ja-JP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ja-JP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ja-JP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ja-JP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ja-JP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US" altLang="ja-JP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ja-JP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e>
                        <m:sup>
                          <m:r>
                            <a:rPr lang="en-US" altLang="ja-JP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altLang="ja-JP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US" altLang="ja-JP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ja-JP" sz="16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  <m:r>
                                <a:rPr lang="en-US" altLang="ja-JP" sz="16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altLang="ja-JP" sz="16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altLang="ja-JP" sz="16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</m:e>
                        <m:sup>
                          <m:r>
                            <a:rPr lang="en-US" altLang="ja-JP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altLang="ja-JP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ja-JP" sz="16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p>
                          <m:r>
                            <a:rPr lang="en-US" altLang="ja-JP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kumimoji="1" lang="ja-JP" altLang="en-US" sz="1600" dirty="0"/>
              </a:p>
            </p:txBody>
          </p:sp>
        </mc:Choice>
        <mc:Fallback>
          <p:sp>
            <p:nvSpPr>
              <p:cNvPr id="67" name="テキスト ボックス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1031161"/>
                <a:ext cx="3578800" cy="553357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8" name="テキスト ボックス 67"/>
          <p:cNvSpPr txBox="1"/>
          <p:nvPr/>
        </p:nvSpPr>
        <p:spPr>
          <a:xfrm>
            <a:off x="7380312" y="-5898"/>
            <a:ext cx="17427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3" algn="r"/>
            <a:r>
              <a:rPr lang="en-US" altLang="ja-JP" sz="16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- Introduction -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大かっこ 45"/>
              <p:cNvSpPr/>
              <p:nvPr/>
            </p:nvSpPr>
            <p:spPr>
              <a:xfrm>
                <a:off x="1699117" y="4564543"/>
                <a:ext cx="2584851" cy="229576"/>
              </a:xfrm>
              <a:prstGeom prst="bracketPair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2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1200" i="1" dirty="0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altLang="ja-JP" sz="1200" b="0" i="1" dirty="0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altLang="ja-JP" sz="1200" b="0" i="1" dirty="0" smtClean="0">
                        <a:latin typeface="Cambria Math" panose="02040503050406030204" pitchFamily="18" charset="0"/>
                      </a:rPr>
                      <m:t>≡</m:t>
                    </m:r>
                    <m:rad>
                      <m:radPr>
                        <m:degHide m:val="on"/>
                        <m:ctrlPr>
                          <a:rPr lang="en-US" altLang="ja-JP" sz="1200" b="0" i="1" dirty="0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ja-JP" sz="1200" b="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sz="1200" b="0" i="1" dirty="0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p>
                            <m:r>
                              <a:rPr lang="en-US" altLang="ja-JP" sz="1200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altLang="ja-JP" sz="1200" b="0" i="1" dirty="0" smtClean="0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altLang="ja-JP" sz="1200" b="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sz="1200" b="0" i="1" dirty="0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p>
                            <m:r>
                              <a:rPr lang="en-US" altLang="ja-JP" sz="1200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altLang="ja-JP" sz="1200" b="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⟨"/>
                                <m:endChr m:val="⟩"/>
                                <m:ctrlPr>
                                  <a:rPr lang="en-US" altLang="ja-JP" sz="1200" b="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ja-JP" sz="1200" b="0" i="1" dirty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</m:d>
                          </m:e>
                          <m:sup>
                            <m:r>
                              <a:rPr lang="en-US" altLang="ja-JP" sz="1200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kumimoji="1" lang="ja-JP" altLang="en-US" sz="1200" i="1" dirty="0"/>
                  <a:t> </a:t>
                </a:r>
                <a:r>
                  <a:rPr lang="en-US" altLang="ja-JP" sz="1200" dirty="0"/>
                  <a:t>: frequency of </a:t>
                </a:r>
                <a14:m>
                  <m:oMath xmlns:m="http://schemas.openxmlformats.org/officeDocument/2006/math">
                    <m:r>
                      <a:rPr lang="en-US" altLang="ja-JP" sz="12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𝜒</m:t>
                    </m:r>
                  </m:oMath>
                </a14:m>
                <a:endParaRPr kumimoji="1" lang="ja-JP" altLang="en-US" sz="1200" dirty="0"/>
              </a:p>
            </p:txBody>
          </p:sp>
        </mc:Choice>
        <mc:Fallback xmlns="">
          <p:sp>
            <p:nvSpPr>
              <p:cNvPr id="46" name="大かっこ 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9117" y="4564543"/>
                <a:ext cx="2584851" cy="229576"/>
              </a:xfrm>
              <a:prstGeom prst="bracketPair">
                <a:avLst/>
              </a:prstGeom>
              <a:blipFill rotWithShape="0">
                <a:blip r:embed="rId16"/>
                <a:stretch>
                  <a:fillRect t="-2564" b="-35897"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93454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repeatCount="indefinite" accel="50000" decel="50000" autoRev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7.40741E-7 L 0.0316 0.03704 C 0.04254 0.04907 0.07952 0.07153 0.09653 0.07153 C 0.11598 0.07153 0.14809 0.04907 0.15903 0.03704 L 0.19497 7.40741E-7 " pathEditMode="relative" rAng="0" ptsTypes="AAAAA">
                                      <p:cBhvr>
                                        <p:cTn id="6" dur="1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40" y="356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59259E-6 L 0.38594 0.00393 " pathEditMode="relative" rAng="0" ptsTypes="AA">
                                      <p:cBhvr>
                                        <p:cTn id="8" dur="7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288" y="18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8" presetClass="entr" presetSubtype="3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" dur="1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ntr" presetSubtype="9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4" dur="1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4" presetClass="path" presetSubtype="0" repeatCount="indefinite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1146 -0.02037 L -0.05087 -0.09375 " pathEditMode="relative" rAng="0" ptsTypes="AA">
                                      <p:cBhvr>
                                        <p:cTn id="22" dur="1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9" y="-3681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4" presetClass="path" presetSubtype="0" repeatCount="indefinite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0556 -0.02269 L 0.04705 -0.09236 " pathEditMode="relative" rAng="0" ptsTypes="AA">
                                      <p:cBhvr>
                                        <p:cTn id="24" dur="1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66" y="-34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7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  <p:bldP spid="80" grpId="0"/>
      <p:bldP spid="83" grpId="0" animBg="1"/>
      <p:bldP spid="49" grpId="0" animBg="1"/>
      <p:bldP spid="39" grpId="0" animBg="1"/>
      <p:bldP spid="40" grpId="0" animBg="1"/>
      <p:bldP spid="41" grpId="0" animBg="1"/>
      <p:bldP spid="43" grpId="0" animBg="1"/>
      <p:bldP spid="44" grpId="0" animBg="1"/>
      <p:bldP spid="5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正方形/長方形 77"/>
          <p:cNvSpPr/>
          <p:nvPr/>
        </p:nvSpPr>
        <p:spPr>
          <a:xfrm>
            <a:off x="3422929" y="3726324"/>
            <a:ext cx="2310080" cy="1981716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50000">
                <a:srgbClr val="92D050">
                  <a:alpha val="7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107504" y="116632"/>
                <a:ext cx="8928992" cy="6552728"/>
              </a:xfrm>
            </p:spPr>
            <p:txBody>
              <a:bodyPr>
                <a:normAutofit/>
              </a:bodyPr>
              <a:lstStyle/>
              <a:p>
                <a:pPr lvl="1"/>
                <a:r>
                  <a:rPr kumimoji="1" lang="en-US" altLang="ja-JP" b="0" dirty="0">
                    <a:ea typeface="Cambria Math"/>
                  </a:rPr>
                  <a:t>Backreaction</a:t>
                </a:r>
              </a:p>
              <a:p>
                <a:pPr lvl="3"/>
                <a:endParaRPr kumimoji="1" lang="en-US" altLang="ja-JP" b="0" dirty="0">
                  <a:ea typeface="Cambria Math"/>
                </a:endParaRPr>
              </a:p>
              <a:p>
                <a:pPr marL="914400" lvl="2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b="0" i="1" smtClean="0">
                          <a:latin typeface="Cambria Math"/>
                          <a:ea typeface="Cambria Math"/>
                        </a:rPr>
                        <m:t>ℋ</m:t>
                      </m:r>
                      <m:r>
                        <a:rPr lang="en-US" altLang="ja-JP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altLang="ja-JP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altLang="ja-JP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altLang="ja-JP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US" altLang="ja-JP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US" altLang="ja-JP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̇"/>
                                  <m:ctrlPr>
                                    <a:rPr lang="en-US" altLang="ja-JP" i="1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ja-JP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𝜙</m:t>
                                  </m:r>
                                </m:e>
                              </m:acc>
                            </m:e>
                          </m:d>
                        </m:e>
                        <m:sup>
                          <m:r>
                            <a:rPr lang="en-US" altLang="ja-JP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ja-JP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ja-JP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ja-JP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ja-JP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Sup>
                        <m:sSubSupPr>
                          <m:ctrlPr>
                            <a:rPr lang="en-US" altLang="ja-JP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ja-JP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altLang="ja-JP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𝜙</m:t>
                          </m:r>
                        </m:sub>
                        <m:sup>
                          <m:r>
                            <a:rPr lang="en-US" altLang="ja-JP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sSup>
                        <m:sSupPr>
                          <m:ctrlPr>
                            <a:rPr lang="en-US" altLang="ja-JP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US" altLang="ja-JP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ja-JP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𝜙</m:t>
                              </m:r>
                            </m:e>
                          </m:d>
                        </m:e>
                        <m:sup>
                          <m:r>
                            <a:rPr lang="en-US" altLang="ja-JP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ja-JP" b="0" i="1" smtClean="0">
                          <a:latin typeface="Cambria Math"/>
                          <a:ea typeface="Cambria Math"/>
                        </a:rPr>
                        <m:t>+</m:t>
                      </m:r>
                      <m:f>
                        <m:fPr>
                          <m:ctrlPr>
                            <a:rPr lang="en-US" altLang="ja-JP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altLang="ja-JP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altLang="ja-JP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US" altLang="ja-JP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acc>
                            <m:accPr>
                              <m:chr m:val="̇"/>
                              <m:ctrlPr>
                                <a:rPr lang="en-US" altLang="ja-JP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accPr>
                            <m:e>
                              <m:r>
                                <a:rPr lang="en-US" altLang="ja-JP" i="1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𝜒</m:t>
                              </m:r>
                            </m:e>
                          </m:acc>
                        </m:e>
                        <m:sup>
                          <m:r>
                            <a:rPr lang="en-US" altLang="ja-JP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altLang="ja-JP" b="0" i="1" smtClean="0">
                          <a:latin typeface="Cambria Math"/>
                          <a:ea typeface="Cambria Math"/>
                        </a:rPr>
                        <m:t>+</m:t>
                      </m:r>
                      <m:f>
                        <m:fPr>
                          <m:ctrlPr>
                            <a:rPr lang="en-US" altLang="ja-JP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altLang="ja-JP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altLang="ja-JP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US" altLang="ja-JP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ja-JP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altLang="ja-JP" b="0" i="0" smtClean="0">
                                  <a:latin typeface="Cambria Math"/>
                                  <a:ea typeface="Cambria Math"/>
                                </a:rPr>
                                <m:t>𝛻</m:t>
                              </m:r>
                              <m:r>
                                <a:rPr lang="en-US" altLang="ja-JP" i="1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𝜒</m:t>
                              </m:r>
                            </m:e>
                          </m:d>
                        </m:e>
                        <m:sup>
                          <m:r>
                            <a:rPr lang="en-US" altLang="ja-JP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altLang="ja-JP" b="0" i="1" smtClean="0">
                          <a:latin typeface="Cambria Math"/>
                          <a:ea typeface="Cambria Math"/>
                        </a:rPr>
                        <m:t>+</m:t>
                      </m:r>
                      <m:f>
                        <m:fPr>
                          <m:ctrlPr>
                            <a:rPr lang="en-US" altLang="ja-JP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altLang="ja-JP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altLang="ja-JP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US" altLang="ja-JP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altLang="ja-JP" b="0" i="1" smtClean="0">
                              <a:latin typeface="Cambria Math"/>
                              <a:ea typeface="Cambria Math"/>
                            </a:rPr>
                            <m:t>𝑔</m:t>
                          </m:r>
                        </m:e>
                        <m:sup>
                          <m:r>
                            <a:rPr lang="en-US" altLang="ja-JP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altLang="ja-JP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US" altLang="ja-JP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altLang="ja-JP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𝜙</m:t>
                              </m:r>
                            </m:e>
                          </m:d>
                        </m:e>
                        <m:sup>
                          <m:r>
                            <a:rPr lang="en-US" altLang="ja-JP" i="1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altLang="ja-JP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altLang="ja-JP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𝜒</m:t>
                          </m:r>
                        </m:e>
                        <m:sup>
                          <m:r>
                            <a:rPr lang="en-US" altLang="ja-JP" i="1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altLang="ja-JP" dirty="0">
                  <a:ea typeface="Cambria Math"/>
                </a:endParaRPr>
              </a:p>
              <a:p>
                <a:pPr marL="914400" lvl="2" indent="0">
                  <a:buNone/>
                </a:pPr>
                <a:endParaRPr lang="en-US" altLang="ja-JP" b="1" dirty="0">
                  <a:sym typeface="Wingdings" panose="05000000000000000000" pitchFamily="2" charset="2"/>
                </a:endParaRPr>
              </a:p>
              <a:p>
                <a:pPr lvl="2"/>
                <a:endParaRPr lang="en-US" altLang="ja-JP" b="1" dirty="0">
                  <a:sym typeface="Wingdings" panose="05000000000000000000" pitchFamily="2" charset="2"/>
                </a:endParaRPr>
              </a:p>
              <a:p>
                <a:pPr lvl="2"/>
                <a:endParaRPr lang="en-US" altLang="ja-JP" b="1" dirty="0">
                  <a:sym typeface="Wingdings" panose="05000000000000000000" pitchFamily="2" charset="2"/>
                </a:endParaRPr>
              </a:p>
              <a:p>
                <a:pPr marL="914400" lvl="2" indent="0">
                  <a:buNone/>
                </a:pPr>
                <a:r>
                  <a:rPr lang="en-US" altLang="ja-JP" dirty="0"/>
                  <a:t>				    Linear potential is established for </a:t>
                </a:r>
                <a14:m>
                  <m:oMath xmlns:m="http://schemas.openxmlformats.org/officeDocument/2006/math">
                    <m:r>
                      <a:rPr lang="en-US" altLang="ja-JP" i="1">
                        <a:solidFill>
                          <a:srgbClr val="FF0000"/>
                        </a:solidFill>
                        <a:latin typeface="Cambria Math"/>
                      </a:rPr>
                      <m:t>𝜙</m:t>
                    </m:r>
                  </m:oMath>
                </a14:m>
                <a:r>
                  <a:rPr lang="en-US" altLang="ja-JP" dirty="0"/>
                  <a:t>!</a:t>
                </a:r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504" y="116632"/>
                <a:ext cx="8928992" cy="6552728"/>
              </a:xfrm>
              <a:blipFill rotWithShape="0">
                <a:blip r:embed="rId3"/>
                <a:stretch>
                  <a:fillRect t="-65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2019/11/28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The 3rd Workshop on HEPG @ South China Normal Univ.</a:t>
            </a:r>
            <a:endParaRPr kumimoji="1" lang="ja-JP" altLang="en-US"/>
          </a:p>
        </p:txBody>
      </p:sp>
      <p:cxnSp>
        <p:nvCxnSpPr>
          <p:cNvPr id="37" name="直線コネクタ 36"/>
          <p:cNvCxnSpPr/>
          <p:nvPr/>
        </p:nvCxnSpPr>
        <p:spPr>
          <a:xfrm>
            <a:off x="3779912" y="1484784"/>
            <a:ext cx="3240360" cy="0"/>
          </a:xfrm>
          <a:prstGeom prst="line">
            <a:avLst/>
          </a:prstGeom>
          <a:ln w="38100" cmpd="dbl">
            <a:solidFill>
              <a:srgbClr val="00E62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0" name="角丸四角形吹き出し 39"/>
              <p:cNvSpPr/>
              <p:nvPr/>
            </p:nvSpPr>
            <p:spPr>
              <a:xfrm>
                <a:off x="3909344" y="1844824"/>
                <a:ext cx="2527030" cy="576064"/>
              </a:xfrm>
              <a:prstGeom prst="wedgeRoundRectCallout">
                <a:avLst>
                  <a:gd name="adj1" fmla="val -34997"/>
                  <a:gd name="adj2" fmla="val -95628"/>
                  <a:gd name="adj3" fmla="val 16667"/>
                </a:avLst>
              </a:prstGeom>
              <a:solidFill>
                <a:schemeClr val="bg1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altLang="ja-JP" sz="2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altLang="ja-JP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𝜌</m:t>
                          </m:r>
                        </m:e>
                        <m:sub>
                          <m:r>
                            <a:rPr lang="en-US" altLang="ja-JP" sz="20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𝜒</m:t>
                          </m:r>
                        </m:sub>
                      </m:sSub>
                      <m:r>
                        <a:rPr lang="en-US" altLang="ja-JP" sz="2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 ∼  </m:t>
                      </m:r>
                      <m:sSub>
                        <m:sSubPr>
                          <m:ctrlPr>
                            <a:rPr lang="en-US" altLang="ja-JP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altLang="ja-JP" sz="20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𝜒</m:t>
                          </m:r>
                        </m:sub>
                      </m:sSub>
                      <m:r>
                        <a:rPr lang="en-US" altLang="ja-JP" sz="2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⋅</m:t>
                      </m:r>
                      <m:r>
                        <a:rPr lang="en-US" altLang="ja-JP" sz="2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𝑔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altLang="ja-JP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altLang="ja-JP" sz="20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𝜙</m:t>
                          </m:r>
                        </m:e>
                      </m:d>
                    </m:oMath>
                  </m:oMathPara>
                </a14:m>
                <a:endParaRPr lang="ja-JP" alt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40" name="角丸四角形吹き出し 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9344" y="1844824"/>
                <a:ext cx="2527030" cy="576064"/>
              </a:xfrm>
              <a:prstGeom prst="wedgeRoundRectCallout">
                <a:avLst>
                  <a:gd name="adj1" fmla="val -34997"/>
                  <a:gd name="adj2" fmla="val -95628"/>
                  <a:gd name="adj3" fmla="val 16667"/>
                </a:avLst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右矢印 6"/>
          <p:cNvSpPr/>
          <p:nvPr/>
        </p:nvSpPr>
        <p:spPr>
          <a:xfrm>
            <a:off x="4355976" y="2564904"/>
            <a:ext cx="576064" cy="345926"/>
          </a:xfrm>
          <a:prstGeom prst="rightArrow">
            <a:avLst>
              <a:gd name="adj1" fmla="val 50000"/>
              <a:gd name="adj2" fmla="val 7537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3" name="テキスト ボックス 52"/>
              <p:cNvSpPr txBox="1"/>
              <p:nvPr/>
            </p:nvSpPr>
            <p:spPr>
              <a:xfrm>
                <a:off x="4116494" y="3356992"/>
                <a:ext cx="5995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/>
                        </a:rPr>
                        <m:t>𝑉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>
          <p:sp>
            <p:nvSpPr>
              <p:cNvPr id="53" name="テキスト ボックス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6494" y="3356992"/>
                <a:ext cx="599522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4" name="テキスト ボックス 53"/>
              <p:cNvSpPr txBox="1"/>
              <p:nvPr/>
            </p:nvSpPr>
            <p:spPr>
              <a:xfrm>
                <a:off x="6356154" y="5530611"/>
                <a:ext cx="100811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𝜙</m:t>
                      </m:r>
                    </m:oMath>
                  </m:oMathPara>
                </a14:m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54" name="テキスト ボックス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56154" y="5530611"/>
                <a:ext cx="1008112" cy="369332"/>
              </a:xfrm>
              <a:prstGeom prst="rect">
                <a:avLst/>
              </a:prstGeom>
              <a:blipFill>
                <a:blip r:embed="rId6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6" name="直線コネクタ 55"/>
          <p:cNvCxnSpPr>
            <a:endCxn id="66" idx="3"/>
          </p:cNvCxnSpPr>
          <p:nvPr/>
        </p:nvCxnSpPr>
        <p:spPr>
          <a:xfrm flipV="1">
            <a:off x="6084168" y="4178548"/>
            <a:ext cx="303848" cy="267856"/>
          </a:xfrm>
          <a:prstGeom prst="line">
            <a:avLst/>
          </a:prstGeom>
          <a:ln w="25400">
            <a:solidFill>
              <a:srgbClr val="FF0000"/>
            </a:solidFill>
            <a:head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円/楕円 57"/>
          <p:cNvSpPr/>
          <p:nvPr/>
        </p:nvSpPr>
        <p:spPr>
          <a:xfrm>
            <a:off x="4525985" y="5418524"/>
            <a:ext cx="108000" cy="108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67" name="グループ化 66"/>
          <p:cNvGrpSpPr/>
          <p:nvPr/>
        </p:nvGrpSpPr>
        <p:grpSpPr>
          <a:xfrm>
            <a:off x="2224311" y="4470787"/>
            <a:ext cx="4680521" cy="1064331"/>
            <a:chOff x="6149424" y="2177994"/>
            <a:chExt cx="3024336" cy="1078601"/>
          </a:xfrm>
        </p:grpSpPr>
        <p:cxnSp>
          <p:nvCxnSpPr>
            <p:cNvPr id="68" name="直線コネクタ 67"/>
            <p:cNvCxnSpPr/>
            <p:nvPr/>
          </p:nvCxnSpPr>
          <p:spPr>
            <a:xfrm>
              <a:off x="6149424" y="2177994"/>
              <a:ext cx="1512168" cy="1076018"/>
            </a:xfrm>
            <a:prstGeom prst="line">
              <a:avLst/>
            </a:prstGeom>
            <a:ln w="25400">
              <a:solidFill>
                <a:srgbClr val="9800B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線コネクタ 68"/>
            <p:cNvCxnSpPr/>
            <p:nvPr/>
          </p:nvCxnSpPr>
          <p:spPr>
            <a:xfrm flipH="1">
              <a:off x="7661594" y="2177994"/>
              <a:ext cx="1512166" cy="1078601"/>
            </a:xfrm>
            <a:prstGeom prst="line">
              <a:avLst/>
            </a:prstGeom>
            <a:ln w="25400">
              <a:solidFill>
                <a:srgbClr val="9800B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72" name="テキスト ボックス 71"/>
              <p:cNvSpPr txBox="1"/>
              <p:nvPr/>
            </p:nvSpPr>
            <p:spPr>
              <a:xfrm>
                <a:off x="5032780" y="5587447"/>
                <a:ext cx="1374751" cy="338554"/>
              </a:xfrm>
              <a:prstGeom prst="rect">
                <a:avLst/>
              </a:prstGeom>
              <a:noFill/>
              <a:ln>
                <a:solidFill>
                  <a:srgbClr val="0000FF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altLang="ja-JP" sz="1600" i="1">
                        <a:solidFill>
                          <a:srgbClr val="0000FF"/>
                        </a:solidFill>
                        <a:latin typeface="Cambria Math"/>
                      </a:rPr>
                      <m:t>𝜒</m:t>
                    </m:r>
                  </m:oMath>
                </a14:m>
                <a:r>
                  <a:rPr lang="en-US" altLang="ja-JP" sz="1600" dirty="0">
                    <a:latin typeface="+mj-lt"/>
                    <a:ea typeface="HG丸ｺﾞｼｯｸM-PRO" pitchFamily="50" charset="-128"/>
                  </a:rPr>
                  <a:t> production!</a:t>
                </a:r>
                <a:endParaRPr kumimoji="1" lang="ja-JP" altLang="en-US" sz="1600" dirty="0">
                  <a:latin typeface="+mj-lt"/>
                  <a:ea typeface="HG丸ｺﾞｼｯｸM-PRO" pitchFamily="50" charset="-128"/>
                </a:endParaRPr>
              </a:p>
            </p:txBody>
          </p:sp>
        </mc:Choice>
        <mc:Fallback>
          <p:sp>
            <p:nvSpPr>
              <p:cNvPr id="72" name="テキスト ボックス 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2780" y="5587447"/>
                <a:ext cx="1374751" cy="338554"/>
              </a:xfrm>
              <a:prstGeom prst="rect">
                <a:avLst/>
              </a:prstGeom>
              <a:blipFill>
                <a:blip r:embed="rId7"/>
                <a:stretch>
                  <a:fillRect t="-3509" b="-21053"/>
                </a:stretch>
              </a:blipFill>
              <a:ln>
                <a:solidFill>
                  <a:srgbClr val="0000FF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9" name="グループ化 48"/>
          <p:cNvGrpSpPr/>
          <p:nvPr/>
        </p:nvGrpSpPr>
        <p:grpSpPr>
          <a:xfrm>
            <a:off x="2239169" y="5057952"/>
            <a:ext cx="4608506" cy="502480"/>
            <a:chOff x="5533164" y="2433147"/>
            <a:chExt cx="4147450" cy="820865"/>
          </a:xfrm>
        </p:grpSpPr>
        <p:cxnSp>
          <p:nvCxnSpPr>
            <p:cNvPr id="50" name="直線コネクタ 49"/>
            <p:cNvCxnSpPr/>
            <p:nvPr/>
          </p:nvCxnSpPr>
          <p:spPr>
            <a:xfrm>
              <a:off x="5533164" y="2459810"/>
              <a:ext cx="2128428" cy="794202"/>
            </a:xfrm>
            <a:prstGeom prst="line">
              <a:avLst/>
            </a:prstGeom>
            <a:ln w="25400">
              <a:solidFill>
                <a:srgbClr val="9800B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線コネクタ 62"/>
            <p:cNvCxnSpPr/>
            <p:nvPr/>
          </p:nvCxnSpPr>
          <p:spPr>
            <a:xfrm flipH="1">
              <a:off x="7606892" y="2433147"/>
              <a:ext cx="2073722" cy="796784"/>
            </a:xfrm>
            <a:prstGeom prst="line">
              <a:avLst/>
            </a:prstGeom>
            <a:ln w="25400">
              <a:solidFill>
                <a:srgbClr val="9800B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グループ化 63"/>
          <p:cNvGrpSpPr/>
          <p:nvPr/>
        </p:nvGrpSpPr>
        <p:grpSpPr>
          <a:xfrm>
            <a:off x="3770387" y="3621623"/>
            <a:ext cx="1611009" cy="1919760"/>
            <a:chOff x="6149424" y="2177994"/>
            <a:chExt cx="3024336" cy="1078601"/>
          </a:xfrm>
        </p:grpSpPr>
        <p:cxnSp>
          <p:nvCxnSpPr>
            <p:cNvPr id="73" name="直線コネクタ 72"/>
            <p:cNvCxnSpPr/>
            <p:nvPr/>
          </p:nvCxnSpPr>
          <p:spPr>
            <a:xfrm>
              <a:off x="6149424" y="2177994"/>
              <a:ext cx="1512168" cy="1076018"/>
            </a:xfrm>
            <a:prstGeom prst="line">
              <a:avLst/>
            </a:prstGeom>
            <a:ln w="25400">
              <a:solidFill>
                <a:srgbClr val="9800B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線コネクタ 73"/>
            <p:cNvCxnSpPr/>
            <p:nvPr/>
          </p:nvCxnSpPr>
          <p:spPr>
            <a:xfrm flipH="1">
              <a:off x="7661594" y="2177994"/>
              <a:ext cx="1512166" cy="1078601"/>
            </a:xfrm>
            <a:prstGeom prst="line">
              <a:avLst/>
            </a:prstGeom>
            <a:ln w="25400">
              <a:solidFill>
                <a:srgbClr val="9800B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9" name="直線コネクタ 78"/>
          <p:cNvCxnSpPr/>
          <p:nvPr/>
        </p:nvCxnSpPr>
        <p:spPr>
          <a:xfrm>
            <a:off x="4220344" y="5900891"/>
            <a:ext cx="711696" cy="10526"/>
          </a:xfrm>
          <a:prstGeom prst="line">
            <a:avLst/>
          </a:prstGeom>
          <a:ln w="19050">
            <a:solidFill>
              <a:schemeClr val="tx1"/>
            </a:solidFill>
            <a:headEnd type="stealth" w="med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線矢印コネクタ 82"/>
          <p:cNvCxnSpPr/>
          <p:nvPr/>
        </p:nvCxnSpPr>
        <p:spPr>
          <a:xfrm>
            <a:off x="4220344" y="5582671"/>
            <a:ext cx="0" cy="44134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線矢印コネクタ 84"/>
          <p:cNvCxnSpPr/>
          <p:nvPr/>
        </p:nvCxnSpPr>
        <p:spPr>
          <a:xfrm>
            <a:off x="4932040" y="5582671"/>
            <a:ext cx="0" cy="44134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86" name="テキスト ボックス 85"/>
              <p:cNvSpPr txBox="1"/>
              <p:nvPr/>
            </p:nvSpPr>
            <p:spPr>
              <a:xfrm>
                <a:off x="3829661" y="5992778"/>
                <a:ext cx="2577869" cy="3159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200" dirty="0"/>
                  <a:t>Non-adiabatic region </a:t>
                </a:r>
                <a14:m>
                  <m:oMath xmlns:m="http://schemas.openxmlformats.org/officeDocument/2006/math">
                    <m:r>
                      <a:rPr kumimoji="1" lang="en-US" altLang="ja-JP" sz="1200" b="0" i="1" smtClean="0">
                        <a:latin typeface="Cambria Math" panose="02040503050406030204" pitchFamily="18" charset="0"/>
                      </a:rPr>
                      <m:t>∼</m:t>
                    </m:r>
                    <m:rad>
                      <m:radPr>
                        <m:degHide m:val="on"/>
                        <m:ctrlPr>
                          <a:rPr kumimoji="1" lang="en-US" altLang="ja-JP" sz="12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kumimoji="1" lang="en-US" altLang="ja-JP" sz="1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12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ja-JP" sz="12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𝜙</m:t>
                            </m:r>
                          </m:sub>
                        </m:sSub>
                        <m:sSub>
                          <m:sSubPr>
                            <m:ctrlPr>
                              <a:rPr kumimoji="1" lang="en-US" altLang="ja-JP" sz="1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1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  <m:sub>
                            <m:r>
                              <a:rPr kumimoji="1" lang="en-US" altLang="ja-JP" sz="12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kumimoji="1" lang="en-US" altLang="ja-JP" sz="1200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kumimoji="1" lang="en-US" altLang="ja-JP" sz="12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</m:rad>
                  </m:oMath>
                </a14:m>
                <a:endParaRPr kumimoji="1" lang="ja-JP" altLang="en-US" sz="1200" dirty="0"/>
              </a:p>
            </p:txBody>
          </p:sp>
        </mc:Choice>
        <mc:Fallback>
          <p:sp>
            <p:nvSpPr>
              <p:cNvPr id="86" name="テキスト ボックス 8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9661" y="5992778"/>
                <a:ext cx="2577869" cy="315984"/>
              </a:xfrm>
              <a:prstGeom prst="rect">
                <a:avLst/>
              </a:prstGeom>
              <a:blipFill>
                <a:blip r:embed="rId8"/>
                <a:stretch>
                  <a:fillRect b="-961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テキスト ボックス 27"/>
              <p:cNvSpPr txBox="1"/>
              <p:nvPr/>
            </p:nvSpPr>
            <p:spPr>
              <a:xfrm rot="18899473">
                <a:off x="3180381" y="4226316"/>
                <a:ext cx="628697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3200" b="0" i="1" smtClean="0">
                          <a:latin typeface="Cambria Math" panose="02040503050406030204" pitchFamily="18" charset="0"/>
                        </a:rPr>
                        <m:t>⋯</m:t>
                      </m:r>
                    </m:oMath>
                  </m:oMathPara>
                </a14:m>
                <a:endParaRPr kumimoji="1" lang="ja-JP" altLang="en-US" sz="3200" dirty="0"/>
              </a:p>
            </p:txBody>
          </p:sp>
        </mc:Choice>
        <mc:Fallback>
          <p:sp>
            <p:nvSpPr>
              <p:cNvPr id="28" name="テキスト ボックス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899473">
                <a:off x="3180381" y="4226316"/>
                <a:ext cx="628697" cy="58477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9" name="テキスト ボックス 88"/>
              <p:cNvSpPr txBox="1"/>
              <p:nvPr/>
            </p:nvSpPr>
            <p:spPr>
              <a:xfrm rot="2504674">
                <a:off x="5181977" y="4319129"/>
                <a:ext cx="628697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3200" b="0" i="1" smtClean="0">
                          <a:latin typeface="Cambria Math" panose="02040503050406030204" pitchFamily="18" charset="0"/>
                        </a:rPr>
                        <m:t>⋯</m:t>
                      </m:r>
                    </m:oMath>
                  </m:oMathPara>
                </a14:m>
                <a:endParaRPr kumimoji="1" lang="ja-JP" altLang="en-US" sz="3200" dirty="0"/>
              </a:p>
            </p:txBody>
          </p:sp>
        </mc:Choice>
        <mc:Fallback>
          <p:sp>
            <p:nvSpPr>
              <p:cNvPr id="89" name="テキスト ボックス 8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504674">
                <a:off x="5181977" y="4319129"/>
                <a:ext cx="628697" cy="584775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0" name="円/楕円 89"/>
          <p:cNvSpPr/>
          <p:nvPr/>
        </p:nvSpPr>
        <p:spPr>
          <a:xfrm>
            <a:off x="4526581" y="5420216"/>
            <a:ext cx="108000" cy="108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59" name="直線コネクタ 58"/>
          <p:cNvCxnSpPr/>
          <p:nvPr/>
        </p:nvCxnSpPr>
        <p:spPr>
          <a:xfrm>
            <a:off x="4575892" y="3510300"/>
            <a:ext cx="0" cy="230923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コネクタ 51"/>
          <p:cNvCxnSpPr/>
          <p:nvPr/>
        </p:nvCxnSpPr>
        <p:spPr>
          <a:xfrm>
            <a:off x="2123728" y="5544843"/>
            <a:ext cx="482453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フリーフォーム 40"/>
          <p:cNvSpPr/>
          <p:nvPr/>
        </p:nvSpPr>
        <p:spPr>
          <a:xfrm>
            <a:off x="2493640" y="3823185"/>
            <a:ext cx="4248472" cy="1704561"/>
          </a:xfrm>
          <a:custGeom>
            <a:avLst/>
            <a:gdLst>
              <a:gd name="connsiteX0" fmla="*/ 0 w 3057098"/>
              <a:gd name="connsiteY0" fmla="*/ 0 h 1719691"/>
              <a:gd name="connsiteX1" fmla="*/ 1501253 w 3057098"/>
              <a:gd name="connsiteY1" fmla="*/ 1719618 h 1719691"/>
              <a:gd name="connsiteX2" fmla="*/ 3057098 w 3057098"/>
              <a:gd name="connsiteY2" fmla="*/ 54591 h 1719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57098" h="1719691">
                <a:moveTo>
                  <a:pt x="0" y="0"/>
                </a:moveTo>
                <a:cubicBezTo>
                  <a:pt x="495868" y="855260"/>
                  <a:pt x="991737" y="1710520"/>
                  <a:pt x="1501253" y="1719618"/>
                </a:cubicBezTo>
                <a:cubicBezTo>
                  <a:pt x="2010769" y="1728716"/>
                  <a:pt x="2533933" y="891653"/>
                  <a:pt x="3057098" y="54591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2" name="直線矢印コネクタ 91"/>
          <p:cNvCxnSpPr/>
          <p:nvPr/>
        </p:nvCxnSpPr>
        <p:spPr>
          <a:xfrm flipH="1">
            <a:off x="2224311" y="4140364"/>
            <a:ext cx="4680521" cy="38184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円/楕円 65"/>
          <p:cNvSpPr/>
          <p:nvPr/>
        </p:nvSpPr>
        <p:spPr>
          <a:xfrm>
            <a:off x="6372200" y="4086364"/>
            <a:ext cx="108000" cy="108000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101" name="グループ化 100"/>
          <p:cNvGrpSpPr/>
          <p:nvPr/>
        </p:nvGrpSpPr>
        <p:grpSpPr>
          <a:xfrm>
            <a:off x="4360647" y="5317510"/>
            <a:ext cx="364784" cy="441136"/>
            <a:chOff x="6594898" y="190621"/>
            <a:chExt cx="364784" cy="441136"/>
          </a:xfrm>
        </p:grpSpPr>
        <p:sp>
          <p:nvSpPr>
            <p:cNvPr id="102" name="円/楕円 101"/>
            <p:cNvSpPr/>
            <p:nvPr/>
          </p:nvSpPr>
          <p:spPr>
            <a:xfrm>
              <a:off x="6594898" y="190621"/>
              <a:ext cx="180000" cy="180000"/>
            </a:xfrm>
            <a:prstGeom prst="ellipse">
              <a:avLst/>
            </a:prstGeom>
            <a:gradFill flip="none" rotWithShape="1">
              <a:gsLst>
                <a:gs pos="0">
                  <a:srgbClr val="0000FF">
                    <a:lumMod val="53000"/>
                    <a:lumOff val="47000"/>
                  </a:srgbClr>
                </a:gs>
                <a:gs pos="100000">
                  <a:schemeClr val="tx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3600" dirty="0"/>
            </a:p>
          </p:txBody>
        </p:sp>
        <p:sp>
          <p:nvSpPr>
            <p:cNvPr id="103" name="テキスト ボックス 102"/>
            <p:cNvSpPr txBox="1"/>
            <p:nvPr/>
          </p:nvSpPr>
          <p:spPr>
            <a:xfrm rot="3189690">
              <a:off x="6619593" y="291668"/>
              <a:ext cx="3724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dirty="0"/>
                <a:t>))</a:t>
              </a:r>
              <a:endParaRPr kumimoji="1" lang="ja-JP" altLang="en-US" sz="1400" dirty="0"/>
            </a:p>
          </p:txBody>
        </p:sp>
      </p:grpSp>
      <p:grpSp>
        <p:nvGrpSpPr>
          <p:cNvPr id="104" name="グループ化 103"/>
          <p:cNvGrpSpPr/>
          <p:nvPr/>
        </p:nvGrpSpPr>
        <p:grpSpPr>
          <a:xfrm>
            <a:off x="4455774" y="5325361"/>
            <a:ext cx="330926" cy="459571"/>
            <a:chOff x="7321716" y="204269"/>
            <a:chExt cx="330926" cy="459571"/>
          </a:xfrm>
        </p:grpSpPr>
        <p:sp>
          <p:nvSpPr>
            <p:cNvPr id="105" name="円/楕円 104"/>
            <p:cNvSpPr/>
            <p:nvPr/>
          </p:nvSpPr>
          <p:spPr>
            <a:xfrm>
              <a:off x="7472642" y="204269"/>
              <a:ext cx="180000" cy="180000"/>
            </a:xfrm>
            <a:prstGeom prst="ellipse">
              <a:avLst/>
            </a:prstGeom>
            <a:gradFill flip="none" rotWithShape="1">
              <a:gsLst>
                <a:gs pos="0">
                  <a:srgbClr val="0000FF">
                    <a:lumMod val="53000"/>
                    <a:lumOff val="47000"/>
                  </a:srgbClr>
                </a:gs>
                <a:gs pos="100000">
                  <a:schemeClr val="tx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3600" dirty="0"/>
            </a:p>
          </p:txBody>
        </p:sp>
        <p:sp>
          <p:nvSpPr>
            <p:cNvPr id="106" name="テキスト ボックス 105"/>
            <p:cNvSpPr txBox="1"/>
            <p:nvPr/>
          </p:nvSpPr>
          <p:spPr>
            <a:xfrm rot="6738801">
              <a:off x="7289404" y="323751"/>
              <a:ext cx="3724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dirty="0"/>
                <a:t>))</a:t>
              </a:r>
              <a:endParaRPr kumimoji="1" lang="ja-JP" altLang="en-US" sz="1400" dirty="0"/>
            </a:p>
          </p:txBody>
        </p:sp>
      </p:grpSp>
      <p:grpSp>
        <p:nvGrpSpPr>
          <p:cNvPr id="113" name="グループ化 112"/>
          <p:cNvGrpSpPr/>
          <p:nvPr/>
        </p:nvGrpSpPr>
        <p:grpSpPr>
          <a:xfrm>
            <a:off x="4374641" y="5304720"/>
            <a:ext cx="364784" cy="441136"/>
            <a:chOff x="6594898" y="190621"/>
            <a:chExt cx="364784" cy="441136"/>
          </a:xfrm>
        </p:grpSpPr>
        <p:sp>
          <p:nvSpPr>
            <p:cNvPr id="114" name="円/楕円 113"/>
            <p:cNvSpPr/>
            <p:nvPr/>
          </p:nvSpPr>
          <p:spPr>
            <a:xfrm>
              <a:off x="6594898" y="190621"/>
              <a:ext cx="180000" cy="180000"/>
            </a:xfrm>
            <a:prstGeom prst="ellipse">
              <a:avLst/>
            </a:prstGeom>
            <a:gradFill flip="none" rotWithShape="1">
              <a:gsLst>
                <a:gs pos="0">
                  <a:srgbClr val="0000FF">
                    <a:lumMod val="53000"/>
                    <a:lumOff val="47000"/>
                  </a:srgbClr>
                </a:gs>
                <a:gs pos="100000">
                  <a:schemeClr val="tx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3600" dirty="0"/>
            </a:p>
          </p:txBody>
        </p:sp>
        <p:sp>
          <p:nvSpPr>
            <p:cNvPr id="115" name="テキスト ボックス 114"/>
            <p:cNvSpPr txBox="1"/>
            <p:nvPr/>
          </p:nvSpPr>
          <p:spPr>
            <a:xfrm rot="3189690">
              <a:off x="6619593" y="291668"/>
              <a:ext cx="3724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dirty="0"/>
                <a:t>))</a:t>
              </a:r>
              <a:endParaRPr kumimoji="1" lang="ja-JP" altLang="en-US" sz="1400" dirty="0"/>
            </a:p>
          </p:txBody>
        </p:sp>
      </p:grpSp>
      <p:grpSp>
        <p:nvGrpSpPr>
          <p:cNvPr id="116" name="グループ化 115"/>
          <p:cNvGrpSpPr/>
          <p:nvPr/>
        </p:nvGrpSpPr>
        <p:grpSpPr>
          <a:xfrm>
            <a:off x="4448269" y="5316189"/>
            <a:ext cx="352323" cy="461943"/>
            <a:chOff x="7300319" y="204269"/>
            <a:chExt cx="352323" cy="461943"/>
          </a:xfrm>
        </p:grpSpPr>
        <p:sp>
          <p:nvSpPr>
            <p:cNvPr id="117" name="円/楕円 116"/>
            <p:cNvSpPr/>
            <p:nvPr/>
          </p:nvSpPr>
          <p:spPr>
            <a:xfrm>
              <a:off x="7472642" y="204269"/>
              <a:ext cx="180000" cy="180000"/>
            </a:xfrm>
            <a:prstGeom prst="ellipse">
              <a:avLst/>
            </a:prstGeom>
            <a:gradFill flip="none" rotWithShape="1">
              <a:gsLst>
                <a:gs pos="0">
                  <a:srgbClr val="0000FF">
                    <a:lumMod val="53000"/>
                    <a:lumOff val="47000"/>
                  </a:srgbClr>
                </a:gs>
                <a:gs pos="100000">
                  <a:schemeClr val="tx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3600" dirty="0"/>
            </a:p>
          </p:txBody>
        </p:sp>
        <p:sp>
          <p:nvSpPr>
            <p:cNvPr id="118" name="テキスト ボックス 117"/>
            <p:cNvSpPr txBox="1"/>
            <p:nvPr/>
          </p:nvSpPr>
          <p:spPr>
            <a:xfrm rot="7451009">
              <a:off x="7268007" y="326123"/>
              <a:ext cx="3724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dirty="0"/>
                <a:t>))</a:t>
              </a:r>
              <a:endParaRPr kumimoji="1" lang="ja-JP" altLang="en-US" sz="1400" dirty="0"/>
            </a:p>
          </p:txBody>
        </p:sp>
      </p:grpSp>
      <p:cxnSp>
        <p:nvCxnSpPr>
          <p:cNvPr id="62" name="直線矢印コネクタ 61"/>
          <p:cNvCxnSpPr/>
          <p:nvPr/>
        </p:nvCxnSpPr>
        <p:spPr>
          <a:xfrm flipH="1">
            <a:off x="2237708" y="4710217"/>
            <a:ext cx="4680521" cy="38184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下矢印 7"/>
          <p:cNvSpPr/>
          <p:nvPr/>
        </p:nvSpPr>
        <p:spPr>
          <a:xfrm>
            <a:off x="6715847" y="4155457"/>
            <a:ext cx="210136" cy="547388"/>
          </a:xfrm>
          <a:prstGeom prst="downArrow">
            <a:avLst>
              <a:gd name="adj1" fmla="val 38096"/>
              <a:gd name="adj2" fmla="val 91663"/>
            </a:avLst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6867499" y="4116507"/>
            <a:ext cx="209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solidFill>
                  <a:srgbClr val="0000FF"/>
                </a:solidFill>
              </a:rPr>
              <a:t>Energy loss</a:t>
            </a:r>
            <a:endParaRPr kumimoji="1" lang="ja-JP" altLang="en-US" sz="1600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0" name="テキスト ボックス 85"/>
              <p:cNvSpPr txBox="1"/>
              <p:nvPr/>
            </p:nvSpPr>
            <p:spPr>
              <a:xfrm>
                <a:off x="7153876" y="4385596"/>
                <a:ext cx="1810435" cy="3268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1" lang="en-US" altLang="ja-JP" sz="1400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kumimoji="1" lang="en-US" altLang="ja-JP" sz="1400" b="0" i="1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kumimoji="1" lang="en-US" altLang="ja-JP" sz="1400" b="0" i="1" smtClean="0">
                          <a:latin typeface="Cambria Math" panose="02040503050406030204" pitchFamily="18" charset="0"/>
                        </a:rPr>
                        <m:t>∼</m:t>
                      </m:r>
                      <m:sSub>
                        <m:sSubPr>
                          <m:ctrlPr>
                            <a:rPr kumimoji="1" lang="en-US" altLang="ja-JP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1400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altLang="ja-JP" sz="14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𝜒</m:t>
                          </m:r>
                        </m:sub>
                      </m:sSub>
                      <m:r>
                        <a:rPr kumimoji="1" lang="en-US" altLang="ja-JP" sz="1400" b="0" i="1" smtClean="0">
                          <a:latin typeface="Cambria Math" panose="02040503050406030204" pitchFamily="18" charset="0"/>
                        </a:rPr>
                        <m:t>∼</m:t>
                      </m:r>
                      <m:sSub>
                        <m:sSubPr>
                          <m:ctrlPr>
                            <a:rPr kumimoji="1" lang="en-US" altLang="ja-JP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1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kumimoji="1" lang="en-US" altLang="ja-JP" sz="14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𝜒</m:t>
                          </m:r>
                        </m:sub>
                      </m:sSub>
                      <m:r>
                        <a:rPr kumimoji="1" lang="en-US" altLang="ja-JP" sz="1400" b="0" i="1" smtClean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kumimoji="1" lang="en-US" altLang="ja-JP" sz="1400" b="0" i="1" smtClean="0">
                          <a:latin typeface="Cambria Math" panose="02040503050406030204" pitchFamily="18" charset="0"/>
                        </a:rPr>
                        <m:t>𝑔</m:t>
                      </m:r>
                      <m:d>
                        <m:dPr>
                          <m:begChr m:val="⟨"/>
                          <m:endChr m:val="⟩"/>
                          <m:ctrlPr>
                            <a:rPr kumimoji="1" lang="en-US" altLang="ja-JP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</m:d>
                    </m:oMath>
                  </m:oMathPara>
                </a14:m>
                <a:endParaRPr kumimoji="1" lang="ja-JP" altLang="en-US" sz="1400" dirty="0"/>
              </a:p>
            </p:txBody>
          </p:sp>
        </mc:Choice>
        <mc:Fallback>
          <p:sp>
            <p:nvSpPr>
              <p:cNvPr id="70" name="テキスト ボックス 8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53876" y="4385596"/>
                <a:ext cx="1810435" cy="326821"/>
              </a:xfrm>
              <a:prstGeom prst="rect">
                <a:avLst/>
              </a:prstGeom>
              <a:blipFill>
                <a:blip r:embed="rId11"/>
                <a:stretch>
                  <a:fillRect b="-185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5" name="直線矢印コネクタ 91"/>
          <p:cNvCxnSpPr/>
          <p:nvPr/>
        </p:nvCxnSpPr>
        <p:spPr>
          <a:xfrm flipH="1" flipV="1">
            <a:off x="4786700" y="3823185"/>
            <a:ext cx="1324" cy="1809323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線コネクタ 92"/>
          <p:cNvCxnSpPr/>
          <p:nvPr/>
        </p:nvCxnSpPr>
        <p:spPr>
          <a:xfrm>
            <a:off x="4264618" y="4582129"/>
            <a:ext cx="595414" cy="9687"/>
          </a:xfrm>
          <a:prstGeom prst="line">
            <a:avLst/>
          </a:prstGeom>
          <a:ln w="19050">
            <a:solidFill>
              <a:srgbClr val="FF0000"/>
            </a:solidFill>
            <a:headEnd type="stealth" w="med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テキスト ボックス 93"/>
          <p:cNvSpPr txBox="1"/>
          <p:nvPr/>
        </p:nvSpPr>
        <p:spPr>
          <a:xfrm>
            <a:off x="4139623" y="4179858"/>
            <a:ext cx="9291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rgbClr val="FF0000"/>
                </a:solidFill>
              </a:rPr>
              <a:t>Trapped!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sp>
        <p:nvSpPr>
          <p:cNvPr id="122" name="フリーフォーム 121"/>
          <p:cNvSpPr/>
          <p:nvPr/>
        </p:nvSpPr>
        <p:spPr>
          <a:xfrm>
            <a:off x="4355976" y="4777377"/>
            <a:ext cx="423809" cy="502692"/>
          </a:xfrm>
          <a:custGeom>
            <a:avLst/>
            <a:gdLst>
              <a:gd name="connsiteX0" fmla="*/ 0 w 3057098"/>
              <a:gd name="connsiteY0" fmla="*/ 0 h 1719691"/>
              <a:gd name="connsiteX1" fmla="*/ 1501253 w 3057098"/>
              <a:gd name="connsiteY1" fmla="*/ 1719618 h 1719691"/>
              <a:gd name="connsiteX2" fmla="*/ 3057098 w 3057098"/>
              <a:gd name="connsiteY2" fmla="*/ 54591 h 1719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57098" h="1719691">
                <a:moveTo>
                  <a:pt x="0" y="0"/>
                </a:moveTo>
                <a:cubicBezTo>
                  <a:pt x="495868" y="855260"/>
                  <a:pt x="991737" y="1710520"/>
                  <a:pt x="1501253" y="1719618"/>
                </a:cubicBezTo>
                <a:cubicBezTo>
                  <a:pt x="2010769" y="1728716"/>
                  <a:pt x="2533933" y="891653"/>
                  <a:pt x="3057098" y="54591"/>
                </a:cubicBezTo>
              </a:path>
            </a:pathLst>
          </a:custGeom>
          <a:noFill/>
          <a:ln w="19050">
            <a:solidFill>
              <a:srgbClr val="FF0000"/>
            </a:solidFill>
            <a:headEnd type="stealth" w="lg" len="lg"/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" name="円/楕円 119"/>
          <p:cNvSpPr/>
          <p:nvPr/>
        </p:nvSpPr>
        <p:spPr>
          <a:xfrm>
            <a:off x="4752032" y="4668415"/>
            <a:ext cx="108000" cy="108000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1" name="円/楕円 120"/>
          <p:cNvSpPr/>
          <p:nvPr/>
        </p:nvSpPr>
        <p:spPr>
          <a:xfrm>
            <a:off x="4249402" y="4673177"/>
            <a:ext cx="108000" cy="108000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76" name="直線コネクタ 92"/>
          <p:cNvCxnSpPr/>
          <p:nvPr/>
        </p:nvCxnSpPr>
        <p:spPr>
          <a:xfrm flipH="1">
            <a:off x="4779785" y="3990079"/>
            <a:ext cx="1629891" cy="6694"/>
          </a:xfrm>
          <a:prstGeom prst="line">
            <a:avLst/>
          </a:prstGeom>
          <a:ln w="50800">
            <a:solidFill>
              <a:srgbClr val="FF0000"/>
            </a:solidFill>
            <a:headEnd type="none" w="med" len="lg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テキスト ボックス 70"/>
          <p:cNvSpPr txBox="1"/>
          <p:nvPr/>
        </p:nvSpPr>
        <p:spPr>
          <a:xfrm>
            <a:off x="5445043" y="3648499"/>
            <a:ext cx="6912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rgbClr val="FF0000"/>
                </a:solidFill>
              </a:rPr>
              <a:t>shrink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7" name="テキスト ボックス 85"/>
              <p:cNvSpPr txBox="1"/>
              <p:nvPr/>
            </p:nvSpPr>
            <p:spPr>
              <a:xfrm>
                <a:off x="596640" y="4890419"/>
                <a:ext cx="1810435" cy="3268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1400" b="0" i="1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kumimoji="1" lang="en-US" altLang="ja-JP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kumimoji="1" lang="en-US" altLang="ja-JP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1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kumimoji="1" lang="en-US" altLang="ja-JP" sz="14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𝜒</m:t>
                          </m:r>
                        </m:sub>
                      </m:sSub>
                      <m:r>
                        <a:rPr kumimoji="1" lang="en-US" altLang="ja-JP" sz="1400" b="0" i="1" smtClean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kumimoji="1" lang="en-US" altLang="ja-JP" sz="1400" b="0" i="1" smtClean="0">
                          <a:latin typeface="Cambria Math" panose="02040503050406030204" pitchFamily="18" charset="0"/>
                        </a:rPr>
                        <m:t>𝑔</m:t>
                      </m:r>
                      <m:d>
                        <m:dPr>
                          <m:begChr m:val="|"/>
                          <m:endChr m:val="|"/>
                          <m:ctrlPr>
                            <a:rPr kumimoji="1" lang="en-US" altLang="ja-JP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kumimoji="1" lang="en-US" altLang="ja-JP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ja-JP" sz="1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kumimoji="1" lang="ja-JP" altLang="en-US" sz="1400" dirty="0"/>
              </a:p>
            </p:txBody>
          </p:sp>
        </mc:Choice>
        <mc:Fallback>
          <p:sp>
            <p:nvSpPr>
              <p:cNvPr id="77" name="テキスト ボックス 8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640" y="4890419"/>
                <a:ext cx="1810435" cy="326821"/>
              </a:xfrm>
              <a:prstGeom prst="rect">
                <a:avLst/>
              </a:prstGeom>
              <a:blipFill>
                <a:blip r:embed="rId12"/>
                <a:stretch>
                  <a:fillRect b="-185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1" name="テキスト ボックス 85"/>
              <p:cNvSpPr txBox="1"/>
              <p:nvPr/>
            </p:nvSpPr>
            <p:spPr>
              <a:xfrm>
                <a:off x="581537" y="4287742"/>
                <a:ext cx="1810435" cy="3413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1400" b="0" i="1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kumimoji="1" lang="en-US" altLang="ja-JP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kumimoji="1" lang="en-US" altLang="ja-JP" sz="14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kumimoji="1" lang="en-US" altLang="ja-JP" sz="1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kumimoji="1" lang="en-US" altLang="ja-JP" sz="14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𝜒</m:t>
                          </m:r>
                        </m:sub>
                        <m:sup>
                          <m:r>
                            <a:rPr kumimoji="1" lang="en-US" altLang="ja-JP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kumimoji="1" lang="en-US" altLang="ja-JP" sz="14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nd</m:t>
                          </m:r>
                        </m:sup>
                      </m:sSubSup>
                      <m:r>
                        <a:rPr kumimoji="1" lang="en-US" altLang="ja-JP" sz="1400" b="0" i="1" smtClean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kumimoji="1" lang="en-US" altLang="ja-JP" sz="1400" b="0" i="1" smtClean="0">
                          <a:latin typeface="Cambria Math" panose="02040503050406030204" pitchFamily="18" charset="0"/>
                        </a:rPr>
                        <m:t>𝑔</m:t>
                      </m:r>
                      <m:d>
                        <m:dPr>
                          <m:begChr m:val="|"/>
                          <m:endChr m:val="|"/>
                          <m:ctrlPr>
                            <a:rPr kumimoji="1" lang="en-US" altLang="ja-JP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kumimoji="1" lang="en-US" altLang="ja-JP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ja-JP" sz="1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kumimoji="1" lang="ja-JP" altLang="en-US" sz="1400" dirty="0"/>
              </a:p>
            </p:txBody>
          </p:sp>
        </mc:Choice>
        <mc:Fallback>
          <p:sp>
            <p:nvSpPr>
              <p:cNvPr id="81" name="テキスト ボックス 8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537" y="4287742"/>
                <a:ext cx="1810435" cy="341312"/>
              </a:xfrm>
              <a:prstGeom prst="rect">
                <a:avLst/>
              </a:prstGeom>
              <a:blipFill>
                <a:blip r:embed="rId13"/>
                <a:stretch>
                  <a:fillRect b="-178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2" name="テキスト ボックス 81"/>
          <p:cNvSpPr txBox="1"/>
          <p:nvPr/>
        </p:nvSpPr>
        <p:spPr>
          <a:xfrm>
            <a:off x="7380312" y="-5898"/>
            <a:ext cx="17427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3" algn="r"/>
            <a:r>
              <a:rPr lang="en-US" altLang="ja-JP" sz="16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- Introduction -</a:t>
            </a:r>
          </a:p>
        </p:txBody>
      </p:sp>
    </p:spTree>
    <p:extLst>
      <p:ext uri="{BB962C8B-B14F-4D97-AF65-F5344CB8AC3E}">
        <p14:creationId xmlns:p14="http://schemas.microsoft.com/office/powerpoint/2010/main" val="33118257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75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3.7037E-6 L -0.05191 0.07546 L -0.10781 0.1412 L -0.15747 0.18449 L -0.18281 0.19722 L -0.20278 0.19722 " pathEditMode="relative" rAng="0" ptsTypes="AAAAAA">
                                      <p:cBhvr>
                                        <p:cTn id="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39" y="986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700" fill="hold"/>
                                        <p:tgtEl>
                                          <p:spTgt spid="58"/>
                                        </p:tgtEl>
                                      </p:cBhvr>
                                      <p:by x="800000" y="80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6" dur="indefinite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7" dur="indefinite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0" presetClass="path" presetSubtype="0" decel="7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0278 0.19722 L -0.22257 0.19305 L -0.24445 0.18055 L -0.27986 0.15277 L -0.32049 0.10833 L -0.36215 0.04861 L -0.39028 0.00555 " pathEditMode="relative" rAng="0" ptsTypes="AAAAAAA">
                                      <p:cBhvr>
                                        <p:cTn id="2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75" y="-9583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4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45 -0.02037 L -0.03403 -0.05046 " pathEditMode="relative" rAng="0" ptsTypes="AA">
                                      <p:cBhvr>
                                        <p:cTn id="35" dur="1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8" y="-1505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64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56 -0.02269 L 0.03299 -0.04746 " pathEditMode="relative" rAng="0" ptsTypes="AA">
                                      <p:cBhvr>
                                        <p:cTn id="37" dur="1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72" y="-12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9028 0.00555 L -0.33403 0.08889 L -0.29132 0.14305 L -0.25486 0.17777 L -0.22465 0.19166 L -0.20278 0.19583 L -0.17465 0.18889 L -0.15174 0.17777 L -0.12882 0.15833 L -0.09549 0.125 L -0.05486 0.07361 L -0.00191 -0.00139 L -0.00191 -0.00116 " pathEditMode="relative" rAng="0" ptsTypes="AAAAAAAAAAAAA">
                                      <p:cBhvr>
                                        <p:cTn id="63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10" y="9167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9" presetClass="emph" presetSubtype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 rctx="PPT">
                                        <p:cTn id="71" dur="indefinite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2" dur="indefinite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6" presetClass="emph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76" dur="700" fill="hold"/>
                                        <p:tgtEl>
                                          <p:spTgt spid="90"/>
                                        </p:tgtEl>
                                      </p:cBhvr>
                                      <p:by x="800000" y="80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9" presetClass="emph" presetSubtype="0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 rctx="PPT">
                                        <p:cTn id="78" dur="indefinite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9" dur="indefinite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64" presetClass="path" presetSubtype="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1145 -0.02037 L -0.05086 -0.09375 " pathEditMode="relative" rAng="0" ptsTypes="AA">
                                      <p:cBhvr>
                                        <p:cTn id="90" dur="1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9" y="-3681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64" presetClass="path" presetSubtype="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0555 -0.02269 L 0.04705 -0.09236 " pathEditMode="relative" rAng="0" ptsTypes="AA">
                                      <p:cBhvr>
                                        <p:cTn id="92" dur="1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66" y="-34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6" dur="indefinite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97" dur="indefinite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00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"/>
                            </p:stCondLst>
                            <p:childTnLst>
                              <p:par>
                                <p:cTn id="10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1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4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7" grpId="0" animBg="1"/>
      <p:bldP spid="58" grpId="0" animBg="1"/>
      <p:bldP spid="58" grpId="1" animBg="1"/>
      <p:bldP spid="58" grpId="2" animBg="1"/>
      <p:bldP spid="58" grpId="3" animBg="1"/>
      <p:bldP spid="72" grpId="0" animBg="1"/>
      <p:bldP spid="28" grpId="0"/>
      <p:bldP spid="89" grpId="0"/>
      <p:bldP spid="90" grpId="0" animBg="1"/>
      <p:bldP spid="90" grpId="1" animBg="1"/>
      <p:bldP spid="90" grpId="2" animBg="1"/>
      <p:bldP spid="90" grpId="3" animBg="1"/>
      <p:bldP spid="66" grpId="0" animBg="1"/>
      <p:bldP spid="66" grpId="1" animBg="1"/>
      <p:bldP spid="66" grpId="2" animBg="1"/>
      <p:bldP spid="8" grpId="0" animBg="1"/>
      <p:bldP spid="71" grpId="0"/>
      <p:bldP spid="70" grpId="0"/>
      <p:bldP spid="94" grpId="0"/>
      <p:bldP spid="122" grpId="0" animBg="1"/>
      <p:bldP spid="120" grpId="0" animBg="1"/>
      <p:bldP spid="121" grpId="0" animBg="1"/>
      <p:bldP spid="80" grpId="0"/>
      <p:bldP spid="77" grpId="0"/>
      <p:bldP spid="8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107504" y="99540"/>
                <a:ext cx="8928992" cy="6552728"/>
              </a:xfrm>
              <a:solidFill>
                <a:schemeClr val="bg1"/>
              </a:solidFill>
            </p:spPr>
            <p:txBody>
              <a:bodyPr>
                <a:normAutofit/>
              </a:bodyPr>
              <a:lstStyle/>
              <a:p>
                <a:r>
                  <a:rPr lang="en-US" altLang="ja-JP" dirty="0"/>
                  <a:t>Numerical results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US" altLang="ja-JP" sz="16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ja-JP" sz="16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</m:acc>
                      </m:e>
                      <m:sub>
                        <m:r>
                          <a:rPr lang="en-US" altLang="ja-JP" sz="16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ja-JP" sz="1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ja-JP" sz="1600" b="0" i="1" smtClean="0">
                        <a:latin typeface="Cambria Math" panose="02040503050406030204" pitchFamily="18" charset="0"/>
                      </a:rPr>
                      <m:t>0,   </m:t>
                    </m:r>
                    <m:r>
                      <a:rPr lang="en-US" altLang="ja-JP" sz="1600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altLang="ja-JP" sz="1600" b="0" i="1" smtClean="0">
                        <a:latin typeface="Cambria Math" panose="02040503050406030204" pitchFamily="18" charset="0"/>
                      </a:rPr>
                      <m:t>=1,  </m:t>
                    </m:r>
                    <m:sSub>
                      <m:sSubPr>
                        <m:ctrlPr>
                          <a:rPr lang="en-US" altLang="ja-JP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16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altLang="ja-JP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sub>
                    </m:sSub>
                    <m:r>
                      <a:rPr lang="en-US" altLang="ja-JP" sz="1600" b="0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altLang="ja-JP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altLang="ja-JP" sz="16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ja-JP" sz="1600" b="0" i="1" smtClean="0">
                        <a:latin typeface="Cambria Math" panose="02040503050406030204" pitchFamily="18" charset="0"/>
                      </a:rPr>
                      <m:t>=0.01</m:t>
                    </m:r>
                  </m:oMath>
                </a14:m>
                <a:r>
                  <a:rPr lang="en-US" altLang="ja-JP" dirty="0"/>
                  <a:t> )</a:t>
                </a:r>
              </a:p>
            </p:txBody>
          </p:sp>
        </mc:Choice>
        <mc:Fallback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504" y="99540"/>
                <a:ext cx="8928992" cy="6552728"/>
              </a:xfrm>
              <a:blipFill>
                <a:blip r:embed="rId3"/>
                <a:stretch>
                  <a:fillRect l="-751" t="-74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2019/11/28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The 3rd Workshop on HEPG @ South China Normal Univ.</a:t>
            </a:r>
            <a:endParaRPr kumimoji="1" lang="ja-JP" altLang="en-US"/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E004928-2947-4866-B64A-870AB41196B5}"/>
              </a:ext>
            </a:extLst>
          </p:cNvPr>
          <p:cNvSpPr txBox="1"/>
          <p:nvPr/>
        </p:nvSpPr>
        <p:spPr>
          <a:xfrm>
            <a:off x="7380312" y="-5898"/>
            <a:ext cx="17427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3" algn="r"/>
            <a:r>
              <a:rPr lang="en-US" altLang="ja-JP" sz="16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- Introduction -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3DB7B333-5D35-40B4-87DD-2C221500E5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231" y="3912631"/>
            <a:ext cx="3213769" cy="2410327"/>
          </a:xfrm>
          <a:prstGeom prst="rect">
            <a:avLst/>
          </a:prstGeom>
          <a:ln>
            <a:noFill/>
          </a:ln>
        </p:spPr>
      </p:pic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7DC12CE9-819E-45BF-A155-61276948F2B1}"/>
              </a:ext>
            </a:extLst>
          </p:cNvPr>
          <p:cNvGrpSpPr/>
          <p:nvPr/>
        </p:nvGrpSpPr>
        <p:grpSpPr>
          <a:xfrm>
            <a:off x="1115616" y="700153"/>
            <a:ext cx="4202840" cy="2872863"/>
            <a:chOff x="1656512" y="619353"/>
            <a:chExt cx="4202840" cy="2872863"/>
          </a:xfrm>
        </p:grpSpPr>
        <p:pic>
          <p:nvPicPr>
            <p:cNvPr id="9" name="図 8">
              <a:extLst>
                <a:ext uri="{FF2B5EF4-FFF2-40B4-BE49-F238E27FC236}">
                  <a16:creationId xmlns:a16="http://schemas.microsoft.com/office/drawing/2014/main" id="{E29737A5-589D-4E0B-B937-7E96761B043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63688" y="619354"/>
              <a:ext cx="3672408" cy="2754306"/>
            </a:xfrm>
            <a:prstGeom prst="rect">
              <a:avLst/>
            </a:prstGeom>
          </p:spPr>
        </p:pic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BA9CC908-B925-48C0-9157-4D1989A23C80}"/>
                </a:ext>
              </a:extLst>
            </p:cNvPr>
            <p:cNvSpPr/>
            <p:nvPr/>
          </p:nvSpPr>
          <p:spPr>
            <a:xfrm>
              <a:off x="1773478" y="3235378"/>
              <a:ext cx="3672408" cy="2568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0F14333B-0345-46A2-B7EC-83F0CB427D48}"/>
                </a:ext>
              </a:extLst>
            </p:cNvPr>
            <p:cNvSpPr/>
            <p:nvPr/>
          </p:nvSpPr>
          <p:spPr>
            <a:xfrm>
              <a:off x="1753224" y="3068960"/>
              <a:ext cx="153806" cy="2568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7" name="図 16">
              <a:extLst>
                <a:ext uri="{FF2B5EF4-FFF2-40B4-BE49-F238E27FC236}">
                  <a16:creationId xmlns:a16="http://schemas.microsoft.com/office/drawing/2014/main" id="{067E066F-1C05-4D24-8C07-BDB4387748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2016"/>
            <a:stretch/>
          </p:blipFill>
          <p:spPr>
            <a:xfrm>
              <a:off x="1656512" y="619353"/>
              <a:ext cx="4202840" cy="2839471"/>
            </a:xfrm>
            <a:prstGeom prst="rect">
              <a:avLst/>
            </a:prstGeom>
          </p:spPr>
        </p:pic>
      </p:grpSp>
      <p:pic>
        <p:nvPicPr>
          <p:cNvPr id="62" name="図 61">
            <a:extLst>
              <a:ext uri="{FF2B5EF4-FFF2-40B4-BE49-F238E27FC236}">
                <a16:creationId xmlns:a16="http://schemas.microsoft.com/office/drawing/2014/main" id="{3B1BC8F9-6AC5-4E2F-8EE5-DC436AB70AD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3904955"/>
            <a:ext cx="3213769" cy="2410327"/>
          </a:xfrm>
          <a:prstGeom prst="rect">
            <a:avLst/>
          </a:prstGeom>
          <a:ln>
            <a:noFill/>
          </a:ln>
        </p:spPr>
      </p:pic>
      <p:cxnSp>
        <p:nvCxnSpPr>
          <p:cNvPr id="64" name="直線コネクタ 63">
            <a:extLst>
              <a:ext uri="{FF2B5EF4-FFF2-40B4-BE49-F238E27FC236}">
                <a16:creationId xmlns:a16="http://schemas.microsoft.com/office/drawing/2014/main" id="{5FEECF50-596F-4BC0-8CC0-84EFC03A3644}"/>
              </a:ext>
            </a:extLst>
          </p:cNvPr>
          <p:cNvCxnSpPr/>
          <p:nvPr/>
        </p:nvCxnSpPr>
        <p:spPr>
          <a:xfrm>
            <a:off x="1421232" y="5966864"/>
            <a:ext cx="7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線コネクタ 67">
            <a:extLst>
              <a:ext uri="{FF2B5EF4-FFF2-40B4-BE49-F238E27FC236}">
                <a16:creationId xmlns:a16="http://schemas.microsoft.com/office/drawing/2014/main" id="{A03EB017-8CFE-46CE-9759-8B25C61AF50B}"/>
              </a:ext>
            </a:extLst>
          </p:cNvPr>
          <p:cNvCxnSpPr/>
          <p:nvPr/>
        </p:nvCxnSpPr>
        <p:spPr>
          <a:xfrm>
            <a:off x="1419568" y="5750840"/>
            <a:ext cx="7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線コネクタ 69">
            <a:extLst>
              <a:ext uri="{FF2B5EF4-FFF2-40B4-BE49-F238E27FC236}">
                <a16:creationId xmlns:a16="http://schemas.microsoft.com/office/drawing/2014/main" id="{62D2FACA-780B-4C26-BBEA-D5DEC9BBB13E}"/>
              </a:ext>
            </a:extLst>
          </p:cNvPr>
          <p:cNvCxnSpPr/>
          <p:nvPr/>
        </p:nvCxnSpPr>
        <p:spPr>
          <a:xfrm>
            <a:off x="1419560" y="5534816"/>
            <a:ext cx="7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コネクタ 71">
            <a:extLst>
              <a:ext uri="{FF2B5EF4-FFF2-40B4-BE49-F238E27FC236}">
                <a16:creationId xmlns:a16="http://schemas.microsoft.com/office/drawing/2014/main" id="{0F473DA8-9BA1-468A-8741-34EE2F13CAAE}"/>
              </a:ext>
            </a:extLst>
          </p:cNvPr>
          <p:cNvCxnSpPr/>
          <p:nvPr/>
        </p:nvCxnSpPr>
        <p:spPr>
          <a:xfrm>
            <a:off x="1419560" y="5318792"/>
            <a:ext cx="7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線コネクタ 73">
            <a:extLst>
              <a:ext uri="{FF2B5EF4-FFF2-40B4-BE49-F238E27FC236}">
                <a16:creationId xmlns:a16="http://schemas.microsoft.com/office/drawing/2014/main" id="{6C6C8647-8FE5-436A-AA7C-E7A34EBC2CE6}"/>
              </a:ext>
            </a:extLst>
          </p:cNvPr>
          <p:cNvCxnSpPr/>
          <p:nvPr/>
        </p:nvCxnSpPr>
        <p:spPr>
          <a:xfrm>
            <a:off x="1410768" y="5102768"/>
            <a:ext cx="7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線コネクタ 77">
            <a:extLst>
              <a:ext uri="{FF2B5EF4-FFF2-40B4-BE49-F238E27FC236}">
                <a16:creationId xmlns:a16="http://schemas.microsoft.com/office/drawing/2014/main" id="{02F2D4FF-56FA-4F03-8C62-F009156BC59E}"/>
              </a:ext>
            </a:extLst>
          </p:cNvPr>
          <p:cNvCxnSpPr/>
          <p:nvPr/>
        </p:nvCxnSpPr>
        <p:spPr>
          <a:xfrm>
            <a:off x="1419568" y="4886744"/>
            <a:ext cx="7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線コネクタ 78">
            <a:extLst>
              <a:ext uri="{FF2B5EF4-FFF2-40B4-BE49-F238E27FC236}">
                <a16:creationId xmlns:a16="http://schemas.microsoft.com/office/drawing/2014/main" id="{2638666C-BA9C-4DA1-81E0-90EE2A7C7C5D}"/>
              </a:ext>
            </a:extLst>
          </p:cNvPr>
          <p:cNvCxnSpPr/>
          <p:nvPr/>
        </p:nvCxnSpPr>
        <p:spPr>
          <a:xfrm>
            <a:off x="1419568" y="4670720"/>
            <a:ext cx="7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コネクタ 79">
            <a:extLst>
              <a:ext uri="{FF2B5EF4-FFF2-40B4-BE49-F238E27FC236}">
                <a16:creationId xmlns:a16="http://schemas.microsoft.com/office/drawing/2014/main" id="{C73FADDF-5152-459D-A9E2-FC7713DA017D}"/>
              </a:ext>
            </a:extLst>
          </p:cNvPr>
          <p:cNvCxnSpPr/>
          <p:nvPr/>
        </p:nvCxnSpPr>
        <p:spPr>
          <a:xfrm>
            <a:off x="1419568" y="4454696"/>
            <a:ext cx="7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線コネクタ 80">
            <a:extLst>
              <a:ext uri="{FF2B5EF4-FFF2-40B4-BE49-F238E27FC236}">
                <a16:creationId xmlns:a16="http://schemas.microsoft.com/office/drawing/2014/main" id="{4FA84982-B4FD-4A21-9875-0969FC8C2F47}"/>
              </a:ext>
            </a:extLst>
          </p:cNvPr>
          <p:cNvCxnSpPr/>
          <p:nvPr/>
        </p:nvCxnSpPr>
        <p:spPr>
          <a:xfrm>
            <a:off x="1419568" y="4238672"/>
            <a:ext cx="7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線コネクタ 81">
            <a:extLst>
              <a:ext uri="{FF2B5EF4-FFF2-40B4-BE49-F238E27FC236}">
                <a16:creationId xmlns:a16="http://schemas.microsoft.com/office/drawing/2014/main" id="{36AD7C05-C9C4-424A-A8E6-1B21CB66A86B}"/>
              </a:ext>
            </a:extLst>
          </p:cNvPr>
          <p:cNvCxnSpPr/>
          <p:nvPr/>
        </p:nvCxnSpPr>
        <p:spPr>
          <a:xfrm>
            <a:off x="1419568" y="4022648"/>
            <a:ext cx="7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EA52DC34-5226-41E6-ADF0-B3BAC5A47D5C}"/>
              </a:ext>
            </a:extLst>
          </p:cNvPr>
          <p:cNvSpPr txBox="1"/>
          <p:nvPr/>
        </p:nvSpPr>
        <p:spPr>
          <a:xfrm>
            <a:off x="1115616" y="5831686"/>
            <a:ext cx="3642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1.0</a:t>
            </a:r>
            <a:endParaRPr kumimoji="1" lang="ja-JP" altLang="en-US" sz="1100" dirty="0"/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0DEC538B-39BC-41EE-BE62-CED4FC00DBEA}"/>
              </a:ext>
            </a:extLst>
          </p:cNvPr>
          <p:cNvSpPr txBox="1"/>
          <p:nvPr/>
        </p:nvSpPr>
        <p:spPr>
          <a:xfrm>
            <a:off x="1115616" y="5615662"/>
            <a:ext cx="3642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2.0</a:t>
            </a:r>
            <a:endParaRPr kumimoji="1" lang="ja-JP" altLang="en-US" sz="1100" dirty="0"/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0259DA6B-F841-4CDC-8AAA-C8C671A7408A}"/>
              </a:ext>
            </a:extLst>
          </p:cNvPr>
          <p:cNvSpPr txBox="1"/>
          <p:nvPr/>
        </p:nvSpPr>
        <p:spPr>
          <a:xfrm>
            <a:off x="1115616" y="5399638"/>
            <a:ext cx="3642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3.0</a:t>
            </a:r>
            <a:endParaRPr kumimoji="1" lang="ja-JP" altLang="en-US" sz="1100" dirty="0"/>
          </a:p>
        </p:txBody>
      </p: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1ADA88A3-0D3B-4E21-84B9-5A4DD1539F7A}"/>
              </a:ext>
            </a:extLst>
          </p:cNvPr>
          <p:cNvSpPr txBox="1"/>
          <p:nvPr/>
        </p:nvSpPr>
        <p:spPr>
          <a:xfrm>
            <a:off x="1115616" y="5183614"/>
            <a:ext cx="3642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/>
              <a:t>4</a:t>
            </a:r>
            <a:r>
              <a:rPr kumimoji="1" lang="en-US" altLang="ja-JP" sz="1100" dirty="0"/>
              <a:t>.0</a:t>
            </a:r>
            <a:endParaRPr kumimoji="1" lang="ja-JP" altLang="en-US" sz="1100" dirty="0"/>
          </a:p>
        </p:txBody>
      </p: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DCA52BA2-974D-4D5E-BF40-B5AE47EB299C}"/>
              </a:ext>
            </a:extLst>
          </p:cNvPr>
          <p:cNvSpPr txBox="1"/>
          <p:nvPr/>
        </p:nvSpPr>
        <p:spPr>
          <a:xfrm>
            <a:off x="1111454" y="4967590"/>
            <a:ext cx="3642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/>
              <a:t>5</a:t>
            </a:r>
            <a:r>
              <a:rPr kumimoji="1" lang="en-US" altLang="ja-JP" sz="1100" dirty="0"/>
              <a:t>.0</a:t>
            </a:r>
            <a:endParaRPr kumimoji="1" lang="ja-JP" altLang="en-US" sz="1100" dirty="0"/>
          </a:p>
        </p:txBody>
      </p: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F1FB1D4E-A084-4EF8-837D-BE1AF934C8CC}"/>
              </a:ext>
            </a:extLst>
          </p:cNvPr>
          <p:cNvSpPr txBox="1"/>
          <p:nvPr/>
        </p:nvSpPr>
        <p:spPr>
          <a:xfrm>
            <a:off x="1115616" y="4751566"/>
            <a:ext cx="3642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/>
              <a:t>6</a:t>
            </a:r>
            <a:r>
              <a:rPr kumimoji="1" lang="en-US" altLang="ja-JP" sz="1100" dirty="0"/>
              <a:t>.0</a:t>
            </a:r>
            <a:endParaRPr kumimoji="1" lang="ja-JP" altLang="en-US" sz="1100" dirty="0"/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04040AC6-6DCC-4BB6-972E-8098663AFA04}"/>
              </a:ext>
            </a:extLst>
          </p:cNvPr>
          <p:cNvSpPr txBox="1"/>
          <p:nvPr/>
        </p:nvSpPr>
        <p:spPr>
          <a:xfrm>
            <a:off x="1115616" y="4535542"/>
            <a:ext cx="3642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/>
              <a:t>7</a:t>
            </a:r>
            <a:r>
              <a:rPr kumimoji="1" lang="en-US" altLang="ja-JP" sz="1100" dirty="0"/>
              <a:t>.0</a:t>
            </a:r>
            <a:endParaRPr kumimoji="1" lang="ja-JP" altLang="en-US" sz="1100" dirty="0"/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7534B219-E1A5-459A-8863-B6365DF42324}"/>
              </a:ext>
            </a:extLst>
          </p:cNvPr>
          <p:cNvSpPr txBox="1"/>
          <p:nvPr/>
        </p:nvSpPr>
        <p:spPr>
          <a:xfrm>
            <a:off x="1115616" y="4319518"/>
            <a:ext cx="3642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/>
              <a:t>8</a:t>
            </a:r>
            <a:r>
              <a:rPr kumimoji="1" lang="en-US" altLang="ja-JP" sz="1100" dirty="0"/>
              <a:t>.0</a:t>
            </a:r>
            <a:endParaRPr kumimoji="1" lang="ja-JP" altLang="en-US" sz="1100" dirty="0"/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8DC77F7D-3CAF-4CF0-9C4B-77B4B7E4A35C}"/>
              </a:ext>
            </a:extLst>
          </p:cNvPr>
          <p:cNvSpPr txBox="1"/>
          <p:nvPr/>
        </p:nvSpPr>
        <p:spPr>
          <a:xfrm>
            <a:off x="1115616" y="4103494"/>
            <a:ext cx="3642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/>
              <a:t>9</a:t>
            </a:r>
            <a:r>
              <a:rPr kumimoji="1" lang="en-US" altLang="ja-JP" sz="1100" dirty="0"/>
              <a:t>.0</a:t>
            </a:r>
            <a:endParaRPr kumimoji="1" lang="ja-JP" altLang="en-US" sz="1100" dirty="0"/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5D8FD19A-0D51-47F5-B55D-F6AA8E12F949}"/>
              </a:ext>
            </a:extLst>
          </p:cNvPr>
          <p:cNvSpPr txBox="1"/>
          <p:nvPr/>
        </p:nvSpPr>
        <p:spPr>
          <a:xfrm>
            <a:off x="1052400" y="3887470"/>
            <a:ext cx="4586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10.0</a:t>
            </a:r>
            <a:endParaRPr kumimoji="1" lang="ja-JP" altLang="en-US" sz="1100" dirty="0"/>
          </a:p>
        </p:txBody>
      </p:sp>
      <p:cxnSp>
        <p:nvCxnSpPr>
          <p:cNvPr id="102" name="直線コネクタ 101">
            <a:extLst>
              <a:ext uri="{FF2B5EF4-FFF2-40B4-BE49-F238E27FC236}">
                <a16:creationId xmlns:a16="http://schemas.microsoft.com/office/drawing/2014/main" id="{67F3C2A0-4414-4AA8-ABD3-B89AB9A8292C}"/>
              </a:ext>
            </a:extLst>
          </p:cNvPr>
          <p:cNvCxnSpPr/>
          <p:nvPr/>
        </p:nvCxnSpPr>
        <p:spPr>
          <a:xfrm>
            <a:off x="5787352" y="4221088"/>
            <a:ext cx="7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テキスト ボックス 102">
            <a:extLst>
              <a:ext uri="{FF2B5EF4-FFF2-40B4-BE49-F238E27FC236}">
                <a16:creationId xmlns:a16="http://schemas.microsoft.com/office/drawing/2014/main" id="{285921AC-8102-45CD-AEBB-0B93808C481C}"/>
              </a:ext>
            </a:extLst>
          </p:cNvPr>
          <p:cNvSpPr txBox="1"/>
          <p:nvPr/>
        </p:nvSpPr>
        <p:spPr>
          <a:xfrm>
            <a:off x="5292072" y="4103494"/>
            <a:ext cx="5760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~ 1700</a:t>
            </a:r>
            <a:endParaRPr kumimoji="1" lang="ja-JP" altLang="en-US" sz="1100" dirty="0"/>
          </a:p>
        </p:txBody>
      </p:sp>
      <p:sp>
        <p:nvSpPr>
          <p:cNvPr id="124" name="右中かっこ 123">
            <a:extLst>
              <a:ext uri="{FF2B5EF4-FFF2-40B4-BE49-F238E27FC236}">
                <a16:creationId xmlns:a16="http://schemas.microsoft.com/office/drawing/2014/main" id="{0EFA802F-3E72-4E7A-8C52-D4CE7B341A1B}"/>
              </a:ext>
            </a:extLst>
          </p:cNvPr>
          <p:cNvSpPr/>
          <p:nvPr/>
        </p:nvSpPr>
        <p:spPr>
          <a:xfrm>
            <a:off x="4749648" y="3928437"/>
            <a:ext cx="902472" cy="2402651"/>
          </a:xfrm>
          <a:prstGeom prst="rightBrace">
            <a:avLst>
              <a:gd name="adj1" fmla="val 9077"/>
              <a:gd name="adj2" fmla="val 9318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7" name="正方形/長方形 126">
            <a:extLst>
              <a:ext uri="{FF2B5EF4-FFF2-40B4-BE49-F238E27FC236}">
                <a16:creationId xmlns:a16="http://schemas.microsoft.com/office/drawing/2014/main" id="{E235D0B5-35D5-4546-AB28-D35270CD9858}"/>
              </a:ext>
            </a:extLst>
          </p:cNvPr>
          <p:cNvSpPr/>
          <p:nvPr/>
        </p:nvSpPr>
        <p:spPr>
          <a:xfrm>
            <a:off x="4427984" y="6202144"/>
            <a:ext cx="144016" cy="1328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8" name="正方形/長方形 127">
            <a:extLst>
              <a:ext uri="{FF2B5EF4-FFF2-40B4-BE49-F238E27FC236}">
                <a16:creationId xmlns:a16="http://schemas.microsoft.com/office/drawing/2014/main" id="{7F089955-848B-4209-B183-69D130879911}"/>
              </a:ext>
            </a:extLst>
          </p:cNvPr>
          <p:cNvSpPr/>
          <p:nvPr/>
        </p:nvSpPr>
        <p:spPr>
          <a:xfrm>
            <a:off x="8776512" y="6202144"/>
            <a:ext cx="144016" cy="1328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" name="正方形/長方形 114">
            <a:extLst>
              <a:ext uri="{FF2B5EF4-FFF2-40B4-BE49-F238E27FC236}">
                <a16:creationId xmlns:a16="http://schemas.microsoft.com/office/drawing/2014/main" id="{2B26F549-1774-4620-B9D6-84E3DB084ACC}"/>
              </a:ext>
            </a:extLst>
          </p:cNvPr>
          <p:cNvSpPr/>
          <p:nvPr/>
        </p:nvSpPr>
        <p:spPr>
          <a:xfrm>
            <a:off x="5724128" y="6150381"/>
            <a:ext cx="3213769" cy="36000"/>
          </a:xfrm>
          <a:prstGeom prst="rect">
            <a:avLst/>
          </a:prstGeom>
          <a:noFill/>
          <a:ln w="9525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25" name="直線コネクタ 124">
            <a:extLst>
              <a:ext uri="{FF2B5EF4-FFF2-40B4-BE49-F238E27FC236}">
                <a16:creationId xmlns:a16="http://schemas.microsoft.com/office/drawing/2014/main" id="{0A4AE8F6-5C2A-4D2E-9F85-AEEA1C0A576B}"/>
              </a:ext>
            </a:extLst>
          </p:cNvPr>
          <p:cNvCxnSpPr>
            <a:cxnSpLocks/>
          </p:cNvCxnSpPr>
          <p:nvPr/>
        </p:nvCxnSpPr>
        <p:spPr>
          <a:xfrm>
            <a:off x="8901272" y="6182888"/>
            <a:ext cx="0" cy="812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直線コネクタ 129">
            <a:extLst>
              <a:ext uri="{FF2B5EF4-FFF2-40B4-BE49-F238E27FC236}">
                <a16:creationId xmlns:a16="http://schemas.microsoft.com/office/drawing/2014/main" id="{53B77BD2-52D0-4CB0-BE05-C87B69D1E3FC}"/>
              </a:ext>
            </a:extLst>
          </p:cNvPr>
          <p:cNvCxnSpPr>
            <a:cxnSpLocks/>
          </p:cNvCxnSpPr>
          <p:nvPr/>
        </p:nvCxnSpPr>
        <p:spPr>
          <a:xfrm>
            <a:off x="7380312" y="6184152"/>
            <a:ext cx="0" cy="812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直線コネクタ 130">
            <a:extLst>
              <a:ext uri="{FF2B5EF4-FFF2-40B4-BE49-F238E27FC236}">
                <a16:creationId xmlns:a16="http://schemas.microsoft.com/office/drawing/2014/main" id="{64C74D14-9194-4F18-836A-AE46AEC42BB7}"/>
              </a:ext>
            </a:extLst>
          </p:cNvPr>
          <p:cNvCxnSpPr>
            <a:cxnSpLocks/>
          </p:cNvCxnSpPr>
          <p:nvPr/>
        </p:nvCxnSpPr>
        <p:spPr>
          <a:xfrm>
            <a:off x="4528040" y="6184560"/>
            <a:ext cx="0" cy="812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直線コネクタ 131">
            <a:extLst>
              <a:ext uri="{FF2B5EF4-FFF2-40B4-BE49-F238E27FC236}">
                <a16:creationId xmlns:a16="http://schemas.microsoft.com/office/drawing/2014/main" id="{84063E05-9653-4606-9C3D-B32D16067872}"/>
              </a:ext>
            </a:extLst>
          </p:cNvPr>
          <p:cNvCxnSpPr>
            <a:cxnSpLocks/>
          </p:cNvCxnSpPr>
          <p:nvPr/>
        </p:nvCxnSpPr>
        <p:spPr>
          <a:xfrm>
            <a:off x="3007080" y="6185824"/>
            <a:ext cx="0" cy="812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テキスト ボックス 134">
            <a:extLst>
              <a:ext uri="{FF2B5EF4-FFF2-40B4-BE49-F238E27FC236}">
                <a16:creationId xmlns:a16="http://schemas.microsoft.com/office/drawing/2014/main" id="{6A30B2BF-9B2D-45C9-B81E-31043351D278}"/>
              </a:ext>
            </a:extLst>
          </p:cNvPr>
          <p:cNvSpPr txBox="1"/>
          <p:nvPr/>
        </p:nvSpPr>
        <p:spPr>
          <a:xfrm>
            <a:off x="2780750" y="6219335"/>
            <a:ext cx="5760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0.05</a:t>
            </a:r>
            <a:endParaRPr kumimoji="1" lang="ja-JP" altLang="en-US" sz="1100" dirty="0"/>
          </a:p>
        </p:txBody>
      </p:sp>
      <p:sp>
        <p:nvSpPr>
          <p:cNvPr id="136" name="テキスト ボックス 135">
            <a:extLst>
              <a:ext uri="{FF2B5EF4-FFF2-40B4-BE49-F238E27FC236}">
                <a16:creationId xmlns:a16="http://schemas.microsoft.com/office/drawing/2014/main" id="{00680E88-7223-4B20-9A24-DE24EF24F266}"/>
              </a:ext>
            </a:extLst>
          </p:cNvPr>
          <p:cNvSpPr txBox="1"/>
          <p:nvPr/>
        </p:nvSpPr>
        <p:spPr>
          <a:xfrm>
            <a:off x="4355972" y="6225545"/>
            <a:ext cx="5760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0.1</a:t>
            </a:r>
            <a:endParaRPr kumimoji="1" lang="ja-JP" altLang="en-US" sz="1100" dirty="0"/>
          </a:p>
        </p:txBody>
      </p:sp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6BD5962A-CD77-42B2-A8F2-580D79D8534D}"/>
              </a:ext>
            </a:extLst>
          </p:cNvPr>
          <p:cNvSpPr txBox="1"/>
          <p:nvPr/>
        </p:nvSpPr>
        <p:spPr>
          <a:xfrm>
            <a:off x="7173234" y="6185516"/>
            <a:ext cx="5760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0.05</a:t>
            </a:r>
            <a:endParaRPr kumimoji="1" lang="ja-JP" altLang="en-US" sz="1100" dirty="0"/>
          </a:p>
        </p:txBody>
      </p:sp>
      <p:sp>
        <p:nvSpPr>
          <p:cNvPr id="138" name="テキスト ボックス 137">
            <a:extLst>
              <a:ext uri="{FF2B5EF4-FFF2-40B4-BE49-F238E27FC236}">
                <a16:creationId xmlns:a16="http://schemas.microsoft.com/office/drawing/2014/main" id="{0AFE00A5-4F44-4CC2-9BF9-1E99ED2274B8}"/>
              </a:ext>
            </a:extLst>
          </p:cNvPr>
          <p:cNvSpPr txBox="1"/>
          <p:nvPr/>
        </p:nvSpPr>
        <p:spPr>
          <a:xfrm>
            <a:off x="8748456" y="6191726"/>
            <a:ext cx="5760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0.1</a:t>
            </a:r>
            <a:endParaRPr kumimoji="1" lang="ja-JP" altLang="en-US" sz="11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9" name="テキスト ボックス 138">
                <a:extLst>
                  <a:ext uri="{FF2B5EF4-FFF2-40B4-BE49-F238E27FC236}">
                    <a16:creationId xmlns:a16="http://schemas.microsoft.com/office/drawing/2014/main" id="{22FFA752-10AB-4589-B717-B4C10DC8D1A5}"/>
                  </a:ext>
                </a:extLst>
              </p:cNvPr>
              <p:cNvSpPr txBox="1"/>
              <p:nvPr/>
            </p:nvSpPr>
            <p:spPr>
              <a:xfrm rot="16200000">
                <a:off x="327419" y="4902911"/>
                <a:ext cx="1299395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kumimoji="1" lang="en-US" altLang="ja-JP" sz="1600" b="0" dirty="0"/>
                  <a:t>Distribution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16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kumimoji="1" lang="en-US" altLang="ja-JP" sz="16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endParaRPr kumimoji="1" lang="ja-JP" altLang="en-US" sz="1600" dirty="0"/>
              </a:p>
            </p:txBody>
          </p:sp>
        </mc:Choice>
        <mc:Fallback xmlns="">
          <p:sp>
            <p:nvSpPr>
              <p:cNvPr id="139" name="テキスト ボックス 138">
                <a:extLst>
                  <a:ext uri="{FF2B5EF4-FFF2-40B4-BE49-F238E27FC236}">
                    <a16:creationId xmlns:a16="http://schemas.microsoft.com/office/drawing/2014/main" id="{22FFA752-10AB-4589-B717-B4C10DC8D1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327419" y="4902911"/>
                <a:ext cx="1299395" cy="246221"/>
              </a:xfrm>
              <a:prstGeom prst="rect">
                <a:avLst/>
              </a:prstGeom>
              <a:blipFill>
                <a:blip r:embed="rId8"/>
                <a:stretch>
                  <a:fillRect l="-25000" t="-1878" r="-52500" b="-985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4" name="テキスト ボックス 143">
                <a:extLst>
                  <a:ext uri="{FF2B5EF4-FFF2-40B4-BE49-F238E27FC236}">
                    <a16:creationId xmlns:a16="http://schemas.microsoft.com/office/drawing/2014/main" id="{E1FC40CE-0524-42D9-B05A-279AEDF8F4BE}"/>
                  </a:ext>
                </a:extLst>
              </p:cNvPr>
              <p:cNvSpPr txBox="1"/>
              <p:nvPr/>
            </p:nvSpPr>
            <p:spPr>
              <a:xfrm>
                <a:off x="2129592" y="6406975"/>
                <a:ext cx="151695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altLang="ja-JP" sz="1600" dirty="0"/>
                  <a:t>momentum</a:t>
                </a:r>
                <a:r>
                  <a:rPr kumimoji="1" lang="en-US" altLang="ja-JP" sz="1600" b="0" dirty="0"/>
                  <a:t>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kumimoji="1" lang="en-US" altLang="ja-JP" sz="1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kumimoji="1" lang="en-US" altLang="ja-JP" sz="12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kumimoji="1" lang="en-US" altLang="ja-JP" sz="12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</m:acc>
                      </m:e>
                    </m:d>
                    <m:r>
                      <a:rPr kumimoji="1" lang="en-US" altLang="ja-JP" sz="1200" b="0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kumimoji="1" lang="en-US" altLang="ja-JP" sz="1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kumimoji="1" lang="en-US" altLang="ja-JP" sz="12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kumimoji="1" lang="ja-JP" altLang="en-US" sz="1600" dirty="0"/>
              </a:p>
            </p:txBody>
          </p:sp>
        </mc:Choice>
        <mc:Fallback xmlns="">
          <p:sp>
            <p:nvSpPr>
              <p:cNvPr id="144" name="テキスト ボックス 143">
                <a:extLst>
                  <a:ext uri="{FF2B5EF4-FFF2-40B4-BE49-F238E27FC236}">
                    <a16:creationId xmlns:a16="http://schemas.microsoft.com/office/drawing/2014/main" id="{E1FC40CE-0524-42D9-B05A-279AEDF8F4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9592" y="6406975"/>
                <a:ext cx="1516954" cy="246221"/>
              </a:xfrm>
              <a:prstGeom prst="rect">
                <a:avLst/>
              </a:prstGeom>
              <a:blipFill>
                <a:blip r:embed="rId9"/>
                <a:stretch>
                  <a:fillRect l="-8032" t="-25000" r="-803" b="-525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5" name="テキスト ボックス 144">
                <a:extLst>
                  <a:ext uri="{FF2B5EF4-FFF2-40B4-BE49-F238E27FC236}">
                    <a16:creationId xmlns:a16="http://schemas.microsoft.com/office/drawing/2014/main" id="{D6E73A50-5864-4718-8085-1B8C984AA689}"/>
                  </a:ext>
                </a:extLst>
              </p:cNvPr>
              <p:cNvSpPr txBox="1"/>
              <p:nvPr/>
            </p:nvSpPr>
            <p:spPr>
              <a:xfrm>
                <a:off x="6783529" y="6406975"/>
                <a:ext cx="151695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altLang="ja-JP" sz="1600" dirty="0"/>
                  <a:t>momentum</a:t>
                </a:r>
                <a:r>
                  <a:rPr kumimoji="1" lang="en-US" altLang="ja-JP" sz="1600" b="0" dirty="0"/>
                  <a:t>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kumimoji="1" lang="en-US" altLang="ja-JP" sz="1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kumimoji="1" lang="en-US" altLang="ja-JP" sz="12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kumimoji="1" lang="en-US" altLang="ja-JP" sz="12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</m:acc>
                      </m:e>
                    </m:d>
                    <m:r>
                      <a:rPr kumimoji="1" lang="en-US" altLang="ja-JP" sz="1200" b="0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kumimoji="1" lang="en-US" altLang="ja-JP" sz="1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kumimoji="1" lang="en-US" altLang="ja-JP" sz="12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kumimoji="1" lang="ja-JP" altLang="en-US" sz="1600" dirty="0"/>
              </a:p>
            </p:txBody>
          </p:sp>
        </mc:Choice>
        <mc:Fallback xmlns="">
          <p:sp>
            <p:nvSpPr>
              <p:cNvPr id="145" name="テキスト ボックス 144">
                <a:extLst>
                  <a:ext uri="{FF2B5EF4-FFF2-40B4-BE49-F238E27FC236}">
                    <a16:creationId xmlns:a16="http://schemas.microsoft.com/office/drawing/2014/main" id="{D6E73A50-5864-4718-8085-1B8C984AA6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3529" y="6406975"/>
                <a:ext cx="1516954" cy="246221"/>
              </a:xfrm>
              <a:prstGeom prst="rect">
                <a:avLst/>
              </a:prstGeom>
              <a:blipFill>
                <a:blip r:embed="rId10"/>
                <a:stretch>
                  <a:fillRect l="-8434" t="-25000" r="-803" b="-525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6" name="正方形/長方形 145">
            <a:extLst>
              <a:ext uri="{FF2B5EF4-FFF2-40B4-BE49-F238E27FC236}">
                <a16:creationId xmlns:a16="http://schemas.microsoft.com/office/drawing/2014/main" id="{FDFB4996-737F-435F-B548-3EED21C9B001}"/>
              </a:ext>
            </a:extLst>
          </p:cNvPr>
          <p:cNvSpPr/>
          <p:nvPr/>
        </p:nvSpPr>
        <p:spPr>
          <a:xfrm>
            <a:off x="7107131" y="1842415"/>
            <a:ext cx="817408" cy="57555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50000">
                <a:srgbClr val="92D050">
                  <a:alpha val="7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7" name="直線矢印コネクタ 146">
            <a:extLst>
              <a:ext uri="{FF2B5EF4-FFF2-40B4-BE49-F238E27FC236}">
                <a16:creationId xmlns:a16="http://schemas.microsoft.com/office/drawing/2014/main" id="{29F2B65C-849B-414D-969A-B434D163836A}"/>
              </a:ext>
            </a:extLst>
          </p:cNvPr>
          <p:cNvCxnSpPr/>
          <p:nvPr/>
        </p:nvCxnSpPr>
        <p:spPr>
          <a:xfrm>
            <a:off x="6483813" y="2413569"/>
            <a:ext cx="2066433" cy="1967"/>
          </a:xfrm>
          <a:prstGeom prst="straightConnector1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フリーフォーム 15">
            <a:extLst>
              <a:ext uri="{FF2B5EF4-FFF2-40B4-BE49-F238E27FC236}">
                <a16:creationId xmlns:a16="http://schemas.microsoft.com/office/drawing/2014/main" id="{07BCD46C-B900-4B0A-B354-C80198440EE1}"/>
              </a:ext>
            </a:extLst>
          </p:cNvPr>
          <p:cNvSpPr/>
          <p:nvPr/>
        </p:nvSpPr>
        <p:spPr>
          <a:xfrm>
            <a:off x="6488390" y="1687293"/>
            <a:ext cx="2088232" cy="728243"/>
          </a:xfrm>
          <a:custGeom>
            <a:avLst/>
            <a:gdLst>
              <a:gd name="connsiteX0" fmla="*/ 0 w 3057098"/>
              <a:gd name="connsiteY0" fmla="*/ 0 h 1719691"/>
              <a:gd name="connsiteX1" fmla="*/ 1501253 w 3057098"/>
              <a:gd name="connsiteY1" fmla="*/ 1719618 h 1719691"/>
              <a:gd name="connsiteX2" fmla="*/ 3057098 w 3057098"/>
              <a:gd name="connsiteY2" fmla="*/ 54591 h 1719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57098" h="1719691">
                <a:moveTo>
                  <a:pt x="0" y="0"/>
                </a:moveTo>
                <a:cubicBezTo>
                  <a:pt x="495868" y="855260"/>
                  <a:pt x="991737" y="1710520"/>
                  <a:pt x="1501253" y="1719618"/>
                </a:cubicBezTo>
                <a:cubicBezTo>
                  <a:pt x="2010769" y="1728716"/>
                  <a:pt x="2533933" y="891653"/>
                  <a:pt x="3057098" y="54591"/>
                </a:cubicBezTo>
              </a:path>
            </a:pathLst>
          </a:cu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9" name="直線矢印コネクタ 148">
            <a:extLst>
              <a:ext uri="{FF2B5EF4-FFF2-40B4-BE49-F238E27FC236}">
                <a16:creationId xmlns:a16="http://schemas.microsoft.com/office/drawing/2014/main" id="{9D51E61F-1CD2-4FD8-B856-EA02A0F27BB3}"/>
              </a:ext>
            </a:extLst>
          </p:cNvPr>
          <p:cNvCxnSpPr/>
          <p:nvPr/>
        </p:nvCxnSpPr>
        <p:spPr>
          <a:xfrm flipH="1" flipV="1">
            <a:off x="7522878" y="1567368"/>
            <a:ext cx="8047" cy="989087"/>
          </a:xfrm>
          <a:prstGeom prst="straightConnector1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50" name="テキスト ボックス 149">
                <a:extLst>
                  <a:ext uri="{FF2B5EF4-FFF2-40B4-BE49-F238E27FC236}">
                    <a16:creationId xmlns:a16="http://schemas.microsoft.com/office/drawing/2014/main" id="{1FF2C94E-BCFC-4C8D-B727-0421954F58AE}"/>
                  </a:ext>
                </a:extLst>
              </p:cNvPr>
              <p:cNvSpPr txBox="1"/>
              <p:nvPr/>
            </p:nvSpPr>
            <p:spPr>
              <a:xfrm>
                <a:off x="7252836" y="1324792"/>
                <a:ext cx="34265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1400" b="0" i="1" smtClean="0">
                          <a:latin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kumimoji="1" lang="ja-JP" altLang="en-US" sz="1400" i="1" dirty="0"/>
              </a:p>
            </p:txBody>
          </p:sp>
        </mc:Choice>
        <mc:Fallback>
          <p:sp>
            <p:nvSpPr>
              <p:cNvPr id="150" name="テキスト ボックス 149">
                <a:extLst>
                  <a:ext uri="{FF2B5EF4-FFF2-40B4-BE49-F238E27FC236}">
                    <a16:creationId xmlns:a16="http://schemas.microsoft.com/office/drawing/2014/main" id="{1FF2C94E-BCFC-4C8D-B727-0421954F58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52836" y="1324792"/>
                <a:ext cx="342658" cy="307777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1" name="円/楕円 18">
            <a:extLst>
              <a:ext uri="{FF2B5EF4-FFF2-40B4-BE49-F238E27FC236}">
                <a16:creationId xmlns:a16="http://schemas.microsoft.com/office/drawing/2014/main" id="{A6595CE3-C4A8-497A-94FA-28E7B7B3ABE5}"/>
              </a:ext>
            </a:extLst>
          </p:cNvPr>
          <p:cNvSpPr/>
          <p:nvPr/>
        </p:nvSpPr>
        <p:spPr>
          <a:xfrm>
            <a:off x="6678038" y="1805789"/>
            <a:ext cx="108000" cy="108000"/>
          </a:xfrm>
          <a:prstGeom prst="ellipse">
            <a:avLst/>
          </a:prstGeom>
          <a:gradFill flip="none" rotWithShape="1">
            <a:gsLst>
              <a:gs pos="0">
                <a:srgbClr val="FF0000"/>
              </a:gs>
              <a:gs pos="10000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600" dirty="0"/>
          </a:p>
        </p:txBody>
      </p:sp>
      <p:grpSp>
        <p:nvGrpSpPr>
          <p:cNvPr id="152" name="グループ化 151">
            <a:extLst>
              <a:ext uri="{FF2B5EF4-FFF2-40B4-BE49-F238E27FC236}">
                <a16:creationId xmlns:a16="http://schemas.microsoft.com/office/drawing/2014/main" id="{2A775657-106B-4A1F-9E79-67BFD2ACC800}"/>
              </a:ext>
            </a:extLst>
          </p:cNvPr>
          <p:cNvGrpSpPr/>
          <p:nvPr/>
        </p:nvGrpSpPr>
        <p:grpSpPr>
          <a:xfrm>
            <a:off x="7107131" y="1759256"/>
            <a:ext cx="185597" cy="393161"/>
            <a:chOff x="6782560" y="731621"/>
            <a:chExt cx="185597" cy="393161"/>
          </a:xfrm>
        </p:grpSpPr>
        <p:sp>
          <p:nvSpPr>
            <p:cNvPr id="153" name="フリーフォーム 20">
              <a:extLst>
                <a:ext uri="{FF2B5EF4-FFF2-40B4-BE49-F238E27FC236}">
                  <a16:creationId xmlns:a16="http://schemas.microsoft.com/office/drawing/2014/main" id="{120FA54F-6EBB-44D1-A580-43711344A9B2}"/>
                </a:ext>
              </a:extLst>
            </p:cNvPr>
            <p:cNvSpPr/>
            <p:nvPr/>
          </p:nvSpPr>
          <p:spPr>
            <a:xfrm rot="3434208">
              <a:off x="6779534" y="936159"/>
              <a:ext cx="315936" cy="61310"/>
            </a:xfrm>
            <a:custGeom>
              <a:avLst/>
              <a:gdLst>
                <a:gd name="connsiteX0" fmla="*/ 0 w 582125"/>
                <a:gd name="connsiteY0" fmla="*/ 74700 h 154549"/>
                <a:gd name="connsiteX1" fmla="*/ 38636 w 582125"/>
                <a:gd name="connsiteY1" fmla="*/ 2578 h 154549"/>
                <a:gd name="connsiteX2" fmla="*/ 110758 w 582125"/>
                <a:gd name="connsiteY2" fmla="*/ 151973 h 154549"/>
                <a:gd name="connsiteX3" fmla="*/ 182880 w 582125"/>
                <a:gd name="connsiteY3" fmla="*/ 3 h 154549"/>
                <a:gd name="connsiteX4" fmla="*/ 255001 w 582125"/>
                <a:gd name="connsiteY4" fmla="*/ 154549 h 154549"/>
                <a:gd name="connsiteX5" fmla="*/ 327123 w 582125"/>
                <a:gd name="connsiteY5" fmla="*/ 3 h 154549"/>
                <a:gd name="connsiteX6" fmla="*/ 399245 w 582125"/>
                <a:gd name="connsiteY6" fmla="*/ 154549 h 154549"/>
                <a:gd name="connsiteX7" fmla="*/ 471366 w 582125"/>
                <a:gd name="connsiteY7" fmla="*/ 3 h 154549"/>
                <a:gd name="connsiteX8" fmla="*/ 543488 w 582125"/>
                <a:gd name="connsiteY8" fmla="*/ 149398 h 154549"/>
                <a:gd name="connsiteX9" fmla="*/ 582125 w 582125"/>
                <a:gd name="connsiteY9" fmla="*/ 74700 h 154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2125" h="154549">
                  <a:moveTo>
                    <a:pt x="0" y="74700"/>
                  </a:moveTo>
                  <a:cubicBezTo>
                    <a:pt x="10088" y="32199"/>
                    <a:pt x="20176" y="-10301"/>
                    <a:pt x="38636" y="2578"/>
                  </a:cubicBezTo>
                  <a:cubicBezTo>
                    <a:pt x="57096" y="15457"/>
                    <a:pt x="86717" y="152402"/>
                    <a:pt x="110758" y="151973"/>
                  </a:cubicBezTo>
                  <a:cubicBezTo>
                    <a:pt x="134799" y="151544"/>
                    <a:pt x="158840" y="-426"/>
                    <a:pt x="182880" y="3"/>
                  </a:cubicBezTo>
                  <a:cubicBezTo>
                    <a:pt x="206920" y="432"/>
                    <a:pt x="230961" y="154549"/>
                    <a:pt x="255001" y="154549"/>
                  </a:cubicBezTo>
                  <a:cubicBezTo>
                    <a:pt x="279041" y="154549"/>
                    <a:pt x="303082" y="3"/>
                    <a:pt x="327123" y="3"/>
                  </a:cubicBezTo>
                  <a:cubicBezTo>
                    <a:pt x="351164" y="3"/>
                    <a:pt x="375205" y="154549"/>
                    <a:pt x="399245" y="154549"/>
                  </a:cubicBezTo>
                  <a:cubicBezTo>
                    <a:pt x="423285" y="154549"/>
                    <a:pt x="447326" y="861"/>
                    <a:pt x="471366" y="3"/>
                  </a:cubicBezTo>
                  <a:cubicBezTo>
                    <a:pt x="495406" y="-855"/>
                    <a:pt x="525028" y="136949"/>
                    <a:pt x="543488" y="149398"/>
                  </a:cubicBezTo>
                  <a:cubicBezTo>
                    <a:pt x="561948" y="161847"/>
                    <a:pt x="572036" y="118273"/>
                    <a:pt x="582125" y="74700"/>
                  </a:cubicBezTo>
                </a:path>
              </a:pathLst>
            </a:custGeom>
            <a:noFill/>
            <a:ln w="19050">
              <a:solidFill>
                <a:srgbClr val="00B050"/>
              </a:solidFill>
              <a:headEnd type="none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cxnSp>
          <p:nvCxnSpPr>
            <p:cNvPr id="154" name="直線コネクタ 153">
              <a:extLst>
                <a:ext uri="{FF2B5EF4-FFF2-40B4-BE49-F238E27FC236}">
                  <a16:creationId xmlns:a16="http://schemas.microsoft.com/office/drawing/2014/main" id="{2B27AB22-E596-44AE-B98B-9EDC3A7EB225}"/>
                </a:ext>
              </a:extLst>
            </p:cNvPr>
            <p:cNvCxnSpPr/>
            <p:nvPr/>
          </p:nvCxnSpPr>
          <p:spPr>
            <a:xfrm>
              <a:off x="6782560" y="731621"/>
              <a:ext cx="69319" cy="92658"/>
            </a:xfrm>
            <a:prstGeom prst="line">
              <a:avLst/>
            </a:prstGeom>
            <a:ln w="19050">
              <a:solidFill>
                <a:srgbClr val="00B050"/>
              </a:solidFill>
              <a:head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5" name="グループ化 154">
            <a:extLst>
              <a:ext uri="{FF2B5EF4-FFF2-40B4-BE49-F238E27FC236}">
                <a16:creationId xmlns:a16="http://schemas.microsoft.com/office/drawing/2014/main" id="{DC799B6C-56CA-4629-BCA3-3335504F0766}"/>
              </a:ext>
            </a:extLst>
          </p:cNvPr>
          <p:cNvGrpSpPr/>
          <p:nvPr/>
        </p:nvGrpSpPr>
        <p:grpSpPr>
          <a:xfrm>
            <a:off x="7745970" y="1757452"/>
            <a:ext cx="154161" cy="380581"/>
            <a:chOff x="7296147" y="608255"/>
            <a:chExt cx="154161" cy="380581"/>
          </a:xfrm>
        </p:grpSpPr>
        <p:sp>
          <p:nvSpPr>
            <p:cNvPr id="156" name="フリーフォーム 23">
              <a:extLst>
                <a:ext uri="{FF2B5EF4-FFF2-40B4-BE49-F238E27FC236}">
                  <a16:creationId xmlns:a16="http://schemas.microsoft.com/office/drawing/2014/main" id="{BDB80EBF-178C-4EF6-A5A2-6CD5791A7AF9}"/>
                </a:ext>
              </a:extLst>
            </p:cNvPr>
            <p:cNvSpPr/>
            <p:nvPr/>
          </p:nvSpPr>
          <p:spPr>
            <a:xfrm rot="6836455">
              <a:off x="7177293" y="824263"/>
              <a:ext cx="283427" cy="45719"/>
            </a:xfrm>
            <a:custGeom>
              <a:avLst/>
              <a:gdLst>
                <a:gd name="connsiteX0" fmla="*/ 0 w 582125"/>
                <a:gd name="connsiteY0" fmla="*/ 74700 h 154549"/>
                <a:gd name="connsiteX1" fmla="*/ 38636 w 582125"/>
                <a:gd name="connsiteY1" fmla="*/ 2578 h 154549"/>
                <a:gd name="connsiteX2" fmla="*/ 110758 w 582125"/>
                <a:gd name="connsiteY2" fmla="*/ 151973 h 154549"/>
                <a:gd name="connsiteX3" fmla="*/ 182880 w 582125"/>
                <a:gd name="connsiteY3" fmla="*/ 3 h 154549"/>
                <a:gd name="connsiteX4" fmla="*/ 255001 w 582125"/>
                <a:gd name="connsiteY4" fmla="*/ 154549 h 154549"/>
                <a:gd name="connsiteX5" fmla="*/ 327123 w 582125"/>
                <a:gd name="connsiteY5" fmla="*/ 3 h 154549"/>
                <a:gd name="connsiteX6" fmla="*/ 399245 w 582125"/>
                <a:gd name="connsiteY6" fmla="*/ 154549 h 154549"/>
                <a:gd name="connsiteX7" fmla="*/ 471366 w 582125"/>
                <a:gd name="connsiteY7" fmla="*/ 3 h 154549"/>
                <a:gd name="connsiteX8" fmla="*/ 543488 w 582125"/>
                <a:gd name="connsiteY8" fmla="*/ 149398 h 154549"/>
                <a:gd name="connsiteX9" fmla="*/ 582125 w 582125"/>
                <a:gd name="connsiteY9" fmla="*/ 74700 h 154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2125" h="154549">
                  <a:moveTo>
                    <a:pt x="0" y="74700"/>
                  </a:moveTo>
                  <a:cubicBezTo>
                    <a:pt x="10088" y="32199"/>
                    <a:pt x="20176" y="-10301"/>
                    <a:pt x="38636" y="2578"/>
                  </a:cubicBezTo>
                  <a:cubicBezTo>
                    <a:pt x="57096" y="15457"/>
                    <a:pt x="86717" y="152402"/>
                    <a:pt x="110758" y="151973"/>
                  </a:cubicBezTo>
                  <a:cubicBezTo>
                    <a:pt x="134799" y="151544"/>
                    <a:pt x="158840" y="-426"/>
                    <a:pt x="182880" y="3"/>
                  </a:cubicBezTo>
                  <a:cubicBezTo>
                    <a:pt x="206920" y="432"/>
                    <a:pt x="230961" y="154549"/>
                    <a:pt x="255001" y="154549"/>
                  </a:cubicBezTo>
                  <a:cubicBezTo>
                    <a:pt x="279041" y="154549"/>
                    <a:pt x="303082" y="3"/>
                    <a:pt x="327123" y="3"/>
                  </a:cubicBezTo>
                  <a:cubicBezTo>
                    <a:pt x="351164" y="3"/>
                    <a:pt x="375205" y="154549"/>
                    <a:pt x="399245" y="154549"/>
                  </a:cubicBezTo>
                  <a:cubicBezTo>
                    <a:pt x="423285" y="154549"/>
                    <a:pt x="447326" y="861"/>
                    <a:pt x="471366" y="3"/>
                  </a:cubicBezTo>
                  <a:cubicBezTo>
                    <a:pt x="495406" y="-855"/>
                    <a:pt x="525028" y="136949"/>
                    <a:pt x="543488" y="149398"/>
                  </a:cubicBezTo>
                  <a:cubicBezTo>
                    <a:pt x="561948" y="161847"/>
                    <a:pt x="572036" y="118273"/>
                    <a:pt x="582125" y="74700"/>
                  </a:cubicBezTo>
                </a:path>
              </a:pathLst>
            </a:custGeom>
            <a:noFill/>
            <a:ln w="19050">
              <a:solidFill>
                <a:srgbClr val="00B050"/>
              </a:solidFill>
              <a:headEnd type="none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cxnSp>
          <p:nvCxnSpPr>
            <p:cNvPr id="157" name="直線コネクタ 156">
              <a:extLst>
                <a:ext uri="{FF2B5EF4-FFF2-40B4-BE49-F238E27FC236}">
                  <a16:creationId xmlns:a16="http://schemas.microsoft.com/office/drawing/2014/main" id="{9234CAE7-7BAD-4F5C-B892-CEFA0548D2CD}"/>
                </a:ext>
              </a:extLst>
            </p:cNvPr>
            <p:cNvCxnSpPr/>
            <p:nvPr/>
          </p:nvCxnSpPr>
          <p:spPr>
            <a:xfrm flipH="1">
              <a:off x="7382311" y="608255"/>
              <a:ext cx="67997" cy="118327"/>
            </a:xfrm>
            <a:prstGeom prst="line">
              <a:avLst/>
            </a:prstGeom>
            <a:ln w="19050">
              <a:solidFill>
                <a:srgbClr val="00B050"/>
              </a:solidFill>
              <a:head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8" name="グループ化 157">
            <a:extLst>
              <a:ext uri="{FF2B5EF4-FFF2-40B4-BE49-F238E27FC236}">
                <a16:creationId xmlns:a16="http://schemas.microsoft.com/office/drawing/2014/main" id="{3A7E9612-6D45-4AD8-9C8B-8728702CBC77}"/>
              </a:ext>
            </a:extLst>
          </p:cNvPr>
          <p:cNvGrpSpPr/>
          <p:nvPr/>
        </p:nvGrpSpPr>
        <p:grpSpPr>
          <a:xfrm>
            <a:off x="7194070" y="1865219"/>
            <a:ext cx="275906" cy="372401"/>
            <a:chOff x="6594898" y="187600"/>
            <a:chExt cx="275906" cy="372401"/>
          </a:xfrm>
        </p:grpSpPr>
        <p:sp>
          <p:nvSpPr>
            <p:cNvPr id="159" name="円/楕円 26">
              <a:extLst>
                <a:ext uri="{FF2B5EF4-FFF2-40B4-BE49-F238E27FC236}">
                  <a16:creationId xmlns:a16="http://schemas.microsoft.com/office/drawing/2014/main" id="{8623822D-8B50-4603-9A7B-61D696EDFFC0}"/>
                </a:ext>
              </a:extLst>
            </p:cNvPr>
            <p:cNvSpPr/>
            <p:nvPr/>
          </p:nvSpPr>
          <p:spPr>
            <a:xfrm>
              <a:off x="6594898" y="190621"/>
              <a:ext cx="108000" cy="108000"/>
            </a:xfrm>
            <a:prstGeom prst="ellipse">
              <a:avLst/>
            </a:prstGeom>
            <a:gradFill flip="none" rotWithShape="1">
              <a:gsLst>
                <a:gs pos="0">
                  <a:srgbClr val="0000FF">
                    <a:lumMod val="53000"/>
                    <a:lumOff val="47000"/>
                  </a:srgbClr>
                </a:gs>
                <a:gs pos="100000">
                  <a:schemeClr val="tx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3600" dirty="0"/>
            </a:p>
          </p:txBody>
        </p:sp>
        <p:sp>
          <p:nvSpPr>
            <p:cNvPr id="160" name="テキスト ボックス 159">
              <a:extLst>
                <a:ext uri="{FF2B5EF4-FFF2-40B4-BE49-F238E27FC236}">
                  <a16:creationId xmlns:a16="http://schemas.microsoft.com/office/drawing/2014/main" id="{41B61CBA-A767-497E-A4E4-855BB8AB0BCC}"/>
                </a:ext>
              </a:extLst>
            </p:cNvPr>
            <p:cNvSpPr txBox="1"/>
            <p:nvPr/>
          </p:nvSpPr>
          <p:spPr>
            <a:xfrm rot="3189690">
              <a:off x="6553798" y="242996"/>
              <a:ext cx="37240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100" dirty="0"/>
                <a:t>))</a:t>
              </a:r>
              <a:endParaRPr kumimoji="1" lang="ja-JP" altLang="en-US" sz="1100" dirty="0"/>
            </a:p>
          </p:txBody>
        </p:sp>
      </p:grp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6F5D85C7-7221-4996-8DCC-60A6DD30A83D}"/>
              </a:ext>
            </a:extLst>
          </p:cNvPr>
          <p:cNvGrpSpPr/>
          <p:nvPr/>
        </p:nvGrpSpPr>
        <p:grpSpPr>
          <a:xfrm>
            <a:off x="7619416" y="1868997"/>
            <a:ext cx="261610" cy="394215"/>
            <a:chOff x="7360937" y="255405"/>
            <a:chExt cx="261610" cy="394215"/>
          </a:xfrm>
        </p:grpSpPr>
        <p:sp>
          <p:nvSpPr>
            <p:cNvPr id="162" name="円/楕円 29">
              <a:extLst>
                <a:ext uri="{FF2B5EF4-FFF2-40B4-BE49-F238E27FC236}">
                  <a16:creationId xmlns:a16="http://schemas.microsoft.com/office/drawing/2014/main" id="{6EE210CB-AB83-4A5A-935B-49AC4812ECBB}"/>
                </a:ext>
              </a:extLst>
            </p:cNvPr>
            <p:cNvSpPr/>
            <p:nvPr/>
          </p:nvSpPr>
          <p:spPr>
            <a:xfrm>
              <a:off x="7490887" y="255405"/>
              <a:ext cx="108000" cy="108000"/>
            </a:xfrm>
            <a:prstGeom prst="ellipse">
              <a:avLst/>
            </a:prstGeom>
            <a:gradFill flip="none" rotWithShape="1">
              <a:gsLst>
                <a:gs pos="0">
                  <a:srgbClr val="0000FF">
                    <a:lumMod val="53000"/>
                    <a:lumOff val="47000"/>
                  </a:srgbClr>
                </a:gs>
                <a:gs pos="100000">
                  <a:schemeClr val="tx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3600" dirty="0"/>
            </a:p>
          </p:txBody>
        </p:sp>
        <p:sp>
          <p:nvSpPr>
            <p:cNvPr id="163" name="テキスト ボックス 162">
              <a:extLst>
                <a:ext uri="{FF2B5EF4-FFF2-40B4-BE49-F238E27FC236}">
                  <a16:creationId xmlns:a16="http://schemas.microsoft.com/office/drawing/2014/main" id="{CE28736F-31CD-4008-AF61-3DC3F13CA306}"/>
                </a:ext>
              </a:extLst>
            </p:cNvPr>
            <p:cNvSpPr txBox="1"/>
            <p:nvPr/>
          </p:nvSpPr>
          <p:spPr>
            <a:xfrm rot="6738801">
              <a:off x="7305541" y="332615"/>
              <a:ext cx="37240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100" dirty="0"/>
                <a:t>))</a:t>
              </a:r>
              <a:endParaRPr kumimoji="1" lang="ja-JP" altLang="en-US" sz="1100" dirty="0"/>
            </a:p>
          </p:txBody>
        </p:sp>
      </p:grpSp>
      <p:sp>
        <p:nvSpPr>
          <p:cNvPr id="164" name="正方形/長方形 163">
            <a:extLst>
              <a:ext uri="{FF2B5EF4-FFF2-40B4-BE49-F238E27FC236}">
                <a16:creationId xmlns:a16="http://schemas.microsoft.com/office/drawing/2014/main" id="{3648C941-35F0-4A96-AE23-B84A894CEB32}"/>
              </a:ext>
            </a:extLst>
          </p:cNvPr>
          <p:cNvSpPr/>
          <p:nvPr/>
        </p:nvSpPr>
        <p:spPr>
          <a:xfrm>
            <a:off x="6372200" y="1334335"/>
            <a:ext cx="2303509" cy="135342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5" name="テキスト ボックス 164">
                <a:extLst>
                  <a:ext uri="{FF2B5EF4-FFF2-40B4-BE49-F238E27FC236}">
                    <a16:creationId xmlns:a16="http://schemas.microsoft.com/office/drawing/2014/main" id="{7DD402A0-3247-490C-A07E-F7B988C0FE1A}"/>
                  </a:ext>
                </a:extLst>
              </p:cNvPr>
              <p:cNvSpPr txBox="1"/>
              <p:nvPr/>
            </p:nvSpPr>
            <p:spPr>
              <a:xfrm>
                <a:off x="8273106" y="2379980"/>
                <a:ext cx="48102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kumimoji="1" lang="en-US" altLang="ja-JP" sz="1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</m:d>
                    </m:oMath>
                  </m:oMathPara>
                </a14:m>
                <a:endParaRPr kumimoji="1" lang="ja-JP" altLang="en-US" sz="1400" dirty="0"/>
              </a:p>
            </p:txBody>
          </p:sp>
        </mc:Choice>
        <mc:Fallback>
          <p:sp>
            <p:nvSpPr>
              <p:cNvPr id="165" name="テキスト ボックス 164">
                <a:extLst>
                  <a:ext uri="{FF2B5EF4-FFF2-40B4-BE49-F238E27FC236}">
                    <a16:creationId xmlns:a16="http://schemas.microsoft.com/office/drawing/2014/main" id="{7DD402A0-3247-490C-A07E-F7B988C0FE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3106" y="2379980"/>
                <a:ext cx="481029" cy="307777"/>
              </a:xfrm>
              <a:prstGeom prst="rect">
                <a:avLst/>
              </a:prstGeom>
              <a:blipFill>
                <a:blip r:embed="rId12"/>
                <a:stretch>
                  <a:fillRect b="-588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6" name="角丸四角形吹き出し 33">
            <a:extLst>
              <a:ext uri="{FF2B5EF4-FFF2-40B4-BE49-F238E27FC236}">
                <a16:creationId xmlns:a16="http://schemas.microsoft.com/office/drawing/2014/main" id="{616D220E-4579-4060-BFD6-09ED888E008F}"/>
              </a:ext>
            </a:extLst>
          </p:cNvPr>
          <p:cNvSpPr/>
          <p:nvPr/>
        </p:nvSpPr>
        <p:spPr>
          <a:xfrm>
            <a:off x="7997138" y="1196752"/>
            <a:ext cx="542047" cy="331787"/>
          </a:xfrm>
          <a:prstGeom prst="wedgeRoundRectCallout">
            <a:avLst>
              <a:gd name="adj1" fmla="val -40594"/>
              <a:gd name="adj2" fmla="val 76907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7" name="テキスト ボックス 166">
                <a:extLst>
                  <a:ext uri="{FF2B5EF4-FFF2-40B4-BE49-F238E27FC236}">
                    <a16:creationId xmlns:a16="http://schemas.microsoft.com/office/drawing/2014/main" id="{FAF7D8C9-FAFC-4C34-9209-CC36A1CA882E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7997137" y="1196752"/>
                <a:ext cx="356829" cy="3149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altLang="ja-JP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ja-JP" sz="14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𝜙</m:t>
                        </m:r>
                      </m:e>
                    </m:acc>
                  </m:oMath>
                </a14:m>
                <a:r>
                  <a:rPr kumimoji="1" lang="en-US" altLang="ja-JP" sz="1400" dirty="0">
                    <a:solidFill>
                      <a:schemeClr val="tx1"/>
                    </a:solidFill>
                  </a:rPr>
                  <a:t>,</a:t>
                </a:r>
                <a:endParaRPr kumimoji="1" lang="ja-JP" altLang="en-US" sz="14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7" name="テキスト ボックス 166">
                <a:extLst>
                  <a:ext uri="{FF2B5EF4-FFF2-40B4-BE49-F238E27FC236}">
                    <a16:creationId xmlns:a16="http://schemas.microsoft.com/office/drawing/2014/main" id="{FAF7D8C9-FAFC-4C34-9209-CC36A1CA88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7137" y="1196752"/>
                <a:ext cx="356829" cy="314958"/>
              </a:xfrm>
              <a:prstGeom prst="rect">
                <a:avLst/>
              </a:prstGeom>
              <a:blipFill>
                <a:blip r:embed="rId13"/>
                <a:stretch>
                  <a:fillRect t="-5769" r="-5172" b="-2115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8" name="テキスト ボックス 167">
                <a:extLst>
                  <a:ext uri="{FF2B5EF4-FFF2-40B4-BE49-F238E27FC236}">
                    <a16:creationId xmlns:a16="http://schemas.microsoft.com/office/drawing/2014/main" id="{C9851CE8-5C0F-49B5-8E88-755DE3381F48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8203709" y="1196752"/>
                <a:ext cx="33547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1400" i="1">
                          <a:solidFill>
                            <a:srgbClr val="0000FF"/>
                          </a:solidFill>
                          <a:latin typeface="Cambria Math"/>
                        </a:rPr>
                        <m:t>𝜒</m:t>
                      </m:r>
                    </m:oMath>
                  </m:oMathPara>
                </a14:m>
                <a:endParaRPr kumimoji="1" lang="ja-JP" altLang="en-US" sz="1400" dirty="0"/>
              </a:p>
            </p:txBody>
          </p:sp>
        </mc:Choice>
        <mc:Fallback>
          <p:sp>
            <p:nvSpPr>
              <p:cNvPr id="168" name="テキスト ボックス 167">
                <a:extLst>
                  <a:ext uri="{FF2B5EF4-FFF2-40B4-BE49-F238E27FC236}">
                    <a16:creationId xmlns:a16="http://schemas.microsoft.com/office/drawing/2014/main" id="{C9851CE8-5C0F-49B5-8E88-755DE3381F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03709" y="1196752"/>
                <a:ext cx="335476" cy="307777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9" name="テキスト ボックス 168">
                <a:extLst>
                  <a:ext uri="{FF2B5EF4-FFF2-40B4-BE49-F238E27FC236}">
                    <a16:creationId xmlns:a16="http://schemas.microsoft.com/office/drawing/2014/main" id="{3EB27493-9F7C-401A-ADEB-2CA896B4BF30}"/>
                  </a:ext>
                </a:extLst>
              </p:cNvPr>
              <p:cNvSpPr txBox="1"/>
              <p:nvPr/>
            </p:nvSpPr>
            <p:spPr>
              <a:xfrm rot="16200000">
                <a:off x="-8828" y="1864104"/>
                <a:ext cx="1919051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kumimoji="1" lang="en-US" altLang="ja-JP" sz="1600" b="0" dirty="0"/>
                  <a:t>Amplitude of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kumimoji="1" lang="en-US" altLang="ja-JP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ja-JP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</m:d>
                    <m:r>
                      <a:rPr kumimoji="1" lang="en-US" altLang="ja-JP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/</m:t>
                    </m:r>
                    <m:d>
                      <m:dPr>
                        <m:begChr m:val="|"/>
                        <m:endChr m:val="|"/>
                        <m:ctrlPr>
                          <a:rPr kumimoji="1" lang="en-US" altLang="ja-JP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kumimoji="1" lang="en-US" altLang="ja-JP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16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  <m:sub>
                            <m:r>
                              <a:rPr kumimoji="1" lang="en-US" altLang="ja-JP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endParaRPr kumimoji="1" lang="ja-JP" altLang="en-US" sz="1600" dirty="0"/>
              </a:p>
            </p:txBody>
          </p:sp>
        </mc:Choice>
        <mc:Fallback xmlns="">
          <p:sp>
            <p:nvSpPr>
              <p:cNvPr id="169" name="テキスト ボックス 168">
                <a:extLst>
                  <a:ext uri="{FF2B5EF4-FFF2-40B4-BE49-F238E27FC236}">
                    <a16:creationId xmlns:a16="http://schemas.microsoft.com/office/drawing/2014/main" id="{3EB27493-9F7C-401A-ADEB-2CA896B4BF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8828" y="1864104"/>
                <a:ext cx="1919051" cy="246221"/>
              </a:xfrm>
              <a:prstGeom prst="rect">
                <a:avLst/>
              </a:prstGeom>
              <a:blipFill>
                <a:blip r:embed="rId19"/>
                <a:stretch>
                  <a:fillRect l="-27500" r="-50000" b="-668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0" name="テキスト ボックス 169">
                <a:extLst>
                  <a:ext uri="{FF2B5EF4-FFF2-40B4-BE49-F238E27FC236}">
                    <a16:creationId xmlns:a16="http://schemas.microsoft.com/office/drawing/2014/main" id="{5B84850E-F7F7-485B-94D5-68772E713D67}"/>
                  </a:ext>
                </a:extLst>
              </p:cNvPr>
              <p:cNvSpPr txBox="1"/>
              <p:nvPr/>
            </p:nvSpPr>
            <p:spPr>
              <a:xfrm>
                <a:off x="2699792" y="3470811"/>
                <a:ext cx="717119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altLang="ja-JP" sz="1600" dirty="0"/>
                  <a:t>time</a:t>
                </a:r>
                <a:r>
                  <a:rPr kumimoji="1" lang="en-US" altLang="ja-JP" sz="1600" b="0" dirty="0"/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1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kumimoji="1" lang="en-US" altLang="ja-JP" sz="12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kumimoji="1" lang="en-US" altLang="ja-JP" sz="1200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endParaRPr kumimoji="1" lang="ja-JP" altLang="en-US" sz="1600" dirty="0"/>
              </a:p>
            </p:txBody>
          </p:sp>
        </mc:Choice>
        <mc:Fallback xmlns="">
          <p:sp>
            <p:nvSpPr>
              <p:cNvPr id="170" name="テキスト ボックス 169">
                <a:extLst>
                  <a:ext uri="{FF2B5EF4-FFF2-40B4-BE49-F238E27FC236}">
                    <a16:creationId xmlns:a16="http://schemas.microsoft.com/office/drawing/2014/main" id="{5B84850E-F7F7-485B-94D5-68772E713D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9792" y="3470811"/>
                <a:ext cx="717119" cy="246221"/>
              </a:xfrm>
              <a:prstGeom prst="rect">
                <a:avLst/>
              </a:prstGeom>
              <a:blipFill>
                <a:blip r:embed="rId16"/>
                <a:stretch>
                  <a:fillRect l="-17797" t="-24390" r="-5085" b="-4878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1" name="テキスト ボックス 170">
                <a:extLst>
                  <a:ext uri="{FF2B5EF4-FFF2-40B4-BE49-F238E27FC236}">
                    <a16:creationId xmlns:a16="http://schemas.microsoft.com/office/drawing/2014/main" id="{91FBFCDF-00FC-41FA-A8BF-B712B26B9730}"/>
                  </a:ext>
                </a:extLst>
              </p:cNvPr>
              <p:cNvSpPr txBox="1"/>
              <p:nvPr/>
            </p:nvSpPr>
            <p:spPr>
              <a:xfrm rot="5400000">
                <a:off x="4726364" y="1979606"/>
                <a:ext cx="1658980" cy="26795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altLang="ja-JP" sz="1600" dirty="0"/>
                  <a:t>Number density</a:t>
                </a:r>
                <a:r>
                  <a:rPr kumimoji="1" lang="en-US" altLang="ja-JP" sz="1600" b="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16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kumimoji="1" lang="en-US" altLang="ja-JP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</m:sub>
                    </m:sSub>
                  </m:oMath>
                </a14:m>
                <a:endParaRPr kumimoji="1" lang="ja-JP" altLang="en-US" sz="1600" dirty="0"/>
              </a:p>
            </p:txBody>
          </p:sp>
        </mc:Choice>
        <mc:Fallback xmlns="">
          <p:sp>
            <p:nvSpPr>
              <p:cNvPr id="171" name="テキスト ボックス 170">
                <a:extLst>
                  <a:ext uri="{FF2B5EF4-FFF2-40B4-BE49-F238E27FC236}">
                    <a16:creationId xmlns:a16="http://schemas.microsoft.com/office/drawing/2014/main" id="{91FBFCDF-00FC-41FA-A8BF-B712B26B97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400000">
                <a:off x="4726364" y="1979606"/>
                <a:ext cx="1658980" cy="267958"/>
              </a:xfrm>
              <a:prstGeom prst="rect">
                <a:avLst/>
              </a:prstGeom>
              <a:blipFill>
                <a:blip r:embed="rId17"/>
                <a:stretch>
                  <a:fillRect l="-38636" t="-7721" r="-2272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6" name="下矢印 38">
            <a:extLst>
              <a:ext uri="{FF2B5EF4-FFF2-40B4-BE49-F238E27FC236}">
                <a16:creationId xmlns:a16="http://schemas.microsoft.com/office/drawing/2014/main" id="{DA31D7F1-E379-44D4-B5FE-9E30CA22BEF8}"/>
              </a:ext>
            </a:extLst>
          </p:cNvPr>
          <p:cNvSpPr/>
          <p:nvPr/>
        </p:nvSpPr>
        <p:spPr>
          <a:xfrm rot="13209357">
            <a:off x="2200588" y="1127717"/>
            <a:ext cx="432048" cy="2200947"/>
          </a:xfrm>
          <a:prstGeom prst="downArrow">
            <a:avLst>
              <a:gd name="adj1" fmla="val 50842"/>
              <a:gd name="adj2" fmla="val 90306"/>
            </a:avLst>
          </a:prstGeom>
          <a:solidFill>
            <a:srgbClr val="00B05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下矢印 122">
            <a:extLst>
              <a:ext uri="{FF2B5EF4-FFF2-40B4-BE49-F238E27FC236}">
                <a16:creationId xmlns:a16="http://schemas.microsoft.com/office/drawing/2014/main" id="{8E341B14-F779-4F96-9E7F-E817D3B8E24E}"/>
              </a:ext>
            </a:extLst>
          </p:cNvPr>
          <p:cNvSpPr/>
          <p:nvPr/>
        </p:nvSpPr>
        <p:spPr>
          <a:xfrm rot="16200000">
            <a:off x="3632576" y="463033"/>
            <a:ext cx="432048" cy="1063463"/>
          </a:xfrm>
          <a:prstGeom prst="downArrow">
            <a:avLst>
              <a:gd name="adj1" fmla="val 50842"/>
              <a:gd name="adj2" fmla="val 90306"/>
            </a:avLst>
          </a:prstGeom>
          <a:solidFill>
            <a:srgbClr val="00B05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ECF8ED8C-8676-4ECC-86F5-0CD8FFB35A47}"/>
              </a:ext>
            </a:extLst>
          </p:cNvPr>
          <p:cNvSpPr txBox="1"/>
          <p:nvPr/>
        </p:nvSpPr>
        <p:spPr>
          <a:xfrm rot="18443504">
            <a:off x="2544569" y="1640515"/>
            <a:ext cx="11763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Exp. growth</a:t>
            </a:r>
            <a:endParaRPr kumimoji="1" lang="ja-JP" altLang="en-US" sz="1600" dirty="0"/>
          </a:p>
        </p:txBody>
      </p: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99720F92-9C81-4FE2-A088-EA8C7959F2BA}"/>
              </a:ext>
            </a:extLst>
          </p:cNvPr>
          <p:cNvSpPr txBox="1"/>
          <p:nvPr/>
        </p:nvSpPr>
        <p:spPr>
          <a:xfrm>
            <a:off x="3775615" y="805605"/>
            <a:ext cx="5458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stop</a:t>
            </a:r>
            <a:endParaRPr kumimoji="1" lang="ja-JP" altLang="en-US" sz="1600" dirty="0"/>
          </a:p>
        </p:txBody>
      </p:sp>
      <p:sp>
        <p:nvSpPr>
          <p:cNvPr id="95" name="環状矢印 1">
            <a:extLst>
              <a:ext uri="{FF2B5EF4-FFF2-40B4-BE49-F238E27FC236}">
                <a16:creationId xmlns:a16="http://schemas.microsoft.com/office/drawing/2014/main" id="{80FDDFBF-59A1-4CD3-8067-A2DA221629F6}"/>
              </a:ext>
            </a:extLst>
          </p:cNvPr>
          <p:cNvSpPr/>
          <p:nvPr/>
        </p:nvSpPr>
        <p:spPr>
          <a:xfrm>
            <a:off x="113922" y="863751"/>
            <a:ext cx="2742184" cy="1908531"/>
          </a:xfrm>
          <a:prstGeom prst="circularArrow">
            <a:avLst>
              <a:gd name="adj1" fmla="val 6325"/>
              <a:gd name="adj2" fmla="val 1142319"/>
              <a:gd name="adj3" fmla="val 19492645"/>
              <a:gd name="adj4" fmla="val 16643621"/>
              <a:gd name="adj5" fmla="val 10732"/>
            </a:avLst>
          </a:prstGeom>
          <a:solidFill>
            <a:srgbClr val="FFC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2E53A232-5DA2-4C57-80CB-3D5AF350CDFD}"/>
              </a:ext>
            </a:extLst>
          </p:cNvPr>
          <p:cNvSpPr txBox="1"/>
          <p:nvPr/>
        </p:nvSpPr>
        <p:spPr>
          <a:xfrm rot="1407519">
            <a:off x="1677899" y="973862"/>
            <a:ext cx="7056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Shrink</a:t>
            </a:r>
            <a:endParaRPr kumimoji="1" lang="ja-JP" altLang="en-US" sz="1600" dirty="0"/>
          </a:p>
        </p:txBody>
      </p:sp>
      <p:sp>
        <p:nvSpPr>
          <p:cNvPr id="97" name="下矢印 60">
            <a:extLst>
              <a:ext uri="{FF2B5EF4-FFF2-40B4-BE49-F238E27FC236}">
                <a16:creationId xmlns:a16="http://schemas.microsoft.com/office/drawing/2014/main" id="{7897129E-3390-44A3-A56D-57B385C74C2E}"/>
              </a:ext>
            </a:extLst>
          </p:cNvPr>
          <p:cNvSpPr/>
          <p:nvPr/>
        </p:nvSpPr>
        <p:spPr>
          <a:xfrm rot="16200000">
            <a:off x="3611323" y="2466991"/>
            <a:ext cx="432048" cy="1016488"/>
          </a:xfrm>
          <a:prstGeom prst="downArrow">
            <a:avLst>
              <a:gd name="adj1" fmla="val 50842"/>
              <a:gd name="adj2" fmla="val 90306"/>
            </a:avLst>
          </a:prstGeom>
          <a:solidFill>
            <a:srgbClr val="FFC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8" name="テキスト ボックス 97">
            <a:extLst>
              <a:ext uri="{FF2B5EF4-FFF2-40B4-BE49-F238E27FC236}">
                <a16:creationId xmlns:a16="http://schemas.microsoft.com/office/drawing/2014/main" id="{7590EB6D-843C-4E6C-91D1-F814A06CE8AD}"/>
              </a:ext>
            </a:extLst>
          </p:cNvPr>
          <p:cNvSpPr txBox="1"/>
          <p:nvPr/>
        </p:nvSpPr>
        <p:spPr>
          <a:xfrm>
            <a:off x="3768756" y="2790565"/>
            <a:ext cx="5458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stop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2125280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repeatCount="indefinite" accel="50000" decel="50000" autoRev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0.00046 L 0.02795 0.0375 C 0.03785 0.04954 0.07066 0.07199 0.08576 0.07199 C 0.10295 0.07199 0.13142 0.04954 0.14132 0.0375 L 0.17326 0.00046 " pathEditMode="relative" rAng="0" ptsTypes="AAAAA">
                                      <p:cBhvr>
                                        <p:cTn id="6" dur="1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46" y="356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8" presetClass="entr" presetSubtype="3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9" dur="1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8" presetClass="entr" presetSubtype="9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2" dur="1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4" presetClass="path" presetSubtype="0" repeatCount="indefinite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5E-6 7.40741E-7 L -0.02865 -0.05324 " pathEditMode="relative" rAng="0" ptsTypes="AA">
                                      <p:cBhvr>
                                        <p:cTn id="20" dur="1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1" y="-2662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4" presetClass="path" presetSubtype="0" repeatCount="indefinite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017 0.00278 L 0.0191 -0.05555 " pathEditMode="relative" rAng="0" ptsTypes="AA">
                                      <p:cBhvr>
                                        <p:cTn id="22" dur="1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5" y="-29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" grpId="0" animBg="1"/>
      <p:bldP spid="76" grpId="0" animBg="1"/>
      <p:bldP spid="77" grpId="0" animBg="1"/>
      <p:bldP spid="93" grpId="0"/>
      <p:bldP spid="94" grpId="0"/>
      <p:bldP spid="95" grpId="0" animBg="1"/>
      <p:bldP spid="96" grpId="0"/>
      <p:bldP spid="97" grpId="0" animBg="1"/>
      <p:bldP spid="9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2852936"/>
            <a:ext cx="9144000" cy="936104"/>
          </a:xfrm>
        </p:spPr>
        <p:txBody>
          <a:bodyPr/>
          <a:lstStyle/>
          <a:p>
            <a:pPr algn="ctr"/>
            <a:r>
              <a:rPr lang="en-US" altLang="ja-JP" dirty="0"/>
              <a:t>Asymmetric particle production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2019/11/28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The 3rd Workshop on HEPG @ South China Normal Univ.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3155833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7504" y="116632"/>
            <a:ext cx="8928992" cy="6552728"/>
          </a:xfrm>
        </p:spPr>
        <p:txBody>
          <a:bodyPr>
            <a:normAutofit/>
          </a:bodyPr>
          <a:lstStyle/>
          <a:p>
            <a:r>
              <a:rPr lang="en-US" altLang="ja-JP" dirty="0"/>
              <a:t>History of the Universe</a:t>
            </a:r>
          </a:p>
          <a:p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2019/11/28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The 3rd Workshop on HEPG @ South China Normal Univ.</a:t>
            </a:r>
            <a:endParaRPr kumimoji="1" lang="ja-JP" altLang="en-US" dirty="0"/>
          </a:p>
        </p:txBody>
      </p:sp>
      <p:pic>
        <p:nvPicPr>
          <p:cNvPr id="203" name="図 20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4603" y="541524"/>
            <a:ext cx="1673157" cy="836579"/>
          </a:xfrm>
          <a:prstGeom prst="rect">
            <a:avLst/>
          </a:prstGeom>
        </p:spPr>
      </p:pic>
      <p:pic>
        <p:nvPicPr>
          <p:cNvPr id="1026" name="Picture 2" descr="http://theoryandpractice.org/images/standardmodel-standard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87"/>
          <a:stretch/>
        </p:blipFill>
        <p:spPr bwMode="auto">
          <a:xfrm>
            <a:off x="4041093" y="193511"/>
            <a:ext cx="1178979" cy="1383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.astro.berkeley.edu/~mwhite/darkmatter/altbbn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1455" y="220103"/>
            <a:ext cx="1436161" cy="1345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5" name="Rectangle 57"/>
          <p:cNvSpPr>
            <a:spLocks noChangeArrowheads="1"/>
          </p:cNvSpPr>
          <p:nvPr/>
        </p:nvSpPr>
        <p:spPr bwMode="auto">
          <a:xfrm>
            <a:off x="611560" y="1632122"/>
            <a:ext cx="7723799" cy="305664"/>
          </a:xfrm>
          <a:prstGeom prst="rect">
            <a:avLst/>
          </a:prstGeom>
          <a:gradFill flip="none" rotWithShape="1">
            <a:gsLst>
              <a:gs pos="0">
                <a:srgbClr val="0000FF"/>
              </a:gs>
              <a:gs pos="31000">
                <a:srgbClr val="9800B6"/>
              </a:gs>
              <a:gs pos="79000">
                <a:srgbClr val="FF0000"/>
              </a:gs>
              <a:gs pos="100000">
                <a:srgbClr val="0000FF"/>
              </a:gs>
            </a:gsLst>
            <a:lin ang="10800000" scaled="1"/>
            <a:tileRect/>
          </a:gradFill>
          <a:ln>
            <a:noFill/>
          </a:ln>
          <a:effectLst/>
        </p:spPr>
        <p:txBody>
          <a:bodyPr lIns="72000" tIns="180000" rIns="72000" bIns="180000" anchor="ctr"/>
          <a:lstStyle>
            <a:lvl1pPr marL="342900" indent="-342900">
              <a:spcBef>
                <a:spcPct val="20000"/>
              </a:spcBef>
              <a:buClr>
                <a:srgbClr val="F2C400"/>
              </a:buClr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1pPr>
            <a:lvl2pPr marL="742950" indent="-285750">
              <a:spcBef>
                <a:spcPct val="20000"/>
              </a:spcBef>
              <a:buClr>
                <a:srgbClr val="95EE04"/>
              </a:buClr>
              <a:buFont typeface="Wingdings" panose="05000000000000000000" pitchFamily="2" charset="2"/>
              <a:buChar char="n"/>
              <a:defRPr kumimoji="1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2pPr>
            <a:lvl3pPr marL="1143000" indent="-228600">
              <a:spcBef>
                <a:spcPct val="20000"/>
              </a:spcBef>
              <a:buClr>
                <a:srgbClr val="02E4CE"/>
              </a:buClr>
              <a:buFont typeface="Wingdings" panose="05000000000000000000" pitchFamily="2" charset="2"/>
              <a:buChar char="n"/>
              <a:defRPr kumimoji="1" sz="16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3pPr>
            <a:lvl4pPr marL="1600200" indent="-228600">
              <a:spcBef>
                <a:spcPct val="20000"/>
              </a:spcBef>
              <a:buClr>
                <a:srgbClr val="7021FF"/>
              </a:buClr>
              <a:buFont typeface="Wingdings" panose="05000000000000000000" pitchFamily="2" charset="2"/>
              <a:buChar char="n"/>
              <a:defRPr kumimoji="1" sz="14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4pPr>
            <a:lvl5pPr marL="2057400" indent="-228600">
              <a:spcBef>
                <a:spcPct val="20000"/>
              </a:spcBef>
              <a:buClr>
                <a:srgbClr val="EC02AF"/>
              </a:buClr>
              <a:buFont typeface="Wingdings" panose="05000000000000000000" pitchFamily="2" charset="2"/>
              <a:buChar char="n"/>
              <a:defRPr kumimoji="1" sz="12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rgbClr val="EC02AF"/>
              </a:buClr>
              <a:buFont typeface="Wingdings" panose="05000000000000000000" pitchFamily="2" charset="2"/>
              <a:buChar char="n"/>
              <a:defRPr kumimoji="1" sz="12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rgbClr val="EC02AF"/>
              </a:buClr>
              <a:buFont typeface="Wingdings" panose="05000000000000000000" pitchFamily="2" charset="2"/>
              <a:buChar char="n"/>
              <a:defRPr kumimoji="1" sz="12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rgbClr val="EC02AF"/>
              </a:buClr>
              <a:buFont typeface="Wingdings" panose="05000000000000000000" pitchFamily="2" charset="2"/>
              <a:buChar char="n"/>
              <a:defRPr kumimoji="1" sz="12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rgbClr val="EC02AF"/>
              </a:buClr>
              <a:buFont typeface="Wingdings" panose="05000000000000000000" pitchFamily="2" charset="2"/>
              <a:buChar char="n"/>
              <a:defRPr kumimoji="1" sz="12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9pPr>
          </a:lstStyle>
          <a:p>
            <a:pPr algn="ctr">
              <a:buFont typeface="Wingdings" panose="05000000000000000000" pitchFamily="2" charset="2"/>
              <a:buNone/>
            </a:pPr>
            <a:endParaRPr lang="en-US" altLang="ja-JP" sz="16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102" name="直線矢印コネクタ 101"/>
          <p:cNvCxnSpPr/>
          <p:nvPr/>
        </p:nvCxnSpPr>
        <p:spPr>
          <a:xfrm>
            <a:off x="457200" y="2011452"/>
            <a:ext cx="8075240" cy="0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テキスト ボックス 35"/>
          <p:cNvSpPr txBox="1"/>
          <p:nvPr/>
        </p:nvSpPr>
        <p:spPr>
          <a:xfrm>
            <a:off x="693317" y="1639165"/>
            <a:ext cx="8788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chemeClr val="bg1"/>
                </a:solidFill>
              </a:rPr>
              <a:t>Inflation</a:t>
            </a:r>
            <a:endParaRPr kumimoji="1" lang="ja-JP" altLang="en-US" sz="1600" dirty="0">
              <a:solidFill>
                <a:schemeClr val="bg1"/>
              </a:solidFill>
            </a:endParaRPr>
          </a:p>
        </p:txBody>
      </p:sp>
      <p:sp>
        <p:nvSpPr>
          <p:cNvPr id="107" name="テキスト ボックス 106"/>
          <p:cNvSpPr txBox="1"/>
          <p:nvPr/>
        </p:nvSpPr>
        <p:spPr>
          <a:xfrm>
            <a:off x="1907704" y="1625290"/>
            <a:ext cx="10207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chemeClr val="bg1"/>
                </a:solidFill>
              </a:rPr>
              <a:t>Reheating</a:t>
            </a:r>
            <a:endParaRPr kumimoji="1" lang="ja-JP" altLang="en-US" sz="1600" dirty="0">
              <a:solidFill>
                <a:schemeClr val="bg1"/>
              </a:solidFill>
            </a:endParaRPr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6114051" y="1625290"/>
            <a:ext cx="5421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chemeClr val="bg1"/>
                </a:solidFill>
              </a:rPr>
              <a:t>BBN</a:t>
            </a:r>
            <a:endParaRPr kumimoji="1" lang="ja-JP" altLang="en-US" sz="1600" dirty="0">
              <a:solidFill>
                <a:schemeClr val="bg1"/>
              </a:solidFill>
            </a:endParaRPr>
          </a:p>
        </p:txBody>
      </p:sp>
      <p:sp>
        <p:nvSpPr>
          <p:cNvPr id="110" name="テキスト ボックス 109"/>
          <p:cNvSpPr txBox="1"/>
          <p:nvPr/>
        </p:nvSpPr>
        <p:spPr>
          <a:xfrm>
            <a:off x="6893168" y="1625290"/>
            <a:ext cx="14421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chemeClr val="bg1"/>
                </a:solidFill>
              </a:rPr>
              <a:t>Recombination</a:t>
            </a:r>
            <a:endParaRPr kumimoji="1" lang="ja-JP" altLang="en-US" sz="1600" dirty="0">
              <a:solidFill>
                <a:schemeClr val="bg1"/>
              </a:solidFill>
            </a:endParaRPr>
          </a:p>
        </p:txBody>
      </p:sp>
      <p:sp>
        <p:nvSpPr>
          <p:cNvPr id="111" name="テキスト ボックス 110"/>
          <p:cNvSpPr txBox="1"/>
          <p:nvPr/>
        </p:nvSpPr>
        <p:spPr>
          <a:xfrm>
            <a:off x="3291778" y="1622567"/>
            <a:ext cx="1406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chemeClr val="bg1"/>
                </a:solidFill>
              </a:rPr>
              <a:t>(Baryogenesis)</a:t>
            </a:r>
            <a:endParaRPr kumimoji="1" lang="ja-JP" altLang="en-US" sz="1600" dirty="0">
              <a:solidFill>
                <a:schemeClr val="bg1"/>
              </a:solidFill>
            </a:endParaRPr>
          </a:p>
        </p:txBody>
      </p:sp>
      <p:sp>
        <p:nvSpPr>
          <p:cNvPr id="112" name="Rectangle 66"/>
          <p:cNvSpPr>
            <a:spLocks noChangeArrowheads="1"/>
          </p:cNvSpPr>
          <p:nvPr/>
        </p:nvSpPr>
        <p:spPr bwMode="auto">
          <a:xfrm>
            <a:off x="8393944" y="1833107"/>
            <a:ext cx="879270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0" tIns="180000" rIns="180000" bIns="180000"/>
          <a:lstStyle>
            <a:lvl1pPr marL="342900" indent="-342900">
              <a:spcBef>
                <a:spcPct val="20000"/>
              </a:spcBef>
              <a:buClr>
                <a:srgbClr val="F2C400"/>
              </a:buClr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1pPr>
            <a:lvl2pPr marL="742950" indent="-285750">
              <a:spcBef>
                <a:spcPct val="20000"/>
              </a:spcBef>
              <a:buClr>
                <a:srgbClr val="95EE04"/>
              </a:buClr>
              <a:buFont typeface="Wingdings" panose="05000000000000000000" pitchFamily="2" charset="2"/>
              <a:buChar char="n"/>
              <a:defRPr kumimoji="1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2pPr>
            <a:lvl3pPr marL="1143000" indent="-228600">
              <a:spcBef>
                <a:spcPct val="20000"/>
              </a:spcBef>
              <a:buClr>
                <a:srgbClr val="02E4CE"/>
              </a:buClr>
              <a:buFont typeface="Wingdings" panose="05000000000000000000" pitchFamily="2" charset="2"/>
              <a:buChar char="n"/>
              <a:defRPr kumimoji="1" sz="16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3pPr>
            <a:lvl4pPr marL="1600200" indent="-228600">
              <a:spcBef>
                <a:spcPct val="20000"/>
              </a:spcBef>
              <a:buClr>
                <a:srgbClr val="7021FF"/>
              </a:buClr>
              <a:buFont typeface="Wingdings" panose="05000000000000000000" pitchFamily="2" charset="2"/>
              <a:buChar char="n"/>
              <a:defRPr kumimoji="1" sz="14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4pPr>
            <a:lvl5pPr marL="2057400" indent="-228600">
              <a:spcBef>
                <a:spcPct val="20000"/>
              </a:spcBef>
              <a:buClr>
                <a:srgbClr val="EC02AF"/>
              </a:buClr>
              <a:buFont typeface="Wingdings" panose="05000000000000000000" pitchFamily="2" charset="2"/>
              <a:buChar char="n"/>
              <a:defRPr kumimoji="1" sz="12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rgbClr val="EC02AF"/>
              </a:buClr>
              <a:buFont typeface="Wingdings" panose="05000000000000000000" pitchFamily="2" charset="2"/>
              <a:buChar char="n"/>
              <a:defRPr kumimoji="1" sz="12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rgbClr val="EC02AF"/>
              </a:buClr>
              <a:buFont typeface="Wingdings" panose="05000000000000000000" pitchFamily="2" charset="2"/>
              <a:buChar char="n"/>
              <a:defRPr kumimoji="1" sz="12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rgbClr val="EC02AF"/>
              </a:buClr>
              <a:buFont typeface="Wingdings" panose="05000000000000000000" pitchFamily="2" charset="2"/>
              <a:buChar char="n"/>
              <a:defRPr kumimoji="1" sz="12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rgbClr val="EC02AF"/>
              </a:buClr>
              <a:buFont typeface="Wingdings" panose="05000000000000000000" pitchFamily="2" charset="2"/>
              <a:buChar char="n"/>
              <a:defRPr kumimoji="1" sz="12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ja-JP" sz="1800" dirty="0">
                <a:latin typeface="+mj-lt"/>
              </a:rPr>
              <a:t>time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7" name="テキスト ボックス 206"/>
              <p:cNvSpPr txBox="1"/>
              <p:nvPr/>
            </p:nvSpPr>
            <p:spPr>
              <a:xfrm>
                <a:off x="576209" y="2025327"/>
                <a:ext cx="74674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ja-JP" sz="1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ja-JP" sz="14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kumimoji="1" lang="en-US" altLang="ja-JP" sz="1400" b="0" i="1" smtClean="0">
                            <a:latin typeface="Cambria Math" panose="02040503050406030204" pitchFamily="18" charset="0"/>
                          </a:rPr>
                          <m:t>−43</m:t>
                        </m:r>
                      </m:sup>
                    </m:sSup>
                  </m:oMath>
                </a14:m>
                <a:r>
                  <a:rPr kumimoji="1" lang="en-US" altLang="ja-JP" sz="1400" dirty="0"/>
                  <a:t> s</a:t>
                </a:r>
                <a:endParaRPr kumimoji="1" lang="ja-JP" altLang="en-US" sz="1400" dirty="0"/>
              </a:p>
            </p:txBody>
          </p:sp>
        </mc:Choice>
        <mc:Fallback xmlns="">
          <p:sp>
            <p:nvSpPr>
              <p:cNvPr id="207" name="テキスト ボックス 20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209" y="2025327"/>
                <a:ext cx="746743" cy="307777"/>
              </a:xfrm>
              <a:prstGeom prst="rect">
                <a:avLst/>
              </a:prstGeom>
              <a:blipFill rotWithShape="0">
                <a:blip r:embed="rId6"/>
                <a:stretch>
                  <a:fillRect t="-1961" r="-1639" b="-2156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8" name="テキスト ボックス 207"/>
              <p:cNvSpPr txBox="1"/>
              <p:nvPr/>
            </p:nvSpPr>
            <p:spPr>
              <a:xfrm>
                <a:off x="6075962" y="2035321"/>
                <a:ext cx="39466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1" lang="en-US" altLang="ja-JP" sz="1400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kumimoji="1" lang="en-US" altLang="ja-JP" sz="1400" dirty="0"/>
                  <a:t> s</a:t>
                </a:r>
                <a:endParaRPr kumimoji="1" lang="ja-JP" altLang="en-US" sz="1400" dirty="0"/>
              </a:p>
            </p:txBody>
          </p:sp>
        </mc:Choice>
        <mc:Fallback xmlns="">
          <p:sp>
            <p:nvSpPr>
              <p:cNvPr id="208" name="テキスト ボックス 20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5962" y="2035321"/>
                <a:ext cx="394660" cy="307777"/>
              </a:xfrm>
              <a:prstGeom prst="rect">
                <a:avLst/>
              </a:prstGeom>
              <a:blipFill rotWithShape="0">
                <a:blip r:embed="rId7"/>
                <a:stretch>
                  <a:fillRect t="-4000" r="-4688" b="-20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9" name="テキスト ボックス 208"/>
              <p:cNvSpPr txBox="1"/>
              <p:nvPr/>
            </p:nvSpPr>
            <p:spPr>
              <a:xfrm>
                <a:off x="7502863" y="2029849"/>
                <a:ext cx="64831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ja-JP" sz="1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ja-JP" sz="14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kumimoji="1" lang="en-US" altLang="ja-JP" sz="1400" b="0" i="1" smtClean="0">
                            <a:latin typeface="Cambria Math" panose="02040503050406030204" pitchFamily="18" charset="0"/>
                          </a:rPr>
                          <m:t>13</m:t>
                        </m:r>
                      </m:sup>
                    </m:sSup>
                  </m:oMath>
                </a14:m>
                <a:r>
                  <a:rPr kumimoji="1" lang="en-US" altLang="ja-JP" sz="1400" dirty="0"/>
                  <a:t> s</a:t>
                </a:r>
                <a:endParaRPr kumimoji="1" lang="ja-JP" altLang="en-US" sz="1400" dirty="0"/>
              </a:p>
            </p:txBody>
          </p:sp>
        </mc:Choice>
        <mc:Fallback xmlns="">
          <p:sp>
            <p:nvSpPr>
              <p:cNvPr id="209" name="テキスト ボックス 20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02863" y="2029849"/>
                <a:ext cx="648319" cy="307777"/>
              </a:xfrm>
              <a:prstGeom prst="rect">
                <a:avLst/>
              </a:prstGeom>
              <a:blipFill rotWithShape="0">
                <a:blip r:embed="rId8"/>
                <a:stretch>
                  <a:fillRect t="-2000" r="-1887" b="-22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2" name="テキスト ボックス 211"/>
          <p:cNvSpPr txBox="1"/>
          <p:nvPr/>
        </p:nvSpPr>
        <p:spPr>
          <a:xfrm>
            <a:off x="5004048" y="1625290"/>
            <a:ext cx="4683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chemeClr val="bg1"/>
                </a:solidFill>
              </a:rPr>
              <a:t>EW</a:t>
            </a:r>
            <a:endParaRPr kumimoji="1" lang="ja-JP" altLang="en-US" sz="1600" dirty="0">
              <a:solidFill>
                <a:schemeClr val="bg1"/>
              </a:solidFill>
            </a:endParaRPr>
          </a:p>
        </p:txBody>
      </p:sp>
      <p:cxnSp>
        <p:nvCxnSpPr>
          <p:cNvPr id="39" name="直線コネクタ 38"/>
          <p:cNvCxnSpPr/>
          <p:nvPr/>
        </p:nvCxnSpPr>
        <p:spPr>
          <a:xfrm flipV="1">
            <a:off x="5076056" y="1702268"/>
            <a:ext cx="317993" cy="187139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3" name="テキスト ボックス 212"/>
              <p:cNvSpPr txBox="1"/>
              <p:nvPr/>
            </p:nvSpPr>
            <p:spPr>
              <a:xfrm>
                <a:off x="4797949" y="2032715"/>
                <a:ext cx="74674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ja-JP" sz="1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ja-JP" sz="14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kumimoji="1" lang="en-US" altLang="ja-JP" sz="1400" b="0" i="1" smtClean="0">
                            <a:latin typeface="Cambria Math" panose="02040503050406030204" pitchFamily="18" charset="0"/>
                          </a:rPr>
                          <m:t>−12</m:t>
                        </m:r>
                      </m:sup>
                    </m:sSup>
                  </m:oMath>
                </a14:m>
                <a:r>
                  <a:rPr kumimoji="1" lang="en-US" altLang="ja-JP" sz="1400" dirty="0"/>
                  <a:t> s</a:t>
                </a:r>
                <a:endParaRPr kumimoji="1" lang="ja-JP" altLang="en-US" sz="1400" dirty="0"/>
              </a:p>
            </p:txBody>
          </p:sp>
        </mc:Choice>
        <mc:Fallback xmlns="">
          <p:sp>
            <p:nvSpPr>
              <p:cNvPr id="213" name="テキスト ボックス 2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7949" y="2032715"/>
                <a:ext cx="746743" cy="307777"/>
              </a:xfrm>
              <a:prstGeom prst="rect">
                <a:avLst/>
              </a:prstGeom>
              <a:blipFill rotWithShape="0">
                <a:blip r:embed="rId9"/>
                <a:stretch>
                  <a:fillRect r="-813" b="-2156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テキスト ボックス 56"/>
          <p:cNvSpPr txBox="1"/>
          <p:nvPr/>
        </p:nvSpPr>
        <p:spPr>
          <a:xfrm>
            <a:off x="5724128" y="-5898"/>
            <a:ext cx="33989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3" algn="r"/>
            <a:r>
              <a:rPr lang="en-US" altLang="ja-JP" sz="16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- 3. Asymmetric particle production -</a:t>
            </a:r>
          </a:p>
        </p:txBody>
      </p:sp>
      <p:sp>
        <p:nvSpPr>
          <p:cNvPr id="94" name="Oval 31"/>
          <p:cNvSpPr>
            <a:spLocks noChangeArrowheads="1"/>
          </p:cNvSpPr>
          <p:nvPr/>
        </p:nvSpPr>
        <p:spPr bwMode="auto">
          <a:xfrm>
            <a:off x="3055185" y="4538081"/>
            <a:ext cx="180000" cy="180000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97" name="グループ化 96"/>
          <p:cNvGrpSpPr/>
          <p:nvPr/>
        </p:nvGrpSpPr>
        <p:grpSpPr>
          <a:xfrm rot="2519215">
            <a:off x="3981336" y="4012055"/>
            <a:ext cx="331006" cy="859882"/>
            <a:chOff x="2682976" y="2324557"/>
            <a:chExt cx="520773" cy="1354588"/>
          </a:xfrm>
        </p:grpSpPr>
        <p:sp>
          <p:nvSpPr>
            <p:cNvPr id="98" name="フリーフォーム 97"/>
            <p:cNvSpPr/>
            <p:nvPr/>
          </p:nvSpPr>
          <p:spPr>
            <a:xfrm rot="6836455">
              <a:off x="2211710" y="3016123"/>
              <a:ext cx="1134288" cy="191756"/>
            </a:xfrm>
            <a:custGeom>
              <a:avLst/>
              <a:gdLst>
                <a:gd name="connsiteX0" fmla="*/ 0 w 582125"/>
                <a:gd name="connsiteY0" fmla="*/ 74700 h 154549"/>
                <a:gd name="connsiteX1" fmla="*/ 38636 w 582125"/>
                <a:gd name="connsiteY1" fmla="*/ 2578 h 154549"/>
                <a:gd name="connsiteX2" fmla="*/ 110758 w 582125"/>
                <a:gd name="connsiteY2" fmla="*/ 151973 h 154549"/>
                <a:gd name="connsiteX3" fmla="*/ 182880 w 582125"/>
                <a:gd name="connsiteY3" fmla="*/ 3 h 154549"/>
                <a:gd name="connsiteX4" fmla="*/ 255001 w 582125"/>
                <a:gd name="connsiteY4" fmla="*/ 154549 h 154549"/>
                <a:gd name="connsiteX5" fmla="*/ 327123 w 582125"/>
                <a:gd name="connsiteY5" fmla="*/ 3 h 154549"/>
                <a:gd name="connsiteX6" fmla="*/ 399245 w 582125"/>
                <a:gd name="connsiteY6" fmla="*/ 154549 h 154549"/>
                <a:gd name="connsiteX7" fmla="*/ 471366 w 582125"/>
                <a:gd name="connsiteY7" fmla="*/ 3 h 154549"/>
                <a:gd name="connsiteX8" fmla="*/ 543488 w 582125"/>
                <a:gd name="connsiteY8" fmla="*/ 149398 h 154549"/>
                <a:gd name="connsiteX9" fmla="*/ 582125 w 582125"/>
                <a:gd name="connsiteY9" fmla="*/ 74700 h 154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2125" h="154549">
                  <a:moveTo>
                    <a:pt x="0" y="74700"/>
                  </a:moveTo>
                  <a:cubicBezTo>
                    <a:pt x="10088" y="32199"/>
                    <a:pt x="20176" y="-10301"/>
                    <a:pt x="38636" y="2578"/>
                  </a:cubicBezTo>
                  <a:cubicBezTo>
                    <a:pt x="57096" y="15457"/>
                    <a:pt x="86717" y="152402"/>
                    <a:pt x="110758" y="151973"/>
                  </a:cubicBezTo>
                  <a:cubicBezTo>
                    <a:pt x="134799" y="151544"/>
                    <a:pt x="158840" y="-426"/>
                    <a:pt x="182880" y="3"/>
                  </a:cubicBezTo>
                  <a:cubicBezTo>
                    <a:pt x="206920" y="432"/>
                    <a:pt x="230961" y="154549"/>
                    <a:pt x="255001" y="154549"/>
                  </a:cubicBezTo>
                  <a:cubicBezTo>
                    <a:pt x="279041" y="154549"/>
                    <a:pt x="303082" y="3"/>
                    <a:pt x="327123" y="3"/>
                  </a:cubicBezTo>
                  <a:cubicBezTo>
                    <a:pt x="351164" y="3"/>
                    <a:pt x="375205" y="154549"/>
                    <a:pt x="399245" y="154549"/>
                  </a:cubicBezTo>
                  <a:cubicBezTo>
                    <a:pt x="423285" y="154549"/>
                    <a:pt x="447326" y="861"/>
                    <a:pt x="471366" y="3"/>
                  </a:cubicBezTo>
                  <a:cubicBezTo>
                    <a:pt x="495406" y="-855"/>
                    <a:pt x="525028" y="136949"/>
                    <a:pt x="543488" y="149398"/>
                  </a:cubicBezTo>
                  <a:cubicBezTo>
                    <a:pt x="561948" y="161847"/>
                    <a:pt x="572036" y="118273"/>
                    <a:pt x="582125" y="74700"/>
                  </a:cubicBezTo>
                </a:path>
              </a:pathLst>
            </a:custGeom>
            <a:noFill/>
            <a:ln w="25400">
              <a:solidFill>
                <a:srgbClr val="00B050"/>
              </a:solidFill>
              <a:headEnd type="none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cxnSp>
          <p:nvCxnSpPr>
            <p:cNvPr id="99" name="直線コネクタ 98"/>
            <p:cNvCxnSpPr>
              <a:endCxn id="98" idx="0"/>
            </p:cNvCxnSpPr>
            <p:nvPr/>
          </p:nvCxnSpPr>
          <p:spPr>
            <a:xfrm flipH="1">
              <a:off x="3011917" y="2324557"/>
              <a:ext cx="191832" cy="270391"/>
            </a:xfrm>
            <a:prstGeom prst="line">
              <a:avLst/>
            </a:prstGeom>
            <a:ln w="25400">
              <a:solidFill>
                <a:srgbClr val="00B050"/>
              </a:solidFill>
              <a:head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3" name="円/楕円 102"/>
          <p:cNvSpPr/>
          <p:nvPr/>
        </p:nvSpPr>
        <p:spPr>
          <a:xfrm>
            <a:off x="4796702" y="3816618"/>
            <a:ext cx="180000" cy="180000"/>
          </a:xfrm>
          <a:prstGeom prst="ellipse">
            <a:avLst/>
          </a:prstGeom>
          <a:gradFill flip="none" rotWithShape="1">
            <a:gsLst>
              <a:gs pos="0">
                <a:srgbClr val="00B050"/>
              </a:gs>
              <a:gs pos="10000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600" dirty="0"/>
          </a:p>
        </p:txBody>
      </p:sp>
      <p:sp>
        <p:nvSpPr>
          <p:cNvPr id="104" name="円/楕円 103"/>
          <p:cNvSpPr/>
          <p:nvPr/>
        </p:nvSpPr>
        <p:spPr>
          <a:xfrm>
            <a:off x="5611494" y="4295556"/>
            <a:ext cx="180000" cy="180000"/>
          </a:xfrm>
          <a:prstGeom prst="ellipse">
            <a:avLst/>
          </a:prstGeom>
          <a:gradFill flip="none" rotWithShape="1">
            <a:gsLst>
              <a:gs pos="0">
                <a:srgbClr val="00B0F0"/>
              </a:gs>
              <a:gs pos="10000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600" dirty="0"/>
          </a:p>
        </p:txBody>
      </p:sp>
      <p:sp>
        <p:nvSpPr>
          <p:cNvPr id="105" name="円/楕円 104"/>
          <p:cNvSpPr/>
          <p:nvPr/>
        </p:nvSpPr>
        <p:spPr>
          <a:xfrm>
            <a:off x="4914048" y="3482965"/>
            <a:ext cx="180000" cy="180000"/>
          </a:xfrm>
          <a:prstGeom prst="ellipse">
            <a:avLst/>
          </a:prstGeom>
          <a:gradFill flip="none" rotWithShape="1">
            <a:gsLst>
              <a:gs pos="0">
                <a:srgbClr val="FFC000"/>
              </a:gs>
              <a:gs pos="10000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600" dirty="0"/>
          </a:p>
        </p:txBody>
      </p:sp>
      <p:sp>
        <p:nvSpPr>
          <p:cNvPr id="106" name="円/楕円 105"/>
          <p:cNvSpPr/>
          <p:nvPr/>
        </p:nvSpPr>
        <p:spPr>
          <a:xfrm>
            <a:off x="4281975" y="3644204"/>
            <a:ext cx="180000" cy="180000"/>
          </a:xfrm>
          <a:prstGeom prst="ellipse">
            <a:avLst/>
          </a:prstGeom>
          <a:gradFill flip="none" rotWithShape="1">
            <a:gsLst>
              <a:gs pos="0">
                <a:srgbClr val="9800B6"/>
              </a:gs>
              <a:gs pos="10000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600" dirty="0"/>
          </a:p>
        </p:txBody>
      </p:sp>
      <p:sp>
        <p:nvSpPr>
          <p:cNvPr id="113" name="円/楕円 112"/>
          <p:cNvSpPr/>
          <p:nvPr/>
        </p:nvSpPr>
        <p:spPr>
          <a:xfrm>
            <a:off x="5230586" y="4007085"/>
            <a:ext cx="180000" cy="180000"/>
          </a:xfrm>
          <a:prstGeom prst="ellipse">
            <a:avLst/>
          </a:prstGeom>
          <a:gradFill flip="none" rotWithShape="1">
            <a:gsLst>
              <a:gs pos="0">
                <a:srgbClr val="FF6201"/>
              </a:gs>
              <a:gs pos="10000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600" dirty="0"/>
          </a:p>
        </p:txBody>
      </p:sp>
      <p:sp>
        <p:nvSpPr>
          <p:cNvPr id="114" name="円/楕円 113"/>
          <p:cNvSpPr/>
          <p:nvPr/>
        </p:nvSpPr>
        <p:spPr>
          <a:xfrm>
            <a:off x="4776637" y="4270718"/>
            <a:ext cx="180000" cy="180000"/>
          </a:xfrm>
          <a:prstGeom prst="ellipse">
            <a:avLst/>
          </a:prstGeom>
          <a:gradFill flip="none" rotWithShape="1">
            <a:gsLst>
              <a:gs pos="0">
                <a:srgbClr val="0000FF">
                  <a:lumMod val="53000"/>
                  <a:lumOff val="47000"/>
                </a:srgbClr>
              </a:gs>
              <a:gs pos="10000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7" name="Rectangle 58"/>
              <p:cNvSpPr>
                <a:spLocks noChangeArrowheads="1"/>
              </p:cNvSpPr>
              <p:nvPr/>
            </p:nvSpPr>
            <p:spPr bwMode="auto">
              <a:xfrm>
                <a:off x="5184430" y="3776230"/>
                <a:ext cx="2291496" cy="5032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80000" tIns="180000" rIns="180000" bIns="180000"/>
              <a:lstStyle>
                <a:lvl1pPr marL="342900" indent="-342900">
                  <a:spcBef>
                    <a:spcPct val="20000"/>
                  </a:spcBef>
                  <a:buClr>
                    <a:srgbClr val="F2C400"/>
                  </a:buClr>
                  <a:buFont typeface="Wingdings" panose="05000000000000000000" pitchFamily="2" charset="2"/>
                  <a:buChar char="n"/>
                  <a:defRPr kumimoji="1" sz="2000">
                    <a:solidFill>
                      <a:schemeClr val="tx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rgbClr val="95EE04"/>
                  </a:buClr>
                  <a:buFont typeface="Wingdings" panose="05000000000000000000" pitchFamily="2" charset="2"/>
                  <a:buChar char="n"/>
                  <a:defRPr kumimoji="1">
                    <a:solidFill>
                      <a:schemeClr val="tx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02E4CE"/>
                  </a:buClr>
                  <a:buFont typeface="Wingdings" panose="05000000000000000000" pitchFamily="2" charset="2"/>
                  <a:buChar char="n"/>
                  <a:defRPr kumimoji="1" sz="1600">
                    <a:solidFill>
                      <a:schemeClr val="tx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7021FF"/>
                  </a:buClr>
                  <a:buFont typeface="Wingdings" panose="05000000000000000000" pitchFamily="2" charset="2"/>
                  <a:buChar char="n"/>
                  <a:defRPr kumimoji="1" sz="1400">
                    <a:solidFill>
                      <a:schemeClr val="tx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EC02AF"/>
                  </a:buClr>
                  <a:buFont typeface="Wingdings" panose="05000000000000000000" pitchFamily="2" charset="2"/>
                  <a:buChar char="n"/>
                  <a:defRPr kumimoji="1" sz="1200">
                    <a:solidFill>
                      <a:schemeClr val="tx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defRPr>
                </a:lvl5pPr>
                <a:lvl6pPr marL="2514600" indent="-22860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C02AF"/>
                  </a:buClr>
                  <a:buFont typeface="Wingdings" panose="05000000000000000000" pitchFamily="2" charset="2"/>
                  <a:buChar char="n"/>
                  <a:defRPr kumimoji="1" sz="1200">
                    <a:solidFill>
                      <a:schemeClr val="tx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defRPr>
                </a:lvl6pPr>
                <a:lvl7pPr marL="2971800" indent="-22860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C02AF"/>
                  </a:buClr>
                  <a:buFont typeface="Wingdings" panose="05000000000000000000" pitchFamily="2" charset="2"/>
                  <a:buChar char="n"/>
                  <a:defRPr kumimoji="1" sz="1200">
                    <a:solidFill>
                      <a:schemeClr val="tx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defRPr>
                </a:lvl7pPr>
                <a:lvl8pPr marL="3429000" indent="-22860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C02AF"/>
                  </a:buClr>
                  <a:buFont typeface="Wingdings" panose="05000000000000000000" pitchFamily="2" charset="2"/>
                  <a:buChar char="n"/>
                  <a:defRPr kumimoji="1" sz="1200">
                    <a:solidFill>
                      <a:schemeClr val="tx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defRPr>
                </a:lvl8pPr>
                <a:lvl9pPr marL="3886200" indent="-22860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C02AF"/>
                  </a:buClr>
                  <a:buFont typeface="Wingdings" panose="05000000000000000000" pitchFamily="2" charset="2"/>
                  <a:buChar char="n"/>
                  <a:defRPr kumimoji="1" sz="1200">
                    <a:solidFill>
                      <a:schemeClr val="tx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defRPr>
                </a:lvl9pPr>
              </a:lstStyle>
              <a:p>
                <a:pPr>
                  <a:buFont typeface="Wingdings" panose="05000000000000000000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altLang="ja-JP" sz="18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altLang="ja-JP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US" altLang="ja-JP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altLang="ja-JP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𝐶𝑃</m:t>
                      </m:r>
                      <m:r>
                        <a:rPr lang="en-US" altLang="ja-JP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altLang="ja-JP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𝐸𝑞</m:t>
                      </m:r>
                    </m:oMath>
                  </m:oMathPara>
                </a14:m>
                <a:endParaRPr lang="en-US" altLang="ja-JP" sz="1800" i="1" dirty="0">
                  <a:solidFill>
                    <a:schemeClr val="tx1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117" name="Rectangle 5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184430" y="3776230"/>
                <a:ext cx="2291496" cy="503237"/>
              </a:xfrm>
              <a:prstGeom prst="rect">
                <a:avLst/>
              </a:prstGeom>
              <a:blipFill rotWithShape="0">
                <a:blip r:embed="rId22"/>
                <a:stretch>
                  <a:fillRect b="-843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8" name="グループ化 117"/>
          <p:cNvGrpSpPr/>
          <p:nvPr/>
        </p:nvGrpSpPr>
        <p:grpSpPr>
          <a:xfrm rot="3926147">
            <a:off x="6269742" y="3940819"/>
            <a:ext cx="277732" cy="997163"/>
            <a:chOff x="2682976" y="2292167"/>
            <a:chExt cx="422807" cy="1386978"/>
          </a:xfrm>
        </p:grpSpPr>
        <p:sp>
          <p:nvSpPr>
            <p:cNvPr id="119" name="フリーフォーム 118"/>
            <p:cNvSpPr/>
            <p:nvPr/>
          </p:nvSpPr>
          <p:spPr>
            <a:xfrm rot="6836455">
              <a:off x="2211710" y="3016123"/>
              <a:ext cx="1134288" cy="191756"/>
            </a:xfrm>
            <a:custGeom>
              <a:avLst/>
              <a:gdLst>
                <a:gd name="connsiteX0" fmla="*/ 0 w 582125"/>
                <a:gd name="connsiteY0" fmla="*/ 74700 h 154549"/>
                <a:gd name="connsiteX1" fmla="*/ 38636 w 582125"/>
                <a:gd name="connsiteY1" fmla="*/ 2578 h 154549"/>
                <a:gd name="connsiteX2" fmla="*/ 110758 w 582125"/>
                <a:gd name="connsiteY2" fmla="*/ 151973 h 154549"/>
                <a:gd name="connsiteX3" fmla="*/ 182880 w 582125"/>
                <a:gd name="connsiteY3" fmla="*/ 3 h 154549"/>
                <a:gd name="connsiteX4" fmla="*/ 255001 w 582125"/>
                <a:gd name="connsiteY4" fmla="*/ 154549 h 154549"/>
                <a:gd name="connsiteX5" fmla="*/ 327123 w 582125"/>
                <a:gd name="connsiteY5" fmla="*/ 3 h 154549"/>
                <a:gd name="connsiteX6" fmla="*/ 399245 w 582125"/>
                <a:gd name="connsiteY6" fmla="*/ 154549 h 154549"/>
                <a:gd name="connsiteX7" fmla="*/ 471366 w 582125"/>
                <a:gd name="connsiteY7" fmla="*/ 3 h 154549"/>
                <a:gd name="connsiteX8" fmla="*/ 543488 w 582125"/>
                <a:gd name="connsiteY8" fmla="*/ 149398 h 154549"/>
                <a:gd name="connsiteX9" fmla="*/ 582125 w 582125"/>
                <a:gd name="connsiteY9" fmla="*/ 74700 h 154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2125" h="154549">
                  <a:moveTo>
                    <a:pt x="0" y="74700"/>
                  </a:moveTo>
                  <a:cubicBezTo>
                    <a:pt x="10088" y="32199"/>
                    <a:pt x="20176" y="-10301"/>
                    <a:pt x="38636" y="2578"/>
                  </a:cubicBezTo>
                  <a:cubicBezTo>
                    <a:pt x="57096" y="15457"/>
                    <a:pt x="86717" y="152402"/>
                    <a:pt x="110758" y="151973"/>
                  </a:cubicBezTo>
                  <a:cubicBezTo>
                    <a:pt x="134799" y="151544"/>
                    <a:pt x="158840" y="-426"/>
                    <a:pt x="182880" y="3"/>
                  </a:cubicBezTo>
                  <a:cubicBezTo>
                    <a:pt x="206920" y="432"/>
                    <a:pt x="230961" y="154549"/>
                    <a:pt x="255001" y="154549"/>
                  </a:cubicBezTo>
                  <a:cubicBezTo>
                    <a:pt x="279041" y="154549"/>
                    <a:pt x="303082" y="3"/>
                    <a:pt x="327123" y="3"/>
                  </a:cubicBezTo>
                  <a:cubicBezTo>
                    <a:pt x="351164" y="3"/>
                    <a:pt x="375205" y="154549"/>
                    <a:pt x="399245" y="154549"/>
                  </a:cubicBezTo>
                  <a:cubicBezTo>
                    <a:pt x="423285" y="154549"/>
                    <a:pt x="447326" y="861"/>
                    <a:pt x="471366" y="3"/>
                  </a:cubicBezTo>
                  <a:cubicBezTo>
                    <a:pt x="495406" y="-855"/>
                    <a:pt x="525028" y="136949"/>
                    <a:pt x="543488" y="149398"/>
                  </a:cubicBezTo>
                  <a:cubicBezTo>
                    <a:pt x="561948" y="161847"/>
                    <a:pt x="572036" y="118273"/>
                    <a:pt x="582125" y="74700"/>
                  </a:cubicBezTo>
                </a:path>
              </a:pathLst>
            </a:custGeom>
            <a:noFill/>
            <a:ln w="25400">
              <a:solidFill>
                <a:srgbClr val="00B050"/>
              </a:solidFill>
              <a:headEnd type="none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cxnSp>
          <p:nvCxnSpPr>
            <p:cNvPr id="120" name="直線コネクタ 119"/>
            <p:cNvCxnSpPr>
              <a:endCxn id="119" idx="0"/>
            </p:cNvCxnSpPr>
            <p:nvPr/>
          </p:nvCxnSpPr>
          <p:spPr>
            <a:xfrm rot="17673853" flipH="1">
              <a:off x="2933996" y="2430800"/>
              <a:ext cx="310420" cy="33154"/>
            </a:xfrm>
            <a:prstGeom prst="line">
              <a:avLst/>
            </a:prstGeom>
            <a:ln w="25400">
              <a:solidFill>
                <a:srgbClr val="00B050"/>
              </a:solidFill>
              <a:head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2" name="左中かっこ 121"/>
          <p:cNvSpPr/>
          <p:nvPr/>
        </p:nvSpPr>
        <p:spPr>
          <a:xfrm rot="16200000">
            <a:off x="3035178" y="981511"/>
            <a:ext cx="406658" cy="3118888"/>
          </a:xfrm>
          <a:prstGeom prst="leftBrace">
            <a:avLst>
              <a:gd name="adj1" fmla="val 28446"/>
              <a:gd name="adj2" fmla="val 52186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3" name="テキスト ボックス 122"/>
              <p:cNvSpPr txBox="1"/>
              <p:nvPr/>
            </p:nvSpPr>
            <p:spPr>
              <a:xfrm>
                <a:off x="1694245" y="3227818"/>
                <a:ext cx="3891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kumimoji="1" lang="ja-JP" altLang="en-US" i="1" dirty="0"/>
              </a:p>
            </p:txBody>
          </p:sp>
        </mc:Choice>
        <mc:Fallback xmlns="">
          <p:sp>
            <p:nvSpPr>
              <p:cNvPr id="123" name="テキスト ボックス 1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4245" y="3227818"/>
                <a:ext cx="389144" cy="369332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8" name="正方形/長方形 127"/>
          <p:cNvSpPr/>
          <p:nvPr/>
        </p:nvSpPr>
        <p:spPr>
          <a:xfrm>
            <a:off x="110069" y="3155810"/>
            <a:ext cx="3816424" cy="206058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9" name="テキスト ボックス 128"/>
              <p:cNvSpPr txBox="1"/>
              <p:nvPr/>
            </p:nvSpPr>
            <p:spPr>
              <a:xfrm>
                <a:off x="3378084" y="4730135"/>
                <a:ext cx="56553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kumimoji="1" lang="en-US" altLang="ja-JP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</m:d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29" name="テキスト ボックス 1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8084" y="4730135"/>
                <a:ext cx="565539" cy="369332"/>
              </a:xfrm>
              <a:prstGeom prst="rect">
                <a:avLst/>
              </a:prstGeom>
              <a:blipFill rotWithShape="0">
                <a:blip r:embed="rId18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0" name="テキスト ボックス 129"/>
          <p:cNvSpPr txBox="1"/>
          <p:nvPr/>
        </p:nvSpPr>
        <p:spPr>
          <a:xfrm>
            <a:off x="3918471" y="4687182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kumimoji="1" lang="ja-JP" altLang="en-US" dirty="0"/>
          </a:p>
        </p:txBody>
      </p:sp>
      <p:cxnSp>
        <p:nvCxnSpPr>
          <p:cNvPr id="132" name="直線矢印コネクタ 131"/>
          <p:cNvCxnSpPr/>
          <p:nvPr/>
        </p:nvCxnSpPr>
        <p:spPr>
          <a:xfrm>
            <a:off x="227375" y="4731314"/>
            <a:ext cx="3527414" cy="0"/>
          </a:xfrm>
          <a:prstGeom prst="straightConnector1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フリーフォーム 132"/>
          <p:cNvSpPr/>
          <p:nvPr/>
        </p:nvSpPr>
        <p:spPr>
          <a:xfrm>
            <a:off x="686133" y="3776230"/>
            <a:ext cx="2740395" cy="946368"/>
          </a:xfrm>
          <a:custGeom>
            <a:avLst/>
            <a:gdLst>
              <a:gd name="connsiteX0" fmla="*/ 0 w 3057098"/>
              <a:gd name="connsiteY0" fmla="*/ 0 h 1719691"/>
              <a:gd name="connsiteX1" fmla="*/ 1501253 w 3057098"/>
              <a:gd name="connsiteY1" fmla="*/ 1719618 h 1719691"/>
              <a:gd name="connsiteX2" fmla="*/ 3057098 w 3057098"/>
              <a:gd name="connsiteY2" fmla="*/ 54591 h 1719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57098" h="1719691">
                <a:moveTo>
                  <a:pt x="0" y="0"/>
                </a:moveTo>
                <a:cubicBezTo>
                  <a:pt x="495868" y="855260"/>
                  <a:pt x="991737" y="1710520"/>
                  <a:pt x="1501253" y="1719618"/>
                </a:cubicBezTo>
                <a:cubicBezTo>
                  <a:pt x="2010769" y="1728716"/>
                  <a:pt x="2533933" y="891653"/>
                  <a:pt x="3057098" y="54591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34" name="直線矢印コネクタ 133"/>
          <p:cNvCxnSpPr/>
          <p:nvPr/>
        </p:nvCxnSpPr>
        <p:spPr>
          <a:xfrm flipV="1">
            <a:off x="2027575" y="3520433"/>
            <a:ext cx="0" cy="1450010"/>
          </a:xfrm>
          <a:prstGeom prst="straightConnector1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円/楕円 134"/>
          <p:cNvSpPr/>
          <p:nvPr/>
        </p:nvSpPr>
        <p:spPr>
          <a:xfrm>
            <a:off x="1091471" y="4071477"/>
            <a:ext cx="180000" cy="180000"/>
          </a:xfrm>
          <a:prstGeom prst="ellipse">
            <a:avLst/>
          </a:prstGeom>
          <a:gradFill flip="none" rotWithShape="1">
            <a:gsLst>
              <a:gs pos="0">
                <a:srgbClr val="FF0000"/>
              </a:gs>
              <a:gs pos="10000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600" dirty="0"/>
          </a:p>
        </p:txBody>
      </p:sp>
      <p:grpSp>
        <p:nvGrpSpPr>
          <p:cNvPr id="136" name="グループ化 135"/>
          <p:cNvGrpSpPr/>
          <p:nvPr/>
        </p:nvGrpSpPr>
        <p:grpSpPr>
          <a:xfrm>
            <a:off x="1683872" y="3824204"/>
            <a:ext cx="194828" cy="486739"/>
            <a:chOff x="6748577" y="658398"/>
            <a:chExt cx="194828" cy="486739"/>
          </a:xfrm>
        </p:grpSpPr>
        <p:sp>
          <p:nvSpPr>
            <p:cNvPr id="137" name="フリーフォーム 136"/>
            <p:cNvSpPr/>
            <p:nvPr/>
          </p:nvSpPr>
          <p:spPr>
            <a:xfrm rot="3434208">
              <a:off x="6680257" y="881990"/>
              <a:ext cx="420495" cy="105800"/>
            </a:xfrm>
            <a:custGeom>
              <a:avLst/>
              <a:gdLst>
                <a:gd name="connsiteX0" fmla="*/ 0 w 582125"/>
                <a:gd name="connsiteY0" fmla="*/ 74700 h 154549"/>
                <a:gd name="connsiteX1" fmla="*/ 38636 w 582125"/>
                <a:gd name="connsiteY1" fmla="*/ 2578 h 154549"/>
                <a:gd name="connsiteX2" fmla="*/ 110758 w 582125"/>
                <a:gd name="connsiteY2" fmla="*/ 151973 h 154549"/>
                <a:gd name="connsiteX3" fmla="*/ 182880 w 582125"/>
                <a:gd name="connsiteY3" fmla="*/ 3 h 154549"/>
                <a:gd name="connsiteX4" fmla="*/ 255001 w 582125"/>
                <a:gd name="connsiteY4" fmla="*/ 154549 h 154549"/>
                <a:gd name="connsiteX5" fmla="*/ 327123 w 582125"/>
                <a:gd name="connsiteY5" fmla="*/ 3 h 154549"/>
                <a:gd name="connsiteX6" fmla="*/ 399245 w 582125"/>
                <a:gd name="connsiteY6" fmla="*/ 154549 h 154549"/>
                <a:gd name="connsiteX7" fmla="*/ 471366 w 582125"/>
                <a:gd name="connsiteY7" fmla="*/ 3 h 154549"/>
                <a:gd name="connsiteX8" fmla="*/ 543488 w 582125"/>
                <a:gd name="connsiteY8" fmla="*/ 149398 h 154549"/>
                <a:gd name="connsiteX9" fmla="*/ 582125 w 582125"/>
                <a:gd name="connsiteY9" fmla="*/ 74700 h 154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2125" h="154549">
                  <a:moveTo>
                    <a:pt x="0" y="74700"/>
                  </a:moveTo>
                  <a:cubicBezTo>
                    <a:pt x="10088" y="32199"/>
                    <a:pt x="20176" y="-10301"/>
                    <a:pt x="38636" y="2578"/>
                  </a:cubicBezTo>
                  <a:cubicBezTo>
                    <a:pt x="57096" y="15457"/>
                    <a:pt x="86717" y="152402"/>
                    <a:pt x="110758" y="151973"/>
                  </a:cubicBezTo>
                  <a:cubicBezTo>
                    <a:pt x="134799" y="151544"/>
                    <a:pt x="158840" y="-426"/>
                    <a:pt x="182880" y="3"/>
                  </a:cubicBezTo>
                  <a:cubicBezTo>
                    <a:pt x="206920" y="432"/>
                    <a:pt x="230961" y="154549"/>
                    <a:pt x="255001" y="154549"/>
                  </a:cubicBezTo>
                  <a:cubicBezTo>
                    <a:pt x="279041" y="154549"/>
                    <a:pt x="303082" y="3"/>
                    <a:pt x="327123" y="3"/>
                  </a:cubicBezTo>
                  <a:cubicBezTo>
                    <a:pt x="351164" y="3"/>
                    <a:pt x="375205" y="154549"/>
                    <a:pt x="399245" y="154549"/>
                  </a:cubicBezTo>
                  <a:cubicBezTo>
                    <a:pt x="423285" y="154549"/>
                    <a:pt x="447326" y="861"/>
                    <a:pt x="471366" y="3"/>
                  </a:cubicBezTo>
                  <a:cubicBezTo>
                    <a:pt x="495406" y="-855"/>
                    <a:pt x="525028" y="136949"/>
                    <a:pt x="543488" y="149398"/>
                  </a:cubicBezTo>
                  <a:cubicBezTo>
                    <a:pt x="561948" y="161847"/>
                    <a:pt x="572036" y="118273"/>
                    <a:pt x="582125" y="74700"/>
                  </a:cubicBezTo>
                </a:path>
              </a:pathLst>
            </a:custGeom>
            <a:noFill/>
            <a:ln w="25400">
              <a:solidFill>
                <a:srgbClr val="00B050"/>
              </a:solidFill>
              <a:headEnd type="none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cxnSp>
          <p:nvCxnSpPr>
            <p:cNvPr id="138" name="直線コネクタ 137"/>
            <p:cNvCxnSpPr/>
            <p:nvPr/>
          </p:nvCxnSpPr>
          <p:spPr>
            <a:xfrm>
              <a:off x="6748577" y="658398"/>
              <a:ext cx="69319" cy="92658"/>
            </a:xfrm>
            <a:prstGeom prst="line">
              <a:avLst/>
            </a:prstGeom>
            <a:ln w="25400">
              <a:solidFill>
                <a:srgbClr val="00B050"/>
              </a:solidFill>
              <a:head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9" name="グループ化 138"/>
          <p:cNvGrpSpPr/>
          <p:nvPr/>
        </p:nvGrpSpPr>
        <p:grpSpPr>
          <a:xfrm>
            <a:off x="2201049" y="3786494"/>
            <a:ext cx="209851" cy="511510"/>
            <a:chOff x="7265754" y="620688"/>
            <a:chExt cx="209851" cy="511510"/>
          </a:xfrm>
        </p:grpSpPr>
        <p:sp>
          <p:nvSpPr>
            <p:cNvPr id="140" name="フリーフォーム 139"/>
            <p:cNvSpPr/>
            <p:nvPr/>
          </p:nvSpPr>
          <p:spPr>
            <a:xfrm rot="6836455">
              <a:off x="7108406" y="869051"/>
              <a:ext cx="420495" cy="105800"/>
            </a:xfrm>
            <a:custGeom>
              <a:avLst/>
              <a:gdLst>
                <a:gd name="connsiteX0" fmla="*/ 0 w 582125"/>
                <a:gd name="connsiteY0" fmla="*/ 74700 h 154549"/>
                <a:gd name="connsiteX1" fmla="*/ 38636 w 582125"/>
                <a:gd name="connsiteY1" fmla="*/ 2578 h 154549"/>
                <a:gd name="connsiteX2" fmla="*/ 110758 w 582125"/>
                <a:gd name="connsiteY2" fmla="*/ 151973 h 154549"/>
                <a:gd name="connsiteX3" fmla="*/ 182880 w 582125"/>
                <a:gd name="connsiteY3" fmla="*/ 3 h 154549"/>
                <a:gd name="connsiteX4" fmla="*/ 255001 w 582125"/>
                <a:gd name="connsiteY4" fmla="*/ 154549 h 154549"/>
                <a:gd name="connsiteX5" fmla="*/ 327123 w 582125"/>
                <a:gd name="connsiteY5" fmla="*/ 3 h 154549"/>
                <a:gd name="connsiteX6" fmla="*/ 399245 w 582125"/>
                <a:gd name="connsiteY6" fmla="*/ 154549 h 154549"/>
                <a:gd name="connsiteX7" fmla="*/ 471366 w 582125"/>
                <a:gd name="connsiteY7" fmla="*/ 3 h 154549"/>
                <a:gd name="connsiteX8" fmla="*/ 543488 w 582125"/>
                <a:gd name="connsiteY8" fmla="*/ 149398 h 154549"/>
                <a:gd name="connsiteX9" fmla="*/ 582125 w 582125"/>
                <a:gd name="connsiteY9" fmla="*/ 74700 h 154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2125" h="154549">
                  <a:moveTo>
                    <a:pt x="0" y="74700"/>
                  </a:moveTo>
                  <a:cubicBezTo>
                    <a:pt x="10088" y="32199"/>
                    <a:pt x="20176" y="-10301"/>
                    <a:pt x="38636" y="2578"/>
                  </a:cubicBezTo>
                  <a:cubicBezTo>
                    <a:pt x="57096" y="15457"/>
                    <a:pt x="86717" y="152402"/>
                    <a:pt x="110758" y="151973"/>
                  </a:cubicBezTo>
                  <a:cubicBezTo>
                    <a:pt x="134799" y="151544"/>
                    <a:pt x="158840" y="-426"/>
                    <a:pt x="182880" y="3"/>
                  </a:cubicBezTo>
                  <a:cubicBezTo>
                    <a:pt x="206920" y="432"/>
                    <a:pt x="230961" y="154549"/>
                    <a:pt x="255001" y="154549"/>
                  </a:cubicBezTo>
                  <a:cubicBezTo>
                    <a:pt x="279041" y="154549"/>
                    <a:pt x="303082" y="3"/>
                    <a:pt x="327123" y="3"/>
                  </a:cubicBezTo>
                  <a:cubicBezTo>
                    <a:pt x="351164" y="3"/>
                    <a:pt x="375205" y="154549"/>
                    <a:pt x="399245" y="154549"/>
                  </a:cubicBezTo>
                  <a:cubicBezTo>
                    <a:pt x="423285" y="154549"/>
                    <a:pt x="447326" y="861"/>
                    <a:pt x="471366" y="3"/>
                  </a:cubicBezTo>
                  <a:cubicBezTo>
                    <a:pt x="495406" y="-855"/>
                    <a:pt x="525028" y="136949"/>
                    <a:pt x="543488" y="149398"/>
                  </a:cubicBezTo>
                  <a:cubicBezTo>
                    <a:pt x="561948" y="161847"/>
                    <a:pt x="572036" y="118273"/>
                    <a:pt x="582125" y="74700"/>
                  </a:cubicBezTo>
                </a:path>
              </a:pathLst>
            </a:custGeom>
            <a:noFill/>
            <a:ln w="25400">
              <a:solidFill>
                <a:srgbClr val="00B050"/>
              </a:solidFill>
              <a:headEnd type="none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cxnSp>
          <p:nvCxnSpPr>
            <p:cNvPr id="141" name="直線コネクタ 140"/>
            <p:cNvCxnSpPr/>
            <p:nvPr/>
          </p:nvCxnSpPr>
          <p:spPr>
            <a:xfrm flipH="1">
              <a:off x="7407608" y="620688"/>
              <a:ext cx="67997" cy="118327"/>
            </a:xfrm>
            <a:prstGeom prst="line">
              <a:avLst/>
            </a:prstGeom>
            <a:ln w="25400">
              <a:solidFill>
                <a:srgbClr val="00B050"/>
              </a:solidFill>
              <a:head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2" name="グループ化 141"/>
          <p:cNvGrpSpPr/>
          <p:nvPr/>
        </p:nvGrpSpPr>
        <p:grpSpPr>
          <a:xfrm>
            <a:off x="1806807" y="4065438"/>
            <a:ext cx="364784" cy="441136"/>
            <a:chOff x="6594898" y="190621"/>
            <a:chExt cx="364784" cy="441136"/>
          </a:xfrm>
        </p:grpSpPr>
        <p:sp>
          <p:nvSpPr>
            <p:cNvPr id="143" name="円/楕円 142"/>
            <p:cNvSpPr/>
            <p:nvPr/>
          </p:nvSpPr>
          <p:spPr>
            <a:xfrm>
              <a:off x="6594898" y="190621"/>
              <a:ext cx="180000" cy="180000"/>
            </a:xfrm>
            <a:prstGeom prst="ellipse">
              <a:avLst/>
            </a:prstGeom>
            <a:gradFill flip="none" rotWithShape="1">
              <a:gsLst>
                <a:gs pos="0">
                  <a:srgbClr val="0000FF">
                    <a:lumMod val="53000"/>
                    <a:lumOff val="47000"/>
                  </a:srgbClr>
                </a:gs>
                <a:gs pos="100000">
                  <a:schemeClr val="tx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3600" dirty="0"/>
            </a:p>
          </p:txBody>
        </p:sp>
        <p:sp>
          <p:nvSpPr>
            <p:cNvPr id="144" name="テキスト ボックス 143"/>
            <p:cNvSpPr txBox="1"/>
            <p:nvPr/>
          </p:nvSpPr>
          <p:spPr>
            <a:xfrm rot="3189690">
              <a:off x="6619593" y="291668"/>
              <a:ext cx="3724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dirty="0"/>
                <a:t>))</a:t>
              </a:r>
              <a:endParaRPr kumimoji="1" lang="ja-JP" altLang="en-US" sz="1400" dirty="0"/>
            </a:p>
          </p:txBody>
        </p:sp>
      </p:grpSp>
      <p:grpSp>
        <p:nvGrpSpPr>
          <p:cNvPr id="145" name="グループ化 144"/>
          <p:cNvGrpSpPr/>
          <p:nvPr/>
        </p:nvGrpSpPr>
        <p:grpSpPr>
          <a:xfrm>
            <a:off x="1955567" y="4047003"/>
            <a:ext cx="330926" cy="459571"/>
            <a:chOff x="7321716" y="204269"/>
            <a:chExt cx="330926" cy="459571"/>
          </a:xfrm>
        </p:grpSpPr>
        <p:sp>
          <p:nvSpPr>
            <p:cNvPr id="146" name="円/楕円 145"/>
            <p:cNvSpPr/>
            <p:nvPr/>
          </p:nvSpPr>
          <p:spPr>
            <a:xfrm>
              <a:off x="7472642" y="204269"/>
              <a:ext cx="180000" cy="180000"/>
            </a:xfrm>
            <a:prstGeom prst="ellipse">
              <a:avLst/>
            </a:prstGeom>
            <a:gradFill flip="none" rotWithShape="1">
              <a:gsLst>
                <a:gs pos="0">
                  <a:srgbClr val="0000FF">
                    <a:lumMod val="53000"/>
                    <a:lumOff val="47000"/>
                  </a:srgbClr>
                </a:gs>
                <a:gs pos="100000">
                  <a:schemeClr val="tx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3600" dirty="0"/>
            </a:p>
          </p:txBody>
        </p:sp>
        <p:sp>
          <p:nvSpPr>
            <p:cNvPr id="147" name="テキスト ボックス 146"/>
            <p:cNvSpPr txBox="1"/>
            <p:nvPr/>
          </p:nvSpPr>
          <p:spPr>
            <a:xfrm rot="6738801">
              <a:off x="7289404" y="323751"/>
              <a:ext cx="3724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dirty="0"/>
                <a:t>))</a:t>
              </a:r>
              <a:endParaRPr kumimoji="1" lang="ja-JP" altLang="en-US" sz="1400" dirty="0"/>
            </a:p>
          </p:txBody>
        </p:sp>
      </p:grpSp>
      <p:sp>
        <p:nvSpPr>
          <p:cNvPr id="148" name="Rectangle 57"/>
          <p:cNvSpPr>
            <a:spLocks noChangeArrowheads="1"/>
          </p:cNvSpPr>
          <p:nvPr/>
        </p:nvSpPr>
        <p:spPr bwMode="auto">
          <a:xfrm>
            <a:off x="756052" y="2838556"/>
            <a:ext cx="2880882" cy="559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0" tIns="180000" rIns="180000" bIns="180000"/>
          <a:lstStyle>
            <a:lvl1pPr marL="342900" indent="-342900">
              <a:spcBef>
                <a:spcPct val="20000"/>
              </a:spcBef>
              <a:buClr>
                <a:srgbClr val="F2C400"/>
              </a:buClr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1pPr>
            <a:lvl2pPr marL="742950" indent="-285750">
              <a:spcBef>
                <a:spcPct val="20000"/>
              </a:spcBef>
              <a:buClr>
                <a:srgbClr val="95EE04"/>
              </a:buClr>
              <a:buFont typeface="Wingdings" panose="05000000000000000000" pitchFamily="2" charset="2"/>
              <a:buChar char="n"/>
              <a:defRPr kumimoji="1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2pPr>
            <a:lvl3pPr marL="1143000" indent="-228600">
              <a:spcBef>
                <a:spcPct val="20000"/>
              </a:spcBef>
              <a:buClr>
                <a:srgbClr val="02E4CE"/>
              </a:buClr>
              <a:buFont typeface="Wingdings" panose="05000000000000000000" pitchFamily="2" charset="2"/>
              <a:buChar char="n"/>
              <a:defRPr kumimoji="1" sz="16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3pPr>
            <a:lvl4pPr marL="1600200" indent="-228600">
              <a:spcBef>
                <a:spcPct val="20000"/>
              </a:spcBef>
              <a:buClr>
                <a:srgbClr val="7021FF"/>
              </a:buClr>
              <a:buFont typeface="Wingdings" panose="05000000000000000000" pitchFamily="2" charset="2"/>
              <a:buChar char="n"/>
              <a:defRPr kumimoji="1" sz="14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4pPr>
            <a:lvl5pPr marL="2057400" indent="-228600">
              <a:spcBef>
                <a:spcPct val="20000"/>
              </a:spcBef>
              <a:buClr>
                <a:srgbClr val="EC02AF"/>
              </a:buClr>
              <a:buFont typeface="Wingdings" panose="05000000000000000000" pitchFamily="2" charset="2"/>
              <a:buChar char="n"/>
              <a:defRPr kumimoji="1" sz="12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rgbClr val="EC02AF"/>
              </a:buClr>
              <a:buFont typeface="Wingdings" panose="05000000000000000000" pitchFamily="2" charset="2"/>
              <a:buChar char="n"/>
              <a:defRPr kumimoji="1" sz="12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rgbClr val="EC02AF"/>
              </a:buClr>
              <a:buFont typeface="Wingdings" panose="05000000000000000000" pitchFamily="2" charset="2"/>
              <a:buChar char="n"/>
              <a:defRPr kumimoji="1" sz="12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rgbClr val="EC02AF"/>
              </a:buClr>
              <a:buFont typeface="Wingdings" panose="05000000000000000000" pitchFamily="2" charset="2"/>
              <a:buChar char="n"/>
              <a:defRPr kumimoji="1" sz="12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rgbClr val="EC02AF"/>
              </a:buClr>
              <a:buFont typeface="Wingdings" panose="05000000000000000000" pitchFamily="2" charset="2"/>
              <a:buChar char="n"/>
              <a:defRPr kumimoji="1" sz="12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ja-JP" sz="1800" dirty="0">
                <a:solidFill>
                  <a:srgbClr val="0000FF"/>
                </a:solidFill>
                <a:latin typeface="+mj-lt"/>
              </a:rPr>
              <a:t>2. Oscillation [Preheating]</a:t>
            </a:r>
          </a:p>
        </p:txBody>
      </p:sp>
      <p:sp>
        <p:nvSpPr>
          <p:cNvPr id="149" name="Rectangle 58"/>
          <p:cNvSpPr>
            <a:spLocks noChangeArrowheads="1"/>
          </p:cNvSpPr>
          <p:nvPr/>
        </p:nvSpPr>
        <p:spPr bwMode="auto">
          <a:xfrm>
            <a:off x="3530318" y="2907172"/>
            <a:ext cx="2291496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0" tIns="180000" rIns="180000" bIns="180000"/>
          <a:lstStyle>
            <a:lvl1pPr marL="342900" indent="-342900">
              <a:spcBef>
                <a:spcPct val="20000"/>
              </a:spcBef>
              <a:buClr>
                <a:srgbClr val="F2C400"/>
              </a:buClr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1pPr>
            <a:lvl2pPr marL="742950" indent="-285750">
              <a:spcBef>
                <a:spcPct val="20000"/>
              </a:spcBef>
              <a:buClr>
                <a:srgbClr val="95EE04"/>
              </a:buClr>
              <a:buFont typeface="Wingdings" panose="05000000000000000000" pitchFamily="2" charset="2"/>
              <a:buChar char="n"/>
              <a:defRPr kumimoji="1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2pPr>
            <a:lvl3pPr marL="1143000" indent="-228600">
              <a:spcBef>
                <a:spcPct val="20000"/>
              </a:spcBef>
              <a:buClr>
                <a:srgbClr val="02E4CE"/>
              </a:buClr>
              <a:buFont typeface="Wingdings" panose="05000000000000000000" pitchFamily="2" charset="2"/>
              <a:buChar char="n"/>
              <a:defRPr kumimoji="1" sz="16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3pPr>
            <a:lvl4pPr marL="1600200" indent="-228600">
              <a:spcBef>
                <a:spcPct val="20000"/>
              </a:spcBef>
              <a:buClr>
                <a:srgbClr val="7021FF"/>
              </a:buClr>
              <a:buFont typeface="Wingdings" panose="05000000000000000000" pitchFamily="2" charset="2"/>
              <a:buChar char="n"/>
              <a:defRPr kumimoji="1" sz="14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4pPr>
            <a:lvl5pPr marL="2057400" indent="-228600">
              <a:spcBef>
                <a:spcPct val="20000"/>
              </a:spcBef>
              <a:buClr>
                <a:srgbClr val="EC02AF"/>
              </a:buClr>
              <a:buFont typeface="Wingdings" panose="05000000000000000000" pitchFamily="2" charset="2"/>
              <a:buChar char="n"/>
              <a:defRPr kumimoji="1" sz="12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rgbClr val="EC02AF"/>
              </a:buClr>
              <a:buFont typeface="Wingdings" panose="05000000000000000000" pitchFamily="2" charset="2"/>
              <a:buChar char="n"/>
              <a:defRPr kumimoji="1" sz="12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rgbClr val="EC02AF"/>
              </a:buClr>
              <a:buFont typeface="Wingdings" panose="05000000000000000000" pitchFamily="2" charset="2"/>
              <a:buChar char="n"/>
              <a:defRPr kumimoji="1" sz="12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rgbClr val="EC02AF"/>
              </a:buClr>
              <a:buFont typeface="Wingdings" panose="05000000000000000000" pitchFamily="2" charset="2"/>
              <a:buChar char="n"/>
              <a:defRPr kumimoji="1" sz="12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rgbClr val="EC02AF"/>
              </a:buClr>
              <a:buFont typeface="Wingdings" panose="05000000000000000000" pitchFamily="2" charset="2"/>
              <a:buChar char="n"/>
              <a:defRPr kumimoji="1" sz="12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ja-JP" sz="1800" dirty="0">
                <a:solidFill>
                  <a:srgbClr val="0000FF"/>
                </a:solidFill>
                <a:latin typeface="+mj-lt"/>
              </a:rPr>
              <a:t>3. Decay [Reheating]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0" name="円/楕円 149"/>
              <p:cNvSpPr/>
              <p:nvPr/>
            </p:nvSpPr>
            <p:spPr>
              <a:xfrm>
                <a:off x="7023545" y="3802830"/>
                <a:ext cx="468000" cy="468000"/>
              </a:xfrm>
              <a:prstGeom prst="ellipse">
                <a:avLst/>
              </a:prstGeom>
              <a:gradFill flip="none" rotWithShape="1">
                <a:gsLst>
                  <a:gs pos="37000">
                    <a:srgbClr val="004800"/>
                  </a:gs>
                  <a:gs pos="100000">
                    <a:schemeClr val="tx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400" b="0" i="1" smtClean="0"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kumimoji="1" lang="ja-JP" altLang="en-US" sz="2400" dirty="0"/>
              </a:p>
            </p:txBody>
          </p:sp>
        </mc:Choice>
        <mc:Fallback xmlns="">
          <p:sp>
            <p:nvSpPr>
              <p:cNvPr id="150" name="円/楕円 14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3545" y="3802830"/>
                <a:ext cx="468000" cy="468000"/>
              </a:xfrm>
              <a:prstGeom prst="ellipse">
                <a:avLst/>
              </a:prstGeom>
              <a:blipFill rotWithShape="0">
                <a:blip r:embed="rId23"/>
                <a:stretch>
                  <a:fillRect l="-259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1" name="円/楕円 150"/>
              <p:cNvSpPr/>
              <p:nvPr/>
            </p:nvSpPr>
            <p:spPr>
              <a:xfrm>
                <a:off x="7564467" y="3802830"/>
                <a:ext cx="468000" cy="468000"/>
              </a:xfrm>
              <a:prstGeom prst="ellipse">
                <a:avLst/>
              </a:prstGeom>
              <a:gradFill flip="none" rotWithShape="1">
                <a:gsLst>
                  <a:gs pos="37000">
                    <a:srgbClr val="004800"/>
                  </a:gs>
                  <a:gs pos="100000">
                    <a:schemeClr val="tx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400" b="0" i="1" smtClean="0"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kumimoji="1" lang="ja-JP" altLang="en-US" sz="2400" dirty="0"/>
              </a:p>
            </p:txBody>
          </p:sp>
        </mc:Choice>
        <mc:Fallback xmlns="">
          <p:sp>
            <p:nvSpPr>
              <p:cNvPr id="151" name="円/楕円 15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4467" y="3802830"/>
                <a:ext cx="468000" cy="468000"/>
              </a:xfrm>
              <a:prstGeom prst="ellipse">
                <a:avLst/>
              </a:prstGeom>
              <a:blipFill rotWithShape="0">
                <a:blip r:embed="rId24"/>
                <a:stretch>
                  <a:fillRect l="-259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2" name="円/楕円 151"/>
              <p:cNvSpPr/>
              <p:nvPr/>
            </p:nvSpPr>
            <p:spPr>
              <a:xfrm>
                <a:off x="7295316" y="4400621"/>
                <a:ext cx="468000" cy="4680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2400"/>
                  </a:gs>
                  <a:gs pos="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altLang="ja-JP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ja-JP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</m:oMath>
                  </m:oMathPara>
                </a14:m>
                <a:endParaRPr kumimoji="1" lang="ja-JP" altLang="en-US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52" name="円/楕円 15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95316" y="4400621"/>
                <a:ext cx="468000" cy="468000"/>
              </a:xfrm>
              <a:prstGeom prst="ellipse">
                <a:avLst/>
              </a:prstGeom>
              <a:blipFill rotWithShape="0">
                <a:blip r:embed="rId25"/>
                <a:stretch>
                  <a:fillRect l="-259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3" name="Rectangle 58"/>
          <p:cNvSpPr>
            <a:spLocks noChangeArrowheads="1"/>
          </p:cNvSpPr>
          <p:nvPr/>
        </p:nvSpPr>
        <p:spPr bwMode="auto">
          <a:xfrm>
            <a:off x="5915812" y="2937826"/>
            <a:ext cx="2714446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0" tIns="180000" rIns="180000" bIns="180000"/>
          <a:lstStyle>
            <a:lvl1pPr marL="342900" indent="-342900">
              <a:spcBef>
                <a:spcPct val="20000"/>
              </a:spcBef>
              <a:buClr>
                <a:srgbClr val="F2C400"/>
              </a:buClr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1pPr>
            <a:lvl2pPr marL="742950" indent="-285750">
              <a:spcBef>
                <a:spcPct val="20000"/>
              </a:spcBef>
              <a:buClr>
                <a:srgbClr val="95EE04"/>
              </a:buClr>
              <a:buFont typeface="Wingdings" panose="05000000000000000000" pitchFamily="2" charset="2"/>
              <a:buChar char="n"/>
              <a:defRPr kumimoji="1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2pPr>
            <a:lvl3pPr marL="1143000" indent="-228600">
              <a:spcBef>
                <a:spcPct val="20000"/>
              </a:spcBef>
              <a:buClr>
                <a:srgbClr val="02E4CE"/>
              </a:buClr>
              <a:buFont typeface="Wingdings" panose="05000000000000000000" pitchFamily="2" charset="2"/>
              <a:buChar char="n"/>
              <a:defRPr kumimoji="1" sz="16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3pPr>
            <a:lvl4pPr marL="1600200" indent="-228600">
              <a:spcBef>
                <a:spcPct val="20000"/>
              </a:spcBef>
              <a:buClr>
                <a:srgbClr val="7021FF"/>
              </a:buClr>
              <a:buFont typeface="Wingdings" panose="05000000000000000000" pitchFamily="2" charset="2"/>
              <a:buChar char="n"/>
              <a:defRPr kumimoji="1" sz="14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4pPr>
            <a:lvl5pPr marL="2057400" indent="-228600">
              <a:spcBef>
                <a:spcPct val="20000"/>
              </a:spcBef>
              <a:buClr>
                <a:srgbClr val="EC02AF"/>
              </a:buClr>
              <a:buFont typeface="Wingdings" panose="05000000000000000000" pitchFamily="2" charset="2"/>
              <a:buChar char="n"/>
              <a:defRPr kumimoji="1" sz="12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rgbClr val="EC02AF"/>
              </a:buClr>
              <a:buFont typeface="Wingdings" panose="05000000000000000000" pitchFamily="2" charset="2"/>
              <a:buChar char="n"/>
              <a:defRPr kumimoji="1" sz="12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rgbClr val="EC02AF"/>
              </a:buClr>
              <a:buFont typeface="Wingdings" panose="05000000000000000000" pitchFamily="2" charset="2"/>
              <a:buChar char="n"/>
              <a:defRPr kumimoji="1" sz="12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rgbClr val="EC02AF"/>
              </a:buClr>
              <a:buFont typeface="Wingdings" panose="05000000000000000000" pitchFamily="2" charset="2"/>
              <a:buChar char="n"/>
              <a:defRPr kumimoji="1" sz="12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rgbClr val="EC02AF"/>
              </a:buClr>
              <a:buFont typeface="Wingdings" panose="05000000000000000000" pitchFamily="2" charset="2"/>
              <a:buChar char="n"/>
              <a:defRPr kumimoji="1" sz="12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ja-JP" sz="1800" dirty="0">
                <a:solidFill>
                  <a:srgbClr val="0000FF"/>
                </a:solidFill>
                <a:latin typeface="+mj-lt"/>
              </a:rPr>
              <a:t>4. Decay [Baryogenesis]</a:t>
            </a:r>
          </a:p>
        </p:txBody>
      </p:sp>
      <p:cxnSp>
        <p:nvCxnSpPr>
          <p:cNvPr id="8" name="直線コネクタ 7"/>
          <p:cNvCxnSpPr/>
          <p:nvPr/>
        </p:nvCxnSpPr>
        <p:spPr>
          <a:xfrm flipV="1">
            <a:off x="5760293" y="3993320"/>
            <a:ext cx="145053" cy="1869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直線コネクタ 153"/>
          <p:cNvCxnSpPr/>
          <p:nvPr/>
        </p:nvCxnSpPr>
        <p:spPr>
          <a:xfrm flipV="1">
            <a:off x="6020648" y="3970126"/>
            <a:ext cx="145053" cy="1869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直線コネクタ 154"/>
          <p:cNvCxnSpPr/>
          <p:nvPr/>
        </p:nvCxnSpPr>
        <p:spPr>
          <a:xfrm flipV="1">
            <a:off x="6255053" y="3993320"/>
            <a:ext cx="249386" cy="17221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直線コネクタ 155"/>
          <p:cNvCxnSpPr/>
          <p:nvPr/>
        </p:nvCxnSpPr>
        <p:spPr>
          <a:xfrm flipV="1">
            <a:off x="6582314" y="4019678"/>
            <a:ext cx="280077" cy="12148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5" name="Oval 31"/>
          <p:cNvSpPr>
            <a:spLocks noChangeArrowheads="1"/>
          </p:cNvSpPr>
          <p:nvPr/>
        </p:nvSpPr>
        <p:spPr bwMode="auto">
          <a:xfrm>
            <a:off x="3274435" y="4536650"/>
            <a:ext cx="180000" cy="180000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6" name="Oval 31"/>
          <p:cNvSpPr>
            <a:spLocks noChangeArrowheads="1"/>
          </p:cNvSpPr>
          <p:nvPr/>
        </p:nvSpPr>
        <p:spPr bwMode="auto">
          <a:xfrm>
            <a:off x="3493685" y="4549546"/>
            <a:ext cx="180000" cy="180000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928129" y="4384028"/>
            <a:ext cx="1136273" cy="338554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rgbClr val="9800B6"/>
                </a:solidFill>
              </a:rPr>
              <a:t>Asymmetry</a:t>
            </a:r>
            <a:endParaRPr kumimoji="1" lang="ja-JP" altLang="en-US" sz="1600" dirty="0">
              <a:solidFill>
                <a:srgbClr val="9800B6"/>
              </a:solidFill>
            </a:endParaRPr>
          </a:p>
        </p:txBody>
      </p:sp>
      <p:grpSp>
        <p:nvGrpSpPr>
          <p:cNvPr id="180" name="グループ化 179"/>
          <p:cNvGrpSpPr/>
          <p:nvPr/>
        </p:nvGrpSpPr>
        <p:grpSpPr>
          <a:xfrm rot="2519215">
            <a:off x="3746101" y="3910042"/>
            <a:ext cx="331006" cy="859882"/>
            <a:chOff x="2682976" y="2324557"/>
            <a:chExt cx="520773" cy="1354588"/>
          </a:xfrm>
        </p:grpSpPr>
        <p:sp>
          <p:nvSpPr>
            <p:cNvPr id="181" name="フリーフォーム 180"/>
            <p:cNvSpPr/>
            <p:nvPr/>
          </p:nvSpPr>
          <p:spPr>
            <a:xfrm rot="6836455">
              <a:off x="2211710" y="3016123"/>
              <a:ext cx="1134288" cy="191756"/>
            </a:xfrm>
            <a:custGeom>
              <a:avLst/>
              <a:gdLst>
                <a:gd name="connsiteX0" fmla="*/ 0 w 582125"/>
                <a:gd name="connsiteY0" fmla="*/ 74700 h 154549"/>
                <a:gd name="connsiteX1" fmla="*/ 38636 w 582125"/>
                <a:gd name="connsiteY1" fmla="*/ 2578 h 154549"/>
                <a:gd name="connsiteX2" fmla="*/ 110758 w 582125"/>
                <a:gd name="connsiteY2" fmla="*/ 151973 h 154549"/>
                <a:gd name="connsiteX3" fmla="*/ 182880 w 582125"/>
                <a:gd name="connsiteY3" fmla="*/ 3 h 154549"/>
                <a:gd name="connsiteX4" fmla="*/ 255001 w 582125"/>
                <a:gd name="connsiteY4" fmla="*/ 154549 h 154549"/>
                <a:gd name="connsiteX5" fmla="*/ 327123 w 582125"/>
                <a:gd name="connsiteY5" fmla="*/ 3 h 154549"/>
                <a:gd name="connsiteX6" fmla="*/ 399245 w 582125"/>
                <a:gd name="connsiteY6" fmla="*/ 154549 h 154549"/>
                <a:gd name="connsiteX7" fmla="*/ 471366 w 582125"/>
                <a:gd name="connsiteY7" fmla="*/ 3 h 154549"/>
                <a:gd name="connsiteX8" fmla="*/ 543488 w 582125"/>
                <a:gd name="connsiteY8" fmla="*/ 149398 h 154549"/>
                <a:gd name="connsiteX9" fmla="*/ 582125 w 582125"/>
                <a:gd name="connsiteY9" fmla="*/ 74700 h 154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2125" h="154549">
                  <a:moveTo>
                    <a:pt x="0" y="74700"/>
                  </a:moveTo>
                  <a:cubicBezTo>
                    <a:pt x="10088" y="32199"/>
                    <a:pt x="20176" y="-10301"/>
                    <a:pt x="38636" y="2578"/>
                  </a:cubicBezTo>
                  <a:cubicBezTo>
                    <a:pt x="57096" y="15457"/>
                    <a:pt x="86717" y="152402"/>
                    <a:pt x="110758" y="151973"/>
                  </a:cubicBezTo>
                  <a:cubicBezTo>
                    <a:pt x="134799" y="151544"/>
                    <a:pt x="158840" y="-426"/>
                    <a:pt x="182880" y="3"/>
                  </a:cubicBezTo>
                  <a:cubicBezTo>
                    <a:pt x="206920" y="432"/>
                    <a:pt x="230961" y="154549"/>
                    <a:pt x="255001" y="154549"/>
                  </a:cubicBezTo>
                  <a:cubicBezTo>
                    <a:pt x="279041" y="154549"/>
                    <a:pt x="303082" y="3"/>
                    <a:pt x="327123" y="3"/>
                  </a:cubicBezTo>
                  <a:cubicBezTo>
                    <a:pt x="351164" y="3"/>
                    <a:pt x="375205" y="154549"/>
                    <a:pt x="399245" y="154549"/>
                  </a:cubicBezTo>
                  <a:cubicBezTo>
                    <a:pt x="423285" y="154549"/>
                    <a:pt x="447326" y="861"/>
                    <a:pt x="471366" y="3"/>
                  </a:cubicBezTo>
                  <a:cubicBezTo>
                    <a:pt x="495406" y="-855"/>
                    <a:pt x="525028" y="136949"/>
                    <a:pt x="543488" y="149398"/>
                  </a:cubicBezTo>
                  <a:cubicBezTo>
                    <a:pt x="561948" y="161847"/>
                    <a:pt x="572036" y="118273"/>
                    <a:pt x="582125" y="74700"/>
                  </a:cubicBezTo>
                </a:path>
              </a:pathLst>
            </a:custGeom>
            <a:noFill/>
            <a:ln w="25400">
              <a:solidFill>
                <a:srgbClr val="00B050"/>
              </a:solidFill>
              <a:headEnd type="none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cxnSp>
          <p:nvCxnSpPr>
            <p:cNvPr id="182" name="直線コネクタ 181"/>
            <p:cNvCxnSpPr>
              <a:endCxn id="181" idx="0"/>
            </p:cNvCxnSpPr>
            <p:nvPr/>
          </p:nvCxnSpPr>
          <p:spPr>
            <a:xfrm flipH="1">
              <a:off x="3011917" y="2324557"/>
              <a:ext cx="191832" cy="270391"/>
            </a:xfrm>
            <a:prstGeom prst="line">
              <a:avLst/>
            </a:prstGeom>
            <a:ln w="25400">
              <a:solidFill>
                <a:srgbClr val="00B050"/>
              </a:solidFill>
              <a:head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3" name="グループ化 182"/>
          <p:cNvGrpSpPr/>
          <p:nvPr/>
        </p:nvGrpSpPr>
        <p:grpSpPr>
          <a:xfrm rot="13881891">
            <a:off x="1677965" y="4860600"/>
            <a:ext cx="282940" cy="595379"/>
            <a:chOff x="6748577" y="658398"/>
            <a:chExt cx="194828" cy="486739"/>
          </a:xfrm>
        </p:grpSpPr>
        <p:sp>
          <p:nvSpPr>
            <p:cNvPr id="184" name="フリーフォーム 183"/>
            <p:cNvSpPr/>
            <p:nvPr/>
          </p:nvSpPr>
          <p:spPr>
            <a:xfrm rot="3434208">
              <a:off x="6680257" y="881990"/>
              <a:ext cx="420495" cy="105800"/>
            </a:xfrm>
            <a:custGeom>
              <a:avLst/>
              <a:gdLst>
                <a:gd name="connsiteX0" fmla="*/ 0 w 582125"/>
                <a:gd name="connsiteY0" fmla="*/ 74700 h 154549"/>
                <a:gd name="connsiteX1" fmla="*/ 38636 w 582125"/>
                <a:gd name="connsiteY1" fmla="*/ 2578 h 154549"/>
                <a:gd name="connsiteX2" fmla="*/ 110758 w 582125"/>
                <a:gd name="connsiteY2" fmla="*/ 151973 h 154549"/>
                <a:gd name="connsiteX3" fmla="*/ 182880 w 582125"/>
                <a:gd name="connsiteY3" fmla="*/ 3 h 154549"/>
                <a:gd name="connsiteX4" fmla="*/ 255001 w 582125"/>
                <a:gd name="connsiteY4" fmla="*/ 154549 h 154549"/>
                <a:gd name="connsiteX5" fmla="*/ 327123 w 582125"/>
                <a:gd name="connsiteY5" fmla="*/ 3 h 154549"/>
                <a:gd name="connsiteX6" fmla="*/ 399245 w 582125"/>
                <a:gd name="connsiteY6" fmla="*/ 154549 h 154549"/>
                <a:gd name="connsiteX7" fmla="*/ 471366 w 582125"/>
                <a:gd name="connsiteY7" fmla="*/ 3 h 154549"/>
                <a:gd name="connsiteX8" fmla="*/ 543488 w 582125"/>
                <a:gd name="connsiteY8" fmla="*/ 149398 h 154549"/>
                <a:gd name="connsiteX9" fmla="*/ 582125 w 582125"/>
                <a:gd name="connsiteY9" fmla="*/ 74700 h 154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2125" h="154549">
                  <a:moveTo>
                    <a:pt x="0" y="74700"/>
                  </a:moveTo>
                  <a:cubicBezTo>
                    <a:pt x="10088" y="32199"/>
                    <a:pt x="20176" y="-10301"/>
                    <a:pt x="38636" y="2578"/>
                  </a:cubicBezTo>
                  <a:cubicBezTo>
                    <a:pt x="57096" y="15457"/>
                    <a:pt x="86717" y="152402"/>
                    <a:pt x="110758" y="151973"/>
                  </a:cubicBezTo>
                  <a:cubicBezTo>
                    <a:pt x="134799" y="151544"/>
                    <a:pt x="158840" y="-426"/>
                    <a:pt x="182880" y="3"/>
                  </a:cubicBezTo>
                  <a:cubicBezTo>
                    <a:pt x="206920" y="432"/>
                    <a:pt x="230961" y="154549"/>
                    <a:pt x="255001" y="154549"/>
                  </a:cubicBezTo>
                  <a:cubicBezTo>
                    <a:pt x="279041" y="154549"/>
                    <a:pt x="303082" y="3"/>
                    <a:pt x="327123" y="3"/>
                  </a:cubicBezTo>
                  <a:cubicBezTo>
                    <a:pt x="351164" y="3"/>
                    <a:pt x="375205" y="154549"/>
                    <a:pt x="399245" y="154549"/>
                  </a:cubicBezTo>
                  <a:cubicBezTo>
                    <a:pt x="423285" y="154549"/>
                    <a:pt x="447326" y="861"/>
                    <a:pt x="471366" y="3"/>
                  </a:cubicBezTo>
                  <a:cubicBezTo>
                    <a:pt x="495406" y="-855"/>
                    <a:pt x="525028" y="136949"/>
                    <a:pt x="543488" y="149398"/>
                  </a:cubicBezTo>
                  <a:cubicBezTo>
                    <a:pt x="561948" y="161847"/>
                    <a:pt x="572036" y="118273"/>
                    <a:pt x="582125" y="74700"/>
                  </a:cubicBezTo>
                </a:path>
              </a:pathLst>
            </a:custGeom>
            <a:noFill/>
            <a:ln w="25400">
              <a:solidFill>
                <a:srgbClr val="00B050"/>
              </a:solidFill>
              <a:headEnd type="none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cxnSp>
          <p:nvCxnSpPr>
            <p:cNvPr id="185" name="直線コネクタ 184"/>
            <p:cNvCxnSpPr/>
            <p:nvPr/>
          </p:nvCxnSpPr>
          <p:spPr>
            <a:xfrm>
              <a:off x="6748577" y="658398"/>
              <a:ext cx="69319" cy="92658"/>
            </a:xfrm>
            <a:prstGeom prst="line">
              <a:avLst/>
            </a:prstGeom>
            <a:ln w="25400">
              <a:solidFill>
                <a:srgbClr val="00B050"/>
              </a:solidFill>
              <a:head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6" name="グループ化 185"/>
          <p:cNvGrpSpPr/>
          <p:nvPr/>
        </p:nvGrpSpPr>
        <p:grpSpPr>
          <a:xfrm rot="8162570">
            <a:off x="2109446" y="4826929"/>
            <a:ext cx="218509" cy="692411"/>
            <a:chOff x="7265754" y="620688"/>
            <a:chExt cx="209851" cy="511510"/>
          </a:xfrm>
        </p:grpSpPr>
        <p:sp>
          <p:nvSpPr>
            <p:cNvPr id="187" name="フリーフォーム 186"/>
            <p:cNvSpPr/>
            <p:nvPr/>
          </p:nvSpPr>
          <p:spPr>
            <a:xfrm rot="6836455">
              <a:off x="7108406" y="869051"/>
              <a:ext cx="420495" cy="105800"/>
            </a:xfrm>
            <a:custGeom>
              <a:avLst/>
              <a:gdLst>
                <a:gd name="connsiteX0" fmla="*/ 0 w 582125"/>
                <a:gd name="connsiteY0" fmla="*/ 74700 h 154549"/>
                <a:gd name="connsiteX1" fmla="*/ 38636 w 582125"/>
                <a:gd name="connsiteY1" fmla="*/ 2578 h 154549"/>
                <a:gd name="connsiteX2" fmla="*/ 110758 w 582125"/>
                <a:gd name="connsiteY2" fmla="*/ 151973 h 154549"/>
                <a:gd name="connsiteX3" fmla="*/ 182880 w 582125"/>
                <a:gd name="connsiteY3" fmla="*/ 3 h 154549"/>
                <a:gd name="connsiteX4" fmla="*/ 255001 w 582125"/>
                <a:gd name="connsiteY4" fmla="*/ 154549 h 154549"/>
                <a:gd name="connsiteX5" fmla="*/ 327123 w 582125"/>
                <a:gd name="connsiteY5" fmla="*/ 3 h 154549"/>
                <a:gd name="connsiteX6" fmla="*/ 399245 w 582125"/>
                <a:gd name="connsiteY6" fmla="*/ 154549 h 154549"/>
                <a:gd name="connsiteX7" fmla="*/ 471366 w 582125"/>
                <a:gd name="connsiteY7" fmla="*/ 3 h 154549"/>
                <a:gd name="connsiteX8" fmla="*/ 543488 w 582125"/>
                <a:gd name="connsiteY8" fmla="*/ 149398 h 154549"/>
                <a:gd name="connsiteX9" fmla="*/ 582125 w 582125"/>
                <a:gd name="connsiteY9" fmla="*/ 74700 h 154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2125" h="154549">
                  <a:moveTo>
                    <a:pt x="0" y="74700"/>
                  </a:moveTo>
                  <a:cubicBezTo>
                    <a:pt x="10088" y="32199"/>
                    <a:pt x="20176" y="-10301"/>
                    <a:pt x="38636" y="2578"/>
                  </a:cubicBezTo>
                  <a:cubicBezTo>
                    <a:pt x="57096" y="15457"/>
                    <a:pt x="86717" y="152402"/>
                    <a:pt x="110758" y="151973"/>
                  </a:cubicBezTo>
                  <a:cubicBezTo>
                    <a:pt x="134799" y="151544"/>
                    <a:pt x="158840" y="-426"/>
                    <a:pt x="182880" y="3"/>
                  </a:cubicBezTo>
                  <a:cubicBezTo>
                    <a:pt x="206920" y="432"/>
                    <a:pt x="230961" y="154549"/>
                    <a:pt x="255001" y="154549"/>
                  </a:cubicBezTo>
                  <a:cubicBezTo>
                    <a:pt x="279041" y="154549"/>
                    <a:pt x="303082" y="3"/>
                    <a:pt x="327123" y="3"/>
                  </a:cubicBezTo>
                  <a:cubicBezTo>
                    <a:pt x="351164" y="3"/>
                    <a:pt x="375205" y="154549"/>
                    <a:pt x="399245" y="154549"/>
                  </a:cubicBezTo>
                  <a:cubicBezTo>
                    <a:pt x="423285" y="154549"/>
                    <a:pt x="447326" y="861"/>
                    <a:pt x="471366" y="3"/>
                  </a:cubicBezTo>
                  <a:cubicBezTo>
                    <a:pt x="495406" y="-855"/>
                    <a:pt x="525028" y="136949"/>
                    <a:pt x="543488" y="149398"/>
                  </a:cubicBezTo>
                  <a:cubicBezTo>
                    <a:pt x="561948" y="161847"/>
                    <a:pt x="572036" y="118273"/>
                    <a:pt x="582125" y="74700"/>
                  </a:cubicBezTo>
                </a:path>
              </a:pathLst>
            </a:custGeom>
            <a:noFill/>
            <a:ln w="25400">
              <a:solidFill>
                <a:srgbClr val="00B050"/>
              </a:solidFill>
              <a:headEnd type="none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cxnSp>
          <p:nvCxnSpPr>
            <p:cNvPr id="189" name="直線コネクタ 188"/>
            <p:cNvCxnSpPr/>
            <p:nvPr/>
          </p:nvCxnSpPr>
          <p:spPr>
            <a:xfrm flipH="1">
              <a:off x="7407608" y="620688"/>
              <a:ext cx="67997" cy="118327"/>
            </a:xfrm>
            <a:prstGeom prst="line">
              <a:avLst/>
            </a:prstGeom>
            <a:ln w="25400">
              <a:solidFill>
                <a:srgbClr val="00B050"/>
              </a:solidFill>
              <a:head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2" name="グループ化 191"/>
          <p:cNvGrpSpPr/>
          <p:nvPr/>
        </p:nvGrpSpPr>
        <p:grpSpPr>
          <a:xfrm rot="11706806">
            <a:off x="1994916" y="4737182"/>
            <a:ext cx="364784" cy="441136"/>
            <a:chOff x="6594898" y="190621"/>
            <a:chExt cx="364784" cy="441136"/>
          </a:xfrm>
        </p:grpSpPr>
        <p:sp>
          <p:nvSpPr>
            <p:cNvPr id="193" name="円/楕円 192"/>
            <p:cNvSpPr/>
            <p:nvPr/>
          </p:nvSpPr>
          <p:spPr>
            <a:xfrm>
              <a:off x="6594898" y="190621"/>
              <a:ext cx="180000" cy="180000"/>
            </a:xfrm>
            <a:prstGeom prst="ellipse">
              <a:avLst/>
            </a:prstGeom>
            <a:gradFill flip="none" rotWithShape="1">
              <a:gsLst>
                <a:gs pos="0">
                  <a:srgbClr val="0000FF">
                    <a:lumMod val="53000"/>
                    <a:lumOff val="47000"/>
                  </a:srgbClr>
                </a:gs>
                <a:gs pos="100000">
                  <a:schemeClr val="tx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3600" dirty="0"/>
            </a:p>
          </p:txBody>
        </p:sp>
        <p:sp>
          <p:nvSpPr>
            <p:cNvPr id="198" name="テキスト ボックス 197"/>
            <p:cNvSpPr txBox="1"/>
            <p:nvPr/>
          </p:nvSpPr>
          <p:spPr>
            <a:xfrm rot="3189690">
              <a:off x="6619593" y="291668"/>
              <a:ext cx="3724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dirty="0"/>
                <a:t>))</a:t>
              </a:r>
              <a:endParaRPr kumimoji="1" lang="ja-JP" altLang="en-US" sz="1400" dirty="0"/>
            </a:p>
          </p:txBody>
        </p:sp>
      </p:grpSp>
      <p:grpSp>
        <p:nvGrpSpPr>
          <p:cNvPr id="200" name="グループ化 199"/>
          <p:cNvGrpSpPr/>
          <p:nvPr/>
        </p:nvGrpSpPr>
        <p:grpSpPr>
          <a:xfrm rot="10800000">
            <a:off x="1692261" y="4697804"/>
            <a:ext cx="330926" cy="459571"/>
            <a:chOff x="7321716" y="204269"/>
            <a:chExt cx="330926" cy="459571"/>
          </a:xfrm>
        </p:grpSpPr>
        <p:sp>
          <p:nvSpPr>
            <p:cNvPr id="204" name="円/楕円 203"/>
            <p:cNvSpPr/>
            <p:nvPr/>
          </p:nvSpPr>
          <p:spPr>
            <a:xfrm>
              <a:off x="7472642" y="204269"/>
              <a:ext cx="180000" cy="180000"/>
            </a:xfrm>
            <a:prstGeom prst="ellipse">
              <a:avLst/>
            </a:prstGeom>
            <a:gradFill flip="none" rotWithShape="1">
              <a:gsLst>
                <a:gs pos="0">
                  <a:srgbClr val="0000FF">
                    <a:lumMod val="53000"/>
                    <a:lumOff val="47000"/>
                  </a:srgbClr>
                </a:gs>
                <a:gs pos="100000">
                  <a:schemeClr val="tx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3600" dirty="0"/>
            </a:p>
          </p:txBody>
        </p:sp>
        <p:sp>
          <p:nvSpPr>
            <p:cNvPr id="205" name="テキスト ボックス 204"/>
            <p:cNvSpPr txBox="1"/>
            <p:nvPr/>
          </p:nvSpPr>
          <p:spPr>
            <a:xfrm rot="6738801">
              <a:off x="7289404" y="323751"/>
              <a:ext cx="3724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dirty="0"/>
                <a:t>))</a:t>
              </a:r>
              <a:endParaRPr kumimoji="1" lang="ja-JP" altLang="en-US" sz="1400" dirty="0"/>
            </a:p>
          </p:txBody>
        </p:sp>
      </p:grpSp>
      <p:grpSp>
        <p:nvGrpSpPr>
          <p:cNvPr id="206" name="グループ化 205"/>
          <p:cNvGrpSpPr/>
          <p:nvPr/>
        </p:nvGrpSpPr>
        <p:grpSpPr>
          <a:xfrm rot="13228807">
            <a:off x="1834605" y="4766676"/>
            <a:ext cx="364784" cy="441136"/>
            <a:chOff x="6594898" y="190621"/>
            <a:chExt cx="364784" cy="441136"/>
          </a:xfrm>
        </p:grpSpPr>
        <p:sp>
          <p:nvSpPr>
            <p:cNvPr id="210" name="円/楕円 209"/>
            <p:cNvSpPr/>
            <p:nvPr/>
          </p:nvSpPr>
          <p:spPr>
            <a:xfrm>
              <a:off x="6594898" y="190621"/>
              <a:ext cx="180000" cy="180000"/>
            </a:xfrm>
            <a:prstGeom prst="ellipse">
              <a:avLst/>
            </a:prstGeom>
            <a:gradFill flip="none" rotWithShape="1">
              <a:gsLst>
                <a:gs pos="0">
                  <a:srgbClr val="FFFF00"/>
                </a:gs>
                <a:gs pos="80000">
                  <a:schemeClr val="tx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3600" dirty="0"/>
            </a:p>
          </p:txBody>
        </p:sp>
        <p:sp>
          <p:nvSpPr>
            <p:cNvPr id="211" name="テキスト ボックス 210"/>
            <p:cNvSpPr txBox="1"/>
            <p:nvPr/>
          </p:nvSpPr>
          <p:spPr>
            <a:xfrm rot="3189690">
              <a:off x="6619593" y="291668"/>
              <a:ext cx="3724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dirty="0"/>
                <a:t>))</a:t>
              </a:r>
              <a:endParaRPr kumimoji="1" lang="ja-JP" altLang="en-US" sz="1400" dirty="0"/>
            </a:p>
          </p:txBody>
        </p:sp>
      </p:grpSp>
      <p:sp>
        <p:nvSpPr>
          <p:cNvPr id="217" name="テキスト ボックス 216"/>
          <p:cNvSpPr txBox="1"/>
          <p:nvPr/>
        </p:nvSpPr>
        <p:spPr>
          <a:xfrm>
            <a:off x="180303" y="5364367"/>
            <a:ext cx="1136273" cy="338554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rgbClr val="9800B6"/>
                </a:solidFill>
              </a:rPr>
              <a:t>Asymmetry</a:t>
            </a:r>
            <a:endParaRPr kumimoji="1" lang="ja-JP" altLang="en-US" sz="1600" dirty="0">
              <a:solidFill>
                <a:srgbClr val="9800B6"/>
              </a:solidFill>
            </a:endParaRPr>
          </a:p>
        </p:txBody>
      </p:sp>
      <p:grpSp>
        <p:nvGrpSpPr>
          <p:cNvPr id="18" name="グループ化 17"/>
          <p:cNvGrpSpPr/>
          <p:nvPr/>
        </p:nvGrpSpPr>
        <p:grpSpPr>
          <a:xfrm>
            <a:off x="2669230" y="4868621"/>
            <a:ext cx="4144548" cy="816201"/>
            <a:chOff x="2669230" y="4868621"/>
            <a:chExt cx="4144548" cy="816201"/>
          </a:xfrm>
        </p:grpSpPr>
        <p:cxnSp>
          <p:nvCxnSpPr>
            <p:cNvPr id="224" name="直線コネクタ 223"/>
            <p:cNvCxnSpPr>
              <a:endCxn id="228" idx="0"/>
            </p:cNvCxnSpPr>
            <p:nvPr/>
          </p:nvCxnSpPr>
          <p:spPr>
            <a:xfrm flipH="1">
              <a:off x="6517594" y="4868621"/>
              <a:ext cx="296184" cy="109999"/>
            </a:xfrm>
            <a:prstGeom prst="line">
              <a:avLst/>
            </a:prstGeom>
            <a:ln w="25400">
              <a:solidFill>
                <a:srgbClr val="00B050"/>
              </a:solidFill>
              <a:head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" name="フリーフォーム 224"/>
            <p:cNvSpPr/>
            <p:nvPr/>
          </p:nvSpPr>
          <p:spPr>
            <a:xfrm rot="10093171">
              <a:off x="2669230" y="5442112"/>
              <a:ext cx="1310589" cy="242710"/>
            </a:xfrm>
            <a:custGeom>
              <a:avLst/>
              <a:gdLst>
                <a:gd name="connsiteX0" fmla="*/ 0 w 582125"/>
                <a:gd name="connsiteY0" fmla="*/ 74700 h 154549"/>
                <a:gd name="connsiteX1" fmla="*/ 38636 w 582125"/>
                <a:gd name="connsiteY1" fmla="*/ 2578 h 154549"/>
                <a:gd name="connsiteX2" fmla="*/ 110758 w 582125"/>
                <a:gd name="connsiteY2" fmla="*/ 151973 h 154549"/>
                <a:gd name="connsiteX3" fmla="*/ 182880 w 582125"/>
                <a:gd name="connsiteY3" fmla="*/ 3 h 154549"/>
                <a:gd name="connsiteX4" fmla="*/ 255001 w 582125"/>
                <a:gd name="connsiteY4" fmla="*/ 154549 h 154549"/>
                <a:gd name="connsiteX5" fmla="*/ 327123 w 582125"/>
                <a:gd name="connsiteY5" fmla="*/ 3 h 154549"/>
                <a:gd name="connsiteX6" fmla="*/ 399245 w 582125"/>
                <a:gd name="connsiteY6" fmla="*/ 154549 h 154549"/>
                <a:gd name="connsiteX7" fmla="*/ 471366 w 582125"/>
                <a:gd name="connsiteY7" fmla="*/ 3 h 154549"/>
                <a:gd name="connsiteX8" fmla="*/ 543488 w 582125"/>
                <a:gd name="connsiteY8" fmla="*/ 149398 h 154549"/>
                <a:gd name="connsiteX9" fmla="*/ 582125 w 582125"/>
                <a:gd name="connsiteY9" fmla="*/ 74700 h 154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2125" h="154549">
                  <a:moveTo>
                    <a:pt x="0" y="74700"/>
                  </a:moveTo>
                  <a:cubicBezTo>
                    <a:pt x="10088" y="32199"/>
                    <a:pt x="20176" y="-10301"/>
                    <a:pt x="38636" y="2578"/>
                  </a:cubicBezTo>
                  <a:cubicBezTo>
                    <a:pt x="57096" y="15457"/>
                    <a:pt x="86717" y="152402"/>
                    <a:pt x="110758" y="151973"/>
                  </a:cubicBezTo>
                  <a:cubicBezTo>
                    <a:pt x="134799" y="151544"/>
                    <a:pt x="158840" y="-426"/>
                    <a:pt x="182880" y="3"/>
                  </a:cubicBezTo>
                  <a:cubicBezTo>
                    <a:pt x="206920" y="432"/>
                    <a:pt x="230961" y="154549"/>
                    <a:pt x="255001" y="154549"/>
                  </a:cubicBezTo>
                  <a:cubicBezTo>
                    <a:pt x="279041" y="154549"/>
                    <a:pt x="303082" y="3"/>
                    <a:pt x="327123" y="3"/>
                  </a:cubicBezTo>
                  <a:cubicBezTo>
                    <a:pt x="351164" y="3"/>
                    <a:pt x="375205" y="154549"/>
                    <a:pt x="399245" y="154549"/>
                  </a:cubicBezTo>
                  <a:cubicBezTo>
                    <a:pt x="423285" y="154549"/>
                    <a:pt x="447326" y="861"/>
                    <a:pt x="471366" y="3"/>
                  </a:cubicBezTo>
                  <a:cubicBezTo>
                    <a:pt x="495406" y="-855"/>
                    <a:pt x="525028" y="136949"/>
                    <a:pt x="543488" y="149398"/>
                  </a:cubicBezTo>
                  <a:cubicBezTo>
                    <a:pt x="561948" y="161847"/>
                    <a:pt x="572036" y="118273"/>
                    <a:pt x="582125" y="74700"/>
                  </a:cubicBezTo>
                </a:path>
              </a:pathLst>
            </a:custGeom>
            <a:noFill/>
            <a:ln w="25400">
              <a:solidFill>
                <a:srgbClr val="00B050"/>
              </a:solidFill>
              <a:headEnd type="none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7" name="フリーフォーム 226"/>
            <p:cNvSpPr/>
            <p:nvPr/>
          </p:nvSpPr>
          <p:spPr>
            <a:xfrm rot="10093171">
              <a:off x="3947074" y="5220561"/>
              <a:ext cx="1310589" cy="242710"/>
            </a:xfrm>
            <a:custGeom>
              <a:avLst/>
              <a:gdLst>
                <a:gd name="connsiteX0" fmla="*/ 0 w 582125"/>
                <a:gd name="connsiteY0" fmla="*/ 74700 h 154549"/>
                <a:gd name="connsiteX1" fmla="*/ 38636 w 582125"/>
                <a:gd name="connsiteY1" fmla="*/ 2578 h 154549"/>
                <a:gd name="connsiteX2" fmla="*/ 110758 w 582125"/>
                <a:gd name="connsiteY2" fmla="*/ 151973 h 154549"/>
                <a:gd name="connsiteX3" fmla="*/ 182880 w 582125"/>
                <a:gd name="connsiteY3" fmla="*/ 3 h 154549"/>
                <a:gd name="connsiteX4" fmla="*/ 255001 w 582125"/>
                <a:gd name="connsiteY4" fmla="*/ 154549 h 154549"/>
                <a:gd name="connsiteX5" fmla="*/ 327123 w 582125"/>
                <a:gd name="connsiteY5" fmla="*/ 3 h 154549"/>
                <a:gd name="connsiteX6" fmla="*/ 399245 w 582125"/>
                <a:gd name="connsiteY6" fmla="*/ 154549 h 154549"/>
                <a:gd name="connsiteX7" fmla="*/ 471366 w 582125"/>
                <a:gd name="connsiteY7" fmla="*/ 3 h 154549"/>
                <a:gd name="connsiteX8" fmla="*/ 543488 w 582125"/>
                <a:gd name="connsiteY8" fmla="*/ 149398 h 154549"/>
                <a:gd name="connsiteX9" fmla="*/ 582125 w 582125"/>
                <a:gd name="connsiteY9" fmla="*/ 74700 h 154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2125" h="154549">
                  <a:moveTo>
                    <a:pt x="0" y="74700"/>
                  </a:moveTo>
                  <a:cubicBezTo>
                    <a:pt x="10088" y="32199"/>
                    <a:pt x="20176" y="-10301"/>
                    <a:pt x="38636" y="2578"/>
                  </a:cubicBezTo>
                  <a:cubicBezTo>
                    <a:pt x="57096" y="15457"/>
                    <a:pt x="86717" y="152402"/>
                    <a:pt x="110758" y="151973"/>
                  </a:cubicBezTo>
                  <a:cubicBezTo>
                    <a:pt x="134799" y="151544"/>
                    <a:pt x="158840" y="-426"/>
                    <a:pt x="182880" y="3"/>
                  </a:cubicBezTo>
                  <a:cubicBezTo>
                    <a:pt x="206920" y="432"/>
                    <a:pt x="230961" y="154549"/>
                    <a:pt x="255001" y="154549"/>
                  </a:cubicBezTo>
                  <a:cubicBezTo>
                    <a:pt x="279041" y="154549"/>
                    <a:pt x="303082" y="3"/>
                    <a:pt x="327123" y="3"/>
                  </a:cubicBezTo>
                  <a:cubicBezTo>
                    <a:pt x="351164" y="3"/>
                    <a:pt x="375205" y="154549"/>
                    <a:pt x="399245" y="154549"/>
                  </a:cubicBezTo>
                  <a:cubicBezTo>
                    <a:pt x="423285" y="154549"/>
                    <a:pt x="447326" y="861"/>
                    <a:pt x="471366" y="3"/>
                  </a:cubicBezTo>
                  <a:cubicBezTo>
                    <a:pt x="495406" y="-855"/>
                    <a:pt x="525028" y="136949"/>
                    <a:pt x="543488" y="149398"/>
                  </a:cubicBezTo>
                  <a:cubicBezTo>
                    <a:pt x="561948" y="161847"/>
                    <a:pt x="572036" y="118273"/>
                    <a:pt x="582125" y="74700"/>
                  </a:cubicBezTo>
                </a:path>
              </a:pathLst>
            </a:custGeom>
            <a:noFill/>
            <a:ln w="25400">
              <a:solidFill>
                <a:srgbClr val="00B050"/>
              </a:solidFill>
              <a:headEnd type="none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8" name="フリーフォーム 227"/>
            <p:cNvSpPr/>
            <p:nvPr/>
          </p:nvSpPr>
          <p:spPr>
            <a:xfrm rot="10093171">
              <a:off x="5219982" y="4987094"/>
              <a:ext cx="1310589" cy="242710"/>
            </a:xfrm>
            <a:custGeom>
              <a:avLst/>
              <a:gdLst>
                <a:gd name="connsiteX0" fmla="*/ 0 w 582125"/>
                <a:gd name="connsiteY0" fmla="*/ 74700 h 154549"/>
                <a:gd name="connsiteX1" fmla="*/ 38636 w 582125"/>
                <a:gd name="connsiteY1" fmla="*/ 2578 h 154549"/>
                <a:gd name="connsiteX2" fmla="*/ 110758 w 582125"/>
                <a:gd name="connsiteY2" fmla="*/ 151973 h 154549"/>
                <a:gd name="connsiteX3" fmla="*/ 182880 w 582125"/>
                <a:gd name="connsiteY3" fmla="*/ 3 h 154549"/>
                <a:gd name="connsiteX4" fmla="*/ 255001 w 582125"/>
                <a:gd name="connsiteY4" fmla="*/ 154549 h 154549"/>
                <a:gd name="connsiteX5" fmla="*/ 327123 w 582125"/>
                <a:gd name="connsiteY5" fmla="*/ 3 h 154549"/>
                <a:gd name="connsiteX6" fmla="*/ 399245 w 582125"/>
                <a:gd name="connsiteY6" fmla="*/ 154549 h 154549"/>
                <a:gd name="connsiteX7" fmla="*/ 471366 w 582125"/>
                <a:gd name="connsiteY7" fmla="*/ 3 h 154549"/>
                <a:gd name="connsiteX8" fmla="*/ 543488 w 582125"/>
                <a:gd name="connsiteY8" fmla="*/ 149398 h 154549"/>
                <a:gd name="connsiteX9" fmla="*/ 582125 w 582125"/>
                <a:gd name="connsiteY9" fmla="*/ 74700 h 154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2125" h="154549">
                  <a:moveTo>
                    <a:pt x="0" y="74700"/>
                  </a:moveTo>
                  <a:cubicBezTo>
                    <a:pt x="10088" y="32199"/>
                    <a:pt x="20176" y="-10301"/>
                    <a:pt x="38636" y="2578"/>
                  </a:cubicBezTo>
                  <a:cubicBezTo>
                    <a:pt x="57096" y="15457"/>
                    <a:pt x="86717" y="152402"/>
                    <a:pt x="110758" y="151973"/>
                  </a:cubicBezTo>
                  <a:cubicBezTo>
                    <a:pt x="134799" y="151544"/>
                    <a:pt x="158840" y="-426"/>
                    <a:pt x="182880" y="3"/>
                  </a:cubicBezTo>
                  <a:cubicBezTo>
                    <a:pt x="206920" y="432"/>
                    <a:pt x="230961" y="154549"/>
                    <a:pt x="255001" y="154549"/>
                  </a:cubicBezTo>
                  <a:cubicBezTo>
                    <a:pt x="279041" y="154549"/>
                    <a:pt x="303082" y="3"/>
                    <a:pt x="327123" y="3"/>
                  </a:cubicBezTo>
                  <a:cubicBezTo>
                    <a:pt x="351164" y="3"/>
                    <a:pt x="375205" y="154549"/>
                    <a:pt x="399245" y="154549"/>
                  </a:cubicBezTo>
                  <a:cubicBezTo>
                    <a:pt x="423285" y="154549"/>
                    <a:pt x="447326" y="861"/>
                    <a:pt x="471366" y="3"/>
                  </a:cubicBezTo>
                  <a:cubicBezTo>
                    <a:pt x="495406" y="-855"/>
                    <a:pt x="525028" y="136949"/>
                    <a:pt x="543488" y="149398"/>
                  </a:cubicBezTo>
                  <a:cubicBezTo>
                    <a:pt x="561948" y="161847"/>
                    <a:pt x="572036" y="118273"/>
                    <a:pt x="582125" y="74700"/>
                  </a:cubicBezTo>
                </a:path>
              </a:pathLst>
            </a:custGeom>
            <a:noFill/>
            <a:ln w="25400">
              <a:solidFill>
                <a:srgbClr val="00B050"/>
              </a:solidFill>
              <a:headEnd type="none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229" name="Rectangle 58"/>
          <p:cNvSpPr>
            <a:spLocks noChangeArrowheads="1"/>
          </p:cNvSpPr>
          <p:nvPr/>
        </p:nvSpPr>
        <p:spPr bwMode="auto">
          <a:xfrm>
            <a:off x="176946" y="5690297"/>
            <a:ext cx="4184465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0" tIns="180000" rIns="180000" bIns="180000"/>
          <a:lstStyle>
            <a:lvl1pPr marL="342900" indent="-342900">
              <a:spcBef>
                <a:spcPct val="20000"/>
              </a:spcBef>
              <a:buClr>
                <a:srgbClr val="F2C400"/>
              </a:buClr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1pPr>
            <a:lvl2pPr marL="742950" indent="-285750">
              <a:spcBef>
                <a:spcPct val="20000"/>
              </a:spcBef>
              <a:buClr>
                <a:srgbClr val="95EE04"/>
              </a:buClr>
              <a:buFont typeface="Wingdings" panose="05000000000000000000" pitchFamily="2" charset="2"/>
              <a:buChar char="n"/>
              <a:defRPr kumimoji="1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2pPr>
            <a:lvl3pPr marL="1143000" indent="-228600">
              <a:spcBef>
                <a:spcPct val="20000"/>
              </a:spcBef>
              <a:buClr>
                <a:srgbClr val="02E4CE"/>
              </a:buClr>
              <a:buFont typeface="Wingdings" panose="05000000000000000000" pitchFamily="2" charset="2"/>
              <a:buChar char="n"/>
              <a:defRPr kumimoji="1" sz="16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3pPr>
            <a:lvl4pPr marL="1600200" indent="-228600">
              <a:spcBef>
                <a:spcPct val="20000"/>
              </a:spcBef>
              <a:buClr>
                <a:srgbClr val="7021FF"/>
              </a:buClr>
              <a:buFont typeface="Wingdings" panose="05000000000000000000" pitchFamily="2" charset="2"/>
              <a:buChar char="n"/>
              <a:defRPr kumimoji="1" sz="14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4pPr>
            <a:lvl5pPr marL="2057400" indent="-228600">
              <a:spcBef>
                <a:spcPct val="20000"/>
              </a:spcBef>
              <a:buClr>
                <a:srgbClr val="EC02AF"/>
              </a:buClr>
              <a:buFont typeface="Wingdings" panose="05000000000000000000" pitchFamily="2" charset="2"/>
              <a:buChar char="n"/>
              <a:defRPr kumimoji="1" sz="12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rgbClr val="EC02AF"/>
              </a:buClr>
              <a:buFont typeface="Wingdings" panose="05000000000000000000" pitchFamily="2" charset="2"/>
              <a:buChar char="n"/>
              <a:defRPr kumimoji="1" sz="12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rgbClr val="EC02AF"/>
              </a:buClr>
              <a:buFont typeface="Wingdings" panose="05000000000000000000" pitchFamily="2" charset="2"/>
              <a:buChar char="n"/>
              <a:defRPr kumimoji="1" sz="12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rgbClr val="EC02AF"/>
              </a:buClr>
              <a:buFont typeface="Wingdings" panose="05000000000000000000" pitchFamily="2" charset="2"/>
              <a:buChar char="n"/>
              <a:defRPr kumimoji="1" sz="12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rgbClr val="EC02AF"/>
              </a:buClr>
              <a:buFont typeface="Wingdings" panose="05000000000000000000" pitchFamily="2" charset="2"/>
              <a:buChar char="n"/>
              <a:defRPr kumimoji="1" sz="12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ja-JP" sz="1800" dirty="0">
                <a:solidFill>
                  <a:srgbClr val="FF0000"/>
                </a:solidFill>
                <a:latin typeface="+mj-lt"/>
              </a:rPr>
              <a:t>3. Parametric resonance [Baryogenesis]</a:t>
            </a:r>
          </a:p>
        </p:txBody>
      </p:sp>
      <p:grpSp>
        <p:nvGrpSpPr>
          <p:cNvPr id="17" name="グループ化 16"/>
          <p:cNvGrpSpPr/>
          <p:nvPr/>
        </p:nvGrpSpPr>
        <p:grpSpPr>
          <a:xfrm>
            <a:off x="5868144" y="5042866"/>
            <a:ext cx="1071358" cy="503237"/>
            <a:chOff x="5868144" y="5042866"/>
            <a:chExt cx="1071358" cy="50323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0" name="Rectangle 58"/>
                <p:cNvSpPr>
                  <a:spLocks noChangeArrowheads="1"/>
                </p:cNvSpPr>
                <p:nvPr/>
              </p:nvSpPr>
              <p:spPr bwMode="auto">
                <a:xfrm>
                  <a:off x="5868144" y="5042866"/>
                  <a:ext cx="1071358" cy="50323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180000" tIns="180000" rIns="180000" bIns="180000"/>
                <a:lstStyle>
                  <a:lvl1pPr marL="342900" indent="-342900">
                    <a:spcBef>
                      <a:spcPct val="20000"/>
                    </a:spcBef>
                    <a:buClr>
                      <a:srgbClr val="F2C400"/>
                    </a:buClr>
                    <a:buFont typeface="Wingdings" panose="05000000000000000000" pitchFamily="2" charset="2"/>
                    <a:buChar char="n"/>
                    <a:defRPr kumimoji="1" sz="2000">
                      <a:solidFill>
                        <a:schemeClr val="tx1"/>
                      </a:solidFill>
                      <a:latin typeface="HG丸ｺﾞｼｯｸM-PRO" panose="020F0600000000000000" pitchFamily="50" charset="-128"/>
                      <a:ea typeface="HG丸ｺﾞｼｯｸM-PRO" panose="020F0600000000000000" pitchFamily="50" charset="-128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rgbClr val="95EE04"/>
                    </a:buClr>
                    <a:buFont typeface="Wingdings" panose="05000000000000000000" pitchFamily="2" charset="2"/>
                    <a:buChar char="n"/>
                    <a:defRPr kumimoji="1">
                      <a:solidFill>
                        <a:schemeClr val="tx1"/>
                      </a:solidFill>
                      <a:latin typeface="HG丸ｺﾞｼｯｸM-PRO" panose="020F0600000000000000" pitchFamily="50" charset="-128"/>
                      <a:ea typeface="HG丸ｺﾞｼｯｸM-PRO" panose="020F0600000000000000" pitchFamily="50" charset="-128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rgbClr val="02E4CE"/>
                    </a:buClr>
                    <a:buFont typeface="Wingdings" panose="05000000000000000000" pitchFamily="2" charset="2"/>
                    <a:buChar char="n"/>
                    <a:defRPr kumimoji="1" sz="1600">
                      <a:solidFill>
                        <a:schemeClr val="tx1"/>
                      </a:solidFill>
                      <a:latin typeface="HG丸ｺﾞｼｯｸM-PRO" panose="020F0600000000000000" pitchFamily="50" charset="-128"/>
                      <a:ea typeface="HG丸ｺﾞｼｯｸM-PRO" panose="020F0600000000000000" pitchFamily="50" charset="-128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7021FF"/>
                    </a:buClr>
                    <a:buFont typeface="Wingdings" panose="05000000000000000000" pitchFamily="2" charset="2"/>
                    <a:buChar char="n"/>
                    <a:defRPr kumimoji="1" sz="1400">
                      <a:solidFill>
                        <a:schemeClr val="tx1"/>
                      </a:solidFill>
                      <a:latin typeface="HG丸ｺﾞｼｯｸM-PRO" panose="020F0600000000000000" pitchFamily="50" charset="-128"/>
                      <a:ea typeface="HG丸ｺﾞｼｯｸM-PRO" panose="020F0600000000000000" pitchFamily="50" charset="-128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EC02AF"/>
                    </a:buClr>
                    <a:buFont typeface="Wingdings" panose="05000000000000000000" pitchFamily="2" charset="2"/>
                    <a:buChar char="n"/>
                    <a:defRPr kumimoji="1" sz="1200">
                      <a:solidFill>
                        <a:schemeClr val="tx1"/>
                      </a:solidFill>
                      <a:latin typeface="HG丸ｺﾞｼｯｸM-PRO" panose="020F0600000000000000" pitchFamily="50" charset="-128"/>
                      <a:ea typeface="HG丸ｺﾞｼｯｸM-PRO" panose="020F0600000000000000" pitchFamily="50" charset="-128"/>
                    </a:defRPr>
                  </a:lvl5pPr>
                  <a:lvl6pPr marL="2514600" indent="-228600" fontAlgn="base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C02AF"/>
                    </a:buClr>
                    <a:buFont typeface="Wingdings" panose="05000000000000000000" pitchFamily="2" charset="2"/>
                    <a:buChar char="n"/>
                    <a:defRPr kumimoji="1" sz="1200">
                      <a:solidFill>
                        <a:schemeClr val="tx1"/>
                      </a:solidFill>
                      <a:latin typeface="HG丸ｺﾞｼｯｸM-PRO" panose="020F0600000000000000" pitchFamily="50" charset="-128"/>
                      <a:ea typeface="HG丸ｺﾞｼｯｸM-PRO" panose="020F0600000000000000" pitchFamily="50" charset="-128"/>
                    </a:defRPr>
                  </a:lvl6pPr>
                  <a:lvl7pPr marL="2971800" indent="-228600" fontAlgn="base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C02AF"/>
                    </a:buClr>
                    <a:buFont typeface="Wingdings" panose="05000000000000000000" pitchFamily="2" charset="2"/>
                    <a:buChar char="n"/>
                    <a:defRPr kumimoji="1" sz="1200">
                      <a:solidFill>
                        <a:schemeClr val="tx1"/>
                      </a:solidFill>
                      <a:latin typeface="HG丸ｺﾞｼｯｸM-PRO" panose="020F0600000000000000" pitchFamily="50" charset="-128"/>
                      <a:ea typeface="HG丸ｺﾞｼｯｸM-PRO" panose="020F0600000000000000" pitchFamily="50" charset="-128"/>
                    </a:defRPr>
                  </a:lvl7pPr>
                  <a:lvl8pPr marL="3429000" indent="-228600" fontAlgn="base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C02AF"/>
                    </a:buClr>
                    <a:buFont typeface="Wingdings" panose="05000000000000000000" pitchFamily="2" charset="2"/>
                    <a:buChar char="n"/>
                    <a:defRPr kumimoji="1" sz="1200">
                      <a:solidFill>
                        <a:schemeClr val="tx1"/>
                      </a:solidFill>
                      <a:latin typeface="HG丸ｺﾞｼｯｸM-PRO" panose="020F0600000000000000" pitchFamily="50" charset="-128"/>
                      <a:ea typeface="HG丸ｺﾞｼｯｸM-PRO" panose="020F0600000000000000" pitchFamily="50" charset="-128"/>
                    </a:defRPr>
                  </a:lvl8pPr>
                  <a:lvl9pPr marL="3886200" indent="-228600" fontAlgn="base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C02AF"/>
                    </a:buClr>
                    <a:buFont typeface="Wingdings" panose="05000000000000000000" pitchFamily="2" charset="2"/>
                    <a:buChar char="n"/>
                    <a:defRPr kumimoji="1" sz="1200">
                      <a:solidFill>
                        <a:schemeClr val="tx1"/>
                      </a:solidFill>
                      <a:latin typeface="HG丸ｺﾞｼｯｸM-PRO" panose="020F0600000000000000" pitchFamily="50" charset="-128"/>
                      <a:ea typeface="HG丸ｺﾞｼｯｸM-PRO" panose="020F0600000000000000" pitchFamily="50" charset="-128"/>
                    </a:defRPr>
                  </a:lvl9pPr>
                </a:lstStyle>
                <a:p>
                  <a:pPr>
                    <a:buFont typeface="Wingdings" panose="05000000000000000000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ja-JP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altLang="ja-JP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altLang="ja-JP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𝐸𝑞</m:t>
                        </m:r>
                      </m:oMath>
                    </m:oMathPara>
                  </a14:m>
                  <a:endParaRPr lang="en-US" altLang="ja-JP" sz="1800" i="1" dirty="0">
                    <a:solidFill>
                      <a:schemeClr val="tx1"/>
                    </a:solidFill>
                    <a:latin typeface="+mj-lt"/>
                  </a:endParaRPr>
                </a:p>
              </p:txBody>
            </p:sp>
          </mc:Choice>
          <mc:Fallback xmlns="">
            <p:sp>
              <p:nvSpPr>
                <p:cNvPr id="230" name="Rectangle 5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868144" y="5042866"/>
                  <a:ext cx="1071358" cy="503237"/>
                </a:xfrm>
                <a:prstGeom prst="rect">
                  <a:avLst/>
                </a:prstGeom>
                <a:blipFill rotWithShape="0">
                  <a:blip r:embed="rId27"/>
                  <a:stretch>
                    <a:fillRect b="-8434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31" name="直線コネクタ 230"/>
            <p:cNvCxnSpPr/>
            <p:nvPr/>
          </p:nvCxnSpPr>
          <p:spPr>
            <a:xfrm flipV="1">
              <a:off x="6158515" y="5272138"/>
              <a:ext cx="145053" cy="18692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直線コネクタ 231"/>
            <p:cNvCxnSpPr/>
            <p:nvPr/>
          </p:nvCxnSpPr>
          <p:spPr>
            <a:xfrm flipV="1">
              <a:off x="6386610" y="5296556"/>
              <a:ext cx="280077" cy="12148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3" name="Rectangle 58"/>
          <p:cNvSpPr>
            <a:spLocks noChangeArrowheads="1"/>
          </p:cNvSpPr>
          <p:nvPr/>
        </p:nvSpPr>
        <p:spPr bwMode="auto">
          <a:xfrm>
            <a:off x="4981539" y="5636432"/>
            <a:ext cx="3050928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0" tIns="180000" rIns="180000" bIns="180000"/>
          <a:lstStyle>
            <a:lvl1pPr marL="342900" indent="-342900">
              <a:spcBef>
                <a:spcPct val="20000"/>
              </a:spcBef>
              <a:buClr>
                <a:srgbClr val="F2C400"/>
              </a:buClr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1pPr>
            <a:lvl2pPr marL="742950" indent="-285750">
              <a:spcBef>
                <a:spcPct val="20000"/>
              </a:spcBef>
              <a:buClr>
                <a:srgbClr val="95EE04"/>
              </a:buClr>
              <a:buFont typeface="Wingdings" panose="05000000000000000000" pitchFamily="2" charset="2"/>
              <a:buChar char="n"/>
              <a:defRPr kumimoji="1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2pPr>
            <a:lvl3pPr marL="1143000" indent="-228600">
              <a:spcBef>
                <a:spcPct val="20000"/>
              </a:spcBef>
              <a:buClr>
                <a:srgbClr val="02E4CE"/>
              </a:buClr>
              <a:buFont typeface="Wingdings" panose="05000000000000000000" pitchFamily="2" charset="2"/>
              <a:buChar char="n"/>
              <a:defRPr kumimoji="1" sz="16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3pPr>
            <a:lvl4pPr marL="1600200" indent="-228600">
              <a:spcBef>
                <a:spcPct val="20000"/>
              </a:spcBef>
              <a:buClr>
                <a:srgbClr val="7021FF"/>
              </a:buClr>
              <a:buFont typeface="Wingdings" panose="05000000000000000000" pitchFamily="2" charset="2"/>
              <a:buChar char="n"/>
              <a:defRPr kumimoji="1" sz="14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4pPr>
            <a:lvl5pPr marL="2057400" indent="-228600">
              <a:spcBef>
                <a:spcPct val="20000"/>
              </a:spcBef>
              <a:buClr>
                <a:srgbClr val="EC02AF"/>
              </a:buClr>
              <a:buFont typeface="Wingdings" panose="05000000000000000000" pitchFamily="2" charset="2"/>
              <a:buChar char="n"/>
              <a:defRPr kumimoji="1" sz="12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rgbClr val="EC02AF"/>
              </a:buClr>
              <a:buFont typeface="Wingdings" panose="05000000000000000000" pitchFamily="2" charset="2"/>
              <a:buChar char="n"/>
              <a:defRPr kumimoji="1" sz="12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rgbClr val="EC02AF"/>
              </a:buClr>
              <a:buFont typeface="Wingdings" panose="05000000000000000000" pitchFamily="2" charset="2"/>
              <a:buChar char="n"/>
              <a:defRPr kumimoji="1" sz="12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rgbClr val="EC02AF"/>
              </a:buClr>
              <a:buFont typeface="Wingdings" panose="05000000000000000000" pitchFamily="2" charset="2"/>
              <a:buChar char="n"/>
              <a:defRPr kumimoji="1" sz="12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rgbClr val="EC02AF"/>
              </a:buClr>
              <a:buFont typeface="Wingdings" panose="05000000000000000000" pitchFamily="2" charset="2"/>
              <a:buChar char="n"/>
              <a:defRPr kumimoji="1" sz="120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ja-JP" sz="1800" dirty="0">
                <a:solidFill>
                  <a:srgbClr val="FF0000"/>
                </a:solidFill>
                <a:latin typeface="+mj-lt"/>
              </a:rPr>
              <a:t>( 4. Decay [Reheating] )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E23380B-043A-4CB5-8CF9-C8FDDDE0005A}"/>
              </a:ext>
            </a:extLst>
          </p:cNvPr>
          <p:cNvGrpSpPr/>
          <p:nvPr/>
        </p:nvGrpSpPr>
        <p:grpSpPr>
          <a:xfrm>
            <a:off x="-36512" y="4810482"/>
            <a:ext cx="1672310" cy="503237"/>
            <a:chOff x="35496" y="4810482"/>
            <a:chExt cx="1672310" cy="50323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8" name="Rectangle 58"/>
                <p:cNvSpPr>
                  <a:spLocks noChangeArrowheads="1"/>
                </p:cNvSpPr>
                <p:nvPr/>
              </p:nvSpPr>
              <p:spPr bwMode="auto">
                <a:xfrm>
                  <a:off x="35496" y="4810482"/>
                  <a:ext cx="1672310" cy="50323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180000" tIns="180000" rIns="180000" bIns="180000"/>
                <a:lstStyle>
                  <a:lvl1pPr marL="342900" indent="-342900">
                    <a:spcBef>
                      <a:spcPct val="20000"/>
                    </a:spcBef>
                    <a:buClr>
                      <a:srgbClr val="F2C400"/>
                    </a:buClr>
                    <a:buFont typeface="Wingdings" panose="05000000000000000000" pitchFamily="2" charset="2"/>
                    <a:buChar char="n"/>
                    <a:defRPr kumimoji="1" sz="2000">
                      <a:solidFill>
                        <a:schemeClr val="tx1"/>
                      </a:solidFill>
                      <a:latin typeface="HG丸ｺﾞｼｯｸM-PRO" panose="020F0600000000000000" pitchFamily="50" charset="-128"/>
                      <a:ea typeface="HG丸ｺﾞｼｯｸM-PRO" panose="020F0600000000000000" pitchFamily="50" charset="-128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rgbClr val="95EE04"/>
                    </a:buClr>
                    <a:buFont typeface="Wingdings" panose="05000000000000000000" pitchFamily="2" charset="2"/>
                    <a:buChar char="n"/>
                    <a:defRPr kumimoji="1">
                      <a:solidFill>
                        <a:schemeClr val="tx1"/>
                      </a:solidFill>
                      <a:latin typeface="HG丸ｺﾞｼｯｸM-PRO" panose="020F0600000000000000" pitchFamily="50" charset="-128"/>
                      <a:ea typeface="HG丸ｺﾞｼｯｸM-PRO" panose="020F0600000000000000" pitchFamily="50" charset="-128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rgbClr val="02E4CE"/>
                    </a:buClr>
                    <a:buFont typeface="Wingdings" panose="05000000000000000000" pitchFamily="2" charset="2"/>
                    <a:buChar char="n"/>
                    <a:defRPr kumimoji="1" sz="1600">
                      <a:solidFill>
                        <a:schemeClr val="tx1"/>
                      </a:solidFill>
                      <a:latin typeface="HG丸ｺﾞｼｯｸM-PRO" panose="020F0600000000000000" pitchFamily="50" charset="-128"/>
                      <a:ea typeface="HG丸ｺﾞｼｯｸM-PRO" panose="020F0600000000000000" pitchFamily="50" charset="-128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7021FF"/>
                    </a:buClr>
                    <a:buFont typeface="Wingdings" panose="05000000000000000000" pitchFamily="2" charset="2"/>
                    <a:buChar char="n"/>
                    <a:defRPr kumimoji="1" sz="1400">
                      <a:solidFill>
                        <a:schemeClr val="tx1"/>
                      </a:solidFill>
                      <a:latin typeface="HG丸ｺﾞｼｯｸM-PRO" panose="020F0600000000000000" pitchFamily="50" charset="-128"/>
                      <a:ea typeface="HG丸ｺﾞｼｯｸM-PRO" panose="020F0600000000000000" pitchFamily="50" charset="-128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EC02AF"/>
                    </a:buClr>
                    <a:buFont typeface="Wingdings" panose="05000000000000000000" pitchFamily="2" charset="2"/>
                    <a:buChar char="n"/>
                    <a:defRPr kumimoji="1" sz="1200">
                      <a:solidFill>
                        <a:schemeClr val="tx1"/>
                      </a:solidFill>
                      <a:latin typeface="HG丸ｺﾞｼｯｸM-PRO" panose="020F0600000000000000" pitchFamily="50" charset="-128"/>
                      <a:ea typeface="HG丸ｺﾞｼｯｸM-PRO" panose="020F0600000000000000" pitchFamily="50" charset="-128"/>
                    </a:defRPr>
                  </a:lvl5pPr>
                  <a:lvl6pPr marL="2514600" indent="-228600" fontAlgn="base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C02AF"/>
                    </a:buClr>
                    <a:buFont typeface="Wingdings" panose="05000000000000000000" pitchFamily="2" charset="2"/>
                    <a:buChar char="n"/>
                    <a:defRPr kumimoji="1" sz="1200">
                      <a:solidFill>
                        <a:schemeClr val="tx1"/>
                      </a:solidFill>
                      <a:latin typeface="HG丸ｺﾞｼｯｸM-PRO" panose="020F0600000000000000" pitchFamily="50" charset="-128"/>
                      <a:ea typeface="HG丸ｺﾞｼｯｸM-PRO" panose="020F0600000000000000" pitchFamily="50" charset="-128"/>
                    </a:defRPr>
                  </a:lvl6pPr>
                  <a:lvl7pPr marL="2971800" indent="-228600" fontAlgn="base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C02AF"/>
                    </a:buClr>
                    <a:buFont typeface="Wingdings" panose="05000000000000000000" pitchFamily="2" charset="2"/>
                    <a:buChar char="n"/>
                    <a:defRPr kumimoji="1" sz="1200">
                      <a:solidFill>
                        <a:schemeClr val="tx1"/>
                      </a:solidFill>
                      <a:latin typeface="HG丸ｺﾞｼｯｸM-PRO" panose="020F0600000000000000" pitchFamily="50" charset="-128"/>
                      <a:ea typeface="HG丸ｺﾞｼｯｸM-PRO" panose="020F0600000000000000" pitchFamily="50" charset="-128"/>
                    </a:defRPr>
                  </a:lvl7pPr>
                  <a:lvl8pPr marL="3429000" indent="-228600" fontAlgn="base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C02AF"/>
                    </a:buClr>
                    <a:buFont typeface="Wingdings" panose="05000000000000000000" pitchFamily="2" charset="2"/>
                    <a:buChar char="n"/>
                    <a:defRPr kumimoji="1" sz="1200">
                      <a:solidFill>
                        <a:schemeClr val="tx1"/>
                      </a:solidFill>
                      <a:latin typeface="HG丸ｺﾞｼｯｸM-PRO" panose="020F0600000000000000" pitchFamily="50" charset="-128"/>
                      <a:ea typeface="HG丸ｺﾞｼｯｸM-PRO" panose="020F0600000000000000" pitchFamily="50" charset="-128"/>
                    </a:defRPr>
                  </a:lvl8pPr>
                  <a:lvl9pPr marL="3886200" indent="-228600" fontAlgn="base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C02AF"/>
                    </a:buClr>
                    <a:buFont typeface="Wingdings" panose="05000000000000000000" pitchFamily="2" charset="2"/>
                    <a:buChar char="n"/>
                    <a:defRPr kumimoji="1" sz="1200">
                      <a:solidFill>
                        <a:schemeClr val="tx1"/>
                      </a:solidFill>
                      <a:latin typeface="HG丸ｺﾞｼｯｸM-PRO" panose="020F0600000000000000" pitchFamily="50" charset="-128"/>
                      <a:ea typeface="HG丸ｺﾞｼｯｸM-PRO" panose="020F0600000000000000" pitchFamily="50" charset="-128"/>
                    </a:defRPr>
                  </a:lvl9pPr>
                </a:lstStyle>
                <a:p>
                  <a:pPr>
                    <a:buFont typeface="Wingdings" panose="05000000000000000000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ctrlPr>
                              <a:rPr lang="en-US" altLang="ja-JP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  <m:r>
                              <a:rPr lang="en-US" altLang="ja-JP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</m:e>
                        </m:d>
                        <m:r>
                          <a:rPr lang="en-US" altLang="ja-JP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ja-JP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altLang="ja-JP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altLang="ja-JP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𝐶𝑃</m:t>
                        </m:r>
                        <m:r>
                          <a:rPr lang="en-US" altLang="ja-JP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altLang="ja-JP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𝐸𝑞</m:t>
                        </m:r>
                      </m:oMath>
                    </m:oMathPara>
                  </a14:m>
                  <a:endParaRPr lang="en-US" altLang="ja-JP" sz="1800" i="1" dirty="0">
                    <a:solidFill>
                      <a:schemeClr val="tx1"/>
                    </a:solidFill>
                    <a:latin typeface="+mj-lt"/>
                  </a:endParaRPr>
                </a:p>
              </p:txBody>
            </p:sp>
          </mc:Choice>
          <mc:Fallback xmlns="">
            <p:sp>
              <p:nvSpPr>
                <p:cNvPr id="218" name="Rectangle 5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5496" y="4810482"/>
                  <a:ext cx="1672310" cy="503237"/>
                </a:xfrm>
                <a:prstGeom prst="rect">
                  <a:avLst/>
                </a:prstGeom>
                <a:blipFill>
                  <a:blip r:embed="rId28"/>
                  <a:stretch>
                    <a:fillRect b="-8434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19" name="直線コネクタ 218"/>
            <p:cNvCxnSpPr/>
            <p:nvPr/>
          </p:nvCxnSpPr>
          <p:spPr>
            <a:xfrm flipV="1">
              <a:off x="682531" y="5016237"/>
              <a:ext cx="145053" cy="18692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直線コネクタ 219"/>
            <p:cNvCxnSpPr/>
            <p:nvPr/>
          </p:nvCxnSpPr>
          <p:spPr>
            <a:xfrm flipV="1">
              <a:off x="938238" y="5039431"/>
              <a:ext cx="249386" cy="17221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直線コネクタ 220"/>
            <p:cNvCxnSpPr/>
            <p:nvPr/>
          </p:nvCxnSpPr>
          <p:spPr>
            <a:xfrm flipV="1">
              <a:off x="1259632" y="5065789"/>
              <a:ext cx="280077" cy="12148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線コネクタ 107">
              <a:extLst>
                <a:ext uri="{FF2B5EF4-FFF2-40B4-BE49-F238E27FC236}">
                  <a16:creationId xmlns:a16="http://schemas.microsoft.com/office/drawing/2014/main" id="{AA2BBB1B-6D48-4E8E-90E4-735BEA73C775}"/>
                </a:ext>
              </a:extLst>
            </p:cNvPr>
            <p:cNvCxnSpPr/>
            <p:nvPr/>
          </p:nvCxnSpPr>
          <p:spPr>
            <a:xfrm flipV="1">
              <a:off x="322491" y="5042275"/>
              <a:ext cx="145053" cy="18692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959911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repeatCount="indefinite" accel="50000" decel="50000" autoRev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96296E-6 L 0.03159 0.03704 C 0.04253 0.04908 0.07951 0.07153 0.09652 0.07153 C 0.11597 0.07153 0.14809 0.04908 0.15902 0.03704 L 0.19496 -2.96296E-6 " pathEditMode="relative" rAng="0" ptsTypes="AAAAA">
                                      <p:cBhvr>
                                        <p:cTn id="6" dur="1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40" y="356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8" presetClass="entr" presetSubtype="3" repeatCount="indefinite" fill="hold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9" dur="1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8" presetClass="entr" presetSubtype="9" repeatCount="indefinite" fill="hold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2" dur="1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repeatCount="indefinite" fill="hold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repeatCount="indefinite" fill="hold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4" presetClass="path" presetSubtype="0" repeatCount="indefinite" decel="50000" fill="hold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1145 -0.02037 L -0.05086 -0.09375 " pathEditMode="relative" rAng="0" ptsTypes="AA">
                                      <p:cBhvr>
                                        <p:cTn id="20" dur="1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9" y="-3681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4" presetClass="path" presetSubtype="0" repeatCount="indefinite" decel="50000" fill="hold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00556 -0.02268 L 0.04705 -0.09236 " pathEditMode="relative" rAng="0" ptsTypes="AA">
                                      <p:cBhvr>
                                        <p:cTn id="22" dur="1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66" y="-34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repeatCount="indefinite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8" presetClass="entr" presetSubtype="12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1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path" presetSubtype="0" repeatCount="indefinite" decel="38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88889E-6 -4.81481E-6 L -0.00052 0.08635 " pathEditMode="relative" rAng="0" ptsTypes="AA">
                                      <p:cBhvr>
                                        <p:cTn id="41" dur="1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4306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repeatCount="indefinite" decel="38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8.33333E-7 3.33333E-6 L 0.02743 0.08333 " pathEditMode="relative" rAng="0" ptsTypes="AA">
                                      <p:cBhvr>
                                        <p:cTn id="43" dur="1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72" y="4167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repeatCount="indefinite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5E-6 1.48148E-6 L -0.02882 0.08241 " pathEditMode="relative" rAng="0" ptsTypes="AA">
                                      <p:cBhvr>
                                        <p:cTn id="45" dur="1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1" y="412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7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50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53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56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" grpId="0" animBg="1"/>
      <p:bldP spid="217" grpId="0" animBg="1"/>
      <p:bldP spid="229" grpId="0"/>
      <p:bldP spid="233" grpId="0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112308</TotalTime>
  <Words>2772</Words>
  <Application>Microsoft Office PowerPoint</Application>
  <PresentationFormat>画面に合わせる (4:3)</PresentationFormat>
  <Paragraphs>617</Paragraphs>
  <Slides>24</Slides>
  <Notes>23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24</vt:i4>
      </vt:variant>
    </vt:vector>
  </HeadingPairs>
  <TitlesOfParts>
    <vt:vector size="31" baseType="lpstr">
      <vt:lpstr>HG丸ｺﾞｼｯｸM-PRO</vt:lpstr>
      <vt:lpstr>ＭＳ Ｐゴシック</vt:lpstr>
      <vt:lpstr>Arial</vt:lpstr>
      <vt:lpstr>Calibri</vt:lpstr>
      <vt:lpstr>Cambria Math</vt:lpstr>
      <vt:lpstr>Wingdings</vt:lpstr>
      <vt:lpstr>Office ​​テーマ</vt:lpstr>
      <vt:lpstr>Matter-antimatter asymmetry generation due to time-varying background field</vt:lpstr>
      <vt:lpstr>Introduction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Asymmetric particle production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 Summary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Particle Production and  Vacuum Selection with Higher Dimensional Operator</dc:title>
  <dc:creator>FJ-USER</dc:creator>
  <cp:lastModifiedBy>Seishi ENOMOTO</cp:lastModifiedBy>
  <cp:revision>1760</cp:revision>
  <dcterms:created xsi:type="dcterms:W3CDTF">2012-07-15T15:06:56Z</dcterms:created>
  <dcterms:modified xsi:type="dcterms:W3CDTF">2019-12-01T05:42:17Z</dcterms:modified>
</cp:coreProperties>
</file>