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77"/>
  </p:notesMasterIdLst>
  <p:sldIdLst>
    <p:sldId id="516" r:id="rId2"/>
    <p:sldId id="550" r:id="rId3"/>
    <p:sldId id="529" r:id="rId4"/>
    <p:sldId id="536" r:id="rId5"/>
    <p:sldId id="537" r:id="rId6"/>
    <p:sldId id="538" r:id="rId7"/>
    <p:sldId id="541" r:id="rId8"/>
    <p:sldId id="540" r:id="rId9"/>
    <p:sldId id="530" r:id="rId10"/>
    <p:sldId id="532" r:id="rId11"/>
    <p:sldId id="552" r:id="rId12"/>
    <p:sldId id="518" r:id="rId13"/>
    <p:sldId id="555" r:id="rId14"/>
    <p:sldId id="556" r:id="rId15"/>
    <p:sldId id="535" r:id="rId16"/>
    <p:sldId id="523" r:id="rId17"/>
    <p:sldId id="554" r:id="rId18"/>
    <p:sldId id="558" r:id="rId19"/>
    <p:sldId id="462" r:id="rId20"/>
    <p:sldId id="559" r:id="rId21"/>
    <p:sldId id="458" r:id="rId22"/>
    <p:sldId id="463" r:id="rId23"/>
    <p:sldId id="466" r:id="rId24"/>
    <p:sldId id="464" r:id="rId25"/>
    <p:sldId id="467" r:id="rId26"/>
    <p:sldId id="465" r:id="rId27"/>
    <p:sldId id="471" r:id="rId28"/>
    <p:sldId id="547" r:id="rId29"/>
    <p:sldId id="452" r:id="rId30"/>
    <p:sldId id="560" r:id="rId31"/>
    <p:sldId id="468" r:id="rId32"/>
    <p:sldId id="472" r:id="rId33"/>
    <p:sldId id="470" r:id="rId34"/>
    <p:sldId id="475" r:id="rId35"/>
    <p:sldId id="474" r:id="rId36"/>
    <p:sldId id="561" r:id="rId37"/>
    <p:sldId id="478" r:id="rId38"/>
    <p:sldId id="479" r:id="rId39"/>
    <p:sldId id="482" r:id="rId40"/>
    <p:sldId id="481" r:id="rId41"/>
    <p:sldId id="484" r:id="rId42"/>
    <p:sldId id="483" r:id="rId43"/>
    <p:sldId id="486" r:id="rId44"/>
    <p:sldId id="485" r:id="rId45"/>
    <p:sldId id="487" r:id="rId46"/>
    <p:sldId id="490" r:id="rId47"/>
    <p:sldId id="488" r:id="rId48"/>
    <p:sldId id="491" r:id="rId49"/>
    <p:sldId id="493" r:id="rId50"/>
    <p:sldId id="489" r:id="rId51"/>
    <p:sldId id="494" r:id="rId52"/>
    <p:sldId id="495" r:id="rId53"/>
    <p:sldId id="497" r:id="rId54"/>
    <p:sldId id="498" r:id="rId55"/>
    <p:sldId id="508" r:id="rId56"/>
    <p:sldId id="509" r:id="rId57"/>
    <p:sldId id="510" r:id="rId58"/>
    <p:sldId id="562" r:id="rId59"/>
    <p:sldId id="511" r:id="rId60"/>
    <p:sldId id="362" r:id="rId61"/>
    <p:sldId id="512" r:id="rId62"/>
    <p:sldId id="513" r:id="rId63"/>
    <p:sldId id="515" r:id="rId64"/>
    <p:sldId id="514" r:id="rId65"/>
    <p:sldId id="526" r:id="rId66"/>
    <p:sldId id="563" r:id="rId67"/>
    <p:sldId id="307" r:id="rId68"/>
    <p:sldId id="430" r:id="rId69"/>
    <p:sldId id="500" r:id="rId70"/>
    <p:sldId id="501" r:id="rId71"/>
    <p:sldId id="503" r:id="rId72"/>
    <p:sldId id="504" r:id="rId73"/>
    <p:sldId id="505" r:id="rId74"/>
    <p:sldId id="496" r:id="rId75"/>
    <p:sldId id="444" r:id="rId7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9" autoAdjust="0"/>
  </p:normalViewPr>
  <p:slideViewPr>
    <p:cSldViewPr>
      <p:cViewPr>
        <p:scale>
          <a:sx n="90" d="100"/>
          <a:sy n="90" d="100"/>
        </p:scale>
        <p:origin x="-81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8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FF1709-381F-456D-B5E9-D99A5AC0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04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48FE22-7348-48DD-ABEB-3804750583FA}" type="slidenum">
              <a:rPr lang="ru-RU" altLang="ru-RU"/>
              <a:pPr eaLnBrk="1" hangingPunct="1"/>
              <a:t>2</a:t>
            </a:fld>
            <a:endParaRPr lang="ru-RU" altLang="ru-RU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D207049-8F79-4C14-838C-2C859A2CE384}" type="slidenum">
              <a:rPr lang="ru-RU" altLang="ru-RU" sz="1200">
                <a:latin typeface="Times New Roman" pitchFamily="18" charset="0"/>
              </a:rPr>
              <a:pPr algn="r"/>
              <a:t>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11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17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17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18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18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D069D-836A-4B13-9680-51CFFF409378}" type="slidenum">
              <a:rPr lang="ru-RU" altLang="ru-RU"/>
              <a:pPr eaLnBrk="1" hangingPunct="1"/>
              <a:t>19</a:t>
            </a:fld>
            <a:endParaRPr lang="ru-RU" altLang="ru-RU"/>
          </a:p>
        </p:txBody>
      </p:sp>
      <p:sp>
        <p:nvSpPr>
          <p:cNvPr id="13312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F662D4F-2E60-4124-B115-9DC4575ADEB1}" type="slidenum">
              <a:rPr lang="ru-RU" altLang="ru-RU" sz="1200">
                <a:latin typeface="Times New Roman" pitchFamily="18" charset="0"/>
              </a:rPr>
              <a:pPr algn="r"/>
              <a:t>19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312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A967E3A-6464-40BF-8587-EEEA49696EA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19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31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D069D-836A-4B13-9680-51CFFF409378}" type="slidenum">
              <a:rPr lang="ru-RU" altLang="ru-RU"/>
              <a:pPr eaLnBrk="1" hangingPunct="1"/>
              <a:t>20</a:t>
            </a:fld>
            <a:endParaRPr lang="ru-RU" altLang="ru-RU"/>
          </a:p>
        </p:txBody>
      </p:sp>
      <p:sp>
        <p:nvSpPr>
          <p:cNvPr id="13312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F662D4F-2E60-4124-B115-9DC4575ADEB1}" type="slidenum">
              <a:rPr lang="ru-RU" altLang="ru-RU" sz="1200">
                <a:latin typeface="Times New Roman" pitchFamily="18" charset="0"/>
              </a:rPr>
              <a:pPr algn="r"/>
              <a:t>20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312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A967E3A-6464-40BF-8587-EEEA49696EA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20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31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48FE22-7348-48DD-ABEB-3804750583FA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D207049-8F79-4C14-838C-2C859A2CE384}" type="slidenum">
              <a:rPr lang="ru-RU" altLang="ru-RU" sz="1200">
                <a:latin typeface="Times New Roman" pitchFamily="18" charset="0"/>
              </a:rPr>
              <a:pPr algn="r"/>
              <a:t>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2FC14-B4D6-4338-A84C-C7237088B35A}" type="slidenum">
              <a:rPr lang="ru-RU" altLang="ru-RU"/>
              <a:pPr eaLnBrk="1" hangingPunct="1"/>
              <a:t>21</a:t>
            </a:fld>
            <a:endParaRPr lang="ru-RU" altLang="ru-RU"/>
          </a:p>
        </p:txBody>
      </p:sp>
      <p:sp>
        <p:nvSpPr>
          <p:cNvPr id="13005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4B2B445-0E1B-4686-ACFF-DD425DB524BF}" type="slidenum">
              <a:rPr lang="ru-RU" altLang="ru-RU" sz="1200">
                <a:latin typeface="Times New Roman" pitchFamily="18" charset="0"/>
              </a:rPr>
              <a:pPr algn="r"/>
              <a:t>21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005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482891D-822B-41AE-8E43-52E7DEDC2C9D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0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75A285-6BDE-4DDA-9017-BF12FFA7722B}" type="slidenum">
              <a:rPr lang="ru-RU" altLang="ru-RU"/>
              <a:pPr eaLnBrk="1" hangingPunct="1"/>
              <a:t>22</a:t>
            </a:fld>
            <a:endParaRPr lang="ru-RU" altLang="ru-RU"/>
          </a:p>
        </p:txBody>
      </p:sp>
      <p:sp>
        <p:nvSpPr>
          <p:cNvPr id="13414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C6EEAEE-783A-4DC2-BB4F-94A9949B6FB8}" type="slidenum">
              <a:rPr lang="ru-RU" altLang="ru-RU" sz="1200">
                <a:latin typeface="Times New Roman" pitchFamily="18" charset="0"/>
              </a:rPr>
              <a:pPr algn="r"/>
              <a:t>22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414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F88B69F-B071-4CD7-BE9A-E6B3A78D976B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41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6B2979-D878-486E-9963-3A8A68D6D14B}" type="slidenum">
              <a:rPr lang="ru-RU" altLang="ru-RU"/>
              <a:pPr eaLnBrk="1" hangingPunct="1"/>
              <a:t>23</a:t>
            </a:fld>
            <a:endParaRPr lang="ru-RU" altLang="ru-RU"/>
          </a:p>
        </p:txBody>
      </p:sp>
      <p:sp>
        <p:nvSpPr>
          <p:cNvPr id="135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8EFABE5-0F98-4947-BC4A-4AFE74B0E881}" type="slidenum">
              <a:rPr lang="ru-RU" altLang="ru-RU" sz="1200">
                <a:latin typeface="Times New Roman" pitchFamily="18" charset="0"/>
              </a:rPr>
              <a:pPr algn="r"/>
              <a:t>23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5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B20FB46-75A0-4EB0-B7EA-4C25A797AA3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51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B31CF4-C2EF-45BB-AA1E-B0B7D5D42863}" type="slidenum">
              <a:rPr lang="ru-RU" altLang="ru-RU"/>
              <a:pPr eaLnBrk="1" hangingPunct="1"/>
              <a:t>24</a:t>
            </a:fld>
            <a:endParaRPr lang="ru-RU" altLang="ru-RU"/>
          </a:p>
        </p:txBody>
      </p:sp>
      <p:sp>
        <p:nvSpPr>
          <p:cNvPr id="13619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2B3267E-562B-4A6E-9522-C558E2E5A699}" type="slidenum">
              <a:rPr lang="ru-RU" altLang="ru-RU" sz="1200">
                <a:latin typeface="Times New Roman" pitchFamily="18" charset="0"/>
              </a:rPr>
              <a:pPr algn="r"/>
              <a:t>24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619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AC6FF45-41B4-4D06-A378-413AA428AFF4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61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C47443-41EC-4D14-8C12-E6DAD024B702}" type="slidenum">
              <a:rPr lang="ru-RU" altLang="ru-RU"/>
              <a:pPr eaLnBrk="1" hangingPunct="1"/>
              <a:t>25</a:t>
            </a:fld>
            <a:endParaRPr lang="ru-RU" altLang="ru-RU"/>
          </a:p>
        </p:txBody>
      </p:sp>
      <p:sp>
        <p:nvSpPr>
          <p:cNvPr id="13721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B27E2BF-A6B5-41D7-A6F6-3E4D06F35FEC}" type="slidenum">
              <a:rPr lang="ru-RU" altLang="ru-RU" sz="1200">
                <a:latin typeface="Times New Roman" pitchFamily="18" charset="0"/>
              </a:rPr>
              <a:pPr algn="r"/>
              <a:t>25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722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F5702A7-63E7-4F5C-9CA9-DEB1C223483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72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C158CD-A08A-41AC-A709-FDE7D33DB402}" type="slidenum">
              <a:rPr lang="ru-RU" altLang="ru-RU"/>
              <a:pPr eaLnBrk="1" hangingPunct="1"/>
              <a:t>26</a:t>
            </a:fld>
            <a:endParaRPr lang="ru-RU" altLang="ru-RU"/>
          </a:p>
        </p:txBody>
      </p:sp>
      <p:sp>
        <p:nvSpPr>
          <p:cNvPr id="13824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3C44894-F4A7-4182-9B5F-D657FBE1A816}" type="slidenum">
              <a:rPr lang="ru-RU" altLang="ru-RU" sz="1200">
                <a:latin typeface="Times New Roman" pitchFamily="18" charset="0"/>
              </a:rPr>
              <a:pPr algn="r"/>
              <a:t>26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824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B43FE04-814B-4BF5-96C1-70CC96830BF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82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4E5972-B996-4B31-A31D-12034AF7FB1A}" type="slidenum">
              <a:rPr lang="ru-RU" altLang="ru-RU"/>
              <a:pPr eaLnBrk="1" hangingPunct="1"/>
              <a:t>27</a:t>
            </a:fld>
            <a:endParaRPr lang="ru-RU" altLang="ru-RU"/>
          </a:p>
        </p:txBody>
      </p:sp>
      <p:sp>
        <p:nvSpPr>
          <p:cNvPr id="13926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CE5BBC2-9042-4F52-B6FE-C5A319DCEAB2}" type="slidenum">
              <a:rPr lang="ru-RU" altLang="ru-RU" sz="1200">
                <a:latin typeface="Times New Roman" pitchFamily="18" charset="0"/>
              </a:rPr>
              <a:pPr algn="r"/>
              <a:t>27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3926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230AEE6-6062-4B63-A7AF-9DA51474EAD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27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9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48FE22-7348-48DD-ABEB-3804750583FA}" type="slidenum">
              <a:rPr lang="ru-RU" altLang="ru-RU"/>
              <a:pPr eaLnBrk="1" hangingPunct="1"/>
              <a:t>28</a:t>
            </a:fld>
            <a:endParaRPr lang="ru-RU" altLang="ru-RU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D207049-8F79-4C14-838C-2C859A2CE384}" type="slidenum">
              <a:rPr lang="ru-RU" altLang="ru-RU" sz="1200">
                <a:latin typeface="Times New Roman" pitchFamily="18" charset="0"/>
              </a:rPr>
              <a:pPr algn="r"/>
              <a:t>28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F9F186-8C75-40EF-9617-77962F3C76E4}" type="slidenum">
              <a:rPr lang="ru-RU" altLang="ru-RU"/>
              <a:pPr eaLnBrk="1" hangingPunct="1"/>
              <a:t>29</a:t>
            </a:fld>
            <a:endParaRPr lang="ru-RU" altLang="ru-RU"/>
          </a:p>
        </p:txBody>
      </p:sp>
      <p:sp>
        <p:nvSpPr>
          <p:cNvPr id="1249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793ED55-A99A-4A6B-9DD9-32005F17E0CC}" type="slidenum">
              <a:rPr lang="ru-RU" altLang="ru-RU" sz="1200">
                <a:latin typeface="Times New Roman" pitchFamily="18" charset="0"/>
              </a:rPr>
              <a:pPr algn="r"/>
              <a:t>29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49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30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30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4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B901DD-D1A7-4209-905F-6E21617C5EEA}" type="slidenum">
              <a:rPr lang="ru-RU" altLang="ru-RU"/>
              <a:pPr eaLnBrk="1" hangingPunct="1"/>
              <a:t>31</a:t>
            </a:fld>
            <a:endParaRPr lang="ru-RU" altLang="ru-RU"/>
          </a:p>
        </p:txBody>
      </p:sp>
      <p:sp>
        <p:nvSpPr>
          <p:cNvPr id="14029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4F7C6F7-00AE-4033-A3FE-9606AC17B93C}" type="slidenum">
              <a:rPr lang="ru-RU" altLang="ru-RU" sz="1200">
                <a:latin typeface="Times New Roman" pitchFamily="18" charset="0"/>
              </a:rPr>
              <a:pPr algn="r"/>
              <a:t>31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029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1FEBACA-AEAE-49D1-8822-1F1F2425032C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0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C03BB7-8F46-4FE1-921C-AE278AD93B23}" type="slidenum">
              <a:rPr lang="ru-RU" altLang="ru-RU"/>
              <a:pPr eaLnBrk="1" hangingPunct="1"/>
              <a:t>32</a:t>
            </a:fld>
            <a:endParaRPr lang="ru-RU" altLang="ru-RU"/>
          </a:p>
        </p:txBody>
      </p:sp>
      <p:sp>
        <p:nvSpPr>
          <p:cNvPr id="1413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EF933F7-C419-4B36-AA0D-C2C90B691E2A}" type="slidenum">
              <a:rPr lang="ru-RU" altLang="ru-RU" sz="1200">
                <a:latin typeface="Times New Roman" pitchFamily="18" charset="0"/>
              </a:rPr>
              <a:pPr algn="r"/>
              <a:t>32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131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6F27F9C-C093-4B10-A06E-D7DD5940F68B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1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94EF69-D9E4-404A-9DC3-80C241D81CEB}" type="slidenum">
              <a:rPr lang="ru-RU" altLang="ru-RU"/>
              <a:pPr eaLnBrk="1" hangingPunct="1"/>
              <a:t>33</a:t>
            </a:fld>
            <a:endParaRPr lang="ru-RU" altLang="ru-RU"/>
          </a:p>
        </p:txBody>
      </p:sp>
      <p:sp>
        <p:nvSpPr>
          <p:cNvPr id="1423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7B09F9C-E21C-4B66-8B21-57280EF65291}" type="slidenum">
              <a:rPr lang="ru-RU" altLang="ru-RU" sz="1200">
                <a:latin typeface="Times New Roman" pitchFamily="18" charset="0"/>
              </a:rPr>
              <a:pPr algn="r"/>
              <a:t>33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23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2B0AEF8-555A-4F8E-9170-D557074944D3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2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524B47-DC17-4DE6-9CC3-D518523D2064}" type="slidenum">
              <a:rPr lang="ru-RU" altLang="ru-RU"/>
              <a:pPr eaLnBrk="1" hangingPunct="1"/>
              <a:t>34</a:t>
            </a:fld>
            <a:endParaRPr lang="ru-RU" altLang="ru-RU"/>
          </a:p>
        </p:txBody>
      </p:sp>
      <p:sp>
        <p:nvSpPr>
          <p:cNvPr id="1433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97696FC-23D4-4745-B339-5846BEBE2FFE}" type="slidenum">
              <a:rPr lang="ru-RU" altLang="ru-RU" sz="1200">
                <a:latin typeface="Times New Roman" pitchFamily="18" charset="0"/>
              </a:rPr>
              <a:pPr algn="r"/>
              <a:t>34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336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316DC85-5423-496D-B323-FA50C1329CA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3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CFF57A-A0E2-4C2E-9463-3977D59C6B98}" type="slidenum">
              <a:rPr lang="ru-RU" altLang="ru-RU"/>
              <a:pPr eaLnBrk="1" hangingPunct="1"/>
              <a:t>35</a:t>
            </a:fld>
            <a:endParaRPr lang="ru-RU" altLang="ru-RU"/>
          </a:p>
        </p:txBody>
      </p:sp>
      <p:sp>
        <p:nvSpPr>
          <p:cNvPr id="14438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2944B3C-73E3-4D4B-88F5-F0AB1DD4891B}" type="slidenum">
              <a:rPr lang="ru-RU" altLang="ru-RU" sz="1200">
                <a:latin typeface="Times New Roman" pitchFamily="18" charset="0"/>
              </a:rPr>
              <a:pPr algn="r"/>
              <a:t>35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438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17B25BC-23A3-4ED2-873F-BA4A5373B380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4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BF1CC7-6337-4914-98C8-25DF62E2E8D3}" type="slidenum">
              <a:rPr lang="ru-RU" altLang="ru-RU"/>
              <a:pPr eaLnBrk="1" hangingPunct="1"/>
              <a:t>36</a:t>
            </a:fld>
            <a:endParaRPr lang="ru-RU" altLang="ru-RU"/>
          </a:p>
        </p:txBody>
      </p:sp>
      <p:sp>
        <p:nvSpPr>
          <p:cNvPr id="14643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063BCBE-1760-4F09-B1BA-F08873FBBBF5}" type="slidenum">
              <a:rPr lang="ru-RU" altLang="ru-RU" sz="1200">
                <a:latin typeface="Times New Roman" pitchFamily="18" charset="0"/>
              </a:rPr>
              <a:pPr algn="r"/>
              <a:t>36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643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C655A18-3A3F-4EDF-A134-B98B660A930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6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BF1CC7-6337-4914-98C8-25DF62E2E8D3}" type="slidenum">
              <a:rPr lang="ru-RU" altLang="ru-RU"/>
              <a:pPr eaLnBrk="1" hangingPunct="1"/>
              <a:t>37</a:t>
            </a:fld>
            <a:endParaRPr lang="ru-RU" altLang="ru-RU"/>
          </a:p>
        </p:txBody>
      </p:sp>
      <p:sp>
        <p:nvSpPr>
          <p:cNvPr id="14643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063BCBE-1760-4F09-B1BA-F08873FBBBF5}" type="slidenum">
              <a:rPr lang="ru-RU" altLang="ru-RU" sz="1200">
                <a:latin typeface="Times New Roman" pitchFamily="18" charset="0"/>
              </a:rPr>
              <a:pPr algn="r"/>
              <a:t>37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643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C655A18-3A3F-4EDF-A134-B98B660A930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6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CB0261-2693-4E2D-AA44-1DD3851D0F1B}" type="slidenum">
              <a:rPr lang="ru-RU" altLang="ru-RU"/>
              <a:pPr eaLnBrk="1" hangingPunct="1"/>
              <a:t>38</a:t>
            </a:fld>
            <a:endParaRPr lang="ru-RU" altLang="ru-RU"/>
          </a:p>
        </p:txBody>
      </p:sp>
      <p:sp>
        <p:nvSpPr>
          <p:cNvPr id="14848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AB73813-929C-4816-8734-0CE0CDF0F474}" type="slidenum">
              <a:rPr lang="ru-RU" altLang="ru-RU" sz="1200">
                <a:latin typeface="Times New Roman" pitchFamily="18" charset="0"/>
              </a:rPr>
              <a:pPr algn="r"/>
              <a:t>38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4848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71D04AA-FE07-4E61-B1ED-822CE8720B55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38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48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A34474-C64C-4244-BDDD-1DEE71D4AF22}" type="slidenum">
              <a:rPr lang="ru-RU" altLang="ru-RU"/>
              <a:pPr eaLnBrk="1" hangingPunct="1"/>
              <a:t>39</a:t>
            </a:fld>
            <a:endParaRPr lang="ru-RU" altLang="ru-RU"/>
          </a:p>
        </p:txBody>
      </p:sp>
      <p:sp>
        <p:nvSpPr>
          <p:cNvPr id="150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80417E0-9AC4-4EC3-9F23-C6D5A77D09C4}" type="slidenum">
              <a:rPr lang="ru-RU" altLang="ru-RU" sz="1200">
                <a:latin typeface="Times New Roman" pitchFamily="18" charset="0"/>
              </a:rPr>
              <a:pPr algn="r"/>
              <a:t>39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053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E19488F-1207-4F48-ACB0-D5F40B3313E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39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0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008802-1505-4D82-98B5-4F4CDC0A0C79}" type="slidenum">
              <a:rPr lang="ru-RU" altLang="ru-RU"/>
              <a:pPr eaLnBrk="1" hangingPunct="1"/>
              <a:t>40</a:t>
            </a:fld>
            <a:endParaRPr lang="ru-RU" altLang="ru-RU"/>
          </a:p>
        </p:txBody>
      </p:sp>
      <p:sp>
        <p:nvSpPr>
          <p:cNvPr id="15155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842790B-B519-4963-B64B-DCE9B66AD374}" type="slidenum">
              <a:rPr lang="ru-RU" altLang="ru-RU" sz="1200">
                <a:latin typeface="Times New Roman" pitchFamily="18" charset="0"/>
              </a:rPr>
              <a:pPr algn="r"/>
              <a:t>40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155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5FB865F-BA81-4EA5-AB68-23BCFA5F3193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40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1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FF5738-65DB-4747-82B3-0C1BCCEAD059}" type="slidenum">
              <a:rPr lang="ru-RU" altLang="ru-RU"/>
              <a:pPr eaLnBrk="1" hangingPunct="1"/>
              <a:t>41</a:t>
            </a:fld>
            <a:endParaRPr lang="ru-RU" altLang="ru-RU"/>
          </a:p>
        </p:txBody>
      </p:sp>
      <p:sp>
        <p:nvSpPr>
          <p:cNvPr id="152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E7C3A51-B6E4-4448-A043-D197953F01AE}" type="slidenum">
              <a:rPr lang="ru-RU" altLang="ru-RU" sz="1200">
                <a:latin typeface="Times New Roman" pitchFamily="18" charset="0"/>
              </a:rPr>
              <a:pPr algn="r"/>
              <a:t>41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25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4950D8B-3079-4126-A0F2-EC7FA397E01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2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7C7E36-2CA7-402B-B577-393C422FB670}" type="slidenum">
              <a:rPr lang="ru-RU" altLang="ru-RU"/>
              <a:pPr eaLnBrk="1" hangingPunct="1"/>
              <a:t>42</a:t>
            </a:fld>
            <a:endParaRPr lang="ru-RU" altLang="ru-RU"/>
          </a:p>
        </p:txBody>
      </p:sp>
      <p:sp>
        <p:nvSpPr>
          <p:cNvPr id="15360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070AA26-9C16-4D99-9F33-A62565EFC2F5}" type="slidenum">
              <a:rPr lang="ru-RU" altLang="ru-RU" sz="1200">
                <a:latin typeface="Times New Roman" pitchFamily="18" charset="0"/>
              </a:rPr>
              <a:pPr algn="r"/>
              <a:t>42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360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2A2339F-D636-4B11-8784-47B0BC511B43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3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3FD6C8-F000-4AB1-8CBC-2F407317A47E}" type="slidenum">
              <a:rPr lang="ru-RU" altLang="ru-RU"/>
              <a:pPr eaLnBrk="1" hangingPunct="1"/>
              <a:t>43</a:t>
            </a:fld>
            <a:endParaRPr lang="ru-RU" altLang="ru-RU"/>
          </a:p>
        </p:txBody>
      </p:sp>
      <p:sp>
        <p:nvSpPr>
          <p:cNvPr id="1546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10E3F6D-AE64-44E3-B758-B6EDD9AEECFF}" type="slidenum">
              <a:rPr lang="ru-RU" altLang="ru-RU" sz="1200">
                <a:latin typeface="Times New Roman" pitchFamily="18" charset="0"/>
              </a:rPr>
              <a:pPr algn="r"/>
              <a:t>43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462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0FB9FCD-9564-474D-8293-FB5BE1FB7945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4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B0420A-2E59-47CA-B73D-87F32D0F5547}" type="slidenum">
              <a:rPr lang="ru-RU" altLang="ru-RU"/>
              <a:pPr eaLnBrk="1" hangingPunct="1"/>
              <a:t>44</a:t>
            </a:fld>
            <a:endParaRPr lang="ru-RU" altLang="ru-RU"/>
          </a:p>
        </p:txBody>
      </p:sp>
      <p:sp>
        <p:nvSpPr>
          <p:cNvPr id="15565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D1A093A-0F64-4822-A8FE-45EF82288045}" type="slidenum">
              <a:rPr lang="ru-RU" altLang="ru-RU" sz="1200">
                <a:latin typeface="Times New Roman" pitchFamily="18" charset="0"/>
              </a:rPr>
              <a:pPr algn="r"/>
              <a:t>44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565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BBC9060-A861-41A6-AA52-51A7EBE2275D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5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BF358-862F-41F1-8273-686DC5BB7EA6}" type="slidenum">
              <a:rPr lang="ru-RU" altLang="ru-RU"/>
              <a:pPr eaLnBrk="1" hangingPunct="1"/>
              <a:t>45</a:t>
            </a:fld>
            <a:endParaRPr lang="ru-RU" altLang="ru-RU"/>
          </a:p>
        </p:txBody>
      </p:sp>
      <p:sp>
        <p:nvSpPr>
          <p:cNvPr id="15667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01D79CB-FBF5-4005-8FD9-0968993A580D}" type="slidenum">
              <a:rPr lang="ru-RU" altLang="ru-RU" sz="1200">
                <a:latin typeface="Times New Roman" pitchFamily="18" charset="0"/>
              </a:rPr>
              <a:pPr algn="r"/>
              <a:t>45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667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EABF370-B6AC-46E5-9F20-61D4DDC301FE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6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E32793-3A36-47A9-88EE-137D5B20FA8D}" type="slidenum">
              <a:rPr lang="ru-RU" altLang="ru-RU"/>
              <a:pPr eaLnBrk="1" hangingPunct="1"/>
              <a:t>46</a:t>
            </a:fld>
            <a:endParaRPr lang="ru-RU" altLang="ru-RU"/>
          </a:p>
        </p:txBody>
      </p:sp>
      <p:sp>
        <p:nvSpPr>
          <p:cNvPr id="15769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B0FFC31-6819-494D-ABCC-6CDEF155EE0E}" type="slidenum">
              <a:rPr lang="ru-RU" altLang="ru-RU" sz="1200">
                <a:latin typeface="Times New Roman" pitchFamily="18" charset="0"/>
              </a:rPr>
              <a:pPr algn="r"/>
              <a:t>46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770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83C1F21-9E7C-4B32-9C5A-B635EAB84D9D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7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8BFC2F-53F3-483F-A29A-DF90D2E92D4E}" type="slidenum">
              <a:rPr lang="ru-RU" altLang="ru-RU"/>
              <a:pPr eaLnBrk="1" hangingPunct="1"/>
              <a:t>47</a:t>
            </a:fld>
            <a:endParaRPr lang="ru-RU" altLang="ru-RU"/>
          </a:p>
        </p:txBody>
      </p:sp>
      <p:sp>
        <p:nvSpPr>
          <p:cNvPr id="15872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A5E99F9-D39B-432D-B0C6-3C73D7444E27}" type="slidenum">
              <a:rPr lang="ru-RU" altLang="ru-RU" sz="1200">
                <a:latin typeface="Times New Roman" pitchFamily="18" charset="0"/>
              </a:rPr>
              <a:pPr algn="r"/>
              <a:t>47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872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3E2FBAC-0C1F-4153-9224-7AD37CEC599C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8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6296F4-62D7-4210-8032-60633765806E}" type="slidenum">
              <a:rPr lang="ru-RU" altLang="ru-RU"/>
              <a:pPr eaLnBrk="1" hangingPunct="1"/>
              <a:t>48</a:t>
            </a:fld>
            <a:endParaRPr lang="ru-RU" altLang="ru-RU"/>
          </a:p>
        </p:txBody>
      </p:sp>
      <p:sp>
        <p:nvSpPr>
          <p:cNvPr id="15974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E37DC23-8DB8-471D-A976-CE990773501B}" type="slidenum">
              <a:rPr lang="ru-RU" altLang="ru-RU" sz="1200">
                <a:latin typeface="Times New Roman" pitchFamily="18" charset="0"/>
              </a:rPr>
              <a:pPr algn="r"/>
              <a:t>48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5974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1EFD199-FF1C-4FB4-9398-FBD07BA876F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48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59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E2C0DE-429E-42FF-81C3-C80441D4E266}" type="slidenum">
              <a:rPr lang="ru-RU" altLang="ru-RU"/>
              <a:pPr eaLnBrk="1" hangingPunct="1"/>
              <a:t>49</a:t>
            </a:fld>
            <a:endParaRPr lang="ru-RU" altLang="ru-RU"/>
          </a:p>
        </p:txBody>
      </p:sp>
      <p:sp>
        <p:nvSpPr>
          <p:cNvPr id="1607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A2B7005-846B-4220-9BE2-3671D3910F8F}" type="slidenum">
              <a:rPr lang="ru-RU" altLang="ru-RU" sz="1200">
                <a:latin typeface="Times New Roman" pitchFamily="18" charset="0"/>
              </a:rPr>
              <a:pPr algn="r"/>
              <a:t>49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07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B0943D7-22FF-4E2D-98B3-D1242F4E683B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49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0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4F1DBE-65BE-466E-B7B4-6E5472F37AAD}" type="slidenum">
              <a:rPr lang="ru-RU" altLang="ru-RU"/>
              <a:pPr eaLnBrk="1" hangingPunct="1"/>
              <a:t>50</a:t>
            </a:fld>
            <a:endParaRPr lang="ru-RU" altLang="ru-RU"/>
          </a:p>
        </p:txBody>
      </p:sp>
      <p:sp>
        <p:nvSpPr>
          <p:cNvPr id="16179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44BDE07-593F-4C80-971C-6A692B47E24F}" type="slidenum">
              <a:rPr lang="ru-RU" altLang="ru-RU" sz="1200">
                <a:latin typeface="Times New Roman" pitchFamily="18" charset="0"/>
              </a:rPr>
              <a:pPr algn="r"/>
              <a:t>50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179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CD57FD7-E969-485F-971E-4445C9C28481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50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1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6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7470FC-03DB-4C17-9B8B-CB6D1570C9F7}" type="slidenum">
              <a:rPr lang="ru-RU" altLang="ru-RU"/>
              <a:pPr eaLnBrk="1" hangingPunct="1"/>
              <a:t>51</a:t>
            </a:fld>
            <a:endParaRPr lang="ru-RU" altLang="ru-RU"/>
          </a:p>
        </p:txBody>
      </p:sp>
      <p:sp>
        <p:nvSpPr>
          <p:cNvPr id="16281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226F04E-F6E8-4629-8CFB-ECF82907F085}" type="slidenum">
              <a:rPr lang="ru-RU" altLang="ru-RU" sz="1200">
                <a:latin typeface="Times New Roman" pitchFamily="18" charset="0"/>
              </a:rPr>
              <a:pPr algn="r"/>
              <a:t>51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282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F3AA5F4-5210-4ED8-BFE4-F42729425F2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2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0108F7-1AB0-4415-B129-6314C209985D}" type="slidenum">
              <a:rPr lang="ru-RU" altLang="ru-RU"/>
              <a:pPr eaLnBrk="1" hangingPunct="1"/>
              <a:t>52</a:t>
            </a:fld>
            <a:endParaRPr lang="ru-RU" altLang="ru-RU"/>
          </a:p>
        </p:txBody>
      </p:sp>
      <p:sp>
        <p:nvSpPr>
          <p:cNvPr id="16486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D7257B6-3D12-4632-83FC-210826D53641}" type="slidenum">
              <a:rPr lang="ru-RU" altLang="ru-RU" sz="1200">
                <a:latin typeface="Times New Roman" pitchFamily="18" charset="0"/>
              </a:rPr>
              <a:pPr algn="r"/>
              <a:t>52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486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D1737CA-4366-4469-AD70-44CC762575C2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4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7C555E-EE53-47C4-B21C-F9D98A419142}" type="slidenum">
              <a:rPr lang="ru-RU" altLang="ru-RU"/>
              <a:pPr eaLnBrk="1" hangingPunct="1"/>
              <a:t>53</a:t>
            </a:fld>
            <a:endParaRPr lang="ru-RU" altLang="ru-RU"/>
          </a:p>
        </p:txBody>
      </p:sp>
      <p:sp>
        <p:nvSpPr>
          <p:cNvPr id="16589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80ABAAD-502F-43A6-95C2-0DA807E7B7E6}" type="slidenum">
              <a:rPr lang="ru-RU" altLang="ru-RU" sz="1200">
                <a:latin typeface="Times New Roman" pitchFamily="18" charset="0"/>
              </a:rPr>
              <a:pPr algn="r"/>
              <a:t>53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589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4F3ADC5-01D5-4E54-A325-B31F655AD9C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5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2E91C5-E536-43FC-BA18-9DA139AC5C14}" type="slidenum">
              <a:rPr lang="ru-RU" altLang="ru-RU"/>
              <a:pPr eaLnBrk="1" hangingPunct="1"/>
              <a:t>54</a:t>
            </a:fld>
            <a:endParaRPr lang="ru-RU" altLang="ru-RU"/>
          </a:p>
        </p:txBody>
      </p:sp>
      <p:sp>
        <p:nvSpPr>
          <p:cNvPr id="1669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A45F8EC-77A1-4E5A-8046-BF761B76D7B1}" type="slidenum">
              <a:rPr lang="ru-RU" altLang="ru-RU" sz="1200">
                <a:latin typeface="Times New Roman" pitchFamily="18" charset="0"/>
              </a:rPr>
              <a:pPr algn="r"/>
              <a:t>54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691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A106C37-FDE2-4882-B80B-764F1D81B722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6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48B8AF-D1D9-4A86-B0D0-616D76639A29}" type="slidenum">
              <a:rPr lang="ru-RU" altLang="ru-RU"/>
              <a:pPr eaLnBrk="1" hangingPunct="1"/>
              <a:t>55</a:t>
            </a:fld>
            <a:endParaRPr lang="ru-RU" altLang="ru-RU"/>
          </a:p>
        </p:txBody>
      </p:sp>
      <p:sp>
        <p:nvSpPr>
          <p:cNvPr id="16998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E9EBF9E-2E71-4A9A-8A07-5F0C5B48142C}" type="slidenum">
              <a:rPr lang="ru-RU" altLang="ru-RU" sz="1200">
                <a:latin typeface="Times New Roman" pitchFamily="18" charset="0"/>
              </a:rPr>
              <a:pPr algn="r"/>
              <a:t>55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998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AAE8C68-FBC3-41C8-B901-CA60F154FC8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9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32218B-5B5F-4D88-B7B1-079A640B1291}" type="slidenum">
              <a:rPr lang="ru-RU" altLang="ru-RU"/>
              <a:pPr eaLnBrk="1" hangingPunct="1"/>
              <a:t>56</a:t>
            </a:fld>
            <a:endParaRPr lang="ru-RU" altLang="ru-RU"/>
          </a:p>
        </p:txBody>
      </p:sp>
      <p:sp>
        <p:nvSpPr>
          <p:cNvPr id="17305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AB0270E-1989-4F86-8160-04717ADBC0F0}" type="slidenum">
              <a:rPr lang="ru-RU" altLang="ru-RU" sz="1200">
                <a:latin typeface="Times New Roman" pitchFamily="18" charset="0"/>
              </a:rPr>
              <a:pPr algn="r"/>
              <a:t>56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306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5DDEC0D-9287-4156-9BDF-F18E9026A81E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3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88849B-666B-4926-824B-344BF84B4B10}" type="slidenum">
              <a:rPr lang="ru-RU" altLang="ru-RU"/>
              <a:pPr eaLnBrk="1" hangingPunct="1"/>
              <a:t>57</a:t>
            </a:fld>
            <a:endParaRPr lang="ru-RU" altLang="ru-RU"/>
          </a:p>
        </p:txBody>
      </p:sp>
      <p:sp>
        <p:nvSpPr>
          <p:cNvPr id="17408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8959882-5C2A-4D50-A130-A1B2AD9AADED}" type="slidenum">
              <a:rPr lang="ru-RU" altLang="ru-RU" sz="1200">
                <a:latin typeface="Times New Roman" pitchFamily="18" charset="0"/>
              </a:rPr>
              <a:pPr algn="r"/>
              <a:t>57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408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A186A2B-BFF7-468F-8CCD-817B3FED4D5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4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B3C405-D87A-4523-B2A0-FAE27B38A748}" type="slidenum">
              <a:rPr lang="ru-RU" altLang="ru-RU"/>
              <a:pPr eaLnBrk="1" hangingPunct="1"/>
              <a:t>58</a:t>
            </a:fld>
            <a:endParaRPr lang="ru-RU" altLang="ru-RU"/>
          </a:p>
        </p:txBody>
      </p:sp>
      <p:sp>
        <p:nvSpPr>
          <p:cNvPr id="1945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C24150F-6D8F-4B89-A47F-15D31AC04C9D}" type="slidenum">
              <a:rPr lang="ru-RU" altLang="ru-RU" sz="1200">
                <a:latin typeface="Times New Roman" pitchFamily="18" charset="0"/>
              </a:rPr>
              <a:pPr algn="r"/>
              <a:t>58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9456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EE80D51-240A-43EF-BD12-965DC74146E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58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4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38DC3-7C85-463A-8FE1-CC04E0DD5D7C}" type="slidenum">
              <a:rPr lang="ru-RU" altLang="ru-RU"/>
              <a:pPr eaLnBrk="1" hangingPunct="1"/>
              <a:t>59</a:t>
            </a:fld>
            <a:endParaRPr lang="ru-RU" altLang="ru-RU"/>
          </a:p>
        </p:txBody>
      </p:sp>
      <p:sp>
        <p:nvSpPr>
          <p:cNvPr id="17510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77B7190-67C5-4982-AB98-F2C2F273B3E0}" type="slidenum">
              <a:rPr lang="ru-RU" altLang="ru-RU" sz="1200">
                <a:latin typeface="Times New Roman" pitchFamily="18" charset="0"/>
              </a:rPr>
              <a:pPr algn="r"/>
              <a:t>59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510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E6BEACA-F5E3-41F2-9D0E-C5EDE6F51EC0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59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5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B3C405-D87A-4523-B2A0-FAE27B38A748}" type="slidenum">
              <a:rPr lang="ru-RU" altLang="ru-RU"/>
              <a:pPr eaLnBrk="1" hangingPunct="1"/>
              <a:t>60</a:t>
            </a:fld>
            <a:endParaRPr lang="ru-RU" altLang="ru-RU"/>
          </a:p>
        </p:txBody>
      </p:sp>
      <p:sp>
        <p:nvSpPr>
          <p:cNvPr id="1945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C24150F-6D8F-4B89-A47F-15D31AC04C9D}" type="slidenum">
              <a:rPr lang="ru-RU" altLang="ru-RU" sz="1200">
                <a:latin typeface="Times New Roman" pitchFamily="18" charset="0"/>
              </a:rPr>
              <a:pPr algn="r"/>
              <a:t>60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9456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EE80D51-240A-43EF-BD12-965DC74146E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60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4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219069-C380-477E-A2A0-852654E05D90}" type="slidenum">
              <a:rPr lang="ru-RU" altLang="ru-RU"/>
              <a:pPr eaLnBrk="1" hangingPunct="1"/>
              <a:t>61</a:t>
            </a:fld>
            <a:endParaRPr lang="ru-RU" altLang="ru-RU"/>
          </a:p>
        </p:txBody>
      </p:sp>
      <p:sp>
        <p:nvSpPr>
          <p:cNvPr id="1761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B53D842-3503-47DB-A483-505AF588D187}" type="slidenum">
              <a:rPr lang="ru-RU" altLang="ru-RU" sz="1200">
                <a:latin typeface="Times New Roman" pitchFamily="18" charset="0"/>
              </a:rPr>
              <a:pPr algn="r"/>
              <a:t>61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613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5B22DF5-BF92-4761-B8DB-514BD5974B2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6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6B2B72-1A31-4E54-8308-BDC925225ABF}" type="slidenum">
              <a:rPr lang="ru-RU" altLang="ru-RU"/>
              <a:pPr eaLnBrk="1" hangingPunct="1"/>
              <a:t>62</a:t>
            </a:fld>
            <a:endParaRPr lang="ru-RU" altLang="ru-RU"/>
          </a:p>
        </p:txBody>
      </p:sp>
      <p:sp>
        <p:nvSpPr>
          <p:cNvPr id="17715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733F456-22BB-4781-83EB-9B5EE262F0CE}" type="slidenum">
              <a:rPr lang="ru-RU" altLang="ru-RU" sz="1200">
                <a:latin typeface="Times New Roman" pitchFamily="18" charset="0"/>
              </a:rPr>
              <a:pPr algn="r"/>
              <a:t>62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715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B979E50-3A48-4145-8EDC-920646C81432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7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6EF55D-2003-4E65-9E63-8E72DD7AEC92}" type="slidenum">
              <a:rPr lang="ru-RU" altLang="ru-RU"/>
              <a:pPr eaLnBrk="1" hangingPunct="1"/>
              <a:t>63</a:t>
            </a:fld>
            <a:endParaRPr lang="ru-RU" altLang="ru-RU"/>
          </a:p>
        </p:txBody>
      </p:sp>
      <p:sp>
        <p:nvSpPr>
          <p:cNvPr id="1781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2D87AA6-DB41-4124-84FD-ADBB10FB6A45}" type="slidenum">
              <a:rPr lang="ru-RU" altLang="ru-RU" sz="1200">
                <a:latin typeface="Times New Roman" pitchFamily="18" charset="0"/>
              </a:rPr>
              <a:pPr algn="r"/>
              <a:t>63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81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63C9D9E-325A-4D8B-9BEC-B937E5025586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8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133679-B55C-4F68-BF07-FB352EAE9AB2}" type="slidenum">
              <a:rPr lang="ru-RU" altLang="ru-RU"/>
              <a:pPr eaLnBrk="1" hangingPunct="1"/>
              <a:t>64</a:t>
            </a:fld>
            <a:endParaRPr lang="ru-RU" altLang="ru-RU"/>
          </a:p>
        </p:txBody>
      </p:sp>
      <p:sp>
        <p:nvSpPr>
          <p:cNvPr id="17920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EA2BE55-1386-4BE4-9B83-916D87FCD2BA}" type="slidenum">
              <a:rPr lang="ru-RU" altLang="ru-RU" sz="1200">
                <a:latin typeface="Times New Roman" pitchFamily="18" charset="0"/>
              </a:rPr>
              <a:pPr algn="r"/>
              <a:t>64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7920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5035380-327C-424F-939D-D4966C2B883F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9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65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65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65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C178D7-FB2F-4DC8-B8FE-93AEC24D65A3}" type="slidenum">
              <a:rPr lang="ru-RU" altLang="ru-RU"/>
              <a:pPr eaLnBrk="1" hangingPunct="1"/>
              <a:t>66</a:t>
            </a:fld>
            <a:endParaRPr lang="ru-RU" altLang="ru-RU"/>
          </a:p>
        </p:txBody>
      </p:sp>
      <p:sp>
        <p:nvSpPr>
          <p:cNvPr id="2037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B8A74A2-7967-429D-91DA-9498F5BFDC8C}" type="slidenum">
              <a:rPr lang="ru-RU" altLang="ru-RU" sz="1200">
                <a:latin typeface="Times New Roman" pitchFamily="18" charset="0"/>
              </a:rPr>
              <a:pPr algn="r"/>
              <a:t>66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2037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C736984-5A9B-4550-9305-DC97A389D441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66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03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C178D7-FB2F-4DC8-B8FE-93AEC24D65A3}" type="slidenum">
              <a:rPr lang="ru-RU" altLang="ru-RU"/>
              <a:pPr eaLnBrk="1" hangingPunct="1"/>
              <a:t>67</a:t>
            </a:fld>
            <a:endParaRPr lang="ru-RU" altLang="ru-RU"/>
          </a:p>
        </p:txBody>
      </p:sp>
      <p:sp>
        <p:nvSpPr>
          <p:cNvPr id="2037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B8A74A2-7967-429D-91DA-9498F5BFDC8C}" type="slidenum">
              <a:rPr lang="ru-RU" altLang="ru-RU" sz="1200">
                <a:latin typeface="Times New Roman" pitchFamily="18" charset="0"/>
              </a:rPr>
              <a:pPr algn="r"/>
              <a:t>67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2037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C736984-5A9B-4550-9305-DC97A389D441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67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03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C623DA-6424-4BE6-B80A-DD27E4D976C3}" type="slidenum">
              <a:rPr lang="ru-RU" altLang="ru-RU"/>
              <a:pPr eaLnBrk="1" hangingPunct="1"/>
              <a:t>69</a:t>
            </a:fld>
            <a:endParaRPr lang="ru-RU" altLang="ru-RU"/>
          </a:p>
        </p:txBody>
      </p:sp>
      <p:sp>
        <p:nvSpPr>
          <p:cNvPr id="1689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AC85943-9A36-4C87-B275-926128DD085B}" type="slidenum">
              <a:rPr lang="ru-RU" altLang="ru-RU" sz="1200">
                <a:latin typeface="Times New Roman" pitchFamily="18" charset="0"/>
              </a:rPr>
              <a:pPr algn="r"/>
              <a:t>69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896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2466807-F987-4D66-B258-F12DC40949E0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69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8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5E1B1-B920-4F0E-BFE3-407F8CA16557}" type="slidenum">
              <a:rPr lang="ru-RU" altLang="ru-RU"/>
              <a:pPr eaLnBrk="1" hangingPunct="1"/>
              <a:t>70</a:t>
            </a:fld>
            <a:endParaRPr lang="ru-RU" altLang="ru-RU"/>
          </a:p>
        </p:txBody>
      </p:sp>
      <p:sp>
        <p:nvSpPr>
          <p:cNvPr id="1802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97529F2-D86D-432E-B6D9-AED2D9748D22}" type="slidenum">
              <a:rPr lang="ru-RU" altLang="ru-RU" sz="1200">
                <a:latin typeface="Times New Roman" pitchFamily="18" charset="0"/>
              </a:rPr>
              <a:pPr algn="r"/>
              <a:t>70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8022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A36EA965-D655-46F7-A141-C52852389017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70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0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48C6D3-46DD-4381-96B8-CFA2F30E2DF2}" type="slidenum">
              <a:rPr lang="ru-RU" altLang="ru-RU"/>
              <a:pPr eaLnBrk="1" hangingPunct="1"/>
              <a:t>71</a:t>
            </a:fld>
            <a:endParaRPr lang="ru-RU" altLang="ru-RU"/>
          </a:p>
        </p:txBody>
      </p:sp>
      <p:sp>
        <p:nvSpPr>
          <p:cNvPr id="18125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09DB9B0-5573-4A0C-8BE3-6CB7F97FADAB}" type="slidenum">
              <a:rPr lang="ru-RU" altLang="ru-RU" sz="1200">
                <a:latin typeface="Times New Roman" pitchFamily="18" charset="0"/>
              </a:rPr>
              <a:pPr algn="r"/>
              <a:t>71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8125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0A91B8F-8979-4F03-955B-ED48B74CC135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71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1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0CD922-5491-4EF2-BD85-6A7A2EC10FF3}" type="slidenum">
              <a:rPr lang="ru-RU" altLang="ru-RU"/>
              <a:pPr eaLnBrk="1" hangingPunct="1"/>
              <a:t>72</a:t>
            </a:fld>
            <a:endParaRPr lang="ru-RU" altLang="ru-RU"/>
          </a:p>
        </p:txBody>
      </p:sp>
      <p:sp>
        <p:nvSpPr>
          <p:cNvPr id="18227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194B3AF-DAC2-4F27-884D-A8725B9E6C56}" type="slidenum">
              <a:rPr lang="ru-RU" altLang="ru-RU" sz="1200">
                <a:latin typeface="Times New Roman" pitchFamily="18" charset="0"/>
              </a:rPr>
              <a:pPr algn="r"/>
              <a:t>72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8227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02277DD-E371-45C8-AD14-8D29F558E8D9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72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2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E3A052-009D-401C-A61C-8FCDAE242A80}" type="slidenum">
              <a:rPr lang="ru-RU" altLang="ru-RU"/>
              <a:pPr eaLnBrk="1" hangingPunct="1"/>
              <a:t>73</a:t>
            </a:fld>
            <a:endParaRPr lang="ru-RU" altLang="ru-RU"/>
          </a:p>
        </p:txBody>
      </p:sp>
      <p:sp>
        <p:nvSpPr>
          <p:cNvPr id="18329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90FC492-8BFF-4CA9-A121-CECE9529EB91}" type="slidenum">
              <a:rPr lang="ru-RU" altLang="ru-RU" sz="1200">
                <a:latin typeface="Times New Roman" pitchFamily="18" charset="0"/>
              </a:rPr>
              <a:pPr algn="r"/>
              <a:t>73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8330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850D5D0-DD18-421F-9CF3-6DBB8B224619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73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3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3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0D30D3-7A2E-4505-B468-5899CAEA9A9C}" type="slidenum">
              <a:rPr lang="ru-RU" altLang="ru-RU"/>
              <a:pPr eaLnBrk="1" hangingPunct="1"/>
              <a:t>74</a:t>
            </a:fld>
            <a:endParaRPr lang="ru-RU" altLang="ru-RU"/>
          </a:p>
        </p:txBody>
      </p:sp>
      <p:sp>
        <p:nvSpPr>
          <p:cNvPr id="16384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DD6F9A5-A06A-42EC-8F1B-8FA0481A1F1A}" type="slidenum">
              <a:rPr lang="ru-RU" altLang="ru-RU" sz="1200">
                <a:latin typeface="Times New Roman" pitchFamily="18" charset="0"/>
              </a:rPr>
              <a:pPr algn="r"/>
              <a:t>74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6384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A2E1BE8-226D-4167-8F8F-CDA685252DBA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74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3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36F83-509F-4B48-A5D7-FDF6800CE395}" type="slidenum">
              <a:rPr lang="ru-RU" altLang="ru-RU"/>
              <a:pPr eaLnBrk="1" hangingPunct="1"/>
              <a:t>9</a:t>
            </a:fld>
            <a:endParaRPr lang="ru-RU" altLang="ru-RU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1A31CF-D428-4D5A-A127-841C80DA39B2}" type="slidenum">
              <a:rPr lang="ru-RU" altLang="ru-RU" sz="1200">
                <a:latin typeface="Times New Roman" pitchFamily="18" charset="0"/>
              </a:rPr>
              <a:pPr algn="r"/>
              <a:t>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12698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6142EA8-CC9D-49DF-B9E3-3418C884A258}" type="slidenum">
              <a:rPr lang="en-US" altLang="ru-RU" sz="1200">
                <a:latin typeface="Times New Roman" pitchFamily="18" charset="0"/>
                <a:ea typeface="ＭＳ Ｐゴシック" pitchFamily="34" charset="-128"/>
              </a:rPr>
              <a:pPr algn="r" eaLnBrk="1" hangingPunct="1"/>
              <a:t>9</a:t>
            </a:fld>
            <a:endParaRPr lang="en-US" altLang="ru-RU" sz="120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88CBFE-8067-49A0-A6CA-CE5D85A3FE6A}" type="slidenum">
              <a:rPr lang="ru-RU" altLang="ru-RU" smtClean="0"/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/>
          </a:p>
        </p:txBody>
      </p:sp>
      <p:sp>
        <p:nvSpPr>
          <p:cNvPr id="1935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fld id="{27D47ED8-FFCD-45D3-B7C8-949F644B0C81}" type="slidenum">
              <a:rPr lang="ru-RU" altLang="ru-RU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ru-RU" altLang="ru-RU">
              <a:latin typeface="Times New Roman" pitchFamily="18" charset="0"/>
            </a:endParaRPr>
          </a:p>
        </p:txBody>
      </p:sp>
      <p:sp>
        <p:nvSpPr>
          <p:cNvPr id="19354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751C6D-F300-4CBF-830E-56CCA57C6052}" type="slidenum">
              <a:rPr lang="en-US" altLang="ru-RU">
                <a:latin typeface="Times New Roman" pitchFamily="18" charset="0"/>
                <a:ea typeface="ＭＳ Ｐゴシック" pitchFamily="34" charset="-128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ru-RU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3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294469-93CA-4F66-BDEE-5355954C92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99576-EC20-4522-8B87-E2246B1E6A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47DDB-ADB0-457E-99F9-64FD106FA5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E80FC-838A-448E-B0A3-BBCD9AE71D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04F0C6-CE3D-4096-8506-4148A3D94E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96FED-A75B-4B53-A889-A2E892AC4A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FBA08E-8662-4322-A22D-3E68CB43AB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CE443-2E35-49B9-9F14-46D1E59DF7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A6DC9-4F4B-49A9-8A0E-708E240971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1767A-6B42-4A4F-BBE7-C752562243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01E12-3C41-483D-8E56-B0C5EA9479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4040F78-B5E4-4528-A1E5-7D0364D705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2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2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2.png"/><Relationship Id="rId4" Type="http://schemas.openxmlformats.org/officeDocument/2006/relationships/image" Target="../media/image62.png"/><Relationship Id="rId9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11" Type="http://schemas.openxmlformats.org/officeDocument/2006/relationships/image" Target="../media/image2.png"/><Relationship Id="rId5" Type="http://schemas.openxmlformats.org/officeDocument/2006/relationships/image" Target="../media/image82.png"/><Relationship Id="rId10" Type="http://schemas.openxmlformats.org/officeDocument/2006/relationships/image" Target="../media/image68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Relationship Id="rId9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89.png"/><Relationship Id="rId10" Type="http://schemas.openxmlformats.org/officeDocument/2006/relationships/image" Target="../media/image100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9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1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11" Type="http://schemas.openxmlformats.org/officeDocument/2006/relationships/image" Target="../media/image135.png"/><Relationship Id="rId5" Type="http://schemas.openxmlformats.org/officeDocument/2006/relationships/image" Target="../media/image129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13" Type="http://schemas.openxmlformats.org/officeDocument/2006/relationships/image" Target="../media/image149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12" Type="http://schemas.openxmlformats.org/officeDocument/2006/relationships/image" Target="../media/image1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png"/><Relationship Id="rId11" Type="http://schemas.openxmlformats.org/officeDocument/2006/relationships/image" Target="../media/image147.png"/><Relationship Id="rId5" Type="http://schemas.openxmlformats.org/officeDocument/2006/relationships/image" Target="../media/image141.png"/><Relationship Id="rId15" Type="http://schemas.openxmlformats.org/officeDocument/2006/relationships/image" Target="../media/image150.png"/><Relationship Id="rId10" Type="http://schemas.openxmlformats.org/officeDocument/2006/relationships/image" Target="../media/image146.png"/><Relationship Id="rId4" Type="http://schemas.openxmlformats.org/officeDocument/2006/relationships/image" Target="../media/image140.png"/><Relationship Id="rId9" Type="http://schemas.openxmlformats.org/officeDocument/2006/relationships/image" Target="../media/image145.png"/><Relationship Id="rId1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5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11" Type="http://schemas.openxmlformats.org/officeDocument/2006/relationships/image" Target="../media/image164.png"/><Relationship Id="rId5" Type="http://schemas.openxmlformats.org/officeDocument/2006/relationships/image" Target="../media/image158.png"/><Relationship Id="rId10" Type="http://schemas.openxmlformats.org/officeDocument/2006/relationships/image" Target="../media/image163.png"/><Relationship Id="rId4" Type="http://schemas.openxmlformats.org/officeDocument/2006/relationships/image" Target="../media/image157.png"/><Relationship Id="rId9" Type="http://schemas.openxmlformats.org/officeDocument/2006/relationships/image" Target="../media/image1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65.png"/><Relationship Id="rId7" Type="http://schemas.openxmlformats.org/officeDocument/2006/relationships/image" Target="../media/image16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8.png"/><Relationship Id="rId11" Type="http://schemas.openxmlformats.org/officeDocument/2006/relationships/image" Target="../media/image2.png"/><Relationship Id="rId5" Type="http://schemas.openxmlformats.org/officeDocument/2006/relationships/image" Target="../media/image167.png"/><Relationship Id="rId10" Type="http://schemas.openxmlformats.org/officeDocument/2006/relationships/image" Target="../media/image172.png"/><Relationship Id="rId4" Type="http://schemas.openxmlformats.org/officeDocument/2006/relationships/image" Target="../media/image166.png"/><Relationship Id="rId9" Type="http://schemas.openxmlformats.org/officeDocument/2006/relationships/image" Target="../media/image17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17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5.png"/><Relationship Id="rId5" Type="http://schemas.openxmlformats.org/officeDocument/2006/relationships/image" Target="../media/image2.png"/><Relationship Id="rId4" Type="http://schemas.openxmlformats.org/officeDocument/2006/relationships/image" Target="../media/image17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84.png"/><Relationship Id="rId7" Type="http://schemas.openxmlformats.org/officeDocument/2006/relationships/image" Target="../media/image18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98.png"/><Relationship Id="rId4" Type="http://schemas.openxmlformats.org/officeDocument/2006/relationships/image" Target="../media/image19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4.pn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3.png"/><Relationship Id="rId5" Type="http://schemas.openxmlformats.org/officeDocument/2006/relationships/image" Target="../media/image2.png"/><Relationship Id="rId4" Type="http://schemas.openxmlformats.org/officeDocument/2006/relationships/image" Target="../media/image206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png"/><Relationship Id="rId3" Type="http://schemas.openxmlformats.org/officeDocument/2006/relationships/image" Target="../media/image20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3.png"/><Relationship Id="rId5" Type="http://schemas.openxmlformats.org/officeDocument/2006/relationships/image" Target="../media/image212.png"/><Relationship Id="rId4" Type="http://schemas.openxmlformats.org/officeDocument/2006/relationships/image" Target="../media/image21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6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0.png"/><Relationship Id="rId5" Type="http://schemas.openxmlformats.org/officeDocument/2006/relationships/image" Target="../media/image219.png"/><Relationship Id="rId4" Type="http://schemas.openxmlformats.org/officeDocument/2006/relationships/image" Target="../media/image2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2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2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2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28.png"/><Relationship Id="rId4" Type="http://schemas.openxmlformats.org/officeDocument/2006/relationships/image" Target="../media/image227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1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88" y="0"/>
            <a:ext cx="92487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846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0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989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Initially </a:t>
            </a:r>
            <a:r>
              <a:rPr lang="en-US" dirty="0"/>
              <a:t>Einstein [1] and then his </a:t>
            </a:r>
            <a:r>
              <a:rPr lang="en-US" dirty="0" smtClean="0"/>
              <a:t>numerous followers, in </a:t>
            </a:r>
            <a:r>
              <a:rPr lang="en-US" dirty="0"/>
              <a:t>particular, [31], [32</a:t>
            </a:r>
            <a:r>
              <a:rPr lang="en-US" dirty="0" smtClean="0"/>
              <a:t>], [</a:t>
            </a:r>
            <a:r>
              <a:rPr lang="en-US" dirty="0"/>
              <a:t>33], [34], [35</a:t>
            </a:r>
            <a:r>
              <a:rPr lang="en-US" dirty="0" smtClean="0"/>
              <a:t>], [</a:t>
            </a:r>
            <a:r>
              <a:rPr lang="en-US" dirty="0"/>
              <a:t>36</a:t>
            </a:r>
            <a:r>
              <a:rPr lang="en-US" dirty="0" smtClean="0"/>
              <a:t>], </a:t>
            </a:r>
            <a:r>
              <a:rPr lang="en-US" dirty="0"/>
              <a:t>based on the </a:t>
            </a:r>
            <a:r>
              <a:rPr lang="en-US" dirty="0" smtClean="0"/>
              <a:t>derived in </a:t>
            </a:r>
            <a:r>
              <a:rPr lang="en-US" dirty="0"/>
              <a:t>[1] </a:t>
            </a:r>
            <a:r>
              <a:rPr lang="en-US" dirty="0" smtClean="0"/>
              <a:t>field </a:t>
            </a:r>
            <a:r>
              <a:rPr lang="en-US" dirty="0"/>
              <a:t>equations of </a:t>
            </a:r>
            <a:r>
              <a:rPr lang="en-US" dirty="0" smtClean="0"/>
              <a:t>gravitation and using </a:t>
            </a:r>
            <a:r>
              <a:rPr lang="en-US" dirty="0"/>
              <a:t>a technique similar to the one developed </a:t>
            </a: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electrodynamics</a:t>
            </a:r>
            <a:r>
              <a:rPr lang="en-US" dirty="0"/>
              <a:t>, attempted to construct the local </a:t>
            </a:r>
            <a:r>
              <a:rPr lang="en-US" dirty="0" smtClean="0"/>
              <a:t>form of </a:t>
            </a:r>
            <a:r>
              <a:rPr lang="en-US" dirty="0"/>
              <a:t>the equation of conservation of energy-momentum </a:t>
            </a:r>
            <a:r>
              <a:rPr lang="en-US" dirty="0" smtClean="0"/>
              <a:t>for the </a:t>
            </a:r>
            <a:r>
              <a:rPr lang="en-US" dirty="0"/>
              <a:t>gravitational field. But this program proved to </a:t>
            </a:r>
            <a:r>
              <a:rPr lang="en-US" dirty="0" smtClean="0"/>
              <a:t>be </a:t>
            </a:r>
            <a:r>
              <a:rPr lang="en-US" dirty="0" smtClean="0">
                <a:solidFill>
                  <a:srgbClr val="3333CC"/>
                </a:solidFill>
              </a:rPr>
              <a:t>impracticable</a:t>
            </a:r>
            <a:r>
              <a:rPr lang="en-US" dirty="0"/>
              <a:t>, as it </a:t>
            </a:r>
            <a:r>
              <a:rPr lang="en-US" dirty="0" smtClean="0"/>
              <a:t>should be </a:t>
            </a:r>
            <a:r>
              <a:rPr lang="en-US" dirty="0"/>
              <a:t>by virtue of the </a:t>
            </a:r>
            <a:r>
              <a:rPr lang="en-US" dirty="0" err="1" smtClean="0"/>
              <a:t>Noether’s</a:t>
            </a:r>
            <a:r>
              <a:rPr lang="en-US" dirty="0"/>
              <a:t> </a:t>
            </a:r>
            <a:r>
              <a:rPr lang="en-US" dirty="0" smtClean="0"/>
              <a:t>theorem</a:t>
            </a:r>
            <a:r>
              <a:rPr lang="en-US" dirty="0"/>
              <a:t>, so that the solutions to the </a:t>
            </a:r>
            <a:r>
              <a:rPr lang="en-US" dirty="0" smtClean="0"/>
              <a:t>raised problem</a:t>
            </a:r>
            <a:r>
              <a:rPr lang="en-US" dirty="0"/>
              <a:t> </a:t>
            </a:r>
            <a:r>
              <a:rPr lang="en-US" dirty="0" smtClean="0"/>
              <a:t>that </a:t>
            </a:r>
            <a:r>
              <a:rPr lang="en-US" dirty="0"/>
              <a:t>were offered at different times have turned out </a:t>
            </a:r>
            <a:r>
              <a:rPr lang="en-US" dirty="0" smtClean="0"/>
              <a:t>to be </a:t>
            </a:r>
            <a:r>
              <a:rPr lang="en-US" dirty="0"/>
              <a:t>illusory. </a:t>
            </a:r>
            <a:r>
              <a:rPr lang="en-US" dirty="0" smtClean="0"/>
              <a:t>All these </a:t>
            </a:r>
            <a:r>
              <a:rPr lang="en-US" dirty="0"/>
              <a:t>unavoidable failures simply led </a:t>
            </a:r>
            <a:r>
              <a:rPr lang="en-US" dirty="0" smtClean="0"/>
              <a:t>in another </a:t>
            </a:r>
            <a:r>
              <a:rPr lang="en-US" dirty="0"/>
              <a:t>way to a clear understanding of the </a:t>
            </a:r>
            <a:r>
              <a:rPr lang="en-US" dirty="0" smtClean="0"/>
              <a:t>absence in </a:t>
            </a:r>
            <a:r>
              <a:rPr lang="en-US" dirty="0"/>
              <a:t>general relativity of a whole series of </a:t>
            </a:r>
            <a:r>
              <a:rPr lang="en-US" dirty="0" smtClean="0"/>
              <a:t>fundamental conservation </a:t>
            </a:r>
            <a:r>
              <a:rPr lang="en-US" dirty="0"/>
              <a:t>laws, which form an integral part of </a:t>
            </a:r>
            <a:r>
              <a:rPr lang="en-US" dirty="0" smtClean="0"/>
              <a:t>the special </a:t>
            </a:r>
            <a:r>
              <a:rPr lang="en-US" dirty="0"/>
              <a:t>theory of relativity.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26" y="4194460"/>
            <a:ext cx="34861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921324" y="4226657"/>
            <a:ext cx="3467100" cy="1578607"/>
            <a:chOff x="4697087" y="4437556"/>
            <a:chExt cx="3467100" cy="1578607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4437556"/>
              <a:ext cx="3448171" cy="1048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7087" y="5463713"/>
              <a:ext cx="3467100" cy="55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1168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30890"/>
            <a:ext cx="80829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believe unacceptable the erosion of these clear physical concepts even for the sake of the exciting idea that the geometry of space-time in general relativity is not given a priori, but is determined by the distri­bution of matter, and this fact is considered as a re­markable achievement of this theory in a philosophical sense (for example, see [53] or [3] (p. 149)). We must not forget that </a:t>
            </a:r>
            <a:r>
              <a:rPr lang="en-US" dirty="0">
                <a:solidFill>
                  <a:srgbClr val="FF0000"/>
                </a:solidFill>
              </a:rPr>
              <a:t>on the other side of the scales </a:t>
            </a:r>
            <a:r>
              <a:rPr lang="en-US" dirty="0"/>
              <a:t>lies the outstanding achievement of a higher philosophical reso­nance - this is </a:t>
            </a:r>
            <a:r>
              <a:rPr lang="en-US" dirty="0">
                <a:solidFill>
                  <a:srgbClr val="FF0000"/>
                </a:solidFill>
              </a:rPr>
              <a:t>the emergence of conservation laws </a:t>
            </a:r>
            <a:r>
              <a:rPr lang="en-US" dirty="0"/>
              <a:t>from the undistorted symmetry of </a:t>
            </a:r>
            <a:r>
              <a:rPr lang="en-US" dirty="0" err="1"/>
              <a:t>Minkowskian</a:t>
            </a:r>
            <a:r>
              <a:rPr lang="en-US" dirty="0"/>
              <a:t> space-time that is established by </a:t>
            </a:r>
            <a:r>
              <a:rPr lang="en-US" dirty="0" err="1"/>
              <a:t>Noether's</a:t>
            </a:r>
            <a:r>
              <a:rPr lang="en-US" dirty="0"/>
              <a:t> theorem. For this rea­son we cannot agree with the obviously physically unac­ceptable assertion that </a:t>
            </a:r>
            <a:r>
              <a:rPr lang="en-US" dirty="0">
                <a:solidFill>
                  <a:srgbClr val="3333CC"/>
                </a:solidFill>
              </a:rPr>
              <a:t>"the conservation of energy and momentum is only approximate"</a:t>
            </a:r>
            <a:r>
              <a:rPr lang="en-US" dirty="0"/>
              <a:t> [54] (p. 45) and </a:t>
            </a:r>
            <a:r>
              <a:rPr lang="en-US" dirty="0" smtClean="0">
                <a:solidFill>
                  <a:srgbClr val="3333CC"/>
                </a:solidFill>
              </a:rPr>
              <a:t>“ "</a:t>
            </a:r>
            <a:r>
              <a:rPr lang="en-US" dirty="0">
                <a:solidFill>
                  <a:srgbClr val="3333CC"/>
                </a:solidFill>
              </a:rPr>
              <a:t>total mass-energy" is a limited concept, </a:t>
            </a:r>
            <a:r>
              <a:rPr lang="en-US" dirty="0"/>
              <a:t>useful only when one adopts a limited viewpoint that ignores </a:t>
            </a:r>
            <a:r>
              <a:rPr lang="en-US" dirty="0" smtClean="0"/>
              <a:t>cosmology“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en-US" dirty="0" smtClean="0"/>
              <a:t>[42] (</a:t>
            </a:r>
            <a:r>
              <a:rPr lang="en-US" dirty="0"/>
              <a:t>p. 463</a:t>
            </a:r>
            <a:r>
              <a:rPr lang="en-US" dirty="0" smtClean="0"/>
              <a:t>).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24" y="5157192"/>
            <a:ext cx="4646720" cy="45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613001"/>
            <a:ext cx="4633304" cy="47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929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582340"/>
            <a:ext cx="640871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Fortunately, the quoted statement, as we shall see, is not a proven scientific truth, but </a:t>
            </a:r>
            <a:r>
              <a:rPr lang="en-US" dirty="0">
                <a:solidFill>
                  <a:srgbClr val="3333CC"/>
                </a:solidFill>
              </a:rPr>
              <a:t>only a point of view</a:t>
            </a:r>
            <a:r>
              <a:rPr lang="en-US" dirty="0"/>
              <a:t> of the authors of the book in question, who them­selves developed the theory of gravitation very actively. Of course, it was also the point of view of a </a:t>
            </a:r>
            <a:r>
              <a:rPr lang="en-US" dirty="0">
                <a:solidFill>
                  <a:srgbClr val="3333CC"/>
                </a:solidFill>
              </a:rPr>
              <a:t>whole gen­eration of physicists </a:t>
            </a:r>
            <a:r>
              <a:rPr lang="en-US" dirty="0"/>
              <a:t>who were quite satisfied with the status quo of energy in the theory of the gravitational field in the happy 1970s-1980s, </a:t>
            </a:r>
            <a:r>
              <a:rPr lang="en-US" sz="2000" dirty="0">
                <a:solidFill>
                  <a:srgbClr val="3333CC"/>
                </a:solidFill>
              </a:rPr>
              <a:t>not yet overshadowed</a:t>
            </a:r>
            <a:r>
              <a:rPr lang="en-US" dirty="0"/>
              <a:t> by the upcoming discoveries in astronomy that would be called "dark".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83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1391865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CC"/>
                </a:solidFill>
              </a:rPr>
              <a:t>In summary</a:t>
            </a:r>
            <a:r>
              <a:rPr lang="en-US" dirty="0"/>
              <a:t>, we must recognize that Einstein's gen­eralization of the empirical law of the proportionality of inertial and gravitational masses in the form of strong principle of equivalence is </a:t>
            </a:r>
            <a:r>
              <a:rPr lang="en-US" dirty="0" smtClean="0">
                <a:solidFill>
                  <a:srgbClr val="FF0000"/>
                </a:solidFill>
              </a:rPr>
              <a:t>fatal </a:t>
            </a:r>
            <a:r>
              <a:rPr lang="en-US" dirty="0">
                <a:solidFill>
                  <a:srgbClr val="FF0000"/>
                </a:solidFill>
              </a:rPr>
              <a:t>for funda­mental special-relativistic laws of conservation</a:t>
            </a:r>
            <a:r>
              <a:rPr lang="en-US" dirty="0"/>
              <a:t> for en­ergy, momentum, angular momentum, and center-of-mass motion. Of course, the most appreciable unwanted circumstances for the cosmology based on general rel­ativity arise in connection with </a:t>
            </a:r>
            <a:r>
              <a:rPr lang="en-US" dirty="0">
                <a:solidFill>
                  <a:srgbClr val="FF0000"/>
                </a:solidFill>
              </a:rPr>
              <a:t>the loss of the law of energy conservation</a:t>
            </a:r>
            <a:r>
              <a:rPr lang="en-US" dirty="0"/>
              <a:t>. A lot of time and effort, expended by researchers in numerous but invariably unconvincing attempts to solve the problem of the nature of dark en­ergy, convinces us that an understanding of the essence of gravity, where "Anybody who looks for a magic formula for "local gravitational energy-momentum" is looking for the </a:t>
            </a:r>
            <a:r>
              <a:rPr lang="en-US" dirty="0">
                <a:solidFill>
                  <a:srgbClr val="3333CC"/>
                </a:solidFill>
              </a:rPr>
              <a:t>right answer to the wrong question</a:t>
            </a:r>
            <a:r>
              <a:rPr lang="en-US" dirty="0"/>
              <a:t>" [42] (p. 467), is a </a:t>
            </a:r>
            <a:r>
              <a:rPr lang="en-US" dirty="0">
                <a:solidFill>
                  <a:srgbClr val="3333CC"/>
                </a:solidFill>
              </a:rPr>
              <a:t>useless toy</a:t>
            </a:r>
            <a:r>
              <a:rPr lang="en-US" dirty="0"/>
              <a:t> for repelling the present chal­lenges of observational cosmology.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29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691680" y="1556792"/>
            <a:ext cx="612068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900" b="1" dirty="0" smtClean="0">
                <a:solidFill>
                  <a:srgbClr val="3333CC"/>
                </a:solidFill>
                <a:latin typeface="Arial Narrow" panose="020B0606020202030204" pitchFamily="34" charset="0"/>
              </a:rPr>
              <a:t>UNSOLVED </a:t>
            </a:r>
            <a:r>
              <a:rPr lang="en-US" altLang="ru-RU" sz="2900" b="1" dirty="0" smtClean="0">
                <a:solidFill>
                  <a:srgbClr val="3333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PROBLEMS OF GRAVITY: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9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POSITIVITY OF ENERGY DENSITY</a:t>
            </a:r>
            <a:endParaRPr lang="ru-RU" altLang="ru-RU" sz="29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2704852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When searching, instead of a metric one, the really field approach to the problem of gravity, a direct electro­magnetic analogy may seem promising for constructing a dynamic theory of the gravitational field, taking into account the obvious similarity between the Coulomb and Newtonian static fields. James Clerk Maxwell was the first to try to construct such a theory, taking ad­vantage of this </a:t>
            </a:r>
            <a:r>
              <a:rPr lang="en-US" dirty="0" smtClean="0"/>
              <a:t>circumstance.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231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1763688" y="1518901"/>
            <a:ext cx="5400600" cy="3985206"/>
            <a:chOff x="2181299" y="1124744"/>
            <a:chExt cx="4953000" cy="386842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1299" y="1124744"/>
              <a:ext cx="4943475" cy="219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1299" y="3288198"/>
              <a:ext cx="4953000" cy="170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61" y="5463053"/>
            <a:ext cx="4035575" cy="9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187624" y="980728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1.2  Unsolved </a:t>
            </a:r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problem </a:t>
            </a:r>
            <a:r>
              <a:rPr lang="en-US" alt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with gravity</a:t>
            </a:r>
            <a:r>
              <a:rPr lang="en-US" altLang="ru-RU" sz="24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Maxwell principle</a:t>
            </a:r>
            <a:endParaRPr lang="ru-RU" alt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288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45461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59" y="1676797"/>
            <a:ext cx="19446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16" y="3501008"/>
            <a:ext cx="48101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377" y="4196333"/>
            <a:ext cx="48196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139" y="5110733"/>
            <a:ext cx="480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777" y="5567933"/>
            <a:ext cx="47910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288" y="6017213"/>
            <a:ext cx="47625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91952" y="2371315"/>
            <a:ext cx="822697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widely known in </a:t>
            </a:r>
            <a:r>
              <a:rPr lang="en-US" altLang="ru-RU" sz="20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relativity </a:t>
            </a:r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 energy density of static gravitational field in Newtonian approximation. It can de found, for example, in books (list is very far of completeness)</a:t>
            </a:r>
            <a:endParaRPr lang="ru-RU" altLang="ru-RU" sz="20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55576" y="1156682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negative expression</a:t>
            </a:r>
            <a:endParaRPr lang="ru-RU" altLang="ru-RU" sz="20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073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052736"/>
            <a:ext cx="87129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should not be inferred from our discussion that the violation of the principle of positive definiteness of the energy density is a sign only of the vector model of gravity. Actually, </a:t>
            </a:r>
            <a:r>
              <a:rPr lang="en-US" dirty="0">
                <a:solidFill>
                  <a:srgbClr val="3333CC"/>
                </a:solidFill>
              </a:rPr>
              <a:t>this is a well-known conceptual chal­lenge of the gravitational interaction facing theoretical physics in general. This unsolved problem </a:t>
            </a:r>
            <a:r>
              <a:rPr lang="en-US" dirty="0"/>
              <a:t>has a long history, but it seems that its existence in limbo does not bother anyone today.</a:t>
            </a:r>
            <a:endParaRPr lang="ru-RU" dirty="0"/>
          </a:p>
          <a:p>
            <a:r>
              <a:rPr lang="en-US" dirty="0"/>
              <a:t>Having penetrated into cosmology along with grav­ity, the negative energy density is now not considered as something that can cause a protest, but this illegal phenomenon is even deliberately introduced, for exam­ple, together with hypothetical fields with the negative density of the kinetic energy, creating wrong scenar­ios of the universe evolution and problem of its insta­bility. The </a:t>
            </a:r>
            <a:r>
              <a:rPr lang="en-US" dirty="0">
                <a:solidFill>
                  <a:srgbClr val="FF0000"/>
                </a:solidFill>
              </a:rPr>
              <a:t>absolute profanation </a:t>
            </a:r>
            <a:r>
              <a:rPr lang="en-US" dirty="0"/>
              <a:t>of the science of the universe, resulting from the negative energy density of the gravitational field, are, of course, the </a:t>
            </a:r>
            <a:r>
              <a:rPr lang="en-US" dirty="0">
                <a:solidFill>
                  <a:srgbClr val="3333CC"/>
                </a:solidFill>
              </a:rPr>
              <a:t>zero-energy</a:t>
            </a:r>
            <a:r>
              <a:rPr lang="en-US" dirty="0"/>
              <a:t> universe and the </a:t>
            </a:r>
            <a:r>
              <a:rPr lang="en-US" dirty="0">
                <a:solidFill>
                  <a:srgbClr val="FF0000"/>
                </a:solidFill>
              </a:rPr>
              <a:t>miracle </a:t>
            </a:r>
            <a:r>
              <a:rPr lang="en-US" dirty="0"/>
              <a:t>of the multiple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3333CC"/>
                </a:solidFill>
              </a:rPr>
              <a:t>creation of universes from nothing </a:t>
            </a:r>
            <a:r>
              <a:rPr lang="en-US" dirty="0"/>
              <a:t>in grandiose vacuum fluctua­tions [72</a:t>
            </a:r>
            <a:r>
              <a:rPr lang="en-US" dirty="0" smtClean="0"/>
              <a:t>].</a:t>
            </a:r>
            <a:endParaRPr lang="ru-R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5616624" cy="52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758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1520" y="1687324"/>
            <a:ext cx="8496944" cy="3247043"/>
            <a:chOff x="115506" y="1687324"/>
            <a:chExt cx="7840870" cy="3247043"/>
          </a:xfrm>
        </p:grpSpPr>
        <p:sp>
          <p:nvSpPr>
            <p:cNvPr id="76803" name="Rectangle 3"/>
            <p:cNvSpPr>
              <a:spLocks noChangeArrowheads="1"/>
            </p:cNvSpPr>
            <p:nvPr/>
          </p:nvSpPr>
          <p:spPr bwMode="auto">
            <a:xfrm>
              <a:off x="1865701" y="2133600"/>
              <a:ext cx="6090675" cy="280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MINIMAL RELATIVISTIC EXTENSION OF NEWTONIAN GRAVITY</a:t>
              </a:r>
              <a:endParaRPr lang="ru-RU" altLang="ru-RU" sz="4400" b="1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115506" y="1687324"/>
              <a:ext cx="1368152" cy="301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9000" b="1" dirty="0" smtClean="0">
                  <a:solidFill>
                    <a:srgbClr val="3333CC"/>
                  </a:solidFill>
                  <a:latin typeface="Bookman Old Style" pitchFamily="18" charset="0"/>
                </a:rPr>
                <a:t>2</a:t>
              </a:r>
              <a:endParaRPr lang="ru-RU" altLang="ru-RU" sz="19000" b="1" dirty="0">
                <a:solidFill>
                  <a:srgbClr val="3333CC"/>
                </a:solidFill>
                <a:latin typeface="Bookman Old Styl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9541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1844675"/>
            <a:ext cx="4625975" cy="74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60" y="3340075"/>
            <a:ext cx="4435475" cy="83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71600" y="98072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2.1  </a:t>
            </a:r>
            <a:r>
              <a:rPr lang="en-US" alt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Scale-invariance </a:t>
            </a:r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one </a:t>
            </a:r>
            <a:r>
              <a:rPr lang="en-US" altLang="ru-RU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 the forms of gauge invariance </a:t>
            </a:r>
            <a:endParaRPr lang="ru-RU" alt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7" y="5940302"/>
            <a:ext cx="759344" cy="80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428" y="2708920"/>
            <a:ext cx="639391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450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359" y="1700858"/>
            <a:ext cx="29940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08" y="2996952"/>
            <a:ext cx="3565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55" y="4005064"/>
            <a:ext cx="18208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70" y="2880214"/>
            <a:ext cx="323056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58008"/>
            <a:ext cx="25987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187624" y="980728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2.2  </a:t>
            </a:r>
            <a:r>
              <a:rPr lang="en-US" altLang="ru-RU" sz="2400" b="1" dirty="0" err="1" smtClean="0">
                <a:solidFill>
                  <a:srgbClr val="FF0000"/>
                </a:solidFill>
                <a:latin typeface="Arial Narrow" panose="020B0606020202030204" pitchFamily="34" charset="0"/>
              </a:rPr>
              <a:t>Nordstroem</a:t>
            </a:r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mechanics</a:t>
            </a:r>
            <a:r>
              <a:rPr lang="en-US" alt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and spin-0 field equations</a:t>
            </a:r>
            <a:endParaRPr lang="ru-RU" alt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55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023" y="2348880"/>
            <a:ext cx="3005137" cy="203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993" y="3111968"/>
            <a:ext cx="1001905" cy="35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93" y="4653136"/>
            <a:ext cx="4991100" cy="966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3" y="5769271"/>
            <a:ext cx="2881312" cy="70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1" b="57835"/>
          <a:stretch/>
        </p:blipFill>
        <p:spPr bwMode="auto">
          <a:xfrm>
            <a:off x="4998753" y="1069645"/>
            <a:ext cx="1445455" cy="54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459" y="1459260"/>
            <a:ext cx="1387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12880"/>
          <a:stretch/>
        </p:blipFill>
        <p:spPr bwMode="auto">
          <a:xfrm>
            <a:off x="5048640" y="1578544"/>
            <a:ext cx="1345679" cy="64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100" y="2420888"/>
            <a:ext cx="3856037" cy="57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218" y="1216174"/>
            <a:ext cx="2994025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68" y="3233736"/>
            <a:ext cx="1820862" cy="41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365625"/>
            <a:ext cx="2644775" cy="58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5084763"/>
            <a:ext cx="1241425" cy="350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2"/>
          <a:stretch/>
        </p:blipFill>
        <p:spPr bwMode="auto">
          <a:xfrm>
            <a:off x="2483768" y="1196975"/>
            <a:ext cx="421484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73238"/>
            <a:ext cx="26368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565400"/>
            <a:ext cx="5165725" cy="69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00438"/>
            <a:ext cx="4968875" cy="77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581525"/>
            <a:ext cx="2239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5013325"/>
            <a:ext cx="240823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516563"/>
            <a:ext cx="29337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957888"/>
            <a:ext cx="17446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5" y="1820863"/>
            <a:ext cx="3894138" cy="321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2"/>
          <a:stretch/>
        </p:blipFill>
        <p:spPr bwMode="auto">
          <a:xfrm>
            <a:off x="2483768" y="1196975"/>
            <a:ext cx="421484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857375"/>
            <a:ext cx="4397375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284538"/>
            <a:ext cx="3032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92600"/>
            <a:ext cx="1616075" cy="1112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292600"/>
            <a:ext cx="1622425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661248"/>
            <a:ext cx="25225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2"/>
          <a:stretch/>
        </p:blipFill>
        <p:spPr bwMode="auto">
          <a:xfrm>
            <a:off x="2483768" y="1196975"/>
            <a:ext cx="421484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642" y="1988840"/>
            <a:ext cx="6027737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60" y="4869160"/>
            <a:ext cx="1592263" cy="70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2"/>
          <a:stretch/>
        </p:blipFill>
        <p:spPr bwMode="auto">
          <a:xfrm>
            <a:off x="2483768" y="1196975"/>
            <a:ext cx="421484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/>
          <a:stretch/>
        </p:blipFill>
        <p:spPr bwMode="auto">
          <a:xfrm>
            <a:off x="1907704" y="1052513"/>
            <a:ext cx="5498731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628775"/>
            <a:ext cx="3240088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25625"/>
            <a:ext cx="2700337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3544888"/>
            <a:ext cx="19653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68" y="4149725"/>
            <a:ext cx="410686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1371600" cy="69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876925"/>
            <a:ext cx="19446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724" name="Rectangle 4"/>
          <p:cNvSpPr>
            <a:spLocks noChangeArrowheads="1"/>
          </p:cNvSpPr>
          <p:nvPr/>
        </p:nvSpPr>
        <p:spPr bwMode="auto">
          <a:xfrm>
            <a:off x="971600" y="1196975"/>
            <a:ext cx="7272337" cy="1230313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M. A. S</a:t>
            </a:r>
            <a:r>
              <a:rPr lang="ru-RU" b="1" dirty="0">
                <a:solidFill>
                  <a:srgbClr val="002060"/>
                </a:solidFill>
              </a:rPr>
              <a:t>ERDYUKOVA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r>
              <a:rPr lang="ru-RU" sz="2400" dirty="0">
                <a:solidFill>
                  <a:srgbClr val="002060"/>
                </a:solidFill>
              </a:rPr>
              <a:t>A. N. S</a:t>
            </a:r>
            <a:r>
              <a:rPr lang="ru-RU" b="1" dirty="0">
                <a:solidFill>
                  <a:srgbClr val="002060"/>
                </a:solidFill>
              </a:rPr>
              <a:t>ERDYUKOV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200" b="1" dirty="0">
              <a:solidFill>
                <a:srgbClr val="002060"/>
              </a:solidFill>
            </a:endParaRPr>
          </a:p>
          <a:p>
            <a:pPr algn="ctr" eaLnBrk="0" hangingPunct="0">
              <a:defRPr/>
            </a:pPr>
            <a:r>
              <a:rPr lang="ru-RU" sz="1400" dirty="0" err="1">
                <a:solidFill>
                  <a:srgbClr val="002060"/>
                </a:solidFill>
              </a:rPr>
              <a:t>Frantsysk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Skaryna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State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University</a:t>
            </a:r>
            <a:r>
              <a:rPr lang="ru-RU" sz="1400" dirty="0">
                <a:solidFill>
                  <a:srgbClr val="002060"/>
                </a:solidFill>
              </a:rPr>
              <a:t>, </a:t>
            </a:r>
            <a:r>
              <a:rPr lang="ru-RU" sz="1400" dirty="0" err="1">
                <a:solidFill>
                  <a:srgbClr val="002060"/>
                </a:solidFill>
              </a:rPr>
              <a:t>Gomel</a:t>
            </a:r>
            <a:r>
              <a:rPr lang="ru-RU" sz="1400" dirty="0">
                <a:solidFill>
                  <a:srgbClr val="002060"/>
                </a:solidFill>
              </a:rPr>
              <a:t>, </a:t>
            </a:r>
            <a:r>
              <a:rPr lang="ru-RU" sz="1400" dirty="0" err="1">
                <a:solidFill>
                  <a:srgbClr val="002060"/>
                </a:solidFill>
              </a:rPr>
              <a:t>Belarus</a:t>
            </a:r>
            <a:endParaRPr lang="ru-RU" sz="1400" dirty="0">
              <a:solidFill>
                <a:srgbClr val="002060"/>
              </a:solidFill>
            </a:endParaRPr>
          </a:p>
          <a:p>
            <a:pPr eaLnBrk="0" hangingPunct="0">
              <a:defRPr/>
            </a:pP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972195" y="2349500"/>
            <a:ext cx="727233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Hubble’s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Gravitational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Background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</a:p>
          <a:p>
            <a:pPr algn="ctr" eaLnBrk="1" hangingPunct="1"/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and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altLang="ru-RU" sz="4000" b="1" dirty="0">
                <a:solidFill>
                  <a:srgbClr val="002060"/>
                </a:solidFill>
                <a:latin typeface="Arial Narrow" pitchFamily="34" charset="0"/>
              </a:rPr>
              <a:t>the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Cyclic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Dynamics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</a:p>
          <a:p>
            <a:pPr algn="ctr" eaLnBrk="1" hangingPunct="1"/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of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a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Quiet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Universe</a:t>
            </a:r>
            <a:endParaRPr lang="ru-RU" altLang="ru-RU" sz="4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042988" y="1196975"/>
            <a:ext cx="72723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>
                <a:solidFill>
                  <a:srgbClr val="002060"/>
                </a:solidFill>
              </a:rPr>
              <a:t>М. А.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sz="2400" dirty="0">
                <a:solidFill>
                  <a:srgbClr val="002060"/>
                </a:solidFill>
              </a:rPr>
              <a:t>С</a:t>
            </a:r>
            <a:r>
              <a:rPr lang="ru-RU" altLang="ru-RU" b="1" dirty="0">
                <a:solidFill>
                  <a:srgbClr val="002060"/>
                </a:solidFill>
              </a:rPr>
              <a:t>ЕРДЮКОВА</a:t>
            </a:r>
            <a:r>
              <a:rPr lang="ru-RU" altLang="ru-RU" dirty="0">
                <a:solidFill>
                  <a:srgbClr val="002060"/>
                </a:solidFill>
              </a:rPr>
              <a:t>, </a:t>
            </a:r>
            <a:r>
              <a:rPr lang="ru-RU" altLang="ru-RU" sz="2400" dirty="0">
                <a:solidFill>
                  <a:srgbClr val="002060"/>
                </a:solidFill>
              </a:rPr>
              <a:t>А.Н.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sz="2400" dirty="0">
                <a:solidFill>
                  <a:srgbClr val="002060"/>
                </a:solidFill>
              </a:rPr>
              <a:t>С</a:t>
            </a:r>
            <a:r>
              <a:rPr lang="ru-RU" altLang="ru-RU" b="1" dirty="0">
                <a:solidFill>
                  <a:srgbClr val="002060"/>
                </a:solidFill>
              </a:rPr>
              <a:t>ЕРДЮКОВ</a:t>
            </a:r>
            <a:endParaRPr lang="ru-RU" altLang="ru-RU" sz="2400" b="1" dirty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1200" b="1" dirty="0"/>
          </a:p>
          <a:p>
            <a:pPr algn="ctr"/>
            <a:r>
              <a:rPr lang="ru-RU" altLang="ru-RU" sz="1600" dirty="0">
                <a:solidFill>
                  <a:srgbClr val="002060"/>
                </a:solidFill>
              </a:rPr>
              <a:t>Гомельский госуниверситет им. Ф. Скорины, Гомель, Беларусь</a:t>
            </a:r>
          </a:p>
          <a:p>
            <a:endParaRPr lang="ru-RU" altLang="ru-RU" sz="1400" dirty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755650" y="2349500"/>
            <a:ext cx="77057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 dirty="0" err="1">
                <a:solidFill>
                  <a:srgbClr val="002060"/>
                </a:solidFill>
                <a:latin typeface="Arial Narrow" pitchFamily="34" charset="0"/>
              </a:rPr>
              <a:t>Хаббловский</a:t>
            </a:r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 гравитационный фон </a:t>
            </a:r>
          </a:p>
          <a:p>
            <a:pPr algn="ctr" eaLnBrk="1" hangingPunct="1"/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и циклическая динамика</a:t>
            </a:r>
          </a:p>
          <a:p>
            <a:pPr algn="ctr" eaLnBrk="1" hangingPunct="1"/>
            <a:r>
              <a:rPr lang="ru-RU" altLang="ru-RU" sz="4000" b="1" dirty="0">
                <a:solidFill>
                  <a:srgbClr val="002060"/>
                </a:solidFill>
                <a:latin typeface="Arial Narrow" pitchFamily="34" charset="0"/>
              </a:rPr>
              <a:t>спокойной Вселенной</a:t>
            </a:r>
          </a:p>
          <a:p>
            <a:pPr algn="ctr" eaLnBrk="1" hangingPunct="1"/>
            <a:endParaRPr lang="ru-RU" altLang="ru-RU" sz="40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724" name="Rectangle 4"/>
          <p:cNvSpPr>
            <a:spLocks noChangeArrowheads="1"/>
          </p:cNvSpPr>
          <p:nvPr/>
        </p:nvSpPr>
        <p:spPr bwMode="auto">
          <a:xfrm>
            <a:off x="917008" y="1196975"/>
            <a:ext cx="7272337" cy="1230313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M. A. S</a:t>
            </a:r>
            <a:r>
              <a:rPr lang="ru-RU" b="1" dirty="0">
                <a:solidFill>
                  <a:srgbClr val="002060"/>
                </a:solidFill>
              </a:rPr>
              <a:t>ERDYUKOVA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r>
              <a:rPr lang="ru-RU" sz="2400" dirty="0">
                <a:solidFill>
                  <a:srgbClr val="002060"/>
                </a:solidFill>
              </a:rPr>
              <a:t>A. N. S</a:t>
            </a:r>
            <a:r>
              <a:rPr lang="ru-RU" b="1" dirty="0">
                <a:solidFill>
                  <a:srgbClr val="002060"/>
                </a:solidFill>
              </a:rPr>
              <a:t>ERDYUKOV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200" b="1" dirty="0">
              <a:solidFill>
                <a:srgbClr val="002060"/>
              </a:solidFill>
            </a:endParaRPr>
          </a:p>
          <a:p>
            <a:pPr algn="ctr" eaLnBrk="0" hangingPunct="0">
              <a:defRPr/>
            </a:pPr>
            <a:r>
              <a:rPr lang="ru-RU" sz="1400" dirty="0" err="1">
                <a:solidFill>
                  <a:srgbClr val="002060"/>
                </a:solidFill>
              </a:rPr>
              <a:t>Frantsysk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Skaryna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State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err="1">
                <a:solidFill>
                  <a:srgbClr val="002060"/>
                </a:solidFill>
              </a:rPr>
              <a:t>University</a:t>
            </a:r>
            <a:r>
              <a:rPr lang="ru-RU" sz="1400" dirty="0">
                <a:solidFill>
                  <a:srgbClr val="002060"/>
                </a:solidFill>
              </a:rPr>
              <a:t>, </a:t>
            </a:r>
            <a:r>
              <a:rPr lang="ru-RU" sz="1400" dirty="0" err="1">
                <a:solidFill>
                  <a:srgbClr val="002060"/>
                </a:solidFill>
              </a:rPr>
              <a:t>Gomel</a:t>
            </a:r>
            <a:r>
              <a:rPr lang="ru-RU" sz="1400" dirty="0">
                <a:solidFill>
                  <a:srgbClr val="002060"/>
                </a:solidFill>
              </a:rPr>
              <a:t>, </a:t>
            </a:r>
            <a:r>
              <a:rPr lang="ru-RU" sz="1400" dirty="0" err="1">
                <a:solidFill>
                  <a:srgbClr val="002060"/>
                </a:solidFill>
              </a:rPr>
              <a:t>Belarus</a:t>
            </a:r>
            <a:endParaRPr lang="ru-RU" sz="1400" dirty="0">
              <a:solidFill>
                <a:srgbClr val="002060"/>
              </a:solidFill>
            </a:endParaRPr>
          </a:p>
          <a:p>
            <a:pPr eaLnBrk="0" hangingPunct="0">
              <a:defRPr/>
            </a:pP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931127" y="2349500"/>
            <a:ext cx="7272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H</a:t>
            </a:r>
            <a:r>
              <a:rPr lang="en-US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ow Far Can One Get</a:t>
            </a:r>
            <a:r>
              <a:rPr lang="ru-RU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US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with a Linear Field Theory of Gravitation </a:t>
            </a:r>
          </a:p>
          <a:p>
            <a:pPr algn="ctr" eaLnBrk="1" hangingPunct="1"/>
            <a:r>
              <a:rPr lang="en-US" altLang="ru-RU" sz="4000" b="1" dirty="0" smtClean="0">
                <a:solidFill>
                  <a:srgbClr val="002060"/>
                </a:solidFill>
                <a:latin typeface="Arial Narrow" pitchFamily="34" charset="0"/>
              </a:rPr>
              <a:t>in Flat Space-Time?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7" y="5940302"/>
            <a:ext cx="759344" cy="80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474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99592" y="1687324"/>
            <a:ext cx="7704856" cy="3016210"/>
            <a:chOff x="115506" y="1687324"/>
            <a:chExt cx="7826257" cy="3016210"/>
          </a:xfrm>
        </p:grpSpPr>
        <p:sp>
          <p:nvSpPr>
            <p:cNvPr id="76803" name="Rectangle 3"/>
            <p:cNvSpPr>
              <a:spLocks noChangeArrowheads="1"/>
            </p:cNvSpPr>
            <p:nvPr/>
          </p:nvSpPr>
          <p:spPr bwMode="auto">
            <a:xfrm>
              <a:off x="1851088" y="2133600"/>
              <a:ext cx="6090675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CYCLIC DYNAMICS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OF GRAVITATING UNIVERSE</a:t>
              </a:r>
              <a:endParaRPr lang="ru-RU" altLang="ru-RU" sz="4400" b="1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115506" y="1687324"/>
              <a:ext cx="1368152" cy="301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9000" b="1" dirty="0" smtClean="0">
                  <a:solidFill>
                    <a:srgbClr val="3333CC"/>
                  </a:solidFill>
                  <a:latin typeface="Bookman Old Style" pitchFamily="18" charset="0"/>
                </a:rPr>
                <a:t>3</a:t>
              </a:r>
              <a:endParaRPr lang="ru-RU" altLang="ru-RU" sz="19000" b="1" dirty="0">
                <a:solidFill>
                  <a:srgbClr val="3333CC"/>
                </a:solidFill>
                <a:latin typeface="Bookman Old Styl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7280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252" y="2166689"/>
            <a:ext cx="24606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709" y="3140968"/>
            <a:ext cx="13938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955" y="3717032"/>
            <a:ext cx="5364163" cy="1287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41" y="1293044"/>
            <a:ext cx="29940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66689"/>
            <a:ext cx="3565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4209621" y="2574676"/>
            <a:ext cx="578403" cy="7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364163" cy="1287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155" y="4950597"/>
            <a:ext cx="2163763" cy="58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34777"/>
            <a:ext cx="2336800" cy="969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697" y="3861048"/>
            <a:ext cx="3359150" cy="78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892" y="2399254"/>
            <a:ext cx="19351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37717"/>
            <a:ext cx="143986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493293"/>
            <a:ext cx="914400" cy="236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919" y="1314812"/>
            <a:ext cx="24606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2" y="3237199"/>
            <a:ext cx="1943100" cy="754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075" y="3291139"/>
            <a:ext cx="2392363" cy="37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447" y="4005064"/>
            <a:ext cx="2544763" cy="731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47" y="2556098"/>
            <a:ext cx="1806575" cy="38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019" y="2325126"/>
            <a:ext cx="1760538" cy="66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268760"/>
            <a:ext cx="1943100" cy="754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56098"/>
            <a:ext cx="18891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3959"/>
            <a:ext cx="1889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150" y="3500245"/>
            <a:ext cx="1447800" cy="66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47" y="3675409"/>
            <a:ext cx="1774825" cy="32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5022"/>
            <a:ext cx="13938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628775"/>
            <a:ext cx="36703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228850"/>
            <a:ext cx="17748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4492625"/>
            <a:ext cx="18065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/>
          <a:stretch/>
        </p:blipFill>
        <p:spPr bwMode="auto">
          <a:xfrm>
            <a:off x="2158409" y="981075"/>
            <a:ext cx="5491754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54" y="2060848"/>
            <a:ext cx="37639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476" y="2565102"/>
            <a:ext cx="5381964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188" y="3425835"/>
            <a:ext cx="2301875" cy="71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2" y="4373485"/>
            <a:ext cx="1889125" cy="66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673" y="5227736"/>
            <a:ext cx="1235075" cy="43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1069286"/>
            <a:ext cx="48965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</a:t>
            </a:r>
            <a:r>
              <a:rPr lang="en-US" sz="2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rigin of inertial mass</a:t>
            </a:r>
            <a:endParaRPr lang="ru-RU" sz="2200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1" t="-45" r="60403"/>
          <a:stretch/>
        </p:blipFill>
        <p:spPr bwMode="auto">
          <a:xfrm>
            <a:off x="467544" y="1619083"/>
            <a:ext cx="2436887" cy="504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7" t="40739" r="3362" b="13815"/>
          <a:stretch/>
        </p:blipFill>
        <p:spPr bwMode="auto">
          <a:xfrm>
            <a:off x="5735901" y="3450685"/>
            <a:ext cx="3030621" cy="15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06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628" y="2399242"/>
            <a:ext cx="21717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186" y="2357174"/>
            <a:ext cx="12350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741" y="2616730"/>
            <a:ext cx="18065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115" y="2132856"/>
            <a:ext cx="13938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1052736"/>
            <a:ext cx="48965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 </a:t>
            </a:r>
            <a:r>
              <a:rPr lang="en-US" sz="2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rigin of inertial mass</a:t>
            </a:r>
            <a:endParaRPr lang="ru-RU" sz="2200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979" y="3399581"/>
            <a:ext cx="2476500" cy="34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66" y="3941365"/>
            <a:ext cx="1684337" cy="63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802667"/>
            <a:ext cx="2163762" cy="731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419872" y="1484784"/>
            <a:ext cx="25261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Mach’s principle</a:t>
            </a:r>
            <a:endParaRPr lang="ru-RU" sz="2200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3"/>
          <a:stretch/>
        </p:blipFill>
        <p:spPr bwMode="auto">
          <a:xfrm>
            <a:off x="2555776" y="1687734"/>
            <a:ext cx="343535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338" y="2713930"/>
            <a:ext cx="1089025" cy="427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/>
          <a:stretch/>
        </p:blipFill>
        <p:spPr bwMode="auto">
          <a:xfrm>
            <a:off x="2147777" y="1052513"/>
            <a:ext cx="5496036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838" y="2157412"/>
            <a:ext cx="21558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5336"/>
            <a:ext cx="3055938" cy="85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870" y="4064000"/>
            <a:ext cx="326072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663" y="5157192"/>
            <a:ext cx="2751137" cy="792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218" y="3367088"/>
            <a:ext cx="14097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1520" y="1687324"/>
            <a:ext cx="8064897" cy="3016210"/>
            <a:chOff x="115506" y="1687324"/>
            <a:chExt cx="7840870" cy="3016210"/>
          </a:xfrm>
        </p:grpSpPr>
        <p:sp>
          <p:nvSpPr>
            <p:cNvPr id="76803" name="Rectangle 3"/>
            <p:cNvSpPr>
              <a:spLocks noChangeArrowheads="1"/>
            </p:cNvSpPr>
            <p:nvPr/>
          </p:nvSpPr>
          <p:spPr bwMode="auto">
            <a:xfrm>
              <a:off x="1865701" y="2133600"/>
              <a:ext cx="6090675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GRAVITATION IN </a:t>
              </a:r>
              <a:r>
                <a:rPr lang="en-US" altLang="ru-RU" sz="4400" b="1" dirty="0">
                  <a:solidFill>
                    <a:srgbClr val="3333CC"/>
                  </a:solidFill>
                  <a:latin typeface="Arial" charset="0"/>
                </a:rPr>
                <a:t>FLAT </a:t>
              </a: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4400" b="1" dirty="0" smtClean="0">
                  <a:solidFill>
                    <a:srgbClr val="3333CC"/>
                  </a:solidFill>
                  <a:latin typeface="Arial" charset="0"/>
                </a:rPr>
                <a:t>SPACE-TIME: </a:t>
              </a:r>
              <a:r>
                <a:rPr lang="en-US" altLang="ru-RU" sz="4400" b="1" dirty="0" smtClean="0">
                  <a:solidFill>
                    <a:srgbClr val="FF0000"/>
                  </a:solidFill>
                  <a:latin typeface="Arial" charset="0"/>
                </a:rPr>
                <a:t>MOTIVATIONS</a:t>
              </a:r>
              <a:endParaRPr lang="ru-RU" altLang="ru-RU" sz="4400" b="1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115506" y="1687324"/>
              <a:ext cx="1368152" cy="3016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9000" b="1" dirty="0" smtClean="0">
                  <a:solidFill>
                    <a:srgbClr val="3333CC"/>
                  </a:solidFill>
                  <a:latin typeface="Bookman Old Style" pitchFamily="18" charset="0"/>
                </a:rPr>
                <a:t>1</a:t>
              </a:r>
              <a:endParaRPr lang="ru-RU" altLang="ru-RU" sz="19000" b="1" dirty="0">
                <a:solidFill>
                  <a:srgbClr val="3333CC"/>
                </a:solidFill>
                <a:latin typeface="Bookman Old Styl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0397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678238"/>
            <a:ext cx="9683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5" y="1052513"/>
            <a:ext cx="61420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886075"/>
            <a:ext cx="944563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454275"/>
            <a:ext cx="10207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317875"/>
            <a:ext cx="7016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743200"/>
            <a:ext cx="1189038" cy="63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557338"/>
            <a:ext cx="2751138" cy="792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606800"/>
            <a:ext cx="23161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084763"/>
            <a:ext cx="1866900" cy="41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508500"/>
            <a:ext cx="884237" cy="373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661025"/>
            <a:ext cx="16605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093913"/>
            <a:ext cx="451485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18669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8"/>
          <a:stretch/>
        </p:blipFill>
        <p:spPr bwMode="auto">
          <a:xfrm>
            <a:off x="1835696" y="981075"/>
            <a:ext cx="556396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3"/>
          <a:stretch/>
        </p:blipFill>
        <p:spPr bwMode="auto">
          <a:xfrm>
            <a:off x="1763688" y="981075"/>
            <a:ext cx="5595864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08275"/>
            <a:ext cx="36322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8" y="1916113"/>
            <a:ext cx="37385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8"/>
          <a:stretch/>
        </p:blipFill>
        <p:spPr bwMode="auto">
          <a:xfrm>
            <a:off x="1907704" y="981075"/>
            <a:ext cx="556396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73238"/>
            <a:ext cx="4321175" cy="432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8"/>
          <a:stretch/>
        </p:blipFill>
        <p:spPr bwMode="auto">
          <a:xfrm>
            <a:off x="2915816" y="982663"/>
            <a:ext cx="3490101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438" y="1412875"/>
            <a:ext cx="4937125" cy="71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76475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2781300"/>
            <a:ext cx="4968875" cy="769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789363"/>
            <a:ext cx="15621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437063"/>
            <a:ext cx="16081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4699000"/>
            <a:ext cx="2225675" cy="74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160963"/>
            <a:ext cx="1905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661025"/>
            <a:ext cx="1379537" cy="66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4" y="1772816"/>
            <a:ext cx="3001963" cy="1173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3" t="1" b="-14335"/>
          <a:stretch/>
        </p:blipFill>
        <p:spPr bwMode="auto">
          <a:xfrm>
            <a:off x="2897354" y="1032743"/>
            <a:ext cx="3511366" cy="41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40112"/>
            <a:ext cx="3954462" cy="80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414" y="1507726"/>
            <a:ext cx="38401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263" y="2348880"/>
            <a:ext cx="3954463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2" y="1796052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25" y="2411315"/>
            <a:ext cx="1311275" cy="334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726" y="3259485"/>
            <a:ext cx="2225675" cy="71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01" y="4257228"/>
            <a:ext cx="2133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47" y="3975447"/>
            <a:ext cx="2103437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373688"/>
            <a:ext cx="2835275" cy="1058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280025"/>
            <a:ext cx="3001962" cy="1173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7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075" y="3381722"/>
            <a:ext cx="1638300" cy="593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8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40585"/>
            <a:ext cx="1722438" cy="37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/>
          <a:stretch/>
        </p:blipFill>
        <p:spPr bwMode="auto">
          <a:xfrm>
            <a:off x="2051720" y="1028700"/>
            <a:ext cx="5007769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22" y="2649796"/>
            <a:ext cx="3421062" cy="81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85" y="1700808"/>
            <a:ext cx="4249737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081" y="3789040"/>
            <a:ext cx="1082675" cy="69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516" y="4725144"/>
            <a:ext cx="2720975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/>
          <a:stretch/>
        </p:blipFill>
        <p:spPr bwMode="auto">
          <a:xfrm>
            <a:off x="2051720" y="1028700"/>
            <a:ext cx="5007769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1624013"/>
            <a:ext cx="5792787" cy="438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/>
          <a:stretch/>
        </p:blipFill>
        <p:spPr bwMode="auto">
          <a:xfrm>
            <a:off x="2051720" y="1028700"/>
            <a:ext cx="5007769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7"/>
          <a:stretch/>
        </p:blipFill>
        <p:spPr bwMode="auto">
          <a:xfrm>
            <a:off x="1835696" y="1166813"/>
            <a:ext cx="5523651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513" y="3717925"/>
            <a:ext cx="27209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8" y="4716463"/>
            <a:ext cx="2498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5618163"/>
            <a:ext cx="14478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140075"/>
            <a:ext cx="37258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565400"/>
            <a:ext cx="24765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1989138"/>
            <a:ext cx="1066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1990725"/>
            <a:ext cx="14017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990725"/>
            <a:ext cx="5556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 rot="10800000" flipV="1">
            <a:off x="1475656" y="1276885"/>
            <a:ext cx="648072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The Einstein’s idea of a dynamic </a:t>
            </a:r>
            <a:r>
              <a:rPr lang="en-US" altLang="ru-RU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generalization</a:t>
            </a:r>
            <a:r>
              <a:rPr lang="en-US" altLang="ru-RU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of Newtonian la</a:t>
            </a:r>
            <a:r>
              <a:rPr lang="en-US" altLang="ru-RU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w of </a:t>
            </a:r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gravitation on the base of </a:t>
            </a:r>
            <a:r>
              <a:rPr lang="en-US" altLang="ru-RU" sz="2000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strong principle </a:t>
            </a:r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of equivalence lead to the </a:t>
            </a:r>
            <a:r>
              <a:rPr lang="en-US" altLang="ru-RU" sz="2000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metric approach</a:t>
            </a:r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in gravity </a:t>
            </a:r>
            <a:r>
              <a:rPr lang="en-US" altLang="ru-RU" sz="2000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[1]. </a:t>
            </a:r>
          </a:p>
          <a:p>
            <a:pPr eaLnBrk="1" hangingPunct="1"/>
            <a:endParaRPr lang="en-US" altLang="ru-RU" sz="2000" dirty="0" smtClean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Its persistent success contributed to the common certainty that Riemannian geometry is the </a:t>
            </a:r>
            <a:r>
              <a:rPr lang="en-US" altLang="ru-RU" sz="2000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best language </a:t>
            </a:r>
            <a:r>
              <a:rPr lang="en-US" alt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that enables us to adequately describe and truly interpret the relativistic dynamics of the gravitational field. </a:t>
            </a:r>
          </a:p>
          <a:p>
            <a:pPr eaLnBrk="1" hangingPunct="1"/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49" y="3769221"/>
            <a:ext cx="488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96832" y="6306991"/>
            <a:ext cx="57606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15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847</a:t>
            </a:r>
            <a:r>
              <a:rPr lang="en-US" altLang="ru-RU" sz="14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03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/>
          <a:stretch/>
        </p:blipFill>
        <p:spPr bwMode="auto">
          <a:xfrm>
            <a:off x="2123728" y="1052513"/>
            <a:ext cx="49666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025" y="1557338"/>
            <a:ext cx="1379538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1989138"/>
            <a:ext cx="24225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58534"/>
            <a:ext cx="18748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336073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99437"/>
            <a:ext cx="2598738" cy="731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206" y="4197645"/>
            <a:ext cx="1363662" cy="68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0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276" y="5085184"/>
            <a:ext cx="2895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484313"/>
            <a:ext cx="3703638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420938"/>
            <a:ext cx="24765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3" y="2997200"/>
            <a:ext cx="275907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32" y="3673475"/>
            <a:ext cx="60420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/>
          <a:stretch/>
        </p:blipFill>
        <p:spPr bwMode="auto">
          <a:xfrm>
            <a:off x="2123728" y="1052513"/>
            <a:ext cx="49666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2060575"/>
            <a:ext cx="3719512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20900"/>
            <a:ext cx="36734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/>
          <a:stretch/>
        </p:blipFill>
        <p:spPr bwMode="auto">
          <a:xfrm>
            <a:off x="2123728" y="1052513"/>
            <a:ext cx="496669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7"/>
          <a:stretch/>
        </p:blipFill>
        <p:spPr bwMode="auto">
          <a:xfrm>
            <a:off x="3059832" y="1052513"/>
            <a:ext cx="321059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557338"/>
            <a:ext cx="4854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636838"/>
            <a:ext cx="4032250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018" y="1522332"/>
            <a:ext cx="6142038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/>
          <a:stretch/>
        </p:blipFill>
        <p:spPr bwMode="auto">
          <a:xfrm>
            <a:off x="2195736" y="1035968"/>
            <a:ext cx="485734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5"/>
          <a:stretch/>
        </p:blipFill>
        <p:spPr bwMode="auto">
          <a:xfrm>
            <a:off x="2267744" y="1125538"/>
            <a:ext cx="487096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0"/>
          <a:stretch/>
        </p:blipFill>
        <p:spPr bwMode="auto">
          <a:xfrm>
            <a:off x="2602487" y="1634257"/>
            <a:ext cx="412975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039" y="2060575"/>
            <a:ext cx="4594225" cy="83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3019103"/>
            <a:ext cx="59134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4017119"/>
            <a:ext cx="5897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336131"/>
            <a:ext cx="5059363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1125538"/>
            <a:ext cx="4594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2416696"/>
            <a:ext cx="20193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7"/>
          <a:stretch/>
        </p:blipFill>
        <p:spPr bwMode="auto">
          <a:xfrm>
            <a:off x="2411760" y="1052513"/>
            <a:ext cx="4427833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1594817"/>
            <a:ext cx="600392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36912"/>
            <a:ext cx="2286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3201988"/>
            <a:ext cx="6027738" cy="731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40" y="1146010"/>
            <a:ext cx="7344816" cy="582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35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27955"/>
            <a:ext cx="3978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2995613"/>
            <a:ext cx="25146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125538"/>
            <a:ext cx="602773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156659" y="3784275"/>
            <a:ext cx="4020881" cy="2150215"/>
            <a:chOff x="5194929" y="1185993"/>
            <a:chExt cx="3769560" cy="2048385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929" y="2267688"/>
              <a:ext cx="3769560" cy="966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929" y="1185993"/>
              <a:ext cx="3769560" cy="108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1051413" y="1268760"/>
            <a:ext cx="71929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Several generations of scientists who contributed to the development or popularization of general relativ­ity, like the first of them, David Hilbert [2], Wolfgang Pauli [3], and Arthur Eddington [4], noted the </a:t>
            </a:r>
            <a:r>
              <a:rPr lang="en-US" dirty="0">
                <a:solidFill>
                  <a:srgbClr val="FF0000"/>
                </a:solidFill>
              </a:rPr>
              <a:t>heuristic power </a:t>
            </a:r>
            <a:r>
              <a:rPr lang="en-US" dirty="0"/>
              <a:t>of the Einstein's version of equivalence princi­ple and admired the </a:t>
            </a:r>
            <a:r>
              <a:rPr lang="en-US" dirty="0">
                <a:solidFill>
                  <a:srgbClr val="FF0000"/>
                </a:solidFill>
              </a:rPr>
              <a:t>beauty</a:t>
            </a:r>
            <a:r>
              <a:rPr lang="en-US" dirty="0"/>
              <a:t> </a:t>
            </a:r>
            <a:r>
              <a:rPr lang="en-US" dirty="0" smtClean="0"/>
              <a:t>inherent </a:t>
            </a:r>
            <a:r>
              <a:rPr lang="en-US" dirty="0"/>
              <a:t>in general relativity. Almost all of them did not doubt, like Vladimir </a:t>
            </a:r>
            <a:r>
              <a:rPr lang="en-US" dirty="0" err="1"/>
              <a:t>Fock</a:t>
            </a:r>
            <a:r>
              <a:rPr lang="en-US" dirty="0"/>
              <a:t>, that Einstein's field equations "</a:t>
            </a:r>
            <a:r>
              <a:rPr lang="en-US" dirty="0">
                <a:solidFill>
                  <a:srgbClr val="3333CC"/>
                </a:solidFill>
              </a:rPr>
              <a:t>represent one of the greatest achievements of human genius</a:t>
            </a:r>
            <a:r>
              <a:rPr lang="en-US" dirty="0"/>
              <a:t>" [5] </a:t>
            </a:r>
            <a:r>
              <a:rPr lang="en-US" dirty="0" smtClean="0"/>
              <a:t>(p. 396).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978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09538"/>
            <a:ext cx="9047163" cy="6637337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3"/>
          <a:stretch/>
        </p:blipFill>
        <p:spPr bwMode="auto">
          <a:xfrm>
            <a:off x="2238268" y="981075"/>
            <a:ext cx="43402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2627785" y="1412776"/>
            <a:ext cx="3600399" cy="5256584"/>
            <a:chOff x="797460" y="1270000"/>
            <a:chExt cx="3889375" cy="5687392"/>
          </a:xfrm>
        </p:grpSpPr>
        <p:pic>
          <p:nvPicPr>
            <p:cNvPr id="55300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8609" y="1917080"/>
              <a:ext cx="3324225" cy="5040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1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460" y="1270000"/>
              <a:ext cx="3889375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/>
          <a:stretch/>
        </p:blipFill>
        <p:spPr bwMode="auto">
          <a:xfrm>
            <a:off x="1907704" y="1196975"/>
            <a:ext cx="5459376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136338"/>
            <a:ext cx="71281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2000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L¨ammerzahl</a:t>
            </a:r>
            <a:r>
              <a:rPr lang="en-US" sz="2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O. </a:t>
            </a:r>
            <a:r>
              <a:rPr lang="en-US" sz="2000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Preuss</a:t>
            </a:r>
            <a:r>
              <a:rPr lang="en-US" sz="2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H. </a:t>
            </a:r>
            <a:r>
              <a:rPr lang="en-US" sz="2000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Dittus</a:t>
            </a:r>
            <a:r>
              <a:rPr lang="en-US" sz="2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sz="2000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within the Solar system really understood</a:t>
            </a:r>
            <a:r>
              <a:rPr lang="en-US" sz="2000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: </a:t>
            </a:r>
            <a:r>
              <a:rPr lang="en-US" sz="2000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Lasers, Clocks and Drag-Free Control: </a:t>
            </a:r>
            <a:r>
              <a:rPr lang="en-US" sz="2000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Exploration of </a:t>
            </a:r>
            <a:r>
              <a:rPr lang="en-US" sz="2000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Relativistic Gravity in Space. </a:t>
            </a:r>
            <a:r>
              <a:rPr lang="en-US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n-US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H. </a:t>
            </a:r>
            <a:r>
              <a:rPr lang="en-US" dirty="0" err="1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Dittus</a:t>
            </a:r>
            <a:endParaRPr lang="ru-RU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301" y="3429000"/>
            <a:ext cx="6384925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453" y="2060848"/>
            <a:ext cx="37496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453" y="3357563"/>
            <a:ext cx="62865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/>
          <a:stretch/>
        </p:blipFill>
        <p:spPr bwMode="auto">
          <a:xfrm>
            <a:off x="1907704" y="1196975"/>
            <a:ext cx="5459376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3111500"/>
            <a:ext cx="51593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132013"/>
            <a:ext cx="2536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4192588"/>
            <a:ext cx="28876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4797425"/>
            <a:ext cx="17526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/>
          <a:stretch/>
        </p:blipFill>
        <p:spPr bwMode="auto">
          <a:xfrm>
            <a:off x="1907704" y="1196975"/>
            <a:ext cx="5459376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9" y="1932048"/>
            <a:ext cx="3200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9" y="931922"/>
            <a:ext cx="40386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37" y="931923"/>
            <a:ext cx="4347739" cy="273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4249"/>
            <a:ext cx="7046351" cy="231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06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331640" y="1136933"/>
            <a:ext cx="648072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9600" b="1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СПАСИБО </a:t>
            </a:r>
          </a:p>
          <a:p>
            <a:pPr eaLnBrk="1" hangingPunct="1"/>
            <a:r>
              <a:rPr lang="ru-RU" altLang="ru-RU" sz="96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9600" b="1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    </a:t>
            </a:r>
            <a:r>
              <a:rPr lang="ru-RU" altLang="ru-RU" sz="9600" b="1" dirty="0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ЗА      ВНИМАНИЕ!</a:t>
            </a:r>
            <a:endParaRPr lang="ru-RU" altLang="ru-RU" sz="96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65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9" y="1142702"/>
            <a:ext cx="7705725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22" y="1723851"/>
            <a:ext cx="7676163" cy="504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6" name="Picture 4" descr="C:\Program Files\Common Files\Microsoft Shared\Clipart\cagcat50\PE07677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43868"/>
            <a:ext cx="575330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21" y="1735319"/>
            <a:ext cx="7676163" cy="504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71" y="1735319"/>
            <a:ext cx="7676163" cy="504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2205038"/>
            <a:ext cx="4076700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908050"/>
            <a:ext cx="61341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44675"/>
            <a:ext cx="4762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3" y="5589588"/>
            <a:ext cx="486886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549" y="2594110"/>
            <a:ext cx="44100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75656" y="1772816"/>
            <a:ext cx="64980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‘‘…</a:t>
            </a:r>
            <a:r>
              <a:rPr lang="en-US" alt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theory with </a:t>
            </a:r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beauty</a:t>
            </a:r>
            <a:r>
              <a:rPr lang="en-US" alt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elegance</a:t>
            </a:r>
            <a:r>
              <a:rPr lang="en-US" alt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Einstein’s theory </a:t>
            </a:r>
            <a:r>
              <a:rPr lang="en-US" alt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en-US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be substantially </a:t>
            </a:r>
            <a:r>
              <a:rPr lang="en-US" altLang="ru-RU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</a:t>
            </a:r>
            <a:r>
              <a:rPr lang="en-US" alt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.’’ </a:t>
            </a:r>
            <a:endParaRPr lang="ru-RU" alt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146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1730375"/>
            <a:ext cx="3116262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1890713"/>
            <a:ext cx="3078163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06563"/>
            <a:ext cx="3116262" cy="33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33274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1844675"/>
            <a:ext cx="25463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204913"/>
            <a:ext cx="3883025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63" y="1843087"/>
            <a:ext cx="2833687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052513"/>
            <a:ext cx="56165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00213"/>
            <a:ext cx="4122737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492375"/>
            <a:ext cx="3770312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56" name="Rectangle 28"/>
          <p:cNvSpPr>
            <a:spLocks noChangeArrowheads="1"/>
          </p:cNvSpPr>
          <p:nvPr/>
        </p:nvSpPr>
        <p:spPr bwMode="auto">
          <a:xfrm>
            <a:off x="7742238" y="6467475"/>
            <a:ext cx="1366837" cy="274638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b="1">
                <a:solidFill>
                  <a:srgbClr val="29292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A. SERDYUKOV</a:t>
            </a:r>
            <a:endParaRPr lang="ru-RU" sz="2400" b="1">
              <a:solidFill>
                <a:srgbClr val="292929"/>
              </a:solidFill>
              <a:latin typeface="Arial Narrow" pitchFamily="34" charset="0"/>
            </a:endParaRPr>
          </a:p>
        </p:txBody>
      </p:sp>
      <p:pic>
        <p:nvPicPr>
          <p:cNvPr id="72707" name="Picture 3" descr="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7475"/>
            <a:ext cx="9036050" cy="700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44291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83939"/>
            <a:ext cx="44291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65510" y="1087716"/>
            <a:ext cx="858701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1.1 Unanswered cosmological challenge to general relativity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05" y="2924944"/>
            <a:ext cx="345885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672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39552" y="531813"/>
            <a:ext cx="82269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Hubble’s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Gravitational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Background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and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Cyclic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Dynamics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Quiet</a:t>
            </a:r>
            <a:r>
              <a:rPr lang="ru-RU" altLang="ru-RU" sz="2000" b="1" dirty="0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srgbClr val="3333CC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Universe</a:t>
            </a:r>
            <a:endParaRPr lang="ru-RU" altLang="ru-RU" sz="2000" b="1" dirty="0">
              <a:solidFill>
                <a:srgbClr val="3333CC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85" y="5776030"/>
            <a:ext cx="8667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19" y="4275268"/>
            <a:ext cx="3910105" cy="160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39552" y="1015708"/>
            <a:ext cx="8352928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 smtClean="0">
                <a:solidFill>
                  <a:srgbClr val="3333CC"/>
                </a:solidFill>
                <a:latin typeface="Arial Narrow" panose="020B0606020202030204" pitchFamily="34" charset="0"/>
              </a:rPr>
              <a:t>1.2  Unresolved problems of general relativity</a:t>
            </a:r>
            <a:r>
              <a:rPr lang="en-US" altLang="ru-RU" sz="2800" b="1" dirty="0" smtClean="0">
                <a:solidFill>
                  <a:srgbClr val="3333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US" altLang="ru-RU" sz="2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Troubles with conservation laws</a:t>
            </a:r>
            <a:endParaRPr lang="ru-RU" altLang="ru-RU" sz="2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189763"/>
            <a:ext cx="72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principal impossibility of a mathematically rig­orous formulation of the energy conservation law in gen­eral relativity was first noted by David Hilbert as a characteristic feature of this theory right after its ad­vent [29] (pp. 16-17). The proof of Hilbert's conjecture about the failure of this law in the newfound theory was immediately obtained by Emmy </a:t>
            </a:r>
            <a:r>
              <a:rPr lang="en-US" dirty="0" err="1"/>
              <a:t>Noether</a:t>
            </a:r>
            <a:r>
              <a:rPr lang="en-US" dirty="0"/>
              <a:t> in her famous article [30] as a </a:t>
            </a:r>
            <a:r>
              <a:rPr lang="en-US" dirty="0">
                <a:solidFill>
                  <a:srgbClr val="3333CC"/>
                </a:solidFill>
              </a:rPr>
              <a:t>special case </a:t>
            </a:r>
            <a:r>
              <a:rPr lang="en-US" dirty="0"/>
              <a:t>along with the </a:t>
            </a:r>
            <a:r>
              <a:rPr lang="en-US" dirty="0">
                <a:solidFill>
                  <a:srgbClr val="3333CC"/>
                </a:solidFill>
              </a:rPr>
              <a:t>loss of other conservation laws </a:t>
            </a:r>
            <a:r>
              <a:rPr lang="en-US" dirty="0"/>
              <a:t>in this theory of gravitation.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981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8500</TotalTime>
  <Words>2275</Words>
  <Application>Microsoft Office PowerPoint</Application>
  <PresentationFormat>Экран (4:3)</PresentationFormat>
  <Paragraphs>330</Paragraphs>
  <Slides>75</Slides>
  <Notes>72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7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Anatoly Serdykov</dc:creator>
  <cp:lastModifiedBy>Samsung</cp:lastModifiedBy>
  <cp:revision>189</cp:revision>
  <cp:lastPrinted>1601-01-01T00:00:00Z</cp:lastPrinted>
  <dcterms:created xsi:type="dcterms:W3CDTF">2015-04-14T18:59:49Z</dcterms:created>
  <dcterms:modified xsi:type="dcterms:W3CDTF">2018-08-17T10:04:49Z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