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74" r:id="rId14"/>
    <p:sldId id="275" r:id="rId15"/>
    <p:sldId id="279" r:id="rId16"/>
    <p:sldId id="278" r:id="rId17"/>
    <p:sldId id="280" r:id="rId18"/>
    <p:sldId id="281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8CB51D-CE80-40D4-9833-594A464A62CC}" v="580" dt="2023-06-16T23:48:15.4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786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923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9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724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174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146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713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774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153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361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678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2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genda.infn.it/event/4157/contributions/51097/attachments/36259/42716/MoonDH_1A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4" descr="Uma imagem contendo animal, invertebrado, ouriço-do-mar, árvore&#10;&#10;Descrição gerada automaticamente">
            <a:extLst>
              <a:ext uri="{FF2B5EF4-FFF2-40B4-BE49-F238E27FC236}">
                <a16:creationId xmlns:a16="http://schemas.microsoft.com/office/drawing/2014/main" id="{B1E618AC-9161-1A4F-9D3F-0F1DCB3701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481" y="-103"/>
            <a:ext cx="12202961" cy="6852606"/>
          </a:xfrm>
        </p:spPr>
      </p:pic>
      <p:sp>
        <p:nvSpPr>
          <p:cNvPr id="6" name="Título 5">
            <a:extLst>
              <a:ext uri="{FF2B5EF4-FFF2-40B4-BE49-F238E27FC236}">
                <a16:creationId xmlns:a16="http://schemas.microsoft.com/office/drawing/2014/main" id="{2D82A7C6-7B36-9142-942E-464F421B2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823" y="968974"/>
            <a:ext cx="10515600" cy="6515788"/>
          </a:xfrm>
        </p:spPr>
        <p:txBody>
          <a:bodyPr>
            <a:normAutofit/>
          </a:bodyPr>
          <a:lstStyle/>
          <a:p>
            <a:pPr algn="ctr"/>
            <a:br>
              <a:rPr lang="pt-BR" dirty="0">
                <a:solidFill>
                  <a:schemeClr val="bg1"/>
                </a:solidFill>
                <a:ea typeface="Calibri Light"/>
                <a:cs typeface="Calibri Light"/>
              </a:rPr>
            </a:br>
            <a:br>
              <a:rPr lang="pt-BR" dirty="0">
                <a:ea typeface="Calibri Light"/>
                <a:cs typeface="Calibri Light"/>
              </a:rPr>
            </a:br>
            <a:r>
              <a:rPr lang="pt-BR" dirty="0">
                <a:solidFill>
                  <a:schemeClr val="bg1"/>
                </a:solidFill>
                <a:ea typeface="Calibri Light"/>
                <a:cs typeface="Calibri Light"/>
              </a:rPr>
              <a:t>Atualização do projeto</a:t>
            </a:r>
            <a:br>
              <a:rPr lang="pt-BR" dirty="0">
                <a:solidFill>
                  <a:schemeClr val="bg1"/>
                </a:solidFill>
                <a:ea typeface="Calibri Light"/>
                <a:cs typeface="Calibri Light"/>
              </a:rPr>
            </a:br>
            <a:br>
              <a:rPr lang="pt-BR" dirty="0">
                <a:ea typeface="Calibri Light"/>
                <a:cs typeface="Calibri Light"/>
              </a:rPr>
            </a:br>
            <a:br>
              <a:rPr lang="pt-BR" dirty="0">
                <a:ea typeface="Calibri Light"/>
                <a:cs typeface="Calibri Light"/>
              </a:rPr>
            </a:br>
            <a:br>
              <a:rPr lang="pt-BR" sz="3200" dirty="0">
                <a:ea typeface="Calibri Light"/>
                <a:cs typeface="Calibri Light"/>
              </a:rPr>
            </a:br>
            <a:r>
              <a:rPr lang="pt-BR" sz="3200" dirty="0">
                <a:solidFill>
                  <a:schemeClr val="bg1"/>
                </a:solidFill>
                <a:ea typeface="Calibri Light"/>
                <a:cs typeface="Calibri Light"/>
              </a:rPr>
              <a:t>Thiago de Andrade Rangel Monteiro</a:t>
            </a:r>
            <a:br>
              <a:rPr lang="pt-BR" sz="3200" dirty="0">
                <a:solidFill>
                  <a:schemeClr val="bg1"/>
                </a:solidFill>
                <a:ea typeface="Calibri Light"/>
                <a:cs typeface="Calibri Light"/>
              </a:rPr>
            </a:br>
            <a:br>
              <a:rPr lang="pt-BR" sz="3200" dirty="0">
                <a:ea typeface="Calibri Light"/>
                <a:cs typeface="Calibri Light"/>
              </a:rPr>
            </a:br>
            <a:r>
              <a:rPr lang="pt-BR" sz="3200" dirty="0">
                <a:solidFill>
                  <a:schemeClr val="bg1"/>
                </a:solidFill>
                <a:ea typeface="Calibri Light"/>
                <a:cs typeface="Calibri Light"/>
              </a:rPr>
              <a:t>18/06/2023</a:t>
            </a:r>
          </a:p>
        </p:txBody>
      </p:sp>
    </p:spTree>
    <p:extLst>
      <p:ext uri="{BB962C8B-B14F-4D97-AF65-F5344CB8AC3E}">
        <p14:creationId xmlns:p14="http://schemas.microsoft.com/office/powerpoint/2010/main" val="3082093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pt-BR" sz="4000" dirty="0" err="1">
                <a:solidFill>
                  <a:srgbClr val="FFFFFF"/>
                </a:solidFill>
                <a:ea typeface="Calibri Light"/>
                <a:cs typeface="Calibri Light"/>
              </a:rPr>
              <a:t>Plot</a:t>
            </a:r>
            <a:r>
              <a:rPr lang="pt-BR" sz="4000" dirty="0">
                <a:solidFill>
                  <a:srgbClr val="FFFFFF"/>
                </a:solidFill>
                <a:ea typeface="Calibri Light"/>
                <a:cs typeface="Calibri Light"/>
              </a:rPr>
              <a:t> de </a:t>
            </a:r>
            <a:r>
              <a:rPr lang="pt-BR" sz="4000" dirty="0" err="1">
                <a:solidFill>
                  <a:srgbClr val="FFFFFF"/>
                </a:solidFill>
                <a:ea typeface="Calibri Light"/>
                <a:cs typeface="Calibri Light"/>
              </a:rPr>
              <a:t>Pt</a:t>
            </a:r>
            <a:r>
              <a:rPr lang="pt-BR" sz="4000" dirty="0">
                <a:solidFill>
                  <a:srgbClr val="FFFFFF"/>
                </a:solidFill>
                <a:ea typeface="Calibri Light"/>
                <a:cs typeface="Calibri Light"/>
              </a:rPr>
              <a:t> dos múons com dados de 2010</a:t>
            </a:r>
          </a:p>
        </p:txBody>
      </p:sp>
      <p:pic>
        <p:nvPicPr>
          <p:cNvPr id="5" name="Imagem 6" descr="Gráfico, Histograma&#10;&#10;Descrição gerada automaticamente">
            <a:extLst>
              <a:ext uri="{FF2B5EF4-FFF2-40B4-BE49-F238E27FC236}">
                <a16:creationId xmlns:a16="http://schemas.microsoft.com/office/drawing/2014/main" id="{E6BF450B-06B6-4081-D823-64C4745E11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70" y="1264909"/>
            <a:ext cx="12194140" cy="5587789"/>
          </a:xfrm>
        </p:spPr>
      </p:pic>
    </p:spTree>
    <p:extLst>
      <p:ext uri="{BB962C8B-B14F-4D97-AF65-F5344CB8AC3E}">
        <p14:creationId xmlns:p14="http://schemas.microsoft.com/office/powerpoint/2010/main" val="2225903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pt-BR" sz="4000" dirty="0" err="1">
                <a:solidFill>
                  <a:srgbClr val="FFFFFF"/>
                </a:solidFill>
                <a:ea typeface="Calibri Light"/>
                <a:cs typeface="Calibri Light"/>
              </a:rPr>
              <a:t>Plot</a:t>
            </a:r>
            <a:r>
              <a:rPr lang="pt-BR" sz="4000" dirty="0">
                <a:solidFill>
                  <a:srgbClr val="FFFFFF"/>
                </a:solidFill>
                <a:ea typeface="Calibri Light"/>
                <a:cs typeface="Calibri Light"/>
              </a:rPr>
              <a:t> de massa dos múons com dados de 2011</a:t>
            </a:r>
          </a:p>
        </p:txBody>
      </p:sp>
      <p:pic>
        <p:nvPicPr>
          <p:cNvPr id="6" name="Imagem 6" descr="Gráfico, Histograma&#10;&#10;Descrição gerada automaticamente">
            <a:extLst>
              <a:ext uri="{FF2B5EF4-FFF2-40B4-BE49-F238E27FC236}">
                <a16:creationId xmlns:a16="http://schemas.microsoft.com/office/drawing/2014/main" id="{1A4A7584-014F-5445-9845-75707DB94C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294" y="1221776"/>
            <a:ext cx="12204588" cy="5630922"/>
          </a:xfrm>
        </p:spPr>
      </p:pic>
    </p:spTree>
    <p:extLst>
      <p:ext uri="{BB962C8B-B14F-4D97-AF65-F5344CB8AC3E}">
        <p14:creationId xmlns:p14="http://schemas.microsoft.com/office/powerpoint/2010/main" val="2121180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pt-BR" sz="4000" dirty="0" err="1">
                <a:solidFill>
                  <a:srgbClr val="FFFFFF"/>
                </a:solidFill>
                <a:ea typeface="Calibri Light"/>
                <a:cs typeface="Calibri Light"/>
              </a:rPr>
              <a:t>Plot</a:t>
            </a:r>
            <a:r>
              <a:rPr lang="pt-BR" sz="4000" dirty="0">
                <a:solidFill>
                  <a:srgbClr val="FFFFFF"/>
                </a:solidFill>
                <a:ea typeface="Calibri Light"/>
                <a:cs typeface="Calibri Light"/>
              </a:rPr>
              <a:t> de energia dos múons com dados de 2011</a:t>
            </a:r>
          </a:p>
        </p:txBody>
      </p:sp>
      <p:pic>
        <p:nvPicPr>
          <p:cNvPr id="5" name="Imagem 6" descr="Gráfico, Histograma&#10;&#10;Descrição gerada automaticamente">
            <a:extLst>
              <a:ext uri="{FF2B5EF4-FFF2-40B4-BE49-F238E27FC236}">
                <a16:creationId xmlns:a16="http://schemas.microsoft.com/office/drawing/2014/main" id="{6C664CFA-5483-FE33-CFD9-B4224355CF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294" y="1207399"/>
            <a:ext cx="12204588" cy="5645299"/>
          </a:xfrm>
        </p:spPr>
      </p:pic>
    </p:spTree>
    <p:extLst>
      <p:ext uri="{BB962C8B-B14F-4D97-AF65-F5344CB8AC3E}">
        <p14:creationId xmlns:p14="http://schemas.microsoft.com/office/powerpoint/2010/main" val="1656048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pt-BR" sz="4000" dirty="0" err="1">
                <a:solidFill>
                  <a:srgbClr val="FFFFFF"/>
                </a:solidFill>
                <a:ea typeface="Calibri Light"/>
                <a:cs typeface="Calibri Light"/>
              </a:rPr>
              <a:t>Plot</a:t>
            </a:r>
            <a:r>
              <a:rPr lang="pt-BR" sz="4000" dirty="0">
                <a:solidFill>
                  <a:srgbClr val="FFFFFF"/>
                </a:solidFill>
                <a:ea typeface="Calibri Light"/>
                <a:cs typeface="Calibri Light"/>
              </a:rPr>
              <a:t> de </a:t>
            </a:r>
            <a:r>
              <a:rPr lang="pt-BR" sz="4000" dirty="0" err="1">
                <a:solidFill>
                  <a:srgbClr val="FFFFFF"/>
                </a:solidFill>
                <a:ea typeface="Calibri Light"/>
                <a:cs typeface="Calibri Light"/>
              </a:rPr>
              <a:t>Pt</a:t>
            </a:r>
            <a:r>
              <a:rPr lang="pt-BR" sz="4000" dirty="0">
                <a:solidFill>
                  <a:srgbClr val="FFFFFF"/>
                </a:solidFill>
                <a:ea typeface="Calibri Light"/>
                <a:cs typeface="Calibri Light"/>
              </a:rPr>
              <a:t> dos múons com dados de 2011</a:t>
            </a:r>
          </a:p>
        </p:txBody>
      </p:sp>
      <p:pic>
        <p:nvPicPr>
          <p:cNvPr id="5" name="Imagem 6" descr="Gráfico, Histograma&#10;&#10;Descrição gerada automaticamente">
            <a:extLst>
              <a:ext uri="{FF2B5EF4-FFF2-40B4-BE49-F238E27FC236}">
                <a16:creationId xmlns:a16="http://schemas.microsoft.com/office/drawing/2014/main" id="{213542AB-CB85-119C-0FDD-46A620E55A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294" y="1236154"/>
            <a:ext cx="12204588" cy="5616544"/>
          </a:xfrm>
        </p:spPr>
      </p:pic>
    </p:spTree>
    <p:extLst>
      <p:ext uri="{BB962C8B-B14F-4D97-AF65-F5344CB8AC3E}">
        <p14:creationId xmlns:p14="http://schemas.microsoft.com/office/powerpoint/2010/main" val="852365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393" y="338783"/>
            <a:ext cx="7091300" cy="89858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3100" dirty="0" err="1">
                <a:solidFill>
                  <a:srgbClr val="FFFFFF"/>
                </a:solidFill>
              </a:rPr>
              <a:t>Comparação</a:t>
            </a:r>
            <a:r>
              <a:rPr lang="en-US" sz="3100" dirty="0">
                <a:solidFill>
                  <a:srgbClr val="FFFFFF"/>
                </a:solidFill>
              </a:rPr>
              <a:t> com </a:t>
            </a:r>
            <a:r>
              <a:rPr lang="en-US" sz="3100" dirty="0" err="1">
                <a:solidFill>
                  <a:srgbClr val="FFFFFF"/>
                </a:solidFill>
              </a:rPr>
              <a:t>os</a:t>
            </a:r>
            <a:r>
              <a:rPr lang="en-US" sz="3100" dirty="0">
                <a:solidFill>
                  <a:srgbClr val="FFFFFF"/>
                </a:solidFill>
              </a:rPr>
              <a:t> Plots de </a:t>
            </a:r>
            <a:r>
              <a:rPr lang="en-US" sz="3100" dirty="0" err="1">
                <a:solidFill>
                  <a:srgbClr val="FFFFFF"/>
                </a:solidFill>
              </a:rPr>
              <a:t>massa</a:t>
            </a:r>
            <a:r>
              <a:rPr lang="en-US" sz="3100" dirty="0">
                <a:solidFill>
                  <a:srgbClr val="FFFFFF"/>
                </a:solidFill>
              </a:rPr>
              <a:t> dos </a:t>
            </a:r>
            <a:r>
              <a:rPr lang="en-US" sz="3100" dirty="0" err="1">
                <a:solidFill>
                  <a:srgbClr val="FFFFFF"/>
                </a:solidFill>
              </a:rPr>
              <a:t>múons</a:t>
            </a:r>
            <a:r>
              <a:rPr lang="en-US" sz="3100" dirty="0">
                <a:solidFill>
                  <a:srgbClr val="FFFFFF"/>
                </a:solidFill>
              </a:rPr>
              <a:t> </a:t>
            </a:r>
            <a:endParaRPr lang="en-US" sz="3100">
              <a:solidFill>
                <a:srgbClr val="FFFFFF"/>
              </a:solidFill>
              <a:ea typeface="Calibri Light"/>
              <a:cs typeface="Calibri Light"/>
            </a:endParaRPr>
          </a:p>
        </p:txBody>
      </p:sp>
      <p:pic>
        <p:nvPicPr>
          <p:cNvPr id="6" name="Imagem 6" descr="Gráfico, Histograma&#10;&#10;Descrição gerada automaticamente">
            <a:extLst>
              <a:ext uri="{FF2B5EF4-FFF2-40B4-BE49-F238E27FC236}">
                <a16:creationId xmlns:a16="http://schemas.microsoft.com/office/drawing/2014/main" id="{E26D4F2B-710E-D7C9-EE8F-19287DBB29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5748" y="2268914"/>
            <a:ext cx="5131088" cy="3822660"/>
          </a:xfrm>
          <a:prstGeom prst="rect">
            <a:avLst/>
          </a:prstGeom>
        </p:spPr>
      </p:pic>
      <p:pic>
        <p:nvPicPr>
          <p:cNvPr id="7" name="Imagem 7" descr="Gráfico, Histograma&#10;&#10;Descrição gerada automaticamente">
            <a:extLst>
              <a:ext uri="{FF2B5EF4-FFF2-40B4-BE49-F238E27FC236}">
                <a16:creationId xmlns:a16="http://schemas.microsoft.com/office/drawing/2014/main" id="{869087DB-6656-8992-67DE-E6003B0B5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165" y="2286159"/>
            <a:ext cx="5131087" cy="3861142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23E4F95D-3E2E-234B-661F-6EA13BD12852}"/>
              </a:ext>
            </a:extLst>
          </p:cNvPr>
          <p:cNvSpPr txBox="1"/>
          <p:nvPr/>
        </p:nvSpPr>
        <p:spPr>
          <a:xfrm>
            <a:off x="4729844" y="6485412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dirty="0">
                <a:ea typeface="Calibri"/>
                <a:cs typeface="Calibri"/>
                <a:hlinkClick r:id="rId4"/>
              </a:rPr>
              <a:t>Link para apresentação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35508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353160"/>
            <a:ext cx="7091300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>
                <a:solidFill>
                  <a:srgbClr val="FFFFFF"/>
                </a:solidFill>
              </a:rPr>
              <a:t>Comparação com os Plots de massa dos múons </a:t>
            </a:r>
          </a:p>
        </p:txBody>
      </p:sp>
      <p:pic>
        <p:nvPicPr>
          <p:cNvPr id="9" name="Imagem 6" descr="Gráfico, Histograma&#10;&#10;Descrição gerada automaticamente">
            <a:extLst>
              <a:ext uri="{FF2B5EF4-FFF2-40B4-BE49-F238E27FC236}">
                <a16:creationId xmlns:a16="http://schemas.microsoft.com/office/drawing/2014/main" id="{8EDA526D-FAEF-E2CA-9814-A41D1DDCD4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202" y="2064920"/>
            <a:ext cx="5548030" cy="4072498"/>
          </a:xfrm>
          <a:prstGeom prst="rect">
            <a:avLst/>
          </a:prstGeom>
        </p:spPr>
      </p:pic>
      <p:pic>
        <p:nvPicPr>
          <p:cNvPr id="11" name="Imagem 6" descr="Gráfico, Histograma&#10;&#10;Descrição gerada automaticamente">
            <a:extLst>
              <a:ext uri="{FF2B5EF4-FFF2-40B4-BE49-F238E27FC236}">
                <a16:creationId xmlns:a16="http://schemas.microsoft.com/office/drawing/2014/main" id="{F83C505E-BCFC-1B00-5EED-E67DA9D70F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165" y="2058748"/>
            <a:ext cx="5418634" cy="4071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2110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903" y="338783"/>
            <a:ext cx="11548280" cy="89858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err="1">
                <a:solidFill>
                  <a:srgbClr val="FFFFFF"/>
                </a:solidFill>
                <a:ea typeface="Calibri Light"/>
                <a:cs typeface="Calibri Light"/>
              </a:rPr>
              <a:t>Problema</a:t>
            </a:r>
            <a:r>
              <a:rPr lang="en-US" dirty="0">
                <a:solidFill>
                  <a:srgbClr val="FFFFFF"/>
                </a:solidFill>
                <a:ea typeface="Calibri Light"/>
                <a:cs typeface="Calibri Light"/>
              </a:rPr>
              <a:t> com </a:t>
            </a:r>
            <a:r>
              <a:rPr lang="en-US" err="1">
                <a:solidFill>
                  <a:srgbClr val="FFFFFF"/>
                </a:solidFill>
                <a:ea typeface="Calibri Light"/>
                <a:cs typeface="Calibri Light"/>
              </a:rPr>
              <a:t>os</a:t>
            </a:r>
            <a:r>
              <a:rPr lang="en-US" dirty="0">
                <a:solidFill>
                  <a:srgbClr val="FFFFFF"/>
                </a:solidFill>
                <a:ea typeface="Calibri Light"/>
                <a:cs typeface="Calibri Light"/>
              </a:rPr>
              <a:t> </a:t>
            </a:r>
            <a:r>
              <a:rPr lang="en-US" err="1">
                <a:solidFill>
                  <a:srgbClr val="FFFFFF"/>
                </a:solidFill>
                <a:ea typeface="Calibri Light"/>
                <a:cs typeface="Calibri Light"/>
              </a:rPr>
              <a:t>arquivos</a:t>
            </a:r>
            <a:r>
              <a:rPr lang="en-US" dirty="0">
                <a:solidFill>
                  <a:srgbClr val="FFFFFF"/>
                </a:solidFill>
                <a:ea typeface="Calibri Light"/>
                <a:cs typeface="Calibri Light"/>
              </a:rPr>
              <a:t> de </a:t>
            </a:r>
            <a:r>
              <a:rPr lang="en-US" err="1">
                <a:solidFill>
                  <a:srgbClr val="FFFFFF"/>
                </a:solidFill>
                <a:ea typeface="Calibri Light"/>
                <a:cs typeface="Calibri Light"/>
              </a:rPr>
              <a:t>colisões</a:t>
            </a:r>
            <a:r>
              <a:rPr lang="en-US" dirty="0">
                <a:solidFill>
                  <a:srgbClr val="FFFFFF"/>
                </a:solidFill>
                <a:ea typeface="Calibri Light"/>
                <a:cs typeface="Calibri Light"/>
              </a:rPr>
              <a:t> pp de 2011</a:t>
            </a:r>
          </a:p>
        </p:txBody>
      </p:sp>
      <p:pic>
        <p:nvPicPr>
          <p:cNvPr id="9" name="Imagem 9" descr="Texto&#10;&#10;Descrição gerada automaticamente">
            <a:extLst>
              <a:ext uri="{FF2B5EF4-FFF2-40B4-BE49-F238E27FC236}">
                <a16:creationId xmlns:a16="http://schemas.microsoft.com/office/drawing/2014/main" id="{4DEEB72D-9A5A-7966-7F7F-7AD1113BE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48" y="1576938"/>
            <a:ext cx="12131610" cy="528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6828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903" y="338783"/>
            <a:ext cx="11548280" cy="89858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err="1">
                <a:solidFill>
                  <a:srgbClr val="FFFFFF"/>
                </a:solidFill>
                <a:ea typeface="Calibri Light"/>
                <a:cs typeface="Calibri Light"/>
              </a:rPr>
              <a:t>Problema</a:t>
            </a:r>
            <a:r>
              <a:rPr lang="en-US" dirty="0">
                <a:solidFill>
                  <a:srgbClr val="FFFFFF"/>
                </a:solidFill>
                <a:ea typeface="Calibri Light"/>
                <a:cs typeface="Calibri Light"/>
              </a:rPr>
              <a:t> com a </a:t>
            </a:r>
            <a:r>
              <a:rPr lang="en-US" dirty="0" err="1">
                <a:solidFill>
                  <a:srgbClr val="FFFFFF"/>
                </a:solidFill>
                <a:ea typeface="Calibri Light"/>
                <a:cs typeface="Calibri Light"/>
              </a:rPr>
              <a:t>luminosidade</a:t>
            </a:r>
            <a:r>
              <a:rPr lang="en-US" dirty="0">
                <a:solidFill>
                  <a:srgbClr val="FFFFFF"/>
                </a:solidFill>
                <a:ea typeface="Calibri Light"/>
                <a:cs typeface="Calibri Light"/>
              </a:rPr>
              <a:t> dos dados de 2010</a:t>
            </a:r>
          </a:p>
        </p:txBody>
      </p:sp>
      <p:pic>
        <p:nvPicPr>
          <p:cNvPr id="3" name="Imagem 3" descr="Texto&#10;&#10;Descrição gerada automaticamente">
            <a:extLst>
              <a:ext uri="{FF2B5EF4-FFF2-40B4-BE49-F238E27FC236}">
                <a16:creationId xmlns:a16="http://schemas.microsoft.com/office/drawing/2014/main" id="{125DE534-6FD8-07CC-63BB-92533B395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50" y="1499069"/>
            <a:ext cx="12203500" cy="535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6709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903" y="338783"/>
            <a:ext cx="11548280" cy="89858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err="1">
                <a:solidFill>
                  <a:srgbClr val="FFFFFF"/>
                </a:solidFill>
                <a:ea typeface="Calibri Light"/>
                <a:cs typeface="Calibri Light"/>
              </a:rPr>
              <a:t>Problema</a:t>
            </a:r>
            <a:r>
              <a:rPr lang="en-US" dirty="0">
                <a:solidFill>
                  <a:srgbClr val="FFFFFF"/>
                </a:solidFill>
                <a:ea typeface="Calibri Light"/>
                <a:cs typeface="Calibri Light"/>
              </a:rPr>
              <a:t> com a </a:t>
            </a:r>
            <a:r>
              <a:rPr lang="en-US" dirty="0" err="1">
                <a:solidFill>
                  <a:srgbClr val="FFFFFF"/>
                </a:solidFill>
                <a:ea typeface="Calibri Light"/>
                <a:cs typeface="Calibri Light"/>
              </a:rPr>
              <a:t>luminosidade</a:t>
            </a:r>
            <a:r>
              <a:rPr lang="en-US" dirty="0">
                <a:solidFill>
                  <a:srgbClr val="FFFFFF"/>
                </a:solidFill>
                <a:ea typeface="Calibri Light"/>
                <a:cs typeface="Calibri Light"/>
              </a:rPr>
              <a:t> dos dados de 2010</a:t>
            </a:r>
          </a:p>
        </p:txBody>
      </p:sp>
      <p:pic>
        <p:nvPicPr>
          <p:cNvPr id="4" name="Imagem 4" descr="Texto&#10;&#10;Descrição gerada automaticamente">
            <a:extLst>
              <a:ext uri="{FF2B5EF4-FFF2-40B4-BE49-F238E27FC236}">
                <a16:creationId xmlns:a16="http://schemas.microsoft.com/office/drawing/2014/main" id="{D0F46B16-44D9-D058-3F57-9AEE228DD6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49" y="1568183"/>
            <a:ext cx="12203499" cy="528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7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pt-BR" sz="4000" dirty="0" err="1">
                <a:solidFill>
                  <a:srgbClr val="FFFFFF"/>
                </a:solidFill>
                <a:ea typeface="Calibri Light"/>
                <a:cs typeface="Calibri Light"/>
              </a:rPr>
              <a:t>Plot</a:t>
            </a:r>
            <a:r>
              <a:rPr lang="pt-BR" sz="4000" dirty="0">
                <a:solidFill>
                  <a:srgbClr val="FFFFFF"/>
                </a:solidFill>
                <a:ea typeface="Calibri Light"/>
                <a:cs typeface="Calibri Light"/>
              </a:rPr>
              <a:t> de massa dos múons com dados de 2010</a:t>
            </a:r>
          </a:p>
        </p:txBody>
      </p:sp>
      <p:pic>
        <p:nvPicPr>
          <p:cNvPr id="4" name="Imagem 4" descr="Gráfico, Histograma&#10;&#10;Descrição gerada automaticamente">
            <a:extLst>
              <a:ext uri="{FF2B5EF4-FFF2-40B4-BE49-F238E27FC236}">
                <a16:creationId xmlns:a16="http://schemas.microsoft.com/office/drawing/2014/main" id="{F331A720-EFDE-71AA-B083-0CE8E18D9F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234" y="1268650"/>
            <a:ext cx="12192150" cy="5595546"/>
          </a:xfrm>
        </p:spPr>
      </p:pic>
    </p:spTree>
    <p:extLst>
      <p:ext uri="{BB962C8B-B14F-4D97-AF65-F5344CB8AC3E}">
        <p14:creationId xmlns:p14="http://schemas.microsoft.com/office/powerpoint/2010/main" val="3200901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pt-BR" sz="4000" dirty="0" err="1">
                <a:solidFill>
                  <a:srgbClr val="FFFFFF"/>
                </a:solidFill>
                <a:ea typeface="Calibri Light"/>
                <a:cs typeface="Calibri Light"/>
              </a:rPr>
              <a:t>Plot</a:t>
            </a:r>
            <a:r>
              <a:rPr lang="pt-BR" sz="4000" dirty="0">
                <a:solidFill>
                  <a:srgbClr val="FFFFFF"/>
                </a:solidFill>
                <a:ea typeface="Calibri Light"/>
                <a:cs typeface="Calibri Light"/>
              </a:rPr>
              <a:t> de massa dos múons com dados de 2010</a:t>
            </a:r>
          </a:p>
        </p:txBody>
      </p:sp>
      <p:pic>
        <p:nvPicPr>
          <p:cNvPr id="6" name="Imagem 6" descr="Gráfico, Histograma&#10;&#10;Descrição gerada automaticamente">
            <a:extLst>
              <a:ext uri="{FF2B5EF4-FFF2-40B4-BE49-F238E27FC236}">
                <a16:creationId xmlns:a16="http://schemas.microsoft.com/office/drawing/2014/main" id="{93859C26-106C-6D11-FF28-5730FEB260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70" y="1279285"/>
            <a:ext cx="12194140" cy="5573413"/>
          </a:xfrm>
        </p:spPr>
      </p:pic>
    </p:spTree>
    <p:extLst>
      <p:ext uri="{BB962C8B-B14F-4D97-AF65-F5344CB8AC3E}">
        <p14:creationId xmlns:p14="http://schemas.microsoft.com/office/powerpoint/2010/main" val="3043262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pt-BR" sz="4000" dirty="0" err="1">
                <a:solidFill>
                  <a:srgbClr val="FFFFFF"/>
                </a:solidFill>
                <a:ea typeface="Calibri Light"/>
                <a:cs typeface="Calibri Light"/>
              </a:rPr>
              <a:t>Plot</a:t>
            </a:r>
            <a:r>
              <a:rPr lang="pt-BR" sz="4000" dirty="0">
                <a:solidFill>
                  <a:srgbClr val="FFFFFF"/>
                </a:solidFill>
                <a:ea typeface="Calibri Light"/>
                <a:cs typeface="Calibri Light"/>
              </a:rPr>
              <a:t> de massa dos múons com dados de 2010</a:t>
            </a:r>
          </a:p>
        </p:txBody>
      </p:sp>
      <p:pic>
        <p:nvPicPr>
          <p:cNvPr id="5" name="Imagem 6" descr="Gráfico, Histograma&#10;&#10;Descrição gerada automaticamente">
            <a:extLst>
              <a:ext uri="{FF2B5EF4-FFF2-40B4-BE49-F238E27FC236}">
                <a16:creationId xmlns:a16="http://schemas.microsoft.com/office/drawing/2014/main" id="{54E4A2FF-13B6-D5A9-D9EE-54899E14EE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70" y="1279286"/>
            <a:ext cx="12194140" cy="5573412"/>
          </a:xfrm>
        </p:spPr>
      </p:pic>
    </p:spTree>
    <p:extLst>
      <p:ext uri="{BB962C8B-B14F-4D97-AF65-F5344CB8AC3E}">
        <p14:creationId xmlns:p14="http://schemas.microsoft.com/office/powerpoint/2010/main" val="1402212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pt-BR" sz="4000" dirty="0" err="1">
                <a:solidFill>
                  <a:srgbClr val="FFFFFF"/>
                </a:solidFill>
                <a:ea typeface="Calibri Light"/>
                <a:cs typeface="Calibri Light"/>
              </a:rPr>
              <a:t>Plot</a:t>
            </a:r>
            <a:r>
              <a:rPr lang="pt-BR" sz="4000" dirty="0">
                <a:solidFill>
                  <a:srgbClr val="FFFFFF"/>
                </a:solidFill>
                <a:ea typeface="Calibri Light"/>
                <a:cs typeface="Calibri Light"/>
              </a:rPr>
              <a:t> de energia dos múons com dados de 2010</a:t>
            </a:r>
          </a:p>
        </p:txBody>
      </p:sp>
      <p:pic>
        <p:nvPicPr>
          <p:cNvPr id="6" name="Imagem 6" descr="Gráfico, Histograma&#10;&#10;Descrição gerada automaticamente">
            <a:extLst>
              <a:ext uri="{FF2B5EF4-FFF2-40B4-BE49-F238E27FC236}">
                <a16:creationId xmlns:a16="http://schemas.microsoft.com/office/drawing/2014/main" id="{0636557D-7012-0FC4-1BE9-67CB967FE0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70" y="1221777"/>
            <a:ext cx="12194140" cy="5630921"/>
          </a:xfrm>
        </p:spPr>
      </p:pic>
    </p:spTree>
    <p:extLst>
      <p:ext uri="{BB962C8B-B14F-4D97-AF65-F5344CB8AC3E}">
        <p14:creationId xmlns:p14="http://schemas.microsoft.com/office/powerpoint/2010/main" val="3098776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pt-BR" sz="4000" dirty="0" err="1">
                <a:solidFill>
                  <a:srgbClr val="FFFFFF"/>
                </a:solidFill>
                <a:ea typeface="Calibri Light"/>
                <a:cs typeface="Calibri Light"/>
              </a:rPr>
              <a:t>Plot</a:t>
            </a:r>
            <a:r>
              <a:rPr lang="pt-BR" sz="4000" dirty="0">
                <a:solidFill>
                  <a:srgbClr val="FFFFFF"/>
                </a:solidFill>
                <a:ea typeface="Calibri Light"/>
                <a:cs typeface="Calibri Light"/>
              </a:rPr>
              <a:t> de energia dos múons com dados de 2010</a:t>
            </a:r>
          </a:p>
        </p:txBody>
      </p:sp>
      <p:pic>
        <p:nvPicPr>
          <p:cNvPr id="5" name="Imagem 6" descr="Gráfico, Histograma&#10;&#10;Descrição gerada automaticamente">
            <a:extLst>
              <a:ext uri="{FF2B5EF4-FFF2-40B4-BE49-F238E27FC236}">
                <a16:creationId xmlns:a16="http://schemas.microsoft.com/office/drawing/2014/main" id="{0C533750-0486-5ACC-99AD-56EB783E1F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69" y="1322418"/>
            <a:ext cx="12194139" cy="5530280"/>
          </a:xfrm>
        </p:spPr>
      </p:pic>
    </p:spTree>
    <p:extLst>
      <p:ext uri="{BB962C8B-B14F-4D97-AF65-F5344CB8AC3E}">
        <p14:creationId xmlns:p14="http://schemas.microsoft.com/office/powerpoint/2010/main" val="3898665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pt-BR" sz="4000" dirty="0" err="1">
                <a:solidFill>
                  <a:srgbClr val="FFFFFF"/>
                </a:solidFill>
                <a:ea typeface="Calibri Light"/>
                <a:cs typeface="Calibri Light"/>
              </a:rPr>
              <a:t>Plot</a:t>
            </a:r>
            <a:r>
              <a:rPr lang="pt-BR" sz="4000" dirty="0">
                <a:solidFill>
                  <a:srgbClr val="FFFFFF"/>
                </a:solidFill>
                <a:ea typeface="Calibri Light"/>
                <a:cs typeface="Calibri Light"/>
              </a:rPr>
              <a:t> de energia dos múons com dados de 2010</a:t>
            </a:r>
          </a:p>
        </p:txBody>
      </p:sp>
      <p:pic>
        <p:nvPicPr>
          <p:cNvPr id="6" name="Imagem 6" descr="Gráfico, Histograma&#10;&#10;Descrição gerada automaticamente">
            <a:extLst>
              <a:ext uri="{FF2B5EF4-FFF2-40B4-BE49-F238E27FC236}">
                <a16:creationId xmlns:a16="http://schemas.microsoft.com/office/drawing/2014/main" id="{983A183E-FA9F-34D5-C227-83E940A86E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71" y="1221777"/>
            <a:ext cx="12194139" cy="5630922"/>
          </a:xfrm>
        </p:spPr>
      </p:pic>
    </p:spTree>
    <p:extLst>
      <p:ext uri="{BB962C8B-B14F-4D97-AF65-F5344CB8AC3E}">
        <p14:creationId xmlns:p14="http://schemas.microsoft.com/office/powerpoint/2010/main" val="2103468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pt-BR" sz="4000" dirty="0" err="1">
                <a:solidFill>
                  <a:srgbClr val="FFFFFF"/>
                </a:solidFill>
                <a:ea typeface="Calibri Light"/>
                <a:cs typeface="Calibri Light"/>
              </a:rPr>
              <a:t>Plot</a:t>
            </a:r>
            <a:r>
              <a:rPr lang="pt-BR" sz="4000" dirty="0">
                <a:solidFill>
                  <a:srgbClr val="FFFFFF"/>
                </a:solidFill>
                <a:ea typeface="Calibri Light"/>
                <a:cs typeface="Calibri Light"/>
              </a:rPr>
              <a:t> de </a:t>
            </a:r>
            <a:r>
              <a:rPr lang="pt-BR" sz="4000" dirty="0" err="1">
                <a:solidFill>
                  <a:srgbClr val="FFFFFF"/>
                </a:solidFill>
                <a:ea typeface="Calibri Light"/>
                <a:cs typeface="Calibri Light"/>
              </a:rPr>
              <a:t>Pt</a:t>
            </a:r>
            <a:r>
              <a:rPr lang="pt-BR" sz="4000" dirty="0">
                <a:solidFill>
                  <a:srgbClr val="FFFFFF"/>
                </a:solidFill>
                <a:ea typeface="Calibri Light"/>
                <a:cs typeface="Calibri Light"/>
              </a:rPr>
              <a:t> dos múons com dados de 2010</a:t>
            </a:r>
          </a:p>
        </p:txBody>
      </p:sp>
      <p:pic>
        <p:nvPicPr>
          <p:cNvPr id="5" name="Imagem 6" descr="Gráfico, Histograma&#10;&#10;Descrição gerada automaticamente">
            <a:extLst>
              <a:ext uri="{FF2B5EF4-FFF2-40B4-BE49-F238E27FC236}">
                <a16:creationId xmlns:a16="http://schemas.microsoft.com/office/drawing/2014/main" id="{69DC3A52-FB50-9ACB-731F-26E02D2F23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70" y="1279286"/>
            <a:ext cx="12194140" cy="5573412"/>
          </a:xfrm>
        </p:spPr>
      </p:pic>
    </p:spTree>
    <p:extLst>
      <p:ext uri="{BB962C8B-B14F-4D97-AF65-F5344CB8AC3E}">
        <p14:creationId xmlns:p14="http://schemas.microsoft.com/office/powerpoint/2010/main" val="705341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AF01908-6000-4777-D2C2-7878EC808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pt-BR" sz="4000" dirty="0" err="1">
                <a:solidFill>
                  <a:srgbClr val="FFFFFF"/>
                </a:solidFill>
                <a:ea typeface="Calibri Light"/>
                <a:cs typeface="Calibri Light"/>
              </a:rPr>
              <a:t>Plot</a:t>
            </a:r>
            <a:r>
              <a:rPr lang="pt-BR" sz="4000" dirty="0">
                <a:solidFill>
                  <a:srgbClr val="FFFFFF"/>
                </a:solidFill>
                <a:ea typeface="Calibri Light"/>
                <a:cs typeface="Calibri Light"/>
              </a:rPr>
              <a:t> de </a:t>
            </a:r>
            <a:r>
              <a:rPr lang="pt-BR" sz="4000" dirty="0" err="1">
                <a:solidFill>
                  <a:srgbClr val="FFFFFF"/>
                </a:solidFill>
                <a:ea typeface="Calibri Light"/>
                <a:cs typeface="Calibri Light"/>
              </a:rPr>
              <a:t>Pt</a:t>
            </a:r>
            <a:r>
              <a:rPr lang="pt-BR" sz="4000" dirty="0">
                <a:solidFill>
                  <a:srgbClr val="FFFFFF"/>
                </a:solidFill>
                <a:ea typeface="Calibri Light"/>
                <a:cs typeface="Calibri Light"/>
              </a:rPr>
              <a:t> dos múons com dados de 2010</a:t>
            </a:r>
          </a:p>
        </p:txBody>
      </p:sp>
      <p:pic>
        <p:nvPicPr>
          <p:cNvPr id="6" name="Imagem 6" descr="Gráfico, Histograma&#10;&#10;Descrição gerada automaticamente">
            <a:extLst>
              <a:ext uri="{FF2B5EF4-FFF2-40B4-BE49-F238E27FC236}">
                <a16:creationId xmlns:a16="http://schemas.microsoft.com/office/drawing/2014/main" id="{F97B3CF5-27E2-1730-E748-8786546884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70" y="1207399"/>
            <a:ext cx="12194140" cy="5645299"/>
          </a:xfrm>
        </p:spPr>
      </p:pic>
    </p:spTree>
    <p:extLst>
      <p:ext uri="{BB962C8B-B14F-4D97-AF65-F5344CB8AC3E}">
        <p14:creationId xmlns:p14="http://schemas.microsoft.com/office/powerpoint/2010/main" val="3399060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Office Theme</vt:lpstr>
      <vt:lpstr>  Atualização do projeto    Thiago de Andrade Rangel Monteiro  18/06/2023</vt:lpstr>
      <vt:lpstr>Plot de massa dos múons com dados de 2010</vt:lpstr>
      <vt:lpstr>Plot de massa dos múons com dados de 2010</vt:lpstr>
      <vt:lpstr>Plot de massa dos múons com dados de 2010</vt:lpstr>
      <vt:lpstr>Plot de energia dos múons com dados de 2010</vt:lpstr>
      <vt:lpstr>Plot de energia dos múons com dados de 2010</vt:lpstr>
      <vt:lpstr>Plot de energia dos múons com dados de 2010</vt:lpstr>
      <vt:lpstr>Plot de Pt dos múons com dados de 2010</vt:lpstr>
      <vt:lpstr>Plot de Pt dos múons com dados de 2010</vt:lpstr>
      <vt:lpstr>Plot de Pt dos múons com dados de 2010</vt:lpstr>
      <vt:lpstr>Plot de massa dos múons com dados de 2011</vt:lpstr>
      <vt:lpstr>Plot de energia dos múons com dados de 2011</vt:lpstr>
      <vt:lpstr>Plot de Pt dos múons com dados de 2011</vt:lpstr>
      <vt:lpstr>Comparação com os Plots de massa dos múons </vt:lpstr>
      <vt:lpstr>Comparação com os Plots de massa dos múons </vt:lpstr>
      <vt:lpstr>Problema com os arquivos de colisões pp de 2011</vt:lpstr>
      <vt:lpstr>Problema com a luminosidade dos dados de 2010</vt:lpstr>
      <vt:lpstr>Problema com a luminosidade dos dados de 2010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/>
  <cp:lastModifiedBy/>
  <cp:revision>254</cp:revision>
  <dcterms:created xsi:type="dcterms:W3CDTF">2023-06-16T20:10:27Z</dcterms:created>
  <dcterms:modified xsi:type="dcterms:W3CDTF">2023-06-16T23:48:53Z</dcterms:modified>
</cp:coreProperties>
</file>