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/>
    <p:restoredTop sz="94632"/>
  </p:normalViewPr>
  <p:slideViewPr>
    <p:cSldViewPr snapToGrid="0">
      <p:cViewPr varScale="1">
        <p:scale>
          <a:sx n="111" d="100"/>
          <a:sy n="111" d="100"/>
        </p:scale>
        <p:origin x="3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952D3-87A6-FF6B-8C8F-7EAA84B90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43D36-8F78-6342-B38F-A25796DACA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5A17E-FF21-3916-8E0F-8D30DE064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D4634-DF34-E800-7F6C-AA7CDC33D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2DEE3-14F0-EC0F-26AF-B0CB9907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3705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6191-3C4B-42D5-AE91-7955B961D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DBBED4-C8E8-56D1-8619-A0A35E29E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61BA3-B3BB-8282-902B-BC27B28A8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471E6-5CC0-1EA2-636C-9D6662EF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58010-0D0B-D64A-447A-A6D17F941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217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17193B-9FAA-CDA8-4A9E-80C25F868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29561-ED58-AD3C-D871-D6EA5987C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4097F-1A8E-9742-C05A-7CE1D2E26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B053C-DC7D-618F-16AC-5719C71C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8A82C-2B0A-1C23-A618-D6709408D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4360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1857F-F74E-E42B-A367-B20A265C3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9E019-724A-1F2D-4C08-2B047C18D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F98BB-C8C0-523D-455E-B84897534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ED083-59D2-9628-5B9A-9B6821529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0D47A-9255-A774-C67F-43C20F84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865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381F9-1097-8CE4-5803-56B7EE7D5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90FF0-891B-0410-DF8D-3A717C0BD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776B2-EAD4-2237-DB4C-EDE9C95D0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E026D-66FB-AECC-6DF8-09FEDB80C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F57D7-5053-3323-3150-3C5F183AF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87749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6D57A-9D90-AED6-592A-0066E8DC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9F7A6-A539-3BCB-D2FD-878F712D9E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0F7ED-6090-991E-95D9-418BA0988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2199D-548B-136A-B688-723091F73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B0AD4-40EE-C33E-EDC5-12D19CC2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426CA-F0A2-1A72-6861-78C4CAD0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056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A528F-EC9E-6264-8A6F-C0E45F8E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28153-62C6-E1DF-C0E5-505F915276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9B92C1-10D1-2D37-C263-D9F673D4F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2820D-6B09-CFAF-02F4-6E52CE6FE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674314-5812-BEF7-23C9-AF0899E042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EFE102-E715-B010-8977-40FE8F0F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991E8-6D31-3987-B0BB-95509B72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3EE42-A9F7-1C4B-7722-1812B47D9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314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62D2-DDB8-D3D8-2966-F19A2E08F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D20CE1-3ED1-4E83-ED17-053C1676A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2FBA5-C543-BF0A-8E2F-B4CEDDA1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7AC300-189C-A6D2-2618-4B295CFEE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532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459D07-696F-E67B-F2E8-BA39FC1A6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1AB4E-BDE6-8094-C338-B15D69EB7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8B1D7-9C2A-2FF5-6D52-EF2BADFD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805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7CD3-CCE4-AC60-F273-6F63B3D4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1B17-D527-BA99-A2AB-38D9A7947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B36696-AC54-7809-E808-0ACF09FFB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3F9E63-C329-E238-F837-6946CF0D8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63FD2-2CAF-4C28-0450-F3CD50D3F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87106-A5ED-6674-FC63-1DCA983F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86311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1399A-6412-0045-C013-07A85B705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D13B59-A206-0706-0311-85FDE9AB18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429A9-CB92-2A23-2476-5DCC1C2F4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547BF-47FC-C7C7-F6DC-46C10FF06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0A091-E992-4CFF-A023-680E9B8A3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DC642-B027-FA49-B8D1-92E6797B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0243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29DA47-99D9-E782-7BAD-7C093991A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4D550-22E6-A0C5-D638-BE5921000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725EC-85D2-76A1-239D-86426D33D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C34C-33AB-0F42-896D-AEE5B88E4750}" type="datetimeFigureOut">
              <a:rPr lang="en-BR" smtClean="0"/>
              <a:t>28/02/23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56765-0B2F-EED5-CEEE-9EF109963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078C6-634D-8F95-2DCA-6AC3C53F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408C5-97D9-5A43-8D94-E27FE61B7560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9735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691FF-B883-008F-2E31-D077BBC82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51460" y="323216"/>
            <a:ext cx="8126730" cy="603567"/>
          </a:xfrm>
        </p:spPr>
        <p:txBody>
          <a:bodyPr>
            <a:normAutofit fontScale="90000"/>
          </a:bodyPr>
          <a:lstStyle/>
          <a:p>
            <a:r>
              <a:rPr lang="en-BR" dirty="0"/>
              <a:t>Agenda apresentações 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3146AE-305F-DCF8-27D7-5B21F4CE7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705" y="937260"/>
            <a:ext cx="11578590" cy="558768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Aulas de 30-45min </a:t>
            </a:r>
            <a:r>
              <a:rPr lang="en-US" dirty="0" err="1"/>
              <a:t>cada</a:t>
            </a:r>
            <a:r>
              <a:rPr lang="en-US" dirty="0"/>
              <a:t>. </a:t>
            </a:r>
          </a:p>
          <a:p>
            <a:pPr algn="l"/>
            <a:r>
              <a:rPr lang="en-US" dirty="0" err="1"/>
              <a:t>Referência</a:t>
            </a:r>
            <a:r>
              <a:rPr lang="en-US" dirty="0"/>
              <a:t>: CERN Summer Student 2022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R" dirty="0"/>
              <a:t>21/02, “CMS O</a:t>
            </a:r>
            <a:r>
              <a:rPr lang="en-US" dirty="0"/>
              <a:t>p</a:t>
            </a:r>
            <a:r>
              <a:rPr lang="en-BR" dirty="0"/>
              <a:t>en Data para HI”, Thiago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R" dirty="0"/>
              <a:t>24/02, “Teoria Eletrofraca e QED não linear, introdução”, Leonardo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R" dirty="0"/>
              <a:t>03/03, Agenda + updates dos integrantes da equipe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R" dirty="0"/>
              <a:t>10-17/03, </a:t>
            </a:r>
            <a:r>
              <a:rPr lang="en-US" dirty="0"/>
              <a:t>"O </a:t>
            </a:r>
            <a:r>
              <a:rPr lang="en-US" dirty="0" err="1"/>
              <a:t>mundo</a:t>
            </a:r>
            <a:r>
              <a:rPr lang="en-US" dirty="0"/>
              <a:t> das </a:t>
            </a:r>
            <a:r>
              <a:rPr lang="en-US" dirty="0" err="1"/>
              <a:t>Particulas</a:t>
            </a:r>
            <a:r>
              <a:rPr lang="en-US" dirty="0"/>
              <a:t>”, Julia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24 - 31/03, “</a:t>
            </a:r>
            <a:r>
              <a:rPr lang="en-US" dirty="0" err="1"/>
              <a:t>Detetores</a:t>
            </a:r>
            <a:r>
              <a:rPr lang="en-US" dirty="0"/>
              <a:t> e </a:t>
            </a:r>
            <a:r>
              <a:rPr lang="en-US" dirty="0" err="1"/>
              <a:t>Aplicação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Fisica</a:t>
            </a:r>
            <a:r>
              <a:rPr lang="en-US" dirty="0"/>
              <a:t> </a:t>
            </a:r>
            <a:r>
              <a:rPr lang="en-US" dirty="0" err="1"/>
              <a:t>Médica</a:t>
            </a:r>
            <a:r>
              <a:rPr lang="en-US" dirty="0"/>
              <a:t>”, Raquel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14-28/04, “From RAW to Physics results” com </a:t>
            </a:r>
            <a:r>
              <a:rPr lang="en-US" dirty="0" err="1"/>
              <a:t>enfase</a:t>
            </a:r>
            <a:r>
              <a:rPr lang="en-US" dirty="0"/>
              <a:t> no CMS, Thiago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05-12/05, “Electronics, DAQ and Triggers”, Camila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19-26/05, “</a:t>
            </a:r>
            <a:r>
              <a:rPr lang="en-US" dirty="0" err="1"/>
              <a:t>Introdução</a:t>
            </a:r>
            <a:r>
              <a:rPr lang="en-US" dirty="0"/>
              <a:t> </a:t>
            </a:r>
            <a:r>
              <a:rPr lang="en-US" dirty="0" err="1"/>
              <a:t>Estatística</a:t>
            </a:r>
            <a:r>
              <a:rPr lang="en-US" dirty="0"/>
              <a:t> + ROOT”, Thiago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02-16-23-30/06, "</a:t>
            </a:r>
            <a:r>
              <a:rPr lang="en-US" dirty="0" err="1"/>
              <a:t>Theorethical</a:t>
            </a:r>
            <a:r>
              <a:rPr lang="en-US" dirty="0"/>
              <a:t> Concepts in Particle Physics”, Leonardo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07-14-21-28/07 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04-11-18-25/08,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01-15-22-29/09</a:t>
            </a:r>
            <a:r>
              <a:rPr lang="en-US" dirty="0"/>
              <a:t>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06-20-27/10,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10-17-24/11,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01-08-15/12, TBC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81965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1D63C8-03E4-F618-3921-DF7D2DDF54D9}"/>
              </a:ext>
            </a:extLst>
          </p:cNvPr>
          <p:cNvSpPr txBox="1"/>
          <p:nvPr/>
        </p:nvSpPr>
        <p:spPr>
          <a:xfrm>
            <a:off x="614362" y="651778"/>
            <a:ext cx="1036986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R" sz="2400" dirty="0"/>
              <a:t>Referencia aula 24/02</a:t>
            </a:r>
          </a:p>
          <a:p>
            <a:endParaRPr lang="en-BR" sz="2400" dirty="0"/>
          </a:p>
          <a:p>
            <a:r>
              <a:rPr lang="en-BR" sz="2400" dirty="0"/>
              <a:t>1) Cindy Schwarz, "a tour of the subatomic zoo",</a:t>
            </a:r>
          </a:p>
          <a:p>
            <a:endParaRPr lang="en-BR" sz="2400" dirty="0"/>
          </a:p>
          <a:p>
            <a:r>
              <a:rPr lang="en-BR" sz="2400" dirty="0"/>
              <a:t>2) Frank Close, "particle physics", </a:t>
            </a:r>
          </a:p>
          <a:p>
            <a:endParaRPr lang="en-BR" sz="2400" dirty="0"/>
          </a:p>
          <a:p>
            <a:r>
              <a:rPr lang="en-BR" sz="2400" dirty="0"/>
              <a:t>3) Jonathan Allday, "quarks, leptons and the Big Bang".</a:t>
            </a:r>
          </a:p>
          <a:p>
            <a:endParaRPr lang="en-BR" sz="2400" dirty="0"/>
          </a:p>
          <a:p>
            <a:r>
              <a:rPr lang="en-BR" sz="2400" dirty="0"/>
              <a:t>Para quem já tem familiaridade com o assunto, o livro do Ryder "Quantum field theory" já é suficiente.</a:t>
            </a:r>
          </a:p>
        </p:txBody>
      </p:sp>
    </p:spTree>
    <p:extLst>
      <p:ext uri="{BB962C8B-B14F-4D97-AF65-F5344CB8AC3E}">
        <p14:creationId xmlns:p14="http://schemas.microsoft.com/office/powerpoint/2010/main" val="121864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193</Words>
  <Application>Microsoft Macintosh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Agenda apresentações 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apresentações IC</dc:title>
  <dc:creator>Patricia Rebello Teles</dc:creator>
  <cp:lastModifiedBy>Patricia Rebello Teles</cp:lastModifiedBy>
  <cp:revision>3</cp:revision>
  <dcterms:created xsi:type="dcterms:W3CDTF">2023-02-28T21:53:08Z</dcterms:created>
  <dcterms:modified xsi:type="dcterms:W3CDTF">2023-02-28T23:22:53Z</dcterms:modified>
</cp:coreProperties>
</file>