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69" r:id="rId4"/>
    <p:sldId id="262" r:id="rId5"/>
    <p:sldId id="268" r:id="rId6"/>
    <p:sldId id="270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45897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16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6608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6673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873771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047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154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088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1943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4555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6915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28/09/2022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7812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B8449B-97E0-8F45-7B15-F3E7A4949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247" y="1301360"/>
            <a:ext cx="7392749" cy="2852737"/>
          </a:xfrm>
        </p:spPr>
        <p:txBody>
          <a:bodyPr/>
          <a:lstStyle/>
          <a:p>
            <a:r>
              <a:rPr lang="pt-BR" sz="6200" dirty="0" err="1"/>
              <a:t>Working</a:t>
            </a:r>
            <a:r>
              <a:rPr lang="pt-BR" sz="6200" dirty="0"/>
              <a:t> </a:t>
            </a:r>
            <a:r>
              <a:rPr lang="pt-BR" sz="6200" dirty="0" err="1"/>
              <a:t>Group</a:t>
            </a:r>
            <a:r>
              <a:rPr lang="pt-BR" sz="6200" dirty="0"/>
              <a:t> 6: Science </a:t>
            </a:r>
            <a:r>
              <a:rPr lang="pt-BR" sz="6200" dirty="0" err="1"/>
              <a:t>Outreach</a:t>
            </a:r>
            <a:r>
              <a:rPr lang="pt-BR" sz="6200" dirty="0"/>
              <a:t> </a:t>
            </a:r>
            <a:r>
              <a:rPr lang="pt-BR" sz="6200" dirty="0" err="1"/>
              <a:t>and</a:t>
            </a:r>
            <a:r>
              <a:rPr lang="pt-BR" sz="6200" dirty="0"/>
              <a:t> </a:t>
            </a:r>
            <a:r>
              <a:rPr lang="pt-BR" sz="6200" dirty="0" err="1"/>
              <a:t>Education</a:t>
            </a:r>
            <a:endParaRPr lang="pt-BR" sz="6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47B9667-CB9F-C957-6404-3C4AA21196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pt-BR" sz="3200" dirty="0"/>
              <a:t>Ivã Gurgel (IFUSP) </a:t>
            </a:r>
          </a:p>
          <a:p>
            <a:r>
              <a:rPr lang="pt-BR" sz="3200" dirty="0"/>
              <a:t>gurgel@usp.br</a:t>
            </a:r>
          </a:p>
        </p:txBody>
      </p:sp>
    </p:spTree>
    <p:extLst>
      <p:ext uri="{BB962C8B-B14F-4D97-AF65-F5344CB8AC3E}">
        <p14:creationId xmlns:p14="http://schemas.microsoft.com/office/powerpoint/2010/main" val="335258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8F8D9B-5374-4844-7256-CFF648801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66482"/>
          </a:xfrm>
        </p:spPr>
        <p:txBody>
          <a:bodyPr/>
          <a:lstStyle/>
          <a:p>
            <a:r>
              <a:rPr lang="pt-BR" dirty="0"/>
              <a:t>Quem somos nós!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AA20BE-0CCA-9173-D994-B9EA60DF1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058" y="2353232"/>
            <a:ext cx="11093823" cy="3133168"/>
          </a:xfrm>
        </p:spPr>
        <p:txBody>
          <a:bodyPr numCol="2">
            <a:noAutofit/>
          </a:bodyPr>
          <a:lstStyle/>
          <a:p>
            <a:r>
              <a:rPr lang="pt-BR" sz="3200" dirty="0"/>
              <a:t>Ivã Gurgel (USP)</a:t>
            </a:r>
          </a:p>
          <a:p>
            <a:r>
              <a:rPr lang="pt-BR" sz="3200" dirty="0" err="1"/>
              <a:t>Graciella</a:t>
            </a:r>
            <a:r>
              <a:rPr lang="pt-BR" sz="3200" dirty="0"/>
              <a:t> Watanabe (UFABC)</a:t>
            </a:r>
          </a:p>
          <a:p>
            <a:r>
              <a:rPr lang="pt-BR" sz="3200" dirty="0"/>
              <a:t>Adriana </a:t>
            </a:r>
            <a:r>
              <a:rPr lang="pt-BR" sz="3200" dirty="0" err="1"/>
              <a:t>Pugliesi</a:t>
            </a:r>
            <a:r>
              <a:rPr lang="pt-BR" sz="3200" dirty="0"/>
              <a:t> (UFABC) </a:t>
            </a:r>
          </a:p>
          <a:p>
            <a:endParaRPr lang="pt-BR" sz="3200" dirty="0"/>
          </a:p>
          <a:p>
            <a:endParaRPr lang="pt-BR" sz="3200" dirty="0"/>
          </a:p>
          <a:p>
            <a:r>
              <a:rPr lang="pt-BR" sz="3200" dirty="0"/>
              <a:t>Marcelo Munhoz (USP)</a:t>
            </a:r>
          </a:p>
          <a:p>
            <a:r>
              <a:rPr lang="pt-BR" sz="3200" dirty="0"/>
              <a:t>Marcia </a:t>
            </a:r>
            <a:r>
              <a:rPr lang="pt-BR" sz="3200" dirty="0" err="1"/>
              <a:t>Begalli</a:t>
            </a:r>
            <a:r>
              <a:rPr lang="pt-BR" sz="3200" dirty="0"/>
              <a:t> (UERJ) </a:t>
            </a:r>
          </a:p>
          <a:p>
            <a:r>
              <a:rPr lang="pt-BR" sz="3200" dirty="0"/>
              <a:t>Marco Leite (USP) </a:t>
            </a:r>
          </a:p>
          <a:p>
            <a:r>
              <a:rPr lang="pt-BR" sz="3200" dirty="0" err="1"/>
              <a:t>Marisilvia</a:t>
            </a:r>
            <a:r>
              <a:rPr lang="pt-BR" sz="3200" dirty="0"/>
              <a:t> </a:t>
            </a:r>
            <a:r>
              <a:rPr lang="pt-BR" sz="3200" dirty="0" err="1"/>
              <a:t>Donadelli</a:t>
            </a:r>
            <a:r>
              <a:rPr lang="pt-BR" sz="3200" dirty="0"/>
              <a:t> (USP) </a:t>
            </a:r>
          </a:p>
          <a:p>
            <a:r>
              <a:rPr lang="pt-BR" sz="3200" dirty="0"/>
              <a:t>Thiago </a:t>
            </a:r>
            <a:r>
              <a:rPr lang="pt-BR" sz="3200" dirty="0" err="1"/>
              <a:t>Fiorini</a:t>
            </a:r>
            <a:r>
              <a:rPr lang="pt-BR" sz="3200" dirty="0"/>
              <a:t> (USP)</a:t>
            </a:r>
          </a:p>
        </p:txBody>
      </p:sp>
    </p:spTree>
    <p:extLst>
      <p:ext uri="{BB962C8B-B14F-4D97-AF65-F5344CB8AC3E}">
        <p14:creationId xmlns:p14="http://schemas.microsoft.com/office/powerpoint/2010/main" val="2477194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2">
            <a:extLst>
              <a:ext uri="{FF2B5EF4-FFF2-40B4-BE49-F238E27FC236}">
                <a16:creationId xmlns:a16="http://schemas.microsoft.com/office/drawing/2014/main" id="{F75628E9-909B-0AAD-F34B-0F591C9DC9A8}"/>
              </a:ext>
            </a:extLst>
          </p:cNvPr>
          <p:cNvSpPr txBox="1">
            <a:spLocks/>
          </p:cNvSpPr>
          <p:nvPr/>
        </p:nvSpPr>
        <p:spPr>
          <a:xfrm>
            <a:off x="1452283" y="2286001"/>
            <a:ext cx="9036424" cy="1828800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200" dirty="0"/>
              <a:t>Desenvolvimento de Atividades de Ensino e Divulgação Científica</a:t>
            </a:r>
          </a:p>
          <a:p>
            <a:r>
              <a:rPr lang="pt-BR" sz="3200" dirty="0"/>
              <a:t>Pesquisas sobre Estas Atividades. </a:t>
            </a:r>
          </a:p>
        </p:txBody>
      </p:sp>
    </p:spTree>
    <p:extLst>
      <p:ext uri="{BB962C8B-B14F-4D97-AF65-F5344CB8AC3E}">
        <p14:creationId xmlns:p14="http://schemas.microsoft.com/office/powerpoint/2010/main" val="4203444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7165"/>
          </a:xfrm>
        </p:spPr>
        <p:txBody>
          <a:bodyPr/>
          <a:lstStyle/>
          <a:p>
            <a:r>
              <a:rPr lang="pt-BR" dirty="0"/>
              <a:t>Atividades Desenvolvidas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75011"/>
            <a:ext cx="10237694" cy="4710953"/>
          </a:xfrm>
        </p:spPr>
        <p:txBody>
          <a:bodyPr>
            <a:noAutofit/>
          </a:bodyPr>
          <a:lstStyle/>
          <a:p>
            <a:r>
              <a:rPr lang="pt-BR" sz="3200" dirty="0"/>
              <a:t>Cursos para professores, considerando formação inicial e continuada nas modalidades presencial e on-line; </a:t>
            </a:r>
          </a:p>
          <a:p>
            <a:r>
              <a:rPr lang="pt-BR" sz="3200" dirty="0"/>
              <a:t>Realização do </a:t>
            </a:r>
            <a:r>
              <a:rPr lang="pt-BR" sz="3200" dirty="0" err="1"/>
              <a:t>Masterclasses</a:t>
            </a:r>
            <a:r>
              <a:rPr lang="pt-BR" sz="3200" dirty="0"/>
              <a:t> </a:t>
            </a:r>
            <a:r>
              <a:rPr lang="pt-BR" sz="3200" dirty="0" err="1"/>
              <a:t>Hand-on</a:t>
            </a:r>
            <a:r>
              <a:rPr lang="pt-BR" sz="3200" dirty="0"/>
              <a:t> </a:t>
            </a:r>
            <a:r>
              <a:rPr lang="pt-BR" sz="3200" dirty="0" err="1"/>
              <a:t>Particle</a:t>
            </a:r>
            <a:r>
              <a:rPr lang="pt-BR" sz="3200" dirty="0"/>
              <a:t> </a:t>
            </a:r>
            <a:r>
              <a:rPr lang="pt-BR" sz="3200" dirty="0" err="1"/>
              <a:t>Physics</a:t>
            </a:r>
            <a:r>
              <a:rPr lang="pt-BR" sz="3200" dirty="0"/>
              <a:t>;</a:t>
            </a:r>
          </a:p>
          <a:p>
            <a:r>
              <a:rPr lang="pt-BR" sz="3200" u="sng" dirty="0"/>
              <a:t>LHC </a:t>
            </a:r>
            <a:r>
              <a:rPr lang="pt-BR" sz="3200" u="sng" dirty="0" err="1"/>
              <a:t>Interactive</a:t>
            </a:r>
            <a:r>
              <a:rPr lang="pt-BR" sz="3200" u="sng" dirty="0"/>
              <a:t> </a:t>
            </a:r>
            <a:r>
              <a:rPr lang="pt-BR" sz="3200" u="sng" dirty="0" err="1"/>
              <a:t>Tunnel</a:t>
            </a:r>
            <a:r>
              <a:rPr lang="pt-BR" sz="3200" u="sng" dirty="0"/>
              <a:t> (LIT) + Exposição sobre as Contribuições da Física feito no Brasil à área</a:t>
            </a:r>
            <a:r>
              <a:rPr lang="pt-BR" sz="3200" dirty="0"/>
              <a:t>;</a:t>
            </a:r>
          </a:p>
          <a:p>
            <a:r>
              <a:rPr lang="pt-BR" sz="3200" dirty="0"/>
              <a:t>Atividades Hands-On nos laboratórios do IFUSP, como o LAMFI;</a:t>
            </a:r>
          </a:p>
          <a:p>
            <a:r>
              <a:rPr lang="pt-BR" sz="3200" dirty="0"/>
              <a:t>Projeto Raios Cósmicos nas Escolas;</a:t>
            </a:r>
          </a:p>
        </p:txBody>
      </p:sp>
    </p:spTree>
    <p:extLst>
      <p:ext uri="{BB962C8B-B14F-4D97-AF65-F5344CB8AC3E}">
        <p14:creationId xmlns:p14="http://schemas.microsoft.com/office/powerpoint/2010/main" val="3081759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336178"/>
            <a:ext cx="9601200" cy="820271"/>
          </a:xfrm>
        </p:spPr>
        <p:txBody>
          <a:bodyPr/>
          <a:lstStyle/>
          <a:p>
            <a:r>
              <a:rPr lang="pt-BR" dirty="0"/>
              <a:t>Pesquisas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196790"/>
            <a:ext cx="10237694" cy="5365373"/>
          </a:xfrm>
        </p:spPr>
        <p:txBody>
          <a:bodyPr>
            <a:noAutofit/>
          </a:bodyPr>
          <a:lstStyle/>
          <a:p>
            <a:r>
              <a:rPr lang="pt-BR" sz="3200" dirty="0"/>
              <a:t>Estudos histórico-epistemológicos em Física de Partículas;</a:t>
            </a:r>
          </a:p>
          <a:p>
            <a:r>
              <a:rPr lang="pt-BR" sz="3200" dirty="0"/>
              <a:t>Estudo de temáticas relacionadas à Física de partículas em exposições de museus e centros de ciências;</a:t>
            </a:r>
          </a:p>
          <a:p>
            <a:r>
              <a:rPr lang="pt-BR" sz="3200" dirty="0"/>
              <a:t>Análise de materiais de divulgação científica;</a:t>
            </a:r>
          </a:p>
          <a:p>
            <a:r>
              <a:rPr lang="pt-BR" sz="3200" dirty="0"/>
              <a:t>Estudo dos condicionantes sociais relacionados à apreensão do conhecimento. </a:t>
            </a:r>
          </a:p>
          <a:p>
            <a:r>
              <a:rPr lang="pt-BR" sz="3200" dirty="0"/>
              <a:t>Mapeamento dos obstáculos a serem superados e reelaboração das propostas. </a:t>
            </a:r>
          </a:p>
        </p:txBody>
      </p:sp>
    </p:spTree>
    <p:extLst>
      <p:ext uri="{BB962C8B-B14F-4D97-AF65-F5344CB8AC3E}">
        <p14:creationId xmlns:p14="http://schemas.microsoft.com/office/powerpoint/2010/main" val="820560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7130" y="699247"/>
            <a:ext cx="9601200" cy="968188"/>
          </a:xfrm>
        </p:spPr>
        <p:txBody>
          <a:bodyPr/>
          <a:lstStyle/>
          <a:p>
            <a:r>
              <a:rPr lang="pt-BR" dirty="0"/>
              <a:t>Dinâmica de Trabalho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976718"/>
            <a:ext cx="10237694" cy="4585445"/>
          </a:xfrm>
        </p:spPr>
        <p:txBody>
          <a:bodyPr>
            <a:noAutofit/>
          </a:bodyPr>
          <a:lstStyle/>
          <a:p>
            <a:r>
              <a:rPr lang="pt-BR" sz="3200" dirty="0"/>
              <a:t>Reuniões dos subgrupos de trabalho</a:t>
            </a:r>
          </a:p>
          <a:p>
            <a:r>
              <a:rPr lang="pt-BR" sz="3200" dirty="0"/>
              <a:t>Reuniões gerais quinzenais</a:t>
            </a:r>
          </a:p>
          <a:p>
            <a:pPr lvl="1"/>
            <a:r>
              <a:rPr lang="pt-BR" sz="3200" dirty="0"/>
              <a:t>Intercalando as discussões de desenvolvimento e pesquisa .</a:t>
            </a:r>
          </a:p>
        </p:txBody>
      </p:sp>
    </p:spTree>
    <p:extLst>
      <p:ext uri="{BB962C8B-B14F-4D97-AF65-F5344CB8AC3E}">
        <p14:creationId xmlns:p14="http://schemas.microsoft.com/office/powerpoint/2010/main" val="1003628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23FAAA-AFAD-A708-9F62-1D9BCAEAB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Obrigado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728F197-C272-0990-94E3-187423F409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9383596"/>
      </p:ext>
    </p:extLst>
  </p:cSld>
  <p:clrMapOvr>
    <a:masterClrMapping/>
  </p:clrMapOvr>
</p:sld>
</file>

<file path=ppt/theme/theme1.xml><?xml version="1.0" encoding="utf-8"?>
<a:theme xmlns:a="http://schemas.openxmlformats.org/drawingml/2006/main" name="Cortar">
  <a:themeElements>
    <a:clrScheme name="Cortar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ortar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rta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TM10001105[[fn=Cortar]]</Template>
  <TotalTime>275</TotalTime>
  <Words>208</Words>
  <Application>Microsoft Office PowerPoint</Application>
  <PresentationFormat>Widescreen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9" baseType="lpstr">
      <vt:lpstr>Franklin Gothic Book</vt:lpstr>
      <vt:lpstr>Cortar</vt:lpstr>
      <vt:lpstr>Working Group 6: Science Outreach and Education</vt:lpstr>
      <vt:lpstr>Quem somos nós! </vt:lpstr>
      <vt:lpstr>Apresentação do PowerPoint</vt:lpstr>
      <vt:lpstr>Atividades Desenvolvidas </vt:lpstr>
      <vt:lpstr>Pesquisas</vt:lpstr>
      <vt:lpstr>Dinâmica de Trabalho</vt:lpstr>
      <vt:lpstr>Obrigado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Group 6 Outreach</dc:title>
  <dc:creator>Ivã Gurgel</dc:creator>
  <cp:lastModifiedBy>Ivã Gurgel</cp:lastModifiedBy>
  <cp:revision>8</cp:revision>
  <dcterms:created xsi:type="dcterms:W3CDTF">2022-08-09T12:05:09Z</dcterms:created>
  <dcterms:modified xsi:type="dcterms:W3CDTF">2022-09-28T14:10:58Z</dcterms:modified>
</cp:coreProperties>
</file>