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HEIC" ContentType="image/jpeg"/>
  <Default Extension="wdp" ContentType="image/vnd.ms-photo"/>
  <Default Extension="gif" ContentType="image/gif"/>
  <Default Extension="ti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59" r:id="rId5"/>
    <p:sldId id="483" r:id="rId6"/>
    <p:sldId id="273" r:id="rId7"/>
    <p:sldId id="482" r:id="rId8"/>
    <p:sldId id="269" r:id="rId9"/>
    <p:sldId id="467" r:id="rId10"/>
    <p:sldId id="466" r:id="rId11"/>
    <p:sldId id="468" r:id="rId12"/>
    <p:sldId id="376" r:id="rId13"/>
    <p:sldId id="377" r:id="rId14"/>
    <p:sldId id="456" r:id="rId15"/>
    <p:sldId id="469" r:id="rId16"/>
    <p:sldId id="379" r:id="rId17"/>
    <p:sldId id="479" r:id="rId18"/>
    <p:sldId id="478" r:id="rId19"/>
    <p:sldId id="320" r:id="rId20"/>
    <p:sldId id="293" r:id="rId21"/>
    <p:sldId id="308" r:id="rId22"/>
    <p:sldId id="316" r:id="rId23"/>
    <p:sldId id="329" r:id="rId24"/>
    <p:sldId id="480" r:id="rId25"/>
    <p:sldId id="327" r:id="rId26"/>
    <p:sldId id="333" r:id="rId27"/>
    <p:sldId id="324" r:id="rId28"/>
    <p:sldId id="323" r:id="rId29"/>
    <p:sldId id="338" r:id="rId30"/>
    <p:sldId id="475" r:id="rId31"/>
    <p:sldId id="300" r:id="rId32"/>
    <p:sldId id="481" r:id="rId33"/>
    <p:sldId id="375" r:id="rId34"/>
    <p:sldId id="386" r:id="rId35"/>
    <p:sldId id="268" r:id="rId36"/>
    <p:sldId id="274" r:id="rId37"/>
  </p:sldIdLst>
  <p:sldSz cx="9144000" cy="6858000" type="screen4x3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">
          <p15:clr>
            <a:srgbClr val="A4A3A4"/>
          </p15:clr>
        </p15:guide>
        <p15:guide id="2" pos="2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4471"/>
    <a:srgbClr val="016FAB"/>
    <a:srgbClr val="06527C"/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2449" autoAdjust="0"/>
  </p:normalViewPr>
  <p:slideViewPr>
    <p:cSldViewPr snapToGrid="0" snapToObjects="1" showGuides="1">
      <p:cViewPr>
        <p:scale>
          <a:sx n="66" d="100"/>
          <a:sy n="66" d="100"/>
        </p:scale>
        <p:origin x="1506" y="90"/>
      </p:cViewPr>
      <p:guideLst>
        <p:guide orient="horz" pos="224"/>
        <p:guide pos="21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42" d="100"/>
          <a:sy n="142" d="100"/>
        </p:scale>
        <p:origin x="-5368" y="-104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ilei Aparecida Guazzelli" userId="3322eec2-c0bc-4c5f-a450-0373151becfc" providerId="ADAL" clId="{7AC08AFD-7A05-4690-A857-E02CAA7A0C13}"/>
    <pc:docChg chg="undo custSel addSld delSld modSld">
      <pc:chgData name="Marcilei Aparecida Guazzelli" userId="3322eec2-c0bc-4c5f-a450-0373151becfc" providerId="ADAL" clId="{7AC08AFD-7A05-4690-A857-E02CAA7A0C13}" dt="2022-08-10T03:20:14.795" v="193" actId="2696"/>
      <pc:docMkLst>
        <pc:docMk/>
      </pc:docMkLst>
      <pc:sldChg chg="addSp delSp modAnim">
        <pc:chgData name="Marcilei Aparecida Guazzelli" userId="3322eec2-c0bc-4c5f-a450-0373151becfc" providerId="ADAL" clId="{7AC08AFD-7A05-4690-A857-E02CAA7A0C13}" dt="2022-08-10T02:34:27.003" v="162"/>
        <pc:sldMkLst>
          <pc:docMk/>
          <pc:sldMk cId="3928661618" sldId="259"/>
        </pc:sldMkLst>
        <pc:picChg chg="add del">
          <ac:chgData name="Marcilei Aparecida Guazzelli" userId="3322eec2-c0bc-4c5f-a450-0373151becfc" providerId="ADAL" clId="{7AC08AFD-7A05-4690-A857-E02CAA7A0C13}" dt="2022-08-10T02:34:27.003" v="162"/>
          <ac:picMkLst>
            <pc:docMk/>
            <pc:sldMk cId="3928661618" sldId="259"/>
            <ac:picMk id="5" creationId="{61A679D3-E136-4895-8F8A-946097A13EA5}"/>
          </ac:picMkLst>
        </pc:picChg>
      </pc:sldChg>
      <pc:sldChg chg="addSp modSp modAnim">
        <pc:chgData name="Marcilei Aparecida Guazzelli" userId="3322eec2-c0bc-4c5f-a450-0373151becfc" providerId="ADAL" clId="{7AC08AFD-7A05-4690-A857-E02CAA7A0C13}" dt="2022-08-10T02:34:45.858" v="166" actId="1076"/>
        <pc:sldMkLst>
          <pc:docMk/>
          <pc:sldMk cId="3183583274" sldId="274"/>
        </pc:sldMkLst>
        <pc:spChg chg="mod">
          <ac:chgData name="Marcilei Aparecida Guazzelli" userId="3322eec2-c0bc-4c5f-a450-0373151becfc" providerId="ADAL" clId="{7AC08AFD-7A05-4690-A857-E02CAA7A0C13}" dt="2022-08-10T02:34:43.773" v="165" actId="1076"/>
          <ac:spMkLst>
            <pc:docMk/>
            <pc:sldMk cId="3183583274" sldId="274"/>
            <ac:spMk id="2" creationId="{00000000-0000-0000-0000-000000000000}"/>
          </ac:spMkLst>
        </pc:spChg>
        <pc:picChg chg="add mod">
          <ac:chgData name="Marcilei Aparecida Guazzelli" userId="3322eec2-c0bc-4c5f-a450-0373151becfc" providerId="ADAL" clId="{7AC08AFD-7A05-4690-A857-E02CAA7A0C13}" dt="2022-08-10T02:34:45.858" v="166" actId="1076"/>
          <ac:picMkLst>
            <pc:docMk/>
            <pc:sldMk cId="3183583274" sldId="274"/>
            <ac:picMk id="4" creationId="{EF4C1B63-BF65-44FF-9102-8E941D436AEB}"/>
          </ac:picMkLst>
        </pc:picChg>
      </pc:sldChg>
      <pc:sldChg chg="addSp">
        <pc:chgData name="Marcilei Aparecida Guazzelli" userId="3322eec2-c0bc-4c5f-a450-0373151becfc" providerId="ADAL" clId="{7AC08AFD-7A05-4690-A857-E02CAA7A0C13}" dt="2022-08-10T02:23:12.260" v="143"/>
        <pc:sldMkLst>
          <pc:docMk/>
          <pc:sldMk cId="1894068427" sldId="323"/>
        </pc:sldMkLst>
        <pc:spChg chg="add">
          <ac:chgData name="Marcilei Aparecida Guazzelli" userId="3322eec2-c0bc-4c5f-a450-0373151becfc" providerId="ADAL" clId="{7AC08AFD-7A05-4690-A857-E02CAA7A0C13}" dt="2022-08-10T02:16:24.237" v="91"/>
          <ac:spMkLst>
            <pc:docMk/>
            <pc:sldMk cId="1894068427" sldId="323"/>
            <ac:spMk id="15" creationId="{4C64CAFA-A5A3-4F37-9DF3-59A40F11E0D6}"/>
          </ac:spMkLst>
        </pc:spChg>
        <pc:spChg chg="add">
          <ac:chgData name="Marcilei Aparecida Guazzelli" userId="3322eec2-c0bc-4c5f-a450-0373151becfc" providerId="ADAL" clId="{7AC08AFD-7A05-4690-A857-E02CAA7A0C13}" dt="2022-08-10T02:23:12.260" v="143"/>
          <ac:spMkLst>
            <pc:docMk/>
            <pc:sldMk cId="1894068427" sldId="323"/>
            <ac:spMk id="16" creationId="{F88CB7D4-68A0-443E-8B42-454F13F10A74}"/>
          </ac:spMkLst>
        </pc:spChg>
        <pc:picChg chg="add">
          <ac:chgData name="Marcilei Aparecida Guazzelli" userId="3322eec2-c0bc-4c5f-a450-0373151becfc" providerId="ADAL" clId="{7AC08AFD-7A05-4690-A857-E02CAA7A0C13}" dt="2022-08-10T02:16:24.237" v="91"/>
          <ac:picMkLst>
            <pc:docMk/>
            <pc:sldMk cId="1894068427" sldId="323"/>
            <ac:picMk id="14" creationId="{54506BC0-69E2-46A8-BD9B-2FC412813E5A}"/>
          </ac:picMkLst>
        </pc:picChg>
      </pc:sldChg>
      <pc:sldChg chg="addSp delSp modSp">
        <pc:chgData name="Marcilei Aparecida Guazzelli" userId="3322eec2-c0bc-4c5f-a450-0373151becfc" providerId="ADAL" clId="{7AC08AFD-7A05-4690-A857-E02CAA7A0C13}" dt="2022-08-10T02:23:06.410" v="142" actId="478"/>
        <pc:sldMkLst>
          <pc:docMk/>
          <pc:sldMk cId="3346453238" sldId="324"/>
        </pc:sldMkLst>
        <pc:spChg chg="del">
          <ac:chgData name="Marcilei Aparecida Guazzelli" userId="3322eec2-c0bc-4c5f-a450-0373151becfc" providerId="ADAL" clId="{7AC08AFD-7A05-4690-A857-E02CAA7A0C13}" dt="2022-08-10T02:23:02.114" v="140" actId="478"/>
          <ac:spMkLst>
            <pc:docMk/>
            <pc:sldMk cId="3346453238" sldId="324"/>
            <ac:spMk id="2" creationId="{00000000-0000-0000-0000-000000000000}"/>
          </ac:spMkLst>
        </pc:spChg>
        <pc:spChg chg="add del mod">
          <ac:chgData name="Marcilei Aparecida Guazzelli" userId="3322eec2-c0bc-4c5f-a450-0373151becfc" providerId="ADAL" clId="{7AC08AFD-7A05-4690-A857-E02CAA7A0C13}" dt="2022-08-10T02:23:06.410" v="142" actId="478"/>
          <ac:spMkLst>
            <pc:docMk/>
            <pc:sldMk cId="3346453238" sldId="324"/>
            <ac:spMk id="5" creationId="{768742C8-4E44-4DD8-9113-DA2F3EBEDBE8}"/>
          </ac:spMkLst>
        </pc:spChg>
        <pc:spChg chg="add">
          <ac:chgData name="Marcilei Aparecida Guazzelli" userId="3322eec2-c0bc-4c5f-a450-0373151becfc" providerId="ADAL" clId="{7AC08AFD-7A05-4690-A857-E02CAA7A0C13}" dt="2022-08-10T02:16:18.102" v="90"/>
          <ac:spMkLst>
            <pc:docMk/>
            <pc:sldMk cId="3346453238" sldId="324"/>
            <ac:spMk id="20" creationId="{A9697D38-713E-43E9-BA63-CAEEC4BF8D18}"/>
          </ac:spMkLst>
        </pc:spChg>
        <pc:spChg chg="add">
          <ac:chgData name="Marcilei Aparecida Guazzelli" userId="3322eec2-c0bc-4c5f-a450-0373151becfc" providerId="ADAL" clId="{7AC08AFD-7A05-4690-A857-E02CAA7A0C13}" dt="2022-08-10T02:22:55.908" v="139"/>
          <ac:spMkLst>
            <pc:docMk/>
            <pc:sldMk cId="3346453238" sldId="324"/>
            <ac:spMk id="21" creationId="{D30DE6F6-635A-4D40-A0EC-7069C1F385A7}"/>
          </ac:spMkLst>
        </pc:spChg>
        <pc:picChg chg="add">
          <ac:chgData name="Marcilei Aparecida Guazzelli" userId="3322eec2-c0bc-4c5f-a450-0373151becfc" providerId="ADAL" clId="{7AC08AFD-7A05-4690-A857-E02CAA7A0C13}" dt="2022-08-10T02:16:18.102" v="90"/>
          <ac:picMkLst>
            <pc:docMk/>
            <pc:sldMk cId="3346453238" sldId="324"/>
            <ac:picMk id="17" creationId="{7B74A780-48A9-487C-8AB2-A3F2ED124F16}"/>
          </ac:picMkLst>
        </pc:picChg>
      </pc:sldChg>
      <pc:sldChg chg="addSp">
        <pc:chgData name="Marcilei Aparecida Guazzelli" userId="3322eec2-c0bc-4c5f-a450-0373151becfc" providerId="ADAL" clId="{7AC08AFD-7A05-4690-A857-E02CAA7A0C13}" dt="2022-08-10T02:15:45.892" v="82"/>
        <pc:sldMkLst>
          <pc:docMk/>
          <pc:sldMk cId="2044151870" sldId="327"/>
        </pc:sldMkLst>
        <pc:spChg chg="add">
          <ac:chgData name="Marcilei Aparecida Guazzelli" userId="3322eec2-c0bc-4c5f-a450-0373151becfc" providerId="ADAL" clId="{7AC08AFD-7A05-4690-A857-E02CAA7A0C13}" dt="2022-08-10T02:15:45.892" v="82"/>
          <ac:spMkLst>
            <pc:docMk/>
            <pc:sldMk cId="2044151870" sldId="327"/>
            <ac:spMk id="18" creationId="{C7FB0FA7-DFAA-42D1-BCF9-DA9FF9935E34}"/>
          </ac:spMkLst>
        </pc:spChg>
        <pc:picChg chg="add">
          <ac:chgData name="Marcilei Aparecida Guazzelli" userId="3322eec2-c0bc-4c5f-a450-0373151becfc" providerId="ADAL" clId="{7AC08AFD-7A05-4690-A857-E02CAA7A0C13}" dt="2022-08-10T02:15:45.892" v="82"/>
          <ac:picMkLst>
            <pc:docMk/>
            <pc:sldMk cId="2044151870" sldId="327"/>
            <ac:picMk id="17" creationId="{61056F58-69EC-445A-9134-116AF1C05F49}"/>
          </ac:picMkLst>
        </pc:picChg>
      </pc:sldChg>
      <pc:sldChg chg="addSp">
        <pc:chgData name="Marcilei Aparecida Guazzelli" userId="3322eec2-c0bc-4c5f-a450-0373151becfc" providerId="ADAL" clId="{7AC08AFD-7A05-4690-A857-E02CAA7A0C13}" dt="2022-08-10T02:15:54.065" v="83"/>
        <pc:sldMkLst>
          <pc:docMk/>
          <pc:sldMk cId="3271685066" sldId="329"/>
        </pc:sldMkLst>
        <pc:spChg chg="add">
          <ac:chgData name="Marcilei Aparecida Guazzelli" userId="3322eec2-c0bc-4c5f-a450-0373151becfc" providerId="ADAL" clId="{7AC08AFD-7A05-4690-A857-E02CAA7A0C13}" dt="2022-08-10T02:15:54.065" v="83"/>
          <ac:spMkLst>
            <pc:docMk/>
            <pc:sldMk cId="3271685066" sldId="329"/>
            <ac:spMk id="24" creationId="{90B7E99A-5D8C-42B1-A4BD-D45C1B576A77}"/>
          </ac:spMkLst>
        </pc:spChg>
        <pc:picChg chg="add">
          <ac:chgData name="Marcilei Aparecida Guazzelli" userId="3322eec2-c0bc-4c5f-a450-0373151becfc" providerId="ADAL" clId="{7AC08AFD-7A05-4690-A857-E02CAA7A0C13}" dt="2022-08-10T02:15:54.065" v="83"/>
          <ac:picMkLst>
            <pc:docMk/>
            <pc:sldMk cId="3271685066" sldId="329"/>
            <ac:picMk id="23" creationId="{7D38CC87-7255-4873-8E31-F7C47A1BD9EB}"/>
          </ac:picMkLst>
        </pc:picChg>
      </pc:sldChg>
      <pc:sldChg chg="addSp">
        <pc:chgData name="Marcilei Aparecida Guazzelli" userId="3322eec2-c0bc-4c5f-a450-0373151becfc" providerId="ADAL" clId="{7AC08AFD-7A05-4690-A857-E02CAA7A0C13}" dt="2022-08-10T02:22:35.816" v="136"/>
        <pc:sldMkLst>
          <pc:docMk/>
          <pc:sldMk cId="2851972353" sldId="333"/>
        </pc:sldMkLst>
        <pc:spChg chg="add">
          <ac:chgData name="Marcilei Aparecida Guazzelli" userId="3322eec2-c0bc-4c5f-a450-0373151becfc" providerId="ADAL" clId="{7AC08AFD-7A05-4690-A857-E02CAA7A0C13}" dt="2022-08-10T02:16:04.053" v="84"/>
          <ac:spMkLst>
            <pc:docMk/>
            <pc:sldMk cId="2851972353" sldId="333"/>
            <ac:spMk id="17" creationId="{8B98B72F-1901-4660-AB67-17C50972A56E}"/>
          </ac:spMkLst>
        </pc:spChg>
        <pc:spChg chg="add">
          <ac:chgData name="Marcilei Aparecida Guazzelli" userId="3322eec2-c0bc-4c5f-a450-0373151becfc" providerId="ADAL" clId="{7AC08AFD-7A05-4690-A857-E02CAA7A0C13}" dt="2022-08-10T02:22:35.816" v="136"/>
          <ac:spMkLst>
            <pc:docMk/>
            <pc:sldMk cId="2851972353" sldId="333"/>
            <ac:spMk id="18" creationId="{A67ABC30-D5FD-44D5-B597-B6ACA694936A}"/>
          </ac:spMkLst>
        </pc:spChg>
        <pc:picChg chg="add">
          <ac:chgData name="Marcilei Aparecida Guazzelli" userId="3322eec2-c0bc-4c5f-a450-0373151becfc" providerId="ADAL" clId="{7AC08AFD-7A05-4690-A857-E02CAA7A0C13}" dt="2022-08-10T02:16:04.053" v="84"/>
          <ac:picMkLst>
            <pc:docMk/>
            <pc:sldMk cId="2851972353" sldId="333"/>
            <ac:picMk id="14" creationId="{ADE93A41-BA7A-4FE1-98CC-E3A9318C23D1}"/>
          </ac:picMkLst>
        </pc:picChg>
      </pc:sldChg>
      <pc:sldChg chg="addSp delSp modSp">
        <pc:chgData name="Marcilei Aparecida Guazzelli" userId="3322eec2-c0bc-4c5f-a450-0373151becfc" providerId="ADAL" clId="{7AC08AFD-7A05-4690-A857-E02CAA7A0C13}" dt="2022-08-10T02:23:29.284" v="146" actId="478"/>
        <pc:sldMkLst>
          <pc:docMk/>
          <pc:sldMk cId="3777363531" sldId="338"/>
        </pc:sldMkLst>
        <pc:spChg chg="del">
          <ac:chgData name="Marcilei Aparecida Guazzelli" userId="3322eec2-c0bc-4c5f-a450-0373151becfc" providerId="ADAL" clId="{7AC08AFD-7A05-4690-A857-E02CAA7A0C13}" dt="2022-08-10T02:23:21.862" v="145" actId="478"/>
          <ac:spMkLst>
            <pc:docMk/>
            <pc:sldMk cId="3777363531" sldId="338"/>
            <ac:spMk id="2" creationId="{00000000-0000-0000-0000-000000000000}"/>
          </ac:spMkLst>
        </pc:spChg>
        <pc:spChg chg="add del mod">
          <ac:chgData name="Marcilei Aparecida Guazzelli" userId="3322eec2-c0bc-4c5f-a450-0373151becfc" providerId="ADAL" clId="{7AC08AFD-7A05-4690-A857-E02CAA7A0C13}" dt="2022-08-10T02:23:29.284" v="146" actId="478"/>
          <ac:spMkLst>
            <pc:docMk/>
            <pc:sldMk cId="3777363531" sldId="338"/>
            <ac:spMk id="4" creationId="{24090208-E3C2-491E-9467-1D7DDCC6BD36}"/>
          </ac:spMkLst>
        </pc:spChg>
        <pc:spChg chg="add">
          <ac:chgData name="Marcilei Aparecida Guazzelli" userId="3322eec2-c0bc-4c5f-a450-0373151becfc" providerId="ADAL" clId="{7AC08AFD-7A05-4690-A857-E02CAA7A0C13}" dt="2022-08-10T02:16:29.410" v="92"/>
          <ac:spMkLst>
            <pc:docMk/>
            <pc:sldMk cId="3777363531" sldId="338"/>
            <ac:spMk id="15" creationId="{75A3609A-A1D9-4E63-93AD-28C61C208131}"/>
          </ac:spMkLst>
        </pc:spChg>
        <pc:spChg chg="add">
          <ac:chgData name="Marcilei Aparecida Guazzelli" userId="3322eec2-c0bc-4c5f-a450-0373151becfc" providerId="ADAL" clId="{7AC08AFD-7A05-4690-A857-E02CAA7A0C13}" dt="2022-08-10T02:23:17.615" v="144"/>
          <ac:spMkLst>
            <pc:docMk/>
            <pc:sldMk cId="3777363531" sldId="338"/>
            <ac:spMk id="16" creationId="{36728E91-708C-4EB5-B010-B5B8303F5DD8}"/>
          </ac:spMkLst>
        </pc:spChg>
        <pc:picChg chg="add">
          <ac:chgData name="Marcilei Aparecida Guazzelli" userId="3322eec2-c0bc-4c5f-a450-0373151becfc" providerId="ADAL" clId="{7AC08AFD-7A05-4690-A857-E02CAA7A0C13}" dt="2022-08-10T02:16:29.410" v="92"/>
          <ac:picMkLst>
            <pc:docMk/>
            <pc:sldMk cId="3777363531" sldId="338"/>
            <ac:picMk id="14" creationId="{62E9BD9A-8EC5-494C-9802-0CDB449E7ECF}"/>
          </ac:picMkLst>
        </pc:picChg>
      </pc:sldChg>
      <pc:sldChg chg="addSp modSp add del">
        <pc:chgData name="Marcilei Aparecida Guazzelli" userId="3322eec2-c0bc-4c5f-a450-0373151becfc" providerId="ADAL" clId="{7AC08AFD-7A05-4690-A857-E02CAA7A0C13}" dt="2022-08-10T03:20:14.795" v="193" actId="2696"/>
        <pc:sldMkLst>
          <pc:docMk/>
          <pc:sldMk cId="1400908447" sldId="339"/>
        </pc:sldMkLst>
        <pc:spChg chg="add mod">
          <ac:chgData name="Marcilei Aparecida Guazzelli" userId="3322eec2-c0bc-4c5f-a450-0373151becfc" providerId="ADAL" clId="{7AC08AFD-7A05-4690-A857-E02CAA7A0C13}" dt="2022-08-10T02:16:14.513" v="89" actId="1035"/>
          <ac:spMkLst>
            <pc:docMk/>
            <pc:sldMk cId="1400908447" sldId="339"/>
            <ac:spMk id="18" creationId="{B991814C-9B9F-440D-BE7E-9904D8F6DE99}"/>
          </ac:spMkLst>
        </pc:spChg>
        <pc:spChg chg="add mod">
          <ac:chgData name="Marcilei Aparecida Guazzelli" userId="3322eec2-c0bc-4c5f-a450-0373151becfc" providerId="ADAL" clId="{7AC08AFD-7A05-4690-A857-E02CAA7A0C13}" dt="2022-08-10T02:22:47.253" v="138" actId="1036"/>
          <ac:spMkLst>
            <pc:docMk/>
            <pc:sldMk cId="1400908447" sldId="339"/>
            <ac:spMk id="19" creationId="{B8BBB7E9-0CC6-4A12-9F9C-117DDBDE59C2}"/>
          </ac:spMkLst>
        </pc:spChg>
        <pc:picChg chg="add mod">
          <ac:chgData name="Marcilei Aparecida Guazzelli" userId="3322eec2-c0bc-4c5f-a450-0373151becfc" providerId="ADAL" clId="{7AC08AFD-7A05-4690-A857-E02CAA7A0C13}" dt="2022-08-10T02:16:14.513" v="89" actId="1035"/>
          <ac:picMkLst>
            <pc:docMk/>
            <pc:sldMk cId="1400908447" sldId="339"/>
            <ac:picMk id="16" creationId="{02509846-3605-4366-96A9-65F52CBB19E5}"/>
          </ac:picMkLst>
        </pc:picChg>
      </pc:sldChg>
      <pc:sldChg chg="addSp modSp add del">
        <pc:chgData name="Marcilei Aparecida Guazzelli" userId="3322eec2-c0bc-4c5f-a450-0373151becfc" providerId="ADAL" clId="{7AC08AFD-7A05-4690-A857-E02CAA7A0C13}" dt="2022-08-10T02:46:57.340" v="188" actId="2696"/>
        <pc:sldMkLst>
          <pc:docMk/>
          <pc:sldMk cId="1855419898" sldId="384"/>
        </pc:sldMkLst>
        <pc:picChg chg="mod">
          <ac:chgData name="Marcilei Aparecida Guazzelli" userId="3322eec2-c0bc-4c5f-a450-0373151becfc" providerId="ADAL" clId="{7AC08AFD-7A05-4690-A857-E02CAA7A0C13}" dt="2022-08-10T02:45:10.628" v="184" actId="1076"/>
          <ac:picMkLst>
            <pc:docMk/>
            <pc:sldMk cId="1855419898" sldId="384"/>
            <ac:picMk id="4" creationId="{00000000-0000-0000-0000-000000000000}"/>
          </ac:picMkLst>
        </pc:picChg>
        <pc:picChg chg="add mod modCrop">
          <ac:chgData name="Marcilei Aparecida Guazzelli" userId="3322eec2-c0bc-4c5f-a450-0373151becfc" providerId="ADAL" clId="{7AC08AFD-7A05-4690-A857-E02CAA7A0C13}" dt="2022-08-10T02:45:13.885" v="185" actId="1076"/>
          <ac:picMkLst>
            <pc:docMk/>
            <pc:sldMk cId="1855419898" sldId="384"/>
            <ac:picMk id="7170" creationId="{837ED3F7-0AA6-40CD-A3C9-58BAE9DBD1BC}"/>
          </ac:picMkLst>
        </pc:picChg>
      </pc:sldChg>
      <pc:sldChg chg="modSp add del">
        <pc:chgData name="Marcilei Aparecida Guazzelli" userId="3322eec2-c0bc-4c5f-a450-0373151becfc" providerId="ADAL" clId="{7AC08AFD-7A05-4690-A857-E02CAA7A0C13}" dt="2022-08-10T02:40:20.529" v="169" actId="2696"/>
        <pc:sldMkLst>
          <pc:docMk/>
          <pc:sldMk cId="2146002380" sldId="384"/>
        </pc:sldMkLst>
        <pc:spChg chg="mod">
          <ac:chgData name="Marcilei Aparecida Guazzelli" userId="3322eec2-c0bc-4c5f-a450-0373151becfc" providerId="ADAL" clId="{7AC08AFD-7A05-4690-A857-E02CAA7A0C13}" dt="2022-08-10T02:37:19.243" v="167" actId="20577"/>
          <ac:spMkLst>
            <pc:docMk/>
            <pc:sldMk cId="2146002380" sldId="384"/>
            <ac:spMk id="2" creationId="{00000000-0000-0000-0000-000000000000}"/>
          </ac:spMkLst>
        </pc:spChg>
        <pc:spChg chg="mod">
          <ac:chgData name="Marcilei Aparecida Guazzelli" userId="3322eec2-c0bc-4c5f-a450-0373151becfc" providerId="ADAL" clId="{7AC08AFD-7A05-4690-A857-E02CAA7A0C13}" dt="2022-08-10T02:39:40.672" v="168"/>
          <ac:spMkLst>
            <pc:docMk/>
            <pc:sldMk cId="2146002380" sldId="384"/>
            <ac:spMk id="3" creationId="{00000000-0000-0000-0000-000000000000}"/>
          </ac:spMkLst>
        </pc:spChg>
        <pc:picChg chg="mod">
          <ac:chgData name="Marcilei Aparecida Guazzelli" userId="3322eec2-c0bc-4c5f-a450-0373151becfc" providerId="ADAL" clId="{7AC08AFD-7A05-4690-A857-E02CAA7A0C13}" dt="2022-08-10T02:34:13.504" v="160" actId="1076"/>
          <ac:picMkLst>
            <pc:docMk/>
            <pc:sldMk cId="2146002380" sldId="384"/>
            <ac:picMk id="4" creationId="{00000000-0000-0000-0000-000000000000}"/>
          </ac:picMkLst>
        </pc:picChg>
      </pc:sldChg>
      <pc:sldChg chg="modSp">
        <pc:chgData name="Marcilei Aparecida Guazzelli" userId="3322eec2-c0bc-4c5f-a450-0373151becfc" providerId="ADAL" clId="{7AC08AFD-7A05-4690-A857-E02CAA7A0C13}" dt="2022-08-10T02:17:34.118" v="134" actId="20577"/>
        <pc:sldMkLst>
          <pc:docMk/>
          <pc:sldMk cId="510622640" sldId="386"/>
        </pc:sldMkLst>
        <pc:spChg chg="mod">
          <ac:chgData name="Marcilei Aparecida Guazzelli" userId="3322eec2-c0bc-4c5f-a450-0373151becfc" providerId="ADAL" clId="{7AC08AFD-7A05-4690-A857-E02CAA7A0C13}" dt="2022-08-10T02:17:34.118" v="134" actId="20577"/>
          <ac:spMkLst>
            <pc:docMk/>
            <pc:sldMk cId="510622640" sldId="386"/>
            <ac:spMk id="2" creationId="{9B76B064-71E0-4321-957E-1AB3DC0D8CFE}"/>
          </ac:spMkLst>
        </pc:spChg>
      </pc:sldChg>
      <pc:sldChg chg="del">
        <pc:chgData name="Marcilei Aparecida Guazzelli" userId="3322eec2-c0bc-4c5f-a450-0373151becfc" providerId="ADAL" clId="{7AC08AFD-7A05-4690-A857-E02CAA7A0C13}" dt="2022-08-10T01:50:42.654" v="0" actId="2696"/>
        <pc:sldMkLst>
          <pc:docMk/>
          <pc:sldMk cId="3620753879" sldId="398"/>
        </pc:sldMkLst>
      </pc:sldChg>
      <pc:sldChg chg="del">
        <pc:chgData name="Marcilei Aparecida Guazzelli" userId="3322eec2-c0bc-4c5f-a450-0373151becfc" providerId="ADAL" clId="{7AC08AFD-7A05-4690-A857-E02CAA7A0C13}" dt="2022-08-10T01:50:43.783" v="1" actId="2696"/>
        <pc:sldMkLst>
          <pc:docMk/>
          <pc:sldMk cId="2345536367" sldId="399"/>
        </pc:sldMkLst>
      </pc:sldChg>
      <pc:sldChg chg="del">
        <pc:chgData name="Marcilei Aparecida Guazzelli" userId="3322eec2-c0bc-4c5f-a450-0373151becfc" providerId="ADAL" clId="{7AC08AFD-7A05-4690-A857-E02CAA7A0C13}" dt="2022-08-10T01:50:48.627" v="7" actId="2696"/>
        <pc:sldMkLst>
          <pc:docMk/>
          <pc:sldMk cId="930620362" sldId="424"/>
        </pc:sldMkLst>
      </pc:sldChg>
      <pc:sldChg chg="modAnim">
        <pc:chgData name="Marcilei Aparecida Guazzelli" userId="3322eec2-c0bc-4c5f-a450-0373151becfc" providerId="ADAL" clId="{7AC08AFD-7A05-4690-A857-E02CAA7A0C13}" dt="2022-08-10T02:18:48.994" v="135"/>
        <pc:sldMkLst>
          <pc:docMk/>
          <pc:sldMk cId="3944012811" sldId="456"/>
        </pc:sldMkLst>
      </pc:sldChg>
      <pc:sldChg chg="del">
        <pc:chgData name="Marcilei Aparecida Guazzelli" userId="3322eec2-c0bc-4c5f-a450-0373151becfc" providerId="ADAL" clId="{7AC08AFD-7A05-4690-A857-E02CAA7A0C13}" dt="2022-08-10T01:50:45.907" v="4" actId="2696"/>
        <pc:sldMkLst>
          <pc:docMk/>
          <pc:sldMk cId="781677851" sldId="465"/>
        </pc:sldMkLst>
      </pc:sldChg>
      <pc:sldChg chg="del">
        <pc:chgData name="Marcilei Aparecida Guazzelli" userId="3322eec2-c0bc-4c5f-a450-0373151becfc" providerId="ADAL" clId="{7AC08AFD-7A05-4690-A857-E02CAA7A0C13}" dt="2022-08-10T01:50:46.572" v="5" actId="2696"/>
        <pc:sldMkLst>
          <pc:docMk/>
          <pc:sldMk cId="1865843180" sldId="470"/>
        </pc:sldMkLst>
      </pc:sldChg>
      <pc:sldChg chg="del">
        <pc:chgData name="Marcilei Aparecida Guazzelli" userId="3322eec2-c0bc-4c5f-a450-0373151becfc" providerId="ADAL" clId="{7AC08AFD-7A05-4690-A857-E02CAA7A0C13}" dt="2022-08-10T01:50:47.209" v="6" actId="2696"/>
        <pc:sldMkLst>
          <pc:docMk/>
          <pc:sldMk cId="1281622246" sldId="471"/>
        </pc:sldMkLst>
      </pc:sldChg>
      <pc:sldChg chg="del">
        <pc:chgData name="Marcilei Aparecida Guazzelli" userId="3322eec2-c0bc-4c5f-a450-0373151becfc" providerId="ADAL" clId="{7AC08AFD-7A05-4690-A857-E02CAA7A0C13}" dt="2022-08-10T01:50:44.419" v="2" actId="2696"/>
        <pc:sldMkLst>
          <pc:docMk/>
          <pc:sldMk cId="2984505079" sldId="476"/>
        </pc:sldMkLst>
      </pc:sldChg>
      <pc:sldChg chg="del">
        <pc:chgData name="Marcilei Aparecida Guazzelli" userId="3322eec2-c0bc-4c5f-a450-0373151becfc" providerId="ADAL" clId="{7AC08AFD-7A05-4690-A857-E02CAA7A0C13}" dt="2022-08-10T01:50:45.224" v="3" actId="2696"/>
        <pc:sldMkLst>
          <pc:docMk/>
          <pc:sldMk cId="1509276414" sldId="477"/>
        </pc:sldMkLst>
      </pc:sldChg>
      <pc:sldChg chg="addSp modSp">
        <pc:chgData name="Marcilei Aparecida Guazzelli" userId="3322eec2-c0bc-4c5f-a450-0373151becfc" providerId="ADAL" clId="{7AC08AFD-7A05-4690-A857-E02CAA7A0C13}" dt="2022-08-10T02:13:53.437" v="81" actId="1076"/>
        <pc:sldMkLst>
          <pc:docMk/>
          <pc:sldMk cId="2443882066" sldId="480"/>
        </pc:sldMkLst>
        <pc:spChg chg="mod">
          <ac:chgData name="Marcilei Aparecida Guazzelli" userId="3322eec2-c0bc-4c5f-a450-0373151becfc" providerId="ADAL" clId="{7AC08AFD-7A05-4690-A857-E02CAA7A0C13}" dt="2022-08-10T02:13:20.090" v="75" actId="1076"/>
          <ac:spMkLst>
            <pc:docMk/>
            <pc:sldMk cId="2443882066" sldId="480"/>
            <ac:spMk id="2" creationId="{3880925E-F732-4216-954B-1C39AD13C12F}"/>
          </ac:spMkLst>
        </pc:spChg>
        <pc:spChg chg="mod">
          <ac:chgData name="Marcilei Aparecida Guazzelli" userId="3322eec2-c0bc-4c5f-a450-0373151becfc" providerId="ADAL" clId="{7AC08AFD-7A05-4690-A857-E02CAA7A0C13}" dt="2022-08-10T02:13:25.520" v="77" actId="1076"/>
          <ac:spMkLst>
            <pc:docMk/>
            <pc:sldMk cId="2443882066" sldId="480"/>
            <ac:spMk id="5" creationId="{115DEE48-1E3B-465B-B715-769D7B4A4FEB}"/>
          </ac:spMkLst>
        </pc:spChg>
        <pc:spChg chg="add">
          <ac:chgData name="Marcilei Aparecida Guazzelli" userId="3322eec2-c0bc-4c5f-a450-0373151becfc" providerId="ADAL" clId="{7AC08AFD-7A05-4690-A857-E02CAA7A0C13}" dt="2022-08-10T02:13:39.037" v="78"/>
          <ac:spMkLst>
            <pc:docMk/>
            <pc:sldMk cId="2443882066" sldId="480"/>
            <ac:spMk id="11" creationId="{4841E534-90F9-4265-849D-84C116F20A3C}"/>
          </ac:spMkLst>
        </pc:spChg>
        <pc:grpChg chg="add mod">
          <ac:chgData name="Marcilei Aparecida Guazzelli" userId="3322eec2-c0bc-4c5f-a450-0373151becfc" providerId="ADAL" clId="{7AC08AFD-7A05-4690-A857-E02CAA7A0C13}" dt="2022-08-10T02:13:53.437" v="81" actId="1076"/>
          <ac:grpSpMkLst>
            <pc:docMk/>
            <pc:sldMk cId="2443882066" sldId="480"/>
            <ac:grpSpMk id="6" creationId="{8C942648-A3B1-4307-BB04-EB26EEA151B4}"/>
          </ac:grpSpMkLst>
        </pc:grpChg>
        <pc:graphicFrameChg chg="mod">
          <ac:chgData name="Marcilei Aparecida Guazzelli" userId="3322eec2-c0bc-4c5f-a450-0373151becfc" providerId="ADAL" clId="{7AC08AFD-7A05-4690-A857-E02CAA7A0C13}" dt="2022-08-10T02:13:06.982" v="72" actId="1076"/>
          <ac:graphicFrameMkLst>
            <pc:docMk/>
            <pc:sldMk cId="2443882066" sldId="480"/>
            <ac:graphicFrameMk id="3" creationId="{0A78413E-562A-4BCE-B360-70164A5F2EC6}"/>
          </ac:graphicFrameMkLst>
        </pc:graphicFrameChg>
        <pc:graphicFrameChg chg="mod">
          <ac:chgData name="Marcilei Aparecida Guazzelli" userId="3322eec2-c0bc-4c5f-a450-0373151becfc" providerId="ADAL" clId="{7AC08AFD-7A05-4690-A857-E02CAA7A0C13}" dt="2022-08-10T02:12:42.586" v="70" actId="1076"/>
          <ac:graphicFrameMkLst>
            <pc:docMk/>
            <pc:sldMk cId="2443882066" sldId="480"/>
            <ac:graphicFrameMk id="4" creationId="{2FA51E50-D1BD-4367-B1DC-75E9A476DD9D}"/>
          </ac:graphicFrameMkLst>
        </pc:graphicFrameChg>
        <pc:cxnChg chg="add mod">
          <ac:chgData name="Marcilei Aparecida Guazzelli" userId="3322eec2-c0bc-4c5f-a450-0373151becfc" providerId="ADAL" clId="{7AC08AFD-7A05-4690-A857-E02CAA7A0C13}" dt="2022-08-10T02:13:53.437" v="81" actId="1076"/>
          <ac:cxnSpMkLst>
            <pc:docMk/>
            <pc:sldMk cId="2443882066" sldId="480"/>
            <ac:cxnSpMk id="9" creationId="{67F96206-F0ED-4B0E-A42B-66D658A8ACA3}"/>
          </ac:cxnSpMkLst>
        </pc:cxnChg>
        <pc:cxnChg chg="add mod">
          <ac:chgData name="Marcilei Aparecida Guazzelli" userId="3322eec2-c0bc-4c5f-a450-0373151becfc" providerId="ADAL" clId="{7AC08AFD-7A05-4690-A857-E02CAA7A0C13}" dt="2022-08-10T02:13:53.437" v="81" actId="1076"/>
          <ac:cxnSpMkLst>
            <pc:docMk/>
            <pc:sldMk cId="2443882066" sldId="480"/>
            <ac:cxnSpMk id="10" creationId="{D1AF0B4A-5157-440E-A6E2-2CA356FEAA03}"/>
          </ac:cxnSpMkLst>
        </pc:cxnChg>
      </pc:sldChg>
      <pc:sldChg chg="addSp modSp add">
        <pc:chgData name="Marcilei Aparecida Guazzelli" userId="3322eec2-c0bc-4c5f-a450-0373151becfc" providerId="ADAL" clId="{7AC08AFD-7A05-4690-A857-E02CAA7A0C13}" dt="2022-08-10T02:11:18.068" v="69" actId="1076"/>
        <pc:sldMkLst>
          <pc:docMk/>
          <pc:sldMk cId="1714439301" sldId="481"/>
        </pc:sldMkLst>
        <pc:picChg chg="add mod">
          <ac:chgData name="Marcilei Aparecida Guazzelli" userId="3322eec2-c0bc-4c5f-a450-0373151becfc" providerId="ADAL" clId="{7AC08AFD-7A05-4690-A857-E02CAA7A0C13}" dt="2022-08-10T02:09:16.350" v="48" actId="1035"/>
          <ac:picMkLst>
            <pc:docMk/>
            <pc:sldMk cId="1714439301" sldId="481"/>
            <ac:picMk id="2" creationId="{01D99C76-997B-46F5-B6DD-A28F33A73C80}"/>
          </ac:picMkLst>
        </pc:picChg>
        <pc:picChg chg="add mod">
          <ac:chgData name="Marcilei Aparecida Guazzelli" userId="3322eec2-c0bc-4c5f-a450-0373151becfc" providerId="ADAL" clId="{7AC08AFD-7A05-4690-A857-E02CAA7A0C13}" dt="2022-08-10T02:09:16.350" v="48" actId="1035"/>
          <ac:picMkLst>
            <pc:docMk/>
            <pc:sldMk cId="1714439301" sldId="481"/>
            <ac:picMk id="3" creationId="{D8701F17-4086-4259-907B-8D8F77A32C53}"/>
          </ac:picMkLst>
        </pc:picChg>
        <pc:picChg chg="add mod">
          <ac:chgData name="Marcilei Aparecida Guazzelli" userId="3322eec2-c0bc-4c5f-a450-0373151becfc" providerId="ADAL" clId="{7AC08AFD-7A05-4690-A857-E02CAA7A0C13}" dt="2022-08-10T02:11:11.811" v="68" actId="14100"/>
          <ac:picMkLst>
            <pc:docMk/>
            <pc:sldMk cId="1714439301" sldId="481"/>
            <ac:picMk id="4" creationId="{E1495965-1445-4119-906A-14DD337BB284}"/>
          </ac:picMkLst>
        </pc:picChg>
        <pc:picChg chg="add mod">
          <ac:chgData name="Marcilei Aparecida Guazzelli" userId="3322eec2-c0bc-4c5f-a450-0373151becfc" providerId="ADAL" clId="{7AC08AFD-7A05-4690-A857-E02CAA7A0C13}" dt="2022-08-10T02:09:07.963" v="38" actId="1037"/>
          <ac:picMkLst>
            <pc:docMk/>
            <pc:sldMk cId="1714439301" sldId="481"/>
            <ac:picMk id="5" creationId="{80F3F1D1-EAFC-463D-8D4F-51016BCD0F4A}"/>
          </ac:picMkLst>
        </pc:picChg>
        <pc:picChg chg="add mod">
          <ac:chgData name="Marcilei Aparecida Guazzelli" userId="3322eec2-c0bc-4c5f-a450-0373151becfc" providerId="ADAL" clId="{7AC08AFD-7A05-4690-A857-E02CAA7A0C13}" dt="2022-08-10T02:10:54.590" v="63" actId="1076"/>
          <ac:picMkLst>
            <pc:docMk/>
            <pc:sldMk cId="1714439301" sldId="481"/>
            <ac:picMk id="6" creationId="{4B389B71-5D6D-4E32-9DDD-28CEE8E14815}"/>
          </ac:picMkLst>
        </pc:picChg>
        <pc:picChg chg="add mod">
          <ac:chgData name="Marcilei Aparecida Guazzelli" userId="3322eec2-c0bc-4c5f-a450-0373151becfc" providerId="ADAL" clId="{7AC08AFD-7A05-4690-A857-E02CAA7A0C13}" dt="2022-08-10T02:11:18.068" v="69" actId="1076"/>
          <ac:picMkLst>
            <pc:docMk/>
            <pc:sldMk cId="1714439301" sldId="481"/>
            <ac:picMk id="7" creationId="{5E6EE370-0B48-4C56-B313-7FDCB74559B9}"/>
          </ac:picMkLst>
        </pc:picChg>
      </pc:sldChg>
      <pc:sldChg chg="addSp delSp modSp add">
        <pc:chgData name="Marcilei Aparecida Guazzelli" userId="3322eec2-c0bc-4c5f-a450-0373151becfc" providerId="ADAL" clId="{7AC08AFD-7A05-4690-A857-E02CAA7A0C13}" dt="2022-08-10T02:29:02.974" v="153" actId="207"/>
        <pc:sldMkLst>
          <pc:docMk/>
          <pc:sldMk cId="1965685422" sldId="482"/>
        </pc:sldMkLst>
        <pc:spChg chg="del">
          <ac:chgData name="Marcilei Aparecida Guazzelli" userId="3322eec2-c0bc-4c5f-a450-0373151becfc" providerId="ADAL" clId="{7AC08AFD-7A05-4690-A857-E02CAA7A0C13}" dt="2022-08-10T02:28:40.346" v="148" actId="478"/>
          <ac:spMkLst>
            <pc:docMk/>
            <pc:sldMk cId="1965685422" sldId="482"/>
            <ac:spMk id="2" creationId="{8D8A17AA-3BF4-4A98-AEC5-0309F232B04F}"/>
          </ac:spMkLst>
        </pc:spChg>
        <pc:spChg chg="del">
          <ac:chgData name="Marcilei Aparecida Guazzelli" userId="3322eec2-c0bc-4c5f-a450-0373151becfc" providerId="ADAL" clId="{7AC08AFD-7A05-4690-A857-E02CAA7A0C13}" dt="2022-08-10T02:28:40.346" v="148" actId="478"/>
          <ac:spMkLst>
            <pc:docMk/>
            <pc:sldMk cId="1965685422" sldId="482"/>
            <ac:spMk id="3" creationId="{DDD73626-DAC1-41C1-AB0D-8358EBC6FEF2}"/>
          </ac:spMkLst>
        </pc:spChg>
        <pc:spChg chg="del">
          <ac:chgData name="Marcilei Aparecida Guazzelli" userId="3322eec2-c0bc-4c5f-a450-0373151becfc" providerId="ADAL" clId="{7AC08AFD-7A05-4690-A857-E02CAA7A0C13}" dt="2022-08-10T02:28:40.346" v="148" actId="478"/>
          <ac:spMkLst>
            <pc:docMk/>
            <pc:sldMk cId="1965685422" sldId="482"/>
            <ac:spMk id="4" creationId="{3E01B1C9-2330-486A-B066-E98263BF2B74}"/>
          </ac:spMkLst>
        </pc:spChg>
        <pc:spChg chg="add mod">
          <ac:chgData name="Marcilei Aparecida Guazzelli" userId="3322eec2-c0bc-4c5f-a450-0373151becfc" providerId="ADAL" clId="{7AC08AFD-7A05-4690-A857-E02CAA7A0C13}" dt="2022-08-10T02:29:02.974" v="153" actId="207"/>
          <ac:spMkLst>
            <pc:docMk/>
            <pc:sldMk cId="1965685422" sldId="482"/>
            <ac:spMk id="5" creationId="{247BAAE5-CF16-4F62-B6E3-C3D9CDFE5EB9}"/>
          </ac:spMkLst>
        </pc:spChg>
      </pc:sldChg>
      <pc:sldChg chg="addSp add">
        <pc:chgData name="Marcilei Aparecida Guazzelli" userId="3322eec2-c0bc-4c5f-a450-0373151becfc" providerId="ADAL" clId="{7AC08AFD-7A05-4690-A857-E02CAA7A0C13}" dt="2022-08-10T02:46:29.414" v="187"/>
        <pc:sldMkLst>
          <pc:docMk/>
          <pc:sldMk cId="43156528" sldId="483"/>
        </pc:sldMkLst>
        <pc:spChg chg="add">
          <ac:chgData name="Marcilei Aparecida Guazzelli" userId="3322eec2-c0bc-4c5f-a450-0373151becfc" providerId="ADAL" clId="{7AC08AFD-7A05-4690-A857-E02CAA7A0C13}" dt="2022-08-10T02:46:29.414" v="187"/>
          <ac:spMkLst>
            <pc:docMk/>
            <pc:sldMk cId="43156528" sldId="483"/>
            <ac:spMk id="2" creationId="{5EA5864D-CCE6-46F8-AC32-801463BACB5F}"/>
          </ac:spMkLst>
        </pc:spChg>
        <pc:spChg chg="add">
          <ac:chgData name="Marcilei Aparecida Guazzelli" userId="3322eec2-c0bc-4c5f-a450-0373151becfc" providerId="ADAL" clId="{7AC08AFD-7A05-4690-A857-E02CAA7A0C13}" dt="2022-08-10T02:46:29.414" v="187"/>
          <ac:spMkLst>
            <pc:docMk/>
            <pc:sldMk cId="43156528" sldId="483"/>
            <ac:spMk id="4" creationId="{93631382-51C1-4422-8299-184337353963}"/>
          </ac:spMkLst>
        </pc:spChg>
        <pc:spChg chg="add">
          <ac:chgData name="Marcilei Aparecida Guazzelli" userId="3322eec2-c0bc-4c5f-a450-0373151becfc" providerId="ADAL" clId="{7AC08AFD-7A05-4690-A857-E02CAA7A0C13}" dt="2022-08-10T02:46:29.414" v="187"/>
          <ac:spMkLst>
            <pc:docMk/>
            <pc:sldMk cId="43156528" sldId="483"/>
            <ac:spMk id="5" creationId="{B3B769C0-A979-460A-A99F-5C091356E14C}"/>
          </ac:spMkLst>
        </pc:spChg>
        <pc:picChg chg="add">
          <ac:chgData name="Marcilei Aparecida Guazzelli" userId="3322eec2-c0bc-4c5f-a450-0373151becfc" providerId="ADAL" clId="{7AC08AFD-7A05-4690-A857-E02CAA7A0C13}" dt="2022-08-10T02:46:29.414" v="187"/>
          <ac:picMkLst>
            <pc:docMk/>
            <pc:sldMk cId="43156528" sldId="483"/>
            <ac:picMk id="3" creationId="{36AE6F2B-DEE0-43CB-95AF-51AA8931BC8F}"/>
          </ac:picMkLst>
        </pc:picChg>
        <pc:picChg chg="add">
          <ac:chgData name="Marcilei Aparecida Guazzelli" userId="3322eec2-c0bc-4c5f-a450-0373151becfc" providerId="ADAL" clId="{7AC08AFD-7A05-4690-A857-E02CAA7A0C13}" dt="2022-08-10T02:46:29.414" v="187"/>
          <ac:picMkLst>
            <pc:docMk/>
            <pc:sldMk cId="43156528" sldId="483"/>
            <ac:picMk id="6" creationId="{6DAB36E4-2B57-4F2A-B841-6AC78CA2BDB7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96332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DB42AD4D-60B1-A948-BD97-D6742C086D43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9428583"/>
            <a:ext cx="2971800" cy="49633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A9CC40EB-FB5B-5347-AA31-42C7B879C67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32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6332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AED75B92-A1AF-3F41-8D3B-B92102B4753B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33" tIns="45716" rIns="91433" bIns="45716" rtlCol="0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9428583"/>
            <a:ext cx="2971800" cy="49633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1AD86A47-0BF0-7E47-B757-6231EDD8F8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382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86A47-0BF0-7E47-B757-6231EDD8F8E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04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pt-BR" b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86A47-0BF0-7E47-B757-6231EDD8F8E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76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A814E-F457-48F0-9D8C-D1A723F2012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05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A814E-F457-48F0-9D8C-D1A723F2012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19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A814E-F457-48F0-9D8C-D1A723F2012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20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A814E-F457-48F0-9D8C-D1A723F2012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18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6217696"/>
            <a:ext cx="9144000" cy="640304"/>
          </a:xfrm>
          <a:prstGeom prst="rect">
            <a:avLst/>
          </a:prstGeom>
          <a:solidFill>
            <a:srgbClr val="1444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44601" y="1958976"/>
            <a:ext cx="7450667" cy="1470025"/>
          </a:xfrm>
          <a:prstGeom prst="rect">
            <a:avLst/>
          </a:prstGeom>
        </p:spPr>
        <p:txBody>
          <a:bodyPr/>
          <a:lstStyle>
            <a:lvl1pPr algn="l">
              <a:defRPr sz="4000" spc="-150">
                <a:solidFill>
                  <a:srgbClr val="1F4E79"/>
                </a:solidFill>
                <a:latin typeface="Arial"/>
                <a:cs typeface="Arial"/>
              </a:defRPr>
            </a:lvl1pPr>
          </a:lstStyle>
          <a:p>
            <a:r>
              <a:rPr lang="pt-BR" dirty="0"/>
              <a:t>Título da Palestra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4599" y="3600451"/>
            <a:ext cx="7450666" cy="469879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1F4E79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pt-BR" sz="1500" baseline="30000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244600" y="4070206"/>
            <a:ext cx="6637430" cy="43511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1F4E79"/>
                </a:solidFill>
                <a:latin typeface="Arial"/>
                <a:cs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5" name="Espaço Reservado para Texto 15"/>
          <p:cNvSpPr txBox="1">
            <a:spLocks/>
          </p:cNvSpPr>
          <p:nvPr userDrawn="1"/>
        </p:nvSpPr>
        <p:spPr>
          <a:xfrm>
            <a:off x="7501409" y="6326719"/>
            <a:ext cx="1108272" cy="448199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6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pt-BR" sz="1100" dirty="0" err="1">
                <a:latin typeface="Arial"/>
                <a:cs typeface="Arial"/>
              </a:rPr>
              <a:t>www.fei.edu.br</a:t>
            </a:r>
            <a:endParaRPr lang="pt-BR" sz="1100" dirty="0">
              <a:latin typeface="Arial"/>
              <a:cs typeface="Arial"/>
            </a:endParaRPr>
          </a:p>
        </p:txBody>
      </p:sp>
      <p:sp>
        <p:nvSpPr>
          <p:cNvPr id="17" name="Espaço Reservado para Texto 15"/>
          <p:cNvSpPr txBox="1">
            <a:spLocks/>
          </p:cNvSpPr>
          <p:nvPr userDrawn="1"/>
        </p:nvSpPr>
        <p:spPr>
          <a:xfrm>
            <a:off x="1244600" y="6331773"/>
            <a:ext cx="5839324" cy="448199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6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defRPr/>
            </a:pPr>
            <a:r>
              <a:rPr lang="pt-BR" sz="1100" dirty="0">
                <a:latin typeface="Arial"/>
                <a:cs typeface="Arial"/>
              </a:rPr>
              <a:t>FEI</a:t>
            </a:r>
          </a:p>
        </p:txBody>
      </p:sp>
      <p:pic>
        <p:nvPicPr>
          <p:cNvPr id="18" name="Picture 17" descr="quadriculad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0" y="-30204"/>
            <a:ext cx="9144000" cy="1533133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1510382"/>
            <a:ext cx="9144000" cy="48000"/>
          </a:xfrm>
          <a:prstGeom prst="rect">
            <a:avLst/>
          </a:prstGeom>
          <a:gradFill flip="none" rotWithShape="1">
            <a:gsLst>
              <a:gs pos="47000">
                <a:srgbClr val="016FAB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centro_universitari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1" y="290936"/>
            <a:ext cx="949807" cy="89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102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s - Subtítulo opc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7299" y="6203523"/>
            <a:ext cx="259500" cy="365125"/>
          </a:xfrm>
        </p:spPr>
        <p:txBody>
          <a:bodyPr/>
          <a:lstStyle>
            <a:lvl1pPr>
              <a:defRPr sz="800">
                <a:solidFill>
                  <a:srgbClr val="1F4E79"/>
                </a:solidFill>
              </a:defRPr>
            </a:lvl1pPr>
          </a:lstStyle>
          <a:p>
            <a:fld id="{7F37BFA0-5D27-D741-926F-8F7E63B02506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Picture 10" descr="centro_universitari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51" y="5969543"/>
            <a:ext cx="558837" cy="505395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068909" y="6240121"/>
            <a:ext cx="8072373" cy="45719"/>
          </a:xfrm>
          <a:prstGeom prst="rect">
            <a:avLst/>
          </a:prstGeom>
          <a:gradFill flip="none" rotWithShape="1">
            <a:gsLst>
              <a:gs pos="47000">
                <a:srgbClr val="016FAB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spaço Reservado para Texto 15"/>
          <p:cNvSpPr txBox="1">
            <a:spLocks/>
          </p:cNvSpPr>
          <p:nvPr userDrawn="1"/>
        </p:nvSpPr>
        <p:spPr>
          <a:xfrm>
            <a:off x="7390326" y="6237376"/>
            <a:ext cx="950595" cy="332672"/>
          </a:xfrm>
          <a:prstGeom prst="rect">
            <a:avLst/>
          </a:prstGeom>
        </p:spPr>
        <p:txBody>
          <a:bodyPr lIns="68580" tIns="34290" rIns="68580" bIns="34290">
            <a:normAutofit fontScale="77500" lnSpcReduction="20000"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6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pt-BR" sz="900" dirty="0" err="1">
                <a:solidFill>
                  <a:srgbClr val="1F4E79"/>
                </a:solidFill>
                <a:latin typeface="Arial"/>
                <a:cs typeface="Arial"/>
              </a:rPr>
              <a:t>www.fei.edu.br</a:t>
            </a:r>
            <a:r>
              <a:rPr lang="pt-BR" sz="900" dirty="0">
                <a:solidFill>
                  <a:srgbClr val="1F4E79"/>
                </a:solidFill>
                <a:latin typeface="Arial"/>
                <a:cs typeface="Arial"/>
              </a:rPr>
              <a:t>    | </a:t>
            </a:r>
          </a:p>
        </p:txBody>
      </p:sp>
      <p:sp>
        <p:nvSpPr>
          <p:cNvPr id="14" name="Espaço Reservado para Texto 15"/>
          <p:cNvSpPr txBox="1">
            <a:spLocks/>
          </p:cNvSpPr>
          <p:nvPr userDrawn="1"/>
        </p:nvSpPr>
        <p:spPr>
          <a:xfrm>
            <a:off x="1100442" y="6245807"/>
            <a:ext cx="5418318" cy="332672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6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pt-BR" sz="900" dirty="0">
                <a:solidFill>
                  <a:srgbClr val="1F4E79"/>
                </a:solidFill>
                <a:latin typeface="Arial"/>
                <a:cs typeface="Arial"/>
              </a:rPr>
              <a:t>FEI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271371" y="369043"/>
            <a:ext cx="8491629" cy="521318"/>
          </a:xfrm>
        </p:spPr>
        <p:txBody>
          <a:bodyPr>
            <a:normAutofit/>
          </a:bodyPr>
          <a:lstStyle>
            <a:lvl1pPr marL="0" indent="0">
              <a:buNone/>
              <a:defRPr sz="2400" spc="0">
                <a:solidFill>
                  <a:srgbClr val="1F4E79"/>
                </a:solidFill>
                <a:latin typeface="Arial"/>
                <a:cs typeface="Arial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Título da página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257728" y="890360"/>
            <a:ext cx="8505272" cy="39351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rgbClr val="016FAB"/>
                </a:solidFill>
                <a:latin typeface="Arial"/>
                <a:cs typeface="Arial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/>
              <a:t>Subtítulo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1593790" y="6690395"/>
            <a:ext cx="1595801" cy="173364"/>
          </a:xfrm>
          <a:prstGeom prst="rect">
            <a:avLst/>
          </a:prstGeom>
          <a:solidFill>
            <a:srgbClr val="1A38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0" y="6692391"/>
            <a:ext cx="1595801" cy="173364"/>
          </a:xfrm>
          <a:prstGeom prst="rect">
            <a:avLst/>
          </a:prstGeom>
          <a:solidFill>
            <a:srgbClr val="0A5FA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64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ernas - Subtítulo opc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ntro_universitari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" y="6016511"/>
            <a:ext cx="910688" cy="823598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053144" y="6379052"/>
            <a:ext cx="7999204" cy="45719"/>
          </a:xfrm>
          <a:prstGeom prst="rect">
            <a:avLst/>
          </a:prstGeom>
          <a:gradFill flip="none" rotWithShape="1">
            <a:gsLst>
              <a:gs pos="47000">
                <a:srgbClr val="016FAB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949807" y="369043"/>
            <a:ext cx="7813193" cy="521318"/>
          </a:xfrm>
        </p:spPr>
        <p:txBody>
          <a:bodyPr>
            <a:normAutofit/>
          </a:bodyPr>
          <a:lstStyle>
            <a:lvl1pPr marL="0" indent="0">
              <a:buNone/>
              <a:defRPr sz="2400" spc="0">
                <a:solidFill>
                  <a:srgbClr val="1F4E79"/>
                </a:solidFill>
                <a:latin typeface="Arial"/>
                <a:cs typeface="Arial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Título da página</a:t>
            </a:r>
          </a:p>
        </p:txBody>
      </p:sp>
    </p:spTree>
    <p:extLst>
      <p:ext uri="{BB962C8B-B14F-4D97-AF65-F5344CB8AC3E}">
        <p14:creationId xmlns:p14="http://schemas.microsoft.com/office/powerpoint/2010/main" val="150666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ternas - Subtítulo opc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ntro_universitari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" y="6016511"/>
            <a:ext cx="910688" cy="823598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053144" y="6379052"/>
            <a:ext cx="7999204" cy="45719"/>
          </a:xfrm>
          <a:prstGeom prst="rect">
            <a:avLst/>
          </a:prstGeom>
          <a:gradFill flip="none" rotWithShape="1">
            <a:gsLst>
              <a:gs pos="47000">
                <a:srgbClr val="016FAB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1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38DDB8-3CD9-4A8A-82BB-3BBBE81E6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4EC4D5B-2994-4B16-A79D-E7D1F27FA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8D71731-BF06-41B8-94C2-691DBAAA2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43BF7-0927-4D41-8945-1310E7C8F3B6}" type="datetimeFigureOut">
              <a:rPr lang="pt-BR" smtClean="0"/>
              <a:t>08/08/2022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E4AA431-1F1C-4E52-A96C-EB3ED83E3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D56F7-BF43-4AAE-980D-5A5C1A571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7CF3-2397-417E-BF35-B5D0C5586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2742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s - com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266023" y="434807"/>
            <a:ext cx="8640000" cy="21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1400" i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/>
              <a:t>Subtítulo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66024" y="32834"/>
            <a:ext cx="8640000" cy="396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963151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9100" y="1447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7BFA0-5D27-D741-926F-8F7E63B0250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144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gif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tif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mp"/><Relationship Id="rId2" Type="http://schemas.openxmlformats.org/officeDocument/2006/relationships/image" Target="../media/image39.tm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tm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mp"/><Relationship Id="rId2" Type="http://schemas.openxmlformats.org/officeDocument/2006/relationships/image" Target="../media/image40.tmp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13" Type="http://schemas.openxmlformats.org/officeDocument/2006/relationships/image" Target="../media/image53.png"/><Relationship Id="rId3" Type="http://schemas.openxmlformats.org/officeDocument/2006/relationships/image" Target="../media/image43.gif"/><Relationship Id="rId7" Type="http://schemas.openxmlformats.org/officeDocument/2006/relationships/image" Target="../media/image47.gif"/><Relationship Id="rId12" Type="http://schemas.openxmlformats.org/officeDocument/2006/relationships/image" Target="../media/image52.pn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gif"/><Relationship Id="rId11" Type="http://schemas.openxmlformats.org/officeDocument/2006/relationships/image" Target="../media/image51.gif"/><Relationship Id="rId5" Type="http://schemas.openxmlformats.org/officeDocument/2006/relationships/image" Target="../media/image45.gif"/><Relationship Id="rId10" Type="http://schemas.openxmlformats.org/officeDocument/2006/relationships/image" Target="../media/image50.gif"/><Relationship Id="rId4" Type="http://schemas.openxmlformats.org/officeDocument/2006/relationships/image" Target="../media/image44.gif"/><Relationship Id="rId9" Type="http://schemas.openxmlformats.org/officeDocument/2006/relationships/image" Target="../media/image49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gif"/><Relationship Id="rId13" Type="http://schemas.openxmlformats.org/officeDocument/2006/relationships/image" Target="../media/image53.png"/><Relationship Id="rId3" Type="http://schemas.openxmlformats.org/officeDocument/2006/relationships/image" Target="../media/image55.gif"/><Relationship Id="rId7" Type="http://schemas.openxmlformats.org/officeDocument/2006/relationships/image" Target="../media/image59.gif"/><Relationship Id="rId12" Type="http://schemas.openxmlformats.org/officeDocument/2006/relationships/image" Target="../media/image52.png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gif"/><Relationship Id="rId11" Type="http://schemas.openxmlformats.org/officeDocument/2006/relationships/image" Target="../media/image51.gif"/><Relationship Id="rId5" Type="http://schemas.openxmlformats.org/officeDocument/2006/relationships/image" Target="../media/image57.gif"/><Relationship Id="rId10" Type="http://schemas.openxmlformats.org/officeDocument/2006/relationships/image" Target="../media/image62.gif"/><Relationship Id="rId4" Type="http://schemas.openxmlformats.org/officeDocument/2006/relationships/image" Target="../media/image56.gif"/><Relationship Id="rId9" Type="http://schemas.openxmlformats.org/officeDocument/2006/relationships/image" Target="../media/image6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6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5.tmp"/><Relationship Id="rId4" Type="http://schemas.openxmlformats.org/officeDocument/2006/relationships/image" Target="../media/image6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65.tmp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5.bin"/><Relationship Id="rId7" Type="http://schemas.openxmlformats.org/officeDocument/2006/relationships/image" Target="../media/image73.tmp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1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73.tmp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4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9.bin"/><Relationship Id="rId7" Type="http://schemas.openxmlformats.org/officeDocument/2006/relationships/image" Target="../media/image73.tmp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76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7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73.tmp"/><Relationship Id="rId4" Type="http://schemas.openxmlformats.org/officeDocument/2006/relationships/image" Target="../media/image7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2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4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7" Type="http://schemas.openxmlformats.org/officeDocument/2006/relationships/image" Target="../media/image9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HEIC"/><Relationship Id="rId2" Type="http://schemas.openxmlformats.org/officeDocument/2006/relationships/image" Target="../media/image96.HEIC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0.JPG"/><Relationship Id="rId5" Type="http://schemas.openxmlformats.org/officeDocument/2006/relationships/image" Target="../media/image99.jpg"/><Relationship Id="rId4" Type="http://schemas.openxmlformats.org/officeDocument/2006/relationships/image" Target="../media/image9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HEIC"/><Relationship Id="rId5" Type="http://schemas.openxmlformats.org/officeDocument/2006/relationships/image" Target="../media/image104.HEIC"/><Relationship Id="rId4" Type="http://schemas.openxmlformats.org/officeDocument/2006/relationships/image" Target="../media/image103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jp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4448" y="4360956"/>
            <a:ext cx="9042400" cy="1169551"/>
          </a:xfrm>
        </p:spPr>
        <p:txBody>
          <a:bodyPr/>
          <a:lstStyle/>
          <a:p>
            <a:pPr algn="ctr"/>
            <a:r>
              <a:rPr lang="en-US" sz="3200" dirty="0"/>
              <a:t>EFEITOS DA RADIAÇÃO IONIZANTE EM DISPOSITIVOS E COMPONENTES ELETRÔNICOS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261970" y="5575725"/>
            <a:ext cx="7125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i="1" dirty="0">
                <a:solidFill>
                  <a:srgbClr val="1F4E79"/>
                </a:solidFill>
                <a:latin typeface="Arial"/>
                <a:cs typeface="Arial"/>
              </a:rPr>
              <a:t>Centro Universitário FEI, </a:t>
            </a:r>
            <a:r>
              <a:rPr lang="pt-BR" sz="1400" i="1" dirty="0">
                <a:solidFill>
                  <a:srgbClr val="1F4E79"/>
                </a:solidFill>
                <a:latin typeface="Arial"/>
                <a:cs typeface="Arial"/>
              </a:rPr>
              <a:t>São Bernardo do Campo, Brasil</a:t>
            </a:r>
          </a:p>
          <a:p>
            <a:pPr algn="ctr"/>
            <a:endParaRPr lang="pt-BR" sz="1400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A56E5BDB-5373-4245-A575-7333710DC601}"/>
              </a:ext>
            </a:extLst>
          </p:cNvPr>
          <p:cNvSpPr/>
          <p:nvPr/>
        </p:nvSpPr>
        <p:spPr>
          <a:xfrm>
            <a:off x="292894" y="1923300"/>
            <a:ext cx="855821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400" spc="-150" dirty="0">
                <a:solidFill>
                  <a:srgbClr val="FF0000"/>
                </a:solidFill>
                <a:latin typeface="Arial"/>
                <a:cs typeface="Arial"/>
              </a:rPr>
              <a:t>High Energy Physics and Instrumentation with the LHC-CERN</a:t>
            </a:r>
          </a:p>
          <a:p>
            <a:pPr algn="ctr"/>
            <a:r>
              <a:rPr lang="pt-BR" sz="3400" spc="-150" dirty="0">
                <a:solidFill>
                  <a:srgbClr val="FF0000"/>
                </a:solidFill>
                <a:latin typeface="Arial"/>
                <a:cs typeface="Arial"/>
              </a:rPr>
              <a:t>Física e Instrumentação de Altas Energias com o LHC-CERN</a:t>
            </a:r>
            <a:endParaRPr lang="en-US" sz="3400" spc="-15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8661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4294967295"/>
          </p:nvPr>
        </p:nvSpPr>
        <p:spPr>
          <a:xfrm>
            <a:off x="8495996" y="6404769"/>
            <a:ext cx="377394" cy="365125"/>
          </a:xfrm>
        </p:spPr>
        <p:txBody>
          <a:bodyPr/>
          <a:lstStyle/>
          <a:p>
            <a:fld id="{7F37BFA0-5D27-D741-926F-8F7E63B0250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665403" y="190327"/>
            <a:ext cx="7813193" cy="52131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pt-BR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EXPERIMENTAL SETUP</a:t>
            </a:r>
            <a:endParaRPr lang="pt-BR" dirty="0"/>
          </a:p>
        </p:txBody>
      </p:sp>
      <p:pic>
        <p:nvPicPr>
          <p:cNvPr id="9" name="Imagem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25" y="3794837"/>
            <a:ext cx="1910379" cy="8725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aixaDeTexto 13"/>
          <p:cNvSpPr txBox="1"/>
          <p:nvPr/>
        </p:nvSpPr>
        <p:spPr>
          <a:xfrm>
            <a:off x="1403419" y="4992595"/>
            <a:ext cx="1511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 DIE </a:t>
            </a:r>
            <a:r>
              <a:rPr lang="pt-BR" sz="1600" b="1" dirty="0" err="1"/>
              <a:t>preparation</a:t>
            </a:r>
            <a:endParaRPr lang="en-US" sz="1600" b="1" dirty="0"/>
          </a:p>
        </p:txBody>
      </p:sp>
      <p:grpSp>
        <p:nvGrpSpPr>
          <p:cNvPr id="20" name="Grupo 19"/>
          <p:cNvGrpSpPr/>
          <p:nvPr/>
        </p:nvGrpSpPr>
        <p:grpSpPr>
          <a:xfrm>
            <a:off x="50587" y="954889"/>
            <a:ext cx="3613252" cy="3012949"/>
            <a:chOff x="50587" y="1049018"/>
            <a:chExt cx="3613252" cy="3012949"/>
          </a:xfrm>
        </p:grpSpPr>
        <p:pic>
          <p:nvPicPr>
            <p:cNvPr id="5" name="Imagem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87" y="1049018"/>
              <a:ext cx="3613252" cy="2719755"/>
            </a:xfrm>
            <a:prstGeom prst="rect">
              <a:avLst/>
            </a:prstGeom>
            <a:ln w="1905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Seta para a direita 5"/>
            <p:cNvSpPr/>
            <p:nvPr/>
          </p:nvSpPr>
          <p:spPr>
            <a:xfrm rot="7003997">
              <a:off x="2055684" y="3423192"/>
              <a:ext cx="1039032" cy="238517"/>
            </a:xfrm>
            <a:prstGeom prst="rightArrow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8" name="Imagem 7" descr="4D_radiation_of_gamma_ray_and_particle.gif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2273" t="11766" b="65441"/>
            <a:stretch>
              <a:fillRect/>
            </a:stretch>
          </p:blipFill>
          <p:spPr>
            <a:xfrm rot="1024655">
              <a:off x="1222113" y="2326797"/>
              <a:ext cx="1742501" cy="713842"/>
            </a:xfrm>
            <a:prstGeom prst="rect">
              <a:avLst/>
            </a:prstGeom>
            <a:ln>
              <a:noFill/>
            </a:ln>
          </p:spPr>
        </p:pic>
        <p:sp>
          <p:nvSpPr>
            <p:cNvPr id="15" name="Quadro 14"/>
            <p:cNvSpPr/>
            <p:nvPr/>
          </p:nvSpPr>
          <p:spPr>
            <a:xfrm>
              <a:off x="2305104" y="1919925"/>
              <a:ext cx="961161" cy="1212845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Retângulo 15"/>
          <p:cNvSpPr/>
          <p:nvPr/>
        </p:nvSpPr>
        <p:spPr>
          <a:xfrm>
            <a:off x="3746427" y="936683"/>
            <a:ext cx="5277826" cy="923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Century Schoolbook" panose="02040604050505020304" pitchFamily="18" charset="0"/>
              </a:rPr>
              <a:t>We have performed several tests on different devices, exposed to different dose rates and total ionization doses. </a:t>
            </a:r>
            <a:endParaRPr lang="en-US" b="1" dirty="0">
              <a:latin typeface="Century Schoolbook" panose="02040604050505020304" pitchFamily="18" charset="0"/>
              <a:cs typeface="Arial" pitchFamily="34" charset="0"/>
            </a:endParaRPr>
          </a:p>
        </p:txBody>
      </p:sp>
      <p:pic>
        <p:nvPicPr>
          <p:cNvPr id="17" name="Imagem 12"/>
          <p:cNvPicPr>
            <a:picLocks noChangeAspect="1" noChangeArrowheads="1"/>
          </p:cNvPicPr>
          <p:nvPr/>
        </p:nvPicPr>
        <p:blipFill>
          <a:blip r:embed="rId6" cstate="print"/>
          <a:srcRect t="11659" r="13361"/>
          <a:stretch>
            <a:fillRect/>
          </a:stretch>
        </p:blipFill>
        <p:spPr bwMode="auto">
          <a:xfrm>
            <a:off x="3746427" y="2108489"/>
            <a:ext cx="2501155" cy="1329637"/>
          </a:xfrm>
          <a:prstGeom prst="rect">
            <a:avLst/>
          </a:prstGeom>
          <a:noFill/>
        </p:spPr>
      </p:pic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" r="13229"/>
          <a:stretch/>
        </p:blipFill>
        <p:spPr>
          <a:xfrm>
            <a:off x="394725" y="4771577"/>
            <a:ext cx="984230" cy="950605"/>
          </a:xfrm>
          <a:prstGeom prst="rect">
            <a:avLst/>
          </a:prstGeom>
        </p:spPr>
      </p:pic>
      <p:sp>
        <p:nvSpPr>
          <p:cNvPr id="22" name="Retângulo 21"/>
          <p:cNvSpPr/>
          <p:nvPr/>
        </p:nvSpPr>
        <p:spPr>
          <a:xfrm>
            <a:off x="3943491" y="6046654"/>
            <a:ext cx="37069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Homogeneity of the radiation field</a:t>
            </a:r>
          </a:p>
        </p:txBody>
      </p:sp>
      <p:sp>
        <p:nvSpPr>
          <p:cNvPr id="23" name="Trapezoide 22"/>
          <p:cNvSpPr/>
          <p:nvPr/>
        </p:nvSpPr>
        <p:spPr>
          <a:xfrm rot="17621547">
            <a:off x="5429106" y="2369899"/>
            <a:ext cx="353210" cy="1234272"/>
          </a:xfrm>
          <a:prstGeom prst="trapezoid">
            <a:avLst/>
          </a:prstGeom>
          <a:solidFill>
            <a:srgbClr val="99FFCC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50"/>
          <a:stretch/>
        </p:blipFill>
        <p:spPr>
          <a:xfrm>
            <a:off x="5907521" y="3663164"/>
            <a:ext cx="3091127" cy="238349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22" r="31811"/>
          <a:stretch/>
        </p:blipFill>
        <p:spPr>
          <a:xfrm>
            <a:off x="2915409" y="3674644"/>
            <a:ext cx="2881576" cy="2360531"/>
          </a:xfrm>
          <a:prstGeom prst="rect">
            <a:avLst/>
          </a:prstGeom>
        </p:spPr>
      </p:pic>
      <p:sp>
        <p:nvSpPr>
          <p:cNvPr id="24" name="Trapezoide 23"/>
          <p:cNvSpPr/>
          <p:nvPr/>
        </p:nvSpPr>
        <p:spPr>
          <a:xfrm rot="15119152">
            <a:off x="7162889" y="4840575"/>
            <a:ext cx="279649" cy="743411"/>
          </a:xfrm>
          <a:prstGeom prst="trapezoid">
            <a:avLst/>
          </a:prstGeom>
          <a:solidFill>
            <a:srgbClr val="99FFCC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/>
          <p:cNvSpPr txBox="1"/>
          <p:nvPr/>
        </p:nvSpPr>
        <p:spPr>
          <a:xfrm>
            <a:off x="5969826" y="552"/>
            <a:ext cx="302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X-RAY SOURCE FACILITY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6342999" y="1932627"/>
            <a:ext cx="2720544" cy="163121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/>
              <a:t>The total ionizing dose of radiation accumulated in the device is a function of the exposure time.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403040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E55D3708-E287-4F1E-AA09-025026916A2E}"/>
              </a:ext>
            </a:extLst>
          </p:cNvPr>
          <p:cNvSpPr/>
          <p:nvPr/>
        </p:nvSpPr>
        <p:spPr>
          <a:xfrm>
            <a:off x="7156137" y="1124173"/>
            <a:ext cx="16484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dirty="0">
                <a:solidFill>
                  <a:srgbClr val="0033CC"/>
                </a:solidFill>
              </a:rPr>
              <a:t>X-RAY SETUP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F7115C5-C041-4D14-A90E-E127B8ADC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564931" cy="3692773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A7DDA77B-BAF4-4646-BF4C-9ED84D24EE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40" y="2863841"/>
            <a:ext cx="4660974" cy="3496560"/>
          </a:xfrm>
          <a:prstGeom prst="rect">
            <a:avLst/>
          </a:prstGeom>
        </p:spPr>
      </p:pic>
      <p:pic>
        <p:nvPicPr>
          <p:cNvPr id="6" name="Imagem 5" descr="Uma imagem contendo mesa, computador, grande, barco&#10;&#10;Descrição gerada automaticamente">
            <a:extLst>
              <a:ext uri="{FF2B5EF4-FFF2-40B4-BE49-F238E27FC236}">
                <a16:creationId xmlns:a16="http://schemas.microsoft.com/office/drawing/2014/main" id="{0D4782EA-1C61-4102-B832-851477B9A7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49" y="2853293"/>
            <a:ext cx="3492599" cy="4022641"/>
          </a:xfrm>
          <a:prstGeom prst="rect">
            <a:avLst/>
          </a:prstGeom>
        </p:spPr>
      </p:pic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C688ECD3-E80A-418E-A7AE-8A1DB3066EAE}"/>
              </a:ext>
            </a:extLst>
          </p:cNvPr>
          <p:cNvSpPr/>
          <p:nvPr/>
        </p:nvSpPr>
        <p:spPr>
          <a:xfrm>
            <a:off x="0" y="2655137"/>
            <a:ext cx="2085975" cy="300271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The </a:t>
            </a:r>
            <a:r>
              <a:rPr lang="en-US" sz="2400" b="1" dirty="0"/>
              <a:t>sample support </a:t>
            </a:r>
            <a:r>
              <a:rPr lang="en-US" sz="2400" dirty="0"/>
              <a:t>holds the electronic component or circuit board to be irradiated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56DEA029-8AEA-463E-A2F2-6210FAAE51AA}"/>
              </a:ext>
            </a:extLst>
          </p:cNvPr>
          <p:cNvSpPr/>
          <p:nvPr/>
        </p:nvSpPr>
        <p:spPr>
          <a:xfrm>
            <a:off x="4612960" y="6478368"/>
            <a:ext cx="314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https://youtu.be/qtmuD0lV2Ag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50767FE-23A3-4EDD-90F0-21BA5B25EB02}"/>
              </a:ext>
            </a:extLst>
          </p:cNvPr>
          <p:cNvSpPr/>
          <p:nvPr/>
        </p:nvSpPr>
        <p:spPr>
          <a:xfrm>
            <a:off x="6516292" y="1907456"/>
            <a:ext cx="25741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</a:rPr>
              <a:t>manipulador: </a:t>
            </a:r>
          </a:p>
          <a:p>
            <a:r>
              <a:rPr lang="pt-BR" sz="1400" dirty="0">
                <a:solidFill>
                  <a:srgbClr val="0563C2"/>
                </a:solidFill>
                <a:latin typeface="Arial" panose="020B0604020202020204" pitchFamily="34" charset="0"/>
              </a:rPr>
              <a:t>https://youtu.be/e90mlBE-n0c</a:t>
            </a:r>
          </a:p>
          <a:p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</a:rPr>
              <a:t>medição de distância: </a:t>
            </a:r>
            <a:r>
              <a:rPr lang="pt-BR" sz="1400" dirty="0">
                <a:solidFill>
                  <a:srgbClr val="0563C2"/>
                </a:solidFill>
                <a:latin typeface="Arial" panose="020B0604020202020204" pitchFamily="34" charset="0"/>
              </a:rPr>
              <a:t>https://youtu.be/WdfVwfKudqk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944012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A6A2741F-2989-4C6D-A32F-DB6FB6F2DD70}"/>
              </a:ext>
            </a:extLst>
          </p:cNvPr>
          <p:cNvSpPr txBox="1"/>
          <p:nvPr/>
        </p:nvSpPr>
        <p:spPr>
          <a:xfrm>
            <a:off x="29029" y="27354"/>
            <a:ext cx="8849894" cy="11387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100" b="1" dirty="0">
                <a:solidFill>
                  <a:srgbClr val="FF0000"/>
                </a:solidFill>
              </a:rPr>
              <a:t> </a:t>
            </a:r>
            <a:r>
              <a:rPr lang="en-US" sz="2100" b="1" dirty="0">
                <a:solidFill>
                  <a:srgbClr val="FF0000"/>
                </a:solidFill>
              </a:rPr>
              <a:t>MEMECHANICAL AND THERMAL PROPERTIES THAT CAN MODIFY</a:t>
            </a:r>
            <a:br>
              <a:rPr lang="en-US" sz="2100" b="1" dirty="0">
                <a:solidFill>
                  <a:srgbClr val="FF0000"/>
                </a:solidFill>
              </a:rPr>
            </a:br>
            <a:r>
              <a:rPr lang="en-US" sz="2100" b="1" dirty="0">
                <a:solidFill>
                  <a:srgbClr val="FF0000"/>
                </a:solidFill>
              </a:rPr>
              <a:t>                                 A DEVICE'S FUNCTIONALITYCHANICAL </a:t>
            </a:r>
            <a:r>
              <a:rPr lang="en-US" sz="2100" b="1" dirty="0">
                <a:solidFill>
                  <a:schemeClr val="bg1"/>
                </a:solidFill>
              </a:rPr>
              <a:t>and thermal properties hat</a:t>
            </a:r>
            <a:r>
              <a:rPr lang="pt-BR" sz="2100" b="1" dirty="0">
                <a:solidFill>
                  <a:schemeClr val="bg1"/>
                </a:solidFill>
              </a:rPr>
              <a:t> 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X-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ray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ymbol" panose="05050102010706020507" pitchFamily="18" charset="2"/>
              </a:rPr>
              <a:t>q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-2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ymbol" panose="05050102010706020507" pitchFamily="18" charset="2"/>
              </a:rPr>
              <a:t>q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Diffraction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C5A40DDB-231F-40DD-B35E-2FF198791469}"/>
              </a:ext>
            </a:extLst>
          </p:cNvPr>
          <p:cNvSpPr/>
          <p:nvPr/>
        </p:nvSpPr>
        <p:spPr>
          <a:xfrm>
            <a:off x="4193943" y="20881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b="1" dirty="0"/>
              <a:t>HOPG </a:t>
            </a:r>
            <a:r>
              <a:rPr lang="pt-BR" dirty="0" err="1"/>
              <a:t>is</a:t>
            </a:r>
            <a:r>
              <a:rPr lang="pt-BR" dirty="0"/>
              <a:t> a </a:t>
            </a:r>
            <a:r>
              <a:rPr lang="pt-BR" dirty="0" err="1"/>
              <a:t>stacking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graphene </a:t>
            </a:r>
            <a:r>
              <a:rPr lang="pt-BR" dirty="0" err="1"/>
              <a:t>sheets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a </a:t>
            </a:r>
            <a:r>
              <a:rPr lang="pt-BR" dirty="0" err="1"/>
              <a:t>sligth</a:t>
            </a:r>
            <a:r>
              <a:rPr lang="pt-BR" dirty="0"/>
              <a:t> </a:t>
            </a:r>
            <a:r>
              <a:rPr lang="pt-BR" dirty="0" err="1"/>
              <a:t>disorientation</a:t>
            </a:r>
            <a:r>
              <a:rPr lang="pt-BR" dirty="0"/>
              <a:t> </a:t>
            </a:r>
            <a:r>
              <a:rPr lang="pt-BR" dirty="0" err="1"/>
              <a:t>between</a:t>
            </a:r>
            <a:r>
              <a:rPr lang="pt-BR" dirty="0"/>
              <a:t> </a:t>
            </a:r>
            <a:r>
              <a:rPr lang="pt-BR" dirty="0" err="1"/>
              <a:t>each</a:t>
            </a:r>
            <a:r>
              <a:rPr lang="pt-BR" dirty="0"/>
              <a:t> </a:t>
            </a:r>
            <a:r>
              <a:rPr lang="pt-BR" dirty="0" err="1"/>
              <a:t>other</a:t>
            </a:r>
            <a:endParaRPr lang="pt-BR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4777AC79-50FA-41AC-9C84-CFFB36A439D6}"/>
              </a:ext>
            </a:extLst>
          </p:cNvPr>
          <p:cNvGrpSpPr/>
          <p:nvPr/>
        </p:nvGrpSpPr>
        <p:grpSpPr>
          <a:xfrm>
            <a:off x="172946" y="1345791"/>
            <a:ext cx="3784709" cy="3675052"/>
            <a:chOff x="6123892" y="2630398"/>
            <a:chExt cx="6006433" cy="4413687"/>
          </a:xfrm>
        </p:grpSpPr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8762AF27-66F1-4DF6-A196-F1E6134313C1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4481" t="4404" r="8073" b="5208"/>
            <a:stretch/>
          </p:blipFill>
          <p:spPr bwMode="auto">
            <a:xfrm>
              <a:off x="6123892" y="2630398"/>
              <a:ext cx="6006433" cy="40539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B3A08F36-B801-4DAC-9756-4DF45E64F353}"/>
                </a:ext>
              </a:extLst>
            </p:cNvPr>
            <p:cNvSpPr txBox="1"/>
            <p:nvPr/>
          </p:nvSpPr>
          <p:spPr>
            <a:xfrm>
              <a:off x="8088559" y="6439869"/>
              <a:ext cx="2629686" cy="6042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t-BR" sz="1600" b="1" dirty="0">
                  <a:latin typeface="Symbol" panose="05050102010706020507" pitchFamily="18" charset="2"/>
                </a:rPr>
                <a:t>q-2q</a:t>
              </a:r>
              <a:r>
                <a:rPr lang="pt-BR" sz="1600" b="1" dirty="0"/>
                <a:t> </a:t>
              </a:r>
              <a:r>
                <a:rPr lang="pt-BR" sz="1600" b="1" dirty="0" err="1"/>
                <a:t>scan</a:t>
              </a:r>
              <a:r>
                <a:rPr lang="pt-BR" sz="1600" b="1" dirty="0"/>
                <a:t> </a:t>
              </a:r>
              <a:r>
                <a:rPr lang="pt-BR" sz="1600" dirty="0"/>
                <a:t>(</a:t>
              </a:r>
              <a:r>
                <a:rPr lang="pt-BR" sz="1600" dirty="0" err="1"/>
                <a:t>deg</a:t>
              </a:r>
              <a:r>
                <a:rPr lang="pt-BR" sz="1600" dirty="0"/>
                <a:t>)</a:t>
              </a:r>
            </a:p>
          </p:txBody>
        </p:sp>
      </p:grpSp>
      <p:sp>
        <p:nvSpPr>
          <p:cNvPr id="18" name="Retângulo 17">
            <a:extLst>
              <a:ext uri="{FF2B5EF4-FFF2-40B4-BE49-F238E27FC236}">
                <a16:creationId xmlns:a16="http://schemas.microsoft.com/office/drawing/2014/main" id="{61107FF9-D8E8-47BF-B5C9-570ACE72BE04}"/>
              </a:ext>
            </a:extLst>
          </p:cNvPr>
          <p:cNvSpPr/>
          <p:nvPr/>
        </p:nvSpPr>
        <p:spPr>
          <a:xfrm>
            <a:off x="479658" y="4919032"/>
            <a:ext cx="34019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i="1" dirty="0"/>
              <a:t>High </a:t>
            </a:r>
            <a:r>
              <a:rPr lang="pt-BR" i="1" dirty="0" err="1"/>
              <a:t>degree</a:t>
            </a:r>
            <a:r>
              <a:rPr lang="pt-BR" i="1" dirty="0"/>
              <a:t> </a:t>
            </a:r>
            <a:r>
              <a:rPr lang="pt-BR" i="1" dirty="0" err="1"/>
              <a:t>of</a:t>
            </a:r>
            <a:r>
              <a:rPr lang="pt-BR" i="1" dirty="0"/>
              <a:t> </a:t>
            </a:r>
            <a:r>
              <a:rPr lang="pt-BR" i="1" dirty="0" err="1"/>
              <a:t>purity</a:t>
            </a:r>
            <a:r>
              <a:rPr lang="pt-BR" i="1" dirty="0"/>
              <a:t> </a:t>
            </a:r>
            <a:r>
              <a:rPr lang="pt-BR" i="1" dirty="0" err="1"/>
              <a:t>and</a:t>
            </a:r>
            <a:r>
              <a:rPr lang="pt-BR" i="1" dirty="0"/>
              <a:t> high </a:t>
            </a:r>
            <a:r>
              <a:rPr lang="pt-BR" i="1" dirty="0" err="1"/>
              <a:t>ordering</a:t>
            </a:r>
            <a:r>
              <a:rPr lang="pt-BR" i="1" dirty="0"/>
              <a:t> </a:t>
            </a:r>
            <a:r>
              <a:rPr lang="pt-BR" i="1" dirty="0" err="1"/>
              <a:t>of</a:t>
            </a:r>
            <a:r>
              <a:rPr lang="pt-BR" i="1" dirty="0"/>
              <a:t> </a:t>
            </a:r>
            <a:r>
              <a:rPr lang="pt-BR" i="1" dirty="0" err="1"/>
              <a:t>the</a:t>
            </a:r>
            <a:r>
              <a:rPr lang="pt-BR" i="1" dirty="0"/>
              <a:t> </a:t>
            </a:r>
            <a:r>
              <a:rPr lang="pt-BR" i="1" dirty="0" err="1"/>
              <a:t>atoms</a:t>
            </a:r>
            <a:r>
              <a:rPr lang="pt-BR" i="1" dirty="0"/>
              <a:t> in </a:t>
            </a:r>
            <a:r>
              <a:rPr lang="pt-BR" i="1" dirty="0" err="1"/>
              <a:t>the</a:t>
            </a:r>
            <a:r>
              <a:rPr lang="pt-BR" i="1" dirty="0"/>
              <a:t> HOPG </a:t>
            </a:r>
            <a:r>
              <a:rPr lang="pt-BR" i="1" dirty="0" err="1"/>
              <a:t>crystal</a:t>
            </a:r>
            <a:r>
              <a:rPr lang="pt-BR" i="1" dirty="0"/>
              <a:t> </a:t>
            </a:r>
            <a:r>
              <a:rPr lang="pt-BR" i="1" dirty="0" err="1"/>
              <a:t>lattice</a:t>
            </a:r>
            <a:endParaRPr lang="pt-BR" i="1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968C8974-ECEE-4EBC-933B-D648846E87FF}"/>
              </a:ext>
            </a:extLst>
          </p:cNvPr>
          <p:cNvSpPr/>
          <p:nvPr/>
        </p:nvSpPr>
        <p:spPr>
          <a:xfrm>
            <a:off x="1115960" y="5782780"/>
            <a:ext cx="7649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i="1" dirty="0">
                <a:solidFill>
                  <a:srgbClr val="0000C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0.25%</a:t>
            </a:r>
            <a:r>
              <a:rPr lang="pt-BR" i="1" dirty="0">
                <a:solidFill>
                  <a:srgbClr val="0000C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concentration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defects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pt-BR" b="1" i="1" dirty="0">
                <a:latin typeface="Segoe UI" panose="020B0502040204020203" pitchFamily="34" charset="0"/>
                <a:cs typeface="Segoe UI" panose="020B0502040204020203" pitchFamily="34" charset="0"/>
              </a:rPr>
              <a:t>graphene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result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significant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reduction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termal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conduction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property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graphene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by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i="1" dirty="0" err="1">
                <a:latin typeface="Segoe UI" panose="020B0502040204020203" pitchFamily="34" charset="0"/>
                <a:cs typeface="Segoe UI" panose="020B0502040204020203" pitchFamily="34" charset="0"/>
              </a:rPr>
              <a:t>around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b="1" i="1" dirty="0">
                <a:solidFill>
                  <a:srgbClr val="0000C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50%</a:t>
            </a:r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”</a:t>
            </a:r>
            <a:endParaRPr lang="pt-BR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D20336D-C609-459A-9C2D-4B79E3E8B123}"/>
              </a:ext>
            </a:extLst>
          </p:cNvPr>
          <p:cNvSpPr txBox="1"/>
          <p:nvPr/>
        </p:nvSpPr>
        <p:spPr>
          <a:xfrm>
            <a:off x="654506" y="1106114"/>
            <a:ext cx="316977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100" b="1" i="1" dirty="0" err="1">
                <a:solidFill>
                  <a:srgbClr val="144471"/>
                </a:solidFill>
                <a:sym typeface="Wingdings" panose="05000000000000000000" pitchFamily="2" charset="2"/>
              </a:rPr>
              <a:t>crystallographic</a:t>
            </a:r>
            <a:r>
              <a:rPr lang="pt-BR" sz="2100" b="1" i="1" dirty="0">
                <a:solidFill>
                  <a:srgbClr val="144471"/>
                </a:solidFill>
                <a:sym typeface="Wingdings" panose="05000000000000000000" pitchFamily="2" charset="2"/>
              </a:rPr>
              <a:t> </a:t>
            </a:r>
            <a:r>
              <a:rPr lang="pt-BR" sz="2100" b="1" i="1" dirty="0" err="1">
                <a:solidFill>
                  <a:srgbClr val="144471"/>
                </a:solidFill>
                <a:sym typeface="Wingdings" panose="05000000000000000000" pitchFamily="2" charset="2"/>
              </a:rPr>
              <a:t>perfection</a:t>
            </a:r>
            <a:endParaRPr lang="pt-BR" sz="2100" b="1" i="1" dirty="0">
              <a:solidFill>
                <a:srgbClr val="144471"/>
              </a:solidFill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6D6E2F99-F27B-4C4C-AA28-40E0457A971F}"/>
              </a:ext>
            </a:extLst>
          </p:cNvPr>
          <p:cNvSpPr/>
          <p:nvPr/>
        </p:nvSpPr>
        <p:spPr>
          <a:xfrm>
            <a:off x="4065603" y="11896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HOPG </a:t>
            </a:r>
            <a:r>
              <a:rPr lang="pt-BR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not</a:t>
            </a:r>
            <a:r>
              <a:rPr lang="pt-BR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irradiated</a:t>
            </a:r>
            <a:r>
              <a:rPr lang="pt-BR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 </a:t>
            </a:r>
            <a:r>
              <a:rPr lang="pt-BR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and</a:t>
            </a:r>
            <a:r>
              <a:rPr lang="pt-BR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irradiated</a:t>
            </a:r>
            <a:r>
              <a:rPr lang="pt-BR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with</a:t>
            </a:r>
            <a:r>
              <a:rPr lang="pt-BR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nêutrons</a:t>
            </a:r>
          </a:p>
          <a:p>
            <a:pPr algn="ctr"/>
            <a:r>
              <a:rPr lang="pt-BR" b="1" i="1" dirty="0" err="1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</a:t>
            </a:r>
            <a:r>
              <a:rPr lang="pt-BR" i="1" dirty="0" err="1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ighly</a:t>
            </a:r>
            <a:r>
              <a:rPr lang="pt-BR" b="1" i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b="1" i="1" dirty="0" err="1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pt-BR" i="1" dirty="0" err="1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rdered</a:t>
            </a:r>
            <a:r>
              <a:rPr lang="pt-BR" b="1" i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b="1" i="1" dirty="0" err="1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pt-BR" i="1" dirty="0" err="1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yrolytic</a:t>
            </a:r>
            <a:r>
              <a:rPr lang="pt-BR" i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b="1" i="1" dirty="0" err="1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</a:t>
            </a:r>
            <a:r>
              <a:rPr lang="pt-BR" i="1" dirty="0" err="1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raphite</a:t>
            </a:r>
            <a:endParaRPr lang="pt-BR" b="1" dirty="0">
              <a:ln w="9525">
                <a:solidFill>
                  <a:srgbClr val="00B0F0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CE84EC99-80F5-435D-AE1C-DBA4DB71D6AF}"/>
              </a:ext>
            </a:extLst>
          </p:cNvPr>
          <p:cNvSpPr/>
          <p:nvPr/>
        </p:nvSpPr>
        <p:spPr>
          <a:xfrm>
            <a:off x="4010058" y="2923155"/>
            <a:ext cx="505165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b="1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HOPG</a:t>
            </a:r>
            <a:r>
              <a:rPr lang="en-US" b="1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act with thermal energy dissipation functionality</a:t>
            </a:r>
            <a:r>
              <a:rPr lang="en-US" b="1" dirty="0">
                <a:solidFill>
                  <a:srgbClr val="FF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IT IS NECESSARY TO VERIFY WHETHER POSSIBLE CHANGES CAUSED BY EXPOSURE TO THE RADIATION BEAM HAVE A DIRECT OR INDIRECT INFLUENCE ON ITS THERMAL PROPERTIES. </a:t>
            </a:r>
            <a:endParaRPr lang="en-US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92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4294967295"/>
          </p:nvPr>
        </p:nvSpPr>
        <p:spPr>
          <a:xfrm>
            <a:off x="641609" y="1326194"/>
            <a:ext cx="7813193" cy="521318"/>
          </a:xfrm>
        </p:spPr>
        <p:txBody>
          <a:bodyPr>
            <a:noAutofit/>
          </a:bodyPr>
          <a:lstStyle/>
          <a:p>
            <a:r>
              <a:rPr lang="en-US" sz="1800" dirty="0"/>
              <a:t>ARS-2HW closed cycle </a:t>
            </a:r>
            <a:r>
              <a:rPr lang="en-US" sz="1800" dirty="0" err="1"/>
              <a:t>cryocooler</a:t>
            </a:r>
            <a:r>
              <a:rPr lang="en-US" sz="1800" dirty="0"/>
              <a:t>, equipped with a Lakeshore temperature controller. </a:t>
            </a:r>
            <a:endParaRPr lang="pt-BR" sz="1800" dirty="0"/>
          </a:p>
        </p:txBody>
      </p:sp>
      <p:pic>
        <p:nvPicPr>
          <p:cNvPr id="3" name="Imagem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86" y="2468744"/>
            <a:ext cx="5950827" cy="3793423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2AB1AEF6-67F3-4F6A-92DE-77B1CE7BF2EE}"/>
              </a:ext>
            </a:extLst>
          </p:cNvPr>
          <p:cNvSpPr/>
          <p:nvPr/>
        </p:nvSpPr>
        <p:spPr>
          <a:xfrm>
            <a:off x="462760" y="278850"/>
            <a:ext cx="85574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Characterization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of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devices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under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the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influence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of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temperature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before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and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after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sz="26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radiation</a:t>
            </a: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.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96D509C-BDEF-4FEE-BEA1-35BCE289D277}"/>
              </a:ext>
            </a:extLst>
          </p:cNvPr>
          <p:cNvSpPr/>
          <p:nvPr/>
        </p:nvSpPr>
        <p:spPr>
          <a:xfrm>
            <a:off x="942307" y="1968938"/>
            <a:ext cx="7705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err="1"/>
              <a:t>Helium</a:t>
            </a:r>
            <a:r>
              <a:rPr lang="pt-BR" dirty="0"/>
              <a:t> compressor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refrigerator</a:t>
            </a:r>
            <a:r>
              <a:rPr lang="pt-BR" dirty="0"/>
              <a:t> </a:t>
            </a:r>
            <a:r>
              <a:rPr lang="en-US" dirty="0"/>
              <a:t>allow temperatures from -50 </a:t>
            </a:r>
            <a:r>
              <a:rPr lang="en-US" baseline="30000" dirty="0"/>
              <a:t>0</a:t>
            </a:r>
            <a:r>
              <a:rPr lang="en-US" dirty="0"/>
              <a:t>C to 70 </a:t>
            </a:r>
            <a:r>
              <a:rPr lang="en-US" baseline="30000" dirty="0"/>
              <a:t>0</a:t>
            </a:r>
            <a:r>
              <a:rPr lang="en-US" dirty="0"/>
              <a:t>C.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19987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CC6D670B-2E77-4730-92CE-21BF24ADE7BF}"/>
              </a:ext>
            </a:extLst>
          </p:cNvPr>
          <p:cNvSpPr/>
          <p:nvPr/>
        </p:nvSpPr>
        <p:spPr>
          <a:xfrm>
            <a:off x="239486" y="1028343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b="1" i="1" u="sng" dirty="0"/>
              <a:t>INFRAESTRUTURA:</a:t>
            </a:r>
            <a:endParaRPr lang="pt-BR" dirty="0"/>
          </a:p>
          <a:p>
            <a:pPr lvl="1"/>
            <a:r>
              <a:rPr lang="en-US" dirty="0"/>
              <a:t>1x Keysight Semiconductor Characterization System B1500A;</a:t>
            </a:r>
            <a:endParaRPr lang="pt-BR" dirty="0"/>
          </a:p>
          <a:p>
            <a:pPr lvl="1"/>
            <a:r>
              <a:rPr lang="en-US" dirty="0"/>
              <a:t>2x </a:t>
            </a:r>
            <a:r>
              <a:rPr lang="pt-BR" dirty="0" err="1"/>
              <a:t>Keythley</a:t>
            </a:r>
            <a:r>
              <a:rPr lang="pt-BR" dirty="0"/>
              <a:t> </a:t>
            </a:r>
            <a:r>
              <a:rPr lang="pt-BR" dirty="0" err="1"/>
              <a:t>Semiconductor</a:t>
            </a:r>
            <a:r>
              <a:rPr lang="pt-BR" dirty="0"/>
              <a:t> </a:t>
            </a:r>
            <a:r>
              <a:rPr lang="pt-BR" dirty="0" err="1"/>
              <a:t>Characterization</a:t>
            </a:r>
            <a:r>
              <a:rPr lang="pt-BR" dirty="0"/>
              <a:t> System 4200 SCS</a:t>
            </a:r>
            <a:r>
              <a:rPr lang="en-US" dirty="0"/>
              <a:t>;</a:t>
            </a:r>
            <a:endParaRPr lang="pt-BR" dirty="0"/>
          </a:p>
          <a:p>
            <a:pPr lvl="1"/>
            <a:r>
              <a:rPr lang="pt-BR" dirty="0"/>
              <a:t>1x Keithley CV Unit 4200 CVU;</a:t>
            </a:r>
          </a:p>
          <a:p>
            <a:pPr lvl="1"/>
            <a:r>
              <a:rPr lang="pt-BR" dirty="0"/>
              <a:t>1x </a:t>
            </a:r>
            <a:r>
              <a:rPr lang="pt-BR" dirty="0" err="1"/>
              <a:t>Keythley</a:t>
            </a:r>
            <a:r>
              <a:rPr lang="pt-BR" dirty="0"/>
              <a:t> Pulse I-V System 4200 SCS;</a:t>
            </a:r>
          </a:p>
          <a:p>
            <a:pPr lvl="1"/>
            <a:r>
              <a:rPr lang="pt-BR" dirty="0"/>
              <a:t>1x Keithley CV </a:t>
            </a:r>
            <a:r>
              <a:rPr lang="pt-BR" dirty="0" err="1"/>
              <a:t>Analyzer</a:t>
            </a:r>
            <a:r>
              <a:rPr lang="pt-BR" dirty="0"/>
              <a:t> 590;</a:t>
            </a:r>
          </a:p>
          <a:p>
            <a:pPr lvl="1"/>
            <a:r>
              <a:rPr lang="pt-BR" dirty="0"/>
              <a:t>1x </a:t>
            </a:r>
            <a:r>
              <a:rPr lang="pt-BR" dirty="0" err="1"/>
              <a:t>Agilent</a:t>
            </a:r>
            <a:r>
              <a:rPr lang="pt-BR" dirty="0"/>
              <a:t> Semicondutor </a:t>
            </a:r>
            <a:r>
              <a:rPr lang="pt-BR" dirty="0" err="1"/>
              <a:t>Parameter</a:t>
            </a:r>
            <a:r>
              <a:rPr lang="pt-BR" dirty="0"/>
              <a:t> </a:t>
            </a:r>
            <a:r>
              <a:rPr lang="pt-BR" dirty="0" err="1"/>
              <a:t>Analyzer</a:t>
            </a:r>
            <a:r>
              <a:rPr lang="pt-BR" dirty="0"/>
              <a:t> 4156C;</a:t>
            </a:r>
          </a:p>
          <a:p>
            <a:pPr lvl="1"/>
            <a:r>
              <a:rPr lang="pt-BR" dirty="0"/>
              <a:t>1x </a:t>
            </a:r>
            <a:r>
              <a:rPr lang="pt-BR" dirty="0" err="1"/>
              <a:t>Agilent</a:t>
            </a:r>
            <a:r>
              <a:rPr lang="pt-BR" dirty="0"/>
              <a:t> CV 4395A;</a:t>
            </a:r>
          </a:p>
          <a:p>
            <a:pPr lvl="1"/>
            <a:r>
              <a:rPr lang="pt-BR" dirty="0"/>
              <a:t>1x K-20 da MMR Technologies </a:t>
            </a:r>
            <a:r>
              <a:rPr lang="pt-BR" dirty="0" err="1"/>
              <a:t>form</a:t>
            </a:r>
            <a:r>
              <a:rPr lang="pt-BR" dirty="0"/>
              <a:t> </a:t>
            </a:r>
            <a:r>
              <a:rPr lang="pt-BR" dirty="0" err="1"/>
              <a:t>low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high </a:t>
            </a:r>
            <a:r>
              <a:rPr lang="pt-BR" dirty="0" err="1"/>
              <a:t>temperature</a:t>
            </a:r>
            <a:r>
              <a:rPr lang="pt-BR" dirty="0"/>
              <a:t> </a:t>
            </a:r>
            <a:r>
              <a:rPr lang="pt-BR" dirty="0" err="1"/>
              <a:t>characterization</a:t>
            </a:r>
            <a:r>
              <a:rPr lang="pt-BR" dirty="0"/>
              <a:t> </a:t>
            </a:r>
            <a:r>
              <a:rPr lang="pt-BR" dirty="0" err="1"/>
              <a:t>from</a:t>
            </a:r>
            <a:r>
              <a:rPr lang="pt-BR" dirty="0"/>
              <a:t> 80K </a:t>
            </a:r>
            <a:r>
              <a:rPr lang="pt-BR" dirty="0" err="1"/>
              <a:t>to</a:t>
            </a:r>
            <a:r>
              <a:rPr lang="pt-BR" dirty="0"/>
              <a:t> 730K;</a:t>
            </a:r>
          </a:p>
          <a:p>
            <a:pPr lvl="1"/>
            <a:r>
              <a:rPr lang="pt-BR" dirty="0"/>
              <a:t>1x </a:t>
            </a:r>
            <a:r>
              <a:rPr lang="pt-BR" dirty="0" err="1"/>
              <a:t>Cascade</a:t>
            </a:r>
            <a:r>
              <a:rPr lang="pt-BR" dirty="0"/>
              <a:t> </a:t>
            </a:r>
            <a:r>
              <a:rPr lang="pt-BR" dirty="0" err="1"/>
              <a:t>Microtech</a:t>
            </a:r>
            <a:r>
              <a:rPr lang="pt-BR" dirty="0"/>
              <a:t> REL 3600;</a:t>
            </a:r>
          </a:p>
          <a:p>
            <a:pPr lvl="1"/>
            <a:r>
              <a:rPr lang="pt-BR" dirty="0"/>
              <a:t>1x </a:t>
            </a:r>
            <a:r>
              <a:rPr lang="pt-BR" dirty="0" err="1"/>
              <a:t>Signatone</a:t>
            </a:r>
            <a:r>
              <a:rPr lang="pt-BR" dirty="0"/>
              <a:t> S1160B;</a:t>
            </a:r>
          </a:p>
          <a:p>
            <a:pPr lvl="1"/>
            <a:r>
              <a:rPr lang="pt-BR" dirty="0"/>
              <a:t>1x vacum </a:t>
            </a:r>
            <a:r>
              <a:rPr lang="pt-BR" dirty="0" err="1"/>
              <a:t>pumping</a:t>
            </a:r>
            <a:r>
              <a:rPr lang="pt-BR" dirty="0"/>
              <a:t> system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D2C1609A-EC96-4F34-AC66-8219ED3A9E4C}"/>
              </a:ext>
            </a:extLst>
          </p:cNvPr>
          <p:cNvSpPr txBox="1">
            <a:spLocks/>
          </p:cNvSpPr>
          <p:nvPr/>
        </p:nvSpPr>
        <p:spPr>
          <a:xfrm>
            <a:off x="1429467" y="204133"/>
            <a:ext cx="6313714" cy="42631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  <a:t>Laboratório de Microeletrônica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3DDDC556-4867-4C3A-AF26-C77C69198E86}"/>
              </a:ext>
            </a:extLst>
          </p:cNvPr>
          <p:cNvSpPr/>
          <p:nvPr/>
        </p:nvSpPr>
        <p:spPr>
          <a:xfrm>
            <a:off x="4811486" y="1028343"/>
            <a:ext cx="40930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i="1" u="sng" dirty="0" err="1"/>
              <a:t>Available</a:t>
            </a:r>
            <a:r>
              <a:rPr lang="pt-BR" b="1" i="1" u="sng" dirty="0"/>
              <a:t> </a:t>
            </a:r>
            <a:r>
              <a:rPr lang="pt-BR" b="1" i="1" u="sng" dirty="0" err="1"/>
              <a:t>Softwar</a:t>
            </a:r>
            <a:r>
              <a:rPr lang="pt-BR" b="1" i="1" u="sng" dirty="0"/>
              <a:t> </a:t>
            </a:r>
          </a:p>
          <a:p>
            <a:endParaRPr lang="pt-BR" b="1" i="1" u="sng" dirty="0"/>
          </a:p>
          <a:p>
            <a:r>
              <a:rPr lang="pt-BR" b="1" i="1" dirty="0">
                <a:solidFill>
                  <a:srgbClr val="002060"/>
                </a:solidFill>
              </a:rPr>
              <a:t>         </a:t>
            </a:r>
            <a:r>
              <a:rPr lang="pt-BR" b="1" dirty="0" err="1">
                <a:solidFill>
                  <a:srgbClr val="002060"/>
                </a:solidFill>
              </a:rPr>
              <a:t>Synopsys</a:t>
            </a:r>
            <a:r>
              <a:rPr lang="pt-BR" b="1" dirty="0">
                <a:solidFill>
                  <a:srgbClr val="002060"/>
                </a:solidFill>
              </a:rPr>
              <a:t> TCAD;</a:t>
            </a:r>
          </a:p>
          <a:p>
            <a:pPr lvl="1"/>
            <a:r>
              <a:rPr lang="pt-BR" b="1" dirty="0" err="1">
                <a:solidFill>
                  <a:srgbClr val="002060"/>
                </a:solidFill>
              </a:rPr>
              <a:t>Silvaco</a:t>
            </a:r>
            <a:r>
              <a:rPr lang="pt-BR" b="1" dirty="0">
                <a:solidFill>
                  <a:srgbClr val="002060"/>
                </a:solidFill>
              </a:rPr>
              <a:t> TCAD;</a:t>
            </a:r>
          </a:p>
          <a:p>
            <a:pPr lvl="1"/>
            <a:r>
              <a:rPr lang="pt-BR" dirty="0" err="1"/>
              <a:t>Cadence</a:t>
            </a:r>
            <a:r>
              <a:rPr lang="pt-BR" dirty="0"/>
              <a:t> for layout design;</a:t>
            </a:r>
          </a:p>
          <a:p>
            <a:pPr lvl="1"/>
            <a:r>
              <a:rPr lang="pt-BR" dirty="0"/>
              <a:t>Mentor </a:t>
            </a:r>
            <a:r>
              <a:rPr lang="pt-BR" dirty="0" err="1"/>
              <a:t>Graphics</a:t>
            </a:r>
            <a:r>
              <a:rPr lang="pt-BR" dirty="0"/>
              <a:t> for layout design.</a:t>
            </a:r>
          </a:p>
        </p:txBody>
      </p:sp>
    </p:spTree>
    <p:extLst>
      <p:ext uri="{BB962C8B-B14F-4D97-AF65-F5344CB8AC3E}">
        <p14:creationId xmlns:p14="http://schemas.microsoft.com/office/powerpoint/2010/main" val="287963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14EBAD-7BF9-415E-85A0-5ACBCD2B5FB5}"/>
              </a:ext>
            </a:extLst>
          </p:cNvPr>
          <p:cNvSpPr txBox="1">
            <a:spLocks/>
          </p:cNvSpPr>
          <p:nvPr/>
        </p:nvSpPr>
        <p:spPr>
          <a:xfrm>
            <a:off x="1429467" y="204133"/>
            <a:ext cx="6313714" cy="42631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  <a:t>Laboratório de Microeletrônica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A6DEAE5-DDA1-4D20-A075-4B2734E647F5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372" y="1491220"/>
            <a:ext cx="2805430" cy="16916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53640926-AAD7-44d8-BBD7-CCE9431645EC}">
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4A44860E-4F85-4955-AA4C-873272577D5D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0812" y="1491220"/>
            <a:ext cx="2818130" cy="16916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53640926-AAD7-44d8-BBD7-CCE9431645EC}">
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F8C35B3C-80ED-4550-A82F-8B5800BB2464}"/>
              </a:ext>
            </a:extLst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372" y="3460430"/>
            <a:ext cx="5703570" cy="23755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53640926-AAD7-44d8-BBD7-CCE9431645EC}">
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33C2DF7-CBED-495B-8106-29BB747691C9}"/>
              </a:ext>
            </a:extLst>
          </p:cNvPr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4750" y="1175062"/>
            <a:ext cx="2889250" cy="14395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53640926-AAD7-44d8-BBD7-CCE9431645EC}">
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9D99C30-DA8E-4E4B-96FA-F78FF9E38D39}"/>
              </a:ext>
            </a:extLst>
          </p:cNvPr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60910" y="2765515"/>
            <a:ext cx="2780030" cy="14395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53640926-AAD7-44d8-BBD7-CCE9431645EC}">
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ADCC1DCA-0232-46E4-AE4C-4C627F3E1624}"/>
              </a:ext>
            </a:extLst>
          </p:cNvPr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80468" y="4355968"/>
            <a:ext cx="2837815" cy="1475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53640926-AAD7-44d8-BBD7-CCE9431645EC}">
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693626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ângulo Arredondado 15"/>
          <p:cNvSpPr/>
          <p:nvPr/>
        </p:nvSpPr>
        <p:spPr>
          <a:xfrm>
            <a:off x="38225" y="1215424"/>
            <a:ext cx="3492000" cy="3708000"/>
          </a:xfrm>
          <a:prstGeom prst="roundRect">
            <a:avLst>
              <a:gd name="adj" fmla="val 4648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Analyzed PIN Sensor Array </a:t>
            </a:r>
          </a:p>
        </p:txBody>
      </p:sp>
      <p:sp>
        <p:nvSpPr>
          <p:cNvPr id="11" name="Seta: para a Direita 10"/>
          <p:cNvSpPr/>
          <p:nvPr/>
        </p:nvSpPr>
        <p:spPr>
          <a:xfrm>
            <a:off x="3751530" y="3162094"/>
            <a:ext cx="723900" cy="3714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/>
          <p:cNvSpPr txBox="1"/>
          <p:nvPr/>
        </p:nvSpPr>
        <p:spPr>
          <a:xfrm>
            <a:off x="1276721" y="5152983"/>
            <a:ext cx="17143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Proposed Array</a:t>
            </a:r>
          </a:p>
        </p:txBody>
      </p:sp>
      <p:sp>
        <p:nvSpPr>
          <p:cNvPr id="37" name="CaixaDeTexto 36"/>
          <p:cNvSpPr txBox="1"/>
          <p:nvPr/>
        </p:nvSpPr>
        <p:spPr>
          <a:xfrm>
            <a:off x="5552969" y="6158621"/>
            <a:ext cx="2633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Numerical Simulation’s</a:t>
            </a:r>
          </a:p>
          <a:p>
            <a:pPr algn="ctr"/>
            <a:r>
              <a:rPr lang="en-US" sz="2000" b="1" dirty="0"/>
              <a:t>Comparison Study</a:t>
            </a:r>
          </a:p>
        </p:txBody>
      </p:sp>
      <p:pic>
        <p:nvPicPr>
          <p:cNvPr id="16" name="Imagem 15" descr="Recorte de Tel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08" y="1325816"/>
            <a:ext cx="3240000" cy="3475724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276608" y="1686173"/>
            <a:ext cx="2988000" cy="432000"/>
          </a:xfrm>
          <a:prstGeom prst="rect">
            <a:avLst/>
          </a:prstGeom>
          <a:noFill/>
          <a:ln w="127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8" name="Conector de Seta Reta 7"/>
          <p:cNvCxnSpPr/>
          <p:nvPr/>
        </p:nvCxnSpPr>
        <p:spPr>
          <a:xfrm>
            <a:off x="1465530" y="1895723"/>
            <a:ext cx="609600" cy="0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1919794" y="1111178"/>
            <a:ext cx="255563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Wider Space Used for Study</a:t>
            </a:r>
          </a:p>
        </p:txBody>
      </p:sp>
      <p:cxnSp>
        <p:nvCxnSpPr>
          <p:cNvPr id="18" name="Conector: Curvo 17"/>
          <p:cNvCxnSpPr>
            <a:cxnSpLocks/>
          </p:cNvCxnSpPr>
          <p:nvPr/>
        </p:nvCxnSpPr>
        <p:spPr>
          <a:xfrm rot="5400000">
            <a:off x="1594336" y="1480504"/>
            <a:ext cx="484084" cy="243824"/>
          </a:xfrm>
          <a:prstGeom prst="curvedConnector3">
            <a:avLst>
              <a:gd name="adj1" fmla="val 50000"/>
            </a:avLst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Agrupar 4"/>
          <p:cNvGrpSpPr/>
          <p:nvPr/>
        </p:nvGrpSpPr>
        <p:grpSpPr>
          <a:xfrm>
            <a:off x="4982023" y="3620860"/>
            <a:ext cx="3924000" cy="2407737"/>
            <a:chOff x="5068745" y="2986739"/>
            <a:chExt cx="3924000" cy="2407737"/>
          </a:xfrm>
        </p:grpSpPr>
        <p:sp>
          <p:nvSpPr>
            <p:cNvPr id="24" name="Retângulo Arredondado 15"/>
            <p:cNvSpPr/>
            <p:nvPr/>
          </p:nvSpPr>
          <p:spPr>
            <a:xfrm>
              <a:off x="5068745" y="3234476"/>
              <a:ext cx="3924000" cy="2160000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7" name="Imagem 26" descr="Recorte de Tela"/>
            <p:cNvPicPr>
              <a:picLocks noChangeAspect="1"/>
            </p:cNvPicPr>
            <p:nvPr/>
          </p:nvPicPr>
          <p:blipFill rotWithShape="1">
            <a:blip r:embed="rId3"/>
            <a:stretch/>
          </p:blipFill>
          <p:spPr bwMode="auto">
            <a:xfrm>
              <a:off x="5124450" y="3666258"/>
              <a:ext cx="3816000" cy="165337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9" name="CaixaDeTexto 28"/>
            <p:cNvSpPr txBox="1"/>
            <p:nvPr/>
          </p:nvSpPr>
          <p:spPr>
            <a:xfrm>
              <a:off x="6149027" y="2986739"/>
              <a:ext cx="16388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i="1" dirty="0"/>
                <a:t>SOI Technology</a:t>
              </a:r>
            </a:p>
          </p:txBody>
        </p:sp>
        <p:sp>
          <p:nvSpPr>
            <p:cNvPr id="39" name="CaixaDeTexto 38"/>
            <p:cNvSpPr txBox="1"/>
            <p:nvPr/>
          </p:nvSpPr>
          <p:spPr>
            <a:xfrm>
              <a:off x="5263725" y="3454265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6198977" y="3454265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5749500" y="3454265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10µm</a:t>
              </a:r>
            </a:p>
          </p:txBody>
        </p:sp>
        <p:sp>
          <p:nvSpPr>
            <p:cNvPr id="45" name="CaixaDeTexto 44"/>
            <p:cNvSpPr txBox="1"/>
            <p:nvPr/>
          </p:nvSpPr>
          <p:spPr>
            <a:xfrm>
              <a:off x="7321125" y="3454265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46" name="CaixaDeTexto 45"/>
            <p:cNvSpPr txBox="1"/>
            <p:nvPr/>
          </p:nvSpPr>
          <p:spPr>
            <a:xfrm>
              <a:off x="8256377" y="3454265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47" name="CaixaDeTexto 46"/>
            <p:cNvSpPr txBox="1"/>
            <p:nvPr/>
          </p:nvSpPr>
          <p:spPr>
            <a:xfrm>
              <a:off x="7806900" y="3454265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10µm</a:t>
              </a:r>
            </a:p>
          </p:txBody>
        </p:sp>
        <p:sp>
          <p:nvSpPr>
            <p:cNvPr id="48" name="CaixaDeTexto 47"/>
            <p:cNvSpPr txBox="1"/>
            <p:nvPr/>
          </p:nvSpPr>
          <p:spPr>
            <a:xfrm>
              <a:off x="8016450" y="4359140"/>
              <a:ext cx="614271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Arial Narrow" panose="020B0606020202030204" pitchFamily="34" charset="0"/>
                </a:rPr>
                <a:t>390nm</a:t>
              </a:r>
              <a:r>
                <a:rPr lang="en-US" sz="1000" b="1" dirty="0">
                  <a:latin typeface="Arial Narrow" panose="020B0606020202030204" pitchFamily="34" charset="0"/>
                </a:rPr>
                <a:t> </a:t>
              </a:r>
              <a:r>
                <a:rPr lang="en-US" sz="800" b="1" dirty="0">
                  <a:latin typeface="Arial Narrow" panose="020B0606020202030204" pitchFamily="34" charset="0"/>
                  <a:sym typeface="Wingdings" panose="05000000000000000000" pitchFamily="2" charset="2"/>
                </a:rPr>
                <a:t></a:t>
              </a:r>
              <a:endParaRPr lang="en-US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49" name="CaixaDeTexto 48"/>
            <p:cNvSpPr txBox="1"/>
            <p:nvPr/>
          </p:nvSpPr>
          <p:spPr>
            <a:xfrm>
              <a:off x="6635325" y="4101965"/>
              <a:ext cx="598241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Arial Narrow" panose="020B0606020202030204" pitchFamily="34" charset="0"/>
                </a:rPr>
                <a:t>150nm </a:t>
              </a:r>
              <a:r>
                <a:rPr lang="en-US" sz="700" b="1" dirty="0">
                  <a:latin typeface="Arial Narrow" panose="020B0606020202030204" pitchFamily="34" charset="0"/>
                  <a:sym typeface="Wingdings" panose="05000000000000000000" pitchFamily="2" charset="2"/>
                </a:rPr>
                <a:t></a:t>
              </a:r>
              <a:endParaRPr lang="en-US" sz="900" b="1" dirty="0">
                <a:latin typeface="Arial Narrow" panose="020B0606020202030204" pitchFamily="34" charset="0"/>
              </a:endParaRPr>
            </a:p>
          </p:txBody>
        </p:sp>
        <p:sp>
          <p:nvSpPr>
            <p:cNvPr id="50" name="CaixaDeTexto 49"/>
            <p:cNvSpPr txBox="1"/>
            <p:nvPr/>
          </p:nvSpPr>
          <p:spPr>
            <a:xfrm>
              <a:off x="6759150" y="3616190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20µm</a:t>
              </a:r>
            </a:p>
          </p:txBody>
        </p:sp>
      </p:grpSp>
      <p:grpSp>
        <p:nvGrpSpPr>
          <p:cNvPr id="4" name="Agrupar 3"/>
          <p:cNvGrpSpPr/>
          <p:nvPr/>
        </p:nvGrpSpPr>
        <p:grpSpPr>
          <a:xfrm>
            <a:off x="4982023" y="991042"/>
            <a:ext cx="3924000" cy="2474725"/>
            <a:chOff x="5068745" y="614701"/>
            <a:chExt cx="3924000" cy="2474725"/>
          </a:xfrm>
        </p:grpSpPr>
        <p:sp>
          <p:nvSpPr>
            <p:cNvPr id="25" name="Retângulo Arredondado 15"/>
            <p:cNvSpPr/>
            <p:nvPr/>
          </p:nvSpPr>
          <p:spPr>
            <a:xfrm>
              <a:off x="5068745" y="929426"/>
              <a:ext cx="3924000" cy="2160000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6" name="Imagem 25" descr="Recorte de Tela"/>
            <p:cNvPicPr>
              <a:picLocks noChangeAspect="1"/>
            </p:cNvPicPr>
            <p:nvPr/>
          </p:nvPicPr>
          <p:blipFill rotWithShape="1">
            <a:blip r:embed="rId4"/>
            <a:stretch/>
          </p:blipFill>
          <p:spPr bwMode="auto">
            <a:xfrm>
              <a:off x="5122724" y="1358266"/>
              <a:ext cx="3816000" cy="16695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8" name="CaixaDeTexto 27"/>
            <p:cNvSpPr txBox="1"/>
            <p:nvPr/>
          </p:nvSpPr>
          <p:spPr>
            <a:xfrm>
              <a:off x="6104537" y="614701"/>
              <a:ext cx="1735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i="1" dirty="0"/>
                <a:t>Bulk Technology</a:t>
              </a:r>
            </a:p>
          </p:txBody>
        </p:sp>
        <p:sp>
          <p:nvSpPr>
            <p:cNvPr id="34" name="CaixaDeTexto 33"/>
            <p:cNvSpPr txBox="1"/>
            <p:nvPr/>
          </p:nvSpPr>
          <p:spPr>
            <a:xfrm>
              <a:off x="5263725" y="1158740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36" name="CaixaDeTexto 35"/>
            <p:cNvSpPr txBox="1"/>
            <p:nvPr/>
          </p:nvSpPr>
          <p:spPr>
            <a:xfrm>
              <a:off x="6198977" y="1158740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38" name="CaixaDeTexto 37"/>
            <p:cNvSpPr txBox="1"/>
            <p:nvPr/>
          </p:nvSpPr>
          <p:spPr>
            <a:xfrm>
              <a:off x="5749500" y="1158740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10µm</a:t>
              </a:r>
            </a:p>
          </p:txBody>
        </p:sp>
        <p:sp>
          <p:nvSpPr>
            <p:cNvPr id="42" name="CaixaDeTexto 41"/>
            <p:cNvSpPr txBox="1"/>
            <p:nvPr/>
          </p:nvSpPr>
          <p:spPr>
            <a:xfrm>
              <a:off x="7302075" y="1158740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43" name="CaixaDeTexto 42"/>
            <p:cNvSpPr txBox="1"/>
            <p:nvPr/>
          </p:nvSpPr>
          <p:spPr>
            <a:xfrm>
              <a:off x="8237327" y="1158740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44" name="CaixaDeTexto 43"/>
            <p:cNvSpPr txBox="1"/>
            <p:nvPr/>
          </p:nvSpPr>
          <p:spPr>
            <a:xfrm>
              <a:off x="7787850" y="1158740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10µm</a:t>
              </a:r>
            </a:p>
          </p:txBody>
        </p:sp>
        <p:sp>
          <p:nvSpPr>
            <p:cNvPr id="51" name="CaixaDeTexto 50"/>
            <p:cNvSpPr txBox="1"/>
            <p:nvPr/>
          </p:nvSpPr>
          <p:spPr>
            <a:xfrm>
              <a:off x="6759150" y="1320665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20µm</a:t>
              </a:r>
            </a:p>
          </p:txBody>
        </p:sp>
      </p:grpSp>
      <p:grpSp>
        <p:nvGrpSpPr>
          <p:cNvPr id="53" name="Agrupar 52">
            <a:extLst>
              <a:ext uri="{FF2B5EF4-FFF2-40B4-BE49-F238E27FC236}">
                <a16:creationId xmlns:a16="http://schemas.microsoft.com/office/drawing/2014/main" id="{CE242565-39D1-4405-9B3C-2C656FB96BA9}"/>
              </a:ext>
            </a:extLst>
          </p:cNvPr>
          <p:cNvGrpSpPr/>
          <p:nvPr/>
        </p:nvGrpSpPr>
        <p:grpSpPr>
          <a:xfrm>
            <a:off x="279804" y="5483673"/>
            <a:ext cx="3735382" cy="965970"/>
            <a:chOff x="-42129" y="2501847"/>
            <a:chExt cx="3735382" cy="965970"/>
          </a:xfrm>
        </p:grpSpPr>
        <p:sp>
          <p:nvSpPr>
            <p:cNvPr id="54" name="Retângulo Arredondado 15">
              <a:extLst>
                <a:ext uri="{FF2B5EF4-FFF2-40B4-BE49-F238E27FC236}">
                  <a16:creationId xmlns:a16="http://schemas.microsoft.com/office/drawing/2014/main" id="{D4064B35-CCBC-4CAC-9289-D96F1BB49117}"/>
                </a:ext>
              </a:extLst>
            </p:cNvPr>
            <p:cNvSpPr/>
            <p:nvPr/>
          </p:nvSpPr>
          <p:spPr>
            <a:xfrm>
              <a:off x="191945" y="2607569"/>
              <a:ext cx="3348000" cy="756000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5" name="CaixaDeTexto 54">
              <a:extLst>
                <a:ext uri="{FF2B5EF4-FFF2-40B4-BE49-F238E27FC236}">
                  <a16:creationId xmlns:a16="http://schemas.microsoft.com/office/drawing/2014/main" id="{F7DA09B5-1DBE-4A90-8C4B-081F4155DB67}"/>
                </a:ext>
              </a:extLst>
            </p:cNvPr>
            <p:cNvSpPr txBox="1"/>
            <p:nvPr/>
          </p:nvSpPr>
          <p:spPr>
            <a:xfrm>
              <a:off x="-42129" y="2501847"/>
              <a:ext cx="3735382" cy="965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2563" indent="-18256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000" b="1" dirty="0"/>
                <a:t>V</a:t>
              </a:r>
              <a:r>
                <a:rPr lang="en-US" sz="2000" b="1" baseline="-25000" dirty="0"/>
                <a:t>cat</a:t>
              </a:r>
              <a:r>
                <a:rPr lang="en-US" sz="2000" b="1" dirty="0"/>
                <a:t> = 0.5 V (reversely polarized)</a:t>
              </a:r>
            </a:p>
            <a:p>
              <a:pPr marL="182563" indent="-18256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000" b="1" dirty="0"/>
                <a:t>Anode &amp; Substrate </a:t>
              </a:r>
              <a:r>
                <a:rPr lang="en-US" sz="2000" b="1" dirty="0">
                  <a:sym typeface="Wingdings" panose="05000000000000000000" pitchFamily="2" charset="2"/>
                </a:rPr>
                <a:t> GND</a:t>
              </a:r>
              <a:endParaRPr lang="en-US" sz="2000" b="1" dirty="0"/>
            </a:p>
          </p:txBody>
        </p:sp>
      </p:grpSp>
      <p:sp>
        <p:nvSpPr>
          <p:cNvPr id="52" name="Título 1">
            <a:extLst>
              <a:ext uri="{FF2B5EF4-FFF2-40B4-BE49-F238E27FC236}">
                <a16:creationId xmlns:a16="http://schemas.microsoft.com/office/drawing/2014/main" id="{C23BD852-6F0E-4807-93E2-D5BE3A75269A}"/>
              </a:ext>
            </a:extLst>
          </p:cNvPr>
          <p:cNvSpPr txBox="1">
            <a:spLocks/>
          </p:cNvSpPr>
          <p:nvPr/>
        </p:nvSpPr>
        <p:spPr>
          <a:xfrm>
            <a:off x="1406464" y="-40968"/>
            <a:ext cx="6313714" cy="42631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  <a:t>Simulações de efeitos da radiação </a:t>
            </a:r>
          </a:p>
        </p:txBody>
      </p:sp>
      <p:sp>
        <p:nvSpPr>
          <p:cNvPr id="56" name="Espaço Reservado para Texto 1">
            <a:extLst>
              <a:ext uri="{FF2B5EF4-FFF2-40B4-BE49-F238E27FC236}">
                <a16:creationId xmlns:a16="http://schemas.microsoft.com/office/drawing/2014/main" id="{A05DBB43-0C05-4916-B94A-FE05EBA0738A}"/>
              </a:ext>
            </a:extLst>
          </p:cNvPr>
          <p:cNvSpPr txBox="1">
            <a:spLocks/>
          </p:cNvSpPr>
          <p:nvPr/>
        </p:nvSpPr>
        <p:spPr>
          <a:xfrm>
            <a:off x="1714466" y="761714"/>
            <a:ext cx="5946244" cy="3622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400" i="1" kern="120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2060"/>
                </a:solidFill>
              </a:rPr>
              <a:t>Developed in IBM </a:t>
            </a:r>
            <a:r>
              <a:rPr lang="en-US" b="1" dirty="0" err="1">
                <a:solidFill>
                  <a:srgbClr val="002060"/>
                </a:solidFill>
              </a:rPr>
              <a:t>BiCMOS</a:t>
            </a:r>
            <a:r>
              <a:rPr lang="en-US" b="1" dirty="0">
                <a:solidFill>
                  <a:srgbClr val="002060"/>
                </a:solidFill>
              </a:rPr>
              <a:t> 8HP 0.13 technology with MOSIS support</a:t>
            </a:r>
          </a:p>
        </p:txBody>
      </p:sp>
      <p:sp>
        <p:nvSpPr>
          <p:cNvPr id="57" name="Título 21">
            <a:extLst>
              <a:ext uri="{FF2B5EF4-FFF2-40B4-BE49-F238E27FC236}">
                <a16:creationId xmlns:a16="http://schemas.microsoft.com/office/drawing/2014/main" id="{6E0C2CBA-DA86-413E-B427-DB85B1CD4BFD}"/>
              </a:ext>
            </a:extLst>
          </p:cNvPr>
          <p:cNvSpPr txBox="1">
            <a:spLocks/>
          </p:cNvSpPr>
          <p:nvPr/>
        </p:nvSpPr>
        <p:spPr>
          <a:xfrm>
            <a:off x="442856" y="416218"/>
            <a:ext cx="8640000" cy="396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The Analyzed PIN Sensor Array </a:t>
            </a:r>
          </a:p>
        </p:txBody>
      </p:sp>
    </p:spTree>
    <p:extLst>
      <p:ext uri="{BB962C8B-B14F-4D97-AF65-F5344CB8AC3E}">
        <p14:creationId xmlns:p14="http://schemas.microsoft.com/office/powerpoint/2010/main" val="2764472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Developed in IBM BiCMOS 8HP 0.13 technology with MOSIS support</a:t>
            </a:r>
          </a:p>
        </p:txBody>
      </p:sp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Analyzed PIN Sensor Array </a:t>
            </a:r>
          </a:p>
        </p:txBody>
      </p:sp>
      <p:sp>
        <p:nvSpPr>
          <p:cNvPr id="37" name="CaixaDeTexto 36"/>
          <p:cNvSpPr txBox="1"/>
          <p:nvPr/>
        </p:nvSpPr>
        <p:spPr>
          <a:xfrm>
            <a:off x="5764597" y="5513068"/>
            <a:ext cx="2383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Numerical Simulation’s</a:t>
            </a:r>
          </a:p>
          <a:p>
            <a:pPr algn="ctr"/>
            <a:r>
              <a:rPr lang="en-US" b="1" dirty="0"/>
              <a:t>Comparison Study</a:t>
            </a:r>
          </a:p>
        </p:txBody>
      </p:sp>
      <p:sp>
        <p:nvSpPr>
          <p:cNvPr id="32" name="Retângulo Arredondado 15"/>
          <p:cNvSpPr/>
          <p:nvPr/>
        </p:nvSpPr>
        <p:spPr>
          <a:xfrm>
            <a:off x="299643" y="1255855"/>
            <a:ext cx="4433725" cy="1711365"/>
          </a:xfrm>
          <a:prstGeom prst="roundRect">
            <a:avLst>
              <a:gd name="adj" fmla="val 4648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/>
          <p:cNvSpPr txBox="1"/>
          <p:nvPr/>
        </p:nvSpPr>
        <p:spPr>
          <a:xfrm>
            <a:off x="308879" y="1144755"/>
            <a:ext cx="4500206" cy="1711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Pre-radiation model’s characteristics:</a:t>
            </a:r>
          </a:p>
          <a:p>
            <a:pPr marL="182563" indent="-1825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PIN dimensions match experimental devices</a:t>
            </a:r>
          </a:p>
          <a:p>
            <a:pPr marL="182563" indent="-1825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Mobility and carrier’s lifetime parameters</a:t>
            </a:r>
            <a:br>
              <a:rPr lang="en-US" dirty="0"/>
            </a:br>
            <a:r>
              <a:rPr lang="en-US" dirty="0"/>
              <a:t>adjusted with experimental data</a:t>
            </a:r>
          </a:p>
        </p:txBody>
      </p:sp>
      <p:grpSp>
        <p:nvGrpSpPr>
          <p:cNvPr id="4" name="Agrupar 3"/>
          <p:cNvGrpSpPr/>
          <p:nvPr/>
        </p:nvGrpSpPr>
        <p:grpSpPr>
          <a:xfrm>
            <a:off x="5068745" y="3228330"/>
            <a:ext cx="3924000" cy="2166146"/>
            <a:chOff x="5068745" y="3228330"/>
            <a:chExt cx="3924000" cy="2166146"/>
          </a:xfrm>
        </p:grpSpPr>
        <p:sp>
          <p:nvSpPr>
            <p:cNvPr id="35" name="Retângulo Arredondado 15"/>
            <p:cNvSpPr/>
            <p:nvPr/>
          </p:nvSpPr>
          <p:spPr>
            <a:xfrm>
              <a:off x="5068745" y="3234476"/>
              <a:ext cx="3924000" cy="2160000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39" name="Imagem 38" descr="Recorte de Tela"/>
            <p:cNvPicPr>
              <a:picLocks noChangeAspect="1"/>
            </p:cNvPicPr>
            <p:nvPr/>
          </p:nvPicPr>
          <p:blipFill rotWithShape="1">
            <a:blip r:embed="rId2"/>
            <a:stretch/>
          </p:blipFill>
          <p:spPr bwMode="auto">
            <a:xfrm>
              <a:off x="5124450" y="3666258"/>
              <a:ext cx="3816000" cy="165337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1" name="CaixaDeTexto 40"/>
            <p:cNvSpPr txBox="1"/>
            <p:nvPr/>
          </p:nvSpPr>
          <p:spPr>
            <a:xfrm>
              <a:off x="6136974" y="3228330"/>
              <a:ext cx="16388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i="1" dirty="0"/>
                <a:t>SOI Technology</a:t>
              </a:r>
            </a:p>
          </p:txBody>
        </p:sp>
        <p:sp>
          <p:nvSpPr>
            <p:cNvPr id="45" name="CaixaDeTexto 44"/>
            <p:cNvSpPr txBox="1"/>
            <p:nvPr/>
          </p:nvSpPr>
          <p:spPr>
            <a:xfrm>
              <a:off x="5263725" y="3454265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46" name="CaixaDeTexto 45"/>
            <p:cNvSpPr txBox="1"/>
            <p:nvPr/>
          </p:nvSpPr>
          <p:spPr>
            <a:xfrm>
              <a:off x="6198977" y="3454265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47" name="CaixaDeTexto 46"/>
            <p:cNvSpPr txBox="1"/>
            <p:nvPr/>
          </p:nvSpPr>
          <p:spPr>
            <a:xfrm>
              <a:off x="5749500" y="3454265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10µm</a:t>
              </a:r>
            </a:p>
          </p:txBody>
        </p:sp>
        <p:sp>
          <p:nvSpPr>
            <p:cNvPr id="51" name="CaixaDeTexto 50"/>
            <p:cNvSpPr txBox="1"/>
            <p:nvPr/>
          </p:nvSpPr>
          <p:spPr>
            <a:xfrm>
              <a:off x="7321125" y="3454265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52" name="CaixaDeTexto 51"/>
            <p:cNvSpPr txBox="1"/>
            <p:nvPr/>
          </p:nvSpPr>
          <p:spPr>
            <a:xfrm>
              <a:off x="8256377" y="3454265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53" name="CaixaDeTexto 52"/>
            <p:cNvSpPr txBox="1"/>
            <p:nvPr/>
          </p:nvSpPr>
          <p:spPr>
            <a:xfrm>
              <a:off x="7806900" y="3454265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10µm</a:t>
              </a:r>
            </a:p>
          </p:txBody>
        </p:sp>
        <p:sp>
          <p:nvSpPr>
            <p:cNvPr id="54" name="CaixaDeTexto 53"/>
            <p:cNvSpPr txBox="1"/>
            <p:nvPr/>
          </p:nvSpPr>
          <p:spPr>
            <a:xfrm>
              <a:off x="8016450" y="4359140"/>
              <a:ext cx="614271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Arial Narrow" panose="020B0606020202030204" pitchFamily="34" charset="0"/>
                </a:rPr>
                <a:t>390nm</a:t>
              </a:r>
              <a:r>
                <a:rPr lang="en-US" sz="1000" b="1" dirty="0">
                  <a:latin typeface="Arial Narrow" panose="020B0606020202030204" pitchFamily="34" charset="0"/>
                </a:rPr>
                <a:t> </a:t>
              </a:r>
              <a:r>
                <a:rPr lang="en-US" sz="800" b="1" dirty="0">
                  <a:latin typeface="Arial Narrow" panose="020B0606020202030204" pitchFamily="34" charset="0"/>
                  <a:sym typeface="Wingdings" panose="05000000000000000000" pitchFamily="2" charset="2"/>
                </a:rPr>
                <a:t></a:t>
              </a:r>
              <a:endParaRPr lang="en-US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55" name="CaixaDeTexto 54"/>
            <p:cNvSpPr txBox="1"/>
            <p:nvPr/>
          </p:nvSpPr>
          <p:spPr>
            <a:xfrm>
              <a:off x="6635325" y="4101965"/>
              <a:ext cx="598241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Arial Narrow" panose="020B0606020202030204" pitchFamily="34" charset="0"/>
                </a:rPr>
                <a:t>150nm </a:t>
              </a:r>
              <a:r>
                <a:rPr lang="en-US" sz="700" b="1" dirty="0">
                  <a:latin typeface="Arial Narrow" panose="020B0606020202030204" pitchFamily="34" charset="0"/>
                  <a:sym typeface="Wingdings" panose="05000000000000000000" pitchFamily="2" charset="2"/>
                </a:rPr>
                <a:t></a:t>
              </a:r>
              <a:endParaRPr lang="en-US" sz="900" b="1" dirty="0">
                <a:latin typeface="Arial Narrow" panose="020B0606020202030204" pitchFamily="34" charset="0"/>
              </a:endParaRPr>
            </a:p>
          </p:txBody>
        </p:sp>
        <p:sp>
          <p:nvSpPr>
            <p:cNvPr id="56" name="CaixaDeTexto 55"/>
            <p:cNvSpPr txBox="1"/>
            <p:nvPr/>
          </p:nvSpPr>
          <p:spPr>
            <a:xfrm>
              <a:off x="6759150" y="3616190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20µm</a:t>
              </a:r>
            </a:p>
          </p:txBody>
        </p:sp>
      </p:grpSp>
      <p:grpSp>
        <p:nvGrpSpPr>
          <p:cNvPr id="3" name="Agrupar 2"/>
          <p:cNvGrpSpPr/>
          <p:nvPr/>
        </p:nvGrpSpPr>
        <p:grpSpPr>
          <a:xfrm>
            <a:off x="5068745" y="929426"/>
            <a:ext cx="3924000" cy="2160000"/>
            <a:chOff x="5068745" y="929426"/>
            <a:chExt cx="3924000" cy="2160000"/>
          </a:xfrm>
        </p:grpSpPr>
        <p:sp>
          <p:nvSpPr>
            <p:cNvPr id="36" name="Retângulo Arredondado 15"/>
            <p:cNvSpPr/>
            <p:nvPr/>
          </p:nvSpPr>
          <p:spPr>
            <a:xfrm>
              <a:off x="5068745" y="929426"/>
              <a:ext cx="3924000" cy="2160000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38" name="Imagem 37" descr="Recorte de Tela"/>
            <p:cNvPicPr>
              <a:picLocks noChangeAspect="1"/>
            </p:cNvPicPr>
            <p:nvPr/>
          </p:nvPicPr>
          <p:blipFill rotWithShape="1">
            <a:blip r:embed="rId3"/>
            <a:stretch/>
          </p:blipFill>
          <p:spPr bwMode="auto">
            <a:xfrm>
              <a:off x="5122724" y="1358266"/>
              <a:ext cx="3816000" cy="16695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0" name="CaixaDeTexto 39"/>
            <p:cNvSpPr txBox="1"/>
            <p:nvPr/>
          </p:nvSpPr>
          <p:spPr>
            <a:xfrm>
              <a:off x="6088884" y="936149"/>
              <a:ext cx="1735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i="1" dirty="0"/>
                <a:t>Bulk Technology</a:t>
              </a:r>
            </a:p>
          </p:txBody>
        </p:sp>
        <p:sp>
          <p:nvSpPr>
            <p:cNvPr id="42" name="CaixaDeTexto 41"/>
            <p:cNvSpPr txBox="1"/>
            <p:nvPr/>
          </p:nvSpPr>
          <p:spPr>
            <a:xfrm>
              <a:off x="5263725" y="1158740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43" name="CaixaDeTexto 42"/>
            <p:cNvSpPr txBox="1"/>
            <p:nvPr/>
          </p:nvSpPr>
          <p:spPr>
            <a:xfrm>
              <a:off x="6198977" y="1158740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44" name="CaixaDeTexto 43"/>
            <p:cNvSpPr txBox="1"/>
            <p:nvPr/>
          </p:nvSpPr>
          <p:spPr>
            <a:xfrm>
              <a:off x="5749500" y="1158740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10µm</a:t>
              </a:r>
            </a:p>
          </p:txBody>
        </p:sp>
        <p:sp>
          <p:nvSpPr>
            <p:cNvPr id="48" name="CaixaDeTexto 47"/>
            <p:cNvSpPr txBox="1"/>
            <p:nvPr/>
          </p:nvSpPr>
          <p:spPr>
            <a:xfrm>
              <a:off x="7302075" y="1158740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49" name="CaixaDeTexto 48"/>
            <p:cNvSpPr txBox="1"/>
            <p:nvPr/>
          </p:nvSpPr>
          <p:spPr>
            <a:xfrm>
              <a:off x="8237327" y="1158740"/>
              <a:ext cx="5485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6.5µm</a:t>
              </a:r>
            </a:p>
          </p:txBody>
        </p:sp>
        <p:sp>
          <p:nvSpPr>
            <p:cNvPr id="50" name="CaixaDeTexto 49"/>
            <p:cNvSpPr txBox="1"/>
            <p:nvPr/>
          </p:nvSpPr>
          <p:spPr>
            <a:xfrm>
              <a:off x="7787850" y="1158740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10µm</a:t>
              </a:r>
            </a:p>
          </p:txBody>
        </p:sp>
        <p:sp>
          <p:nvSpPr>
            <p:cNvPr id="57" name="CaixaDeTexto 56"/>
            <p:cNvSpPr txBox="1"/>
            <p:nvPr/>
          </p:nvSpPr>
          <p:spPr>
            <a:xfrm>
              <a:off x="6759150" y="1320665"/>
              <a:ext cx="5132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7030A0"/>
                  </a:solidFill>
                </a:rPr>
                <a:t>20µm</a:t>
              </a:r>
            </a:p>
          </p:txBody>
        </p:sp>
      </p:grpSp>
      <p:sp>
        <p:nvSpPr>
          <p:cNvPr id="33" name="Retângulo Arredondado 15"/>
          <p:cNvSpPr/>
          <p:nvPr/>
        </p:nvSpPr>
        <p:spPr>
          <a:xfrm>
            <a:off x="600240" y="3587099"/>
            <a:ext cx="4050772" cy="2348081"/>
          </a:xfrm>
          <a:prstGeom prst="roundRect">
            <a:avLst>
              <a:gd name="adj" fmla="val 4648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9" name="CaixaDeTexto 58"/>
          <p:cNvSpPr txBox="1"/>
          <p:nvPr/>
        </p:nvSpPr>
        <p:spPr>
          <a:xfrm>
            <a:off x="684381" y="3616190"/>
            <a:ext cx="4000198" cy="2126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SEE Parameters:</a:t>
            </a:r>
          </a:p>
          <a:p>
            <a:pPr marL="182563" indent="-1825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Heavy-Ion LET = 1 and 10 MeV.cm</a:t>
            </a:r>
            <a:r>
              <a:rPr lang="en-US" baseline="30000" dirty="0"/>
              <a:t>2</a:t>
            </a:r>
            <a:r>
              <a:rPr lang="en-US" dirty="0"/>
              <a:t>/mg</a:t>
            </a:r>
          </a:p>
          <a:p>
            <a:pPr marL="182563" indent="-1825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Strikes vertically at specified positions</a:t>
            </a:r>
          </a:p>
          <a:p>
            <a:pPr marL="182563" indent="-1825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Strike time: t* = 1.0 ns</a:t>
            </a:r>
          </a:p>
          <a:p>
            <a:pPr marL="182563" indent="-1825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Total transient time: 2.0 µs</a:t>
            </a:r>
          </a:p>
        </p:txBody>
      </p:sp>
      <p:sp>
        <p:nvSpPr>
          <p:cNvPr id="58" name="Título 1">
            <a:extLst>
              <a:ext uri="{FF2B5EF4-FFF2-40B4-BE49-F238E27FC236}">
                <a16:creationId xmlns:a16="http://schemas.microsoft.com/office/drawing/2014/main" id="{B6339BC6-5F39-4B84-9E50-FACE4122AD75}"/>
              </a:ext>
            </a:extLst>
          </p:cNvPr>
          <p:cNvSpPr txBox="1">
            <a:spLocks/>
          </p:cNvSpPr>
          <p:nvPr/>
        </p:nvSpPr>
        <p:spPr>
          <a:xfrm>
            <a:off x="1415143" y="206282"/>
            <a:ext cx="6313714" cy="42631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  <a:t>Simulações de efeitos da radiação </a:t>
            </a:r>
          </a:p>
        </p:txBody>
      </p:sp>
    </p:spTree>
    <p:extLst>
      <p:ext uri="{BB962C8B-B14F-4D97-AF65-F5344CB8AC3E}">
        <p14:creationId xmlns:p14="http://schemas.microsoft.com/office/powerpoint/2010/main" val="1140217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23">
            <a:extLst>
              <a:ext uri="{FF2B5EF4-FFF2-40B4-BE49-F238E27FC236}">
                <a16:creationId xmlns:a16="http://schemas.microsoft.com/office/drawing/2014/main" id="{A1C10D38-D8BD-4F5B-A160-0CD0BE5E40C3}"/>
              </a:ext>
            </a:extLst>
          </p:cNvPr>
          <p:cNvSpPr/>
          <p:nvPr/>
        </p:nvSpPr>
        <p:spPr>
          <a:xfrm>
            <a:off x="3902299" y="0"/>
            <a:ext cx="5241701" cy="786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76F1375C-9DD0-49D7-9701-D0C0FEC44B49}"/>
              </a:ext>
            </a:extLst>
          </p:cNvPr>
          <p:cNvSpPr/>
          <p:nvPr/>
        </p:nvSpPr>
        <p:spPr>
          <a:xfrm>
            <a:off x="0" y="6168980"/>
            <a:ext cx="9144000" cy="689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Espaço Reservado para Texto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Sodium Particle Incidence – 1 MeV.cm</a:t>
            </a:r>
            <a:r>
              <a:rPr lang="en-US" baseline="30000" dirty="0"/>
              <a:t>2</a:t>
            </a:r>
            <a:r>
              <a:rPr lang="en-US" dirty="0"/>
              <a:t>/mg</a:t>
            </a:r>
          </a:p>
        </p:txBody>
      </p:sp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Bulk Technology</a:t>
            </a:r>
          </a:p>
        </p:txBody>
      </p:sp>
      <p:cxnSp>
        <p:nvCxnSpPr>
          <p:cNvPr id="87" name="Conector de Seta Reta 86">
            <a:extLst>
              <a:ext uri="{FF2B5EF4-FFF2-40B4-BE49-F238E27FC236}">
                <a16:creationId xmlns:a16="http://schemas.microsoft.com/office/drawing/2014/main" id="{2020D7D6-7651-4117-9DF1-323AF38F7BC1}"/>
              </a:ext>
            </a:extLst>
          </p:cNvPr>
          <p:cNvCxnSpPr/>
          <p:nvPr/>
        </p:nvCxnSpPr>
        <p:spPr>
          <a:xfrm>
            <a:off x="533448" y="830884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Imagem 107">
            <a:extLst>
              <a:ext uri="{FF2B5EF4-FFF2-40B4-BE49-F238E27FC236}">
                <a16:creationId xmlns:a16="http://schemas.microsoft.com/office/drawing/2014/main" id="{C881CE7C-6DA4-4FF7-956D-F4AB94AE8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10" y="1255436"/>
            <a:ext cx="2880000" cy="1482802"/>
          </a:xfrm>
          <a:prstGeom prst="rect">
            <a:avLst/>
          </a:prstGeom>
        </p:spPr>
      </p:pic>
      <p:pic>
        <p:nvPicPr>
          <p:cNvPr id="109" name="Imagem 108">
            <a:extLst>
              <a:ext uri="{FF2B5EF4-FFF2-40B4-BE49-F238E27FC236}">
                <a16:creationId xmlns:a16="http://schemas.microsoft.com/office/drawing/2014/main" id="{66CCE949-5482-4B62-8A82-48E44BF57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464" y="1255436"/>
            <a:ext cx="2880000" cy="1482802"/>
          </a:xfrm>
          <a:prstGeom prst="rect">
            <a:avLst/>
          </a:prstGeom>
        </p:spPr>
      </p:pic>
      <p:pic>
        <p:nvPicPr>
          <p:cNvPr id="110" name="Imagem 109">
            <a:extLst>
              <a:ext uri="{FF2B5EF4-FFF2-40B4-BE49-F238E27FC236}">
                <a16:creationId xmlns:a16="http://schemas.microsoft.com/office/drawing/2014/main" id="{7E10544F-B32A-4C93-A750-C390E503A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4619" y="1255436"/>
            <a:ext cx="2880000" cy="1482802"/>
          </a:xfrm>
          <a:prstGeom prst="rect">
            <a:avLst/>
          </a:prstGeom>
        </p:spPr>
      </p:pic>
      <p:cxnSp>
        <p:nvCxnSpPr>
          <p:cNvPr id="114" name="Conector de Seta Reta 113">
            <a:extLst>
              <a:ext uri="{FF2B5EF4-FFF2-40B4-BE49-F238E27FC236}">
                <a16:creationId xmlns:a16="http://schemas.microsoft.com/office/drawing/2014/main" id="{4AC28589-8447-4231-AA57-69230941660B}"/>
              </a:ext>
            </a:extLst>
          </p:cNvPr>
          <p:cNvCxnSpPr/>
          <p:nvPr/>
        </p:nvCxnSpPr>
        <p:spPr>
          <a:xfrm>
            <a:off x="1368429" y="2863598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Imagem 114">
            <a:extLst>
              <a:ext uri="{FF2B5EF4-FFF2-40B4-BE49-F238E27FC236}">
                <a16:creationId xmlns:a16="http://schemas.microsoft.com/office/drawing/2014/main" id="{E740FAEB-699D-4BE1-A156-F26EDC93C1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62" y="3288150"/>
            <a:ext cx="2880000" cy="1482802"/>
          </a:xfrm>
          <a:prstGeom prst="rect">
            <a:avLst/>
          </a:prstGeom>
        </p:spPr>
      </p:pic>
      <p:cxnSp>
        <p:nvCxnSpPr>
          <p:cNvPr id="123" name="Conector de Seta Reta 122">
            <a:extLst>
              <a:ext uri="{FF2B5EF4-FFF2-40B4-BE49-F238E27FC236}">
                <a16:creationId xmlns:a16="http://schemas.microsoft.com/office/drawing/2014/main" id="{E0C155A1-15EA-40AC-B90D-186183B39193}"/>
              </a:ext>
            </a:extLst>
          </p:cNvPr>
          <p:cNvCxnSpPr/>
          <p:nvPr/>
        </p:nvCxnSpPr>
        <p:spPr>
          <a:xfrm>
            <a:off x="1986614" y="4885583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Imagem 123">
            <a:extLst>
              <a:ext uri="{FF2B5EF4-FFF2-40B4-BE49-F238E27FC236}">
                <a16:creationId xmlns:a16="http://schemas.microsoft.com/office/drawing/2014/main" id="{17D4EA3C-B62D-4D43-830F-B3BB58F772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62" y="5310135"/>
            <a:ext cx="2880000" cy="1482802"/>
          </a:xfrm>
          <a:prstGeom prst="rect">
            <a:avLst/>
          </a:prstGeom>
        </p:spPr>
      </p:pic>
      <p:grpSp>
        <p:nvGrpSpPr>
          <p:cNvPr id="11" name="Agrupar 10">
            <a:extLst>
              <a:ext uri="{FF2B5EF4-FFF2-40B4-BE49-F238E27FC236}">
                <a16:creationId xmlns:a16="http://schemas.microsoft.com/office/drawing/2014/main" id="{BB6F1437-479A-46DA-A63D-42D1CD0F5898}"/>
              </a:ext>
            </a:extLst>
          </p:cNvPr>
          <p:cNvGrpSpPr/>
          <p:nvPr/>
        </p:nvGrpSpPr>
        <p:grpSpPr>
          <a:xfrm>
            <a:off x="393820" y="1035561"/>
            <a:ext cx="2328665" cy="248148"/>
            <a:chOff x="365512" y="1046529"/>
            <a:chExt cx="2328665" cy="248148"/>
          </a:xfrm>
        </p:grpSpPr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2C67596F-B8F4-4CA5-8801-25209F0722DB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94" name="CaixaDeTexto 93">
                <a:extLst>
                  <a:ext uri="{FF2B5EF4-FFF2-40B4-BE49-F238E27FC236}">
                    <a16:creationId xmlns:a16="http://schemas.microsoft.com/office/drawing/2014/main" id="{DCA417B9-2598-4B19-961C-EBCFD44E098A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95" name="CaixaDeTexto 94">
                <a:extLst>
                  <a:ext uri="{FF2B5EF4-FFF2-40B4-BE49-F238E27FC236}">
                    <a16:creationId xmlns:a16="http://schemas.microsoft.com/office/drawing/2014/main" id="{DEEEEE1B-3BF2-462B-AECF-05B319F39F20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96" name="CaixaDeTexto 95">
                <a:extLst>
                  <a:ext uri="{FF2B5EF4-FFF2-40B4-BE49-F238E27FC236}">
                    <a16:creationId xmlns:a16="http://schemas.microsoft.com/office/drawing/2014/main" id="{CBD4CF02-6BEC-474C-BF3E-45CFD3396EB2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9" name="Agrupar 8">
              <a:extLst>
                <a:ext uri="{FF2B5EF4-FFF2-40B4-BE49-F238E27FC236}">
                  <a16:creationId xmlns:a16="http://schemas.microsoft.com/office/drawing/2014/main" id="{B015E35C-21FB-4675-8B21-56342ADDDAF4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111" name="CaixaDeTexto 110">
                <a:extLst>
                  <a:ext uri="{FF2B5EF4-FFF2-40B4-BE49-F238E27FC236}">
                    <a16:creationId xmlns:a16="http://schemas.microsoft.com/office/drawing/2014/main" id="{80C67744-1C04-43B9-8ABF-15241450AFCC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112" name="CaixaDeTexto 111">
                <a:extLst>
                  <a:ext uri="{FF2B5EF4-FFF2-40B4-BE49-F238E27FC236}">
                    <a16:creationId xmlns:a16="http://schemas.microsoft.com/office/drawing/2014/main" id="{DD968E0D-97A8-4140-AB9F-653C365BD47A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113" name="CaixaDeTexto 112">
                <a:extLst>
                  <a:ext uri="{FF2B5EF4-FFF2-40B4-BE49-F238E27FC236}">
                    <a16:creationId xmlns:a16="http://schemas.microsoft.com/office/drawing/2014/main" id="{9427446B-FBE3-43D5-BE8A-C5FF209B8F90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162" name="Agrupar 161">
              <a:extLst>
                <a:ext uri="{FF2B5EF4-FFF2-40B4-BE49-F238E27FC236}">
                  <a16:creationId xmlns:a16="http://schemas.microsoft.com/office/drawing/2014/main" id="{406C4304-188F-4722-9793-0459405BF8AB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163" name="CaixaDeTexto 162">
                <a:extLst>
                  <a:ext uri="{FF2B5EF4-FFF2-40B4-BE49-F238E27FC236}">
                    <a16:creationId xmlns:a16="http://schemas.microsoft.com/office/drawing/2014/main" id="{C14DFF87-2602-43B9-B4BA-7D374BCAA0D7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164" name="CaixaDeTexto 163">
                <a:extLst>
                  <a:ext uri="{FF2B5EF4-FFF2-40B4-BE49-F238E27FC236}">
                    <a16:creationId xmlns:a16="http://schemas.microsoft.com/office/drawing/2014/main" id="{3F2897A4-DC98-4D8B-B68C-70AB80FDAD86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165" name="CaixaDeTexto 164">
                <a:extLst>
                  <a:ext uri="{FF2B5EF4-FFF2-40B4-BE49-F238E27FC236}">
                    <a16:creationId xmlns:a16="http://schemas.microsoft.com/office/drawing/2014/main" id="{E74DBC58-5744-4F25-89F5-FF63043DEEEF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pic>
        <p:nvPicPr>
          <p:cNvPr id="182" name="Imagem 181">
            <a:extLst>
              <a:ext uri="{FF2B5EF4-FFF2-40B4-BE49-F238E27FC236}">
                <a16:creationId xmlns:a16="http://schemas.microsoft.com/office/drawing/2014/main" id="{3E0A9458-C8F5-47F5-8021-403BC042AD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35254" y="3291501"/>
            <a:ext cx="2873492" cy="1479452"/>
          </a:xfrm>
          <a:prstGeom prst="rect">
            <a:avLst/>
          </a:prstGeom>
        </p:spPr>
      </p:pic>
      <p:pic>
        <p:nvPicPr>
          <p:cNvPr id="183" name="Imagem 182">
            <a:extLst>
              <a:ext uri="{FF2B5EF4-FFF2-40B4-BE49-F238E27FC236}">
                <a16:creationId xmlns:a16="http://schemas.microsoft.com/office/drawing/2014/main" id="{00387BA8-DF83-4CDC-B68C-FBD3F7AE83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7873" y="3291501"/>
            <a:ext cx="2873492" cy="1479452"/>
          </a:xfrm>
          <a:prstGeom prst="rect">
            <a:avLst/>
          </a:prstGeom>
        </p:spPr>
      </p:pic>
      <p:pic>
        <p:nvPicPr>
          <p:cNvPr id="184" name="Imagem 183">
            <a:extLst>
              <a:ext uri="{FF2B5EF4-FFF2-40B4-BE49-F238E27FC236}">
                <a16:creationId xmlns:a16="http://schemas.microsoft.com/office/drawing/2014/main" id="{3EE8597D-AB07-454F-A02E-BBE010BE13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7873" y="5313486"/>
            <a:ext cx="2873492" cy="1479452"/>
          </a:xfrm>
          <a:prstGeom prst="rect">
            <a:avLst/>
          </a:prstGeom>
        </p:spPr>
      </p:pic>
      <p:pic>
        <p:nvPicPr>
          <p:cNvPr id="185" name="Imagem 184">
            <a:extLst>
              <a:ext uri="{FF2B5EF4-FFF2-40B4-BE49-F238E27FC236}">
                <a16:creationId xmlns:a16="http://schemas.microsoft.com/office/drawing/2014/main" id="{E2F5AF80-1D3C-46D4-9365-9A28708F47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35254" y="5313486"/>
            <a:ext cx="2873492" cy="1479452"/>
          </a:xfrm>
          <a:prstGeom prst="rect">
            <a:avLst/>
          </a:prstGeom>
        </p:spPr>
      </p:pic>
      <p:grpSp>
        <p:nvGrpSpPr>
          <p:cNvPr id="186" name="Agrupar 185">
            <a:extLst>
              <a:ext uri="{FF2B5EF4-FFF2-40B4-BE49-F238E27FC236}">
                <a16:creationId xmlns:a16="http://schemas.microsoft.com/office/drawing/2014/main" id="{5635224A-DC46-41F6-8FB8-8C9BE5FAA6D1}"/>
              </a:ext>
            </a:extLst>
          </p:cNvPr>
          <p:cNvGrpSpPr/>
          <p:nvPr/>
        </p:nvGrpSpPr>
        <p:grpSpPr>
          <a:xfrm>
            <a:off x="6426806" y="1035561"/>
            <a:ext cx="2328665" cy="248148"/>
            <a:chOff x="365512" y="1046529"/>
            <a:chExt cx="2328665" cy="248148"/>
          </a:xfrm>
        </p:grpSpPr>
        <p:grpSp>
          <p:nvGrpSpPr>
            <p:cNvPr id="187" name="Agrupar 186">
              <a:extLst>
                <a:ext uri="{FF2B5EF4-FFF2-40B4-BE49-F238E27FC236}">
                  <a16:creationId xmlns:a16="http://schemas.microsoft.com/office/drawing/2014/main" id="{37F3E545-EB95-48E1-8126-8F7A666DCB40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196" name="CaixaDeTexto 195">
                <a:extLst>
                  <a:ext uri="{FF2B5EF4-FFF2-40B4-BE49-F238E27FC236}">
                    <a16:creationId xmlns:a16="http://schemas.microsoft.com/office/drawing/2014/main" id="{4A9DB337-2257-44E3-91FE-FFBE2DD3678B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197" name="CaixaDeTexto 196">
                <a:extLst>
                  <a:ext uri="{FF2B5EF4-FFF2-40B4-BE49-F238E27FC236}">
                    <a16:creationId xmlns:a16="http://schemas.microsoft.com/office/drawing/2014/main" id="{94CEE5F4-BCB4-4E96-876F-385815ACA063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198" name="CaixaDeTexto 197">
                <a:extLst>
                  <a:ext uri="{FF2B5EF4-FFF2-40B4-BE49-F238E27FC236}">
                    <a16:creationId xmlns:a16="http://schemas.microsoft.com/office/drawing/2014/main" id="{D3E881BC-9212-4B58-91C0-798F56A5C239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188" name="Agrupar 187">
              <a:extLst>
                <a:ext uri="{FF2B5EF4-FFF2-40B4-BE49-F238E27FC236}">
                  <a16:creationId xmlns:a16="http://schemas.microsoft.com/office/drawing/2014/main" id="{5699C0B7-465A-457F-8F28-DB8F772F2674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193" name="CaixaDeTexto 192">
                <a:extLst>
                  <a:ext uri="{FF2B5EF4-FFF2-40B4-BE49-F238E27FC236}">
                    <a16:creationId xmlns:a16="http://schemas.microsoft.com/office/drawing/2014/main" id="{7B700168-9701-4044-B1F7-1B4D8D37CE1F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194" name="CaixaDeTexto 193">
                <a:extLst>
                  <a:ext uri="{FF2B5EF4-FFF2-40B4-BE49-F238E27FC236}">
                    <a16:creationId xmlns:a16="http://schemas.microsoft.com/office/drawing/2014/main" id="{A46EC5BC-DD16-4E3C-AE14-F1F3231861C5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195" name="CaixaDeTexto 194">
                <a:extLst>
                  <a:ext uri="{FF2B5EF4-FFF2-40B4-BE49-F238E27FC236}">
                    <a16:creationId xmlns:a16="http://schemas.microsoft.com/office/drawing/2014/main" id="{04247665-3BF5-4A59-AA3C-87CDE7890F97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189" name="Agrupar 188">
              <a:extLst>
                <a:ext uri="{FF2B5EF4-FFF2-40B4-BE49-F238E27FC236}">
                  <a16:creationId xmlns:a16="http://schemas.microsoft.com/office/drawing/2014/main" id="{64D98F40-7F22-4E6F-B6FA-F142D85B2222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190" name="CaixaDeTexto 189">
                <a:extLst>
                  <a:ext uri="{FF2B5EF4-FFF2-40B4-BE49-F238E27FC236}">
                    <a16:creationId xmlns:a16="http://schemas.microsoft.com/office/drawing/2014/main" id="{6EF0796D-CABE-49E1-979A-36BAB054728A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191" name="CaixaDeTexto 190">
                <a:extLst>
                  <a:ext uri="{FF2B5EF4-FFF2-40B4-BE49-F238E27FC236}">
                    <a16:creationId xmlns:a16="http://schemas.microsoft.com/office/drawing/2014/main" id="{0EDE368E-98E7-4702-AB0A-A0B249A69B7F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192" name="CaixaDeTexto 191">
                <a:extLst>
                  <a:ext uri="{FF2B5EF4-FFF2-40B4-BE49-F238E27FC236}">
                    <a16:creationId xmlns:a16="http://schemas.microsoft.com/office/drawing/2014/main" id="{B34E5AFD-3EF3-484E-BB13-922F0E38CA65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199" name="Agrupar 198">
            <a:extLst>
              <a:ext uri="{FF2B5EF4-FFF2-40B4-BE49-F238E27FC236}">
                <a16:creationId xmlns:a16="http://schemas.microsoft.com/office/drawing/2014/main" id="{382348BD-4367-4266-B45D-379EFC53D4D8}"/>
              </a:ext>
            </a:extLst>
          </p:cNvPr>
          <p:cNvGrpSpPr/>
          <p:nvPr/>
        </p:nvGrpSpPr>
        <p:grpSpPr>
          <a:xfrm>
            <a:off x="3405927" y="1035561"/>
            <a:ext cx="2328665" cy="248148"/>
            <a:chOff x="365512" y="1046529"/>
            <a:chExt cx="2328665" cy="248148"/>
          </a:xfrm>
        </p:grpSpPr>
        <p:grpSp>
          <p:nvGrpSpPr>
            <p:cNvPr id="200" name="Agrupar 199">
              <a:extLst>
                <a:ext uri="{FF2B5EF4-FFF2-40B4-BE49-F238E27FC236}">
                  <a16:creationId xmlns:a16="http://schemas.microsoft.com/office/drawing/2014/main" id="{304D2FF5-9696-4940-8E4D-9675DF7D733A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09" name="CaixaDeTexto 208">
                <a:extLst>
                  <a:ext uri="{FF2B5EF4-FFF2-40B4-BE49-F238E27FC236}">
                    <a16:creationId xmlns:a16="http://schemas.microsoft.com/office/drawing/2014/main" id="{82640C7B-CF61-414E-9A8B-49BF12A7741A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10" name="CaixaDeTexto 209">
                <a:extLst>
                  <a:ext uri="{FF2B5EF4-FFF2-40B4-BE49-F238E27FC236}">
                    <a16:creationId xmlns:a16="http://schemas.microsoft.com/office/drawing/2014/main" id="{BC9A3DDC-83F8-46F4-8680-236D7BDE752C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11" name="CaixaDeTexto 210">
                <a:extLst>
                  <a:ext uri="{FF2B5EF4-FFF2-40B4-BE49-F238E27FC236}">
                    <a16:creationId xmlns:a16="http://schemas.microsoft.com/office/drawing/2014/main" id="{570E5004-AE9F-4E82-B154-942CAD4BFC2E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01" name="Agrupar 200">
              <a:extLst>
                <a:ext uri="{FF2B5EF4-FFF2-40B4-BE49-F238E27FC236}">
                  <a16:creationId xmlns:a16="http://schemas.microsoft.com/office/drawing/2014/main" id="{0D3546EA-ADD8-4E60-AF13-DA691BD9455F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06" name="CaixaDeTexto 205">
                <a:extLst>
                  <a:ext uri="{FF2B5EF4-FFF2-40B4-BE49-F238E27FC236}">
                    <a16:creationId xmlns:a16="http://schemas.microsoft.com/office/drawing/2014/main" id="{E6CF870E-31B7-4AB9-BE2C-2D7BDC0AB4F2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07" name="CaixaDeTexto 206">
                <a:extLst>
                  <a:ext uri="{FF2B5EF4-FFF2-40B4-BE49-F238E27FC236}">
                    <a16:creationId xmlns:a16="http://schemas.microsoft.com/office/drawing/2014/main" id="{05928310-E7E5-47C1-8E88-18F6404EB2E3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08" name="CaixaDeTexto 207">
                <a:extLst>
                  <a:ext uri="{FF2B5EF4-FFF2-40B4-BE49-F238E27FC236}">
                    <a16:creationId xmlns:a16="http://schemas.microsoft.com/office/drawing/2014/main" id="{1853FBF8-8FAA-4C1F-A348-792DA0BE9140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02" name="Agrupar 201">
              <a:extLst>
                <a:ext uri="{FF2B5EF4-FFF2-40B4-BE49-F238E27FC236}">
                  <a16:creationId xmlns:a16="http://schemas.microsoft.com/office/drawing/2014/main" id="{83BA2517-18A1-4910-9799-4D23F3FAB40B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03" name="CaixaDeTexto 202">
                <a:extLst>
                  <a:ext uri="{FF2B5EF4-FFF2-40B4-BE49-F238E27FC236}">
                    <a16:creationId xmlns:a16="http://schemas.microsoft.com/office/drawing/2014/main" id="{338D5DD4-9544-4889-8973-E261A538149B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04" name="CaixaDeTexto 203">
                <a:extLst>
                  <a:ext uri="{FF2B5EF4-FFF2-40B4-BE49-F238E27FC236}">
                    <a16:creationId xmlns:a16="http://schemas.microsoft.com/office/drawing/2014/main" id="{49F585B9-48FF-4F4D-896B-401076E5EBCB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05" name="CaixaDeTexto 204">
                <a:extLst>
                  <a:ext uri="{FF2B5EF4-FFF2-40B4-BE49-F238E27FC236}">
                    <a16:creationId xmlns:a16="http://schemas.microsoft.com/office/drawing/2014/main" id="{06DACF06-C6DE-40F9-91E9-CDA72271F42D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12" name="Agrupar 211">
            <a:extLst>
              <a:ext uri="{FF2B5EF4-FFF2-40B4-BE49-F238E27FC236}">
                <a16:creationId xmlns:a16="http://schemas.microsoft.com/office/drawing/2014/main" id="{97917161-9501-451A-AD67-8FF8F2F949DA}"/>
              </a:ext>
            </a:extLst>
          </p:cNvPr>
          <p:cNvGrpSpPr/>
          <p:nvPr/>
        </p:nvGrpSpPr>
        <p:grpSpPr>
          <a:xfrm>
            <a:off x="389464" y="3079243"/>
            <a:ext cx="2328665" cy="248148"/>
            <a:chOff x="365512" y="1046529"/>
            <a:chExt cx="2328665" cy="248148"/>
          </a:xfrm>
        </p:grpSpPr>
        <p:grpSp>
          <p:nvGrpSpPr>
            <p:cNvPr id="213" name="Agrupar 212">
              <a:extLst>
                <a:ext uri="{FF2B5EF4-FFF2-40B4-BE49-F238E27FC236}">
                  <a16:creationId xmlns:a16="http://schemas.microsoft.com/office/drawing/2014/main" id="{BAEC860B-6518-4B41-9DDA-D66BE61B36CA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22" name="CaixaDeTexto 221">
                <a:extLst>
                  <a:ext uri="{FF2B5EF4-FFF2-40B4-BE49-F238E27FC236}">
                    <a16:creationId xmlns:a16="http://schemas.microsoft.com/office/drawing/2014/main" id="{58A12558-77C9-43B6-B250-59AC14C93950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23" name="CaixaDeTexto 222">
                <a:extLst>
                  <a:ext uri="{FF2B5EF4-FFF2-40B4-BE49-F238E27FC236}">
                    <a16:creationId xmlns:a16="http://schemas.microsoft.com/office/drawing/2014/main" id="{6B151070-6C43-4556-A29F-C0D286CB5171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24" name="CaixaDeTexto 223">
                <a:extLst>
                  <a:ext uri="{FF2B5EF4-FFF2-40B4-BE49-F238E27FC236}">
                    <a16:creationId xmlns:a16="http://schemas.microsoft.com/office/drawing/2014/main" id="{A5346CC1-DC7B-48D4-A9B0-F862534B4821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14" name="Agrupar 213">
              <a:extLst>
                <a:ext uri="{FF2B5EF4-FFF2-40B4-BE49-F238E27FC236}">
                  <a16:creationId xmlns:a16="http://schemas.microsoft.com/office/drawing/2014/main" id="{1B1C44F7-5946-4FA7-9CC1-3CD22FCF1635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19" name="CaixaDeTexto 218">
                <a:extLst>
                  <a:ext uri="{FF2B5EF4-FFF2-40B4-BE49-F238E27FC236}">
                    <a16:creationId xmlns:a16="http://schemas.microsoft.com/office/drawing/2014/main" id="{5048F5D4-8EE6-4801-BDC2-7C7AD4EEC2B6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20" name="CaixaDeTexto 219">
                <a:extLst>
                  <a:ext uri="{FF2B5EF4-FFF2-40B4-BE49-F238E27FC236}">
                    <a16:creationId xmlns:a16="http://schemas.microsoft.com/office/drawing/2014/main" id="{2363CC58-5A3C-4497-BE6E-08011AAFB6B5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21" name="CaixaDeTexto 220">
                <a:extLst>
                  <a:ext uri="{FF2B5EF4-FFF2-40B4-BE49-F238E27FC236}">
                    <a16:creationId xmlns:a16="http://schemas.microsoft.com/office/drawing/2014/main" id="{72633813-7943-4438-A6C4-47F21DB446E2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15" name="Agrupar 214">
              <a:extLst>
                <a:ext uri="{FF2B5EF4-FFF2-40B4-BE49-F238E27FC236}">
                  <a16:creationId xmlns:a16="http://schemas.microsoft.com/office/drawing/2014/main" id="{073F3835-5B4C-4019-B482-B5CABA42ADDF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16" name="CaixaDeTexto 215">
                <a:extLst>
                  <a:ext uri="{FF2B5EF4-FFF2-40B4-BE49-F238E27FC236}">
                    <a16:creationId xmlns:a16="http://schemas.microsoft.com/office/drawing/2014/main" id="{949DB34D-1217-4A21-A168-F2E7EEBEEEAC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17" name="CaixaDeTexto 216">
                <a:extLst>
                  <a:ext uri="{FF2B5EF4-FFF2-40B4-BE49-F238E27FC236}">
                    <a16:creationId xmlns:a16="http://schemas.microsoft.com/office/drawing/2014/main" id="{0D44E7ED-7FE4-4648-A4DA-994264651621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18" name="CaixaDeTexto 217">
                <a:extLst>
                  <a:ext uri="{FF2B5EF4-FFF2-40B4-BE49-F238E27FC236}">
                    <a16:creationId xmlns:a16="http://schemas.microsoft.com/office/drawing/2014/main" id="{2520F0DD-86F6-4E5F-B971-3A11EEB0C11C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25" name="Agrupar 224">
            <a:extLst>
              <a:ext uri="{FF2B5EF4-FFF2-40B4-BE49-F238E27FC236}">
                <a16:creationId xmlns:a16="http://schemas.microsoft.com/office/drawing/2014/main" id="{C87F0FA8-D4E4-4718-9616-EC75F8742DEF}"/>
              </a:ext>
            </a:extLst>
          </p:cNvPr>
          <p:cNvGrpSpPr/>
          <p:nvPr/>
        </p:nvGrpSpPr>
        <p:grpSpPr>
          <a:xfrm>
            <a:off x="6422450" y="3079243"/>
            <a:ext cx="2328665" cy="248148"/>
            <a:chOff x="365512" y="1046529"/>
            <a:chExt cx="2328665" cy="248148"/>
          </a:xfrm>
        </p:grpSpPr>
        <p:grpSp>
          <p:nvGrpSpPr>
            <p:cNvPr id="226" name="Agrupar 225">
              <a:extLst>
                <a:ext uri="{FF2B5EF4-FFF2-40B4-BE49-F238E27FC236}">
                  <a16:creationId xmlns:a16="http://schemas.microsoft.com/office/drawing/2014/main" id="{706B49FD-5791-409D-B775-94DCF4AF3C4A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35" name="CaixaDeTexto 234">
                <a:extLst>
                  <a:ext uri="{FF2B5EF4-FFF2-40B4-BE49-F238E27FC236}">
                    <a16:creationId xmlns:a16="http://schemas.microsoft.com/office/drawing/2014/main" id="{AFCBD8EA-7370-46F2-A613-A1F5A4830B16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36" name="CaixaDeTexto 235">
                <a:extLst>
                  <a:ext uri="{FF2B5EF4-FFF2-40B4-BE49-F238E27FC236}">
                    <a16:creationId xmlns:a16="http://schemas.microsoft.com/office/drawing/2014/main" id="{FD9416BA-A0A7-425D-A2AB-879802060155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37" name="CaixaDeTexto 236">
                <a:extLst>
                  <a:ext uri="{FF2B5EF4-FFF2-40B4-BE49-F238E27FC236}">
                    <a16:creationId xmlns:a16="http://schemas.microsoft.com/office/drawing/2014/main" id="{756C42E9-2638-42FD-95A7-D0D2370B2036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27" name="Agrupar 226">
              <a:extLst>
                <a:ext uri="{FF2B5EF4-FFF2-40B4-BE49-F238E27FC236}">
                  <a16:creationId xmlns:a16="http://schemas.microsoft.com/office/drawing/2014/main" id="{5E0D6F87-5B87-423A-939B-D65CE99B36A0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32" name="CaixaDeTexto 231">
                <a:extLst>
                  <a:ext uri="{FF2B5EF4-FFF2-40B4-BE49-F238E27FC236}">
                    <a16:creationId xmlns:a16="http://schemas.microsoft.com/office/drawing/2014/main" id="{4151EB04-1C15-4BF9-994C-555253AB877B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33" name="CaixaDeTexto 232">
                <a:extLst>
                  <a:ext uri="{FF2B5EF4-FFF2-40B4-BE49-F238E27FC236}">
                    <a16:creationId xmlns:a16="http://schemas.microsoft.com/office/drawing/2014/main" id="{934BD9D9-481A-49A0-BA33-DFFC8E0A05EA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34" name="CaixaDeTexto 233">
                <a:extLst>
                  <a:ext uri="{FF2B5EF4-FFF2-40B4-BE49-F238E27FC236}">
                    <a16:creationId xmlns:a16="http://schemas.microsoft.com/office/drawing/2014/main" id="{9DE4AB1F-2613-49A4-BED2-8F1FFE9DDE35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28" name="Agrupar 227">
              <a:extLst>
                <a:ext uri="{FF2B5EF4-FFF2-40B4-BE49-F238E27FC236}">
                  <a16:creationId xmlns:a16="http://schemas.microsoft.com/office/drawing/2014/main" id="{3615482B-70AF-4A6D-B5C4-FC344B2581F5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29" name="CaixaDeTexto 228">
                <a:extLst>
                  <a:ext uri="{FF2B5EF4-FFF2-40B4-BE49-F238E27FC236}">
                    <a16:creationId xmlns:a16="http://schemas.microsoft.com/office/drawing/2014/main" id="{1DDE3669-D352-4F50-8244-B4EE006FFFD7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30" name="CaixaDeTexto 229">
                <a:extLst>
                  <a:ext uri="{FF2B5EF4-FFF2-40B4-BE49-F238E27FC236}">
                    <a16:creationId xmlns:a16="http://schemas.microsoft.com/office/drawing/2014/main" id="{0CD7AD7D-EA09-466A-B817-0622235738ED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31" name="CaixaDeTexto 230">
                <a:extLst>
                  <a:ext uri="{FF2B5EF4-FFF2-40B4-BE49-F238E27FC236}">
                    <a16:creationId xmlns:a16="http://schemas.microsoft.com/office/drawing/2014/main" id="{BD66A292-6424-432E-9D88-D9D612B69AB7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38" name="Agrupar 237">
            <a:extLst>
              <a:ext uri="{FF2B5EF4-FFF2-40B4-BE49-F238E27FC236}">
                <a16:creationId xmlns:a16="http://schemas.microsoft.com/office/drawing/2014/main" id="{0E201A1C-F4F0-4BB6-ACCA-947D5A6F0E03}"/>
              </a:ext>
            </a:extLst>
          </p:cNvPr>
          <p:cNvGrpSpPr/>
          <p:nvPr/>
        </p:nvGrpSpPr>
        <p:grpSpPr>
          <a:xfrm>
            <a:off x="3401571" y="3079243"/>
            <a:ext cx="2328665" cy="248148"/>
            <a:chOff x="365512" y="1046529"/>
            <a:chExt cx="2328665" cy="248148"/>
          </a:xfrm>
        </p:grpSpPr>
        <p:grpSp>
          <p:nvGrpSpPr>
            <p:cNvPr id="239" name="Agrupar 238">
              <a:extLst>
                <a:ext uri="{FF2B5EF4-FFF2-40B4-BE49-F238E27FC236}">
                  <a16:creationId xmlns:a16="http://schemas.microsoft.com/office/drawing/2014/main" id="{EC5EA925-86AC-4F85-A45E-F2897DD361A7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48" name="CaixaDeTexto 247">
                <a:extLst>
                  <a:ext uri="{FF2B5EF4-FFF2-40B4-BE49-F238E27FC236}">
                    <a16:creationId xmlns:a16="http://schemas.microsoft.com/office/drawing/2014/main" id="{96C5FE6C-7B51-4654-A329-F35579EFDD64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49" name="CaixaDeTexto 248">
                <a:extLst>
                  <a:ext uri="{FF2B5EF4-FFF2-40B4-BE49-F238E27FC236}">
                    <a16:creationId xmlns:a16="http://schemas.microsoft.com/office/drawing/2014/main" id="{6C1873BF-AFB3-4297-BE3A-F05BF6DC0357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50" name="CaixaDeTexto 249">
                <a:extLst>
                  <a:ext uri="{FF2B5EF4-FFF2-40B4-BE49-F238E27FC236}">
                    <a16:creationId xmlns:a16="http://schemas.microsoft.com/office/drawing/2014/main" id="{240E75F4-BCBA-4BE6-ACD8-672CA7FA4646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40" name="Agrupar 239">
              <a:extLst>
                <a:ext uri="{FF2B5EF4-FFF2-40B4-BE49-F238E27FC236}">
                  <a16:creationId xmlns:a16="http://schemas.microsoft.com/office/drawing/2014/main" id="{D8C4D943-7B19-414F-A1D0-536E6E5FDAF2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45" name="CaixaDeTexto 244">
                <a:extLst>
                  <a:ext uri="{FF2B5EF4-FFF2-40B4-BE49-F238E27FC236}">
                    <a16:creationId xmlns:a16="http://schemas.microsoft.com/office/drawing/2014/main" id="{21F1CB63-5AC4-4189-B462-23DED7B1A8D6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46" name="CaixaDeTexto 245">
                <a:extLst>
                  <a:ext uri="{FF2B5EF4-FFF2-40B4-BE49-F238E27FC236}">
                    <a16:creationId xmlns:a16="http://schemas.microsoft.com/office/drawing/2014/main" id="{0AB022EC-62CD-4A80-9FB3-778D2231DCBA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47" name="CaixaDeTexto 246">
                <a:extLst>
                  <a:ext uri="{FF2B5EF4-FFF2-40B4-BE49-F238E27FC236}">
                    <a16:creationId xmlns:a16="http://schemas.microsoft.com/office/drawing/2014/main" id="{11BA1623-468C-4EAD-8B56-5B9FE4088BBE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41" name="Agrupar 240">
              <a:extLst>
                <a:ext uri="{FF2B5EF4-FFF2-40B4-BE49-F238E27FC236}">
                  <a16:creationId xmlns:a16="http://schemas.microsoft.com/office/drawing/2014/main" id="{F10C487C-ACB9-4B38-941F-A94342B67B91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42" name="CaixaDeTexto 241">
                <a:extLst>
                  <a:ext uri="{FF2B5EF4-FFF2-40B4-BE49-F238E27FC236}">
                    <a16:creationId xmlns:a16="http://schemas.microsoft.com/office/drawing/2014/main" id="{2254044B-2211-4E9C-8E90-7DE29CC2F3AF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43" name="CaixaDeTexto 242">
                <a:extLst>
                  <a:ext uri="{FF2B5EF4-FFF2-40B4-BE49-F238E27FC236}">
                    <a16:creationId xmlns:a16="http://schemas.microsoft.com/office/drawing/2014/main" id="{EB60816F-5AB5-4EBD-AE63-84ECA36B6D7C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44" name="CaixaDeTexto 243">
                <a:extLst>
                  <a:ext uri="{FF2B5EF4-FFF2-40B4-BE49-F238E27FC236}">
                    <a16:creationId xmlns:a16="http://schemas.microsoft.com/office/drawing/2014/main" id="{AC19A1A1-3EC9-4823-8A2B-AEFE4F38B6C6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51" name="Agrupar 250">
            <a:extLst>
              <a:ext uri="{FF2B5EF4-FFF2-40B4-BE49-F238E27FC236}">
                <a16:creationId xmlns:a16="http://schemas.microsoft.com/office/drawing/2014/main" id="{889EFF52-4450-49EA-8833-064945DC2502}"/>
              </a:ext>
            </a:extLst>
          </p:cNvPr>
          <p:cNvGrpSpPr/>
          <p:nvPr/>
        </p:nvGrpSpPr>
        <p:grpSpPr>
          <a:xfrm>
            <a:off x="392662" y="5101228"/>
            <a:ext cx="2328665" cy="248148"/>
            <a:chOff x="365512" y="1046529"/>
            <a:chExt cx="2328665" cy="248148"/>
          </a:xfrm>
        </p:grpSpPr>
        <p:grpSp>
          <p:nvGrpSpPr>
            <p:cNvPr id="252" name="Agrupar 251">
              <a:extLst>
                <a:ext uri="{FF2B5EF4-FFF2-40B4-BE49-F238E27FC236}">
                  <a16:creationId xmlns:a16="http://schemas.microsoft.com/office/drawing/2014/main" id="{FA8D5CA4-274E-49B0-A128-3238327DB27E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61" name="CaixaDeTexto 260">
                <a:extLst>
                  <a:ext uri="{FF2B5EF4-FFF2-40B4-BE49-F238E27FC236}">
                    <a16:creationId xmlns:a16="http://schemas.microsoft.com/office/drawing/2014/main" id="{5C34C21A-CCB9-4D25-B7EE-4E230DE18143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62" name="CaixaDeTexto 261">
                <a:extLst>
                  <a:ext uri="{FF2B5EF4-FFF2-40B4-BE49-F238E27FC236}">
                    <a16:creationId xmlns:a16="http://schemas.microsoft.com/office/drawing/2014/main" id="{9136AE52-8337-485C-B90E-0F03641668C3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63" name="CaixaDeTexto 262">
                <a:extLst>
                  <a:ext uri="{FF2B5EF4-FFF2-40B4-BE49-F238E27FC236}">
                    <a16:creationId xmlns:a16="http://schemas.microsoft.com/office/drawing/2014/main" id="{00A879B7-2A0F-43A3-8B75-CF19E1ADFD22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53" name="Agrupar 252">
              <a:extLst>
                <a:ext uri="{FF2B5EF4-FFF2-40B4-BE49-F238E27FC236}">
                  <a16:creationId xmlns:a16="http://schemas.microsoft.com/office/drawing/2014/main" id="{D74E097A-12B2-4C77-95E5-15B37CD53C0D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58" name="CaixaDeTexto 257">
                <a:extLst>
                  <a:ext uri="{FF2B5EF4-FFF2-40B4-BE49-F238E27FC236}">
                    <a16:creationId xmlns:a16="http://schemas.microsoft.com/office/drawing/2014/main" id="{E009F2C8-F51E-48B0-8B19-A660578310C6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59" name="CaixaDeTexto 258">
                <a:extLst>
                  <a:ext uri="{FF2B5EF4-FFF2-40B4-BE49-F238E27FC236}">
                    <a16:creationId xmlns:a16="http://schemas.microsoft.com/office/drawing/2014/main" id="{914A73C7-31DD-4A19-BE69-5E271DB6A7B4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60" name="CaixaDeTexto 259">
                <a:extLst>
                  <a:ext uri="{FF2B5EF4-FFF2-40B4-BE49-F238E27FC236}">
                    <a16:creationId xmlns:a16="http://schemas.microsoft.com/office/drawing/2014/main" id="{D87EB5C7-60C9-4750-87DC-9F1179A7A3D1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54" name="Agrupar 253">
              <a:extLst>
                <a:ext uri="{FF2B5EF4-FFF2-40B4-BE49-F238E27FC236}">
                  <a16:creationId xmlns:a16="http://schemas.microsoft.com/office/drawing/2014/main" id="{6019AAB6-87CE-4834-84AF-0E625BB8B082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55" name="CaixaDeTexto 254">
                <a:extLst>
                  <a:ext uri="{FF2B5EF4-FFF2-40B4-BE49-F238E27FC236}">
                    <a16:creationId xmlns:a16="http://schemas.microsoft.com/office/drawing/2014/main" id="{5283095A-3B8C-45D0-B716-589FA358074B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56" name="CaixaDeTexto 255">
                <a:extLst>
                  <a:ext uri="{FF2B5EF4-FFF2-40B4-BE49-F238E27FC236}">
                    <a16:creationId xmlns:a16="http://schemas.microsoft.com/office/drawing/2014/main" id="{66B3C270-36D9-4D5C-A90B-E86F45D44B66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57" name="CaixaDeTexto 256">
                <a:extLst>
                  <a:ext uri="{FF2B5EF4-FFF2-40B4-BE49-F238E27FC236}">
                    <a16:creationId xmlns:a16="http://schemas.microsoft.com/office/drawing/2014/main" id="{96AB6A5B-956C-4FCD-8258-6220B62EC76D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64" name="Agrupar 263">
            <a:extLst>
              <a:ext uri="{FF2B5EF4-FFF2-40B4-BE49-F238E27FC236}">
                <a16:creationId xmlns:a16="http://schemas.microsoft.com/office/drawing/2014/main" id="{E13F99A8-F122-4520-B02E-27400C98DC8B}"/>
              </a:ext>
            </a:extLst>
          </p:cNvPr>
          <p:cNvGrpSpPr/>
          <p:nvPr/>
        </p:nvGrpSpPr>
        <p:grpSpPr>
          <a:xfrm>
            <a:off x="6425648" y="5101228"/>
            <a:ext cx="2328665" cy="248148"/>
            <a:chOff x="365512" y="1046529"/>
            <a:chExt cx="2328665" cy="248148"/>
          </a:xfrm>
        </p:grpSpPr>
        <p:grpSp>
          <p:nvGrpSpPr>
            <p:cNvPr id="265" name="Agrupar 264">
              <a:extLst>
                <a:ext uri="{FF2B5EF4-FFF2-40B4-BE49-F238E27FC236}">
                  <a16:creationId xmlns:a16="http://schemas.microsoft.com/office/drawing/2014/main" id="{04FBF809-FA33-48B7-8FEF-F1ED90C313F4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74" name="CaixaDeTexto 273">
                <a:extLst>
                  <a:ext uri="{FF2B5EF4-FFF2-40B4-BE49-F238E27FC236}">
                    <a16:creationId xmlns:a16="http://schemas.microsoft.com/office/drawing/2014/main" id="{58EC4530-094C-4678-8F95-6F81B742C848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75" name="CaixaDeTexto 274">
                <a:extLst>
                  <a:ext uri="{FF2B5EF4-FFF2-40B4-BE49-F238E27FC236}">
                    <a16:creationId xmlns:a16="http://schemas.microsoft.com/office/drawing/2014/main" id="{7C2758DB-150B-4BEE-859E-4D255DF4CC2D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76" name="CaixaDeTexto 275">
                <a:extLst>
                  <a:ext uri="{FF2B5EF4-FFF2-40B4-BE49-F238E27FC236}">
                    <a16:creationId xmlns:a16="http://schemas.microsoft.com/office/drawing/2014/main" id="{B5AFB1A2-4324-4EB4-A427-CE2B097D99F6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66" name="Agrupar 265">
              <a:extLst>
                <a:ext uri="{FF2B5EF4-FFF2-40B4-BE49-F238E27FC236}">
                  <a16:creationId xmlns:a16="http://schemas.microsoft.com/office/drawing/2014/main" id="{CB368F75-EEA1-4B5D-AFF0-CAA4D6C2177B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71" name="CaixaDeTexto 270">
                <a:extLst>
                  <a:ext uri="{FF2B5EF4-FFF2-40B4-BE49-F238E27FC236}">
                    <a16:creationId xmlns:a16="http://schemas.microsoft.com/office/drawing/2014/main" id="{A18BCDDE-9389-4162-8C04-691268F52CD3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72" name="CaixaDeTexto 271">
                <a:extLst>
                  <a:ext uri="{FF2B5EF4-FFF2-40B4-BE49-F238E27FC236}">
                    <a16:creationId xmlns:a16="http://schemas.microsoft.com/office/drawing/2014/main" id="{BE2FADAA-FFE5-419B-926F-F30297648CF9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73" name="CaixaDeTexto 272">
                <a:extLst>
                  <a:ext uri="{FF2B5EF4-FFF2-40B4-BE49-F238E27FC236}">
                    <a16:creationId xmlns:a16="http://schemas.microsoft.com/office/drawing/2014/main" id="{D461FDCB-29B2-4CE4-80BE-4392A9FF2C53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67" name="Agrupar 266">
              <a:extLst>
                <a:ext uri="{FF2B5EF4-FFF2-40B4-BE49-F238E27FC236}">
                  <a16:creationId xmlns:a16="http://schemas.microsoft.com/office/drawing/2014/main" id="{E855D011-1E67-41D6-B85C-30EF1C254EA2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68" name="CaixaDeTexto 267">
                <a:extLst>
                  <a:ext uri="{FF2B5EF4-FFF2-40B4-BE49-F238E27FC236}">
                    <a16:creationId xmlns:a16="http://schemas.microsoft.com/office/drawing/2014/main" id="{6361731E-D74D-4552-A7BA-09CEB3C92780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69" name="CaixaDeTexto 268">
                <a:extLst>
                  <a:ext uri="{FF2B5EF4-FFF2-40B4-BE49-F238E27FC236}">
                    <a16:creationId xmlns:a16="http://schemas.microsoft.com/office/drawing/2014/main" id="{BCF6E63E-A351-4254-906C-15719ED7B17F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70" name="CaixaDeTexto 269">
                <a:extLst>
                  <a:ext uri="{FF2B5EF4-FFF2-40B4-BE49-F238E27FC236}">
                    <a16:creationId xmlns:a16="http://schemas.microsoft.com/office/drawing/2014/main" id="{836CC399-BB80-45AD-9FC4-0F1757D4F5A2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77" name="Agrupar 276">
            <a:extLst>
              <a:ext uri="{FF2B5EF4-FFF2-40B4-BE49-F238E27FC236}">
                <a16:creationId xmlns:a16="http://schemas.microsoft.com/office/drawing/2014/main" id="{1655CEF6-6E11-4B3E-9E46-996DB7D34256}"/>
              </a:ext>
            </a:extLst>
          </p:cNvPr>
          <p:cNvGrpSpPr/>
          <p:nvPr/>
        </p:nvGrpSpPr>
        <p:grpSpPr>
          <a:xfrm>
            <a:off x="3404769" y="5101228"/>
            <a:ext cx="2328665" cy="248148"/>
            <a:chOff x="365512" y="1046529"/>
            <a:chExt cx="2328665" cy="248148"/>
          </a:xfrm>
        </p:grpSpPr>
        <p:grpSp>
          <p:nvGrpSpPr>
            <p:cNvPr id="278" name="Agrupar 277">
              <a:extLst>
                <a:ext uri="{FF2B5EF4-FFF2-40B4-BE49-F238E27FC236}">
                  <a16:creationId xmlns:a16="http://schemas.microsoft.com/office/drawing/2014/main" id="{3A63D6AE-109E-4313-97CA-34E88ACB939E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87" name="CaixaDeTexto 286">
                <a:extLst>
                  <a:ext uri="{FF2B5EF4-FFF2-40B4-BE49-F238E27FC236}">
                    <a16:creationId xmlns:a16="http://schemas.microsoft.com/office/drawing/2014/main" id="{9B8B8594-7842-4812-944F-4FDAB93B63D4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88" name="CaixaDeTexto 287">
                <a:extLst>
                  <a:ext uri="{FF2B5EF4-FFF2-40B4-BE49-F238E27FC236}">
                    <a16:creationId xmlns:a16="http://schemas.microsoft.com/office/drawing/2014/main" id="{D543F797-D475-47EF-A9F9-2C6025B2CDFC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89" name="CaixaDeTexto 288">
                <a:extLst>
                  <a:ext uri="{FF2B5EF4-FFF2-40B4-BE49-F238E27FC236}">
                    <a16:creationId xmlns:a16="http://schemas.microsoft.com/office/drawing/2014/main" id="{82EC0EFD-C3F0-4875-8198-C7809DF268B5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79" name="Agrupar 278">
              <a:extLst>
                <a:ext uri="{FF2B5EF4-FFF2-40B4-BE49-F238E27FC236}">
                  <a16:creationId xmlns:a16="http://schemas.microsoft.com/office/drawing/2014/main" id="{762707D9-89CB-4C6C-8892-3C638110D065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84" name="CaixaDeTexto 283">
                <a:extLst>
                  <a:ext uri="{FF2B5EF4-FFF2-40B4-BE49-F238E27FC236}">
                    <a16:creationId xmlns:a16="http://schemas.microsoft.com/office/drawing/2014/main" id="{B0E59833-E738-4EC8-9F0C-E3ACBB6BF542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85" name="CaixaDeTexto 284">
                <a:extLst>
                  <a:ext uri="{FF2B5EF4-FFF2-40B4-BE49-F238E27FC236}">
                    <a16:creationId xmlns:a16="http://schemas.microsoft.com/office/drawing/2014/main" id="{4B600B1A-A5A2-48F0-BC64-252E4A20D454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86" name="CaixaDeTexto 285">
                <a:extLst>
                  <a:ext uri="{FF2B5EF4-FFF2-40B4-BE49-F238E27FC236}">
                    <a16:creationId xmlns:a16="http://schemas.microsoft.com/office/drawing/2014/main" id="{A2EDEAB6-3C0E-4AD6-9F96-8B47EB0F8979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80" name="Agrupar 279">
              <a:extLst>
                <a:ext uri="{FF2B5EF4-FFF2-40B4-BE49-F238E27FC236}">
                  <a16:creationId xmlns:a16="http://schemas.microsoft.com/office/drawing/2014/main" id="{B8FD1D83-1C2F-493E-B875-B6313A54FFA8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81" name="CaixaDeTexto 280">
                <a:extLst>
                  <a:ext uri="{FF2B5EF4-FFF2-40B4-BE49-F238E27FC236}">
                    <a16:creationId xmlns:a16="http://schemas.microsoft.com/office/drawing/2014/main" id="{A2BA1D3D-0BC0-4F25-8295-E80546015B4D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82" name="CaixaDeTexto 281">
                <a:extLst>
                  <a:ext uri="{FF2B5EF4-FFF2-40B4-BE49-F238E27FC236}">
                    <a16:creationId xmlns:a16="http://schemas.microsoft.com/office/drawing/2014/main" id="{7DCAFBAA-5B82-4CBC-8E2E-4C39A0CF2C47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83" name="CaixaDeTexto 282">
                <a:extLst>
                  <a:ext uri="{FF2B5EF4-FFF2-40B4-BE49-F238E27FC236}">
                    <a16:creationId xmlns:a16="http://schemas.microsoft.com/office/drawing/2014/main" id="{4FAD70DC-383A-4B41-967C-C14559D10CB3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cxnSp>
        <p:nvCxnSpPr>
          <p:cNvPr id="290" name="Conector de Seta Reta 289">
            <a:extLst>
              <a:ext uri="{FF2B5EF4-FFF2-40B4-BE49-F238E27FC236}">
                <a16:creationId xmlns:a16="http://schemas.microsoft.com/office/drawing/2014/main" id="{155A42CC-F354-4875-8A81-19A98B8E8826}"/>
              </a:ext>
            </a:extLst>
          </p:cNvPr>
          <p:cNvCxnSpPr/>
          <p:nvPr/>
        </p:nvCxnSpPr>
        <p:spPr>
          <a:xfrm>
            <a:off x="3841173" y="841615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Conector de Seta Reta 290">
            <a:extLst>
              <a:ext uri="{FF2B5EF4-FFF2-40B4-BE49-F238E27FC236}">
                <a16:creationId xmlns:a16="http://schemas.microsoft.com/office/drawing/2014/main" id="{6C57DB73-4562-4B27-B135-9D5A5AEAE06E}"/>
              </a:ext>
            </a:extLst>
          </p:cNvPr>
          <p:cNvCxnSpPr/>
          <p:nvPr/>
        </p:nvCxnSpPr>
        <p:spPr>
          <a:xfrm>
            <a:off x="4560249" y="2874329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Conector de Seta Reta 291">
            <a:extLst>
              <a:ext uri="{FF2B5EF4-FFF2-40B4-BE49-F238E27FC236}">
                <a16:creationId xmlns:a16="http://schemas.microsoft.com/office/drawing/2014/main" id="{0E5B90C4-38FE-4831-9F7B-A4117C3DB3F0}"/>
              </a:ext>
            </a:extLst>
          </p:cNvPr>
          <p:cNvCxnSpPr/>
          <p:nvPr/>
        </p:nvCxnSpPr>
        <p:spPr>
          <a:xfrm>
            <a:off x="5281463" y="4896314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Conector de Seta Reta 292">
            <a:extLst>
              <a:ext uri="{FF2B5EF4-FFF2-40B4-BE49-F238E27FC236}">
                <a16:creationId xmlns:a16="http://schemas.microsoft.com/office/drawing/2014/main" id="{54A6826F-6445-413C-809F-E46CF4F29852}"/>
              </a:ext>
            </a:extLst>
          </p:cNvPr>
          <p:cNvCxnSpPr/>
          <p:nvPr/>
        </p:nvCxnSpPr>
        <p:spPr>
          <a:xfrm>
            <a:off x="7151053" y="841615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Conector de Seta Reta 293">
            <a:extLst>
              <a:ext uri="{FF2B5EF4-FFF2-40B4-BE49-F238E27FC236}">
                <a16:creationId xmlns:a16="http://schemas.microsoft.com/office/drawing/2014/main" id="{0E2CB129-668D-423D-A1D7-234D3F284FE4}"/>
              </a:ext>
            </a:extLst>
          </p:cNvPr>
          <p:cNvCxnSpPr/>
          <p:nvPr/>
        </p:nvCxnSpPr>
        <p:spPr>
          <a:xfrm>
            <a:off x="7767092" y="2874329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Conector de Seta Reta 294">
            <a:extLst>
              <a:ext uri="{FF2B5EF4-FFF2-40B4-BE49-F238E27FC236}">
                <a16:creationId xmlns:a16="http://schemas.microsoft.com/office/drawing/2014/main" id="{65AB4B02-A8B8-4477-8803-5187F29C6247}"/>
              </a:ext>
            </a:extLst>
          </p:cNvPr>
          <p:cNvCxnSpPr/>
          <p:nvPr/>
        </p:nvCxnSpPr>
        <p:spPr>
          <a:xfrm>
            <a:off x="8591341" y="4896314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6" name="Agrupar 295">
            <a:extLst>
              <a:ext uri="{FF2B5EF4-FFF2-40B4-BE49-F238E27FC236}">
                <a16:creationId xmlns:a16="http://schemas.microsoft.com/office/drawing/2014/main" id="{856EFCFA-0DFD-43BA-81C5-764961A8B1F2}"/>
              </a:ext>
            </a:extLst>
          </p:cNvPr>
          <p:cNvGrpSpPr/>
          <p:nvPr/>
        </p:nvGrpSpPr>
        <p:grpSpPr>
          <a:xfrm>
            <a:off x="45483" y="6442233"/>
            <a:ext cx="1911721" cy="364251"/>
            <a:chOff x="3534964" y="1584858"/>
            <a:chExt cx="1911721" cy="364251"/>
          </a:xfrm>
        </p:grpSpPr>
        <p:sp>
          <p:nvSpPr>
            <p:cNvPr id="297" name="Retângulo Arredondado 15">
              <a:extLst>
                <a:ext uri="{FF2B5EF4-FFF2-40B4-BE49-F238E27FC236}">
                  <a16:creationId xmlns:a16="http://schemas.microsoft.com/office/drawing/2014/main" id="{FC55CA89-AFB8-4D6F-BC73-7780722426FA}"/>
                </a:ext>
              </a:extLst>
            </p:cNvPr>
            <p:cNvSpPr/>
            <p:nvPr/>
          </p:nvSpPr>
          <p:spPr>
            <a:xfrm>
              <a:off x="3534964" y="1584858"/>
              <a:ext cx="1911721" cy="364251"/>
            </a:xfrm>
            <a:prstGeom prst="roundRect">
              <a:avLst>
                <a:gd name="adj" fmla="val 13800"/>
              </a:avLst>
            </a:prstGeom>
            <a:solidFill>
              <a:srgbClr val="00CC0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98" name="CaixaDeTexto 297">
              <a:extLst>
                <a:ext uri="{FF2B5EF4-FFF2-40B4-BE49-F238E27FC236}">
                  <a16:creationId xmlns:a16="http://schemas.microsoft.com/office/drawing/2014/main" id="{13432D8E-759E-49F1-9023-1765167918A7}"/>
                </a:ext>
              </a:extLst>
            </p:cNvPr>
            <p:cNvSpPr txBox="1"/>
            <p:nvPr/>
          </p:nvSpPr>
          <p:spPr>
            <a:xfrm>
              <a:off x="3570284" y="1613095"/>
              <a:ext cx="18410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LET: 1 MeV.cm</a:t>
              </a:r>
              <a:r>
                <a:rPr lang="en-US" sz="1400" b="1" baseline="30000" dirty="0">
                  <a:solidFill>
                    <a:schemeClr val="bg1"/>
                  </a:solidFill>
                  <a:latin typeface="+mj-lt"/>
                </a:rPr>
                <a:t>2</a:t>
              </a:r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/mg</a:t>
              </a:r>
            </a:p>
          </p:txBody>
        </p:sp>
      </p:grp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53EA2FF9-8A58-4286-B2B0-46EEC2D221A2}"/>
              </a:ext>
            </a:extLst>
          </p:cNvPr>
          <p:cNvGrpSpPr/>
          <p:nvPr/>
        </p:nvGrpSpPr>
        <p:grpSpPr>
          <a:xfrm>
            <a:off x="7356167" y="6444712"/>
            <a:ext cx="1763200" cy="438313"/>
            <a:chOff x="4371975" y="6079939"/>
            <a:chExt cx="1763200" cy="438313"/>
          </a:xfrm>
        </p:grpSpPr>
        <p:sp>
          <p:nvSpPr>
            <p:cNvPr id="299" name="Retângulo Arredondado 15">
              <a:extLst>
                <a:ext uri="{FF2B5EF4-FFF2-40B4-BE49-F238E27FC236}">
                  <a16:creationId xmlns:a16="http://schemas.microsoft.com/office/drawing/2014/main" id="{0DB9C12F-18E9-4CA6-A34F-4A7CB2928425}"/>
                </a:ext>
              </a:extLst>
            </p:cNvPr>
            <p:cNvSpPr/>
            <p:nvPr/>
          </p:nvSpPr>
          <p:spPr>
            <a:xfrm>
              <a:off x="4371975" y="6080556"/>
              <a:ext cx="1763200" cy="364251"/>
            </a:xfrm>
            <a:prstGeom prst="roundRect">
              <a:avLst>
                <a:gd name="adj" fmla="val 13800"/>
              </a:avLst>
            </a:prstGeom>
            <a:solidFill>
              <a:srgbClr val="FFC00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911BC78B-44F0-4459-BA98-98F19C68BA83}"/>
                </a:ext>
              </a:extLst>
            </p:cNvPr>
            <p:cNvSpPr txBox="1"/>
            <p:nvPr/>
          </p:nvSpPr>
          <p:spPr>
            <a:xfrm>
              <a:off x="4375961" y="6117535"/>
              <a:ext cx="659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/>
                <a:t>Time:</a:t>
              </a:r>
            </a:p>
          </p:txBody>
        </p:sp>
        <p:pic>
          <p:nvPicPr>
            <p:cNvPr id="13" name="Imagem 12">
              <a:extLst>
                <a:ext uri="{FF2B5EF4-FFF2-40B4-BE49-F238E27FC236}">
                  <a16:creationId xmlns:a16="http://schemas.microsoft.com/office/drawing/2014/main" id="{4F8748FD-327D-4A6F-98EA-59B8B62848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896940" y="6079939"/>
              <a:ext cx="1238235" cy="438313"/>
            </a:xfrm>
            <a:prstGeom prst="rect">
              <a:avLst/>
            </a:prstGeom>
          </p:spPr>
        </p:pic>
      </p:grpSp>
      <p:grpSp>
        <p:nvGrpSpPr>
          <p:cNvPr id="23" name="Agrupar 22">
            <a:extLst>
              <a:ext uri="{FF2B5EF4-FFF2-40B4-BE49-F238E27FC236}">
                <a16:creationId xmlns:a16="http://schemas.microsoft.com/office/drawing/2014/main" id="{CBDE6912-E8EA-4420-9D1D-E28E812B9F28}"/>
              </a:ext>
            </a:extLst>
          </p:cNvPr>
          <p:cNvGrpSpPr/>
          <p:nvPr/>
        </p:nvGrpSpPr>
        <p:grpSpPr>
          <a:xfrm>
            <a:off x="7345777" y="53760"/>
            <a:ext cx="1745141" cy="1004413"/>
            <a:chOff x="7345777" y="53760"/>
            <a:chExt cx="1745141" cy="1004413"/>
          </a:xfrm>
        </p:grpSpPr>
        <p:sp>
          <p:nvSpPr>
            <p:cNvPr id="179" name="Retângulo Arredondado 15">
              <a:extLst>
                <a:ext uri="{FF2B5EF4-FFF2-40B4-BE49-F238E27FC236}">
                  <a16:creationId xmlns:a16="http://schemas.microsoft.com/office/drawing/2014/main" id="{29BFB745-6CD0-4055-8DBE-EB78208A7F6E}"/>
                </a:ext>
              </a:extLst>
            </p:cNvPr>
            <p:cNvSpPr/>
            <p:nvPr/>
          </p:nvSpPr>
          <p:spPr>
            <a:xfrm>
              <a:off x="7353837" y="53760"/>
              <a:ext cx="1737081" cy="1004413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1" name="CaixaDeTexto 180">
              <a:extLst>
                <a:ext uri="{FF2B5EF4-FFF2-40B4-BE49-F238E27FC236}">
                  <a16:creationId xmlns:a16="http://schemas.microsoft.com/office/drawing/2014/main" id="{1F84A06C-DBE5-4B1D-9EED-713D4DAE9D5C}"/>
                </a:ext>
              </a:extLst>
            </p:cNvPr>
            <p:cNvSpPr txBox="1"/>
            <p:nvPr/>
          </p:nvSpPr>
          <p:spPr>
            <a:xfrm>
              <a:off x="7345777" y="186217"/>
              <a:ext cx="133241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Abs Total </a:t>
              </a:r>
            </a:p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Current Density </a:t>
              </a:r>
            </a:p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[A/cm</a:t>
              </a:r>
              <a:r>
                <a:rPr lang="en-US" sz="1400" b="1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b="1" dirty="0">
                  <a:latin typeface="Arial Narrow" panose="020B0606020202030204" pitchFamily="34" charset="0"/>
                </a:rPr>
                <a:t>]|</a:t>
              </a:r>
            </a:p>
          </p:txBody>
        </p:sp>
        <p:pic>
          <p:nvPicPr>
            <p:cNvPr id="304" name="Imagem 303" descr="C:\Users\Rudolf\AppData\Local\Microsoft\Windows\INetCache\Content.Word\n198_hCurrentDensity_PIN_1_0009.png">
              <a:extLst>
                <a:ext uri="{FF2B5EF4-FFF2-40B4-BE49-F238E27FC236}">
                  <a16:creationId xmlns:a16="http://schemas.microsoft.com/office/drawing/2014/main" id="{5A2D3F6F-FF38-4315-987D-99AC39EFA1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623291" y="57234"/>
              <a:ext cx="405222" cy="9900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305" name="Agrupar 304">
            <a:extLst>
              <a:ext uri="{FF2B5EF4-FFF2-40B4-BE49-F238E27FC236}">
                <a16:creationId xmlns:a16="http://schemas.microsoft.com/office/drawing/2014/main" id="{0A5136A4-0E9C-46B6-8754-2D2A013F0B5D}"/>
              </a:ext>
            </a:extLst>
          </p:cNvPr>
          <p:cNvGrpSpPr>
            <a:grpSpLocks noChangeAspect="1"/>
          </p:cNvGrpSpPr>
          <p:nvPr/>
        </p:nvGrpSpPr>
        <p:grpSpPr>
          <a:xfrm>
            <a:off x="3962416" y="82993"/>
            <a:ext cx="3083374" cy="927374"/>
            <a:chOff x="369955" y="1194436"/>
            <a:chExt cx="3711830" cy="1116392"/>
          </a:xfrm>
        </p:grpSpPr>
        <p:sp>
          <p:nvSpPr>
            <p:cNvPr id="306" name="Retângulo Arredondado 15">
              <a:extLst>
                <a:ext uri="{FF2B5EF4-FFF2-40B4-BE49-F238E27FC236}">
                  <a16:creationId xmlns:a16="http://schemas.microsoft.com/office/drawing/2014/main" id="{7428E08B-04B2-4C6F-8CB1-1C87B662F5AA}"/>
                </a:ext>
              </a:extLst>
            </p:cNvPr>
            <p:cNvSpPr/>
            <p:nvPr/>
          </p:nvSpPr>
          <p:spPr>
            <a:xfrm>
              <a:off x="369955" y="1194436"/>
              <a:ext cx="3711830" cy="1116392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307" name="Imagem 306" descr="Recorte de Tela">
              <a:extLst>
                <a:ext uri="{FF2B5EF4-FFF2-40B4-BE49-F238E27FC236}">
                  <a16:creationId xmlns:a16="http://schemas.microsoft.com/office/drawing/2014/main" id="{502DEA70-C9D6-4737-B1AC-CBF48895A0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5870" y="1250311"/>
              <a:ext cx="3600000" cy="9938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0551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76F1375C-9DD0-49D7-9701-D0C0FEC44B49}"/>
              </a:ext>
            </a:extLst>
          </p:cNvPr>
          <p:cNvSpPr/>
          <p:nvPr/>
        </p:nvSpPr>
        <p:spPr>
          <a:xfrm>
            <a:off x="0" y="6168980"/>
            <a:ext cx="9144000" cy="689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Espaço Reservado para Texto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Sodium Particle Incidence – 10 MeV.cm</a:t>
            </a:r>
            <a:r>
              <a:rPr lang="en-US" baseline="30000" dirty="0"/>
              <a:t>2</a:t>
            </a:r>
            <a:r>
              <a:rPr lang="en-US" dirty="0"/>
              <a:t>/mg</a:t>
            </a:r>
          </a:p>
        </p:txBody>
      </p:sp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Bulk Technology</a:t>
            </a:r>
          </a:p>
        </p:txBody>
      </p:sp>
      <p:cxnSp>
        <p:nvCxnSpPr>
          <p:cNvPr id="87" name="Conector de Seta Reta 86">
            <a:extLst>
              <a:ext uri="{FF2B5EF4-FFF2-40B4-BE49-F238E27FC236}">
                <a16:creationId xmlns:a16="http://schemas.microsoft.com/office/drawing/2014/main" id="{2020D7D6-7651-4117-9DF1-323AF38F7BC1}"/>
              </a:ext>
            </a:extLst>
          </p:cNvPr>
          <p:cNvCxnSpPr/>
          <p:nvPr/>
        </p:nvCxnSpPr>
        <p:spPr>
          <a:xfrm>
            <a:off x="533448" y="830884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Imagem 107">
            <a:extLst>
              <a:ext uri="{FF2B5EF4-FFF2-40B4-BE49-F238E27FC236}">
                <a16:creationId xmlns:a16="http://schemas.microsoft.com/office/drawing/2014/main" id="{C881CE7C-6DA4-4FF7-956D-F4AB94AE8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11" y="1255436"/>
            <a:ext cx="2879998" cy="1482802"/>
          </a:xfrm>
          <a:prstGeom prst="rect">
            <a:avLst/>
          </a:prstGeom>
        </p:spPr>
      </p:pic>
      <p:pic>
        <p:nvPicPr>
          <p:cNvPr id="109" name="Imagem 108">
            <a:extLst>
              <a:ext uri="{FF2B5EF4-FFF2-40B4-BE49-F238E27FC236}">
                <a16:creationId xmlns:a16="http://schemas.microsoft.com/office/drawing/2014/main" id="{66CCE949-5482-4B62-8A82-48E44BF57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465" y="1255436"/>
            <a:ext cx="2879998" cy="1482802"/>
          </a:xfrm>
          <a:prstGeom prst="rect">
            <a:avLst/>
          </a:prstGeom>
        </p:spPr>
      </p:pic>
      <p:pic>
        <p:nvPicPr>
          <p:cNvPr id="110" name="Imagem 109">
            <a:extLst>
              <a:ext uri="{FF2B5EF4-FFF2-40B4-BE49-F238E27FC236}">
                <a16:creationId xmlns:a16="http://schemas.microsoft.com/office/drawing/2014/main" id="{7E10544F-B32A-4C93-A750-C390E503A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4620" y="1255436"/>
            <a:ext cx="2879998" cy="1482802"/>
          </a:xfrm>
          <a:prstGeom prst="rect">
            <a:avLst/>
          </a:prstGeom>
        </p:spPr>
      </p:pic>
      <p:cxnSp>
        <p:nvCxnSpPr>
          <p:cNvPr id="114" name="Conector de Seta Reta 113">
            <a:extLst>
              <a:ext uri="{FF2B5EF4-FFF2-40B4-BE49-F238E27FC236}">
                <a16:creationId xmlns:a16="http://schemas.microsoft.com/office/drawing/2014/main" id="{4AC28589-8447-4231-AA57-69230941660B}"/>
              </a:ext>
            </a:extLst>
          </p:cNvPr>
          <p:cNvCxnSpPr/>
          <p:nvPr/>
        </p:nvCxnSpPr>
        <p:spPr>
          <a:xfrm>
            <a:off x="1368429" y="2863598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Imagem 114">
            <a:extLst>
              <a:ext uri="{FF2B5EF4-FFF2-40B4-BE49-F238E27FC236}">
                <a16:creationId xmlns:a16="http://schemas.microsoft.com/office/drawing/2014/main" id="{E740FAEB-699D-4BE1-A156-F26EDC93C1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63" y="3288150"/>
            <a:ext cx="2879998" cy="1482802"/>
          </a:xfrm>
          <a:prstGeom prst="rect">
            <a:avLst/>
          </a:prstGeom>
        </p:spPr>
      </p:pic>
      <p:cxnSp>
        <p:nvCxnSpPr>
          <p:cNvPr id="123" name="Conector de Seta Reta 122">
            <a:extLst>
              <a:ext uri="{FF2B5EF4-FFF2-40B4-BE49-F238E27FC236}">
                <a16:creationId xmlns:a16="http://schemas.microsoft.com/office/drawing/2014/main" id="{E0C155A1-15EA-40AC-B90D-186183B39193}"/>
              </a:ext>
            </a:extLst>
          </p:cNvPr>
          <p:cNvCxnSpPr/>
          <p:nvPr/>
        </p:nvCxnSpPr>
        <p:spPr>
          <a:xfrm>
            <a:off x="1986614" y="4885583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Imagem 123">
            <a:extLst>
              <a:ext uri="{FF2B5EF4-FFF2-40B4-BE49-F238E27FC236}">
                <a16:creationId xmlns:a16="http://schemas.microsoft.com/office/drawing/2014/main" id="{17D4EA3C-B62D-4D43-830F-B3BB58F772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63" y="5310135"/>
            <a:ext cx="2879998" cy="1482802"/>
          </a:xfrm>
          <a:prstGeom prst="rect">
            <a:avLst/>
          </a:prstGeom>
        </p:spPr>
      </p:pic>
      <p:grpSp>
        <p:nvGrpSpPr>
          <p:cNvPr id="11" name="Agrupar 10">
            <a:extLst>
              <a:ext uri="{FF2B5EF4-FFF2-40B4-BE49-F238E27FC236}">
                <a16:creationId xmlns:a16="http://schemas.microsoft.com/office/drawing/2014/main" id="{BB6F1437-479A-46DA-A63D-42D1CD0F5898}"/>
              </a:ext>
            </a:extLst>
          </p:cNvPr>
          <p:cNvGrpSpPr/>
          <p:nvPr/>
        </p:nvGrpSpPr>
        <p:grpSpPr>
          <a:xfrm>
            <a:off x="393820" y="1035561"/>
            <a:ext cx="2328665" cy="248148"/>
            <a:chOff x="365512" y="1046529"/>
            <a:chExt cx="2328665" cy="248148"/>
          </a:xfrm>
        </p:grpSpPr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2C67596F-B8F4-4CA5-8801-25209F0722DB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94" name="CaixaDeTexto 93">
                <a:extLst>
                  <a:ext uri="{FF2B5EF4-FFF2-40B4-BE49-F238E27FC236}">
                    <a16:creationId xmlns:a16="http://schemas.microsoft.com/office/drawing/2014/main" id="{DCA417B9-2598-4B19-961C-EBCFD44E098A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95" name="CaixaDeTexto 94">
                <a:extLst>
                  <a:ext uri="{FF2B5EF4-FFF2-40B4-BE49-F238E27FC236}">
                    <a16:creationId xmlns:a16="http://schemas.microsoft.com/office/drawing/2014/main" id="{DEEEEE1B-3BF2-462B-AECF-05B319F39F20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96" name="CaixaDeTexto 95">
                <a:extLst>
                  <a:ext uri="{FF2B5EF4-FFF2-40B4-BE49-F238E27FC236}">
                    <a16:creationId xmlns:a16="http://schemas.microsoft.com/office/drawing/2014/main" id="{CBD4CF02-6BEC-474C-BF3E-45CFD3396EB2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9" name="Agrupar 8">
              <a:extLst>
                <a:ext uri="{FF2B5EF4-FFF2-40B4-BE49-F238E27FC236}">
                  <a16:creationId xmlns:a16="http://schemas.microsoft.com/office/drawing/2014/main" id="{B015E35C-21FB-4675-8B21-56342ADDDAF4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111" name="CaixaDeTexto 110">
                <a:extLst>
                  <a:ext uri="{FF2B5EF4-FFF2-40B4-BE49-F238E27FC236}">
                    <a16:creationId xmlns:a16="http://schemas.microsoft.com/office/drawing/2014/main" id="{80C67744-1C04-43B9-8ABF-15241450AFCC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112" name="CaixaDeTexto 111">
                <a:extLst>
                  <a:ext uri="{FF2B5EF4-FFF2-40B4-BE49-F238E27FC236}">
                    <a16:creationId xmlns:a16="http://schemas.microsoft.com/office/drawing/2014/main" id="{DD968E0D-97A8-4140-AB9F-653C365BD47A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113" name="CaixaDeTexto 112">
                <a:extLst>
                  <a:ext uri="{FF2B5EF4-FFF2-40B4-BE49-F238E27FC236}">
                    <a16:creationId xmlns:a16="http://schemas.microsoft.com/office/drawing/2014/main" id="{9427446B-FBE3-43D5-BE8A-C5FF209B8F90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162" name="Agrupar 161">
              <a:extLst>
                <a:ext uri="{FF2B5EF4-FFF2-40B4-BE49-F238E27FC236}">
                  <a16:creationId xmlns:a16="http://schemas.microsoft.com/office/drawing/2014/main" id="{406C4304-188F-4722-9793-0459405BF8AB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163" name="CaixaDeTexto 162">
                <a:extLst>
                  <a:ext uri="{FF2B5EF4-FFF2-40B4-BE49-F238E27FC236}">
                    <a16:creationId xmlns:a16="http://schemas.microsoft.com/office/drawing/2014/main" id="{C14DFF87-2602-43B9-B4BA-7D374BCAA0D7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164" name="CaixaDeTexto 163">
                <a:extLst>
                  <a:ext uri="{FF2B5EF4-FFF2-40B4-BE49-F238E27FC236}">
                    <a16:creationId xmlns:a16="http://schemas.microsoft.com/office/drawing/2014/main" id="{3F2897A4-DC98-4D8B-B68C-70AB80FDAD86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165" name="CaixaDeTexto 164">
                <a:extLst>
                  <a:ext uri="{FF2B5EF4-FFF2-40B4-BE49-F238E27FC236}">
                    <a16:creationId xmlns:a16="http://schemas.microsoft.com/office/drawing/2014/main" id="{E74DBC58-5744-4F25-89F5-FF63043DEEEF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pic>
        <p:nvPicPr>
          <p:cNvPr id="182" name="Imagem 181">
            <a:extLst>
              <a:ext uri="{FF2B5EF4-FFF2-40B4-BE49-F238E27FC236}">
                <a16:creationId xmlns:a16="http://schemas.microsoft.com/office/drawing/2014/main" id="{3E0A9458-C8F5-47F5-8021-403BC042AD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35254" y="3291501"/>
            <a:ext cx="2873492" cy="1479451"/>
          </a:xfrm>
          <a:prstGeom prst="rect">
            <a:avLst/>
          </a:prstGeom>
        </p:spPr>
      </p:pic>
      <p:pic>
        <p:nvPicPr>
          <p:cNvPr id="183" name="Imagem 182">
            <a:extLst>
              <a:ext uri="{FF2B5EF4-FFF2-40B4-BE49-F238E27FC236}">
                <a16:creationId xmlns:a16="http://schemas.microsoft.com/office/drawing/2014/main" id="{00387BA8-DF83-4CDC-B68C-FBD3F7AE83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7873" y="3291501"/>
            <a:ext cx="2873492" cy="1479451"/>
          </a:xfrm>
          <a:prstGeom prst="rect">
            <a:avLst/>
          </a:prstGeom>
        </p:spPr>
      </p:pic>
      <p:pic>
        <p:nvPicPr>
          <p:cNvPr id="184" name="Imagem 183">
            <a:extLst>
              <a:ext uri="{FF2B5EF4-FFF2-40B4-BE49-F238E27FC236}">
                <a16:creationId xmlns:a16="http://schemas.microsoft.com/office/drawing/2014/main" id="{3EE8597D-AB07-454F-A02E-BBE010BE13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7873" y="5313486"/>
            <a:ext cx="2873492" cy="1479451"/>
          </a:xfrm>
          <a:prstGeom prst="rect">
            <a:avLst/>
          </a:prstGeom>
        </p:spPr>
      </p:pic>
      <p:pic>
        <p:nvPicPr>
          <p:cNvPr id="185" name="Imagem 184">
            <a:extLst>
              <a:ext uri="{FF2B5EF4-FFF2-40B4-BE49-F238E27FC236}">
                <a16:creationId xmlns:a16="http://schemas.microsoft.com/office/drawing/2014/main" id="{E2F5AF80-1D3C-46D4-9365-9A28708F47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35254" y="5313486"/>
            <a:ext cx="2873492" cy="1479451"/>
          </a:xfrm>
          <a:prstGeom prst="rect">
            <a:avLst/>
          </a:prstGeom>
        </p:spPr>
      </p:pic>
      <p:grpSp>
        <p:nvGrpSpPr>
          <p:cNvPr id="186" name="Agrupar 185">
            <a:extLst>
              <a:ext uri="{FF2B5EF4-FFF2-40B4-BE49-F238E27FC236}">
                <a16:creationId xmlns:a16="http://schemas.microsoft.com/office/drawing/2014/main" id="{5635224A-DC46-41F6-8FB8-8C9BE5FAA6D1}"/>
              </a:ext>
            </a:extLst>
          </p:cNvPr>
          <p:cNvGrpSpPr/>
          <p:nvPr/>
        </p:nvGrpSpPr>
        <p:grpSpPr>
          <a:xfrm>
            <a:off x="6426806" y="1035561"/>
            <a:ext cx="2328665" cy="248148"/>
            <a:chOff x="365512" y="1046529"/>
            <a:chExt cx="2328665" cy="248148"/>
          </a:xfrm>
        </p:grpSpPr>
        <p:grpSp>
          <p:nvGrpSpPr>
            <p:cNvPr id="187" name="Agrupar 186">
              <a:extLst>
                <a:ext uri="{FF2B5EF4-FFF2-40B4-BE49-F238E27FC236}">
                  <a16:creationId xmlns:a16="http://schemas.microsoft.com/office/drawing/2014/main" id="{37F3E545-EB95-48E1-8126-8F7A666DCB40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196" name="CaixaDeTexto 195">
                <a:extLst>
                  <a:ext uri="{FF2B5EF4-FFF2-40B4-BE49-F238E27FC236}">
                    <a16:creationId xmlns:a16="http://schemas.microsoft.com/office/drawing/2014/main" id="{4A9DB337-2257-44E3-91FE-FFBE2DD3678B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197" name="CaixaDeTexto 196">
                <a:extLst>
                  <a:ext uri="{FF2B5EF4-FFF2-40B4-BE49-F238E27FC236}">
                    <a16:creationId xmlns:a16="http://schemas.microsoft.com/office/drawing/2014/main" id="{94CEE5F4-BCB4-4E96-876F-385815ACA063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198" name="CaixaDeTexto 197">
                <a:extLst>
                  <a:ext uri="{FF2B5EF4-FFF2-40B4-BE49-F238E27FC236}">
                    <a16:creationId xmlns:a16="http://schemas.microsoft.com/office/drawing/2014/main" id="{D3E881BC-9212-4B58-91C0-798F56A5C239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188" name="Agrupar 187">
              <a:extLst>
                <a:ext uri="{FF2B5EF4-FFF2-40B4-BE49-F238E27FC236}">
                  <a16:creationId xmlns:a16="http://schemas.microsoft.com/office/drawing/2014/main" id="{5699C0B7-465A-457F-8F28-DB8F772F2674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193" name="CaixaDeTexto 192">
                <a:extLst>
                  <a:ext uri="{FF2B5EF4-FFF2-40B4-BE49-F238E27FC236}">
                    <a16:creationId xmlns:a16="http://schemas.microsoft.com/office/drawing/2014/main" id="{7B700168-9701-4044-B1F7-1B4D8D37CE1F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194" name="CaixaDeTexto 193">
                <a:extLst>
                  <a:ext uri="{FF2B5EF4-FFF2-40B4-BE49-F238E27FC236}">
                    <a16:creationId xmlns:a16="http://schemas.microsoft.com/office/drawing/2014/main" id="{A46EC5BC-DD16-4E3C-AE14-F1F3231861C5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195" name="CaixaDeTexto 194">
                <a:extLst>
                  <a:ext uri="{FF2B5EF4-FFF2-40B4-BE49-F238E27FC236}">
                    <a16:creationId xmlns:a16="http://schemas.microsoft.com/office/drawing/2014/main" id="{04247665-3BF5-4A59-AA3C-87CDE7890F97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189" name="Agrupar 188">
              <a:extLst>
                <a:ext uri="{FF2B5EF4-FFF2-40B4-BE49-F238E27FC236}">
                  <a16:creationId xmlns:a16="http://schemas.microsoft.com/office/drawing/2014/main" id="{64D98F40-7F22-4E6F-B6FA-F142D85B2222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190" name="CaixaDeTexto 189">
                <a:extLst>
                  <a:ext uri="{FF2B5EF4-FFF2-40B4-BE49-F238E27FC236}">
                    <a16:creationId xmlns:a16="http://schemas.microsoft.com/office/drawing/2014/main" id="{6EF0796D-CABE-49E1-979A-36BAB054728A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191" name="CaixaDeTexto 190">
                <a:extLst>
                  <a:ext uri="{FF2B5EF4-FFF2-40B4-BE49-F238E27FC236}">
                    <a16:creationId xmlns:a16="http://schemas.microsoft.com/office/drawing/2014/main" id="{0EDE368E-98E7-4702-AB0A-A0B249A69B7F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192" name="CaixaDeTexto 191">
                <a:extLst>
                  <a:ext uri="{FF2B5EF4-FFF2-40B4-BE49-F238E27FC236}">
                    <a16:creationId xmlns:a16="http://schemas.microsoft.com/office/drawing/2014/main" id="{B34E5AFD-3EF3-484E-BB13-922F0E38CA65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199" name="Agrupar 198">
            <a:extLst>
              <a:ext uri="{FF2B5EF4-FFF2-40B4-BE49-F238E27FC236}">
                <a16:creationId xmlns:a16="http://schemas.microsoft.com/office/drawing/2014/main" id="{382348BD-4367-4266-B45D-379EFC53D4D8}"/>
              </a:ext>
            </a:extLst>
          </p:cNvPr>
          <p:cNvGrpSpPr/>
          <p:nvPr/>
        </p:nvGrpSpPr>
        <p:grpSpPr>
          <a:xfrm>
            <a:off x="3405927" y="1035561"/>
            <a:ext cx="2328665" cy="248148"/>
            <a:chOff x="365512" y="1046529"/>
            <a:chExt cx="2328665" cy="248148"/>
          </a:xfrm>
        </p:grpSpPr>
        <p:grpSp>
          <p:nvGrpSpPr>
            <p:cNvPr id="200" name="Agrupar 199">
              <a:extLst>
                <a:ext uri="{FF2B5EF4-FFF2-40B4-BE49-F238E27FC236}">
                  <a16:creationId xmlns:a16="http://schemas.microsoft.com/office/drawing/2014/main" id="{304D2FF5-9696-4940-8E4D-9675DF7D733A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09" name="CaixaDeTexto 208">
                <a:extLst>
                  <a:ext uri="{FF2B5EF4-FFF2-40B4-BE49-F238E27FC236}">
                    <a16:creationId xmlns:a16="http://schemas.microsoft.com/office/drawing/2014/main" id="{82640C7B-CF61-414E-9A8B-49BF12A7741A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10" name="CaixaDeTexto 209">
                <a:extLst>
                  <a:ext uri="{FF2B5EF4-FFF2-40B4-BE49-F238E27FC236}">
                    <a16:creationId xmlns:a16="http://schemas.microsoft.com/office/drawing/2014/main" id="{BC9A3DDC-83F8-46F4-8680-236D7BDE752C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11" name="CaixaDeTexto 210">
                <a:extLst>
                  <a:ext uri="{FF2B5EF4-FFF2-40B4-BE49-F238E27FC236}">
                    <a16:creationId xmlns:a16="http://schemas.microsoft.com/office/drawing/2014/main" id="{570E5004-AE9F-4E82-B154-942CAD4BFC2E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01" name="Agrupar 200">
              <a:extLst>
                <a:ext uri="{FF2B5EF4-FFF2-40B4-BE49-F238E27FC236}">
                  <a16:creationId xmlns:a16="http://schemas.microsoft.com/office/drawing/2014/main" id="{0D3546EA-ADD8-4E60-AF13-DA691BD9455F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06" name="CaixaDeTexto 205">
                <a:extLst>
                  <a:ext uri="{FF2B5EF4-FFF2-40B4-BE49-F238E27FC236}">
                    <a16:creationId xmlns:a16="http://schemas.microsoft.com/office/drawing/2014/main" id="{E6CF870E-31B7-4AB9-BE2C-2D7BDC0AB4F2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07" name="CaixaDeTexto 206">
                <a:extLst>
                  <a:ext uri="{FF2B5EF4-FFF2-40B4-BE49-F238E27FC236}">
                    <a16:creationId xmlns:a16="http://schemas.microsoft.com/office/drawing/2014/main" id="{05928310-E7E5-47C1-8E88-18F6404EB2E3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08" name="CaixaDeTexto 207">
                <a:extLst>
                  <a:ext uri="{FF2B5EF4-FFF2-40B4-BE49-F238E27FC236}">
                    <a16:creationId xmlns:a16="http://schemas.microsoft.com/office/drawing/2014/main" id="{1853FBF8-8FAA-4C1F-A348-792DA0BE9140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02" name="Agrupar 201">
              <a:extLst>
                <a:ext uri="{FF2B5EF4-FFF2-40B4-BE49-F238E27FC236}">
                  <a16:creationId xmlns:a16="http://schemas.microsoft.com/office/drawing/2014/main" id="{83BA2517-18A1-4910-9799-4D23F3FAB40B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03" name="CaixaDeTexto 202">
                <a:extLst>
                  <a:ext uri="{FF2B5EF4-FFF2-40B4-BE49-F238E27FC236}">
                    <a16:creationId xmlns:a16="http://schemas.microsoft.com/office/drawing/2014/main" id="{338D5DD4-9544-4889-8973-E261A538149B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04" name="CaixaDeTexto 203">
                <a:extLst>
                  <a:ext uri="{FF2B5EF4-FFF2-40B4-BE49-F238E27FC236}">
                    <a16:creationId xmlns:a16="http://schemas.microsoft.com/office/drawing/2014/main" id="{49F585B9-48FF-4F4D-896B-401076E5EBCB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05" name="CaixaDeTexto 204">
                <a:extLst>
                  <a:ext uri="{FF2B5EF4-FFF2-40B4-BE49-F238E27FC236}">
                    <a16:creationId xmlns:a16="http://schemas.microsoft.com/office/drawing/2014/main" id="{06DACF06-C6DE-40F9-91E9-CDA72271F42D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12" name="Agrupar 211">
            <a:extLst>
              <a:ext uri="{FF2B5EF4-FFF2-40B4-BE49-F238E27FC236}">
                <a16:creationId xmlns:a16="http://schemas.microsoft.com/office/drawing/2014/main" id="{97917161-9501-451A-AD67-8FF8F2F949DA}"/>
              </a:ext>
            </a:extLst>
          </p:cNvPr>
          <p:cNvGrpSpPr/>
          <p:nvPr/>
        </p:nvGrpSpPr>
        <p:grpSpPr>
          <a:xfrm>
            <a:off x="389464" y="3079243"/>
            <a:ext cx="2328665" cy="248148"/>
            <a:chOff x="365512" y="1046529"/>
            <a:chExt cx="2328665" cy="248148"/>
          </a:xfrm>
        </p:grpSpPr>
        <p:grpSp>
          <p:nvGrpSpPr>
            <p:cNvPr id="213" name="Agrupar 212">
              <a:extLst>
                <a:ext uri="{FF2B5EF4-FFF2-40B4-BE49-F238E27FC236}">
                  <a16:creationId xmlns:a16="http://schemas.microsoft.com/office/drawing/2014/main" id="{BAEC860B-6518-4B41-9DDA-D66BE61B36CA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22" name="CaixaDeTexto 221">
                <a:extLst>
                  <a:ext uri="{FF2B5EF4-FFF2-40B4-BE49-F238E27FC236}">
                    <a16:creationId xmlns:a16="http://schemas.microsoft.com/office/drawing/2014/main" id="{58A12558-77C9-43B6-B250-59AC14C93950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23" name="CaixaDeTexto 222">
                <a:extLst>
                  <a:ext uri="{FF2B5EF4-FFF2-40B4-BE49-F238E27FC236}">
                    <a16:creationId xmlns:a16="http://schemas.microsoft.com/office/drawing/2014/main" id="{6B151070-6C43-4556-A29F-C0D286CB5171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24" name="CaixaDeTexto 223">
                <a:extLst>
                  <a:ext uri="{FF2B5EF4-FFF2-40B4-BE49-F238E27FC236}">
                    <a16:creationId xmlns:a16="http://schemas.microsoft.com/office/drawing/2014/main" id="{A5346CC1-DC7B-48D4-A9B0-F862534B4821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14" name="Agrupar 213">
              <a:extLst>
                <a:ext uri="{FF2B5EF4-FFF2-40B4-BE49-F238E27FC236}">
                  <a16:creationId xmlns:a16="http://schemas.microsoft.com/office/drawing/2014/main" id="{1B1C44F7-5946-4FA7-9CC1-3CD22FCF1635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19" name="CaixaDeTexto 218">
                <a:extLst>
                  <a:ext uri="{FF2B5EF4-FFF2-40B4-BE49-F238E27FC236}">
                    <a16:creationId xmlns:a16="http://schemas.microsoft.com/office/drawing/2014/main" id="{5048F5D4-8EE6-4801-BDC2-7C7AD4EEC2B6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20" name="CaixaDeTexto 219">
                <a:extLst>
                  <a:ext uri="{FF2B5EF4-FFF2-40B4-BE49-F238E27FC236}">
                    <a16:creationId xmlns:a16="http://schemas.microsoft.com/office/drawing/2014/main" id="{2363CC58-5A3C-4497-BE6E-08011AAFB6B5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21" name="CaixaDeTexto 220">
                <a:extLst>
                  <a:ext uri="{FF2B5EF4-FFF2-40B4-BE49-F238E27FC236}">
                    <a16:creationId xmlns:a16="http://schemas.microsoft.com/office/drawing/2014/main" id="{72633813-7943-4438-A6C4-47F21DB446E2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15" name="Agrupar 214">
              <a:extLst>
                <a:ext uri="{FF2B5EF4-FFF2-40B4-BE49-F238E27FC236}">
                  <a16:creationId xmlns:a16="http://schemas.microsoft.com/office/drawing/2014/main" id="{073F3835-5B4C-4019-B482-B5CABA42ADDF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16" name="CaixaDeTexto 215">
                <a:extLst>
                  <a:ext uri="{FF2B5EF4-FFF2-40B4-BE49-F238E27FC236}">
                    <a16:creationId xmlns:a16="http://schemas.microsoft.com/office/drawing/2014/main" id="{949DB34D-1217-4A21-A168-F2E7EEBEEEAC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17" name="CaixaDeTexto 216">
                <a:extLst>
                  <a:ext uri="{FF2B5EF4-FFF2-40B4-BE49-F238E27FC236}">
                    <a16:creationId xmlns:a16="http://schemas.microsoft.com/office/drawing/2014/main" id="{0D44E7ED-7FE4-4648-A4DA-994264651621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18" name="CaixaDeTexto 217">
                <a:extLst>
                  <a:ext uri="{FF2B5EF4-FFF2-40B4-BE49-F238E27FC236}">
                    <a16:creationId xmlns:a16="http://schemas.microsoft.com/office/drawing/2014/main" id="{2520F0DD-86F6-4E5F-B971-3A11EEB0C11C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25" name="Agrupar 224">
            <a:extLst>
              <a:ext uri="{FF2B5EF4-FFF2-40B4-BE49-F238E27FC236}">
                <a16:creationId xmlns:a16="http://schemas.microsoft.com/office/drawing/2014/main" id="{C87F0FA8-D4E4-4718-9616-EC75F8742DEF}"/>
              </a:ext>
            </a:extLst>
          </p:cNvPr>
          <p:cNvGrpSpPr/>
          <p:nvPr/>
        </p:nvGrpSpPr>
        <p:grpSpPr>
          <a:xfrm>
            <a:off x="6422450" y="3079243"/>
            <a:ext cx="2328665" cy="248148"/>
            <a:chOff x="365512" y="1046529"/>
            <a:chExt cx="2328665" cy="248148"/>
          </a:xfrm>
        </p:grpSpPr>
        <p:grpSp>
          <p:nvGrpSpPr>
            <p:cNvPr id="226" name="Agrupar 225">
              <a:extLst>
                <a:ext uri="{FF2B5EF4-FFF2-40B4-BE49-F238E27FC236}">
                  <a16:creationId xmlns:a16="http://schemas.microsoft.com/office/drawing/2014/main" id="{706B49FD-5791-409D-B775-94DCF4AF3C4A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35" name="CaixaDeTexto 234">
                <a:extLst>
                  <a:ext uri="{FF2B5EF4-FFF2-40B4-BE49-F238E27FC236}">
                    <a16:creationId xmlns:a16="http://schemas.microsoft.com/office/drawing/2014/main" id="{AFCBD8EA-7370-46F2-A613-A1F5A4830B16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36" name="CaixaDeTexto 235">
                <a:extLst>
                  <a:ext uri="{FF2B5EF4-FFF2-40B4-BE49-F238E27FC236}">
                    <a16:creationId xmlns:a16="http://schemas.microsoft.com/office/drawing/2014/main" id="{FD9416BA-A0A7-425D-A2AB-879802060155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37" name="CaixaDeTexto 236">
                <a:extLst>
                  <a:ext uri="{FF2B5EF4-FFF2-40B4-BE49-F238E27FC236}">
                    <a16:creationId xmlns:a16="http://schemas.microsoft.com/office/drawing/2014/main" id="{756C42E9-2638-42FD-95A7-D0D2370B2036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27" name="Agrupar 226">
              <a:extLst>
                <a:ext uri="{FF2B5EF4-FFF2-40B4-BE49-F238E27FC236}">
                  <a16:creationId xmlns:a16="http://schemas.microsoft.com/office/drawing/2014/main" id="{5E0D6F87-5B87-423A-939B-D65CE99B36A0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32" name="CaixaDeTexto 231">
                <a:extLst>
                  <a:ext uri="{FF2B5EF4-FFF2-40B4-BE49-F238E27FC236}">
                    <a16:creationId xmlns:a16="http://schemas.microsoft.com/office/drawing/2014/main" id="{4151EB04-1C15-4BF9-994C-555253AB877B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33" name="CaixaDeTexto 232">
                <a:extLst>
                  <a:ext uri="{FF2B5EF4-FFF2-40B4-BE49-F238E27FC236}">
                    <a16:creationId xmlns:a16="http://schemas.microsoft.com/office/drawing/2014/main" id="{934BD9D9-481A-49A0-BA33-DFFC8E0A05EA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34" name="CaixaDeTexto 233">
                <a:extLst>
                  <a:ext uri="{FF2B5EF4-FFF2-40B4-BE49-F238E27FC236}">
                    <a16:creationId xmlns:a16="http://schemas.microsoft.com/office/drawing/2014/main" id="{9DE4AB1F-2613-49A4-BED2-8F1FFE9DDE35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28" name="Agrupar 227">
              <a:extLst>
                <a:ext uri="{FF2B5EF4-FFF2-40B4-BE49-F238E27FC236}">
                  <a16:creationId xmlns:a16="http://schemas.microsoft.com/office/drawing/2014/main" id="{3615482B-70AF-4A6D-B5C4-FC344B2581F5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29" name="CaixaDeTexto 228">
                <a:extLst>
                  <a:ext uri="{FF2B5EF4-FFF2-40B4-BE49-F238E27FC236}">
                    <a16:creationId xmlns:a16="http://schemas.microsoft.com/office/drawing/2014/main" id="{1DDE3669-D352-4F50-8244-B4EE006FFFD7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30" name="CaixaDeTexto 229">
                <a:extLst>
                  <a:ext uri="{FF2B5EF4-FFF2-40B4-BE49-F238E27FC236}">
                    <a16:creationId xmlns:a16="http://schemas.microsoft.com/office/drawing/2014/main" id="{0CD7AD7D-EA09-466A-B817-0622235738ED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31" name="CaixaDeTexto 230">
                <a:extLst>
                  <a:ext uri="{FF2B5EF4-FFF2-40B4-BE49-F238E27FC236}">
                    <a16:creationId xmlns:a16="http://schemas.microsoft.com/office/drawing/2014/main" id="{BD66A292-6424-432E-9D88-D9D612B69AB7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38" name="Agrupar 237">
            <a:extLst>
              <a:ext uri="{FF2B5EF4-FFF2-40B4-BE49-F238E27FC236}">
                <a16:creationId xmlns:a16="http://schemas.microsoft.com/office/drawing/2014/main" id="{0E201A1C-F4F0-4BB6-ACCA-947D5A6F0E03}"/>
              </a:ext>
            </a:extLst>
          </p:cNvPr>
          <p:cNvGrpSpPr/>
          <p:nvPr/>
        </p:nvGrpSpPr>
        <p:grpSpPr>
          <a:xfrm>
            <a:off x="3401571" y="3079243"/>
            <a:ext cx="2328665" cy="248148"/>
            <a:chOff x="365512" y="1046529"/>
            <a:chExt cx="2328665" cy="248148"/>
          </a:xfrm>
        </p:grpSpPr>
        <p:grpSp>
          <p:nvGrpSpPr>
            <p:cNvPr id="239" name="Agrupar 238">
              <a:extLst>
                <a:ext uri="{FF2B5EF4-FFF2-40B4-BE49-F238E27FC236}">
                  <a16:creationId xmlns:a16="http://schemas.microsoft.com/office/drawing/2014/main" id="{EC5EA925-86AC-4F85-A45E-F2897DD361A7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48" name="CaixaDeTexto 247">
                <a:extLst>
                  <a:ext uri="{FF2B5EF4-FFF2-40B4-BE49-F238E27FC236}">
                    <a16:creationId xmlns:a16="http://schemas.microsoft.com/office/drawing/2014/main" id="{96C5FE6C-7B51-4654-A329-F35579EFDD64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49" name="CaixaDeTexto 248">
                <a:extLst>
                  <a:ext uri="{FF2B5EF4-FFF2-40B4-BE49-F238E27FC236}">
                    <a16:creationId xmlns:a16="http://schemas.microsoft.com/office/drawing/2014/main" id="{6C1873BF-AFB3-4297-BE3A-F05BF6DC0357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50" name="CaixaDeTexto 249">
                <a:extLst>
                  <a:ext uri="{FF2B5EF4-FFF2-40B4-BE49-F238E27FC236}">
                    <a16:creationId xmlns:a16="http://schemas.microsoft.com/office/drawing/2014/main" id="{240E75F4-BCBA-4BE6-ACD8-672CA7FA4646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40" name="Agrupar 239">
              <a:extLst>
                <a:ext uri="{FF2B5EF4-FFF2-40B4-BE49-F238E27FC236}">
                  <a16:creationId xmlns:a16="http://schemas.microsoft.com/office/drawing/2014/main" id="{D8C4D943-7B19-414F-A1D0-536E6E5FDAF2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45" name="CaixaDeTexto 244">
                <a:extLst>
                  <a:ext uri="{FF2B5EF4-FFF2-40B4-BE49-F238E27FC236}">
                    <a16:creationId xmlns:a16="http://schemas.microsoft.com/office/drawing/2014/main" id="{21F1CB63-5AC4-4189-B462-23DED7B1A8D6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46" name="CaixaDeTexto 245">
                <a:extLst>
                  <a:ext uri="{FF2B5EF4-FFF2-40B4-BE49-F238E27FC236}">
                    <a16:creationId xmlns:a16="http://schemas.microsoft.com/office/drawing/2014/main" id="{0AB022EC-62CD-4A80-9FB3-778D2231DCBA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47" name="CaixaDeTexto 246">
                <a:extLst>
                  <a:ext uri="{FF2B5EF4-FFF2-40B4-BE49-F238E27FC236}">
                    <a16:creationId xmlns:a16="http://schemas.microsoft.com/office/drawing/2014/main" id="{11BA1623-468C-4EAD-8B56-5B9FE4088BBE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41" name="Agrupar 240">
              <a:extLst>
                <a:ext uri="{FF2B5EF4-FFF2-40B4-BE49-F238E27FC236}">
                  <a16:creationId xmlns:a16="http://schemas.microsoft.com/office/drawing/2014/main" id="{F10C487C-ACB9-4B38-941F-A94342B67B91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42" name="CaixaDeTexto 241">
                <a:extLst>
                  <a:ext uri="{FF2B5EF4-FFF2-40B4-BE49-F238E27FC236}">
                    <a16:creationId xmlns:a16="http://schemas.microsoft.com/office/drawing/2014/main" id="{2254044B-2211-4E9C-8E90-7DE29CC2F3AF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43" name="CaixaDeTexto 242">
                <a:extLst>
                  <a:ext uri="{FF2B5EF4-FFF2-40B4-BE49-F238E27FC236}">
                    <a16:creationId xmlns:a16="http://schemas.microsoft.com/office/drawing/2014/main" id="{EB60816F-5AB5-4EBD-AE63-84ECA36B6D7C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44" name="CaixaDeTexto 243">
                <a:extLst>
                  <a:ext uri="{FF2B5EF4-FFF2-40B4-BE49-F238E27FC236}">
                    <a16:creationId xmlns:a16="http://schemas.microsoft.com/office/drawing/2014/main" id="{AC19A1A1-3EC9-4823-8A2B-AEFE4F38B6C6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51" name="Agrupar 250">
            <a:extLst>
              <a:ext uri="{FF2B5EF4-FFF2-40B4-BE49-F238E27FC236}">
                <a16:creationId xmlns:a16="http://schemas.microsoft.com/office/drawing/2014/main" id="{889EFF52-4450-49EA-8833-064945DC2502}"/>
              </a:ext>
            </a:extLst>
          </p:cNvPr>
          <p:cNvGrpSpPr/>
          <p:nvPr/>
        </p:nvGrpSpPr>
        <p:grpSpPr>
          <a:xfrm>
            <a:off x="392662" y="5101228"/>
            <a:ext cx="2328665" cy="248148"/>
            <a:chOff x="365512" y="1046529"/>
            <a:chExt cx="2328665" cy="248148"/>
          </a:xfrm>
        </p:grpSpPr>
        <p:grpSp>
          <p:nvGrpSpPr>
            <p:cNvPr id="252" name="Agrupar 251">
              <a:extLst>
                <a:ext uri="{FF2B5EF4-FFF2-40B4-BE49-F238E27FC236}">
                  <a16:creationId xmlns:a16="http://schemas.microsoft.com/office/drawing/2014/main" id="{FA8D5CA4-274E-49B0-A128-3238327DB27E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61" name="CaixaDeTexto 260">
                <a:extLst>
                  <a:ext uri="{FF2B5EF4-FFF2-40B4-BE49-F238E27FC236}">
                    <a16:creationId xmlns:a16="http://schemas.microsoft.com/office/drawing/2014/main" id="{5C34C21A-CCB9-4D25-B7EE-4E230DE18143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62" name="CaixaDeTexto 261">
                <a:extLst>
                  <a:ext uri="{FF2B5EF4-FFF2-40B4-BE49-F238E27FC236}">
                    <a16:creationId xmlns:a16="http://schemas.microsoft.com/office/drawing/2014/main" id="{9136AE52-8337-485C-B90E-0F03641668C3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63" name="CaixaDeTexto 262">
                <a:extLst>
                  <a:ext uri="{FF2B5EF4-FFF2-40B4-BE49-F238E27FC236}">
                    <a16:creationId xmlns:a16="http://schemas.microsoft.com/office/drawing/2014/main" id="{00A879B7-2A0F-43A3-8B75-CF19E1ADFD22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53" name="Agrupar 252">
              <a:extLst>
                <a:ext uri="{FF2B5EF4-FFF2-40B4-BE49-F238E27FC236}">
                  <a16:creationId xmlns:a16="http://schemas.microsoft.com/office/drawing/2014/main" id="{D74E097A-12B2-4C77-95E5-15B37CD53C0D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58" name="CaixaDeTexto 257">
                <a:extLst>
                  <a:ext uri="{FF2B5EF4-FFF2-40B4-BE49-F238E27FC236}">
                    <a16:creationId xmlns:a16="http://schemas.microsoft.com/office/drawing/2014/main" id="{E009F2C8-F51E-48B0-8B19-A660578310C6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59" name="CaixaDeTexto 258">
                <a:extLst>
                  <a:ext uri="{FF2B5EF4-FFF2-40B4-BE49-F238E27FC236}">
                    <a16:creationId xmlns:a16="http://schemas.microsoft.com/office/drawing/2014/main" id="{914A73C7-31DD-4A19-BE69-5E271DB6A7B4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60" name="CaixaDeTexto 259">
                <a:extLst>
                  <a:ext uri="{FF2B5EF4-FFF2-40B4-BE49-F238E27FC236}">
                    <a16:creationId xmlns:a16="http://schemas.microsoft.com/office/drawing/2014/main" id="{D87EB5C7-60C9-4750-87DC-9F1179A7A3D1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54" name="Agrupar 253">
              <a:extLst>
                <a:ext uri="{FF2B5EF4-FFF2-40B4-BE49-F238E27FC236}">
                  <a16:creationId xmlns:a16="http://schemas.microsoft.com/office/drawing/2014/main" id="{6019AAB6-87CE-4834-84AF-0E625BB8B082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55" name="CaixaDeTexto 254">
                <a:extLst>
                  <a:ext uri="{FF2B5EF4-FFF2-40B4-BE49-F238E27FC236}">
                    <a16:creationId xmlns:a16="http://schemas.microsoft.com/office/drawing/2014/main" id="{5283095A-3B8C-45D0-B716-589FA358074B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56" name="CaixaDeTexto 255">
                <a:extLst>
                  <a:ext uri="{FF2B5EF4-FFF2-40B4-BE49-F238E27FC236}">
                    <a16:creationId xmlns:a16="http://schemas.microsoft.com/office/drawing/2014/main" id="{66B3C270-36D9-4D5C-A90B-E86F45D44B66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57" name="CaixaDeTexto 256">
                <a:extLst>
                  <a:ext uri="{FF2B5EF4-FFF2-40B4-BE49-F238E27FC236}">
                    <a16:creationId xmlns:a16="http://schemas.microsoft.com/office/drawing/2014/main" id="{96AB6A5B-956C-4FCD-8258-6220B62EC76D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64" name="Agrupar 263">
            <a:extLst>
              <a:ext uri="{FF2B5EF4-FFF2-40B4-BE49-F238E27FC236}">
                <a16:creationId xmlns:a16="http://schemas.microsoft.com/office/drawing/2014/main" id="{E13F99A8-F122-4520-B02E-27400C98DC8B}"/>
              </a:ext>
            </a:extLst>
          </p:cNvPr>
          <p:cNvGrpSpPr/>
          <p:nvPr/>
        </p:nvGrpSpPr>
        <p:grpSpPr>
          <a:xfrm>
            <a:off x="6425648" y="5101228"/>
            <a:ext cx="2328665" cy="248148"/>
            <a:chOff x="365512" y="1046529"/>
            <a:chExt cx="2328665" cy="248148"/>
          </a:xfrm>
        </p:grpSpPr>
        <p:grpSp>
          <p:nvGrpSpPr>
            <p:cNvPr id="265" name="Agrupar 264">
              <a:extLst>
                <a:ext uri="{FF2B5EF4-FFF2-40B4-BE49-F238E27FC236}">
                  <a16:creationId xmlns:a16="http://schemas.microsoft.com/office/drawing/2014/main" id="{04FBF809-FA33-48B7-8FEF-F1ED90C313F4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74" name="CaixaDeTexto 273">
                <a:extLst>
                  <a:ext uri="{FF2B5EF4-FFF2-40B4-BE49-F238E27FC236}">
                    <a16:creationId xmlns:a16="http://schemas.microsoft.com/office/drawing/2014/main" id="{58EC4530-094C-4678-8F95-6F81B742C848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75" name="CaixaDeTexto 274">
                <a:extLst>
                  <a:ext uri="{FF2B5EF4-FFF2-40B4-BE49-F238E27FC236}">
                    <a16:creationId xmlns:a16="http://schemas.microsoft.com/office/drawing/2014/main" id="{7C2758DB-150B-4BEE-859E-4D255DF4CC2D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76" name="CaixaDeTexto 275">
                <a:extLst>
                  <a:ext uri="{FF2B5EF4-FFF2-40B4-BE49-F238E27FC236}">
                    <a16:creationId xmlns:a16="http://schemas.microsoft.com/office/drawing/2014/main" id="{B5AFB1A2-4324-4EB4-A427-CE2B097D99F6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66" name="Agrupar 265">
              <a:extLst>
                <a:ext uri="{FF2B5EF4-FFF2-40B4-BE49-F238E27FC236}">
                  <a16:creationId xmlns:a16="http://schemas.microsoft.com/office/drawing/2014/main" id="{CB368F75-EEA1-4B5D-AFF0-CAA4D6C2177B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71" name="CaixaDeTexto 270">
                <a:extLst>
                  <a:ext uri="{FF2B5EF4-FFF2-40B4-BE49-F238E27FC236}">
                    <a16:creationId xmlns:a16="http://schemas.microsoft.com/office/drawing/2014/main" id="{A18BCDDE-9389-4162-8C04-691268F52CD3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72" name="CaixaDeTexto 271">
                <a:extLst>
                  <a:ext uri="{FF2B5EF4-FFF2-40B4-BE49-F238E27FC236}">
                    <a16:creationId xmlns:a16="http://schemas.microsoft.com/office/drawing/2014/main" id="{BE2FADAA-FFE5-419B-926F-F30297648CF9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73" name="CaixaDeTexto 272">
                <a:extLst>
                  <a:ext uri="{FF2B5EF4-FFF2-40B4-BE49-F238E27FC236}">
                    <a16:creationId xmlns:a16="http://schemas.microsoft.com/office/drawing/2014/main" id="{D461FDCB-29B2-4CE4-80BE-4392A9FF2C53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67" name="Agrupar 266">
              <a:extLst>
                <a:ext uri="{FF2B5EF4-FFF2-40B4-BE49-F238E27FC236}">
                  <a16:creationId xmlns:a16="http://schemas.microsoft.com/office/drawing/2014/main" id="{E855D011-1E67-41D6-B85C-30EF1C254EA2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68" name="CaixaDeTexto 267">
                <a:extLst>
                  <a:ext uri="{FF2B5EF4-FFF2-40B4-BE49-F238E27FC236}">
                    <a16:creationId xmlns:a16="http://schemas.microsoft.com/office/drawing/2014/main" id="{6361731E-D74D-4552-A7BA-09CEB3C92780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69" name="CaixaDeTexto 268">
                <a:extLst>
                  <a:ext uri="{FF2B5EF4-FFF2-40B4-BE49-F238E27FC236}">
                    <a16:creationId xmlns:a16="http://schemas.microsoft.com/office/drawing/2014/main" id="{BCF6E63E-A351-4254-906C-15719ED7B17F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70" name="CaixaDeTexto 269">
                <a:extLst>
                  <a:ext uri="{FF2B5EF4-FFF2-40B4-BE49-F238E27FC236}">
                    <a16:creationId xmlns:a16="http://schemas.microsoft.com/office/drawing/2014/main" id="{836CC399-BB80-45AD-9FC4-0F1757D4F5A2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grpSp>
        <p:nvGrpSpPr>
          <p:cNvPr id="277" name="Agrupar 276">
            <a:extLst>
              <a:ext uri="{FF2B5EF4-FFF2-40B4-BE49-F238E27FC236}">
                <a16:creationId xmlns:a16="http://schemas.microsoft.com/office/drawing/2014/main" id="{1655CEF6-6E11-4B3E-9E46-996DB7D34256}"/>
              </a:ext>
            </a:extLst>
          </p:cNvPr>
          <p:cNvGrpSpPr/>
          <p:nvPr/>
        </p:nvGrpSpPr>
        <p:grpSpPr>
          <a:xfrm>
            <a:off x="3404769" y="5101228"/>
            <a:ext cx="2328665" cy="248148"/>
            <a:chOff x="365512" y="1046529"/>
            <a:chExt cx="2328665" cy="248148"/>
          </a:xfrm>
        </p:grpSpPr>
        <p:grpSp>
          <p:nvGrpSpPr>
            <p:cNvPr id="278" name="Agrupar 277">
              <a:extLst>
                <a:ext uri="{FF2B5EF4-FFF2-40B4-BE49-F238E27FC236}">
                  <a16:creationId xmlns:a16="http://schemas.microsoft.com/office/drawing/2014/main" id="{3A63D6AE-109E-4313-97CA-34E88ACB939E}"/>
                </a:ext>
              </a:extLst>
            </p:cNvPr>
            <p:cNvGrpSpPr/>
            <p:nvPr/>
          </p:nvGrpSpPr>
          <p:grpSpPr>
            <a:xfrm>
              <a:off x="365512" y="1046529"/>
              <a:ext cx="888574" cy="246221"/>
              <a:chOff x="365512" y="1046529"/>
              <a:chExt cx="888574" cy="246221"/>
            </a:xfrm>
          </p:grpSpPr>
          <p:sp>
            <p:nvSpPr>
              <p:cNvPr id="287" name="CaixaDeTexto 286">
                <a:extLst>
                  <a:ext uri="{FF2B5EF4-FFF2-40B4-BE49-F238E27FC236}">
                    <a16:creationId xmlns:a16="http://schemas.microsoft.com/office/drawing/2014/main" id="{9B8B8594-7842-4812-944F-4FDAB93B63D4}"/>
                  </a:ext>
                </a:extLst>
              </p:cNvPr>
              <p:cNvSpPr txBox="1"/>
              <p:nvPr/>
            </p:nvSpPr>
            <p:spPr>
              <a:xfrm>
                <a:off x="365512" y="104652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P1</a:t>
                </a:r>
              </a:p>
            </p:txBody>
          </p:sp>
          <p:sp>
            <p:nvSpPr>
              <p:cNvPr id="288" name="CaixaDeTexto 287">
                <a:extLst>
                  <a:ext uri="{FF2B5EF4-FFF2-40B4-BE49-F238E27FC236}">
                    <a16:creationId xmlns:a16="http://schemas.microsoft.com/office/drawing/2014/main" id="{D543F797-D475-47EF-A9F9-2C6025B2CDFC}"/>
                  </a:ext>
                </a:extLst>
              </p:cNvPr>
              <p:cNvSpPr txBox="1"/>
              <p:nvPr/>
            </p:nvSpPr>
            <p:spPr>
              <a:xfrm>
                <a:off x="675788" y="1046529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I1</a:t>
                </a:r>
              </a:p>
            </p:txBody>
          </p:sp>
          <p:sp>
            <p:nvSpPr>
              <p:cNvPr id="289" name="CaixaDeTexto 288">
                <a:extLst>
                  <a:ext uri="{FF2B5EF4-FFF2-40B4-BE49-F238E27FC236}">
                    <a16:creationId xmlns:a16="http://schemas.microsoft.com/office/drawing/2014/main" id="{82EC0EFD-C3F0-4875-8198-C7809DF268B5}"/>
                  </a:ext>
                </a:extLst>
              </p:cNvPr>
              <p:cNvSpPr txBox="1"/>
              <p:nvPr/>
            </p:nvSpPr>
            <p:spPr>
              <a:xfrm>
                <a:off x="936370" y="1046529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N1</a:t>
                </a:r>
              </a:p>
            </p:txBody>
          </p:sp>
        </p:grpSp>
        <p:grpSp>
          <p:nvGrpSpPr>
            <p:cNvPr id="279" name="Agrupar 278">
              <a:extLst>
                <a:ext uri="{FF2B5EF4-FFF2-40B4-BE49-F238E27FC236}">
                  <a16:creationId xmlns:a16="http://schemas.microsoft.com/office/drawing/2014/main" id="{762707D9-89CB-4C6C-8892-3C638110D065}"/>
                </a:ext>
              </a:extLst>
            </p:cNvPr>
            <p:cNvGrpSpPr/>
            <p:nvPr/>
          </p:nvGrpSpPr>
          <p:grpSpPr>
            <a:xfrm>
              <a:off x="1805603" y="1048456"/>
              <a:ext cx="888574" cy="246221"/>
              <a:chOff x="1805603" y="1048456"/>
              <a:chExt cx="888574" cy="246221"/>
            </a:xfrm>
          </p:grpSpPr>
          <p:sp>
            <p:nvSpPr>
              <p:cNvPr id="284" name="CaixaDeTexto 283">
                <a:extLst>
                  <a:ext uri="{FF2B5EF4-FFF2-40B4-BE49-F238E27FC236}">
                    <a16:creationId xmlns:a16="http://schemas.microsoft.com/office/drawing/2014/main" id="{B0E59833-E738-4EC8-9F0C-E3ACBB6BF542}"/>
                  </a:ext>
                </a:extLst>
              </p:cNvPr>
              <p:cNvSpPr txBox="1"/>
              <p:nvPr/>
            </p:nvSpPr>
            <p:spPr>
              <a:xfrm>
                <a:off x="1805603" y="1048456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P2</a:t>
                </a:r>
              </a:p>
            </p:txBody>
          </p:sp>
          <p:sp>
            <p:nvSpPr>
              <p:cNvPr id="285" name="CaixaDeTexto 284">
                <a:extLst>
                  <a:ext uri="{FF2B5EF4-FFF2-40B4-BE49-F238E27FC236}">
                    <a16:creationId xmlns:a16="http://schemas.microsoft.com/office/drawing/2014/main" id="{4B600B1A-A5A2-48F0-BC64-252E4A20D454}"/>
                  </a:ext>
                </a:extLst>
              </p:cNvPr>
              <p:cNvSpPr txBox="1"/>
              <p:nvPr/>
            </p:nvSpPr>
            <p:spPr>
              <a:xfrm>
                <a:off x="2115879" y="1048456"/>
                <a:ext cx="2712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I2</a:t>
                </a:r>
              </a:p>
            </p:txBody>
          </p:sp>
          <p:sp>
            <p:nvSpPr>
              <p:cNvPr id="286" name="CaixaDeTexto 285">
                <a:extLst>
                  <a:ext uri="{FF2B5EF4-FFF2-40B4-BE49-F238E27FC236}">
                    <a16:creationId xmlns:a16="http://schemas.microsoft.com/office/drawing/2014/main" id="{A2EDEAB6-3C0E-4AD6-9F96-8B47EB0F8979}"/>
                  </a:ext>
                </a:extLst>
              </p:cNvPr>
              <p:cNvSpPr txBox="1"/>
              <p:nvPr/>
            </p:nvSpPr>
            <p:spPr>
              <a:xfrm>
                <a:off x="2376461" y="1048456"/>
                <a:ext cx="3177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N2</a:t>
                </a:r>
              </a:p>
            </p:txBody>
          </p:sp>
        </p:grpSp>
        <p:grpSp>
          <p:nvGrpSpPr>
            <p:cNvPr id="280" name="Agrupar 279">
              <a:extLst>
                <a:ext uri="{FF2B5EF4-FFF2-40B4-BE49-F238E27FC236}">
                  <a16:creationId xmlns:a16="http://schemas.microsoft.com/office/drawing/2014/main" id="{B8FD1D83-1C2F-493E-B875-B6313A54FFA8}"/>
                </a:ext>
              </a:extLst>
            </p:cNvPr>
            <p:cNvGrpSpPr/>
            <p:nvPr/>
          </p:nvGrpSpPr>
          <p:grpSpPr>
            <a:xfrm>
              <a:off x="1187395" y="1048456"/>
              <a:ext cx="698392" cy="246221"/>
              <a:chOff x="4194848" y="3081170"/>
              <a:chExt cx="698392" cy="246221"/>
            </a:xfrm>
          </p:grpSpPr>
          <p:sp>
            <p:nvSpPr>
              <p:cNvPr id="281" name="CaixaDeTexto 280">
                <a:extLst>
                  <a:ext uri="{FF2B5EF4-FFF2-40B4-BE49-F238E27FC236}">
                    <a16:creationId xmlns:a16="http://schemas.microsoft.com/office/drawing/2014/main" id="{A2BA1D3D-0BC0-4F25-8295-E80546015B4D}"/>
                  </a:ext>
                </a:extLst>
              </p:cNvPr>
              <p:cNvSpPr txBox="1"/>
              <p:nvPr/>
            </p:nvSpPr>
            <p:spPr>
              <a:xfrm>
                <a:off x="4194848" y="3081170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SL</a:t>
                </a:r>
              </a:p>
            </p:txBody>
          </p:sp>
          <p:sp>
            <p:nvSpPr>
              <p:cNvPr id="282" name="CaixaDeTexto 281">
                <a:extLst>
                  <a:ext uri="{FF2B5EF4-FFF2-40B4-BE49-F238E27FC236}">
                    <a16:creationId xmlns:a16="http://schemas.microsoft.com/office/drawing/2014/main" id="{7DCAFBAA-5B82-4CBC-8E2E-4C39A0CF2C47}"/>
                  </a:ext>
                </a:extLst>
              </p:cNvPr>
              <p:cNvSpPr txBox="1"/>
              <p:nvPr/>
            </p:nvSpPr>
            <p:spPr>
              <a:xfrm>
                <a:off x="4373519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SC</a:t>
                </a:r>
              </a:p>
            </p:txBody>
          </p:sp>
          <p:sp>
            <p:nvSpPr>
              <p:cNvPr id="283" name="CaixaDeTexto 282">
                <a:extLst>
                  <a:ext uri="{FF2B5EF4-FFF2-40B4-BE49-F238E27FC236}">
                    <a16:creationId xmlns:a16="http://schemas.microsoft.com/office/drawing/2014/main" id="{4FAD70DC-383A-4B41-967C-C14559D10CB3}"/>
                  </a:ext>
                </a:extLst>
              </p:cNvPr>
              <p:cNvSpPr txBox="1"/>
              <p:nvPr/>
            </p:nvSpPr>
            <p:spPr>
              <a:xfrm>
                <a:off x="4562700" y="3081170"/>
                <a:ext cx="3305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2"/>
                    </a:solidFill>
                    <a:latin typeface="Arial Narrow" panose="020B0606020202030204" pitchFamily="34" charset="0"/>
                  </a:rPr>
                  <a:t>SR</a:t>
                </a:r>
              </a:p>
            </p:txBody>
          </p:sp>
        </p:grpSp>
      </p:grpSp>
      <p:cxnSp>
        <p:nvCxnSpPr>
          <p:cNvPr id="290" name="Conector de Seta Reta 289">
            <a:extLst>
              <a:ext uri="{FF2B5EF4-FFF2-40B4-BE49-F238E27FC236}">
                <a16:creationId xmlns:a16="http://schemas.microsoft.com/office/drawing/2014/main" id="{155A42CC-F354-4875-8A81-19A98B8E8826}"/>
              </a:ext>
            </a:extLst>
          </p:cNvPr>
          <p:cNvCxnSpPr/>
          <p:nvPr/>
        </p:nvCxnSpPr>
        <p:spPr>
          <a:xfrm>
            <a:off x="3841173" y="841615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Conector de Seta Reta 290">
            <a:extLst>
              <a:ext uri="{FF2B5EF4-FFF2-40B4-BE49-F238E27FC236}">
                <a16:creationId xmlns:a16="http://schemas.microsoft.com/office/drawing/2014/main" id="{6C57DB73-4562-4B27-B135-9D5A5AEAE06E}"/>
              </a:ext>
            </a:extLst>
          </p:cNvPr>
          <p:cNvCxnSpPr/>
          <p:nvPr/>
        </p:nvCxnSpPr>
        <p:spPr>
          <a:xfrm>
            <a:off x="4560249" y="2874329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Conector de Seta Reta 291">
            <a:extLst>
              <a:ext uri="{FF2B5EF4-FFF2-40B4-BE49-F238E27FC236}">
                <a16:creationId xmlns:a16="http://schemas.microsoft.com/office/drawing/2014/main" id="{0E5B90C4-38FE-4831-9F7B-A4117C3DB3F0}"/>
              </a:ext>
            </a:extLst>
          </p:cNvPr>
          <p:cNvCxnSpPr/>
          <p:nvPr/>
        </p:nvCxnSpPr>
        <p:spPr>
          <a:xfrm>
            <a:off x="5281463" y="4896314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Conector de Seta Reta 292">
            <a:extLst>
              <a:ext uri="{FF2B5EF4-FFF2-40B4-BE49-F238E27FC236}">
                <a16:creationId xmlns:a16="http://schemas.microsoft.com/office/drawing/2014/main" id="{54A6826F-6445-413C-809F-E46CF4F29852}"/>
              </a:ext>
            </a:extLst>
          </p:cNvPr>
          <p:cNvCxnSpPr/>
          <p:nvPr/>
        </p:nvCxnSpPr>
        <p:spPr>
          <a:xfrm>
            <a:off x="7151053" y="841615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Conector de Seta Reta 293">
            <a:extLst>
              <a:ext uri="{FF2B5EF4-FFF2-40B4-BE49-F238E27FC236}">
                <a16:creationId xmlns:a16="http://schemas.microsoft.com/office/drawing/2014/main" id="{0E2CB129-668D-423D-A1D7-234D3F284FE4}"/>
              </a:ext>
            </a:extLst>
          </p:cNvPr>
          <p:cNvCxnSpPr/>
          <p:nvPr/>
        </p:nvCxnSpPr>
        <p:spPr>
          <a:xfrm>
            <a:off x="7767092" y="2874329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Conector de Seta Reta 294">
            <a:extLst>
              <a:ext uri="{FF2B5EF4-FFF2-40B4-BE49-F238E27FC236}">
                <a16:creationId xmlns:a16="http://schemas.microsoft.com/office/drawing/2014/main" id="{65AB4B02-A8B8-4477-8803-5187F29C6247}"/>
              </a:ext>
            </a:extLst>
          </p:cNvPr>
          <p:cNvCxnSpPr/>
          <p:nvPr/>
        </p:nvCxnSpPr>
        <p:spPr>
          <a:xfrm>
            <a:off x="8591341" y="4896314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Agrupar 143">
            <a:extLst>
              <a:ext uri="{FF2B5EF4-FFF2-40B4-BE49-F238E27FC236}">
                <a16:creationId xmlns:a16="http://schemas.microsoft.com/office/drawing/2014/main" id="{34DCFF35-8072-4F89-9554-F4E18EAE2810}"/>
              </a:ext>
            </a:extLst>
          </p:cNvPr>
          <p:cNvGrpSpPr/>
          <p:nvPr/>
        </p:nvGrpSpPr>
        <p:grpSpPr>
          <a:xfrm>
            <a:off x="31109" y="6442233"/>
            <a:ext cx="1940468" cy="364251"/>
            <a:chOff x="3520590" y="1584858"/>
            <a:chExt cx="1940468" cy="364251"/>
          </a:xfrm>
        </p:grpSpPr>
        <p:sp>
          <p:nvSpPr>
            <p:cNvPr id="145" name="Retângulo Arredondado 15">
              <a:extLst>
                <a:ext uri="{FF2B5EF4-FFF2-40B4-BE49-F238E27FC236}">
                  <a16:creationId xmlns:a16="http://schemas.microsoft.com/office/drawing/2014/main" id="{DB62277B-6634-4132-8F62-F51FB056E022}"/>
                </a:ext>
              </a:extLst>
            </p:cNvPr>
            <p:cNvSpPr/>
            <p:nvPr/>
          </p:nvSpPr>
          <p:spPr>
            <a:xfrm>
              <a:off x="3534964" y="1584858"/>
              <a:ext cx="1911721" cy="364251"/>
            </a:xfrm>
            <a:prstGeom prst="roundRect">
              <a:avLst>
                <a:gd name="adj" fmla="val 13800"/>
              </a:avLst>
            </a:prstGeom>
            <a:solidFill>
              <a:srgbClr val="00660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6" name="CaixaDeTexto 145">
              <a:extLst>
                <a:ext uri="{FF2B5EF4-FFF2-40B4-BE49-F238E27FC236}">
                  <a16:creationId xmlns:a16="http://schemas.microsoft.com/office/drawing/2014/main" id="{4ABB4631-B6EE-4B04-B0B2-BFE35A52288D}"/>
                </a:ext>
              </a:extLst>
            </p:cNvPr>
            <p:cNvSpPr txBox="1"/>
            <p:nvPr/>
          </p:nvSpPr>
          <p:spPr>
            <a:xfrm>
              <a:off x="3520590" y="1613095"/>
              <a:ext cx="19404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LET: 10 MeV.cm</a:t>
              </a:r>
              <a:r>
                <a:rPr lang="en-US" sz="1400" b="1" baseline="30000" dirty="0">
                  <a:solidFill>
                    <a:schemeClr val="bg1"/>
                  </a:solidFill>
                  <a:latin typeface="+mj-lt"/>
                </a:rPr>
                <a:t>2</a:t>
              </a:r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/mg</a:t>
              </a:r>
            </a:p>
          </p:txBody>
        </p:sp>
      </p:grpSp>
      <p:grpSp>
        <p:nvGrpSpPr>
          <p:cNvPr id="147" name="Agrupar 146">
            <a:extLst>
              <a:ext uri="{FF2B5EF4-FFF2-40B4-BE49-F238E27FC236}">
                <a16:creationId xmlns:a16="http://schemas.microsoft.com/office/drawing/2014/main" id="{54749D4B-8997-47C8-85A4-43A8CA22550D}"/>
              </a:ext>
            </a:extLst>
          </p:cNvPr>
          <p:cNvGrpSpPr/>
          <p:nvPr/>
        </p:nvGrpSpPr>
        <p:grpSpPr>
          <a:xfrm>
            <a:off x="7356167" y="6444712"/>
            <a:ext cx="1763200" cy="438313"/>
            <a:chOff x="4371975" y="6079939"/>
            <a:chExt cx="1763200" cy="438313"/>
          </a:xfrm>
        </p:grpSpPr>
        <p:sp>
          <p:nvSpPr>
            <p:cNvPr id="148" name="Retângulo Arredondado 15">
              <a:extLst>
                <a:ext uri="{FF2B5EF4-FFF2-40B4-BE49-F238E27FC236}">
                  <a16:creationId xmlns:a16="http://schemas.microsoft.com/office/drawing/2014/main" id="{202A091F-256B-4750-9977-AD1F9CA2CB59}"/>
                </a:ext>
              </a:extLst>
            </p:cNvPr>
            <p:cNvSpPr/>
            <p:nvPr/>
          </p:nvSpPr>
          <p:spPr>
            <a:xfrm>
              <a:off x="4371975" y="6080556"/>
              <a:ext cx="1763200" cy="364251"/>
            </a:xfrm>
            <a:prstGeom prst="roundRect">
              <a:avLst>
                <a:gd name="adj" fmla="val 13800"/>
              </a:avLst>
            </a:prstGeom>
            <a:solidFill>
              <a:srgbClr val="FFC00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9" name="CaixaDeTexto 148">
              <a:extLst>
                <a:ext uri="{FF2B5EF4-FFF2-40B4-BE49-F238E27FC236}">
                  <a16:creationId xmlns:a16="http://schemas.microsoft.com/office/drawing/2014/main" id="{2062378A-B8FD-4060-8B21-32FE791AD132}"/>
                </a:ext>
              </a:extLst>
            </p:cNvPr>
            <p:cNvSpPr txBox="1"/>
            <p:nvPr/>
          </p:nvSpPr>
          <p:spPr>
            <a:xfrm>
              <a:off x="4375961" y="6117535"/>
              <a:ext cx="659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b="1" dirty="0"/>
                <a:t>Time:</a:t>
              </a:r>
            </a:p>
          </p:txBody>
        </p:sp>
        <p:pic>
          <p:nvPicPr>
            <p:cNvPr id="150" name="Imagem 149">
              <a:extLst>
                <a:ext uri="{FF2B5EF4-FFF2-40B4-BE49-F238E27FC236}">
                  <a16:creationId xmlns:a16="http://schemas.microsoft.com/office/drawing/2014/main" id="{5321F342-9D35-47FB-A31C-D5A3A9FB84D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896940" y="6079939"/>
              <a:ext cx="1238235" cy="438313"/>
            </a:xfrm>
            <a:prstGeom prst="rect">
              <a:avLst/>
            </a:prstGeom>
          </p:spPr>
        </p:pic>
      </p:grpSp>
      <p:sp>
        <p:nvSpPr>
          <p:cNvPr id="159" name="Retângulo 158">
            <a:extLst>
              <a:ext uri="{FF2B5EF4-FFF2-40B4-BE49-F238E27FC236}">
                <a16:creationId xmlns:a16="http://schemas.microsoft.com/office/drawing/2014/main" id="{09711928-908B-4FDA-8683-6F0B5B6E3FC6}"/>
              </a:ext>
            </a:extLst>
          </p:cNvPr>
          <p:cNvSpPr/>
          <p:nvPr/>
        </p:nvSpPr>
        <p:spPr>
          <a:xfrm>
            <a:off x="3902299" y="0"/>
            <a:ext cx="5241701" cy="786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60" name="Agrupar 159">
            <a:extLst>
              <a:ext uri="{FF2B5EF4-FFF2-40B4-BE49-F238E27FC236}">
                <a16:creationId xmlns:a16="http://schemas.microsoft.com/office/drawing/2014/main" id="{4594F5B4-7491-4464-8E60-1DA82F06DA43}"/>
              </a:ext>
            </a:extLst>
          </p:cNvPr>
          <p:cNvGrpSpPr/>
          <p:nvPr/>
        </p:nvGrpSpPr>
        <p:grpSpPr>
          <a:xfrm>
            <a:off x="7345777" y="53760"/>
            <a:ext cx="1745141" cy="1004413"/>
            <a:chOff x="7345777" y="53760"/>
            <a:chExt cx="1745141" cy="1004413"/>
          </a:xfrm>
        </p:grpSpPr>
        <p:sp>
          <p:nvSpPr>
            <p:cNvPr id="161" name="Retângulo Arredondado 15">
              <a:extLst>
                <a:ext uri="{FF2B5EF4-FFF2-40B4-BE49-F238E27FC236}">
                  <a16:creationId xmlns:a16="http://schemas.microsoft.com/office/drawing/2014/main" id="{E9859215-5270-403A-B59C-4CA997B47582}"/>
                </a:ext>
              </a:extLst>
            </p:cNvPr>
            <p:cNvSpPr/>
            <p:nvPr/>
          </p:nvSpPr>
          <p:spPr>
            <a:xfrm>
              <a:off x="7353837" y="53760"/>
              <a:ext cx="1737081" cy="1004413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6" name="CaixaDeTexto 165">
              <a:extLst>
                <a:ext uri="{FF2B5EF4-FFF2-40B4-BE49-F238E27FC236}">
                  <a16:creationId xmlns:a16="http://schemas.microsoft.com/office/drawing/2014/main" id="{05641566-310C-4EB6-8B12-F71EB0A9C766}"/>
                </a:ext>
              </a:extLst>
            </p:cNvPr>
            <p:cNvSpPr txBox="1"/>
            <p:nvPr/>
          </p:nvSpPr>
          <p:spPr>
            <a:xfrm>
              <a:off x="7345777" y="186217"/>
              <a:ext cx="133241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Abs Total </a:t>
              </a:r>
            </a:p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Current Density </a:t>
              </a:r>
            </a:p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[A/cm</a:t>
              </a:r>
              <a:r>
                <a:rPr lang="en-US" sz="1400" b="1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b="1" dirty="0">
                  <a:latin typeface="Arial Narrow" panose="020B0606020202030204" pitchFamily="34" charset="0"/>
                </a:rPr>
                <a:t>]|</a:t>
              </a:r>
            </a:p>
          </p:txBody>
        </p:sp>
        <p:pic>
          <p:nvPicPr>
            <p:cNvPr id="167" name="Imagem 166" descr="C:\Users\Rudolf\AppData\Local\Microsoft\Windows\INetCache\Content.Word\n198_hCurrentDensity_PIN_1_0009.png">
              <a:extLst>
                <a:ext uri="{FF2B5EF4-FFF2-40B4-BE49-F238E27FC236}">
                  <a16:creationId xmlns:a16="http://schemas.microsoft.com/office/drawing/2014/main" id="{B3ACC8D3-38EE-4DF1-AF83-A0AA04D58C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623291" y="57234"/>
              <a:ext cx="405222" cy="9900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68" name="Agrupar 167">
            <a:extLst>
              <a:ext uri="{FF2B5EF4-FFF2-40B4-BE49-F238E27FC236}">
                <a16:creationId xmlns:a16="http://schemas.microsoft.com/office/drawing/2014/main" id="{24874A9E-6C7A-4BC8-A2D0-6374DE4B074D}"/>
              </a:ext>
            </a:extLst>
          </p:cNvPr>
          <p:cNvGrpSpPr>
            <a:grpSpLocks noChangeAspect="1"/>
          </p:cNvGrpSpPr>
          <p:nvPr/>
        </p:nvGrpSpPr>
        <p:grpSpPr>
          <a:xfrm>
            <a:off x="3962416" y="82993"/>
            <a:ext cx="3083374" cy="927374"/>
            <a:chOff x="369955" y="1194436"/>
            <a:chExt cx="3711830" cy="1116392"/>
          </a:xfrm>
        </p:grpSpPr>
        <p:sp>
          <p:nvSpPr>
            <p:cNvPr id="169" name="Retângulo Arredondado 15">
              <a:extLst>
                <a:ext uri="{FF2B5EF4-FFF2-40B4-BE49-F238E27FC236}">
                  <a16:creationId xmlns:a16="http://schemas.microsoft.com/office/drawing/2014/main" id="{2FA014AA-6273-4B98-B956-FD919182D1DB}"/>
                </a:ext>
              </a:extLst>
            </p:cNvPr>
            <p:cNvSpPr/>
            <p:nvPr/>
          </p:nvSpPr>
          <p:spPr>
            <a:xfrm>
              <a:off x="369955" y="1194436"/>
              <a:ext cx="3711830" cy="1116392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70" name="Imagem 169" descr="Recorte de Tela">
              <a:extLst>
                <a:ext uri="{FF2B5EF4-FFF2-40B4-BE49-F238E27FC236}">
                  <a16:creationId xmlns:a16="http://schemas.microsoft.com/office/drawing/2014/main" id="{405872A3-9AEC-4F04-ACCF-FB5929D4E4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5870" y="1250311"/>
              <a:ext cx="3600000" cy="9938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8030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2">
            <a:extLst>
              <a:ext uri="{FF2B5EF4-FFF2-40B4-BE49-F238E27FC236}">
                <a16:creationId xmlns:a16="http://schemas.microsoft.com/office/drawing/2014/main" id="{5EA5864D-CCE6-46F8-AC32-801463BACB5F}"/>
              </a:ext>
            </a:extLst>
          </p:cNvPr>
          <p:cNvSpPr txBox="1">
            <a:spLocks/>
          </p:cNvSpPr>
          <p:nvPr/>
        </p:nvSpPr>
        <p:spPr>
          <a:xfrm>
            <a:off x="641683" y="328212"/>
            <a:ext cx="7816517" cy="136350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COLLABORATION TO SEARCH A SOLUTION</a:t>
            </a:r>
            <a:endParaRPr lang="en-US" sz="3600" dirty="0"/>
          </a:p>
        </p:txBody>
      </p:sp>
      <p:pic>
        <p:nvPicPr>
          <p:cNvPr id="3" name="Picture 8" descr="Resultado de imagem para soluÃ§Ã£o">
            <a:extLst>
              <a:ext uri="{FF2B5EF4-FFF2-40B4-BE49-F238E27FC236}">
                <a16:creationId xmlns:a16="http://schemas.microsoft.com/office/drawing/2014/main" id="{36AE6F2B-DEE0-43CB-95AF-51AA8931B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101" y="2012617"/>
            <a:ext cx="5569912" cy="394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3631382-51C1-4422-8299-184337353963}"/>
              </a:ext>
            </a:extLst>
          </p:cNvPr>
          <p:cNvSpPr txBox="1"/>
          <p:nvPr/>
        </p:nvSpPr>
        <p:spPr>
          <a:xfrm>
            <a:off x="641683" y="1796716"/>
            <a:ext cx="37538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b="1" dirty="0"/>
              <a:t>Knowledge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b="1" dirty="0"/>
              <a:t>Creativity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b="1" dirty="0"/>
              <a:t>Multidisciplinary</a:t>
            </a:r>
            <a:endParaRPr lang="pt-BR" sz="2400" b="1" dirty="0"/>
          </a:p>
          <a:p>
            <a:endParaRPr lang="pt-BR" sz="24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3B769C0-A979-460A-A99F-5C091356E14C}"/>
              </a:ext>
            </a:extLst>
          </p:cNvPr>
          <p:cNvSpPr txBox="1"/>
          <p:nvPr/>
        </p:nvSpPr>
        <p:spPr>
          <a:xfrm>
            <a:off x="812799" y="4339771"/>
            <a:ext cx="28883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…..AND ALSO A LOT OF EFFORT</a:t>
            </a:r>
            <a:endParaRPr lang="pt-BR" sz="2400" dirty="0">
              <a:solidFill>
                <a:srgbClr val="FF0000"/>
              </a:solidFill>
            </a:endParaRPr>
          </a:p>
        </p:txBody>
      </p:sp>
      <p:pic>
        <p:nvPicPr>
          <p:cNvPr id="6" name="Picture 2" descr="Protótipo do Chip Sampa. Foto: Marcos Santos/USP Imagens – USP Imagens">
            <a:extLst>
              <a:ext uri="{FF2B5EF4-FFF2-40B4-BE49-F238E27FC236}">
                <a16:creationId xmlns:a16="http://schemas.microsoft.com/office/drawing/2014/main" id="{6DAB36E4-2B57-4F2A-B841-6AC78CA2BD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36" t="6935" r="13367" b="25063"/>
          <a:stretch/>
        </p:blipFill>
        <p:spPr bwMode="auto">
          <a:xfrm>
            <a:off x="5533424" y="2950878"/>
            <a:ext cx="570195" cy="69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56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Cathode’s Current</a:t>
            </a:r>
          </a:p>
        </p:txBody>
      </p:sp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Transient Current Simulated – Bulk Technology</a:t>
            </a: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/>
          </p:nvPr>
        </p:nvGraphicFramePr>
        <p:xfrm>
          <a:off x="93218" y="3383503"/>
          <a:ext cx="4392000" cy="2678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Graph" r:id="rId3" imgW="2880000" imgH="1756800" progId="Origin50.Graph">
                  <p:embed/>
                </p:oleObj>
              </mc:Choice>
              <mc:Fallback>
                <p:oleObj name="Graph" r:id="rId3" imgW="2880000" imgH="1756800" progId="Origin50.Graph">
                  <p:embed/>
                  <p:pic>
                    <p:nvPicPr>
                      <p:cNvPr id="8" name="Objeto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218" y="3383503"/>
                        <a:ext cx="4392000" cy="2678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CaixaDeTexto 69">
            <a:extLst>
              <a:ext uri="{FF2B5EF4-FFF2-40B4-BE49-F238E27FC236}">
                <a16:creationId xmlns:a16="http://schemas.microsoft.com/office/drawing/2014/main" id="{E61B017E-D495-4793-A7AC-C8D554F2BA94}"/>
              </a:ext>
            </a:extLst>
          </p:cNvPr>
          <p:cNvSpPr txBox="1"/>
          <p:nvPr/>
        </p:nvSpPr>
        <p:spPr>
          <a:xfrm>
            <a:off x="1226096" y="3128860"/>
            <a:ext cx="2536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PIN 1 Cathodes’ Current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6A375E8B-23D1-47C5-88DC-D13E12C4A643}"/>
              </a:ext>
            </a:extLst>
          </p:cNvPr>
          <p:cNvSpPr txBox="1"/>
          <p:nvPr/>
        </p:nvSpPr>
        <p:spPr>
          <a:xfrm>
            <a:off x="4420639" y="1002338"/>
            <a:ext cx="456292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Generated e-h pairs forms a “funnel” that distorts the depletion layer;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Prompt current component (drift) produces the peak;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Remaining e-h creates the delayed current component (diffuse).</a:t>
            </a:r>
            <a:endParaRPr lang="en-US" sz="1600" dirty="0"/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2860B02E-A48C-4CCE-8B98-8EA6AAC15B42}"/>
              </a:ext>
            </a:extLst>
          </p:cNvPr>
          <p:cNvGrpSpPr/>
          <p:nvPr/>
        </p:nvGrpSpPr>
        <p:grpSpPr>
          <a:xfrm>
            <a:off x="495539" y="1255333"/>
            <a:ext cx="3744000" cy="1368000"/>
            <a:chOff x="353870" y="1194436"/>
            <a:chExt cx="3744000" cy="1368000"/>
          </a:xfrm>
        </p:grpSpPr>
        <p:sp>
          <p:nvSpPr>
            <p:cNvPr id="15" name="Retângulo Arredondado 15">
              <a:extLst>
                <a:ext uri="{FF2B5EF4-FFF2-40B4-BE49-F238E27FC236}">
                  <a16:creationId xmlns:a16="http://schemas.microsoft.com/office/drawing/2014/main" id="{1D43E358-B1D4-4A0A-B2E0-CCF306B7966E}"/>
                </a:ext>
              </a:extLst>
            </p:cNvPr>
            <p:cNvSpPr/>
            <p:nvPr/>
          </p:nvSpPr>
          <p:spPr>
            <a:xfrm>
              <a:off x="353870" y="1194436"/>
              <a:ext cx="3744000" cy="1368000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6" name="Imagem 15" descr="Recorte de Tela">
              <a:extLst>
                <a:ext uri="{FF2B5EF4-FFF2-40B4-BE49-F238E27FC236}">
                  <a16:creationId xmlns:a16="http://schemas.microsoft.com/office/drawing/2014/main" id="{AFDC70B0-F71B-4BB9-B6DC-5A250F8E5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5870" y="1250311"/>
              <a:ext cx="3600000" cy="1256250"/>
            </a:xfrm>
            <a:prstGeom prst="rect">
              <a:avLst/>
            </a:prstGeom>
          </p:spPr>
        </p:pic>
      </p:grp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E95E5F0D-BA35-475D-B7A5-B181BEF1E862}"/>
              </a:ext>
            </a:extLst>
          </p:cNvPr>
          <p:cNvCxnSpPr/>
          <p:nvPr/>
        </p:nvCxnSpPr>
        <p:spPr>
          <a:xfrm>
            <a:off x="1847096" y="866023"/>
            <a:ext cx="0" cy="36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>
            <a:extLst>
              <a:ext uri="{FF2B5EF4-FFF2-40B4-BE49-F238E27FC236}">
                <a16:creationId xmlns:a16="http://schemas.microsoft.com/office/drawing/2014/main" id="{5CED03D8-0404-43F6-B2A7-B512FDEC28D5}"/>
              </a:ext>
            </a:extLst>
          </p:cNvPr>
          <p:cNvCxnSpPr/>
          <p:nvPr/>
        </p:nvCxnSpPr>
        <p:spPr>
          <a:xfrm>
            <a:off x="3776779" y="866023"/>
            <a:ext cx="0" cy="36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ítulo 1">
            <a:extLst>
              <a:ext uri="{FF2B5EF4-FFF2-40B4-BE49-F238E27FC236}">
                <a16:creationId xmlns:a16="http://schemas.microsoft.com/office/drawing/2014/main" id="{BE14832C-5C09-497A-90FB-DF937D3395E3}"/>
              </a:ext>
            </a:extLst>
          </p:cNvPr>
          <p:cNvSpPr txBox="1">
            <a:spLocks/>
          </p:cNvSpPr>
          <p:nvPr/>
        </p:nvSpPr>
        <p:spPr>
          <a:xfrm>
            <a:off x="1415143" y="206282"/>
            <a:ext cx="6313714" cy="42631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  <a:t>Simulações de efeitos da radiação 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CFB9FD3A-3256-47F3-BE0C-1ED8405B7379}"/>
              </a:ext>
            </a:extLst>
          </p:cNvPr>
          <p:cNvSpPr txBox="1"/>
          <p:nvPr/>
        </p:nvSpPr>
        <p:spPr>
          <a:xfrm>
            <a:off x="5416161" y="3096868"/>
            <a:ext cx="3072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PIN 1 Cathodes’ Peak Current</a:t>
            </a:r>
          </a:p>
        </p:txBody>
      </p:sp>
      <p:graphicFrame>
        <p:nvGraphicFramePr>
          <p:cNvPr id="21" name="Objeto 20">
            <a:extLst>
              <a:ext uri="{FF2B5EF4-FFF2-40B4-BE49-F238E27FC236}">
                <a16:creationId xmlns:a16="http://schemas.microsoft.com/office/drawing/2014/main" id="{426F5CE8-AFED-4E98-8482-E46FC656DF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1835514"/>
              </p:ext>
            </p:extLst>
          </p:nvPr>
        </p:nvGraphicFramePr>
        <p:xfrm>
          <a:off x="4572000" y="3403019"/>
          <a:ext cx="4320000" cy="263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Graph" r:id="rId6" imgW="2881440" imgH="1756800" progId="Origin50.Graph">
                  <p:embed/>
                </p:oleObj>
              </mc:Choice>
              <mc:Fallback>
                <p:oleObj name="Graph" r:id="rId6" imgW="2881440" imgH="1756800" progId="Origin50.Graph">
                  <p:embed/>
                  <p:pic>
                    <p:nvPicPr>
                      <p:cNvPr id="21" name="Objeto 20">
                        <a:extLst>
                          <a:ext uri="{FF2B5EF4-FFF2-40B4-BE49-F238E27FC236}">
                            <a16:creationId xmlns:a16="http://schemas.microsoft.com/office/drawing/2014/main" id="{426F5CE8-AFED-4E98-8482-E46FC656DF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72000" y="3403019"/>
                        <a:ext cx="4320000" cy="263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0" descr="centro_universitario.png">
            <a:extLst>
              <a:ext uri="{FF2B5EF4-FFF2-40B4-BE49-F238E27FC236}">
                <a16:creationId xmlns:a16="http://schemas.microsoft.com/office/drawing/2014/main" id="{7D38CC87-7255-4873-8E31-F7C47A1BD9E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" y="6016511"/>
            <a:ext cx="910688" cy="823598"/>
          </a:xfrm>
          <a:prstGeom prst="rect">
            <a:avLst/>
          </a:prstGeom>
        </p:spPr>
      </p:pic>
      <p:sp>
        <p:nvSpPr>
          <p:cNvPr id="24" name="Rectangle 11">
            <a:extLst>
              <a:ext uri="{FF2B5EF4-FFF2-40B4-BE49-F238E27FC236}">
                <a16:creationId xmlns:a16="http://schemas.microsoft.com/office/drawing/2014/main" id="{90B7E99A-5D8C-42B1-A4BD-D45C1B576A77}"/>
              </a:ext>
            </a:extLst>
          </p:cNvPr>
          <p:cNvSpPr/>
          <p:nvPr/>
        </p:nvSpPr>
        <p:spPr>
          <a:xfrm>
            <a:off x="1053144" y="6379052"/>
            <a:ext cx="7999204" cy="45719"/>
          </a:xfrm>
          <a:prstGeom prst="rect">
            <a:avLst/>
          </a:prstGeom>
          <a:gradFill flip="none" rotWithShape="1">
            <a:gsLst>
              <a:gs pos="47000">
                <a:srgbClr val="016FAB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850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880925E-F732-4216-954B-1C39AD13C12F}"/>
              </a:ext>
            </a:extLst>
          </p:cNvPr>
          <p:cNvSpPr txBox="1"/>
          <p:nvPr/>
        </p:nvSpPr>
        <p:spPr>
          <a:xfrm>
            <a:off x="1251783" y="2627686"/>
            <a:ext cx="2896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PIN 1 Time for Peak Current</a:t>
            </a: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0A78413E-562A-4BCE-B360-70164A5F2E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812591"/>
              </p:ext>
            </p:extLst>
          </p:nvPr>
        </p:nvGraphicFramePr>
        <p:xfrm>
          <a:off x="0" y="3146687"/>
          <a:ext cx="4320000" cy="3050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Graph" r:id="rId3" imgW="2448000" imgH="1729440" progId="Origin50.Graph">
                  <p:embed/>
                </p:oleObj>
              </mc:Choice>
              <mc:Fallback>
                <p:oleObj name="Graph" r:id="rId3" imgW="2448000" imgH="1729440" progId="Origin50.Graph">
                  <p:embed/>
                  <p:pic>
                    <p:nvPicPr>
                      <p:cNvPr id="3" name="Objeto 2">
                        <a:extLst>
                          <a:ext uri="{FF2B5EF4-FFF2-40B4-BE49-F238E27FC236}">
                            <a16:creationId xmlns:a16="http://schemas.microsoft.com/office/drawing/2014/main" id="{0A78413E-562A-4BCE-B360-70164A5F2E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3146687"/>
                        <a:ext cx="4320000" cy="3050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2FA51E50-D1BD-4367-B1DC-75E9A476DD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088185"/>
              </p:ext>
            </p:extLst>
          </p:nvPr>
        </p:nvGraphicFramePr>
        <p:xfrm>
          <a:off x="4320000" y="3146687"/>
          <a:ext cx="4320000" cy="3050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Graph" r:id="rId5" imgW="2448000" imgH="1729440" progId="Origin50.Graph">
                  <p:embed/>
                </p:oleObj>
              </mc:Choice>
              <mc:Fallback>
                <p:oleObj name="Graph" r:id="rId5" imgW="2448000" imgH="1729440" progId="Origin50.Graph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2FA51E50-D1BD-4367-B1DC-75E9A476DD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20000" y="3146687"/>
                        <a:ext cx="4320000" cy="3050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115DEE48-1E3B-465B-B715-769D7B4A4FEB}"/>
              </a:ext>
            </a:extLst>
          </p:cNvPr>
          <p:cNvSpPr txBox="1"/>
          <p:nvPr/>
        </p:nvSpPr>
        <p:spPr>
          <a:xfrm>
            <a:off x="4995785" y="2627686"/>
            <a:ext cx="3672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Charge Collected at PIN 1’ Cathode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8C942648-A3B1-4307-BB04-EB26EEA151B4}"/>
              </a:ext>
            </a:extLst>
          </p:cNvPr>
          <p:cNvGrpSpPr/>
          <p:nvPr/>
        </p:nvGrpSpPr>
        <p:grpSpPr>
          <a:xfrm>
            <a:off x="2736000" y="1079239"/>
            <a:ext cx="3744000" cy="1368000"/>
            <a:chOff x="353870" y="1194436"/>
            <a:chExt cx="3744000" cy="1368000"/>
          </a:xfrm>
        </p:grpSpPr>
        <p:sp>
          <p:nvSpPr>
            <p:cNvPr id="7" name="Retângulo Arredondado 15">
              <a:extLst>
                <a:ext uri="{FF2B5EF4-FFF2-40B4-BE49-F238E27FC236}">
                  <a16:creationId xmlns:a16="http://schemas.microsoft.com/office/drawing/2014/main" id="{5C6038BC-72FF-409F-9E37-014150BF4C51}"/>
                </a:ext>
              </a:extLst>
            </p:cNvPr>
            <p:cNvSpPr/>
            <p:nvPr/>
          </p:nvSpPr>
          <p:spPr>
            <a:xfrm>
              <a:off x="353870" y="1194436"/>
              <a:ext cx="3744000" cy="1368000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8" name="Imagem 7" descr="Recorte de Tela">
              <a:extLst>
                <a:ext uri="{FF2B5EF4-FFF2-40B4-BE49-F238E27FC236}">
                  <a16:creationId xmlns:a16="http://schemas.microsoft.com/office/drawing/2014/main" id="{F1126567-D08E-4350-9613-3A15D2629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5870" y="1250311"/>
              <a:ext cx="3600000" cy="1256250"/>
            </a:xfrm>
            <a:prstGeom prst="rect">
              <a:avLst/>
            </a:prstGeom>
          </p:spPr>
        </p:pic>
      </p:grp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67F96206-F0ED-4B0E-A42B-66D658A8ACA3}"/>
              </a:ext>
            </a:extLst>
          </p:cNvPr>
          <p:cNvCxnSpPr/>
          <p:nvPr/>
        </p:nvCxnSpPr>
        <p:spPr>
          <a:xfrm>
            <a:off x="4087557" y="689929"/>
            <a:ext cx="0" cy="36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D1AF0B4A-5157-440E-A6E2-2CA356FEAA03}"/>
              </a:ext>
            </a:extLst>
          </p:cNvPr>
          <p:cNvCxnSpPr/>
          <p:nvPr/>
        </p:nvCxnSpPr>
        <p:spPr>
          <a:xfrm>
            <a:off x="6017240" y="689929"/>
            <a:ext cx="0" cy="36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ítulo 1">
            <a:extLst>
              <a:ext uri="{FF2B5EF4-FFF2-40B4-BE49-F238E27FC236}">
                <a16:creationId xmlns:a16="http://schemas.microsoft.com/office/drawing/2014/main" id="{4841E534-90F9-4265-849D-84C116F20A3C}"/>
              </a:ext>
            </a:extLst>
          </p:cNvPr>
          <p:cNvSpPr txBox="1">
            <a:spLocks/>
          </p:cNvSpPr>
          <p:nvPr/>
        </p:nvSpPr>
        <p:spPr>
          <a:xfrm>
            <a:off x="1415143" y="206282"/>
            <a:ext cx="6313714" cy="42631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pt-BR" sz="26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  <a:t>Simulações de efeitos da radiação </a:t>
            </a:r>
          </a:p>
        </p:txBody>
      </p:sp>
    </p:spTree>
    <p:extLst>
      <p:ext uri="{BB962C8B-B14F-4D97-AF65-F5344CB8AC3E}">
        <p14:creationId xmlns:p14="http://schemas.microsoft.com/office/powerpoint/2010/main" val="24438820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>
          <a:xfrm>
            <a:off x="23672" y="19404"/>
            <a:ext cx="3633640" cy="396000"/>
          </a:xfrm>
          <a:solidFill>
            <a:srgbClr val="0070C0"/>
          </a:solidFill>
        </p:spPr>
        <p:txBody>
          <a:bodyPr/>
          <a:lstStyle/>
          <a:p>
            <a:r>
              <a:rPr lang="en-US" dirty="0"/>
              <a:t>SOI Technology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6A22AD6-5C14-47AB-B9F0-BDC30E487F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73" y="1058173"/>
            <a:ext cx="4512001" cy="2990243"/>
          </a:xfrm>
          <a:prstGeom prst="rect">
            <a:avLst/>
          </a:prstGeom>
        </p:spPr>
      </p:pic>
      <p:grpSp>
        <p:nvGrpSpPr>
          <p:cNvPr id="277" name="Agrupar 276">
            <a:extLst>
              <a:ext uri="{FF2B5EF4-FFF2-40B4-BE49-F238E27FC236}">
                <a16:creationId xmlns:a16="http://schemas.microsoft.com/office/drawing/2014/main" id="{3B5E1552-C041-46AD-8A65-FF6EFEF64CCB}"/>
              </a:ext>
            </a:extLst>
          </p:cNvPr>
          <p:cNvGrpSpPr/>
          <p:nvPr/>
        </p:nvGrpSpPr>
        <p:grpSpPr>
          <a:xfrm>
            <a:off x="7060027" y="4836438"/>
            <a:ext cx="1745141" cy="1004413"/>
            <a:chOff x="7345777" y="53760"/>
            <a:chExt cx="1745141" cy="1004413"/>
          </a:xfrm>
        </p:grpSpPr>
        <p:sp>
          <p:nvSpPr>
            <p:cNvPr id="278" name="Retângulo Arredondado 15">
              <a:extLst>
                <a:ext uri="{FF2B5EF4-FFF2-40B4-BE49-F238E27FC236}">
                  <a16:creationId xmlns:a16="http://schemas.microsoft.com/office/drawing/2014/main" id="{A8236ECE-6046-4190-8E00-BB13326C5577}"/>
                </a:ext>
              </a:extLst>
            </p:cNvPr>
            <p:cNvSpPr/>
            <p:nvPr/>
          </p:nvSpPr>
          <p:spPr>
            <a:xfrm>
              <a:off x="7353837" y="53760"/>
              <a:ext cx="1737081" cy="1004413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9" name="CaixaDeTexto 278">
              <a:extLst>
                <a:ext uri="{FF2B5EF4-FFF2-40B4-BE49-F238E27FC236}">
                  <a16:creationId xmlns:a16="http://schemas.microsoft.com/office/drawing/2014/main" id="{6E33F152-947B-41A1-A8C6-659B5BA16655}"/>
                </a:ext>
              </a:extLst>
            </p:cNvPr>
            <p:cNvSpPr txBox="1"/>
            <p:nvPr/>
          </p:nvSpPr>
          <p:spPr>
            <a:xfrm>
              <a:off x="7345777" y="186217"/>
              <a:ext cx="133241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Abs Total </a:t>
              </a:r>
            </a:p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Current Density </a:t>
              </a:r>
            </a:p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[A/cm</a:t>
              </a:r>
              <a:r>
                <a:rPr lang="en-US" sz="1400" b="1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b="1" dirty="0">
                  <a:latin typeface="Arial Narrow" panose="020B0606020202030204" pitchFamily="34" charset="0"/>
                </a:rPr>
                <a:t>]|</a:t>
              </a:r>
            </a:p>
          </p:txBody>
        </p:sp>
        <p:pic>
          <p:nvPicPr>
            <p:cNvPr id="291" name="Imagem 290" descr="C:\Users\Rudolf\AppData\Local\Microsoft\Windows\INetCache\Content.Word\n198_hCurrentDensity_PIN_1_0009.png">
              <a:extLst>
                <a:ext uri="{FF2B5EF4-FFF2-40B4-BE49-F238E27FC236}">
                  <a16:creationId xmlns:a16="http://schemas.microsoft.com/office/drawing/2014/main" id="{83ED6459-D6B4-45F2-977E-EA206344BB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623291" y="57234"/>
              <a:ext cx="405222" cy="9900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295" name="Agrupar 294">
            <a:extLst>
              <a:ext uri="{FF2B5EF4-FFF2-40B4-BE49-F238E27FC236}">
                <a16:creationId xmlns:a16="http://schemas.microsoft.com/office/drawing/2014/main" id="{499122D5-0D4D-49CB-963A-DF57564E005B}"/>
              </a:ext>
            </a:extLst>
          </p:cNvPr>
          <p:cNvGrpSpPr>
            <a:grpSpLocks noChangeAspect="1"/>
          </p:cNvGrpSpPr>
          <p:nvPr/>
        </p:nvGrpSpPr>
        <p:grpSpPr>
          <a:xfrm>
            <a:off x="873846" y="4455782"/>
            <a:ext cx="5928117" cy="1782976"/>
            <a:chOff x="369955" y="1194436"/>
            <a:chExt cx="3711830" cy="1116392"/>
          </a:xfrm>
        </p:grpSpPr>
        <p:sp>
          <p:nvSpPr>
            <p:cNvPr id="296" name="Retângulo Arredondado 15">
              <a:extLst>
                <a:ext uri="{FF2B5EF4-FFF2-40B4-BE49-F238E27FC236}">
                  <a16:creationId xmlns:a16="http://schemas.microsoft.com/office/drawing/2014/main" id="{76249A69-4618-4125-9ACC-2ED4CF0A6342}"/>
                </a:ext>
              </a:extLst>
            </p:cNvPr>
            <p:cNvSpPr/>
            <p:nvPr/>
          </p:nvSpPr>
          <p:spPr>
            <a:xfrm>
              <a:off x="369955" y="1194436"/>
              <a:ext cx="3711830" cy="1116392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97" name="Imagem 296">
              <a:extLst>
                <a:ext uri="{FF2B5EF4-FFF2-40B4-BE49-F238E27FC236}">
                  <a16:creationId xmlns:a16="http://schemas.microsoft.com/office/drawing/2014/main" id="{C524D199-2AE0-49BD-A643-3CD38BBB2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6712" y="1250311"/>
              <a:ext cx="3538315" cy="993842"/>
            </a:xfrm>
            <a:prstGeom prst="rect">
              <a:avLst/>
            </a:prstGeom>
          </p:spPr>
        </p:pic>
      </p:grpSp>
      <p:pic>
        <p:nvPicPr>
          <p:cNvPr id="14" name="Imagem 13">
            <a:extLst>
              <a:ext uri="{FF2B5EF4-FFF2-40B4-BE49-F238E27FC236}">
                <a16:creationId xmlns:a16="http://schemas.microsoft.com/office/drawing/2014/main" id="{3E665B00-1E89-4BC2-832E-904243B387C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3360" y="1069888"/>
            <a:ext cx="4581100" cy="3026566"/>
          </a:xfrm>
          <a:prstGeom prst="rect">
            <a:avLst/>
          </a:prstGeom>
        </p:spPr>
      </p:pic>
      <p:pic>
        <p:nvPicPr>
          <p:cNvPr id="17" name="Picture 10" descr="centro_universitario.png">
            <a:extLst>
              <a:ext uri="{FF2B5EF4-FFF2-40B4-BE49-F238E27FC236}">
                <a16:creationId xmlns:a16="http://schemas.microsoft.com/office/drawing/2014/main" id="{61056F58-69EC-445A-9134-116AF1C05F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" y="6016511"/>
            <a:ext cx="910688" cy="823598"/>
          </a:xfrm>
          <a:prstGeom prst="rect">
            <a:avLst/>
          </a:prstGeom>
        </p:spPr>
      </p:pic>
      <p:sp>
        <p:nvSpPr>
          <p:cNvPr id="18" name="Rectangle 11">
            <a:extLst>
              <a:ext uri="{FF2B5EF4-FFF2-40B4-BE49-F238E27FC236}">
                <a16:creationId xmlns:a16="http://schemas.microsoft.com/office/drawing/2014/main" id="{C7FB0FA7-DFAA-42D1-BCF9-DA9FF9935E34}"/>
              </a:ext>
            </a:extLst>
          </p:cNvPr>
          <p:cNvSpPr/>
          <p:nvPr/>
        </p:nvSpPr>
        <p:spPr>
          <a:xfrm>
            <a:off x="1053144" y="6379052"/>
            <a:ext cx="7999204" cy="45719"/>
          </a:xfrm>
          <a:prstGeom prst="rect">
            <a:avLst/>
          </a:prstGeom>
          <a:gradFill flip="none" rotWithShape="1">
            <a:gsLst>
              <a:gs pos="47000">
                <a:srgbClr val="016FAB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518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Cathode’s Current</a:t>
            </a:r>
          </a:p>
        </p:txBody>
      </p:sp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Transient Current Simulated – SOI Technology</a:t>
            </a: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E61B017E-D495-4793-A7AC-C8D554F2BA94}"/>
              </a:ext>
            </a:extLst>
          </p:cNvPr>
          <p:cNvSpPr txBox="1"/>
          <p:nvPr/>
        </p:nvSpPr>
        <p:spPr>
          <a:xfrm>
            <a:off x="1226096" y="3000070"/>
            <a:ext cx="2536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PIN 1 Cathodes’ Current</a:t>
            </a: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62F5438F-61D0-4607-82AB-9D37D1A9AB6F}"/>
              </a:ext>
            </a:extLst>
          </p:cNvPr>
          <p:cNvSpPr txBox="1"/>
          <p:nvPr/>
        </p:nvSpPr>
        <p:spPr>
          <a:xfrm>
            <a:off x="5753934" y="3002041"/>
            <a:ext cx="2536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PIN 2 Cathodes’ Current</a:t>
            </a:r>
          </a:p>
        </p:txBody>
      </p:sp>
      <p:graphicFrame>
        <p:nvGraphicFramePr>
          <p:cNvPr id="15" name="Objeto 14">
            <a:extLst>
              <a:ext uri="{FF2B5EF4-FFF2-40B4-BE49-F238E27FC236}">
                <a16:creationId xmlns:a16="http://schemas.microsoft.com/office/drawing/2014/main" id="{BF2317B3-F8CE-4ADE-92CA-3987E2BC3B59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3218" y="3251544"/>
          <a:ext cx="4392000" cy="2681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Graph" r:id="rId3" imgW="2880000" imgH="1756800" progId="Origin50.Graph">
                  <p:embed/>
                </p:oleObj>
              </mc:Choice>
              <mc:Fallback>
                <p:oleObj name="Graph" r:id="rId3" imgW="2880000" imgH="1756800" progId="Origin50.Graph">
                  <p:embed/>
                  <p:pic>
                    <p:nvPicPr>
                      <p:cNvPr id="15" name="Objeto 14">
                        <a:extLst>
                          <a:ext uri="{FF2B5EF4-FFF2-40B4-BE49-F238E27FC236}">
                            <a16:creationId xmlns:a16="http://schemas.microsoft.com/office/drawing/2014/main" id="{BF2317B3-F8CE-4ADE-92CA-3987E2BC3B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218" y="3251544"/>
                        <a:ext cx="4392000" cy="26816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to 15">
            <a:extLst>
              <a:ext uri="{FF2B5EF4-FFF2-40B4-BE49-F238E27FC236}">
                <a16:creationId xmlns:a16="http://schemas.microsoft.com/office/drawing/2014/main" id="{FB70438C-C38F-4D06-9328-E2C3BE3CE7B9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630200" y="3254494"/>
          <a:ext cx="4392000" cy="2678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Graph" r:id="rId5" imgW="2880000" imgH="1756800" progId="Origin50.Graph">
                  <p:embed/>
                </p:oleObj>
              </mc:Choice>
              <mc:Fallback>
                <p:oleObj name="Graph" r:id="rId5" imgW="2880000" imgH="1756800" progId="Origin50.Graph">
                  <p:embed/>
                  <p:pic>
                    <p:nvPicPr>
                      <p:cNvPr id="16" name="Objeto 15">
                        <a:extLst>
                          <a:ext uri="{FF2B5EF4-FFF2-40B4-BE49-F238E27FC236}">
                            <a16:creationId xmlns:a16="http://schemas.microsoft.com/office/drawing/2014/main" id="{FB70438C-C38F-4D06-9328-E2C3BE3CE7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30200" y="3254494"/>
                        <a:ext cx="4392000" cy="2678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CaixaDeTexto 28">
            <a:extLst>
              <a:ext uri="{FF2B5EF4-FFF2-40B4-BE49-F238E27FC236}">
                <a16:creationId xmlns:a16="http://schemas.microsoft.com/office/drawing/2014/main" id="{FB07E176-D6A1-4A89-AF0C-33C250AB5D63}"/>
              </a:ext>
            </a:extLst>
          </p:cNvPr>
          <p:cNvSpPr txBox="1"/>
          <p:nvPr/>
        </p:nvSpPr>
        <p:spPr>
          <a:xfrm>
            <a:off x="4497914" y="1507345"/>
            <a:ext cx="4562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2 peaks:</a:t>
            </a:r>
            <a:r>
              <a:rPr lang="en-US" sz="1600" dirty="0"/>
              <a:t> 	1</a:t>
            </a:r>
            <a:r>
              <a:rPr lang="en-US" sz="1600" baseline="30000" dirty="0"/>
              <a:t>st</a:t>
            </a:r>
            <a:r>
              <a:rPr lang="en-US" sz="1600" dirty="0"/>
              <a:t> about 1 ns wide</a:t>
            </a:r>
            <a:r>
              <a:rPr lang="pt-BR" sz="1600" dirty="0"/>
              <a:t>;</a:t>
            </a:r>
          </a:p>
          <a:p>
            <a:r>
              <a:rPr lang="en-US" sz="1600" dirty="0"/>
              <a:t>		2</a:t>
            </a:r>
            <a:r>
              <a:rPr lang="en-US" sz="1600" baseline="30000" dirty="0"/>
              <a:t>nd</a:t>
            </a:r>
            <a:r>
              <a:rPr lang="en-US" sz="1600" dirty="0"/>
              <a:t> when the particle hits I1 and I2.</a:t>
            </a:r>
          </a:p>
        </p:txBody>
      </p: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0834CDBB-D543-4932-9A1A-4172922927C3}"/>
              </a:ext>
            </a:extLst>
          </p:cNvPr>
          <p:cNvGrpSpPr/>
          <p:nvPr/>
        </p:nvGrpSpPr>
        <p:grpSpPr>
          <a:xfrm>
            <a:off x="567539" y="1115254"/>
            <a:ext cx="3744000" cy="1368000"/>
            <a:chOff x="495539" y="1413379"/>
            <a:chExt cx="3744000" cy="1368000"/>
          </a:xfrm>
        </p:grpSpPr>
        <p:sp>
          <p:nvSpPr>
            <p:cNvPr id="31" name="Retângulo Arredondado 15">
              <a:extLst>
                <a:ext uri="{FF2B5EF4-FFF2-40B4-BE49-F238E27FC236}">
                  <a16:creationId xmlns:a16="http://schemas.microsoft.com/office/drawing/2014/main" id="{E3F29F9A-4BA4-458E-BB70-1E2BB7A93440}"/>
                </a:ext>
              </a:extLst>
            </p:cNvPr>
            <p:cNvSpPr/>
            <p:nvPr/>
          </p:nvSpPr>
          <p:spPr>
            <a:xfrm>
              <a:off x="495539" y="1413379"/>
              <a:ext cx="3744000" cy="1368000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32" name="Imagem 31" descr="Recorte de Tela">
              <a:extLst>
                <a:ext uri="{FF2B5EF4-FFF2-40B4-BE49-F238E27FC236}">
                  <a16:creationId xmlns:a16="http://schemas.microsoft.com/office/drawing/2014/main" id="{0A9B5CFC-502D-4E29-8E2B-B581F5A2F6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7539" y="1456542"/>
              <a:ext cx="3600000" cy="1281675"/>
            </a:xfrm>
            <a:prstGeom prst="rect">
              <a:avLst/>
            </a:prstGeom>
          </p:spPr>
        </p:pic>
      </p:grpSp>
      <p:cxnSp>
        <p:nvCxnSpPr>
          <p:cNvPr id="33" name="Conector de Seta Reta 32">
            <a:extLst>
              <a:ext uri="{FF2B5EF4-FFF2-40B4-BE49-F238E27FC236}">
                <a16:creationId xmlns:a16="http://schemas.microsoft.com/office/drawing/2014/main" id="{90FB5B59-2076-46A2-864D-EA270FFA3C03}"/>
              </a:ext>
            </a:extLst>
          </p:cNvPr>
          <p:cNvCxnSpPr/>
          <p:nvPr/>
        </p:nvCxnSpPr>
        <p:spPr>
          <a:xfrm>
            <a:off x="1847096" y="827386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>
            <a:extLst>
              <a:ext uri="{FF2B5EF4-FFF2-40B4-BE49-F238E27FC236}">
                <a16:creationId xmlns:a16="http://schemas.microsoft.com/office/drawing/2014/main" id="{2858F627-E014-4BE6-A3B5-227ACD368D3D}"/>
              </a:ext>
            </a:extLst>
          </p:cNvPr>
          <p:cNvCxnSpPr/>
          <p:nvPr/>
        </p:nvCxnSpPr>
        <p:spPr>
          <a:xfrm>
            <a:off x="3776779" y="827386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0" descr="centro_universitario.png">
            <a:extLst>
              <a:ext uri="{FF2B5EF4-FFF2-40B4-BE49-F238E27FC236}">
                <a16:creationId xmlns:a16="http://schemas.microsoft.com/office/drawing/2014/main" id="{ADE93A41-BA7A-4FE1-98CC-E3A9318C23D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" y="6016511"/>
            <a:ext cx="910688" cy="823598"/>
          </a:xfrm>
          <a:prstGeom prst="rect">
            <a:avLst/>
          </a:prstGeom>
        </p:spPr>
      </p:pic>
      <p:sp>
        <p:nvSpPr>
          <p:cNvPr id="17" name="Rectangle 11">
            <a:extLst>
              <a:ext uri="{FF2B5EF4-FFF2-40B4-BE49-F238E27FC236}">
                <a16:creationId xmlns:a16="http://schemas.microsoft.com/office/drawing/2014/main" id="{8B98B72F-1901-4660-AB67-17C50972A56E}"/>
              </a:ext>
            </a:extLst>
          </p:cNvPr>
          <p:cNvSpPr/>
          <p:nvPr/>
        </p:nvSpPr>
        <p:spPr>
          <a:xfrm>
            <a:off x="1053144" y="6379052"/>
            <a:ext cx="7999204" cy="45719"/>
          </a:xfrm>
          <a:prstGeom prst="rect">
            <a:avLst/>
          </a:prstGeom>
          <a:gradFill flip="none" rotWithShape="1">
            <a:gsLst>
              <a:gs pos="47000">
                <a:srgbClr val="016FAB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ítulo 21">
            <a:extLst>
              <a:ext uri="{FF2B5EF4-FFF2-40B4-BE49-F238E27FC236}">
                <a16:creationId xmlns:a16="http://schemas.microsoft.com/office/drawing/2014/main" id="{A67ABC30-D5FD-44D5-B597-B6ACA694936A}"/>
              </a:ext>
            </a:extLst>
          </p:cNvPr>
          <p:cNvSpPr txBox="1">
            <a:spLocks/>
          </p:cNvSpPr>
          <p:nvPr/>
        </p:nvSpPr>
        <p:spPr>
          <a:xfrm>
            <a:off x="23672" y="19404"/>
            <a:ext cx="3633640" cy="396000"/>
          </a:xfrm>
          <a:prstGeom prst="rect">
            <a:avLst/>
          </a:prstGeom>
          <a:solidFill>
            <a:srgbClr val="0070C0"/>
          </a:solidFill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SOI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72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Current Simulated – SOI Technology</a:t>
            </a: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E61B017E-D495-4793-A7AC-C8D554F2BA94}"/>
              </a:ext>
            </a:extLst>
          </p:cNvPr>
          <p:cNvSpPr txBox="1"/>
          <p:nvPr/>
        </p:nvSpPr>
        <p:spPr>
          <a:xfrm>
            <a:off x="981395" y="2987191"/>
            <a:ext cx="3072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PIN 1 Cathodes’ Peak Current</a:t>
            </a: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62F5438F-61D0-4607-82AB-9D37D1A9AB6F}"/>
              </a:ext>
            </a:extLst>
          </p:cNvPr>
          <p:cNvSpPr txBox="1"/>
          <p:nvPr/>
        </p:nvSpPr>
        <p:spPr>
          <a:xfrm>
            <a:off x="5483475" y="2989162"/>
            <a:ext cx="3072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PIN 2 Cathodes’ Peak Current</a:t>
            </a:r>
          </a:p>
        </p:txBody>
      </p:sp>
      <p:graphicFrame>
        <p:nvGraphicFramePr>
          <p:cNvPr id="18" name="Objeto 17">
            <a:extLst>
              <a:ext uri="{FF2B5EF4-FFF2-40B4-BE49-F238E27FC236}">
                <a16:creationId xmlns:a16="http://schemas.microsoft.com/office/drawing/2014/main" id="{3D5877B5-CFF2-460C-B528-4AEC47EF9DD4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69885" y="3293274"/>
          <a:ext cx="4320000" cy="2634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Graph" r:id="rId3" imgW="2881440" imgH="1756800" progId="Origin50.Graph">
                  <p:embed/>
                </p:oleObj>
              </mc:Choice>
              <mc:Fallback>
                <p:oleObj name="Graph" r:id="rId3" imgW="2881440" imgH="1756800" progId="Origin50.Graph">
                  <p:embed/>
                  <p:pic>
                    <p:nvPicPr>
                      <p:cNvPr id="18" name="Objeto 17">
                        <a:extLst>
                          <a:ext uri="{FF2B5EF4-FFF2-40B4-BE49-F238E27FC236}">
                            <a16:creationId xmlns:a16="http://schemas.microsoft.com/office/drawing/2014/main" id="{3D5877B5-CFF2-460C-B528-4AEC47EF9D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885" y="3293274"/>
                        <a:ext cx="4320000" cy="26348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to 18">
            <a:extLst>
              <a:ext uri="{FF2B5EF4-FFF2-40B4-BE49-F238E27FC236}">
                <a16:creationId xmlns:a16="http://schemas.microsoft.com/office/drawing/2014/main" id="{C940A47F-37CD-407D-9E8F-034C7F4F55D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647728" y="3293275"/>
          <a:ext cx="4320000" cy="26348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Graph" r:id="rId5" imgW="2881440" imgH="1756800" progId="Origin50.Graph">
                  <p:embed/>
                </p:oleObj>
              </mc:Choice>
              <mc:Fallback>
                <p:oleObj name="Graph" r:id="rId5" imgW="2881440" imgH="1756800" progId="Origin50.Graph">
                  <p:embed/>
                  <p:pic>
                    <p:nvPicPr>
                      <p:cNvPr id="19" name="Objeto 18">
                        <a:extLst>
                          <a:ext uri="{FF2B5EF4-FFF2-40B4-BE49-F238E27FC236}">
                            <a16:creationId xmlns:a16="http://schemas.microsoft.com/office/drawing/2014/main" id="{C940A47F-37CD-407D-9E8F-034C7F4F55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47728" y="3293275"/>
                        <a:ext cx="4320000" cy="26348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CaixaDeTexto 31">
            <a:extLst>
              <a:ext uri="{FF2B5EF4-FFF2-40B4-BE49-F238E27FC236}">
                <a16:creationId xmlns:a16="http://schemas.microsoft.com/office/drawing/2014/main" id="{70B2B3AD-2E78-460C-80DE-6FB8EFAB363F}"/>
              </a:ext>
            </a:extLst>
          </p:cNvPr>
          <p:cNvSpPr txBox="1"/>
          <p:nvPr/>
        </p:nvSpPr>
        <p:spPr>
          <a:xfrm>
            <a:off x="4420639" y="1105370"/>
            <a:ext cx="45629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For I1 and I2, 2</a:t>
            </a:r>
            <a:r>
              <a:rPr lang="en-US" sz="1600" baseline="30000" dirty="0"/>
              <a:t>nd</a:t>
            </a:r>
            <a:r>
              <a:rPr lang="en-US" sz="1600" dirty="0"/>
              <a:t> peak was considered;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The radius of detection is limited to its own active region*;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Small current can be detected in the nearby diodes (generated substrate charges).</a:t>
            </a:r>
          </a:p>
        </p:txBody>
      </p:sp>
      <p:grpSp>
        <p:nvGrpSpPr>
          <p:cNvPr id="40" name="Agrupar 39">
            <a:extLst>
              <a:ext uri="{FF2B5EF4-FFF2-40B4-BE49-F238E27FC236}">
                <a16:creationId xmlns:a16="http://schemas.microsoft.com/office/drawing/2014/main" id="{4F1B28CF-6615-4C7D-89BA-BDDE6E6AEF01}"/>
              </a:ext>
            </a:extLst>
          </p:cNvPr>
          <p:cNvGrpSpPr/>
          <p:nvPr/>
        </p:nvGrpSpPr>
        <p:grpSpPr>
          <a:xfrm>
            <a:off x="495539" y="1115254"/>
            <a:ext cx="3744000" cy="1368000"/>
            <a:chOff x="495539" y="1413379"/>
            <a:chExt cx="3744000" cy="1368000"/>
          </a:xfrm>
        </p:grpSpPr>
        <p:sp>
          <p:nvSpPr>
            <p:cNvPr id="42" name="Retângulo Arredondado 15">
              <a:extLst>
                <a:ext uri="{FF2B5EF4-FFF2-40B4-BE49-F238E27FC236}">
                  <a16:creationId xmlns:a16="http://schemas.microsoft.com/office/drawing/2014/main" id="{A9489B6E-F395-416A-9CBC-F4DB7C2E3229}"/>
                </a:ext>
              </a:extLst>
            </p:cNvPr>
            <p:cNvSpPr/>
            <p:nvPr/>
          </p:nvSpPr>
          <p:spPr>
            <a:xfrm>
              <a:off x="495539" y="1413379"/>
              <a:ext cx="3744000" cy="1368000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43" name="Imagem 42" descr="Recorte de Tela">
              <a:extLst>
                <a:ext uri="{FF2B5EF4-FFF2-40B4-BE49-F238E27FC236}">
                  <a16:creationId xmlns:a16="http://schemas.microsoft.com/office/drawing/2014/main" id="{BBB3535C-0413-416A-BED4-2856FF26B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7539" y="1456542"/>
              <a:ext cx="3600000" cy="1281675"/>
            </a:xfrm>
            <a:prstGeom prst="rect">
              <a:avLst/>
            </a:prstGeom>
          </p:spPr>
        </p:pic>
      </p:grpSp>
      <p:cxnSp>
        <p:nvCxnSpPr>
          <p:cNvPr id="44" name="Conector de Seta Reta 43">
            <a:extLst>
              <a:ext uri="{FF2B5EF4-FFF2-40B4-BE49-F238E27FC236}">
                <a16:creationId xmlns:a16="http://schemas.microsoft.com/office/drawing/2014/main" id="{6F56C9B4-BA8E-4B43-B053-98D3B6A82334}"/>
              </a:ext>
            </a:extLst>
          </p:cNvPr>
          <p:cNvCxnSpPr/>
          <p:nvPr/>
        </p:nvCxnSpPr>
        <p:spPr>
          <a:xfrm>
            <a:off x="1847096" y="827386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de Seta Reta 45">
            <a:extLst>
              <a:ext uri="{FF2B5EF4-FFF2-40B4-BE49-F238E27FC236}">
                <a16:creationId xmlns:a16="http://schemas.microsoft.com/office/drawing/2014/main" id="{7F6D3EFF-6BDF-41F0-879F-33F510632B83}"/>
              </a:ext>
            </a:extLst>
          </p:cNvPr>
          <p:cNvCxnSpPr/>
          <p:nvPr/>
        </p:nvCxnSpPr>
        <p:spPr>
          <a:xfrm>
            <a:off x="3776779" y="827386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ângulo 2">
            <a:extLst>
              <a:ext uri="{FF2B5EF4-FFF2-40B4-BE49-F238E27FC236}">
                <a16:creationId xmlns:a16="http://schemas.microsoft.com/office/drawing/2014/main" id="{A4ACCBDB-5CD9-4AE9-927E-D5F6AEB1D0B4}"/>
              </a:ext>
            </a:extLst>
          </p:cNvPr>
          <p:cNvSpPr/>
          <p:nvPr/>
        </p:nvSpPr>
        <p:spPr>
          <a:xfrm>
            <a:off x="1957588" y="5069679"/>
            <a:ext cx="2463051" cy="5455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7" name="Retângulo 46">
            <a:extLst>
              <a:ext uri="{FF2B5EF4-FFF2-40B4-BE49-F238E27FC236}">
                <a16:creationId xmlns:a16="http://schemas.microsoft.com/office/drawing/2014/main" id="{5D73B4AC-09E3-478B-911B-D477A6256976}"/>
              </a:ext>
            </a:extLst>
          </p:cNvPr>
          <p:cNvSpPr/>
          <p:nvPr/>
        </p:nvSpPr>
        <p:spPr>
          <a:xfrm>
            <a:off x="5226681" y="5069679"/>
            <a:ext cx="2384734" cy="5455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Retângulo 47">
            <a:extLst>
              <a:ext uri="{FF2B5EF4-FFF2-40B4-BE49-F238E27FC236}">
                <a16:creationId xmlns:a16="http://schemas.microsoft.com/office/drawing/2014/main" id="{586345AD-A597-4AE7-80DE-6BCDD8D07E5A}"/>
              </a:ext>
            </a:extLst>
          </p:cNvPr>
          <p:cNvSpPr/>
          <p:nvPr/>
        </p:nvSpPr>
        <p:spPr>
          <a:xfrm>
            <a:off x="4634769" y="2157918"/>
            <a:ext cx="4058469" cy="5455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7" name="Picture 10" descr="centro_universitario.png">
            <a:extLst>
              <a:ext uri="{FF2B5EF4-FFF2-40B4-BE49-F238E27FC236}">
                <a16:creationId xmlns:a16="http://schemas.microsoft.com/office/drawing/2014/main" id="{7B74A780-48A9-487C-8AB2-A3F2ED124F1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" y="6016511"/>
            <a:ext cx="910688" cy="823598"/>
          </a:xfrm>
          <a:prstGeom prst="rect">
            <a:avLst/>
          </a:prstGeom>
        </p:spPr>
      </p:pic>
      <p:sp>
        <p:nvSpPr>
          <p:cNvPr id="20" name="Rectangle 11">
            <a:extLst>
              <a:ext uri="{FF2B5EF4-FFF2-40B4-BE49-F238E27FC236}">
                <a16:creationId xmlns:a16="http://schemas.microsoft.com/office/drawing/2014/main" id="{A9697D38-713E-43E9-BA63-CAEEC4BF8D18}"/>
              </a:ext>
            </a:extLst>
          </p:cNvPr>
          <p:cNvSpPr/>
          <p:nvPr/>
        </p:nvSpPr>
        <p:spPr>
          <a:xfrm>
            <a:off x="1053144" y="6379052"/>
            <a:ext cx="7999204" cy="45719"/>
          </a:xfrm>
          <a:prstGeom prst="rect">
            <a:avLst/>
          </a:prstGeom>
          <a:gradFill flip="none" rotWithShape="1">
            <a:gsLst>
              <a:gs pos="47000">
                <a:srgbClr val="016FAB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ítulo 21">
            <a:extLst>
              <a:ext uri="{FF2B5EF4-FFF2-40B4-BE49-F238E27FC236}">
                <a16:creationId xmlns:a16="http://schemas.microsoft.com/office/drawing/2014/main" id="{D30DE6F6-635A-4D40-A0EC-7069C1F385A7}"/>
              </a:ext>
            </a:extLst>
          </p:cNvPr>
          <p:cNvSpPr txBox="1">
            <a:spLocks/>
          </p:cNvSpPr>
          <p:nvPr/>
        </p:nvSpPr>
        <p:spPr>
          <a:xfrm>
            <a:off x="23672" y="19404"/>
            <a:ext cx="3633640" cy="396000"/>
          </a:xfrm>
          <a:prstGeom prst="rect">
            <a:avLst/>
          </a:prstGeom>
          <a:solidFill>
            <a:srgbClr val="0070C0"/>
          </a:solidFill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SOI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53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Time for Peak Current Detection</a:t>
            </a:r>
          </a:p>
        </p:txBody>
      </p:sp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Current Simulated – SOI Technology</a:t>
            </a: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E61B017E-D495-4793-A7AC-C8D554F2BA94}"/>
              </a:ext>
            </a:extLst>
          </p:cNvPr>
          <p:cNvSpPr txBox="1"/>
          <p:nvPr/>
        </p:nvSpPr>
        <p:spPr>
          <a:xfrm>
            <a:off x="1015262" y="2857765"/>
            <a:ext cx="2896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PIN 1 Time for Peak Current</a:t>
            </a: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62F5438F-61D0-4607-82AB-9D37D1A9AB6F}"/>
              </a:ext>
            </a:extLst>
          </p:cNvPr>
          <p:cNvSpPr txBox="1"/>
          <p:nvPr/>
        </p:nvSpPr>
        <p:spPr>
          <a:xfrm>
            <a:off x="5573787" y="2859736"/>
            <a:ext cx="2896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PIN 2 Time for Peak Current</a:t>
            </a:r>
          </a:p>
        </p:txBody>
      </p:sp>
      <p:graphicFrame>
        <p:nvGraphicFramePr>
          <p:cNvPr id="19" name="Objeto 18">
            <a:extLst>
              <a:ext uri="{FF2B5EF4-FFF2-40B4-BE49-F238E27FC236}">
                <a16:creationId xmlns:a16="http://schemas.microsoft.com/office/drawing/2014/main" id="{61E48A5A-122F-470A-9581-3B5B3F1C105F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22862" y="3162454"/>
          <a:ext cx="4320000" cy="3050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Graph" r:id="rId3" imgW="2448000" imgH="1729440" progId="Origin50.Graph">
                  <p:embed/>
                </p:oleObj>
              </mc:Choice>
              <mc:Fallback>
                <p:oleObj name="Graph" r:id="rId3" imgW="2448000" imgH="1729440" progId="Origin50.Graph">
                  <p:embed/>
                  <p:pic>
                    <p:nvPicPr>
                      <p:cNvPr id="19" name="Objeto 18">
                        <a:extLst>
                          <a:ext uri="{FF2B5EF4-FFF2-40B4-BE49-F238E27FC236}">
                            <a16:creationId xmlns:a16="http://schemas.microsoft.com/office/drawing/2014/main" id="{61E48A5A-122F-470A-9581-3B5B3F1C10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2862" y="3162454"/>
                        <a:ext cx="4320000" cy="3050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to 19">
            <a:extLst>
              <a:ext uri="{FF2B5EF4-FFF2-40B4-BE49-F238E27FC236}">
                <a16:creationId xmlns:a16="http://schemas.microsoft.com/office/drawing/2014/main" id="{370B1ECB-340E-413C-84E0-5246D3E6B16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699357" y="3162454"/>
          <a:ext cx="4320000" cy="3050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Graph" r:id="rId5" imgW="2448000" imgH="1729440" progId="Origin50.Graph">
                  <p:embed/>
                </p:oleObj>
              </mc:Choice>
              <mc:Fallback>
                <p:oleObj name="Graph" r:id="rId5" imgW="2448000" imgH="1729440" progId="Origin50.Graph">
                  <p:embed/>
                  <p:pic>
                    <p:nvPicPr>
                      <p:cNvPr id="20" name="Objeto 19">
                        <a:extLst>
                          <a:ext uri="{FF2B5EF4-FFF2-40B4-BE49-F238E27FC236}">
                            <a16:creationId xmlns:a16="http://schemas.microsoft.com/office/drawing/2014/main" id="{370B1ECB-340E-413C-84E0-5246D3E6B1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99357" y="3162454"/>
                        <a:ext cx="4320000" cy="3050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CaixaDeTexto 27">
            <a:extLst>
              <a:ext uri="{FF2B5EF4-FFF2-40B4-BE49-F238E27FC236}">
                <a16:creationId xmlns:a16="http://schemas.microsoft.com/office/drawing/2014/main" id="{41DED7E5-8182-4DBB-8F09-7D851DA4FDCE}"/>
              </a:ext>
            </a:extLst>
          </p:cNvPr>
          <p:cNvSpPr txBox="1"/>
          <p:nvPr/>
        </p:nvSpPr>
        <p:spPr>
          <a:xfrm>
            <a:off x="4420639" y="1362948"/>
            <a:ext cx="456292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delay is virtually the same in nearby PINs;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1</a:t>
            </a:r>
            <a:r>
              <a:rPr lang="en-US" sz="1600" baseline="30000" dirty="0"/>
              <a:t>st</a:t>
            </a:r>
            <a:r>
              <a:rPr lang="en-US" sz="1600" dirty="0"/>
              <a:t> peak has the same delay as others (another reason for choosing second peak).</a:t>
            </a:r>
          </a:p>
        </p:txBody>
      </p:sp>
      <p:grpSp>
        <p:nvGrpSpPr>
          <p:cNvPr id="29" name="Agrupar 28">
            <a:extLst>
              <a:ext uri="{FF2B5EF4-FFF2-40B4-BE49-F238E27FC236}">
                <a16:creationId xmlns:a16="http://schemas.microsoft.com/office/drawing/2014/main" id="{C9B84FDF-BE56-4D8B-9362-C264672565DF}"/>
              </a:ext>
            </a:extLst>
          </p:cNvPr>
          <p:cNvGrpSpPr/>
          <p:nvPr/>
        </p:nvGrpSpPr>
        <p:grpSpPr>
          <a:xfrm>
            <a:off x="495539" y="1115254"/>
            <a:ext cx="3744000" cy="1368000"/>
            <a:chOff x="495539" y="1413379"/>
            <a:chExt cx="3744000" cy="1368000"/>
          </a:xfrm>
        </p:grpSpPr>
        <p:sp>
          <p:nvSpPr>
            <p:cNvPr id="30" name="Retângulo Arredondado 15">
              <a:extLst>
                <a:ext uri="{FF2B5EF4-FFF2-40B4-BE49-F238E27FC236}">
                  <a16:creationId xmlns:a16="http://schemas.microsoft.com/office/drawing/2014/main" id="{3553AE2B-3F26-45F0-8927-AC71B1A4D5F5}"/>
                </a:ext>
              </a:extLst>
            </p:cNvPr>
            <p:cNvSpPr/>
            <p:nvPr/>
          </p:nvSpPr>
          <p:spPr>
            <a:xfrm>
              <a:off x="495539" y="1413379"/>
              <a:ext cx="3744000" cy="1368000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31" name="Imagem 30" descr="Recorte de Tela">
              <a:extLst>
                <a:ext uri="{FF2B5EF4-FFF2-40B4-BE49-F238E27FC236}">
                  <a16:creationId xmlns:a16="http://schemas.microsoft.com/office/drawing/2014/main" id="{756FE603-5B40-4821-9E02-7D855A75F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7539" y="1456542"/>
              <a:ext cx="3600000" cy="1281675"/>
            </a:xfrm>
            <a:prstGeom prst="rect">
              <a:avLst/>
            </a:prstGeom>
          </p:spPr>
        </p:pic>
      </p:grp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AD158A1A-EE9E-4625-B857-63604344FE5C}"/>
              </a:ext>
            </a:extLst>
          </p:cNvPr>
          <p:cNvCxnSpPr/>
          <p:nvPr/>
        </p:nvCxnSpPr>
        <p:spPr>
          <a:xfrm>
            <a:off x="1847096" y="827386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e Seta Reta 32">
            <a:extLst>
              <a:ext uri="{FF2B5EF4-FFF2-40B4-BE49-F238E27FC236}">
                <a16:creationId xmlns:a16="http://schemas.microsoft.com/office/drawing/2014/main" id="{F5CC0C9F-5E7D-482B-93D8-6185E90A56B2}"/>
              </a:ext>
            </a:extLst>
          </p:cNvPr>
          <p:cNvCxnSpPr/>
          <p:nvPr/>
        </p:nvCxnSpPr>
        <p:spPr>
          <a:xfrm>
            <a:off x="3776779" y="827386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0" descr="centro_universitario.png">
            <a:extLst>
              <a:ext uri="{FF2B5EF4-FFF2-40B4-BE49-F238E27FC236}">
                <a16:creationId xmlns:a16="http://schemas.microsoft.com/office/drawing/2014/main" id="{54506BC0-69E2-46A8-BD9B-2FC412813E5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" y="6016511"/>
            <a:ext cx="910688" cy="823598"/>
          </a:xfrm>
          <a:prstGeom prst="rect">
            <a:avLst/>
          </a:prstGeom>
        </p:spPr>
      </p:pic>
      <p:sp>
        <p:nvSpPr>
          <p:cNvPr id="15" name="Rectangle 11">
            <a:extLst>
              <a:ext uri="{FF2B5EF4-FFF2-40B4-BE49-F238E27FC236}">
                <a16:creationId xmlns:a16="http://schemas.microsoft.com/office/drawing/2014/main" id="{4C64CAFA-A5A3-4F37-9DF3-59A40F11E0D6}"/>
              </a:ext>
            </a:extLst>
          </p:cNvPr>
          <p:cNvSpPr/>
          <p:nvPr/>
        </p:nvSpPr>
        <p:spPr>
          <a:xfrm>
            <a:off x="1053144" y="6379052"/>
            <a:ext cx="7999204" cy="45719"/>
          </a:xfrm>
          <a:prstGeom prst="rect">
            <a:avLst/>
          </a:prstGeom>
          <a:gradFill flip="none" rotWithShape="1">
            <a:gsLst>
              <a:gs pos="47000">
                <a:srgbClr val="016FAB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ítulo 21">
            <a:extLst>
              <a:ext uri="{FF2B5EF4-FFF2-40B4-BE49-F238E27FC236}">
                <a16:creationId xmlns:a16="http://schemas.microsoft.com/office/drawing/2014/main" id="{F88CB7D4-68A0-443E-8B42-454F13F10A74}"/>
              </a:ext>
            </a:extLst>
          </p:cNvPr>
          <p:cNvSpPr txBox="1">
            <a:spLocks/>
          </p:cNvSpPr>
          <p:nvPr/>
        </p:nvSpPr>
        <p:spPr>
          <a:xfrm>
            <a:off x="23672" y="19404"/>
            <a:ext cx="3633640" cy="396000"/>
          </a:xfrm>
          <a:prstGeom prst="rect">
            <a:avLst/>
          </a:prstGeom>
          <a:solidFill>
            <a:srgbClr val="0070C0"/>
          </a:solidFill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SOI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68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Charge Collected – SOI Technology</a:t>
            </a: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E61B017E-D495-4793-A7AC-C8D554F2BA94}"/>
              </a:ext>
            </a:extLst>
          </p:cNvPr>
          <p:cNvSpPr txBox="1"/>
          <p:nvPr/>
        </p:nvSpPr>
        <p:spPr>
          <a:xfrm>
            <a:off x="762452" y="2884159"/>
            <a:ext cx="3672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Charge Collected at PIN 1’ Cathode</a:t>
            </a: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62F5438F-61D0-4607-82AB-9D37D1A9AB6F}"/>
              </a:ext>
            </a:extLst>
          </p:cNvPr>
          <p:cNvSpPr txBox="1"/>
          <p:nvPr/>
        </p:nvSpPr>
        <p:spPr>
          <a:xfrm>
            <a:off x="5264532" y="2884159"/>
            <a:ext cx="3607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Charge Collected at PIN 2’ Cathode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704C255-7DEF-4158-9531-F84D18AFEF4C}"/>
              </a:ext>
            </a:extLst>
          </p:cNvPr>
          <p:cNvSpPr txBox="1"/>
          <p:nvPr/>
        </p:nvSpPr>
        <p:spPr>
          <a:xfrm>
            <a:off x="4420639" y="1182644"/>
            <a:ext cx="45629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~ 5 x lower than bulk in the I1 and I2 regions;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Remaining regions return almost constant values, near tens of </a:t>
            </a:r>
            <a:r>
              <a:rPr lang="en-US" sz="1600" dirty="0" err="1"/>
              <a:t>zC</a:t>
            </a:r>
            <a:r>
              <a:rPr lang="en-US" sz="1600" dirty="0"/>
              <a:t> (10</a:t>
            </a:r>
            <a:r>
              <a:rPr lang="en-US" sz="1600" baseline="30000" dirty="0"/>
              <a:t>-21</a:t>
            </a:r>
            <a:r>
              <a:rPr lang="en-US" sz="1600" dirty="0"/>
              <a:t>C);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Impractical to be read by standard equipment.</a:t>
            </a:r>
          </a:p>
        </p:txBody>
      </p:sp>
      <p:graphicFrame>
        <p:nvGraphicFramePr>
          <p:cNvPr id="21" name="Objeto 20">
            <a:extLst>
              <a:ext uri="{FF2B5EF4-FFF2-40B4-BE49-F238E27FC236}">
                <a16:creationId xmlns:a16="http://schemas.microsoft.com/office/drawing/2014/main" id="{FBD74EB9-27DC-4089-9EB7-9AD80CA117AC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649483" y="3129067"/>
          <a:ext cx="4320000" cy="3065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Graph" r:id="rId3" imgW="2476800" imgH="1756800" progId="Origin50.Graph">
                  <p:embed/>
                </p:oleObj>
              </mc:Choice>
              <mc:Fallback>
                <p:oleObj name="Graph" r:id="rId3" imgW="2476800" imgH="1756800" progId="Origin50.Graph">
                  <p:embed/>
                  <p:pic>
                    <p:nvPicPr>
                      <p:cNvPr id="21" name="Objeto 20">
                        <a:extLst>
                          <a:ext uri="{FF2B5EF4-FFF2-40B4-BE49-F238E27FC236}">
                            <a16:creationId xmlns:a16="http://schemas.microsoft.com/office/drawing/2014/main" id="{FBD74EB9-27DC-4089-9EB7-9AD80CA117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49483" y="3129067"/>
                        <a:ext cx="4320000" cy="30655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Agrupar 24">
            <a:extLst>
              <a:ext uri="{FF2B5EF4-FFF2-40B4-BE49-F238E27FC236}">
                <a16:creationId xmlns:a16="http://schemas.microsoft.com/office/drawing/2014/main" id="{73E202BD-8164-4BBA-AD07-AF1E9552D54A}"/>
              </a:ext>
            </a:extLst>
          </p:cNvPr>
          <p:cNvGrpSpPr/>
          <p:nvPr/>
        </p:nvGrpSpPr>
        <p:grpSpPr>
          <a:xfrm>
            <a:off x="495539" y="1115254"/>
            <a:ext cx="3744000" cy="1368000"/>
            <a:chOff x="495539" y="1413379"/>
            <a:chExt cx="3744000" cy="1368000"/>
          </a:xfrm>
        </p:grpSpPr>
        <p:sp>
          <p:nvSpPr>
            <p:cNvPr id="26" name="Retângulo Arredondado 15">
              <a:extLst>
                <a:ext uri="{FF2B5EF4-FFF2-40B4-BE49-F238E27FC236}">
                  <a16:creationId xmlns:a16="http://schemas.microsoft.com/office/drawing/2014/main" id="{B53CFAB2-A62B-479B-8F83-46CD73F5CCBA}"/>
                </a:ext>
              </a:extLst>
            </p:cNvPr>
            <p:cNvSpPr/>
            <p:nvPr/>
          </p:nvSpPr>
          <p:spPr>
            <a:xfrm>
              <a:off x="495539" y="1413379"/>
              <a:ext cx="3744000" cy="1368000"/>
            </a:xfrm>
            <a:prstGeom prst="roundRect">
              <a:avLst>
                <a:gd name="adj" fmla="val 4648"/>
              </a:avLst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7" name="Imagem 26" descr="Recorte de Tela">
              <a:extLst>
                <a:ext uri="{FF2B5EF4-FFF2-40B4-BE49-F238E27FC236}">
                  <a16:creationId xmlns:a16="http://schemas.microsoft.com/office/drawing/2014/main" id="{BC485F49-1476-434B-93FC-18962CBF6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7539" y="1456542"/>
              <a:ext cx="3600000" cy="1281675"/>
            </a:xfrm>
            <a:prstGeom prst="rect">
              <a:avLst/>
            </a:prstGeom>
          </p:spPr>
        </p:pic>
      </p:grpSp>
      <p:cxnSp>
        <p:nvCxnSpPr>
          <p:cNvPr id="28" name="Conector de Seta Reta 27">
            <a:extLst>
              <a:ext uri="{FF2B5EF4-FFF2-40B4-BE49-F238E27FC236}">
                <a16:creationId xmlns:a16="http://schemas.microsoft.com/office/drawing/2014/main" id="{426195D7-8F27-44D2-BF72-E921C97508F7}"/>
              </a:ext>
            </a:extLst>
          </p:cNvPr>
          <p:cNvCxnSpPr/>
          <p:nvPr/>
        </p:nvCxnSpPr>
        <p:spPr>
          <a:xfrm>
            <a:off x="1847096" y="827386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264F3521-945C-42A0-9112-1AD432AC998E}"/>
              </a:ext>
            </a:extLst>
          </p:cNvPr>
          <p:cNvCxnSpPr/>
          <p:nvPr/>
        </p:nvCxnSpPr>
        <p:spPr>
          <a:xfrm>
            <a:off x="3776779" y="827386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Objeto 29">
            <a:extLst>
              <a:ext uri="{FF2B5EF4-FFF2-40B4-BE49-F238E27FC236}">
                <a16:creationId xmlns:a16="http://schemas.microsoft.com/office/drawing/2014/main" id="{32713B67-1159-407C-8F39-3885973A7709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72332" y="3129067"/>
          <a:ext cx="4320000" cy="3065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Graph" r:id="rId6" imgW="2476800" imgH="1756800" progId="Origin50.Graph">
                  <p:embed/>
                </p:oleObj>
              </mc:Choice>
              <mc:Fallback>
                <p:oleObj name="Graph" r:id="rId6" imgW="2476800" imgH="1756800" progId="Origin50.Graph">
                  <p:embed/>
                  <p:pic>
                    <p:nvPicPr>
                      <p:cNvPr id="30" name="Objeto 29">
                        <a:extLst>
                          <a:ext uri="{FF2B5EF4-FFF2-40B4-BE49-F238E27FC236}">
                            <a16:creationId xmlns:a16="http://schemas.microsoft.com/office/drawing/2014/main" id="{32713B67-1159-407C-8F39-3885973A77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2332" y="3129067"/>
                        <a:ext cx="4320000" cy="30655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0" descr="centro_universitario.png">
            <a:extLst>
              <a:ext uri="{FF2B5EF4-FFF2-40B4-BE49-F238E27FC236}">
                <a16:creationId xmlns:a16="http://schemas.microsoft.com/office/drawing/2014/main" id="{62E9BD9A-8EC5-494C-9802-0CDB449E7EC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" y="6016511"/>
            <a:ext cx="910688" cy="823598"/>
          </a:xfrm>
          <a:prstGeom prst="rect">
            <a:avLst/>
          </a:prstGeom>
        </p:spPr>
      </p:pic>
      <p:sp>
        <p:nvSpPr>
          <p:cNvPr id="15" name="Rectangle 11">
            <a:extLst>
              <a:ext uri="{FF2B5EF4-FFF2-40B4-BE49-F238E27FC236}">
                <a16:creationId xmlns:a16="http://schemas.microsoft.com/office/drawing/2014/main" id="{75A3609A-A1D9-4E63-93AD-28C61C208131}"/>
              </a:ext>
            </a:extLst>
          </p:cNvPr>
          <p:cNvSpPr/>
          <p:nvPr/>
        </p:nvSpPr>
        <p:spPr>
          <a:xfrm>
            <a:off x="1053144" y="6379052"/>
            <a:ext cx="7999204" cy="45719"/>
          </a:xfrm>
          <a:prstGeom prst="rect">
            <a:avLst/>
          </a:prstGeom>
          <a:gradFill flip="none" rotWithShape="1">
            <a:gsLst>
              <a:gs pos="47000">
                <a:srgbClr val="016FAB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ítulo 21">
            <a:extLst>
              <a:ext uri="{FF2B5EF4-FFF2-40B4-BE49-F238E27FC236}">
                <a16:creationId xmlns:a16="http://schemas.microsoft.com/office/drawing/2014/main" id="{36728E91-708C-4EB5-B010-B5B8303F5DD8}"/>
              </a:ext>
            </a:extLst>
          </p:cNvPr>
          <p:cNvSpPr txBox="1">
            <a:spLocks/>
          </p:cNvSpPr>
          <p:nvPr/>
        </p:nvSpPr>
        <p:spPr>
          <a:xfrm>
            <a:off x="23672" y="19404"/>
            <a:ext cx="3633640" cy="396000"/>
          </a:xfrm>
          <a:prstGeom prst="rect">
            <a:avLst/>
          </a:prstGeom>
          <a:solidFill>
            <a:srgbClr val="0070C0"/>
          </a:solidFill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SOI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3635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amptek.com/-/media/ametekamptek/images/products/xrfkit_3.png?dmc=1&amp;la=en&amp;revision=ed7124c8-1475-42e5-85c6-ab5e7724901f&amp;hash=C9D8C78E994323F7D06A35C96086E0D6">
            <a:extLst>
              <a:ext uri="{FF2B5EF4-FFF2-40B4-BE49-F238E27FC236}">
                <a16:creationId xmlns:a16="http://schemas.microsoft.com/office/drawing/2014/main" id="{B473569D-57CB-45FB-BA2C-0D618ADC5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7346"/>
            <a:ext cx="8630653" cy="405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XRF Elemental Analysis | PhysicsOpenLab">
            <a:extLst>
              <a:ext uri="{FF2B5EF4-FFF2-40B4-BE49-F238E27FC236}">
                <a16:creationId xmlns:a16="http://schemas.microsoft.com/office/drawing/2014/main" id="{7B2F2A74-B4A4-4B81-98C3-695E3BAE45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5"/>
          <a:stretch/>
        </p:blipFill>
        <p:spPr bwMode="auto">
          <a:xfrm>
            <a:off x="4572000" y="739129"/>
            <a:ext cx="4267200" cy="226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A68788D9-65D4-480D-A20C-AD62D0D1960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62"/>
          <a:stretch/>
        </p:blipFill>
        <p:spPr>
          <a:xfrm rot="10800000">
            <a:off x="5791200" y="4882895"/>
            <a:ext cx="3160295" cy="197510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2CE4AB9-7F9D-4873-93C6-D317522F59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614" y="1002742"/>
            <a:ext cx="5049507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2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Energy </a:t>
            </a:r>
            <a:r>
              <a:rPr lang="pt-BR" altLang="pt-BR" sz="22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Dispersive</a:t>
            </a:r>
            <a:r>
              <a:rPr lang="pt-BR" altLang="pt-BR" sz="22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X-</a:t>
            </a:r>
            <a:r>
              <a:rPr lang="pt-BR" altLang="pt-BR" sz="22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ray</a:t>
            </a:r>
            <a:r>
              <a:rPr lang="pt-BR" altLang="pt-BR" sz="22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pt-BR" altLang="pt-BR" sz="2200" b="1" dirty="0" err="1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Fluorescence</a:t>
            </a:r>
            <a:r>
              <a:rPr lang="pt-BR" altLang="pt-BR" sz="22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 (EDXRF) 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E81534D-EFA1-4EF5-9623-8462A9B64FE7}"/>
              </a:ext>
            </a:extLst>
          </p:cNvPr>
          <p:cNvSpPr txBox="1"/>
          <p:nvPr/>
        </p:nvSpPr>
        <p:spPr>
          <a:xfrm>
            <a:off x="0" y="1820468"/>
            <a:ext cx="4067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b="1" dirty="0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</a:t>
            </a:r>
            <a:r>
              <a:rPr lang="pt-BR" altLang="pt-BR" b="1" dirty="0" err="1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</a:t>
            </a:r>
            <a:r>
              <a:rPr lang="pt-BR" altLang="pt-BR" b="1" dirty="0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b="1" dirty="0" err="1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pt-BR" altLang="pt-BR" b="1" dirty="0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b="1" dirty="0" err="1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techniques</a:t>
            </a:r>
            <a:r>
              <a:rPr lang="pt-BR" altLang="pt-BR" b="1" dirty="0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b="1" dirty="0" err="1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pt-BR" altLang="pt-BR" b="1" dirty="0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BR" altLang="pt-BR" b="1" dirty="0" err="1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elemental</a:t>
            </a:r>
            <a:r>
              <a:rPr lang="pt-BR" altLang="pt-BR" b="1" dirty="0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b="1" dirty="0" err="1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pt-BR" altLang="pt-BR" b="1" dirty="0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b="1" dirty="0" err="1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r>
              <a:rPr lang="pt-BR" altLang="pt-BR" b="1" dirty="0">
                <a:solidFill>
                  <a:srgbClr val="4D51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altLang="pt-BR" b="1" dirty="0"/>
              <a:t> </a:t>
            </a:r>
            <a:endParaRPr lang="pt-BR" altLang="pt-BR" b="1" dirty="0">
              <a:latin typeface="Arial" panose="020B0604020202020204" pitchFamily="34" charset="0"/>
            </a:endParaRPr>
          </a:p>
          <a:p>
            <a:pPr algn="ctr"/>
            <a:endParaRPr lang="pt-BR" b="1" dirty="0"/>
          </a:p>
        </p:txBody>
      </p:sp>
      <p:sp>
        <p:nvSpPr>
          <p:cNvPr id="8" name="Espaço Reservado para Texto 2">
            <a:extLst>
              <a:ext uri="{FF2B5EF4-FFF2-40B4-BE49-F238E27FC236}">
                <a16:creationId xmlns:a16="http://schemas.microsoft.com/office/drawing/2014/main" id="{B903C408-10E7-451F-9D26-0483330109C5}"/>
              </a:ext>
            </a:extLst>
          </p:cNvPr>
          <p:cNvSpPr txBox="1">
            <a:spLocks/>
          </p:cNvSpPr>
          <p:nvPr/>
        </p:nvSpPr>
        <p:spPr>
          <a:xfrm>
            <a:off x="843129" y="216658"/>
            <a:ext cx="7611169" cy="52247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000" b="1" dirty="0">
                <a:ln w="9525">
                  <a:solidFill>
                    <a:srgbClr val="00B0F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LAFIR – LABORATÓRIO FÍSICA DAS RADIAÇÕES</a:t>
            </a:r>
          </a:p>
        </p:txBody>
      </p:sp>
    </p:spTree>
    <p:extLst>
      <p:ext uri="{BB962C8B-B14F-4D97-AF65-F5344CB8AC3E}">
        <p14:creationId xmlns:p14="http://schemas.microsoft.com/office/powerpoint/2010/main" val="8552895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871431" y="437562"/>
            <a:ext cx="7813193" cy="521318"/>
          </a:xfrm>
        </p:spPr>
        <p:txBody>
          <a:bodyPr/>
          <a:lstStyle/>
          <a:p>
            <a:pPr algn="ctr"/>
            <a:r>
              <a:rPr lang="pt-BR" b="1" dirty="0"/>
              <a:t>DEVICES AND NEW TECHNOLOGIES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4238"/>
            <a:ext cx="5786263" cy="3508671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1121573" y="812465"/>
            <a:ext cx="7785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TECHNOLOGY COMPARISON: SI (MORE TRADITIONAL), </a:t>
            </a:r>
            <a:r>
              <a:rPr lang="pt-BR" dirty="0" err="1"/>
              <a:t>SiC</a:t>
            </a:r>
            <a:r>
              <a:rPr lang="pt-BR" dirty="0"/>
              <a:t>, </a:t>
            </a:r>
            <a:r>
              <a:rPr lang="pt-BR" dirty="0" err="1"/>
              <a:t>GaAs</a:t>
            </a:r>
            <a:r>
              <a:rPr lang="pt-BR" dirty="0"/>
              <a:t>, </a:t>
            </a:r>
            <a:r>
              <a:rPr lang="pt-BR" b="1" dirty="0" err="1">
                <a:solidFill>
                  <a:srgbClr val="FF0000"/>
                </a:solidFill>
              </a:rPr>
              <a:t>GaN</a:t>
            </a:r>
            <a:endParaRPr lang="pt-BR" b="1" dirty="0">
              <a:solidFill>
                <a:srgbClr val="FF0000"/>
              </a:solidFill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THE NEWEST TECHNOLOGY IN THIS AREA!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3989671" y="4654131"/>
            <a:ext cx="1345475" cy="7837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5300" y="2226014"/>
            <a:ext cx="3219995" cy="306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7199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Gráfico, Histograma&#10;&#10;Descrição gerada automaticamente">
            <a:extLst>
              <a:ext uri="{FF2B5EF4-FFF2-40B4-BE49-F238E27FC236}">
                <a16:creationId xmlns:a16="http://schemas.microsoft.com/office/drawing/2014/main" id="{01D99C76-997B-46F5-B6DD-A28F33A73C8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" y="120963"/>
            <a:ext cx="2580005" cy="3893820"/>
          </a:xfrm>
          <a:prstGeom prst="rect">
            <a:avLst/>
          </a:prstGeom>
        </p:spPr>
      </p:pic>
      <p:pic>
        <p:nvPicPr>
          <p:cNvPr id="3" name="Imagem 2" descr="Gráfico, Histograma&#10;&#10;Descrição gerada automaticamente">
            <a:extLst>
              <a:ext uri="{FF2B5EF4-FFF2-40B4-BE49-F238E27FC236}">
                <a16:creationId xmlns:a16="http://schemas.microsoft.com/office/drawing/2014/main" id="{D8701F17-4086-4259-907B-8D8F77A32C5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925" y="78100"/>
            <a:ext cx="2900363" cy="3936684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E1495965-1445-4119-906A-14DD337BB28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5667062" y="108267"/>
            <a:ext cx="2900363" cy="18919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m 4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80F3F1D1-EAFC-463D-8D4F-51016BCD0F4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4286" y="4017010"/>
            <a:ext cx="4212910" cy="2840990"/>
          </a:xfrm>
          <a:prstGeom prst="rect">
            <a:avLst/>
          </a:prstGeom>
        </p:spPr>
      </p:pic>
      <p:pic>
        <p:nvPicPr>
          <p:cNvPr id="6" name="Imagem 5" descr="Uma imagem contendo texto, mapa&#10;&#10;Descrição gerada automaticamente">
            <a:extLst>
              <a:ext uri="{FF2B5EF4-FFF2-40B4-BE49-F238E27FC236}">
                <a16:creationId xmlns:a16="http://schemas.microsoft.com/office/drawing/2014/main" id="{4B389B71-5D6D-4E32-9DDD-28CEE8E1481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3643155" y="4017010"/>
            <a:ext cx="4447544" cy="2840990"/>
          </a:xfrm>
          <a:prstGeom prst="rect">
            <a:avLst/>
          </a:prstGeom>
        </p:spPr>
      </p:pic>
      <p:pic>
        <p:nvPicPr>
          <p:cNvPr id="7" name="Imagem 6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5E6EE370-0B48-4C56-B313-7FDCB74559B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5788026" y="1935955"/>
            <a:ext cx="3341688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39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445067" y="1510077"/>
            <a:ext cx="85405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Compreender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mecanismos físicos decorrentes da interação da radiação ionizante com os diferentes materiais, tecnologias e dispositivos eletrônicos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comportamento de dispositivos / circuitos / sistemas eletrônicos em ambientes radioativos, por meio de testes EM LABORATÓRIO E SIMULAÇÕES.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pt-BR" b="1" dirty="0">
              <a:solidFill>
                <a:srgbClr val="016FA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Analisar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os diferentes dispositivos eletrônicos, caracterizando e testando através de uma plataforma específica – detectores de radiação.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diferentes materiais que compõem os dispositivos.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pt-BR" b="1" dirty="0">
              <a:solidFill>
                <a:srgbClr val="016FA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Raio X</a:t>
            </a:r>
          </a:p>
          <a:p>
            <a:pPr algn="ctr"/>
            <a:r>
              <a:rPr lang="pt-BR" b="1" baseline="30000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pt-BR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</a:p>
          <a:p>
            <a:pPr algn="ctr"/>
            <a:r>
              <a:rPr lang="pt-BR" b="1" dirty="0" err="1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  <a:r>
              <a:rPr lang="pt-BR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prótons</a:t>
            </a:r>
          </a:p>
          <a:p>
            <a:pPr algn="ctr"/>
            <a:r>
              <a:rPr lang="pt-BR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Íons pesados, Laser</a:t>
            </a:r>
          </a:p>
        </p:txBody>
      </p:sp>
      <p:sp>
        <p:nvSpPr>
          <p:cNvPr id="12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1409253" y="201911"/>
            <a:ext cx="7576355" cy="249398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800" spc="-150" dirty="0">
                <a:solidFill>
                  <a:srgbClr val="1F4E79"/>
                </a:solidFill>
                <a:latin typeface="Arial"/>
                <a:ea typeface="+mj-ea"/>
                <a:cs typeface="Arial"/>
              </a:rPr>
              <a:t>Objetivos específicos relacionados ao  Estudo dos Efeitos da Radiação Ionizante em Dispositivos Eletrônicos</a:t>
            </a:r>
          </a:p>
        </p:txBody>
      </p:sp>
    </p:spTree>
    <p:extLst>
      <p:ext uri="{BB962C8B-B14F-4D97-AF65-F5344CB8AC3E}">
        <p14:creationId xmlns:p14="http://schemas.microsoft.com/office/powerpoint/2010/main" val="24923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3"/>
          </p:nvPr>
        </p:nvSpPr>
        <p:spPr>
          <a:xfrm>
            <a:off x="587724" y="537283"/>
            <a:ext cx="7813193" cy="652418"/>
          </a:xfrm>
        </p:spPr>
        <p:txBody>
          <a:bodyPr>
            <a:normAutofit/>
          </a:bodyPr>
          <a:lstStyle/>
          <a:p>
            <a:pPr algn="ctr"/>
            <a:r>
              <a:rPr lang="pt-BR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RESEARCHES</a:t>
            </a:r>
            <a:endParaRPr lang="pt-BR" b="1" dirty="0">
              <a:ln w="9525">
                <a:solidFill>
                  <a:srgbClr val="00B0F0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49196" y="1338556"/>
            <a:ext cx="40451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/>
                <a:cs typeface="Arial"/>
              </a:rPr>
              <a:t>COTS: </a:t>
            </a:r>
            <a:r>
              <a:rPr lang="pt-BR" b="1" dirty="0" err="1">
                <a:latin typeface="Arial"/>
                <a:cs typeface="Arial"/>
              </a:rPr>
              <a:t>Commercial</a:t>
            </a:r>
            <a:r>
              <a:rPr lang="pt-BR" b="1" dirty="0">
                <a:latin typeface="Arial"/>
                <a:cs typeface="Arial"/>
              </a:rPr>
              <a:t> off-</a:t>
            </a:r>
            <a:r>
              <a:rPr lang="pt-BR" b="1" dirty="0" err="1">
                <a:latin typeface="Arial"/>
                <a:cs typeface="Arial"/>
              </a:rPr>
              <a:t>the</a:t>
            </a:r>
            <a:r>
              <a:rPr lang="pt-BR" b="1" dirty="0">
                <a:latin typeface="Arial"/>
                <a:cs typeface="Arial"/>
              </a:rPr>
              <a:t>-</a:t>
            </a:r>
            <a:r>
              <a:rPr lang="pt-BR" b="1" dirty="0" err="1">
                <a:latin typeface="Arial"/>
                <a:cs typeface="Arial"/>
              </a:rPr>
              <a:t>shelf</a:t>
            </a:r>
            <a:r>
              <a:rPr lang="pt-BR" b="1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devices on reliable designs for space, medical and high energy physics applications. Usually a COTS have a lower cost, easy acquisition and more technical resources than radiation-hardened devices.</a:t>
            </a:r>
            <a:endParaRPr lang="pt-BR" dirty="0"/>
          </a:p>
        </p:txBody>
      </p:sp>
      <p:pic>
        <p:nvPicPr>
          <p:cNvPr id="5" name="Picture 2" descr="Placa Mãe, Eletrônica, Computador, Conselh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939" y="1419723"/>
            <a:ext cx="1660951" cy="124571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095" t="10789" r="5464" b="6164"/>
          <a:stretch/>
        </p:blipFill>
        <p:spPr>
          <a:xfrm rot="5400000">
            <a:off x="6805140" y="1475045"/>
            <a:ext cx="2407544" cy="154446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270" y="2822416"/>
            <a:ext cx="1660951" cy="699822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449196" y="3522238"/>
            <a:ext cx="40451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ASICs: Application-specific integrated circuits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. It is an</a:t>
            </a:r>
            <a:r>
              <a:rPr lang="en-US" dirty="0">
                <a:latin typeface="Arial" panose="020B0604020202020204" pitchFamily="34" charset="0"/>
              </a:rPr>
              <a:t> integrated circuit (IC) 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customized for a particular use, rather than intended for general-purpose use. </a:t>
            </a:r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0" y="3679217"/>
            <a:ext cx="2304801" cy="93632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143" y="3679217"/>
            <a:ext cx="2063008" cy="1564111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2336428" y="5780921"/>
            <a:ext cx="47435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</a:rPr>
              <a:t>RAD-HARD DEVICES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9873859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BD1879BF-8F3E-401B-8B8E-D4AF319EC1F0}"/>
              </a:ext>
            </a:extLst>
          </p:cNvPr>
          <p:cNvSpPr/>
          <p:nvPr/>
        </p:nvSpPr>
        <p:spPr>
          <a:xfrm>
            <a:off x="0" y="911359"/>
            <a:ext cx="9144000" cy="860291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4050" b="1" i="1" dirty="0">
                <a:latin typeface="Segoe UI" panose="020B0502040204020203" pitchFamily="34" charset="0"/>
                <a:cs typeface="Segoe UI" panose="020B0502040204020203" pitchFamily="34" charset="0"/>
              </a:rPr>
              <a:t>NEUTRON 14 </a:t>
            </a:r>
            <a:r>
              <a:rPr lang="pt-BR" sz="4050" b="1" i="1" dirty="0" err="1">
                <a:latin typeface="Segoe UI" panose="020B0502040204020203" pitchFamily="34" charset="0"/>
                <a:cs typeface="Segoe UI" panose="020B0502040204020203" pitchFamily="34" charset="0"/>
              </a:rPr>
              <a:t>MeV</a:t>
            </a:r>
            <a:endParaRPr lang="pt-BR" sz="4050" b="1" dirty="0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969D657-CB94-42FA-9D5D-AC8FEE2B96EC}"/>
              </a:ext>
            </a:extLst>
          </p:cNvPr>
          <p:cNvSpPr txBox="1"/>
          <p:nvPr/>
        </p:nvSpPr>
        <p:spPr>
          <a:xfrm>
            <a:off x="5258693" y="1165057"/>
            <a:ext cx="3043990" cy="34624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650" dirty="0"/>
              <a:t>THE EXPERIMENT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48E0F751-3E61-4089-B0FD-1446F9A38F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98592" y="3459004"/>
            <a:ext cx="2843013" cy="2132260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5F00FF1E-46B6-43A9-8557-CB5906465B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71650"/>
            <a:ext cx="3373217" cy="2529914"/>
          </a:xfrm>
          <a:prstGeom prst="rect">
            <a:avLst/>
          </a:prstGeom>
        </p:spPr>
      </p:pic>
      <p:sp>
        <p:nvSpPr>
          <p:cNvPr id="26" name="CaixaDeTexto 25">
            <a:extLst>
              <a:ext uri="{FF2B5EF4-FFF2-40B4-BE49-F238E27FC236}">
                <a16:creationId xmlns:a16="http://schemas.microsoft.com/office/drawing/2014/main" id="{9DAB9663-7282-46FD-B793-5DF52C28867B}"/>
              </a:ext>
            </a:extLst>
          </p:cNvPr>
          <p:cNvSpPr txBox="1"/>
          <p:nvPr/>
        </p:nvSpPr>
        <p:spPr>
          <a:xfrm>
            <a:off x="2796825" y="1941349"/>
            <a:ext cx="224173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 err="1">
                <a:solidFill>
                  <a:srgbClr val="000099"/>
                </a:solidFill>
              </a:rPr>
              <a:t>Neutron</a:t>
            </a:r>
            <a:r>
              <a:rPr lang="pt-BR" sz="1500" b="1" dirty="0">
                <a:solidFill>
                  <a:srgbClr val="000099"/>
                </a:solidFill>
              </a:rPr>
              <a:t> </a:t>
            </a:r>
            <a:r>
              <a:rPr lang="pt-BR" sz="1500" b="1" dirty="0" err="1">
                <a:solidFill>
                  <a:srgbClr val="000099"/>
                </a:solidFill>
              </a:rPr>
              <a:t>generator</a:t>
            </a:r>
            <a:r>
              <a:rPr lang="pt-BR" sz="1500" b="1" dirty="0">
                <a:solidFill>
                  <a:srgbClr val="000099"/>
                </a:solidFill>
              </a:rPr>
              <a:t>: </a:t>
            </a:r>
            <a:r>
              <a:rPr lang="pt-BR" sz="1500" b="1" dirty="0" err="1">
                <a:solidFill>
                  <a:srgbClr val="000099"/>
                </a:solidFill>
              </a:rPr>
              <a:t>accelerated</a:t>
            </a:r>
            <a:r>
              <a:rPr lang="pt-BR" sz="1500" b="1" dirty="0">
                <a:solidFill>
                  <a:srgbClr val="000099"/>
                </a:solidFill>
              </a:rPr>
              <a:t> </a:t>
            </a:r>
            <a:r>
              <a:rPr lang="pt-BR" sz="1500" b="1" dirty="0" err="1">
                <a:solidFill>
                  <a:srgbClr val="000099"/>
                </a:solidFill>
              </a:rPr>
              <a:t>deuterons</a:t>
            </a:r>
            <a:r>
              <a:rPr lang="pt-BR" sz="1500" b="1" dirty="0">
                <a:solidFill>
                  <a:srgbClr val="000099"/>
                </a:solidFill>
              </a:rPr>
              <a:t> </a:t>
            </a:r>
            <a:r>
              <a:rPr lang="pt-BR" sz="1500" b="1" dirty="0" err="1">
                <a:solidFill>
                  <a:srgbClr val="000099"/>
                </a:solidFill>
              </a:rPr>
              <a:t>collide</a:t>
            </a:r>
            <a:r>
              <a:rPr lang="pt-BR" sz="1500" b="1" dirty="0">
                <a:solidFill>
                  <a:srgbClr val="000099"/>
                </a:solidFill>
              </a:rPr>
              <a:t> </a:t>
            </a:r>
            <a:r>
              <a:rPr lang="pt-BR" sz="1500" b="1" dirty="0" err="1">
                <a:solidFill>
                  <a:srgbClr val="000099"/>
                </a:solidFill>
              </a:rPr>
              <a:t>with</a:t>
            </a:r>
            <a:r>
              <a:rPr lang="pt-BR" sz="1500" b="1" dirty="0">
                <a:solidFill>
                  <a:srgbClr val="000099"/>
                </a:solidFill>
              </a:rPr>
              <a:t> </a:t>
            </a:r>
            <a:r>
              <a:rPr lang="pt-BR" sz="1500" b="1" dirty="0" err="1">
                <a:solidFill>
                  <a:srgbClr val="000099"/>
                </a:solidFill>
              </a:rPr>
              <a:t>Tritium-enriched</a:t>
            </a:r>
            <a:r>
              <a:rPr lang="pt-BR" sz="1500" b="1" dirty="0">
                <a:solidFill>
                  <a:srgbClr val="000099"/>
                </a:solidFill>
              </a:rPr>
              <a:t> </a:t>
            </a:r>
            <a:r>
              <a:rPr lang="pt-BR" sz="1500" b="1" dirty="0" err="1">
                <a:solidFill>
                  <a:srgbClr val="000099"/>
                </a:solidFill>
              </a:rPr>
              <a:t>titanium</a:t>
            </a:r>
            <a:r>
              <a:rPr lang="pt-BR" sz="1500" b="1" dirty="0">
                <a:solidFill>
                  <a:srgbClr val="000099"/>
                </a:solidFill>
              </a:rPr>
              <a:t> </a:t>
            </a:r>
            <a:r>
              <a:rPr lang="pt-BR" sz="1500" b="1" dirty="0" err="1">
                <a:solidFill>
                  <a:srgbClr val="000099"/>
                </a:solidFill>
              </a:rPr>
              <a:t>target</a:t>
            </a:r>
            <a:endParaRPr lang="pt-BR" sz="1500" b="1" dirty="0">
              <a:solidFill>
                <a:srgbClr val="000099"/>
              </a:solidFill>
            </a:endParaRPr>
          </a:p>
        </p:txBody>
      </p:sp>
      <p:pic>
        <p:nvPicPr>
          <p:cNvPr id="27" name="Imagem 26">
            <a:extLst>
              <a:ext uri="{FF2B5EF4-FFF2-40B4-BE49-F238E27FC236}">
                <a16:creationId xmlns:a16="http://schemas.microsoft.com/office/drawing/2014/main" id="{21A6B7E8-19BC-4C15-8CBC-3484C10545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123" y="4352091"/>
            <a:ext cx="1685720" cy="1544022"/>
          </a:xfrm>
          <a:prstGeom prst="rect">
            <a:avLst/>
          </a:prstGeom>
        </p:spPr>
      </p:pic>
      <p:sp>
        <p:nvSpPr>
          <p:cNvPr id="28" name="CaixaDeTexto 27">
            <a:extLst>
              <a:ext uri="{FF2B5EF4-FFF2-40B4-BE49-F238E27FC236}">
                <a16:creationId xmlns:a16="http://schemas.microsoft.com/office/drawing/2014/main" id="{5B4EE7CF-5837-4551-939D-2BCFC2743ED5}"/>
              </a:ext>
            </a:extLst>
          </p:cNvPr>
          <p:cNvSpPr txBox="1"/>
          <p:nvPr/>
        </p:nvSpPr>
        <p:spPr>
          <a:xfrm>
            <a:off x="139774" y="5010309"/>
            <a:ext cx="10092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b="1" dirty="0">
                <a:solidFill>
                  <a:srgbClr val="000099"/>
                </a:solidFill>
              </a:rPr>
              <a:t>14.1 </a:t>
            </a:r>
            <a:r>
              <a:rPr lang="pt-BR" sz="1350" b="1" dirty="0" err="1">
                <a:solidFill>
                  <a:srgbClr val="000099"/>
                </a:solidFill>
              </a:rPr>
              <a:t>MeV</a:t>
            </a:r>
            <a:endParaRPr lang="pt-BR" sz="1350" b="1" dirty="0">
              <a:solidFill>
                <a:srgbClr val="000099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A2644D9-F071-4474-A827-D711B2233C0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8" t="40131" r="44754" b="21523"/>
          <a:stretch/>
        </p:blipFill>
        <p:spPr>
          <a:xfrm>
            <a:off x="4886229" y="4061744"/>
            <a:ext cx="3965672" cy="170981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2DEEAD9-04AC-4563-8844-5FB5366737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166" y="1810585"/>
            <a:ext cx="3269797" cy="1838366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9B76B064-71E0-4321-957E-1AB3DC0D8CFE}"/>
              </a:ext>
            </a:extLst>
          </p:cNvPr>
          <p:cNvSpPr/>
          <p:nvPr/>
        </p:nvSpPr>
        <p:spPr>
          <a:xfrm>
            <a:off x="1087217" y="86351"/>
            <a:ext cx="7416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/>
              <a:t>Integrity of HOPG sheets used as heat sink in nuclear reaction</a:t>
            </a:r>
          </a:p>
          <a:p>
            <a:pPr algn="ctr"/>
            <a:r>
              <a:rPr lang="en-US" b="1" i="1" u="sng" dirty="0" err="1">
                <a:latin typeface="Segoe UI" panose="020B0502040204020203" pitchFamily="34" charset="0"/>
                <a:cs typeface="Segoe UI" panose="020B0502040204020203" pitchFamily="34" charset="0"/>
              </a:rPr>
              <a:t>Rqdiation</a:t>
            </a:r>
            <a:r>
              <a:rPr lang="en-US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 effects on electronic devices</a:t>
            </a:r>
            <a:endParaRPr lang="pt-BR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6226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3"/>
          </p:nvPr>
        </p:nvSpPr>
        <p:spPr>
          <a:xfrm>
            <a:off x="271371" y="-35156"/>
            <a:ext cx="8491629" cy="521318"/>
          </a:xfrm>
        </p:spPr>
        <p:txBody>
          <a:bodyPr>
            <a:normAutofit/>
          </a:bodyPr>
          <a:lstStyle/>
          <a:p>
            <a:pPr algn="ctr"/>
            <a:r>
              <a:rPr lang="pt-BR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EXPERIMENTOS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426162" y="564391"/>
            <a:ext cx="2883453" cy="2160000"/>
            <a:chOff x="1719165" y="4070189"/>
            <a:chExt cx="2883453" cy="2160000"/>
          </a:xfrm>
        </p:grpSpPr>
        <p:pic>
          <p:nvPicPr>
            <p:cNvPr id="6" name="Picture 2" descr="100_064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19166" y="4070189"/>
              <a:ext cx="2883452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CaixaDeTexto 6"/>
            <p:cNvSpPr txBox="1"/>
            <p:nvPr/>
          </p:nvSpPr>
          <p:spPr>
            <a:xfrm>
              <a:off x="2194617" y="5429250"/>
              <a:ext cx="9662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 err="1">
                  <a:solidFill>
                    <a:srgbClr val="00FF01"/>
                  </a:solidFill>
                </a:rPr>
                <a:t>Beam</a:t>
              </a:r>
              <a:r>
                <a:rPr lang="pt-BR" b="1" dirty="0">
                  <a:solidFill>
                    <a:srgbClr val="00FF01"/>
                  </a:solidFill>
                </a:rPr>
                <a:t> </a:t>
              </a:r>
              <a:r>
                <a:rPr lang="pt-BR" b="1" dirty="0" err="1">
                  <a:solidFill>
                    <a:srgbClr val="00FF01"/>
                  </a:solidFill>
                </a:rPr>
                <a:t>line</a:t>
              </a:r>
              <a:endParaRPr lang="en-US" b="1" dirty="0">
                <a:solidFill>
                  <a:srgbClr val="00FF01"/>
                </a:solidFill>
              </a:endParaRPr>
            </a:p>
          </p:txBody>
        </p:sp>
        <p:cxnSp>
          <p:nvCxnSpPr>
            <p:cNvPr id="8" name="Conector de seta reta 7"/>
            <p:cNvCxnSpPr/>
            <p:nvPr/>
          </p:nvCxnSpPr>
          <p:spPr>
            <a:xfrm>
              <a:off x="1719165" y="5053016"/>
              <a:ext cx="1556567" cy="0"/>
            </a:xfrm>
            <a:prstGeom prst="straightConnector1">
              <a:avLst/>
            </a:prstGeom>
            <a:ln w="38100">
              <a:solidFill>
                <a:srgbClr val="00FF0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5538" r="33056" b="18559"/>
          <a:stretch/>
        </p:blipFill>
        <p:spPr>
          <a:xfrm>
            <a:off x="3396051" y="707692"/>
            <a:ext cx="3232183" cy="1886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CaixaDeTexto 3"/>
          <p:cNvSpPr txBox="1"/>
          <p:nvPr/>
        </p:nvSpPr>
        <p:spPr>
          <a:xfrm>
            <a:off x="512599" y="560814"/>
            <a:ext cx="196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err="1">
                <a:solidFill>
                  <a:schemeClr val="bg1"/>
                </a:solidFill>
              </a:rPr>
              <a:t>Pelletron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92447" y="3506528"/>
            <a:ext cx="1276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LAMFI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DA51A7BE-8427-4804-925C-A116916399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9217" y="591775"/>
            <a:ext cx="2181510" cy="2914753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228A94FF-4F06-4483-BB4D-542575A12F4C}"/>
              </a:ext>
            </a:extLst>
          </p:cNvPr>
          <p:cNvSpPr txBox="1"/>
          <p:nvPr/>
        </p:nvSpPr>
        <p:spPr>
          <a:xfrm>
            <a:off x="6894365" y="301496"/>
            <a:ext cx="127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002060"/>
                </a:solidFill>
              </a:rPr>
              <a:t>Co-60</a:t>
            </a:r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FFBD88CA-EE2D-4223-B1D9-6538F11803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8820" y="3024801"/>
            <a:ext cx="3726617" cy="2794963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517D6B95-42CD-4455-A4B2-3C7F5B9D99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-276747" y="3404820"/>
            <a:ext cx="3040157" cy="228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7507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46666" y="1591329"/>
            <a:ext cx="7450667" cy="1470025"/>
          </a:xfrm>
        </p:spPr>
        <p:txBody>
          <a:bodyPr/>
          <a:lstStyle/>
          <a:p>
            <a:pPr algn="ctr"/>
            <a:r>
              <a:rPr lang="pt-BR" dirty="0"/>
              <a:t>OBRIGADA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021279" y="5477056"/>
            <a:ext cx="7125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i="1" dirty="0">
                <a:solidFill>
                  <a:srgbClr val="1F4E79"/>
                </a:solidFill>
                <a:latin typeface="Arial"/>
                <a:cs typeface="Arial"/>
              </a:rPr>
              <a:t>Centro Universitário FEI, </a:t>
            </a:r>
            <a:r>
              <a:rPr lang="pt-BR" i="1" dirty="0">
                <a:solidFill>
                  <a:srgbClr val="1F4E79"/>
                </a:solidFill>
                <a:latin typeface="Arial"/>
                <a:cs typeface="Arial"/>
              </a:rPr>
              <a:t>São Bernardo do Campo, Brasil</a:t>
            </a:r>
          </a:p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F4C1B63-BF65-44FF-9102-8E941D436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088" y="2563944"/>
            <a:ext cx="3633575" cy="270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58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247BAAE5-CF16-4F62-B6E3-C3D9CDFE5EB9}"/>
              </a:ext>
            </a:extLst>
          </p:cNvPr>
          <p:cNvSpPr/>
          <p:nvPr/>
        </p:nvSpPr>
        <p:spPr>
          <a:xfrm>
            <a:off x="395536" y="1845416"/>
            <a:ext cx="8208912" cy="3884140"/>
          </a:xfrm>
          <a:prstGeom prst="rect">
            <a:avLst/>
          </a:prstGeom>
          <a:solidFill>
            <a:srgbClr val="144471"/>
          </a:solidFill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GB" sz="2000" b="1" dirty="0">
                <a:solidFill>
                  <a:srgbClr val="FFFF00"/>
                </a:solidFill>
              </a:rPr>
              <a:t>Total Ionizing Dose</a:t>
            </a:r>
            <a:r>
              <a:rPr lang="en-GB" b="1" dirty="0">
                <a:solidFill>
                  <a:srgbClr val="FFFF00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is a cumulative effect caused by trapped charges in the oxide. </a:t>
            </a:r>
            <a:r>
              <a:rPr lang="en-US" dirty="0">
                <a:solidFill>
                  <a:schemeClr val="bg1"/>
                </a:solidFill>
              </a:rPr>
              <a:t>These trapped charges modify the transistor characteristics such as threshold voltage (V</a:t>
            </a:r>
            <a:r>
              <a:rPr lang="en-US" baseline="-25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), mobility, leakage current, power dissipation, etc.</a:t>
            </a:r>
          </a:p>
          <a:p>
            <a:pPr algn="ctr">
              <a:lnSpc>
                <a:spcPct val="110000"/>
              </a:lnSpc>
            </a:pPr>
            <a:endParaRPr lang="en-GB" sz="2200" b="1" dirty="0">
              <a:solidFill>
                <a:srgbClr val="FFFF00"/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en-GB" sz="2000" b="1" dirty="0">
                <a:solidFill>
                  <a:srgbClr val="FFFF00"/>
                </a:solidFill>
              </a:rPr>
              <a:t>Atom Displacement Damage</a:t>
            </a:r>
            <a:r>
              <a:rPr lang="en-GB" sz="2000" dirty="0">
                <a:solidFill>
                  <a:srgbClr val="FFFF00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is provoked by protons, heavy ions, electron with high energy and neutrons, which change the arrangement of atoms in the lattice, modifying electrical properties of a device.</a:t>
            </a:r>
            <a:r>
              <a:rPr lang="en-US" b="1" dirty="0">
                <a:solidFill>
                  <a:schemeClr val="bg1"/>
                </a:solidFill>
              </a:rPr>
              <a:t> </a:t>
            </a:r>
          </a:p>
          <a:p>
            <a:pPr algn="just">
              <a:lnSpc>
                <a:spcPct val="110000"/>
              </a:lnSpc>
            </a:pPr>
            <a:endParaRPr lang="pt-BR" b="1" dirty="0">
              <a:solidFill>
                <a:srgbClr val="FFFF00"/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en-GB" sz="2000" b="1" dirty="0">
                <a:solidFill>
                  <a:srgbClr val="FFFF00"/>
                </a:solidFill>
              </a:rPr>
              <a:t>Single Event Effects </a:t>
            </a:r>
            <a:r>
              <a:rPr lang="en-GB" dirty="0">
                <a:solidFill>
                  <a:schemeClr val="bg1"/>
                </a:solidFill>
              </a:rPr>
              <a:t>are caused by particles of high LET (Linear Energy Transfer) due to, for example, the </a:t>
            </a:r>
            <a:r>
              <a:rPr lang="en-GB" b="1" dirty="0">
                <a:solidFill>
                  <a:srgbClr val="FFFF00"/>
                </a:solidFill>
              </a:rPr>
              <a:t>strike of a single ion</a:t>
            </a:r>
            <a:r>
              <a:rPr lang="en-GB" dirty="0">
                <a:solidFill>
                  <a:schemeClr val="bg1"/>
                </a:solidFill>
              </a:rPr>
              <a:t>. They can be non-destructive, causing current or voltage peaks, changing the state of a bit, or destructive, burning the device or destroying the gate oxide in a MOSFET.</a:t>
            </a:r>
          </a:p>
        </p:txBody>
      </p:sp>
    </p:spTree>
    <p:extLst>
      <p:ext uri="{BB962C8B-B14F-4D97-AF65-F5344CB8AC3E}">
        <p14:creationId xmlns:p14="http://schemas.microsoft.com/office/powerpoint/2010/main" val="1965685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7BFA0-5D27-D741-926F-8F7E63B0250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Espaço Reservado para Texto 4"/>
          <p:cNvSpPr txBox="1">
            <a:spLocks noGrp="1"/>
          </p:cNvSpPr>
          <p:nvPr>
            <p:ph type="body" sz="quarter" idx="13"/>
          </p:nvPr>
        </p:nvSpPr>
        <p:spPr>
          <a:xfrm>
            <a:off x="282215" y="-14651"/>
            <a:ext cx="8491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INTEGRAÇÃO ENTRE PESQUISADORES DE INSTITUIÇÕES BRASILEIRAS E INTERNACIONAIS, COOPERAÇÃO INTERDISCIPLINAR</a:t>
            </a:r>
            <a:endParaRPr lang="pt-BR" sz="2000" b="1" dirty="0">
              <a:solidFill>
                <a:srgbClr val="016FA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138" y="1798748"/>
            <a:ext cx="1000831" cy="80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88" y="1748754"/>
            <a:ext cx="1845715" cy="71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735" y="1809566"/>
            <a:ext cx="815227" cy="98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011" y="1698519"/>
            <a:ext cx="875501" cy="98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363" y="1781220"/>
            <a:ext cx="1027723" cy="57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322" y="2856946"/>
            <a:ext cx="1428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704" y="2683783"/>
            <a:ext cx="12382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192" y="5350626"/>
            <a:ext cx="16097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ângulo 5"/>
          <p:cNvSpPr/>
          <p:nvPr/>
        </p:nvSpPr>
        <p:spPr>
          <a:xfrm>
            <a:off x="17779" y="983328"/>
            <a:ext cx="88256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Capacitação de RH em Projeto e Qualificação de </a:t>
            </a:r>
            <a:r>
              <a:rPr lang="pt-BR" sz="1600" b="1" dirty="0" err="1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CIs</a:t>
            </a:r>
            <a:r>
              <a:rPr lang="pt-BR" sz="1600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Tolerantes à Radiação</a:t>
            </a:r>
          </a:p>
          <a:p>
            <a:pPr algn="ctr"/>
            <a:r>
              <a:rPr lang="pt-BR" sz="1600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Capacitação de Recursos Humanos e Criação de Infraestrutura para</a:t>
            </a:r>
          </a:p>
          <a:p>
            <a:pPr algn="ctr"/>
            <a:r>
              <a:rPr lang="pt-BR" sz="1600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Projeto, Teste e Qualificação de </a:t>
            </a:r>
            <a:r>
              <a:rPr lang="pt-BR" sz="1600" b="1" dirty="0" err="1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CIs</a:t>
            </a:r>
            <a:r>
              <a:rPr lang="pt-BR" sz="1600" b="1" dirty="0">
                <a:solidFill>
                  <a:srgbClr val="016F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Tolerantes à Radiação.</a:t>
            </a:r>
          </a:p>
        </p:txBody>
      </p:sp>
      <p:pic>
        <p:nvPicPr>
          <p:cNvPr id="2052" name="Picture 4" descr="Resultado de imagem para logo faculdade mauá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977" y="1820237"/>
            <a:ext cx="1036027" cy="48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14" y="2688470"/>
            <a:ext cx="972956" cy="864850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2606165" y="4659236"/>
            <a:ext cx="3613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COLABORADORES INTERNACIONAIS</a:t>
            </a:r>
          </a:p>
        </p:txBody>
      </p:sp>
      <p:pic>
        <p:nvPicPr>
          <p:cNvPr id="9" name="Picture 2" descr="universidade de sevilha de ilae.com.br">
            <a:extLst>
              <a:ext uri="{FF2B5EF4-FFF2-40B4-BE49-F238E27FC236}">
                <a16:creationId xmlns:a16="http://schemas.microsoft.com/office/drawing/2014/main" id="{BD61FEA7-13B9-4700-A7E4-59CE49DC4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786" y="5124655"/>
            <a:ext cx="1036027" cy="103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MainbannerLogo">
            <a:extLst>
              <a:ext uri="{FF2B5EF4-FFF2-40B4-BE49-F238E27FC236}">
                <a16:creationId xmlns:a16="http://schemas.microsoft.com/office/drawing/2014/main" id="{08066F01-D47C-48B2-AC2D-413C2E83A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044" y="5046672"/>
            <a:ext cx="1192607" cy="114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C578F90D-80B3-44B3-A8C2-5047FB6D07D4}"/>
              </a:ext>
            </a:extLst>
          </p:cNvPr>
          <p:cNvSpPr/>
          <p:nvPr/>
        </p:nvSpPr>
        <p:spPr>
          <a:xfrm>
            <a:off x="6379977" y="4966205"/>
            <a:ext cx="21704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33333"/>
                </a:solidFill>
                <a:latin typeface="-apple-system"/>
              </a:rPr>
              <a:t>Nuclear matrix elements for </a:t>
            </a:r>
            <a:r>
              <a:rPr lang="en-US" b="1" dirty="0" err="1">
                <a:solidFill>
                  <a:srgbClr val="333333"/>
                </a:solidFill>
                <a:latin typeface="-apple-system"/>
              </a:rPr>
              <a:t>neutrinoless</a:t>
            </a:r>
            <a:r>
              <a:rPr lang="en-US" b="1" dirty="0">
                <a:solidFill>
                  <a:srgbClr val="333333"/>
                </a:solidFill>
                <a:latin typeface="-apple-system"/>
              </a:rPr>
              <a:t> double beta decay</a:t>
            </a:r>
            <a:endParaRPr lang="en-US" b="1" i="0" dirty="0">
              <a:solidFill>
                <a:srgbClr val="333333"/>
              </a:solidFill>
              <a:effectLst/>
              <a:latin typeface="-apple-system"/>
            </a:endParaRPr>
          </a:p>
        </p:txBody>
      </p:sp>
      <p:pic>
        <p:nvPicPr>
          <p:cNvPr id="4" name="Picture 2" descr="ITA Logo – Instituto Tecnológico de Aeronáutica Logo – PNG e Vetor –  Download de Logo">
            <a:extLst>
              <a:ext uri="{FF2B5EF4-FFF2-40B4-BE49-F238E27FC236}">
                <a16:creationId xmlns:a16="http://schemas.microsoft.com/office/drawing/2014/main" id="{6E073858-9EC3-457C-9F5B-070E0D2CD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089" y="2897719"/>
            <a:ext cx="1787790" cy="67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8BA5D993-4B66-4F92-B01D-B8544CB18335}"/>
              </a:ext>
            </a:extLst>
          </p:cNvPr>
          <p:cNvSpPr/>
          <p:nvPr/>
        </p:nvSpPr>
        <p:spPr>
          <a:xfrm>
            <a:off x="159186" y="3612496"/>
            <a:ext cx="88256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  <a:latin typeface="Verdana" panose="020B0604030504040204" pitchFamily="34" charset="0"/>
              </a:rPr>
              <a:t>Temáticos FAPESP</a:t>
            </a:r>
            <a:r>
              <a:rPr lang="pt-BR" dirty="0">
                <a:solidFill>
                  <a:srgbClr val="000000"/>
                </a:solidFill>
                <a:latin typeface="Verdana" panose="020B0604030504040204" pitchFamily="34" charset="0"/>
              </a:rPr>
              <a:t>: Centro de Pesquisa e Análise de São Paulo; Física e Instrumentação de Altas Energias com o LHC-CERN; Reações nucleares com núcleos fracamente ligados ou com estrutura de cluster, radioativos e estáveis.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2D238BD7-D642-4058-9ABB-F2DAFE3A938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92800" y="2749495"/>
            <a:ext cx="2203502" cy="74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651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2428C41A-7060-4EC0-BBC7-2CD5E46B5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750086"/>
              </p:ext>
            </p:extLst>
          </p:nvPr>
        </p:nvGraphicFramePr>
        <p:xfrm>
          <a:off x="209550" y="1597425"/>
          <a:ext cx="8724900" cy="4587240"/>
        </p:xfrm>
        <a:graphic>
          <a:graphicData uri="http://schemas.openxmlformats.org/drawingml/2006/table">
            <a:tbl>
              <a:tblPr/>
              <a:tblGrid>
                <a:gridCol w="5231553">
                  <a:extLst>
                    <a:ext uri="{9D8B030D-6E8A-4147-A177-3AD203B41FA5}">
                      <a16:colId xmlns:a16="http://schemas.microsoft.com/office/drawing/2014/main" val="1669008550"/>
                    </a:ext>
                  </a:extLst>
                </a:gridCol>
                <a:gridCol w="3493347">
                  <a:extLst>
                    <a:ext uri="{9D8B030D-6E8A-4147-A177-3AD203B41FA5}">
                      <a16:colId xmlns:a16="http://schemas.microsoft.com/office/drawing/2014/main" val="39738751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Escola de Engenharia/EE/UFRGS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Rio Grande do Sul - Porto Alegre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6194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Escola Politécnica/EP/USP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São Paulo - São Paulo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654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Instituto de Ciência e Tecnologia de Sorocaba/ICTS/UNESP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São Paulo - Sorocaba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4912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Instituto de Física </a:t>
                      </a:r>
                      <a:r>
                        <a:rPr lang="pt-BR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Gleb</a:t>
                      </a:r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pt-BR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Wataghin</a:t>
                      </a:r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/IFGW/UNICAMP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São Paulo - Campinas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563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Instituto de Física Armando Dias Tavares/IF/UERJ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Rio de Janeiro - Rio de Janeiro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104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Câmpus</a:t>
                      </a:r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Experimental de São João da Boa Vista/CESJBV/UNESP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São Paulo - São João da Boa Vista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4061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Escola de Engenharia/EE/UFMG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Minas Gerais - Belo Horizonte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1277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Instituto de Física/IF/UFRGS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Rio Grande do Sul - Porto Alegre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237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Instituto de Física/IF/UFRJ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Rio de Janeiro - Rio de Janeiro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602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Centro de Ciências Naturais e Humanas/CCNH/UFABC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São Paulo - Santo André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5468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Universidade Federal do Pampa/UNIPAMPA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Rio Grande do Sul - Bagé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9625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Instituto de Pesquisas Energéticas e Nucleares/IPEN/SDE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Brasil - São Paulo - São Paulo</a:t>
                      </a:r>
                      <a:endParaRPr lang="pt-BR" sz="140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2994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400" b="1" dirty="0">
                          <a:solidFill>
                            <a:srgbClr val="002060"/>
                          </a:solidFill>
                          <a:effectLst/>
                          <a:latin typeface="Verdana" panose="020B0604030504040204" pitchFamily="34" charset="0"/>
                        </a:rPr>
                        <a:t>Centro Universitário FEI</a:t>
                      </a:r>
                      <a:endParaRPr lang="pt-BR" sz="1400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1" dirty="0">
                          <a:solidFill>
                            <a:srgbClr val="002060"/>
                          </a:solidFill>
                          <a:effectLst/>
                          <a:latin typeface="Verdana" panose="020B0604030504040204" pitchFamily="34" charset="0"/>
                        </a:rPr>
                        <a:t>Brasil - São Paulo - São Bernardo do Campo</a:t>
                      </a:r>
                      <a:endParaRPr lang="pt-BR" sz="1400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0755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Czech Technical University in Prague/CTU</a:t>
                      </a:r>
                      <a:endParaRPr lang="en-US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República Tcheca - Praga</a:t>
                      </a:r>
                      <a:endParaRPr lang="pt-BR" sz="1400" dirty="0">
                        <a:effectLst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171946"/>
                  </a:ext>
                </a:extLst>
              </a:tr>
            </a:tbl>
          </a:graphicData>
        </a:graphic>
      </p:graphicFrame>
      <p:sp>
        <p:nvSpPr>
          <p:cNvPr id="9" name="Retângulo 8">
            <a:extLst>
              <a:ext uri="{FF2B5EF4-FFF2-40B4-BE49-F238E27FC236}">
                <a16:creationId xmlns:a16="http://schemas.microsoft.com/office/drawing/2014/main" id="{2399F665-656C-48DB-871E-4DB1EA615117}"/>
              </a:ext>
            </a:extLst>
          </p:cNvPr>
          <p:cNvSpPr/>
          <p:nvPr/>
        </p:nvSpPr>
        <p:spPr>
          <a:xfrm>
            <a:off x="1937655" y="88559"/>
            <a:ext cx="571137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spc="-150" dirty="0">
                <a:solidFill>
                  <a:srgbClr val="1F4E79"/>
                </a:solidFill>
                <a:latin typeface="Arial"/>
                <a:cs typeface="Arial"/>
              </a:rPr>
              <a:t>High Energy Physics and Instrumentation with the LHC-CERN</a:t>
            </a:r>
          </a:p>
          <a:p>
            <a:pPr algn="ctr"/>
            <a:r>
              <a:rPr lang="pt-BR" sz="1400" spc="-150" dirty="0">
                <a:solidFill>
                  <a:srgbClr val="1F4E79"/>
                </a:solidFill>
                <a:latin typeface="Arial"/>
                <a:cs typeface="Arial"/>
              </a:rPr>
              <a:t>Física e Instrumentação de Altas Energias com o LHC-CERN</a:t>
            </a:r>
            <a:endParaRPr lang="en-US" sz="1400" spc="-150" dirty="0">
              <a:solidFill>
                <a:srgbClr val="1F4E7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5833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DED2808F-105F-4FAF-BE4C-D4BDB3B6947E}"/>
              </a:ext>
            </a:extLst>
          </p:cNvPr>
          <p:cNvSpPr txBox="1"/>
          <p:nvPr/>
        </p:nvSpPr>
        <p:spPr>
          <a:xfrm>
            <a:off x="1445342" y="321867"/>
            <a:ext cx="66220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spc="-150" dirty="0">
                <a:solidFill>
                  <a:srgbClr val="1F4E79"/>
                </a:solidFill>
                <a:latin typeface="Arial"/>
                <a:ea typeface="+mj-ea"/>
                <a:cs typeface="Arial"/>
              </a:rPr>
              <a:t>GRUPO DE TRABALHO 5</a:t>
            </a:r>
          </a:p>
          <a:p>
            <a:pPr algn="ctr"/>
            <a:r>
              <a:rPr lang="pt-BR" sz="2800" spc="-150" dirty="0">
                <a:solidFill>
                  <a:srgbClr val="1F4E79"/>
                </a:solidFill>
                <a:latin typeface="Arial"/>
                <a:ea typeface="+mj-ea"/>
                <a:cs typeface="Arial"/>
              </a:rPr>
              <a:t>Centro Universitário FEI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842C4A9-33E0-4CA3-8F39-909673C6E7C2}"/>
              </a:ext>
            </a:extLst>
          </p:cNvPr>
          <p:cNvSpPr txBox="1"/>
          <p:nvPr/>
        </p:nvSpPr>
        <p:spPr>
          <a:xfrm>
            <a:off x="302343" y="1710813"/>
            <a:ext cx="83770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MARCILEI A. GUAZZELLI</a:t>
            </a:r>
          </a:p>
          <a:p>
            <a:r>
              <a:rPr lang="pt-BR" dirty="0"/>
              <a:t>ROBERTO S. </a:t>
            </a:r>
            <a:r>
              <a:rPr lang="pt-BR" dirty="0" err="1"/>
              <a:t>S</a:t>
            </a:r>
            <a:r>
              <a:rPr lang="pt-BR" dirty="0"/>
              <a:t>. BAGINSKI</a:t>
            </a:r>
          </a:p>
          <a:p>
            <a:r>
              <a:rPr lang="pt-BR" dirty="0"/>
              <a:t>RENATO GIACOMINI</a:t>
            </a:r>
          </a:p>
          <a:p>
            <a:r>
              <a:rPr lang="pt-BR" dirty="0"/>
              <a:t>RUDOLF THEODERICH BÜHLER</a:t>
            </a:r>
          </a:p>
          <a:p>
            <a:r>
              <a:rPr lang="pt-BR" dirty="0"/>
              <a:t>MARCO ANTONIO ASSIS DE MELO</a:t>
            </a:r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ALEXIS CRISTIANO VILAS BÔAS</a:t>
            </a:r>
          </a:p>
          <a:p>
            <a:r>
              <a:rPr lang="pt-BR" dirty="0"/>
              <a:t>GUILHERME PARREIRA GOMES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E3FB4C0-3144-4BC5-B693-F73A4196B45A}"/>
              </a:ext>
            </a:extLst>
          </p:cNvPr>
          <p:cNvSpPr txBox="1"/>
          <p:nvPr/>
        </p:nvSpPr>
        <p:spPr>
          <a:xfrm>
            <a:off x="737419" y="4515825"/>
            <a:ext cx="7669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rgbClr val="FF0000"/>
                </a:solidFill>
              </a:rPr>
              <a:t>NOVOS COLABORADORES SURGEM COM A DEMANDA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26CE7CA-2C50-4FE1-ACF7-1D2CC02FCC99}"/>
              </a:ext>
            </a:extLst>
          </p:cNvPr>
          <p:cNvSpPr txBox="1"/>
          <p:nvPr/>
        </p:nvSpPr>
        <p:spPr>
          <a:xfrm>
            <a:off x="4760333" y="3038497"/>
            <a:ext cx="4081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002060"/>
                </a:solidFill>
              </a:rPr>
              <a:t>Ana Laura </a:t>
            </a:r>
            <a:r>
              <a:rPr lang="pt-BR" dirty="0" err="1">
                <a:solidFill>
                  <a:srgbClr val="002060"/>
                </a:solidFill>
              </a:rPr>
              <a:t>Guidi</a:t>
            </a:r>
            <a:endParaRPr lang="pt-BR" dirty="0">
              <a:solidFill>
                <a:srgbClr val="002060"/>
              </a:solidFill>
            </a:endParaRPr>
          </a:p>
          <a:p>
            <a:r>
              <a:rPr lang="pt-BR" dirty="0">
                <a:solidFill>
                  <a:srgbClr val="002060"/>
                </a:solidFill>
              </a:rPr>
              <a:t>Paulo Garcia Junior</a:t>
            </a:r>
          </a:p>
          <a:p>
            <a:r>
              <a:rPr lang="pt-BR" dirty="0">
                <a:solidFill>
                  <a:srgbClr val="002060"/>
                </a:solidFill>
              </a:rPr>
              <a:t>Isabel</a:t>
            </a:r>
          </a:p>
          <a:p>
            <a:r>
              <a:rPr lang="pt-BR" dirty="0">
                <a:solidFill>
                  <a:srgbClr val="002060"/>
                </a:solidFill>
              </a:rPr>
              <a:t>Beatriz</a:t>
            </a:r>
          </a:p>
          <a:p>
            <a:endParaRPr lang="pt-B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41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2E847A2C-7C74-4900-8E41-C198B0C2D3CC}"/>
              </a:ext>
            </a:extLst>
          </p:cNvPr>
          <p:cNvSpPr txBox="1"/>
          <p:nvPr/>
        </p:nvSpPr>
        <p:spPr>
          <a:xfrm>
            <a:off x="1445342" y="321867"/>
            <a:ext cx="6622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spc="-150" dirty="0">
                <a:solidFill>
                  <a:srgbClr val="1F4E79"/>
                </a:solidFill>
                <a:latin typeface="Arial"/>
                <a:ea typeface="+mj-ea"/>
                <a:cs typeface="Arial"/>
              </a:rPr>
              <a:t>INFRAESTRUTURA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FE2DEC3-6496-429B-A06E-94F9447CA61C}"/>
              </a:ext>
            </a:extLst>
          </p:cNvPr>
          <p:cNvSpPr txBox="1"/>
          <p:nvPr/>
        </p:nvSpPr>
        <p:spPr>
          <a:xfrm>
            <a:off x="1625601" y="1571563"/>
            <a:ext cx="1349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FF0000"/>
                </a:solidFill>
              </a:rPr>
              <a:t>FEI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21DA970-0492-4B76-8E1A-095EAAA19E7E}"/>
              </a:ext>
            </a:extLst>
          </p:cNvPr>
          <p:cNvSpPr txBox="1"/>
          <p:nvPr/>
        </p:nvSpPr>
        <p:spPr>
          <a:xfrm>
            <a:off x="341087" y="2033228"/>
            <a:ext cx="80481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t-BR" dirty="0"/>
              <a:t>LABORATÓRIO DE EFEITOS DA RADIAÇÃO IONIZANTE – LERI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t-BR" dirty="0"/>
              <a:t>RAIOS-X COM CALIBRAÇÃO EM DOSE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t-BR" dirty="0"/>
              <a:t>DIFRATÔMETRO DE RAOS X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t-BR" dirty="0"/>
              <a:t>PLATAFORMA DE CARACTERIZAÇÃO ELÉTRICA PXI NATIONAL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t-BR" dirty="0"/>
              <a:t>LABORATÓRIO DE FÍSICA DAS RADIAÇÕES – LAFIR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t-BR" dirty="0"/>
              <a:t>ESPECTROMETRIA GAMA E FLUORESCÊNCIA DE RAIO X POR DISPERSÃO EM ENERGIA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t-BR" dirty="0"/>
              <a:t>LABORATÓRIO DE SIMULAÇÃO DE DISPOSITIVOS ELETRÔNICOS - TCAD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t-BR" dirty="0"/>
              <a:t>PROBE STATION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t-BR" dirty="0"/>
              <a:t>CARACTERIZAÇÃO SOB EFEITO DE BAIXA E ALTA TEMPERATURA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t-BR" dirty="0"/>
              <a:t>MICROSCÓPIO DE FORÇA ATÔMICA  E MICROSCÓPIO ELETRÔNICO DE VARREDURA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pt-BR" dirty="0"/>
              <a:t>LABORATÓRIO DE MATERIAIS E MECÂNICA – METALOGRAFIA</a:t>
            </a:r>
          </a:p>
        </p:txBody>
      </p:sp>
    </p:spTree>
    <p:extLst>
      <p:ext uri="{BB962C8B-B14F-4D97-AF65-F5344CB8AC3E}">
        <p14:creationId xmlns:p14="http://schemas.microsoft.com/office/powerpoint/2010/main" val="263248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4294967295"/>
          </p:nvPr>
        </p:nvSpPr>
        <p:spPr>
          <a:xfrm>
            <a:off x="8495996" y="6404769"/>
            <a:ext cx="377394" cy="365125"/>
          </a:xfrm>
        </p:spPr>
        <p:txBody>
          <a:bodyPr/>
          <a:lstStyle/>
          <a:p>
            <a:fld id="{7F37BFA0-5D27-D741-926F-8F7E63B0250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3"/>
          </p:nvPr>
        </p:nvSpPr>
        <p:spPr>
          <a:xfrm>
            <a:off x="628257" y="185217"/>
            <a:ext cx="7611169" cy="935707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LERI – LABORATÓRIO DE EFEITOS DA</a:t>
            </a:r>
          </a:p>
          <a:p>
            <a:pPr algn="ctr"/>
            <a:r>
              <a:rPr lang="pt-BR" sz="20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Schoolbook" panose="02040604050505020304" pitchFamily="18" charset="0"/>
              </a:rPr>
              <a:t> RADIAÇÃO IONIZANTE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88" y="1245587"/>
            <a:ext cx="8124308" cy="4491488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5969826" y="552"/>
            <a:ext cx="302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LERI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21608" y="1423206"/>
            <a:ext cx="2672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rgbClr val="FF0000"/>
                </a:solidFill>
              </a:rPr>
              <a:t>X-</a:t>
            </a:r>
            <a:r>
              <a:rPr lang="pt-BR" b="1" dirty="0" err="1">
                <a:solidFill>
                  <a:srgbClr val="FF0000"/>
                </a:solidFill>
              </a:rPr>
              <a:t>ray</a:t>
            </a:r>
            <a:r>
              <a:rPr lang="pt-BR" b="1" dirty="0">
                <a:solidFill>
                  <a:srgbClr val="FF0000"/>
                </a:solidFill>
              </a:rPr>
              <a:t> </a:t>
            </a:r>
            <a:r>
              <a:rPr lang="pt-BR" b="1" dirty="0" err="1">
                <a:solidFill>
                  <a:srgbClr val="FF0000"/>
                </a:solidFill>
              </a:rPr>
              <a:t>source</a:t>
            </a:r>
            <a:endParaRPr lang="pt-BR" b="1" dirty="0">
              <a:solidFill>
                <a:srgbClr val="FF0000"/>
              </a:solidFill>
            </a:endParaRPr>
          </a:p>
          <a:p>
            <a:pPr algn="ctr"/>
            <a:r>
              <a:rPr lang="pt-BR" b="1" dirty="0">
                <a:solidFill>
                  <a:srgbClr val="FF0000"/>
                </a:solidFill>
              </a:rPr>
              <a:t>60 kV, 50 </a:t>
            </a:r>
            <a:r>
              <a:rPr lang="pt-BR" b="1" dirty="0" err="1">
                <a:solidFill>
                  <a:srgbClr val="FF0000"/>
                </a:solidFill>
              </a:rPr>
              <a:t>mA</a:t>
            </a:r>
            <a:endParaRPr lang="pt-B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10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1CF2C472E42B40AFB0F7A61F38FA88" ma:contentTypeVersion="15" ma:contentTypeDescription="Create a new document." ma:contentTypeScope="" ma:versionID="dd2667a867168f66fd5b4f4541a73d60">
  <xsd:schema xmlns:xsd="http://www.w3.org/2001/XMLSchema" xmlns:xs="http://www.w3.org/2001/XMLSchema" xmlns:p="http://schemas.microsoft.com/office/2006/metadata/properties" xmlns:ns1="http://schemas.microsoft.com/sharepoint/v3" xmlns:ns3="2e9b8727-625d-4b5f-8358-1b1d821213d7" xmlns:ns4="70e7e997-314e-418e-8def-c61672ed145f" targetNamespace="http://schemas.microsoft.com/office/2006/metadata/properties" ma:root="true" ma:fieldsID="ff98488706814161f219744f12a4cc2a" ns1:_="" ns3:_="" ns4:_="">
    <xsd:import namespace="http://schemas.microsoft.com/sharepoint/v3"/>
    <xsd:import namespace="2e9b8727-625d-4b5f-8358-1b1d821213d7"/>
    <xsd:import namespace="70e7e997-314e-418e-8def-c61672ed145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1:IMAddress" minOccurs="0"/>
                <xsd:element ref="ns3:SharingHintHash" minOccurs="0"/>
                <xsd:element ref="ns3:SharedWithDetail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ddress" ma:index="9" nillable="true" ma:displayName="IM Address" ma:internalName="IMAddres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9b8727-625d-4b5f-8358-1b1d821213d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0" nillable="true" ma:displayName="Sharing Hint Hash" ma:internalName="SharingHintHash" ma:readOnly="true">
      <xsd:simpleType>
        <xsd:restriction base="dms:Text"/>
      </xsd:simple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e7e997-314e-418e-8def-c61672ed14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6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Addres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228255-2A30-4472-BDF1-638A0A8BB4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e9b8727-625d-4b5f-8358-1b1d821213d7"/>
    <ds:schemaRef ds:uri="70e7e997-314e-418e-8def-c61672ed14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9EEDC5-49C4-4A19-90AA-42A13A8B3CE7}">
  <ds:schemaRefs>
    <ds:schemaRef ds:uri="http://purl.org/dc/terms/"/>
    <ds:schemaRef ds:uri="http://schemas.openxmlformats.org/package/2006/metadata/core-properties"/>
    <ds:schemaRef ds:uri="http://schemas.microsoft.com/office/infopath/2007/PartnerControls"/>
    <ds:schemaRef ds:uri="70e7e997-314e-418e-8def-c61672ed145f"/>
    <ds:schemaRef ds:uri="http://schemas.microsoft.com/office/2006/metadata/properties"/>
    <ds:schemaRef ds:uri="2e9b8727-625d-4b5f-8358-1b1d821213d7"/>
    <ds:schemaRef ds:uri="http://schemas.microsoft.com/office/2006/documentManagement/types"/>
    <ds:schemaRef ds:uri="http://purl.org/dc/elements/1.1/"/>
    <ds:schemaRef ds:uri="http://schemas.microsoft.com/sharepoint/v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C584341-4CB5-4FA8-9EB2-0A872674F8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4998</TotalTime>
  <Words>1969</Words>
  <Application>Microsoft Office PowerPoint</Application>
  <PresentationFormat>Apresentação na tela (4:3)</PresentationFormat>
  <Paragraphs>454</Paragraphs>
  <Slides>33</Slides>
  <Notes>6</Notes>
  <HiddenSlides>0</HiddenSlides>
  <MMClips>0</MMClips>
  <ScaleCrop>false</ScaleCrop>
  <HeadingPairs>
    <vt:vector size="8" baseType="variant">
      <vt:variant>
        <vt:lpstr>Fontes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47" baseType="lpstr">
      <vt:lpstr>-apple-system</vt:lpstr>
      <vt:lpstr>Arial</vt:lpstr>
      <vt:lpstr>Arial Narrow</vt:lpstr>
      <vt:lpstr>Calibri</vt:lpstr>
      <vt:lpstr>Century Schoolbook</vt:lpstr>
      <vt:lpstr>Courier New</vt:lpstr>
      <vt:lpstr>Segoe UI</vt:lpstr>
      <vt:lpstr>Symbol</vt:lpstr>
      <vt:lpstr>Times</vt:lpstr>
      <vt:lpstr>Times New Roman</vt:lpstr>
      <vt:lpstr>Verdana</vt:lpstr>
      <vt:lpstr>Wingdings</vt:lpstr>
      <vt:lpstr>Office Theme</vt:lpstr>
      <vt:lpstr>Graph</vt:lpstr>
      <vt:lpstr>EFEITOS DA RADIAÇÃO IONIZANTE EM DISPOSITIVOS E COMPONENTES ELETRÔNICOS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The Analyzed PIN Sensor Array </vt:lpstr>
      <vt:lpstr>The Analyzed PIN Sensor Array </vt:lpstr>
      <vt:lpstr>Bulk Technology</vt:lpstr>
      <vt:lpstr>Bulk Technology</vt:lpstr>
      <vt:lpstr>Transient Current Simulated – Bulk Technology</vt:lpstr>
      <vt:lpstr>Apresentação do PowerPoint</vt:lpstr>
      <vt:lpstr>SOI Technology</vt:lpstr>
      <vt:lpstr>Transient Current Simulated – SOI Technology</vt:lpstr>
      <vt:lpstr>Peak Current Simulated – SOI Technology</vt:lpstr>
      <vt:lpstr>Peak Current Simulated – SOI Technology</vt:lpstr>
      <vt:lpstr>Total Charge Collected – SOI Technology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OBRIGADA</vt:lpstr>
    </vt:vector>
  </TitlesOfParts>
  <Company>FEI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Cleonice Molina Matos</dc:creator>
  <cp:lastModifiedBy>Marcilei Aparecida Guazzelli</cp:lastModifiedBy>
  <cp:revision>126</cp:revision>
  <cp:lastPrinted>2016-11-18T11:41:52Z</cp:lastPrinted>
  <dcterms:created xsi:type="dcterms:W3CDTF">2016-08-12T13:11:46Z</dcterms:created>
  <dcterms:modified xsi:type="dcterms:W3CDTF">2022-08-10T03:20:17Z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0x010100231CF2C472E42B40AFB0F7A61F38FA88</vt:lpwstr>
  </property>
</Properties>
</file>