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14" r:id="rId4"/>
  </p:sldMasterIdLst>
  <p:notesMasterIdLst>
    <p:notesMasterId r:id="rId18"/>
  </p:notesMasterIdLst>
  <p:handoutMasterIdLst>
    <p:handoutMasterId r:id="rId19"/>
  </p:handoutMasterIdLst>
  <p:sldIdLst>
    <p:sldId id="256" r:id="rId5"/>
    <p:sldId id="284" r:id="rId6"/>
    <p:sldId id="286" r:id="rId7"/>
    <p:sldId id="287" r:id="rId8"/>
    <p:sldId id="289" r:id="rId9"/>
    <p:sldId id="288" r:id="rId10"/>
    <p:sldId id="290" r:id="rId11"/>
    <p:sldId id="291" r:id="rId12"/>
    <p:sldId id="292" r:id="rId13"/>
    <p:sldId id="293" r:id="rId14"/>
    <p:sldId id="294" r:id="rId15"/>
    <p:sldId id="295" r:id="rId16"/>
    <p:sldId id="29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4788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9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9B5FB6F5-51EC-43FD-B8CF-E736365348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47FF874-B3EC-470E-8EA6-5BF0F789B4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2EE125-3FFB-4A84-A7A3-6DDAF0B730A3}" type="datetime1">
              <a:rPr lang="pt-BR" smtClean="0"/>
              <a:t>01/12/2021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0F35E46-8EA0-4D31-B53D-1DC006F225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1089EA35-CB71-49D2-A823-EBB877793B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849CF80-918C-4346-8274-A92117EC4D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724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93A84-082B-4F21-A8D6-533DF0F5F0D1}" type="datetime1">
              <a:rPr lang="pt-BR" smtClean="0"/>
              <a:pPr/>
              <a:t>01/12/2021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279F17-7BA4-49BC-BB37-7F646CF8D2F0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6574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0279F17-7BA4-49BC-BB37-7F646CF8D2F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87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4646542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69404276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654770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378457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52609807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1419585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25600779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83530440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10688527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8A5301E-AB93-4945-A0AA-2215B6872DB2}"/>
              </a:ext>
            </a:extLst>
          </p:cNvPr>
          <p:cNvSpPr>
            <a:spLocks noChangeAspect="1"/>
          </p:cNvSpPr>
          <p:nvPr userDrawn="1"/>
        </p:nvSpPr>
        <p:spPr>
          <a:xfrm>
            <a:off x="1871401" y="2602132"/>
            <a:ext cx="1801368" cy="18013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FF1D57-3E5F-584B-94C2-629CD166831B}"/>
              </a:ext>
            </a:extLst>
          </p:cNvPr>
          <p:cNvSpPr>
            <a:spLocks noChangeAspect="1"/>
          </p:cNvSpPr>
          <p:nvPr userDrawn="1"/>
        </p:nvSpPr>
        <p:spPr>
          <a:xfrm>
            <a:off x="5194632" y="2602132"/>
            <a:ext cx="1801368" cy="18013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A619F7-99B1-EB46-8946-F77C733C4D86}"/>
              </a:ext>
            </a:extLst>
          </p:cNvPr>
          <p:cNvSpPr>
            <a:spLocks noChangeAspect="1"/>
          </p:cNvSpPr>
          <p:nvPr userDrawn="1"/>
        </p:nvSpPr>
        <p:spPr>
          <a:xfrm>
            <a:off x="8519230" y="2602132"/>
            <a:ext cx="1801368" cy="18013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6C72E0-05E4-4B95-8EAE-F2B920D84590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D2FC6D4A-DA65-4AB4-A214-ABFCCC77CE2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20000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64EDB116-654D-48D8-BED5-DCA5C06DA37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4598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0E6232E7-9350-493B-BFD0-883015EB07CE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191441" y="2922172"/>
            <a:ext cx="1161288" cy="1161288"/>
          </a:xfrm>
          <a:prstGeom prst="ellipse">
            <a:avLst/>
          </a:prstGeom>
          <a:noFill/>
        </p:spPr>
        <p:txBody>
          <a:bodyPr rtlCol="0" anchor="ctr"/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Inserir ícone ou imagem</a:t>
            </a:r>
          </a:p>
        </p:txBody>
      </p:sp>
      <p:sp>
        <p:nvSpPr>
          <p:cNvPr id="14" name="Espaço Reservado para Imagem 13">
            <a:extLst>
              <a:ext uri="{FF2B5EF4-FFF2-40B4-BE49-F238E27FC236}">
                <a16:creationId xmlns:a16="http://schemas.microsoft.com/office/drawing/2014/main" id="{E13A6892-C6C0-404F-96AD-993154ED8C7C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514672" y="2922172"/>
            <a:ext cx="1161288" cy="1161288"/>
          </a:xfrm>
          <a:prstGeom prst="ellipse">
            <a:avLst/>
          </a:prstGeom>
          <a:solidFill>
            <a:schemeClr val="accent2"/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  <p:sp>
        <p:nvSpPr>
          <p:cNvPr id="16" name="Espaço Reservado para Imagem 15">
            <a:extLst>
              <a:ext uri="{FF2B5EF4-FFF2-40B4-BE49-F238E27FC236}">
                <a16:creationId xmlns:a16="http://schemas.microsoft.com/office/drawing/2014/main" id="{70281C28-F044-4622-B651-CE20C022E72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838000" y="2920902"/>
            <a:ext cx="1163828" cy="1163828"/>
          </a:xfrm>
          <a:prstGeom prst="ellipse">
            <a:avLst/>
          </a:prstGeom>
          <a:noFill/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b="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</p:spTree>
    <p:extLst>
      <p:ext uri="{BB962C8B-B14F-4D97-AF65-F5344CB8AC3E}">
        <p14:creationId xmlns:p14="http://schemas.microsoft.com/office/powerpoint/2010/main" val="1467037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colunas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3498694" y="2421466"/>
            <a:ext cx="740731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8694" y="982132"/>
            <a:ext cx="7397903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3498694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7316216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89BBA-04EA-435E-B35B-E31DCEDD618C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388783" y="248341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211380" y="144283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422103" y="1691853"/>
            <a:ext cx="2736000" cy="3367314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376265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4B121CD-2DCA-470F-9FA0-6F91CFE7E2D1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489417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F4F82F76-1F28-4871-AA44-ADE3B29E465F}"/>
              </a:ext>
            </a:extLst>
          </p:cNvPr>
          <p:cNvSpPr/>
          <p:nvPr userDrawn="1"/>
        </p:nvSpPr>
        <p:spPr>
          <a:xfrm>
            <a:off x="1066800" y="1009665"/>
            <a:ext cx="7056969" cy="4847145"/>
          </a:xfrm>
          <a:prstGeom prst="rect">
            <a:avLst/>
          </a:prstGeom>
          <a:solidFill>
            <a:schemeClr val="bg1"/>
          </a:solidFill>
          <a:ln w="82550" cmpd="thickThin">
            <a:solidFill>
              <a:schemeClr val="bg1">
                <a:lumMod val="6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216900" y="982132"/>
            <a:ext cx="2679698" cy="1412725"/>
          </a:xfrm>
        </p:spPr>
        <p:txBody>
          <a:bodyPr rtlCol="0" anchor="t"/>
          <a:lstStyle>
            <a:lvl1pPr algn="r">
              <a:defRPr/>
            </a:lvl1pPr>
          </a:lstStyle>
          <a:p>
            <a:pPr rtl="0"/>
            <a:r>
              <a:rPr lang="pt-BR" noProof="0"/>
              <a:t>Clique para título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78FEE7-8903-48D6-9BFA-CCEE7235153D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087D12F9-00B3-48A4-8EFB-78ACCA9F99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052" y="1318687"/>
            <a:ext cx="2338493" cy="288198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construções</a:t>
            </a:r>
          </a:p>
        </p:txBody>
      </p:sp>
      <p:sp>
        <p:nvSpPr>
          <p:cNvPr id="12" name="Espaço Reservado para Imagem 10">
            <a:extLst>
              <a:ext uri="{FF2B5EF4-FFF2-40B4-BE49-F238E27FC236}">
                <a16:creationId xmlns:a16="http://schemas.microsoft.com/office/drawing/2014/main" id="{242B44F9-2E79-4910-8D1A-CE37EF05242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74222" y="3128436"/>
            <a:ext cx="3974629" cy="2424639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 Imagens de trabalhos</a:t>
            </a:r>
          </a:p>
        </p:txBody>
      </p:sp>
      <p:sp>
        <p:nvSpPr>
          <p:cNvPr id="13" name="Espaço Reservado para Imagem 10">
            <a:extLst>
              <a:ext uri="{FF2B5EF4-FFF2-40B4-BE49-F238E27FC236}">
                <a16:creationId xmlns:a16="http://schemas.microsoft.com/office/drawing/2014/main" id="{68412D06-1A64-446B-8E3E-026437ADFB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00451" y="1318687"/>
            <a:ext cx="1748400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transporte</a:t>
            </a:r>
          </a:p>
        </p:txBody>
      </p:sp>
      <p:sp>
        <p:nvSpPr>
          <p:cNvPr id="14" name="Espaço Reservado para Imagem 10">
            <a:extLst>
              <a:ext uri="{FF2B5EF4-FFF2-40B4-BE49-F238E27FC236}">
                <a16:creationId xmlns:a16="http://schemas.microsoft.com/office/drawing/2014/main" id="{3152ED43-82C8-44B9-8B8E-2C0C9CEB1F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4222" y="1318687"/>
            <a:ext cx="2093027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roupas</a:t>
            </a:r>
          </a:p>
        </p:txBody>
      </p:sp>
      <p:sp>
        <p:nvSpPr>
          <p:cNvPr id="19" name="Espaço Reservado para Imagem 10">
            <a:extLst>
              <a:ext uri="{FF2B5EF4-FFF2-40B4-BE49-F238E27FC236}">
                <a16:creationId xmlns:a16="http://schemas.microsoft.com/office/drawing/2014/main" id="{0BCC3DC8-BDE4-4B07-A8CA-0321A36435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82052" y="4333875"/>
            <a:ext cx="2338493" cy="12192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outros itens que representam a Era</a:t>
            </a:r>
          </a:p>
        </p:txBody>
      </p:sp>
      <p:sp>
        <p:nvSpPr>
          <p:cNvPr id="21" name="Espaço Reservado para Texto 20">
            <a:extLst>
              <a:ext uri="{FF2B5EF4-FFF2-40B4-BE49-F238E27FC236}">
                <a16:creationId xmlns:a16="http://schemas.microsoft.com/office/drawing/2014/main" id="{2E769B50-B286-4700-AFD4-EFDA8F2FBA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16900" y="2507046"/>
            <a:ext cx="2679698" cy="3349763"/>
          </a:xfrm>
        </p:spPr>
        <p:txBody>
          <a:bodyPr rtlCol="0"/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 rtl="0"/>
            <a:r>
              <a:rPr lang="pt-BR" noProof="0"/>
              <a:t>Subcabeçalho</a:t>
            </a:r>
          </a:p>
        </p:txBody>
      </p:sp>
    </p:spTree>
    <p:extLst>
      <p:ext uri="{BB962C8B-B14F-4D97-AF65-F5344CB8AC3E}">
        <p14:creationId xmlns:p14="http://schemas.microsoft.com/office/powerpoint/2010/main" val="4260075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foto da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5401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C1D1F-70C6-4CA7-B9D3-A8F85D1D0B6E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168386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e conteúd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7BD0150C-9F76-4D95-80BF-675693B48F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1295401" y="2421466"/>
            <a:ext cx="46696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4669664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2556932"/>
            <a:ext cx="4669666" cy="3318936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42AF3D-9287-4D4B-AB24-0A41A8535A67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68FEA8B0-7C15-481C-885B-E54C78BC32E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26935" y="982132"/>
            <a:ext cx="4669666" cy="4126581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4" name="Espaço Reservado para Texto 13">
            <a:extLst>
              <a:ext uri="{FF2B5EF4-FFF2-40B4-BE49-F238E27FC236}">
                <a16:creationId xmlns:a16="http://schemas.microsoft.com/office/drawing/2014/main" id="{8DCEB7F9-6056-41AE-93D6-C5D4C94C8F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043309">
            <a:off x="8122162" y="5338536"/>
            <a:ext cx="2746356" cy="425315"/>
          </a:xfrm>
        </p:spPr>
        <p:txBody>
          <a:bodyPr rtlCol="0"/>
          <a:lstStyle>
            <a:lvl1pPr marL="0" indent="0" algn="r">
              <a:buNone/>
              <a:defRPr i="0">
                <a:latin typeface="Lucida Handwriting" panose="03010101010101010101" pitchFamily="66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t-BR" noProof="0"/>
              <a:t>Geração XYZ</a:t>
            </a:r>
          </a:p>
        </p:txBody>
      </p:sp>
    </p:spTree>
    <p:extLst>
      <p:ext uri="{BB962C8B-B14F-4D97-AF65-F5344CB8AC3E}">
        <p14:creationId xmlns:p14="http://schemas.microsoft.com/office/powerpoint/2010/main" val="14557719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pon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0" y="979709"/>
            <a:ext cx="9601197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3073155"/>
            <a:ext cx="9601197" cy="52039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62E58F-5B4E-4CDC-A8EE-E59E0DD9A049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1296884" y="2937688"/>
            <a:ext cx="960120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4202A890-9091-4399-80AF-8AF212A1ED4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295401" y="3864479"/>
            <a:ext cx="2952000" cy="1109133"/>
          </a:xfrm>
          <a:ln w="44450" cap="sq" cmpd="thinThick">
            <a:solidFill>
              <a:schemeClr val="accent1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F1661F6C-2BB1-41AF-BF4C-144E940F7B25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20000" y="3864479"/>
            <a:ext cx="2952000" cy="1109133"/>
          </a:xfrm>
          <a:ln w="44450" cap="sq" cmpd="thinThick">
            <a:solidFill>
              <a:schemeClr val="accent3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3AFB258B-8362-4F6C-94EF-7C1F32CEBF2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7944598" y="3864479"/>
            <a:ext cx="2952000" cy="1109133"/>
          </a:xfrm>
          <a:ln w="44450" cap="sq" cmpd="thinThick">
            <a:solidFill>
              <a:schemeClr val="accent2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</p:spTree>
    <p:extLst>
      <p:ext uri="{BB962C8B-B14F-4D97-AF65-F5344CB8AC3E}">
        <p14:creationId xmlns:p14="http://schemas.microsoft.com/office/powerpoint/2010/main" val="367281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A7A761-CCE8-4040-A5D6-56EBE761AA6D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809CB875-1032-49F8-A74E-BD0BA58F972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82454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5288294" y="895547"/>
            <a:ext cx="5871325" cy="4974901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31AF1E-F0B0-4964-936E-92B53B18876F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379CAAA9-085A-46C2-A892-DE935E67C32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88711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B8E75EB-235B-4942-9F0D-9035ACF511EA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79505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23311250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9F7ECE6-37C0-4872-AF2E-4CF47918E596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7506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063685D-FE84-491E-92BA-6AD2F75E7187}" type="datetime1">
              <a:rPr lang="pt-BR" noProof="0" smtClean="0"/>
              <a:t>01/12/2021</a:t>
            </a:fld>
            <a:endParaRPr lang="pt-B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154916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24038042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28067142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82890795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25FFDBAB-0ADC-4580-A8D5-464BE8280CAC}" type="datetime1">
              <a:rPr lang="pt-BR" noProof="0" smtClean="0"/>
              <a:t>01/12/2021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968226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  <p:sldLayoutId id="2147484227" r:id="rId13"/>
    <p:sldLayoutId id="2147484228" r:id="rId14"/>
    <p:sldLayoutId id="2147484229" r:id="rId15"/>
    <p:sldLayoutId id="2147484230" r:id="rId16"/>
    <p:sldLayoutId id="2147484231" r:id="rId17"/>
    <p:sldLayoutId id="2147484186" r:id="rId18"/>
    <p:sldLayoutId id="2147484187" r:id="rId19"/>
    <p:sldLayoutId id="2147484188" r:id="rId20"/>
    <p:sldLayoutId id="2147484190" r:id="rId21"/>
    <p:sldLayoutId id="2147484191" r:id="rId22"/>
    <p:sldLayoutId id="2147484192" r:id="rId23"/>
    <p:sldLayoutId id="2147484193" r:id="rId24"/>
    <p:sldLayoutId id="2147484194" r:id="rId2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Oitavo update  </a:t>
            </a:r>
            <a:br>
              <a:rPr lang="pt-BR" dirty="0"/>
            </a:br>
            <a:r>
              <a:rPr lang="pt-BR" dirty="0"/>
              <a:t>Grupo de ensino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2089E-FAAC-4FFA-B95E-76A55904A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pt-BR" dirty="0"/>
              <a:t>Aula 4 e 5 – A tecnologia da detecção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136BA4F-0723-4E94-A009-1B968EA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458" y="970450"/>
            <a:ext cx="4319477" cy="554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46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9AFAA3D1-2BE3-4F2F-A9A5-92DCB7000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315" y="1221925"/>
            <a:ext cx="4014685" cy="524226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D4FF396-42D7-4A55-A963-805901A18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11662"/>
            <a:ext cx="10353762" cy="970450"/>
          </a:xfrm>
        </p:spPr>
        <p:txBody>
          <a:bodyPr/>
          <a:lstStyle/>
          <a:p>
            <a:r>
              <a:rPr lang="pt-BR" dirty="0"/>
              <a:t>Amanhã irá ocorrer o restante da aula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B61E29A-1228-4FE0-BAF8-B639B4B70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11" y="870011"/>
            <a:ext cx="4319679" cy="589921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721C7EF-62D1-48AD-8DA5-D053CF23E0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122" y="979327"/>
            <a:ext cx="4017602" cy="531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00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013943-DBDE-4F65-A0BD-74318C14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Aulas 6 e 7 – Explorando Histogramas com o Jupyter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78FA67-DAFD-4117-8D0C-59A0FF33E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Também está para ocorrer – Tenho trocado e-mails com o Rodrigo e ele já adicionou os estudantes ao Jupyter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BA3C741-A7D6-48EE-B3E2-65F253EF25E2}"/>
              </a:ext>
            </a:extLst>
          </p:cNvPr>
          <p:cNvSpPr/>
          <p:nvPr/>
        </p:nvSpPr>
        <p:spPr>
          <a:xfrm>
            <a:off x="319596" y="3329126"/>
            <a:ext cx="11416684" cy="2462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Além disso, estamos coletando diversos dados</a:t>
            </a:r>
          </a:p>
          <a:p>
            <a:pPr algn="ctr"/>
            <a:endParaRPr lang="pt-BR" dirty="0"/>
          </a:p>
          <a:p>
            <a:pPr marL="285750" indent="-285750" algn="ctr">
              <a:buFontTx/>
              <a:buChar char="-"/>
            </a:pPr>
            <a:r>
              <a:rPr lang="pt-BR" dirty="0"/>
              <a:t>Questionário inicial e final para os estudantes</a:t>
            </a:r>
          </a:p>
          <a:p>
            <a:pPr marL="285750" indent="-285750" algn="ctr">
              <a:buFontTx/>
              <a:buChar char="-"/>
            </a:pPr>
            <a:r>
              <a:rPr lang="pt-BR" dirty="0"/>
              <a:t>Questionário após as aulas para o professor</a:t>
            </a:r>
          </a:p>
          <a:p>
            <a:pPr marL="285750" indent="-285750" algn="ctr">
              <a:buFontTx/>
              <a:buChar char="-"/>
            </a:pPr>
            <a:r>
              <a:rPr lang="pt-BR" dirty="0"/>
              <a:t>Aulas gravadas</a:t>
            </a:r>
          </a:p>
          <a:p>
            <a:pPr marL="285750" indent="-285750" algn="ctr">
              <a:buFontTx/>
              <a:buChar char="-"/>
            </a:pPr>
            <a:r>
              <a:rPr lang="pt-BR" dirty="0"/>
              <a:t>Penso em talvez fazer pequenas entrevistas com alguns estudantes e com o professor.</a:t>
            </a:r>
          </a:p>
        </p:txBody>
      </p:sp>
    </p:spTree>
    <p:extLst>
      <p:ext uri="{BB962C8B-B14F-4D97-AF65-F5344CB8AC3E}">
        <p14:creationId xmlns:p14="http://schemas.microsoft.com/office/powerpoint/2010/main" val="3842980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34432A-4EB3-4A79-A067-923926617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Obrigado pela atenção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22B1F2-1E92-4432-A495-63B36F3A3F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João Pedro Ghidini</a:t>
            </a:r>
          </a:p>
          <a:p>
            <a:r>
              <a:rPr lang="pt-BR" dirty="0"/>
              <a:t>joao.ghidini.silva@usp.br</a:t>
            </a:r>
          </a:p>
        </p:txBody>
      </p:sp>
    </p:spTree>
    <p:extLst>
      <p:ext uri="{BB962C8B-B14F-4D97-AF65-F5344CB8AC3E}">
        <p14:creationId xmlns:p14="http://schemas.microsoft.com/office/powerpoint/2010/main" val="202574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0532A9-8597-4A5C-9C37-B6277AD70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327" y="147961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pt-BR" dirty="0"/>
              <a:t>Primeira Intervenção – E.E. Simon Bolivar (SP)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F2A067F-5DB5-48D4-965E-74324FF94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17328" y="1772399"/>
            <a:ext cx="5231906" cy="392393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4809EB1-5B67-4616-8895-40557D9A9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09" y="1215695"/>
            <a:ext cx="4980771" cy="2906327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A78C53CF-CD8D-49D1-B27B-09B9B143FD82}"/>
              </a:ext>
            </a:extLst>
          </p:cNvPr>
          <p:cNvSpPr/>
          <p:nvPr/>
        </p:nvSpPr>
        <p:spPr>
          <a:xfrm>
            <a:off x="529992" y="4219306"/>
            <a:ext cx="5166804" cy="514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Diadema, SP – Bairro Eldorado.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4602000-F42F-4EFE-848A-C7A8822E92ED}"/>
              </a:ext>
            </a:extLst>
          </p:cNvPr>
          <p:cNvSpPr/>
          <p:nvPr/>
        </p:nvSpPr>
        <p:spPr>
          <a:xfrm>
            <a:off x="529992" y="4891595"/>
            <a:ext cx="5166804" cy="1818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Turma A (Quinta e Sexta, das 13:00 às 14:00)</a:t>
            </a:r>
          </a:p>
          <a:p>
            <a:pPr algn="ctr"/>
            <a:r>
              <a:rPr lang="pt-BR" dirty="0"/>
              <a:t>Início 18/11; Fim 10/12 ~10 estudantes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Turma B (Segunda e Terça, das 13:00 às 14:00)</a:t>
            </a:r>
          </a:p>
          <a:p>
            <a:pPr algn="ctr"/>
            <a:r>
              <a:rPr lang="pt-BR" dirty="0"/>
              <a:t>Início dia 22/11; Fim 14/12 ~13 estudantes</a:t>
            </a: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104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9318EF-9D04-4B77-854E-51050E708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55" y="0"/>
            <a:ext cx="10353762" cy="970450"/>
          </a:xfrm>
        </p:spPr>
        <p:txBody>
          <a:bodyPr/>
          <a:lstStyle/>
          <a:p>
            <a:r>
              <a:rPr lang="pt-BR" dirty="0"/>
              <a:t>Espaço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F2C70B0-EA3B-4AFA-BFF4-A74B33507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464" y="1121574"/>
            <a:ext cx="6680253" cy="501019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FD0C01F2-1CEA-4958-BCDB-0B758C7A1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421503" y="1190161"/>
            <a:ext cx="3892858" cy="291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00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EAD08129-58BC-45A8-B895-ADECDD210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080" y="3340154"/>
            <a:ext cx="7096217" cy="322962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DC39CE4-A621-4A02-8598-2BE0299E5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Um pouco do que aconteceu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FA5A591-4FC7-4589-B28A-8E9239BBF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1" y="1456194"/>
            <a:ext cx="7457243" cy="217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366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CFA07-0470-4091-9434-7FCD6E3A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2" cy="970450"/>
          </a:xfrm>
        </p:spPr>
        <p:txBody>
          <a:bodyPr/>
          <a:lstStyle/>
          <a:p>
            <a:r>
              <a:rPr lang="pt-BR" dirty="0"/>
              <a:t>Dentro desse material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D49B8F5-8459-4419-8E6B-17C6F1107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55" y="1094825"/>
            <a:ext cx="4024352" cy="5499717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04E854D-7B4B-42E8-84DC-DE0670471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319" y="1358282"/>
            <a:ext cx="4024352" cy="5044097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94A82CE6-8069-43DF-8B94-CC4A2713A0CA}"/>
              </a:ext>
            </a:extLst>
          </p:cNvPr>
          <p:cNvSpPr/>
          <p:nvPr/>
        </p:nvSpPr>
        <p:spPr>
          <a:xfrm>
            <a:off x="9046346" y="2450237"/>
            <a:ext cx="3009530" cy="1411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 versões: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1 para o professor</a:t>
            </a:r>
          </a:p>
          <a:p>
            <a:pPr algn="ctr"/>
            <a:r>
              <a:rPr lang="pt-BR" dirty="0"/>
              <a:t>1 para o estudante.</a:t>
            </a:r>
          </a:p>
        </p:txBody>
      </p:sp>
    </p:spTree>
    <p:extLst>
      <p:ext uri="{BB962C8B-B14F-4D97-AF65-F5344CB8AC3E}">
        <p14:creationId xmlns:p14="http://schemas.microsoft.com/office/powerpoint/2010/main" val="1384765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6F3A31-0116-4BD9-879D-937EC72EA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2" cy="970450"/>
          </a:xfrm>
        </p:spPr>
        <p:txBody>
          <a:bodyPr/>
          <a:lstStyle/>
          <a:p>
            <a:r>
              <a:rPr lang="pt-BR" dirty="0"/>
              <a:t>Aula 1 – Introdução a física de altas energias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13BB91D-5074-4AE0-9F40-A7CC875C5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74" y="970449"/>
            <a:ext cx="3519564" cy="459546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425BAF0-3EEA-44F7-92F6-ACC2EDAB2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77" y="1124505"/>
            <a:ext cx="4240525" cy="531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89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74DFED-EC9D-41B2-BD15-2C36C833A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pt-BR" dirty="0"/>
              <a:t>Aula 2 e 3 – Início da pesquisa em raios cósmicos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8D1DF19-48E3-4695-9E75-0B4F10A02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09" y="1062856"/>
            <a:ext cx="4183401" cy="5389541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7ECC5BF-0303-41E6-A077-7D2A9C5CD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91510" y="1717338"/>
            <a:ext cx="5235852" cy="392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184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DA293E76-D0CB-4454-8B15-424C559C4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381" y="428057"/>
            <a:ext cx="4298887" cy="556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96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01CC0E9-9989-4F57-BE91-FCA0CA688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307"/>
            <a:ext cx="4321188" cy="441602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17D751A-415F-4346-981F-E7872679E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947" y="0"/>
            <a:ext cx="4889053" cy="292019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0657AC66-6002-42E5-AFBA-B151A3F23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3211" y="1272727"/>
            <a:ext cx="4390179" cy="552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8023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ósia">
  <a:themeElements>
    <a:clrScheme name="Ardósi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Ardósi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rdósi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24EDED3-7967-4EF0-BE85-F4606019A9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11D34D-75D2-4894-A4B9-B889F28CA1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B8FAC4-99E7-4CF2-AA4F-E5F48F87B54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Ardósia</Template>
  <TotalTime>103</TotalTime>
  <Words>205</Words>
  <Application>Microsoft Office PowerPoint</Application>
  <PresentationFormat>Widescreen</PresentationFormat>
  <Paragraphs>31</Paragraphs>
  <Slides>13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Calisto MT</vt:lpstr>
      <vt:lpstr>Lucida Handwriting</vt:lpstr>
      <vt:lpstr>Wingdings 2</vt:lpstr>
      <vt:lpstr>Ardósia</vt:lpstr>
      <vt:lpstr>Oitavo update   Grupo de ensino</vt:lpstr>
      <vt:lpstr>Primeira Intervenção – E.E. Simon Bolivar (SP)</vt:lpstr>
      <vt:lpstr>Espaço</vt:lpstr>
      <vt:lpstr>Um pouco do que aconteceu</vt:lpstr>
      <vt:lpstr>Dentro desse material</vt:lpstr>
      <vt:lpstr>Aula 1 – Introdução a física de altas energias</vt:lpstr>
      <vt:lpstr>Aula 2 e 3 – Início da pesquisa em raios cósmicos</vt:lpstr>
      <vt:lpstr>Apresentação do PowerPoint</vt:lpstr>
      <vt:lpstr>Apresentação do PowerPoint</vt:lpstr>
      <vt:lpstr>Aula 4 e 5 – A tecnologia da detecção</vt:lpstr>
      <vt:lpstr>Amanhã irá ocorrer o restante da aula</vt:lpstr>
      <vt:lpstr>Aulas 6 e 7 – Explorando Histogramas com o Jupyter</vt:lpstr>
      <vt:lpstr>Obrigado pela atenção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Quinto update – grupo de ensino</dc:title>
  <dc:creator>Joao</dc:creator>
  <cp:lastModifiedBy>João Pedro</cp:lastModifiedBy>
  <cp:revision>8</cp:revision>
  <dcterms:created xsi:type="dcterms:W3CDTF">2021-06-30T17:42:19Z</dcterms:created>
  <dcterms:modified xsi:type="dcterms:W3CDTF">2021-12-01T17:58:16Z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