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68" r:id="rId4"/>
  </p:sldMasterIdLst>
  <p:notesMasterIdLst>
    <p:notesMasterId r:id="rId10"/>
  </p:notesMasterIdLst>
  <p:handoutMasterIdLst>
    <p:handoutMasterId r:id="rId11"/>
  </p:handoutMasterIdLst>
  <p:sldIdLst>
    <p:sldId id="256" r:id="rId5"/>
    <p:sldId id="284" r:id="rId6"/>
    <p:sldId id="281" r:id="rId7"/>
    <p:sldId id="282" r:id="rId8"/>
    <p:sldId id="278" r:id="rId9"/>
  </p:sldIdLst>
  <p:sldSz cx="12192000" cy="6858000"/>
  <p:notesSz cx="6858000" cy="9144000"/>
  <p:defaultTextStyle>
    <a:defPPr rtl="0">
      <a:defRPr lang="pt-b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84788" autoAdjust="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396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9B5FB6F5-51EC-43FD-B8CF-E736365348B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47FF874-B3EC-470E-8EA6-5BF0F789B4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62EE125-3FFB-4A84-A7A3-6DDAF0B730A3}" type="datetime1">
              <a:rPr lang="pt-BR" smtClean="0"/>
              <a:t>06/10/21</a:t>
            </a:fld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0F35E46-8EA0-4D31-B53D-1DC006F225F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t-BR"/>
          </a:p>
        </p:txBody>
      </p:sp>
      <p:sp>
        <p:nvSpPr>
          <p:cNvPr id="5" name="Espaço reservado para o número do slide 4">
            <a:extLst>
              <a:ext uri="{FF2B5EF4-FFF2-40B4-BE49-F238E27FC236}">
                <a16:creationId xmlns:a16="http://schemas.microsoft.com/office/drawing/2014/main" id="{1089EA35-CB71-49D2-A823-EBB877793B8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849CF80-918C-4346-8274-A92117EC4DD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5724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t-BR" noProof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A93A84-082B-4F21-A8D6-533DF0F5F0D1}" type="datetime1">
              <a:rPr lang="pt-BR" smtClean="0"/>
              <a:pPr/>
              <a:t>06/10/21</a:t>
            </a:fld>
            <a:endParaRPr lang="pt-BR" dirty="0"/>
          </a:p>
        </p:txBody>
      </p:sp>
      <p:sp>
        <p:nvSpPr>
          <p:cNvPr id="4" name="Espaço reservado para imagem do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0279F17-7BA4-49BC-BB37-7F646CF8D2F0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4265740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a imagem do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t-BR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B0279F17-7BA4-49BC-BB37-7F646CF8D2F0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1875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0279F17-7BA4-49BC-BB37-7F646CF8D2F0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7675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2692398" y="1871131"/>
            <a:ext cx="6815669" cy="1515533"/>
          </a:xfrm>
        </p:spPr>
        <p:txBody>
          <a:bodyPr rtlCol="0"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2692398" y="3657597"/>
            <a:ext cx="6815669" cy="1320802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pt-BR" noProof="0"/>
              <a:t>Clique para editar o estilo de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 rtlCol="0"/>
          <a:lstStyle/>
          <a:p>
            <a:pPr rtl="0"/>
            <a:fld id="{FAD83EF0-113F-4B35-A9E4-73CDAC767108}" type="datetime1">
              <a:rPr lang="pt-BR" noProof="0" smtClean="0"/>
              <a:t>06/10/21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cxnSp>
        <p:nvCxnSpPr>
          <p:cNvPr id="15" name="Conector Reto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1858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2015069" y="1752606"/>
            <a:ext cx="8158688" cy="1822514"/>
          </a:xfrm>
        </p:spPr>
        <p:txBody>
          <a:bodyPr rtlCol="0" anchor="b">
            <a:normAutofit/>
          </a:bodyPr>
          <a:lstStyle>
            <a:lvl1pPr algn="ctr">
              <a:defRPr sz="4400" b="0" cap="none"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2015067" y="3846051"/>
            <a:ext cx="8158690" cy="954547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B8E75EB-235B-4942-9F0D-9035ACF511EA}" type="datetime1">
              <a:rPr lang="pt-BR" noProof="0" smtClean="0"/>
              <a:t>06/10/21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cxnSp>
        <p:nvCxnSpPr>
          <p:cNvPr id="16" name="Conector Reto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8369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to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 hasCustomPrompt="1"/>
          </p:nvPr>
        </p:nvSpPr>
        <p:spPr>
          <a:xfrm>
            <a:off x="1298448" y="2560320"/>
            <a:ext cx="4718304" cy="3310128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6181344" y="2560320"/>
            <a:ext cx="4718304" cy="3310128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F756F13-C87B-4860-92DC-7F95DED6B2D3}" type="datetime1">
              <a:rPr lang="pt-BR" noProof="0" smtClean="0"/>
              <a:t>06/10/21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336379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1295400" y="2530739"/>
            <a:ext cx="4718304" cy="476250"/>
          </a:xfrm>
        </p:spPr>
        <p:txBody>
          <a:bodyPr rtlCol="0" anchor="b">
            <a:noAutofit/>
          </a:bodyPr>
          <a:lstStyle>
            <a:lvl1pPr marL="0" indent="0">
              <a:buNone/>
              <a:defRPr sz="2800" b="0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1295400" y="3116261"/>
            <a:ext cx="4718304" cy="2632605"/>
          </a:xfrm>
        </p:spPr>
        <p:txBody>
          <a:bodyPr rtlCol="0" anchor="t">
            <a:normAutofit/>
          </a:bodyPr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  <a:lvl5pPr>
              <a:buClr>
                <a:schemeClr val="accent3"/>
              </a:buClr>
              <a:defRPr/>
            </a:lvl5pPr>
          </a:lstStyle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80671" y="2530739"/>
            <a:ext cx="4718304" cy="476250"/>
          </a:xfrm>
        </p:spPr>
        <p:txBody>
          <a:bodyPr rtlCol="0" anchor="b">
            <a:noAutofit/>
          </a:bodyPr>
          <a:lstStyle>
            <a:lvl1pPr marL="0" indent="0">
              <a:buNone/>
              <a:defRPr sz="2800" b="0">
                <a:solidFill>
                  <a:schemeClr val="accent2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 hasCustomPrompt="1"/>
          </p:nvPr>
        </p:nvSpPr>
        <p:spPr>
          <a:xfrm>
            <a:off x="6180671" y="3116261"/>
            <a:ext cx="4718304" cy="2632605"/>
          </a:xfrm>
        </p:spPr>
        <p:txBody>
          <a:bodyPr rtlCol="0" anchor="t">
            <a:normAutofit/>
          </a:bodyPr>
          <a:lstStyle>
            <a:lvl1pPr>
              <a:buClr>
                <a:schemeClr val="accent2"/>
              </a:buClr>
              <a:defRPr/>
            </a:lvl1pPr>
            <a:lvl2pPr>
              <a:buClr>
                <a:schemeClr val="accent2"/>
              </a:buClr>
              <a:defRPr/>
            </a:lvl2pPr>
            <a:lvl3pPr>
              <a:buClr>
                <a:schemeClr val="accent2"/>
              </a:buClr>
              <a:defRPr/>
            </a:lvl3pPr>
            <a:lvl4pPr>
              <a:buClr>
                <a:schemeClr val="accent2"/>
              </a:buClr>
              <a:defRPr/>
            </a:lvl4pPr>
            <a:lvl5pPr>
              <a:buClr>
                <a:schemeClr val="accent2"/>
              </a:buClr>
              <a:defRPr/>
            </a:lvl5pPr>
          </a:lstStyle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9F7ECE6-37C0-4872-AF2E-4CF47918E596}" type="datetime1">
              <a:rPr lang="pt-BR" noProof="0" smtClean="0"/>
              <a:t>06/10/21</a:t>
            </a:fld>
            <a:endParaRPr lang="pt-BR" noProof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9" name="Espaço reservado para o número do slid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cxnSp>
        <p:nvCxnSpPr>
          <p:cNvPr id="18" name="Conector reto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91783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+ foto dire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to 7"/>
          <p:cNvCxnSpPr>
            <a:cxnSpLocks/>
          </p:cNvCxnSpPr>
          <p:nvPr/>
        </p:nvCxnSpPr>
        <p:spPr>
          <a:xfrm>
            <a:off x="1295401" y="2421466"/>
            <a:ext cx="358038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3" y="982132"/>
            <a:ext cx="3580380" cy="1303867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BA7A761-CCE8-4040-A5D6-56EBE761AA6D}" type="datetime1">
              <a:rPr lang="pt-BR" noProof="0" smtClean="0"/>
              <a:t>06/10/21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0" name="Paralelogramo 9">
            <a:extLst>
              <a:ext uri="{FF2B5EF4-FFF2-40B4-BE49-F238E27FC236}">
                <a16:creationId xmlns:a16="http://schemas.microsoft.com/office/drawing/2014/main" id="{9C4F6082-2952-43DC-9B9C-74C88B262CE9}"/>
              </a:ext>
            </a:extLst>
          </p:cNvPr>
          <p:cNvSpPr/>
          <p:nvPr userDrawn="1"/>
        </p:nvSpPr>
        <p:spPr>
          <a:xfrm rot="5400000">
            <a:off x="6801681" y="1316976"/>
            <a:ext cx="4037344" cy="5975391"/>
          </a:xfrm>
          <a:prstGeom prst="parallelogram">
            <a:avLst>
              <a:gd name="adj" fmla="val 12608"/>
            </a:avLst>
          </a:prstGeom>
          <a:gradFill>
            <a:gsLst>
              <a:gs pos="11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>
            <a:softEdge rad="317500"/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67618976-780E-4131-85CD-66F013F5ACDE}"/>
              </a:ext>
            </a:extLst>
          </p:cNvPr>
          <p:cNvSpPr/>
          <p:nvPr userDrawn="1"/>
        </p:nvSpPr>
        <p:spPr>
          <a:xfrm rot="-120000">
            <a:off x="5372113" y="869568"/>
            <a:ext cx="5703690" cy="4902845"/>
          </a:xfrm>
          <a:prstGeom prst="roundRect">
            <a:avLst>
              <a:gd name="adj" fmla="val 454"/>
            </a:avLst>
          </a:pr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4000"/>
                      </a14:imgEffect>
                      <a14:imgEffect>
                        <a14:saturation sat="0"/>
                      </a14:imgEffect>
                      <a14:imgEffect>
                        <a14:brightnessContrast brigh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20000" sy="20000" flip="xy" algn="tl"/>
          </a:blipFill>
          <a:ln>
            <a:noFill/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>
            <a:bevelT w="127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2" name="Espaço Reservado para Imagem 17">
            <a:extLst>
              <a:ext uri="{FF2B5EF4-FFF2-40B4-BE49-F238E27FC236}">
                <a16:creationId xmlns:a16="http://schemas.microsoft.com/office/drawing/2014/main" id="{01E4A9BC-C863-435A-8A18-508AE86DCBB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-120000" flipH="1">
            <a:off x="5584031" y="1077708"/>
            <a:ext cx="5279854" cy="4486565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rtlCol="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rtl="0"/>
            <a:r>
              <a:rPr lang="pt-BR" noProof="0"/>
              <a:t>Insira ou arraste sua foto e solte sua foto</a:t>
            </a:r>
          </a:p>
        </p:txBody>
      </p:sp>
      <p:sp>
        <p:nvSpPr>
          <p:cNvPr id="13" name="Espaço Reservado para Texto 3">
            <a:extLst>
              <a:ext uri="{FF2B5EF4-FFF2-40B4-BE49-F238E27FC236}">
                <a16:creationId xmlns:a16="http://schemas.microsoft.com/office/drawing/2014/main" id="{809CB875-1032-49F8-A74E-BD0BA58F9727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295400" y="2556934"/>
            <a:ext cx="3580381" cy="3312054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</p:spTree>
    <p:extLst>
      <p:ext uri="{BB962C8B-B14F-4D97-AF65-F5344CB8AC3E}">
        <p14:creationId xmlns:p14="http://schemas.microsoft.com/office/powerpoint/2010/main" val="1782454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+ foto dire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to 7"/>
          <p:cNvCxnSpPr>
            <a:cxnSpLocks/>
          </p:cNvCxnSpPr>
          <p:nvPr/>
        </p:nvCxnSpPr>
        <p:spPr>
          <a:xfrm>
            <a:off x="1295401" y="2421466"/>
            <a:ext cx="358038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3" y="982132"/>
            <a:ext cx="3580380" cy="1303867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 hasCustomPrompt="1"/>
          </p:nvPr>
        </p:nvSpPr>
        <p:spPr>
          <a:xfrm>
            <a:off x="5288294" y="895547"/>
            <a:ext cx="5871325" cy="4974901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231AF1E-F0B0-4964-936E-92B53B18876F}" type="datetime1">
              <a:rPr lang="pt-BR" noProof="0" smtClean="0"/>
              <a:t>06/10/21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3" name="Espaço Reservado para Texto 3">
            <a:extLst>
              <a:ext uri="{FF2B5EF4-FFF2-40B4-BE49-F238E27FC236}">
                <a16:creationId xmlns:a16="http://schemas.microsoft.com/office/drawing/2014/main" id="{379CAAA9-085A-46C2-A892-DE935E67C328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295400" y="2556934"/>
            <a:ext cx="3580381" cy="3312054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</p:spTree>
    <p:extLst>
      <p:ext uri="{BB962C8B-B14F-4D97-AF65-F5344CB8AC3E}">
        <p14:creationId xmlns:p14="http://schemas.microsoft.com/office/powerpoint/2010/main" val="8871136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063685D-FE84-491E-92BA-6AD2F75E7187}" type="datetime1">
              <a:rPr lang="pt-BR" noProof="0" smtClean="0"/>
              <a:t>06/10/21</a:t>
            </a:fld>
            <a:endParaRPr lang="pt-BR" noProof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cxnSp>
        <p:nvCxnSpPr>
          <p:cNvPr id="14" name="Conector reto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8454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A7D6337-9E3B-4514-A13D-298D1B02B440}" type="datetime1">
              <a:rPr lang="pt-BR" noProof="0" smtClean="0"/>
              <a:t>06/10/21</a:t>
            </a:fld>
            <a:endParaRPr lang="pt-BR" noProof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107929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to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latin typeface="+mj-lt"/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4B121CD-2DCA-470F-9FA0-6F91CFE7E2D1}" type="datetime1">
              <a:rPr lang="pt-BR" noProof="0" smtClean="0"/>
              <a:t>06/10/21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047178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ês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98A5301E-AB93-4945-A0AA-2215B6872DB2}"/>
              </a:ext>
            </a:extLst>
          </p:cNvPr>
          <p:cNvSpPr>
            <a:spLocks noChangeAspect="1"/>
          </p:cNvSpPr>
          <p:nvPr userDrawn="1"/>
        </p:nvSpPr>
        <p:spPr>
          <a:xfrm>
            <a:off x="1871401" y="2602132"/>
            <a:ext cx="1801368" cy="180136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2FF1D57-3E5F-584B-94C2-629CD166831B}"/>
              </a:ext>
            </a:extLst>
          </p:cNvPr>
          <p:cNvSpPr>
            <a:spLocks noChangeAspect="1"/>
          </p:cNvSpPr>
          <p:nvPr userDrawn="1"/>
        </p:nvSpPr>
        <p:spPr>
          <a:xfrm>
            <a:off x="5194632" y="2602132"/>
            <a:ext cx="1801368" cy="180136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0A619F7-99B1-EB46-8946-F77C733C4D86}"/>
              </a:ext>
            </a:extLst>
          </p:cNvPr>
          <p:cNvSpPr>
            <a:spLocks noChangeAspect="1"/>
          </p:cNvSpPr>
          <p:nvPr userDrawn="1"/>
        </p:nvSpPr>
        <p:spPr>
          <a:xfrm>
            <a:off x="8519230" y="2602132"/>
            <a:ext cx="1801368" cy="180136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 rtlCol="0"/>
          <a:lstStyle/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>
          <a:xfrm>
            <a:off x="1295401" y="4804495"/>
            <a:ext cx="2952000" cy="1109133"/>
          </a:xfrm>
        </p:spPr>
        <p:txBody>
          <a:bodyPr rtlCol="0"/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C6C72E0-05E4-4B95-8EAE-F2B920D84590}" type="datetime1">
              <a:rPr lang="pt-BR" noProof="0" smtClean="0"/>
              <a:t>06/10/21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9" name="Espaço Reservado para Conteúdo 2">
            <a:extLst>
              <a:ext uri="{FF2B5EF4-FFF2-40B4-BE49-F238E27FC236}">
                <a16:creationId xmlns:a16="http://schemas.microsoft.com/office/drawing/2014/main" id="{D2FC6D4A-DA65-4AB4-A214-ABFCCC77CE2F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620000" y="4804495"/>
            <a:ext cx="2952000" cy="1109133"/>
          </a:xfrm>
        </p:spPr>
        <p:txBody>
          <a:bodyPr rtlCol="0"/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</p:txBody>
      </p:sp>
      <p:sp>
        <p:nvSpPr>
          <p:cNvPr id="10" name="Espaço Reservado para Conteúdo 2">
            <a:extLst>
              <a:ext uri="{FF2B5EF4-FFF2-40B4-BE49-F238E27FC236}">
                <a16:creationId xmlns:a16="http://schemas.microsoft.com/office/drawing/2014/main" id="{64EDB116-654D-48D8-BED5-DCA5C06DA378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7944598" y="4804495"/>
            <a:ext cx="2952000" cy="1109133"/>
          </a:xfrm>
        </p:spPr>
        <p:txBody>
          <a:bodyPr rtlCol="0"/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</p:txBody>
      </p:sp>
      <p:sp>
        <p:nvSpPr>
          <p:cNvPr id="12" name="Espaço Reservado para Imagem 11">
            <a:extLst>
              <a:ext uri="{FF2B5EF4-FFF2-40B4-BE49-F238E27FC236}">
                <a16:creationId xmlns:a16="http://schemas.microsoft.com/office/drawing/2014/main" id="{0E6232E7-9350-493B-BFD0-883015EB07CE}"/>
              </a:ext>
            </a:extLst>
          </p:cNvPr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2191441" y="2922172"/>
            <a:ext cx="1161288" cy="1161288"/>
          </a:xfrm>
          <a:prstGeom prst="ellipse">
            <a:avLst/>
          </a:prstGeom>
          <a:noFill/>
        </p:spPr>
        <p:txBody>
          <a:bodyPr rtlCol="0" anchor="ctr"/>
          <a:lstStyle>
            <a:lvl1pPr marL="0" indent="0" algn="ctr">
              <a:buNone/>
              <a:defRPr sz="1400" i="1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Inserir ícone ou imagem</a:t>
            </a:r>
          </a:p>
        </p:txBody>
      </p:sp>
      <p:sp>
        <p:nvSpPr>
          <p:cNvPr id="14" name="Espaço Reservado para Imagem 13">
            <a:extLst>
              <a:ext uri="{FF2B5EF4-FFF2-40B4-BE49-F238E27FC236}">
                <a16:creationId xmlns:a16="http://schemas.microsoft.com/office/drawing/2014/main" id="{E13A6892-C6C0-404F-96AD-993154ED8C7C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514672" y="2922172"/>
            <a:ext cx="1161288" cy="1161288"/>
          </a:xfrm>
          <a:prstGeom prst="ellipse">
            <a:avLst/>
          </a:prstGeom>
          <a:solidFill>
            <a:schemeClr val="accent2"/>
          </a:solidFill>
        </p:spPr>
        <p:txBody>
          <a:bodyPr rtlCol="0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 sz="1400" i="1">
                <a:solidFill>
                  <a:schemeClr val="bg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/>
            </a:pPr>
            <a:r>
              <a:rPr lang="pt-BR" noProof="0"/>
              <a:t>Inserir ícone ou imagem</a:t>
            </a:r>
          </a:p>
        </p:txBody>
      </p:sp>
      <p:sp>
        <p:nvSpPr>
          <p:cNvPr id="16" name="Espaço Reservado para Imagem 15">
            <a:extLst>
              <a:ext uri="{FF2B5EF4-FFF2-40B4-BE49-F238E27FC236}">
                <a16:creationId xmlns:a16="http://schemas.microsoft.com/office/drawing/2014/main" id="{70281C28-F044-4622-B651-CE20C022E72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838000" y="2920902"/>
            <a:ext cx="1163828" cy="1163828"/>
          </a:xfrm>
          <a:prstGeom prst="ellipse">
            <a:avLst/>
          </a:prstGeom>
          <a:noFill/>
        </p:spPr>
        <p:txBody>
          <a:bodyPr rtlCol="0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 sz="1400" b="0" i="1">
                <a:solidFill>
                  <a:schemeClr val="bg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/>
            </a:pPr>
            <a:r>
              <a:rPr lang="pt-BR" noProof="0"/>
              <a:t>Inserir ícone ou imagem</a:t>
            </a:r>
          </a:p>
        </p:txBody>
      </p:sp>
    </p:spTree>
    <p:extLst>
      <p:ext uri="{BB962C8B-B14F-4D97-AF65-F5344CB8AC3E}">
        <p14:creationId xmlns:p14="http://schemas.microsoft.com/office/powerpoint/2010/main" val="1467037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colunas +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to 7"/>
          <p:cNvCxnSpPr>
            <a:cxnSpLocks/>
          </p:cNvCxnSpPr>
          <p:nvPr/>
        </p:nvCxnSpPr>
        <p:spPr>
          <a:xfrm>
            <a:off x="3498694" y="2421466"/>
            <a:ext cx="740731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3498694" y="982132"/>
            <a:ext cx="7397903" cy="1303867"/>
          </a:xfrm>
        </p:spPr>
        <p:txBody>
          <a:bodyPr rtlCol="0"/>
          <a:lstStyle/>
          <a:p>
            <a:pPr rtl="0"/>
            <a:r>
              <a:rPr lang="pt-BR" noProof="0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 hasCustomPrompt="1"/>
          </p:nvPr>
        </p:nvSpPr>
        <p:spPr>
          <a:xfrm>
            <a:off x="3498694" y="2560320"/>
            <a:ext cx="3580381" cy="3310128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7316216" y="2560320"/>
            <a:ext cx="3580381" cy="3310128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4789BBA-04EA-435E-B35B-E31DCEDD618C}" type="datetime1">
              <a:rPr lang="pt-BR" noProof="0" smtClean="0"/>
              <a:t>06/10/21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0" name="Paralelogramo 9">
            <a:extLst>
              <a:ext uri="{FF2B5EF4-FFF2-40B4-BE49-F238E27FC236}">
                <a16:creationId xmlns:a16="http://schemas.microsoft.com/office/drawing/2014/main" id="{9C4F6082-2952-43DC-9B9C-74C88B262CE9}"/>
              </a:ext>
            </a:extLst>
          </p:cNvPr>
          <p:cNvSpPr/>
          <p:nvPr userDrawn="1"/>
        </p:nvSpPr>
        <p:spPr>
          <a:xfrm rot="5400000">
            <a:off x="388783" y="2483417"/>
            <a:ext cx="3220061" cy="3373452"/>
          </a:xfrm>
          <a:prstGeom prst="parallelogram">
            <a:avLst>
              <a:gd name="adj" fmla="val 12608"/>
            </a:avLst>
          </a:prstGeom>
          <a:gradFill>
            <a:gsLst>
              <a:gs pos="11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>
            <a:softEdge rad="317500"/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67618976-780E-4131-85CD-66F013F5ACDE}"/>
              </a:ext>
            </a:extLst>
          </p:cNvPr>
          <p:cNvSpPr/>
          <p:nvPr userDrawn="1"/>
        </p:nvSpPr>
        <p:spPr>
          <a:xfrm rot="-120000">
            <a:off x="211380" y="1442831"/>
            <a:ext cx="3220061" cy="3910358"/>
          </a:xfrm>
          <a:prstGeom prst="roundRect">
            <a:avLst>
              <a:gd name="adj" fmla="val 454"/>
            </a:avLst>
          </a:pr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4000"/>
                      </a14:imgEffect>
                      <a14:imgEffect>
                        <a14:saturation sat="0"/>
                      </a14:imgEffect>
                      <a14:imgEffect>
                        <a14:brightnessContrast brigh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20000" sy="20000" flip="xy" algn="tl"/>
          </a:blipFill>
          <a:ln>
            <a:noFill/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>
            <a:bevelT w="127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2" name="Espaço Reservado para Imagem 17">
            <a:extLst>
              <a:ext uri="{FF2B5EF4-FFF2-40B4-BE49-F238E27FC236}">
                <a16:creationId xmlns:a16="http://schemas.microsoft.com/office/drawing/2014/main" id="{01E4A9BC-C863-435A-8A18-508AE86DCBB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-120000" flipH="1">
            <a:off x="422103" y="1691853"/>
            <a:ext cx="2736000" cy="3367314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rtlCol="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rtl="0"/>
            <a:r>
              <a:rPr lang="pt-BR" noProof="0"/>
              <a:t>Insira ou arraste sua foto e solte sua foto</a:t>
            </a:r>
          </a:p>
        </p:txBody>
      </p:sp>
    </p:spTree>
    <p:extLst>
      <p:ext uri="{BB962C8B-B14F-4D97-AF65-F5344CB8AC3E}">
        <p14:creationId xmlns:p14="http://schemas.microsoft.com/office/powerpoint/2010/main" val="3762657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>
            <a:extLst>
              <a:ext uri="{FF2B5EF4-FFF2-40B4-BE49-F238E27FC236}">
                <a16:creationId xmlns:a16="http://schemas.microsoft.com/office/drawing/2014/main" id="{F4F82F76-1F28-4871-AA44-ADE3B29E465F}"/>
              </a:ext>
            </a:extLst>
          </p:cNvPr>
          <p:cNvSpPr/>
          <p:nvPr userDrawn="1"/>
        </p:nvSpPr>
        <p:spPr>
          <a:xfrm>
            <a:off x="1066800" y="1009665"/>
            <a:ext cx="7056969" cy="4847145"/>
          </a:xfrm>
          <a:prstGeom prst="rect">
            <a:avLst/>
          </a:prstGeom>
          <a:solidFill>
            <a:schemeClr val="bg1"/>
          </a:solidFill>
          <a:ln w="82550" cmpd="thickThin">
            <a:solidFill>
              <a:schemeClr val="bg1">
                <a:lumMod val="6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216900" y="982132"/>
            <a:ext cx="2679698" cy="1412725"/>
          </a:xfrm>
        </p:spPr>
        <p:txBody>
          <a:bodyPr rtlCol="0" anchor="t"/>
          <a:lstStyle>
            <a:lvl1pPr algn="r">
              <a:defRPr/>
            </a:lvl1pPr>
          </a:lstStyle>
          <a:p>
            <a:pPr rtl="0"/>
            <a:r>
              <a:rPr lang="pt-BR" noProof="0"/>
              <a:t>Clique para título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F78FEE7-8903-48D6-9BFA-CCEE7235153D}" type="datetime1">
              <a:rPr lang="pt-BR" noProof="0" smtClean="0"/>
              <a:t>06/10/21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1" name="Espaço Reservado para Imagem 10">
            <a:extLst>
              <a:ext uri="{FF2B5EF4-FFF2-40B4-BE49-F238E27FC236}">
                <a16:creationId xmlns:a16="http://schemas.microsoft.com/office/drawing/2014/main" id="{087D12F9-00B3-48A4-8EFB-78ACCA9F99D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82052" y="1318687"/>
            <a:ext cx="2338493" cy="2881988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/>
            </a:lvl1pPr>
          </a:lstStyle>
          <a:p>
            <a:pPr rtl="0"/>
            <a:r>
              <a:rPr lang="pt-BR" noProof="0"/>
              <a:t>Imagens de construções</a:t>
            </a:r>
          </a:p>
        </p:txBody>
      </p:sp>
      <p:sp>
        <p:nvSpPr>
          <p:cNvPr id="12" name="Espaço Reservado para Imagem 10">
            <a:extLst>
              <a:ext uri="{FF2B5EF4-FFF2-40B4-BE49-F238E27FC236}">
                <a16:creationId xmlns:a16="http://schemas.microsoft.com/office/drawing/2014/main" id="{242B44F9-2E79-4910-8D1A-CE37EF05242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374222" y="3128436"/>
            <a:ext cx="3974629" cy="2424639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 sz="1200" i="1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/>
            </a:pPr>
            <a:r>
              <a:rPr lang="pt-BR" noProof="0"/>
              <a:t> Imagens de trabalhos</a:t>
            </a:r>
          </a:p>
        </p:txBody>
      </p:sp>
      <p:sp>
        <p:nvSpPr>
          <p:cNvPr id="13" name="Espaço Reservado para Imagem 10">
            <a:extLst>
              <a:ext uri="{FF2B5EF4-FFF2-40B4-BE49-F238E27FC236}">
                <a16:creationId xmlns:a16="http://schemas.microsoft.com/office/drawing/2014/main" id="{68412D06-1A64-446B-8E3E-026437ADFB5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600451" y="1318687"/>
            <a:ext cx="1748400" cy="1680173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 sz="1200" i="1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/>
            </a:pPr>
            <a:r>
              <a:rPr lang="pt-BR" noProof="0"/>
              <a:t>Imagens de transporte</a:t>
            </a:r>
          </a:p>
        </p:txBody>
      </p:sp>
      <p:sp>
        <p:nvSpPr>
          <p:cNvPr id="14" name="Espaço Reservado para Imagem 10">
            <a:extLst>
              <a:ext uri="{FF2B5EF4-FFF2-40B4-BE49-F238E27FC236}">
                <a16:creationId xmlns:a16="http://schemas.microsoft.com/office/drawing/2014/main" id="{3152ED43-82C8-44B9-8B8E-2C0C9CEB1F1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374222" y="1318687"/>
            <a:ext cx="2093027" cy="1680173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/>
            </a:lvl1pPr>
          </a:lstStyle>
          <a:p>
            <a:pPr rtl="0"/>
            <a:r>
              <a:rPr lang="pt-BR" noProof="0"/>
              <a:t>Imagens de roupas</a:t>
            </a:r>
          </a:p>
        </p:txBody>
      </p:sp>
      <p:sp>
        <p:nvSpPr>
          <p:cNvPr id="19" name="Espaço Reservado para Imagem 10">
            <a:extLst>
              <a:ext uri="{FF2B5EF4-FFF2-40B4-BE49-F238E27FC236}">
                <a16:creationId xmlns:a16="http://schemas.microsoft.com/office/drawing/2014/main" id="{0BCC3DC8-BDE4-4B07-A8CA-0321A364356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482052" y="4333875"/>
            <a:ext cx="2338493" cy="121920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 sz="1200" i="1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/>
            </a:pPr>
            <a:r>
              <a:rPr lang="pt-BR" noProof="0"/>
              <a:t>Imagens de outros itens que representam a Era</a:t>
            </a:r>
          </a:p>
        </p:txBody>
      </p:sp>
      <p:sp>
        <p:nvSpPr>
          <p:cNvPr id="21" name="Espaço Reservado para Texto 20">
            <a:extLst>
              <a:ext uri="{FF2B5EF4-FFF2-40B4-BE49-F238E27FC236}">
                <a16:creationId xmlns:a16="http://schemas.microsoft.com/office/drawing/2014/main" id="{2E769B50-B286-4700-AFD4-EFDA8F2FBA0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16900" y="2507046"/>
            <a:ext cx="2679698" cy="3349763"/>
          </a:xfrm>
        </p:spPr>
        <p:txBody>
          <a:bodyPr rtlCol="0"/>
          <a:lstStyle>
            <a:lvl1pPr marL="0" indent="0" algn="r">
              <a:buNone/>
              <a:defRPr/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 rtl="0"/>
            <a:r>
              <a:rPr lang="pt-BR" noProof="0"/>
              <a:t>Subcabeçalho</a:t>
            </a:r>
          </a:p>
        </p:txBody>
      </p:sp>
    </p:spTree>
    <p:extLst>
      <p:ext uri="{BB962C8B-B14F-4D97-AF65-F5344CB8AC3E}">
        <p14:creationId xmlns:p14="http://schemas.microsoft.com/office/powerpoint/2010/main" val="4260075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gra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11">
            <a:extLst>
              <a:ext uri="{FF2B5EF4-FFF2-40B4-BE49-F238E27FC236}">
                <a16:creationId xmlns:a16="http://schemas.microsoft.com/office/drawing/2014/main" id="{13CE66FB-7564-43B1-9A0A-6594394A243B}"/>
              </a:ext>
            </a:extLst>
          </p:cNvPr>
          <p:cNvSpPr/>
          <p:nvPr userDrawn="1"/>
        </p:nvSpPr>
        <p:spPr>
          <a:xfrm>
            <a:off x="476250" y="476250"/>
            <a:ext cx="11239500" cy="59245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1" name="Espaço Reservado para Imagem 10">
            <a:extLst>
              <a:ext uri="{FF2B5EF4-FFF2-40B4-BE49-F238E27FC236}">
                <a16:creationId xmlns:a16="http://schemas.microsoft.com/office/drawing/2014/main" id="{D335E96D-A567-4898-B2BA-3B8C2F40BA6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52000" y="567000"/>
            <a:ext cx="11088000" cy="572400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6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pt-BR" noProof="0"/>
              <a:t>Inserir uma imagem icônica da Era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5402" y="692939"/>
            <a:ext cx="9601196" cy="751418"/>
          </a:xfrm>
        </p:spPr>
        <p:txBody>
          <a:bodyPr rtlCol="0"/>
          <a:lstStyle/>
          <a:p>
            <a:pPr rtl="0"/>
            <a:r>
              <a:rPr lang="pt-BR" noProof="0"/>
              <a:t>Clique para editar o estilo do título Mestre</a:t>
            </a:r>
          </a:p>
        </p:txBody>
      </p:sp>
      <p:pic>
        <p:nvPicPr>
          <p:cNvPr id="7" name="Imagem 6" descr="HD-PanelContent-GrommetsCombined.png">
            <a:extLst>
              <a:ext uri="{FF2B5EF4-FFF2-40B4-BE49-F238E27FC236}">
                <a16:creationId xmlns:a16="http://schemas.microsoft.com/office/drawing/2014/main" id="{EE5D561D-B993-4D57-A306-77777AD909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661" y="631069"/>
            <a:ext cx="240481" cy="238041"/>
          </a:xfrm>
          <a:prstGeom prst="ellipse">
            <a:avLst/>
          </a:prstGeom>
          <a:effectLst>
            <a:outerShdw blurRad="12700" dir="2700000" sx="102000" sy="102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Imagem 7" descr="HD-PanelContent-GrommetsCombined.png">
            <a:extLst>
              <a:ext uri="{FF2B5EF4-FFF2-40B4-BE49-F238E27FC236}">
                <a16:creationId xmlns:a16="http://schemas.microsoft.com/office/drawing/2014/main" id="{56E46F13-579D-42C5-8CB9-411911275FA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22858" y="631069"/>
            <a:ext cx="240481" cy="238041"/>
          </a:xfrm>
          <a:prstGeom prst="ellipse">
            <a:avLst/>
          </a:prstGeom>
          <a:effectLst>
            <a:outerShdw blurRad="12700" dir="2700000" sx="102000" sy="102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Imagem 8" descr="HD-PanelContent-GrommetsCombined.png">
            <a:extLst>
              <a:ext uri="{FF2B5EF4-FFF2-40B4-BE49-F238E27FC236}">
                <a16:creationId xmlns:a16="http://schemas.microsoft.com/office/drawing/2014/main" id="{E055F617-AE0E-412B-BD58-B6C6F1E57E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661" y="5996029"/>
            <a:ext cx="240481" cy="238041"/>
          </a:xfrm>
          <a:prstGeom prst="ellipse">
            <a:avLst/>
          </a:prstGeom>
          <a:effectLst>
            <a:outerShdw blurRad="12700" dir="2700000" sx="102000" sy="102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Imagem 9" descr="HD-PanelContent-GrommetsCombined.png">
            <a:extLst>
              <a:ext uri="{FF2B5EF4-FFF2-40B4-BE49-F238E27FC236}">
                <a16:creationId xmlns:a16="http://schemas.microsoft.com/office/drawing/2014/main" id="{E6A3ABD2-1E11-490E-83ED-21CCB18789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22858" y="5996029"/>
            <a:ext cx="240481" cy="238041"/>
          </a:xfrm>
          <a:prstGeom prst="ellipse">
            <a:avLst/>
          </a:prstGeom>
          <a:effectLst>
            <a:outerShdw blurRad="12700" dir="2700000" sx="102000" sy="102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8287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foto da dire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to 7"/>
          <p:cNvCxnSpPr>
            <a:cxnSpLocks/>
          </p:cNvCxnSpPr>
          <p:nvPr/>
        </p:nvCxnSpPr>
        <p:spPr>
          <a:xfrm>
            <a:off x="1295401" y="2421466"/>
            <a:ext cx="358038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3" y="982132"/>
            <a:ext cx="3580380" cy="1303867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 hasCustomPrompt="1"/>
          </p:nvPr>
        </p:nvSpPr>
        <p:spPr>
          <a:xfrm>
            <a:off x="1295401" y="2560320"/>
            <a:ext cx="3580381" cy="3310128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00C1D1F-70C6-4CA7-B9D3-A8F85D1D0B6E}" type="datetime1">
              <a:rPr lang="pt-BR" noProof="0" smtClean="0"/>
              <a:t>06/10/21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0" name="Paralelogramo 9">
            <a:extLst>
              <a:ext uri="{FF2B5EF4-FFF2-40B4-BE49-F238E27FC236}">
                <a16:creationId xmlns:a16="http://schemas.microsoft.com/office/drawing/2014/main" id="{9C4F6082-2952-43DC-9B9C-74C88B262CE9}"/>
              </a:ext>
            </a:extLst>
          </p:cNvPr>
          <p:cNvSpPr/>
          <p:nvPr userDrawn="1"/>
        </p:nvSpPr>
        <p:spPr>
          <a:xfrm rot="5400000">
            <a:off x="6801681" y="1316976"/>
            <a:ext cx="4037344" cy="5975391"/>
          </a:xfrm>
          <a:prstGeom prst="parallelogram">
            <a:avLst>
              <a:gd name="adj" fmla="val 12608"/>
            </a:avLst>
          </a:prstGeom>
          <a:gradFill>
            <a:gsLst>
              <a:gs pos="11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>
            <a:softEdge rad="317500"/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67618976-780E-4131-85CD-66F013F5ACDE}"/>
              </a:ext>
            </a:extLst>
          </p:cNvPr>
          <p:cNvSpPr/>
          <p:nvPr userDrawn="1"/>
        </p:nvSpPr>
        <p:spPr>
          <a:xfrm rot="-120000">
            <a:off x="5372113" y="869568"/>
            <a:ext cx="5703690" cy="4902845"/>
          </a:xfrm>
          <a:prstGeom prst="roundRect">
            <a:avLst>
              <a:gd name="adj" fmla="val 454"/>
            </a:avLst>
          </a:pr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4000"/>
                      </a14:imgEffect>
                      <a14:imgEffect>
                        <a14:saturation sat="0"/>
                      </a14:imgEffect>
                      <a14:imgEffect>
                        <a14:brightnessContrast brigh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20000" sy="20000" flip="xy" algn="tl"/>
          </a:blipFill>
          <a:ln>
            <a:noFill/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>
            <a:bevelT w="127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2" name="Espaço Reservado para Imagem 17">
            <a:extLst>
              <a:ext uri="{FF2B5EF4-FFF2-40B4-BE49-F238E27FC236}">
                <a16:creationId xmlns:a16="http://schemas.microsoft.com/office/drawing/2014/main" id="{01E4A9BC-C863-435A-8A18-508AE86DCBB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-120000" flipH="1">
            <a:off x="5584031" y="1077708"/>
            <a:ext cx="5279854" cy="4486565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rtlCol="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rtl="0"/>
            <a:r>
              <a:rPr lang="pt-BR" noProof="0"/>
              <a:t>Insira ou arraste sua foto e solte sua foto</a:t>
            </a:r>
          </a:p>
        </p:txBody>
      </p:sp>
    </p:spTree>
    <p:extLst>
      <p:ext uri="{BB962C8B-B14F-4D97-AF65-F5344CB8AC3E}">
        <p14:creationId xmlns:p14="http://schemas.microsoft.com/office/powerpoint/2010/main" val="168386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ítulo e conteúd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HD-PanelContent-GrommetsCombined.png">
            <a:extLst>
              <a:ext uri="{FF2B5EF4-FFF2-40B4-BE49-F238E27FC236}">
                <a16:creationId xmlns:a16="http://schemas.microsoft.com/office/drawing/2014/main" id="{7BD0150C-9F76-4D95-80BF-675693B48F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cxnSp>
        <p:nvCxnSpPr>
          <p:cNvPr id="7" name="Conector reto 6"/>
          <p:cNvCxnSpPr>
            <a:cxnSpLocks/>
          </p:cNvCxnSpPr>
          <p:nvPr/>
        </p:nvCxnSpPr>
        <p:spPr>
          <a:xfrm>
            <a:off x="1295401" y="2421466"/>
            <a:ext cx="46696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4669664" cy="1303867"/>
          </a:xfrm>
        </p:spPr>
        <p:txBody>
          <a:bodyPr rtlCol="0"/>
          <a:lstStyle/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>
          <a:xfrm>
            <a:off x="1295401" y="2556932"/>
            <a:ext cx="4669666" cy="3318936"/>
          </a:xfrm>
        </p:spPr>
        <p:txBody>
          <a:bodyPr rtlCol="0"/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342AF3D-9287-4D4B-AB24-0A41A8535A67}" type="datetime1">
              <a:rPr lang="pt-BR" noProof="0" smtClean="0"/>
              <a:t>06/10/21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1" name="Espaço Reservado para Conteúdo 2">
            <a:extLst>
              <a:ext uri="{FF2B5EF4-FFF2-40B4-BE49-F238E27FC236}">
                <a16:creationId xmlns:a16="http://schemas.microsoft.com/office/drawing/2014/main" id="{68FEA8B0-7C15-481C-885B-E54C78BC32E7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26935" y="982132"/>
            <a:ext cx="4669666" cy="4126581"/>
          </a:xfrm>
        </p:spPr>
        <p:txBody>
          <a:bodyPr rtlCol="0"/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14" name="Espaço Reservado para Texto 13">
            <a:extLst>
              <a:ext uri="{FF2B5EF4-FFF2-40B4-BE49-F238E27FC236}">
                <a16:creationId xmlns:a16="http://schemas.microsoft.com/office/drawing/2014/main" id="{8DCEB7F9-6056-41AE-93D6-C5D4C94C8F5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1043309">
            <a:off x="8122162" y="5338536"/>
            <a:ext cx="2746356" cy="425315"/>
          </a:xfrm>
        </p:spPr>
        <p:txBody>
          <a:bodyPr rtlCol="0"/>
          <a:lstStyle>
            <a:lvl1pPr marL="0" indent="0" algn="r">
              <a:buNone/>
              <a:defRPr i="0">
                <a:latin typeface="Lucida Handwriting" panose="03010101010101010101" pitchFamily="66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pt-BR" noProof="0"/>
              <a:t>Geração XYZ</a:t>
            </a:r>
          </a:p>
        </p:txBody>
      </p:sp>
    </p:spTree>
    <p:extLst>
      <p:ext uri="{BB962C8B-B14F-4D97-AF65-F5344CB8AC3E}">
        <p14:creationId xmlns:p14="http://schemas.microsoft.com/office/powerpoint/2010/main" val="1455771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ês pon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5400" y="979709"/>
            <a:ext cx="9601197" cy="1822514"/>
          </a:xfrm>
        </p:spPr>
        <p:txBody>
          <a:bodyPr rtlCol="0" anchor="b">
            <a:normAutofit/>
          </a:bodyPr>
          <a:lstStyle>
            <a:lvl1pPr algn="ctr">
              <a:defRPr sz="4400" b="0" cap="none"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1295400" y="3073155"/>
            <a:ext cx="9601197" cy="520392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162E58F-5B4E-4CDC-A8EE-E59E0DD9A049}" type="datetime1">
              <a:rPr lang="pt-BR" noProof="0" smtClean="0"/>
              <a:t>06/10/21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cxnSp>
        <p:nvCxnSpPr>
          <p:cNvPr id="16" name="Conector reto 15"/>
          <p:cNvCxnSpPr/>
          <p:nvPr/>
        </p:nvCxnSpPr>
        <p:spPr>
          <a:xfrm>
            <a:off x="1296884" y="2937688"/>
            <a:ext cx="960120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Conteúdo 2">
            <a:extLst>
              <a:ext uri="{FF2B5EF4-FFF2-40B4-BE49-F238E27FC236}">
                <a16:creationId xmlns:a16="http://schemas.microsoft.com/office/drawing/2014/main" id="{4202A890-9091-4399-80AF-8AF212A1ED43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1295401" y="3864479"/>
            <a:ext cx="2952000" cy="1109133"/>
          </a:xfrm>
          <a:ln w="44450" cap="sq" cmpd="thinThick">
            <a:solidFill>
              <a:schemeClr val="accent1"/>
            </a:solidFill>
            <a:miter lim="800000"/>
          </a:ln>
        </p:spPr>
        <p:txBody>
          <a:bodyPr rtlCol="0" anchor="ctr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</a:lstStyle>
          <a:p>
            <a:pPr lvl="0" rtl="0"/>
            <a:r>
              <a:rPr lang="pt-BR" noProof="0"/>
              <a:t>Descrição</a:t>
            </a:r>
          </a:p>
        </p:txBody>
      </p:sp>
      <p:sp>
        <p:nvSpPr>
          <p:cNvPr id="9" name="Espaço Reservado para Conteúdo 2">
            <a:extLst>
              <a:ext uri="{FF2B5EF4-FFF2-40B4-BE49-F238E27FC236}">
                <a16:creationId xmlns:a16="http://schemas.microsoft.com/office/drawing/2014/main" id="{F1661F6C-2BB1-41AF-BF4C-144E940F7B25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620000" y="3864479"/>
            <a:ext cx="2952000" cy="1109133"/>
          </a:xfrm>
          <a:ln w="44450" cap="sq" cmpd="thinThick">
            <a:solidFill>
              <a:schemeClr val="accent3"/>
            </a:solidFill>
            <a:miter lim="800000"/>
          </a:ln>
        </p:spPr>
        <p:txBody>
          <a:bodyPr rtlCol="0" anchor="ctr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</a:lstStyle>
          <a:p>
            <a:pPr lvl="0" rtl="0"/>
            <a:r>
              <a:rPr lang="pt-BR" noProof="0"/>
              <a:t>Descrição</a:t>
            </a:r>
          </a:p>
        </p:txBody>
      </p:sp>
      <p:sp>
        <p:nvSpPr>
          <p:cNvPr id="10" name="Espaço Reservado para Conteúdo 2">
            <a:extLst>
              <a:ext uri="{FF2B5EF4-FFF2-40B4-BE49-F238E27FC236}">
                <a16:creationId xmlns:a16="http://schemas.microsoft.com/office/drawing/2014/main" id="{3AFB258B-8362-4F6C-94EF-7C1F32CEBF2D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7944598" y="3864479"/>
            <a:ext cx="2952000" cy="1109133"/>
          </a:xfrm>
          <a:ln w="44450" cap="sq" cmpd="thinThick">
            <a:solidFill>
              <a:schemeClr val="accent2"/>
            </a:solidFill>
            <a:miter lim="800000"/>
          </a:ln>
        </p:spPr>
        <p:txBody>
          <a:bodyPr rtlCol="0" anchor="ctr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</a:lstStyle>
          <a:p>
            <a:pPr lvl="0" rtl="0"/>
            <a:r>
              <a:rPr lang="pt-BR" noProof="0"/>
              <a:t>Descrição</a:t>
            </a:r>
          </a:p>
        </p:txBody>
      </p:sp>
    </p:spTree>
    <p:extLst>
      <p:ext uri="{BB962C8B-B14F-4D97-AF65-F5344CB8AC3E}">
        <p14:creationId xmlns:p14="http://schemas.microsoft.com/office/powerpoint/2010/main" val="36728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HD-PanelContent-GrommetsCombined.pn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25FFDBAB-0ADC-4580-A8D5-464BE8280CAC}" type="datetime1">
              <a:rPr lang="pt-BR" noProof="0" smtClean="0"/>
              <a:t>06/10/21</a:t>
            </a:fld>
            <a:endParaRPr lang="pt-BR" noProof="0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543425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9" r:id="rId1"/>
    <p:sldLayoutId id="2147484170" r:id="rId2"/>
    <p:sldLayoutId id="2147484186" r:id="rId3"/>
    <p:sldLayoutId id="2147484187" r:id="rId4"/>
    <p:sldLayoutId id="2147484188" r:id="rId5"/>
    <p:sldLayoutId id="2147484189" r:id="rId6"/>
    <p:sldLayoutId id="2147484190" r:id="rId7"/>
    <p:sldLayoutId id="2147484191" r:id="rId8"/>
    <p:sldLayoutId id="2147484192" r:id="rId9"/>
    <p:sldLayoutId id="2147484171" r:id="rId10"/>
    <p:sldLayoutId id="2147484172" r:id="rId11"/>
    <p:sldLayoutId id="2147484173" r:id="rId12"/>
    <p:sldLayoutId id="2147484193" r:id="rId13"/>
    <p:sldLayoutId id="2147484194" r:id="rId14"/>
    <p:sldLayoutId id="2147484174" r:id="rId15"/>
    <p:sldLayoutId id="2147484175" r:id="rId16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2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1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pt-BR" dirty="0"/>
              <a:t>Sexto update – grupo de ensino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0532A9-8597-4A5C-9C37-B6277AD70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Reunião Sábado (25/09/2021)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4693CE10-8D9D-4B34-A770-A192448866AC}"/>
              </a:ext>
            </a:extLst>
          </p:cNvPr>
          <p:cNvSpPr/>
          <p:nvPr/>
        </p:nvSpPr>
        <p:spPr>
          <a:xfrm>
            <a:off x="6241003" y="2503503"/>
            <a:ext cx="5459766" cy="37463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/>
              <a:t>1º momento: retomada da última reunião e problemas levantados</a:t>
            </a:r>
          </a:p>
          <a:p>
            <a:endParaRPr lang="pt-BR" dirty="0"/>
          </a:p>
          <a:p>
            <a:r>
              <a:rPr lang="pt-BR" b="1" dirty="0"/>
              <a:t>2º momento: Mudanças no documento de apresentação</a:t>
            </a:r>
            <a:endParaRPr lang="pt-BR" dirty="0"/>
          </a:p>
          <a:p>
            <a:endParaRPr lang="pt-BR" dirty="0"/>
          </a:p>
          <a:p>
            <a:r>
              <a:rPr lang="pt-BR" b="1" dirty="0"/>
              <a:t>3º momento:</a:t>
            </a:r>
            <a:r>
              <a:rPr lang="pt-BR" dirty="0"/>
              <a:t> Leitura e discussão do material de apoio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5CDB738C-8BE3-4B68-ADA1-BE0537105E63}"/>
              </a:ext>
            </a:extLst>
          </p:cNvPr>
          <p:cNvSpPr/>
          <p:nvPr/>
        </p:nvSpPr>
        <p:spPr>
          <a:xfrm>
            <a:off x="1433745" y="3764131"/>
            <a:ext cx="3639845" cy="107419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Aproximadamente 10 participantes</a:t>
            </a:r>
          </a:p>
        </p:txBody>
      </p:sp>
    </p:spTree>
    <p:extLst>
      <p:ext uri="{BB962C8B-B14F-4D97-AF65-F5344CB8AC3E}">
        <p14:creationId xmlns:p14="http://schemas.microsoft.com/office/powerpoint/2010/main" val="1391046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BBCE4115-CA67-4A51-AC21-56FCB8BBB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Documentos apresentados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36CFF6E7-0305-436C-944C-A0238355BE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516" y="1913708"/>
            <a:ext cx="4432575" cy="3779752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F4342170-9EE8-4359-A65B-2698A2549C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5352" y="2325469"/>
            <a:ext cx="3373598" cy="3839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793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BBCE4115-CA67-4A51-AC21-56FCB8BB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1056924"/>
            <a:ext cx="9601196" cy="751418"/>
          </a:xfrm>
        </p:spPr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Outros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7C983E76-9DB4-4AB7-94D6-8B61236EE4D2}"/>
              </a:ext>
            </a:extLst>
          </p:cNvPr>
          <p:cNvSpPr/>
          <p:nvPr/>
        </p:nvSpPr>
        <p:spPr>
          <a:xfrm>
            <a:off x="1295402" y="3053291"/>
            <a:ext cx="2939247" cy="7514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/>
              <a:t>Reunião com Tobias e Maria Julia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67533E15-B62C-4EE5-BC91-0EFDDD139D15}"/>
              </a:ext>
            </a:extLst>
          </p:cNvPr>
          <p:cNvSpPr/>
          <p:nvPr/>
        </p:nvSpPr>
        <p:spPr>
          <a:xfrm>
            <a:off x="7307064" y="3053291"/>
            <a:ext cx="2939247" cy="7514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/>
              <a:t>Reunião com Leandro</a:t>
            </a:r>
          </a:p>
        </p:txBody>
      </p:sp>
    </p:spTree>
    <p:extLst>
      <p:ext uri="{BB962C8B-B14F-4D97-AF65-F5344CB8AC3E}">
        <p14:creationId xmlns:p14="http://schemas.microsoft.com/office/powerpoint/2010/main" val="4146854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dirty="0"/>
              <a:t>Obrigado pela atenção</a:t>
            </a:r>
          </a:p>
        </p:txBody>
      </p:sp>
    </p:spTree>
    <p:extLst>
      <p:ext uri="{BB962C8B-B14F-4D97-AF65-F5344CB8AC3E}">
        <p14:creationId xmlns:p14="http://schemas.microsoft.com/office/powerpoint/2010/main" val="23945982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ânico">
  <a:themeElements>
    <a:clrScheme name="Custom 162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CBAF62"/>
      </a:accent1>
      <a:accent2>
        <a:srgbClr val="4096B0"/>
      </a:accent2>
      <a:accent3>
        <a:srgbClr val="803348"/>
      </a:accent3>
      <a:accent4>
        <a:srgbClr val="8E684C"/>
      </a:accent4>
      <a:accent5>
        <a:srgbClr val="AB946B"/>
      </a:accent5>
      <a:accent6>
        <a:srgbClr val="803348"/>
      </a:accent6>
      <a:hlink>
        <a:srgbClr val="86724D"/>
      </a:hlink>
      <a:folHlink>
        <a:srgbClr val="CBAF62"/>
      </a:folHlink>
    </a:clrScheme>
    <a:fontScheme name="Custom 169">
      <a:majorFont>
        <a:latin typeface="Rockwell"/>
        <a:ea typeface=""/>
        <a:cs typeface=""/>
      </a:majorFont>
      <a:minorFont>
        <a:latin typeface="Trebuchet MS"/>
        <a:ea typeface=""/>
        <a:cs typeface="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0104261_TF66931312" id="{7C0F934D-1962-4775-9C12-531AF0CC4BE2}" vid="{01FF5768-21C0-4592-B395-50DC859A3DB9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24EDED3-7967-4EF0-BE85-F4606019A9E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311D34D-75D2-4894-A4B9-B889F28CA15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B8FAC4-99E7-4CF2-AA4F-E5F48F87B54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Máquina do tempo digital</Template>
  <TotalTime>50</TotalTime>
  <Words>59</Words>
  <Application>Microsoft Office PowerPoint</Application>
  <PresentationFormat>Widescreen</PresentationFormat>
  <Paragraphs>15</Paragraphs>
  <Slides>5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11" baseType="lpstr">
      <vt:lpstr>Arial</vt:lpstr>
      <vt:lpstr>Calibri</vt:lpstr>
      <vt:lpstr>Lucida Handwriting</vt:lpstr>
      <vt:lpstr>Rockwell</vt:lpstr>
      <vt:lpstr>Trebuchet MS</vt:lpstr>
      <vt:lpstr>Orgânico</vt:lpstr>
      <vt:lpstr>Sexto update – grupo de ensino</vt:lpstr>
      <vt:lpstr>Reunião Sábado (25/09/2021)</vt:lpstr>
      <vt:lpstr>Documentos apresentados</vt:lpstr>
      <vt:lpstr>Outros</vt:lpstr>
      <vt:lpstr>Obrigado pela atenção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Quinto update – grupo de ensino</dc:title>
  <dc:creator>Joao</dc:creator>
  <cp:lastModifiedBy>Joao</cp:lastModifiedBy>
  <cp:revision>6</cp:revision>
  <dcterms:created xsi:type="dcterms:W3CDTF">2021-06-30T17:42:19Z</dcterms:created>
  <dcterms:modified xsi:type="dcterms:W3CDTF">2021-10-06T18:00:14Z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