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36B179-E3F5-4F2D-A9E5-562E0DFF7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Grupo de Ensino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0525D1-005F-4964-A54D-C935636C90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6º update (11/08/2021)</a:t>
            </a:r>
          </a:p>
        </p:txBody>
      </p:sp>
    </p:spTree>
    <p:extLst>
      <p:ext uri="{BB962C8B-B14F-4D97-AF65-F5344CB8AC3E}">
        <p14:creationId xmlns:p14="http://schemas.microsoft.com/office/powerpoint/2010/main" val="414852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FF2C28-93C8-44F5-9CB2-27340FD3B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07670"/>
            <a:ext cx="9601200" cy="1485900"/>
          </a:xfrm>
        </p:spPr>
        <p:txBody>
          <a:bodyPr/>
          <a:lstStyle/>
          <a:p>
            <a:r>
              <a:rPr lang="pt-BR" dirty="0"/>
              <a:t>Minicurso - USP Escola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6BBF7E3-1D3F-436D-A0D3-BC8E584DE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69" y="789181"/>
            <a:ext cx="5079931" cy="2880594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0B61804-7983-456E-B960-64EFAD875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518" y="789181"/>
            <a:ext cx="5079931" cy="285179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AD4F259-CCA5-47F2-AA39-B8EF437CF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69" y="3915143"/>
            <a:ext cx="5079931" cy="283518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3DA7B7E-0043-46A9-B118-230C6D283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3517" y="3909193"/>
            <a:ext cx="5079931" cy="284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0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FF2C28-93C8-44F5-9CB2-27340FD3B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07670"/>
            <a:ext cx="9601200" cy="1485900"/>
          </a:xfrm>
        </p:spPr>
        <p:txBody>
          <a:bodyPr/>
          <a:lstStyle/>
          <a:p>
            <a:r>
              <a:rPr lang="pt-BR" dirty="0"/>
              <a:t>Minicurso - USP Escola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241D87-A02C-4803-B87A-6345508A5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80661"/>
            <a:ext cx="4991433" cy="273926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368DB73-1CA8-48D5-ADF2-8E881A530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248" y="980661"/>
            <a:ext cx="4877226" cy="273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5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F8F26-116B-4F09-8290-2D4889244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7650"/>
            <a:ext cx="9601200" cy="1485900"/>
          </a:xfrm>
        </p:spPr>
        <p:txBody>
          <a:bodyPr/>
          <a:lstStyle/>
          <a:p>
            <a:r>
              <a:rPr lang="pt-BR" dirty="0"/>
              <a:t>Participação no grupo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1C44EF1-FC51-41B3-810D-8852ABBB9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188" y="1083365"/>
            <a:ext cx="2400300" cy="5220653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0765EF4D-F49E-4645-BC46-530C21BDE017}"/>
              </a:ext>
            </a:extLst>
          </p:cNvPr>
          <p:cNvSpPr/>
          <p:nvPr/>
        </p:nvSpPr>
        <p:spPr>
          <a:xfrm>
            <a:off x="5473148" y="1828800"/>
            <a:ext cx="4784035" cy="18155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Aproximadamente 14 nomes, sendo que alguns já participam do grupo.</a:t>
            </a:r>
          </a:p>
        </p:txBody>
      </p:sp>
    </p:spTree>
    <p:extLst>
      <p:ext uri="{BB962C8B-B14F-4D97-AF65-F5344CB8AC3E}">
        <p14:creationId xmlns:p14="http://schemas.microsoft.com/office/powerpoint/2010/main" val="191203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DBF9D6-DFDB-4B58-B82D-0D2F491C0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34397"/>
            <a:ext cx="9601200" cy="1485900"/>
          </a:xfrm>
        </p:spPr>
        <p:txBody>
          <a:bodyPr/>
          <a:lstStyle/>
          <a:p>
            <a:r>
              <a:rPr lang="pt-BR" dirty="0"/>
              <a:t>Próximos passos e desafios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56ED50C-7C09-4422-9096-B09FDE496BA3}"/>
              </a:ext>
            </a:extLst>
          </p:cNvPr>
          <p:cNvSpPr/>
          <p:nvPr/>
        </p:nvSpPr>
        <p:spPr>
          <a:xfrm>
            <a:off x="1636643" y="1444488"/>
            <a:ext cx="8103705" cy="10866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dirty="0"/>
              <a:t>O grupo de ensino terá uma reunião mais geral no último sábado de cada mês, começando em agosto.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7A65F8C-A5AD-41C3-AC55-DB7F97C1E710}"/>
              </a:ext>
            </a:extLst>
          </p:cNvPr>
          <p:cNvSpPr/>
          <p:nvPr/>
        </p:nvSpPr>
        <p:spPr>
          <a:xfrm>
            <a:off x="1636643" y="2610679"/>
            <a:ext cx="8163339" cy="5300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/>
              <a:t>O objetivo é preparar para a implementação.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AB7349A-AAA1-4936-9018-B0F4B0890621}"/>
              </a:ext>
            </a:extLst>
          </p:cNvPr>
          <p:cNvSpPr/>
          <p:nvPr/>
        </p:nvSpPr>
        <p:spPr>
          <a:xfrm>
            <a:off x="1696277" y="3421548"/>
            <a:ext cx="8103705" cy="30778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ysClr val="windowText" lastClr="000000"/>
                </a:solidFill>
              </a:rPr>
              <a:t>Desafios do grupo de ensino</a:t>
            </a:r>
          </a:p>
          <a:p>
            <a:pPr algn="ctr"/>
            <a:endParaRPr lang="pt-BR" sz="2000" dirty="0">
              <a:solidFill>
                <a:sysClr val="windowText" lastClr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ysClr val="windowText" lastClr="000000"/>
                </a:solidFill>
              </a:rPr>
              <a:t>Bagunça do cenário político brasileiro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ysClr val="windowText" lastClr="000000"/>
                </a:solidFill>
              </a:rPr>
              <a:t>O conteúdo da FMC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ysClr val="windowText" lastClr="000000"/>
                </a:solidFill>
              </a:rPr>
              <a:t>Inserir material no site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ysClr val="windowText" lastClr="000000"/>
                </a:solidFill>
              </a:rPr>
              <a:t>Elaboração da sequência e atividades didáticas adequadas.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t-BR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6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C02447-5E2C-4412-9489-B33DADBD0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Obrigado pela atenção</a:t>
            </a:r>
          </a:p>
        </p:txBody>
      </p:sp>
    </p:spTree>
    <p:extLst>
      <p:ext uri="{BB962C8B-B14F-4D97-AF65-F5344CB8AC3E}">
        <p14:creationId xmlns:p14="http://schemas.microsoft.com/office/powerpoint/2010/main" val="3870711817"/>
      </p:ext>
    </p:extLst>
  </p:cSld>
  <p:clrMapOvr>
    <a:masterClrMapping/>
  </p:clrMapOvr>
</p:sld>
</file>

<file path=ppt/theme/theme1.xml><?xml version="1.0" encoding="utf-8"?>
<a:theme xmlns:a="http://schemas.openxmlformats.org/drawingml/2006/main" name="Cortar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TM10001105[[fn=Cortar]]</Template>
  <TotalTime>68</TotalTime>
  <Words>92</Words>
  <Application>Microsoft Office PowerPoint</Application>
  <PresentationFormat>Widescreen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Arial</vt:lpstr>
      <vt:lpstr>Franklin Gothic Book</vt:lpstr>
      <vt:lpstr>Cortar</vt:lpstr>
      <vt:lpstr>Grupo de Ensino</vt:lpstr>
      <vt:lpstr>Minicurso - USP Escola</vt:lpstr>
      <vt:lpstr>Minicurso - USP Escola</vt:lpstr>
      <vt:lpstr>Participação no grupo</vt:lpstr>
      <vt:lpstr>Próximos passos e desafios</vt:lpstr>
      <vt:lpstr>Obrigado pela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Ensino</dc:title>
  <dc:creator>João Pedro</dc:creator>
  <cp:lastModifiedBy>João Pedro</cp:lastModifiedBy>
  <cp:revision>3</cp:revision>
  <dcterms:created xsi:type="dcterms:W3CDTF">2021-08-11T16:42:06Z</dcterms:created>
  <dcterms:modified xsi:type="dcterms:W3CDTF">2021-08-11T17:51:05Z</dcterms:modified>
</cp:coreProperties>
</file>