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1" r:id="rId2"/>
    <p:sldId id="272" r:id="rId3"/>
    <p:sldId id="278" r:id="rId4"/>
    <p:sldId id="273" r:id="rId5"/>
    <p:sldId id="276" r:id="rId6"/>
    <p:sldId id="265" r:id="rId7"/>
  </p:sldIdLst>
  <p:sldSz cx="12192000" cy="6858000"/>
  <p:notesSz cx="6858000" cy="9144000"/>
  <p:defaultTextStyle>
    <a:defPPr rtl="0"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706" autoAdjust="0"/>
  </p:normalViewPr>
  <p:slideViewPr>
    <p:cSldViewPr snapToGrid="0">
      <p:cViewPr varScale="1">
        <p:scale>
          <a:sx n="86" d="100"/>
          <a:sy n="86" d="100"/>
        </p:scale>
        <p:origin x="562" y="82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2" d="100"/>
          <a:sy n="72" d="100"/>
        </p:scale>
        <p:origin x="414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B88B9B7-6BD6-4242-A4F6-224583E9BB18}" type="datetime1">
              <a:rPr lang="pt-BR" smtClean="0"/>
              <a:t>02/06/2021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t-BR" dirty="0"/>
          </a:p>
        </p:txBody>
      </p:sp>
      <p:sp>
        <p:nvSpPr>
          <p:cNvPr id="5" name="Espaço reservado para o número do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1604A0D4-B89B-4ADD-AF9E-38636B40EE4E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473891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t-BR" noProof="0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DD84F729-B429-487C-A996-6CE0DFB53855}" type="datetime1">
              <a:rPr lang="pt-BR" noProof="0" smtClean="0"/>
              <a:t>02/06/2021</a:t>
            </a:fld>
            <a:endParaRPr lang="pt-BR" noProof="0" dirty="0"/>
          </a:p>
        </p:txBody>
      </p:sp>
      <p:sp>
        <p:nvSpPr>
          <p:cNvPr id="4" name="Espaço reservado para a imagem do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pt-BR" noProof="0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t-BR" noProof="0" dirty="0"/>
              <a:t>Clique para editar o texto Mestre</a:t>
            </a:r>
          </a:p>
          <a:p>
            <a:pPr lvl="1" rtl="0"/>
            <a:r>
              <a:rPr lang="pt-BR" noProof="0" dirty="0"/>
              <a:t>Segundo nível</a:t>
            </a:r>
          </a:p>
          <a:p>
            <a:pPr lvl="2" rtl="0"/>
            <a:r>
              <a:rPr lang="pt-BR" noProof="0" dirty="0"/>
              <a:t>Terceiro nível</a:t>
            </a:r>
          </a:p>
          <a:p>
            <a:pPr lvl="3" rtl="0"/>
            <a:r>
              <a:rPr lang="pt-BR" noProof="0" dirty="0"/>
              <a:t>Quarto nível</a:t>
            </a:r>
          </a:p>
          <a:p>
            <a:pPr lvl="4" rtl="0"/>
            <a:r>
              <a:rPr lang="pt-BR" noProof="0" dirty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t-BR" noProof="0" dirty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2869989-EB00-4EE7-BCB5-25BDC5BB29F8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21936361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2869989-EB00-4EE7-BCB5-25BDC5BB29F8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61978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2869989-EB00-4EE7-BCB5-25BDC5BB29F8}" type="slidenum">
              <a:rPr lang="pt-BR" smtClean="0"/>
              <a:t>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58081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6" name="Conector reto 5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ector reto 6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ector reto 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ector reto 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reto 1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reto 1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to 1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to 1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to 1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to 1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to 1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to 1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reto 1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reto 1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to 2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to 2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upo 2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1" name="Conector reto 4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ector reto 4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ector reto 4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ector reto 4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ector reto 4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Grupo 4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2" name="Conector reto 5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Conector reto 5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Conector reto 5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Conector reto 5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Conector reto 5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7" name="Conector reto 4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ector reto 4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ector reto 4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ector reto 4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ector reto 5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upo 2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5" name="Conector reto 2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ector reto 2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ector reto 2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ector reto 2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ector reto 28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upo 2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6" name="Conector reto 3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Conector reto 3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Conector reto 3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Conector reto 3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Conector reto 3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" name="Conector reto 3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ector reto 3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ector reto 3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ector reto 3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ector reto 3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93845" y="1909346"/>
            <a:ext cx="9604310" cy="3383280"/>
          </a:xfrm>
        </p:spPr>
        <p:txBody>
          <a:bodyPr rtlCol="0" anchor="b">
            <a:normAutofit/>
          </a:bodyPr>
          <a:lstStyle>
            <a:lvl1pPr algn="l">
              <a:lnSpc>
                <a:spcPct val="76000"/>
              </a:lnSpc>
              <a:defRPr sz="8000" cap="none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93845" y="5432564"/>
            <a:ext cx="9604310" cy="45720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t-BR" noProof="0"/>
              <a:t>Clique para editar o estilo do subtítulo Mestre</a:t>
            </a:r>
            <a:endParaRPr lang="pt-BR" noProof="0" dirty="0"/>
          </a:p>
        </p:txBody>
      </p:sp>
      <p:cxnSp>
        <p:nvCxnSpPr>
          <p:cNvPr id="58" name="Conector reto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C0FA058-471D-4FFB-8372-3559F7C86DB7}" type="datetime1">
              <a:rPr lang="pt-BR" noProof="0" smtClean="0"/>
              <a:t>02/06/2021</a:t>
            </a:fld>
            <a:endParaRPr lang="pt-BR" noProof="0" dirty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9209314" y="489856"/>
            <a:ext cx="1687286" cy="5301343"/>
          </a:xfrm>
        </p:spPr>
        <p:txBody>
          <a:bodyPr vert="eaVert"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295399" y="489856"/>
            <a:ext cx="7587344" cy="5301343"/>
          </a:xfrm>
        </p:spPr>
        <p:txBody>
          <a:bodyPr vert="eaVert"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6D57174-64C5-4919-8608-FF00C64CBE00}" type="datetime1">
              <a:rPr lang="pt-BR" noProof="0" smtClean="0"/>
              <a:t>02/06/2021</a:t>
            </a:fld>
            <a:endParaRPr lang="pt-BR" noProof="0" dirty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D6DCBA4-C353-47EC-8241-18A0DA3A5C1B}" type="datetime1">
              <a:rPr lang="pt-BR" noProof="0" smtClean="0"/>
              <a:t>02/06/2021</a:t>
            </a:fld>
            <a:endParaRPr lang="pt-BR" noProof="0" dirty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Pr>
        <a:gradFill flip="none" rotWithShape="1">
          <a:gsLst>
            <a:gs pos="0">
              <a:schemeClr val="accent1"/>
            </a:gs>
            <a:gs pos="97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8" name="Conector reto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ector reto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ector reto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reto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reto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to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to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to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to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to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to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reto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reto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to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to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 reto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upo 23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2" name="Conector reto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ector reto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ector reto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ector reto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ector reto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upo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Conector reto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Conector reto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Conector reto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Conector reto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Conector reto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Conector reto 47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ector reto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ector reto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ector reto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ector reto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upo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Conector reto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ector reto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ector reto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ector reto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ector reto 29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upo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Conector reto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Conector reto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Conector reto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Conector reto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Conector reto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Conector reto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ector reto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ector reto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ector reto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ector reto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400" y="2541573"/>
            <a:ext cx="9601200" cy="2743200"/>
          </a:xfrm>
        </p:spPr>
        <p:txBody>
          <a:bodyPr rtlCol="0" anchor="b">
            <a:normAutofit/>
          </a:bodyPr>
          <a:lstStyle>
            <a:lvl1pPr>
              <a:lnSpc>
                <a:spcPct val="85000"/>
              </a:lnSpc>
              <a:defRPr sz="6000" cap="none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295400" y="5431536"/>
            <a:ext cx="9601200" cy="45720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cxnSp>
        <p:nvCxnSpPr>
          <p:cNvPr id="58" name="Conector reto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is conteú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295400" y="1981199"/>
            <a:ext cx="4572000" cy="3810001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24600" y="1981199"/>
            <a:ext cx="4572000" cy="3810001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0051742-82EB-42D7-BB6E-B395D51B875F}" type="datetime1">
              <a:rPr lang="pt-BR" noProof="0" smtClean="0"/>
              <a:t>02/06/2021</a:t>
            </a:fld>
            <a:endParaRPr lang="pt-BR" noProof="0" dirty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295400" y="1818322"/>
            <a:ext cx="4572000" cy="641350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295400" y="2503713"/>
            <a:ext cx="4572000" cy="3287487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324600" y="1818322"/>
            <a:ext cx="4572000" cy="641350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324600" y="2503713"/>
            <a:ext cx="4572000" cy="3287487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F844F69-8BBE-4C0B-965F-D17F50C8E650}" type="datetime1">
              <a:rPr lang="pt-BR" noProof="0" smtClean="0"/>
              <a:t>02/06/2021</a:t>
            </a:fld>
            <a:endParaRPr lang="pt-BR" noProof="0" dirty="0"/>
          </a:p>
        </p:txBody>
      </p:sp>
      <p:sp>
        <p:nvSpPr>
          <p:cNvPr id="9" name="Espaço reservado para o número do slid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8B90ADF-DE55-4142-8D04-EBD4B8F74FFD}" type="datetime1">
              <a:rPr lang="pt-BR" noProof="0" smtClean="0"/>
              <a:t>02/06/2021</a:t>
            </a:fld>
            <a:endParaRPr lang="pt-BR" noProof="0" dirty="0"/>
          </a:p>
        </p:txBody>
      </p:sp>
      <p:sp>
        <p:nvSpPr>
          <p:cNvPr id="5" name="Espaço reservado para o número do slid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rupo 160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62" name="Conector reto 161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ector reto 162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ector reto 163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ector reto 164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Conector reto 165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Conector reto 166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Conector reto 167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Conector reto 168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Conector reto 169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Conector reto 170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Conector reto 171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ector reto 172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ector reto 173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ector reto 174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ector reto 175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ector reto 176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8" name="Grupo 177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96" name="Conector reto 19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Conector reto 19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Conector reto 19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Conector reto 19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Conector reto 199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1" name="Grupo 20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207" name="Conector reto 20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Conector reto 20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Conector reto 20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Conector reto 20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Conector reto 21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2" name="Conector reto 20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Conector reto 20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Conector reto 20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Conector reto 20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Conector reto 20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upo 178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80" name="Conector reto 179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Conector reto 180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Conector reto 181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Conector reto 182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Conector reto 183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5" name="Grupo 184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91" name="Conector reto 190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Conector reto 191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Conector reto 192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Conector reto 193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Conector reto 194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6" name="Conector reto 185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Conector reto 186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Conector reto 187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Conector reto 188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Conector reto 189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3" name="Espaço reservado para rodapé 21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212" name="Espaço reservado para data 21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46A890C-6452-49A1-B0D9-AA8036D5237E}" type="datetime1">
              <a:rPr lang="pt-BR" noProof="0" smtClean="0"/>
              <a:t>02/06/2021</a:t>
            </a:fld>
            <a:endParaRPr lang="pt-BR" noProof="0" dirty="0"/>
          </a:p>
        </p:txBody>
      </p:sp>
      <p:sp>
        <p:nvSpPr>
          <p:cNvPr id="214" name="Espaço reservado para o número do slide 21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pt-BR" noProof="0" smtClean="0"/>
              <a:pPr rtl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0" name="Conector reto 9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reto 10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reto 11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to 12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to 13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to 14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to 15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to 16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to 17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reto 18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reto 19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to 20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to 21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 reto 22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to 23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ector reto 24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upo 25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4" name="Conector reto 43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ector reto 44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ector reto 45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ector reto 46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ector reto 47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upo 48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5" name="Conector reto 54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Conector reto 55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Conector reto 56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Conector reto 57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Conector reto 58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" name="Conector reto 49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ector reto 50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ector reto 51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ector reto 52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ector reto 53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upo 26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8" name="Conector reto 27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ector reto 28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ector reto 29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ector reto 30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ector reto 31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upo 32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9" name="Conector reto 38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Conector reto 39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Conector reto 40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Conector reto 41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Conector reto 42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Conector reto 33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ector reto 34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ector reto 35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ector reto 36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ector reto 37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Retângulo 6"/>
          <p:cNvSpPr/>
          <p:nvPr userDrawn="1"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13152" y="571500"/>
            <a:ext cx="3657600" cy="2197100"/>
          </a:xfrm>
        </p:spPr>
        <p:txBody>
          <a:bodyPr rtlCol="0"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43197" y="571500"/>
            <a:ext cx="6217920" cy="5715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913152" y="2995012"/>
            <a:ext cx="3657600" cy="228595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cxnSp>
        <p:nvCxnSpPr>
          <p:cNvPr id="60" name="Conector reto 59"/>
          <p:cNvCxnSpPr/>
          <p:nvPr userDrawn="1"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31623B0F-75CC-4C46-A6C5-4A410D901FCD}" type="datetime1">
              <a:rPr lang="pt-BR" noProof="0" smtClean="0"/>
              <a:t>02/06/2021</a:t>
            </a:fld>
            <a:endParaRPr lang="pt-BR" noProof="0" dirty="0"/>
          </a:p>
        </p:txBody>
      </p:sp>
      <p:sp>
        <p:nvSpPr>
          <p:cNvPr id="8" name="Espaço reservado para o número do slide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E31375A4-56A4-47D6-9801-1991572033F7}" type="slidenum">
              <a:rPr lang="pt-BR" noProof="0" smtClean="0"/>
              <a:pPr rtl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o 7"/>
          <p:cNvGrpSpPr/>
          <p:nvPr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9" name="Conector reto 8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ector reto 9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reto 10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reto 11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to 12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to 13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to 14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to 15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to 16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to 17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reto 18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reto 19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to 20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to 21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 reto 22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to 23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upo 24"/>
            <p:cNvGrpSpPr/>
            <p:nvPr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3" name="Conector reto 42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ector reto 43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ector reto 44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ector reto 45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ector reto 46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upo 47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4" name="Conector reto 53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Conector reto 54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Conector reto 55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Conector reto 56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Conector reto 57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Conector reto 48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ector reto 49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ector reto 50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ector reto 51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ector reto 52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upo 25"/>
            <p:cNvGrpSpPr/>
            <p:nvPr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7" name="Conector reto 26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ector reto 27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ector reto 28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ector reto 29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ector reto 30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Grupo 31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8" name="Conector reto 37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Conector reto 38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Conector reto 39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Conector reto 40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Conector reto 41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3" name="Conector reto 32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ector reto 33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ector reto 34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ector reto 35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ector reto 36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Retângulo 59"/>
          <p:cNvSpPr/>
          <p:nvPr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 dirty="0"/>
          </a:p>
        </p:txBody>
      </p:sp>
      <p:cxnSp>
        <p:nvCxnSpPr>
          <p:cNvPr id="59" name="Conector reto 58"/>
          <p:cNvCxnSpPr/>
          <p:nvPr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09560" y="576072"/>
            <a:ext cx="3657600" cy="2194560"/>
          </a:xfrm>
        </p:spPr>
        <p:txBody>
          <a:bodyPr rtlCol="0"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imagem 2" descr="Um espaço reservado vazio para adicionar uma imagem. Clique no espaço reservado e selecione a imagem que você deseja adicionar."/>
          <p:cNvSpPr>
            <a:spLocks noGrp="1"/>
          </p:cNvSpPr>
          <p:nvPr>
            <p:ph type="pic" idx="1"/>
          </p:nvPr>
        </p:nvSpPr>
        <p:spPr>
          <a:xfrm>
            <a:off x="4412" y="-159"/>
            <a:ext cx="7315200" cy="6858000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t-BR" noProof="0"/>
              <a:t>Clique no ícone para adicionar uma imagem</a:t>
            </a:r>
            <a:endParaRPr lang="pt-BR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909560" y="2999232"/>
            <a:ext cx="3657600" cy="2286000"/>
          </a:xfrm>
        </p:spPr>
        <p:txBody>
          <a:bodyPr rtlCol="0"/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</p:spTree>
    <p:extLst>
      <p:ext uri="{BB962C8B-B14F-4D97-AF65-F5344CB8AC3E}">
        <p14:creationId xmlns:p14="http://schemas.microsoft.com/office/powerpoint/2010/main" val="62031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chemeClr val="bg1"/>
            </a:gs>
            <a:gs pos="0">
              <a:schemeClr val="bg1">
                <a:lumMod val="100000"/>
              </a:schemeClr>
            </a:gs>
            <a:gs pos="100000">
              <a:schemeClr val="bg1">
                <a:lumMod val="95000"/>
                <a:alpha val="6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upo 95"/>
          <p:cNvGrpSpPr/>
          <p:nvPr userDrawn="1"/>
        </p:nvGrpSpPr>
        <p:grpSpPr bwMode="hidden">
          <a:xfrm>
            <a:off x="-1" y="-195943"/>
            <a:ext cx="12192002" cy="6858000"/>
            <a:chOff x="-1" y="0"/>
            <a:chExt cx="12192002" cy="6858000"/>
          </a:xfrm>
        </p:grpSpPr>
        <p:cxnSp>
          <p:nvCxnSpPr>
            <p:cNvPr id="97" name="Conector reto 96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ector reto 97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ector reto 9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ector reto 9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ector reto 10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ector reto 10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ector reto 10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ector reto 10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ector reto 10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ector reto 10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ector reto 10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ector reto 10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ector reto 10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ector reto 10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ector reto 11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ector reto 11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3" name="Grupo 11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31" name="Conector reto 13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Conector reto 13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Conector reto 13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Conector reto 13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Conector reto 13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6" name="Grupo 13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42" name="Conector reto 14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Conector reto 14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Conector reto 14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Conector reto 14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Conector reto 14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7" name="Conector reto 13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Conector reto 13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Conector reto 13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Conector reto 13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Conector reto 14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upo 11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15" name="Conector reto 11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ector reto 11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ector reto 11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ector reto 11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ector reto 118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0" name="Grupo 11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26" name="Conector reto 12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Conector reto 12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Conector reto 12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Conector reto 12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Conector reto 12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1" name="Conector reto 12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Conector reto 12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Conector reto 12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Conector reto 12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Conector reto 12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1295400" y="503853"/>
            <a:ext cx="9601200" cy="11423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pt-BR" noProof="0" dirty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295400" y="1981201"/>
            <a:ext cx="9601200" cy="3809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pt-BR" noProof="0" dirty="0"/>
              <a:t>Clique para editar o texto Mestre</a:t>
            </a:r>
          </a:p>
          <a:p>
            <a:pPr lvl="1" rtl="0"/>
            <a:r>
              <a:rPr lang="pt-BR" noProof="0" dirty="0"/>
              <a:t>Segundo nível</a:t>
            </a:r>
          </a:p>
          <a:p>
            <a:pPr lvl="2" rtl="0"/>
            <a:r>
              <a:rPr lang="pt-BR" noProof="0" dirty="0"/>
              <a:t>Terceiro nível</a:t>
            </a:r>
          </a:p>
          <a:p>
            <a:pPr lvl="3" rtl="0"/>
            <a:r>
              <a:rPr lang="pt-BR" noProof="0" dirty="0"/>
              <a:t>Quarto nível</a:t>
            </a:r>
          </a:p>
          <a:p>
            <a:pPr lvl="4" rtl="0"/>
            <a:r>
              <a:rPr lang="pt-BR" noProof="0" dirty="0"/>
              <a:t>Quinto nível</a:t>
            </a:r>
          </a:p>
        </p:txBody>
      </p:sp>
      <p:cxnSp>
        <p:nvCxnSpPr>
          <p:cNvPr id="148" name="Conector reto 147"/>
          <p:cNvCxnSpPr/>
          <p:nvPr userDrawn="1"/>
        </p:nvCxnSpPr>
        <p:spPr>
          <a:xfrm>
            <a:off x="609600" y="6172200"/>
            <a:ext cx="10972800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609601" y="6289679"/>
            <a:ext cx="6128030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9294042" y="6289679"/>
            <a:ext cx="965946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rtl="0"/>
            <a:fld id="{A04F1B8F-DFE3-4BF7-B882-95DE566932B5}" type="datetime1">
              <a:rPr lang="pt-BR" noProof="0" smtClean="0"/>
              <a:t>02/06/2021</a:t>
            </a:fld>
            <a:endParaRPr lang="pt-BR" noProof="0" dirty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4"/>
          </p:nvPr>
        </p:nvSpPr>
        <p:spPr>
          <a:xfrm>
            <a:off x="10665311" y="6289679"/>
            <a:ext cx="918882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rtl="0"/>
            <a:fld id="{E31375A4-56A4-47D6-9801-1991572033F7}" type="slidenum">
              <a:rPr lang="pt-BR" noProof="0" smtClean="0"/>
              <a:pPr rtl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9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9388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878012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pt-BR" dirty="0"/>
              <a:t>Grupo de Ensino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93845" y="5432564"/>
            <a:ext cx="9604310" cy="648640"/>
          </a:xfrm>
        </p:spPr>
        <p:txBody>
          <a:bodyPr rtlCol="0">
            <a:normAutofit/>
          </a:bodyPr>
          <a:lstStyle/>
          <a:p>
            <a:pPr rtl="0"/>
            <a:r>
              <a:rPr lang="pt-BR" dirty="0"/>
              <a:t>Quarto update</a:t>
            </a:r>
          </a:p>
          <a:p>
            <a:pPr rtl="0"/>
            <a:r>
              <a:rPr lang="pt-BR" dirty="0">
                <a:solidFill>
                  <a:schemeClr val="tx1"/>
                </a:solidFill>
              </a:rPr>
              <a:t>Coordenador: João Pedro Ghidini</a:t>
            </a:r>
          </a:p>
        </p:txBody>
      </p:sp>
    </p:spTree>
    <p:extLst>
      <p:ext uri="{BB962C8B-B14F-4D97-AF65-F5344CB8AC3E}">
        <p14:creationId xmlns:p14="http://schemas.microsoft.com/office/powerpoint/2010/main" val="10690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6AAFFB-D75D-4F52-A57A-65C676067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Realizamos uma reunião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B51CA7F-97FB-4BD0-895D-D5D3D6C707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94895" y="2581802"/>
            <a:ext cx="4572000" cy="641350"/>
          </a:xfrm>
        </p:spPr>
        <p:txBody>
          <a:bodyPr/>
          <a:lstStyle/>
          <a:p>
            <a:r>
              <a:rPr lang="pt-BR" b="1" dirty="0"/>
              <a:t>02/06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67D8F842-2692-4E42-9625-BFAEA3A154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694895" y="3108325"/>
            <a:ext cx="5336220" cy="641350"/>
          </a:xfrm>
        </p:spPr>
        <p:txBody>
          <a:bodyPr/>
          <a:lstStyle/>
          <a:p>
            <a:r>
              <a:rPr lang="pt-BR" b="1" dirty="0"/>
              <a:t>Participantes: </a:t>
            </a:r>
            <a:r>
              <a:rPr lang="pt-BR" dirty="0"/>
              <a:t>João, Amanda e Karine.</a:t>
            </a:r>
          </a:p>
        </p:txBody>
      </p:sp>
    </p:spTree>
    <p:extLst>
      <p:ext uri="{BB962C8B-B14F-4D97-AF65-F5344CB8AC3E}">
        <p14:creationId xmlns:p14="http://schemas.microsoft.com/office/powerpoint/2010/main" val="3748036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ângulo 11">
            <a:extLst>
              <a:ext uri="{FF2B5EF4-FFF2-40B4-BE49-F238E27FC236}">
                <a16:creationId xmlns:a16="http://schemas.microsoft.com/office/drawing/2014/main" id="{5AD773F2-48F1-4DB3-8EFC-D0A01F3700D6}"/>
              </a:ext>
            </a:extLst>
          </p:cNvPr>
          <p:cNvSpPr/>
          <p:nvPr/>
        </p:nvSpPr>
        <p:spPr>
          <a:xfrm>
            <a:off x="519295" y="980413"/>
            <a:ext cx="10897388" cy="52073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8104AA5-A339-49A7-A030-87E3133F7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4378" y="-161972"/>
            <a:ext cx="9601200" cy="1142385"/>
          </a:xfrm>
        </p:spPr>
        <p:txBody>
          <a:bodyPr/>
          <a:lstStyle/>
          <a:p>
            <a:r>
              <a:rPr lang="pt-BR" dirty="0"/>
              <a:t>Sobre a reunião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89CBE8F3-00B7-44B4-BF1B-C442DB9C343B}"/>
              </a:ext>
            </a:extLst>
          </p:cNvPr>
          <p:cNvSpPr/>
          <p:nvPr/>
        </p:nvSpPr>
        <p:spPr>
          <a:xfrm>
            <a:off x="710403" y="1058582"/>
            <a:ext cx="3710678" cy="12237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u="sng" dirty="0"/>
              <a:t>Karine</a:t>
            </a:r>
          </a:p>
          <a:p>
            <a:pPr algn="ctr"/>
            <a:endParaRPr lang="pt-BR" sz="1600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pt-BR" sz="1600" dirty="0"/>
              <a:t>Apresentou um texto de aproximadamente 4 páginas.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3E1F1F25-4D8E-4DA0-AB94-4A3AE8B5D712}"/>
              </a:ext>
            </a:extLst>
          </p:cNvPr>
          <p:cNvSpPr/>
          <p:nvPr/>
        </p:nvSpPr>
        <p:spPr>
          <a:xfrm>
            <a:off x="4498615" y="3777208"/>
            <a:ext cx="6729412" cy="17713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 texto é de caráter mais histórico e perpassa por alguns pontos que havíamos selecionados como importantes</a:t>
            </a:r>
          </a:p>
          <a:p>
            <a:pPr algn="ctr"/>
            <a:endParaRPr lang="pt-BR" dirty="0"/>
          </a:p>
          <a:p>
            <a:pPr algn="ctr"/>
            <a:r>
              <a:rPr lang="pt-BR" dirty="0"/>
              <a:t>Como próximos passos, a ideia é aprofundar e tratar mais separadamente.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98A5D55A-FE56-437A-B965-E731537016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417" y="2591533"/>
            <a:ext cx="3645764" cy="3152570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D3F350BC-2A00-43A4-9DFB-224C95D05D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6479" y="1447707"/>
            <a:ext cx="3156842" cy="1878413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FFC1D6A6-8963-4A6D-B269-CA0A95E0D9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3499" y="1523477"/>
            <a:ext cx="2766596" cy="1905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03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ângulo 11">
            <a:extLst>
              <a:ext uri="{FF2B5EF4-FFF2-40B4-BE49-F238E27FC236}">
                <a16:creationId xmlns:a16="http://schemas.microsoft.com/office/drawing/2014/main" id="{5AD773F2-48F1-4DB3-8EFC-D0A01F3700D6}"/>
              </a:ext>
            </a:extLst>
          </p:cNvPr>
          <p:cNvSpPr/>
          <p:nvPr/>
        </p:nvSpPr>
        <p:spPr>
          <a:xfrm>
            <a:off x="519295" y="980413"/>
            <a:ext cx="10897388" cy="52073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8104AA5-A339-49A7-A030-87E3133F7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4378" y="-161972"/>
            <a:ext cx="9601200" cy="1142385"/>
          </a:xfrm>
        </p:spPr>
        <p:txBody>
          <a:bodyPr/>
          <a:lstStyle/>
          <a:p>
            <a:r>
              <a:rPr lang="pt-BR" dirty="0"/>
              <a:t>Sobre a reunião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89CBE8F3-00B7-44B4-BF1B-C442DB9C343B}"/>
              </a:ext>
            </a:extLst>
          </p:cNvPr>
          <p:cNvSpPr/>
          <p:nvPr/>
        </p:nvSpPr>
        <p:spPr>
          <a:xfrm>
            <a:off x="710403" y="1058582"/>
            <a:ext cx="3710678" cy="12237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u="sng" dirty="0"/>
              <a:t>Amanda</a:t>
            </a:r>
          </a:p>
          <a:p>
            <a:pPr algn="ctr"/>
            <a:endParaRPr lang="pt-BR" sz="1600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pt-BR" sz="1600" dirty="0"/>
              <a:t>Apresentou um texto de aproximadamente 5 páginas.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451A8A30-9748-45CF-8F04-B1D4766150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317" y="2327424"/>
            <a:ext cx="3007214" cy="2968879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B0C6C7A2-97E7-4296-A2D3-9C727A2A59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2619" y="1120228"/>
            <a:ext cx="2956934" cy="2533373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id="{3E1F1F25-4D8E-4DA0-AB94-4A3AE8B5D712}"/>
              </a:ext>
            </a:extLst>
          </p:cNvPr>
          <p:cNvSpPr/>
          <p:nvPr/>
        </p:nvSpPr>
        <p:spPr>
          <a:xfrm>
            <a:off x="4460683" y="4004709"/>
            <a:ext cx="6729412" cy="21312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Ela abordou especificamente o papel do cintilador</a:t>
            </a:r>
          </a:p>
          <a:p>
            <a:pPr algn="ctr"/>
            <a:endParaRPr lang="pt-BR" sz="1600" dirty="0"/>
          </a:p>
          <a:p>
            <a:pPr algn="ctr"/>
            <a:r>
              <a:rPr lang="pt-BR" sz="1600" dirty="0"/>
              <a:t>O texto se propõe a ser didático mesmo que lido por alguém que não é da área da física</a:t>
            </a:r>
          </a:p>
          <a:p>
            <a:pPr algn="ctr"/>
            <a:endParaRPr lang="pt-BR" sz="1600" dirty="0"/>
          </a:p>
          <a:p>
            <a:pPr algn="ctr"/>
            <a:r>
              <a:rPr lang="pt-BR" sz="1600" dirty="0"/>
              <a:t>Explicitou a analogia do experimento com o funcionamento do detector.</a:t>
            </a:r>
          </a:p>
          <a:p>
            <a:pPr algn="ctr"/>
            <a:endParaRPr lang="pt-BR" sz="1600" dirty="0"/>
          </a:p>
          <a:p>
            <a:pPr algn="ctr"/>
            <a:r>
              <a:rPr lang="pt-BR" sz="1600" dirty="0"/>
              <a:t>Como próximos passos irá falar sobre o </a:t>
            </a:r>
            <a:r>
              <a:rPr lang="pt-BR" sz="1600" dirty="0" err="1"/>
              <a:t>fotosensor</a:t>
            </a:r>
            <a:endParaRPr lang="pt-BR" sz="1600" dirty="0"/>
          </a:p>
          <a:p>
            <a:pPr algn="ctr"/>
            <a:endParaRPr lang="pt-BR" sz="1600" dirty="0"/>
          </a:p>
        </p:txBody>
      </p:sp>
      <p:pic>
        <p:nvPicPr>
          <p:cNvPr id="17" name="Imagem 16">
            <a:extLst>
              <a:ext uri="{FF2B5EF4-FFF2-40B4-BE49-F238E27FC236}">
                <a16:creationId xmlns:a16="http://schemas.microsoft.com/office/drawing/2014/main" id="{BE47742D-E6C0-457C-815C-CB9367E497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0682" y="1106673"/>
            <a:ext cx="3471863" cy="2771775"/>
          </a:xfrm>
          <a:prstGeom prst="rect">
            <a:avLst/>
          </a:prstGeom>
        </p:spPr>
      </p:pic>
      <p:sp>
        <p:nvSpPr>
          <p:cNvPr id="18" name="Retângulo 17">
            <a:extLst>
              <a:ext uri="{FF2B5EF4-FFF2-40B4-BE49-F238E27FC236}">
                <a16:creationId xmlns:a16="http://schemas.microsoft.com/office/drawing/2014/main" id="{DA7CA3A4-92D1-4538-BC8C-168C37D695DD}"/>
              </a:ext>
            </a:extLst>
          </p:cNvPr>
          <p:cNvSpPr/>
          <p:nvPr/>
        </p:nvSpPr>
        <p:spPr>
          <a:xfrm>
            <a:off x="710403" y="5478876"/>
            <a:ext cx="3129427" cy="115409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 Amanda irá apresentar o trabalho que desenvolveu antes no SNEF</a:t>
            </a:r>
          </a:p>
        </p:txBody>
      </p:sp>
    </p:spTree>
    <p:extLst>
      <p:ext uri="{BB962C8B-B14F-4D97-AF65-F5344CB8AC3E}">
        <p14:creationId xmlns:p14="http://schemas.microsoft.com/office/powerpoint/2010/main" val="197652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104AA5-A339-49A7-A030-87E3133F7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4378" y="-161972"/>
            <a:ext cx="9601200" cy="1142385"/>
          </a:xfrm>
        </p:spPr>
        <p:txBody>
          <a:bodyPr/>
          <a:lstStyle/>
          <a:p>
            <a:r>
              <a:rPr lang="pt-BR" dirty="0"/>
              <a:t>Próxima reunião semana que vem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4A8F7397-C2A2-498C-A0B6-4B0E39B052B2}"/>
              </a:ext>
            </a:extLst>
          </p:cNvPr>
          <p:cNvSpPr/>
          <p:nvPr/>
        </p:nvSpPr>
        <p:spPr>
          <a:xfrm>
            <a:off x="857053" y="2068498"/>
            <a:ext cx="10318096" cy="175777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1º “Reunião Geral” de ensino</a:t>
            </a:r>
          </a:p>
          <a:p>
            <a:pPr algn="ctr"/>
            <a:endParaRPr lang="pt-BR" dirty="0"/>
          </a:p>
          <a:p>
            <a:pPr algn="ctr"/>
            <a:r>
              <a:rPr lang="pt-BR" dirty="0"/>
              <a:t>I - Apresentação de um esqueleto do curso.</a:t>
            </a:r>
          </a:p>
          <a:p>
            <a:pPr algn="ctr"/>
            <a:r>
              <a:rPr lang="pt-BR" dirty="0"/>
              <a:t>II - Definição de um calendário para o segundo semestre.</a:t>
            </a:r>
          </a:p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97414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pt-BR" sz="5600" dirty="0"/>
              <a:t>Obrigado pela atenção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pt-BR" dirty="0"/>
              <a:t>joao.ghidini.silva@usp.br</a:t>
            </a:r>
          </a:p>
        </p:txBody>
      </p:sp>
    </p:spTree>
    <p:extLst>
      <p:ext uri="{BB962C8B-B14F-4D97-AF65-F5344CB8AC3E}">
        <p14:creationId xmlns:p14="http://schemas.microsoft.com/office/powerpoint/2010/main" val="2362296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Grade de Diamante 16:9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308517_TF03031015.potx" id="{77D3BC2D-D713-489A-9D26-88797065ABE8}" vid="{BA0F8EFF-EAFB-4EE1-B40D-8468E72F0BB1}"/>
    </a:ext>
  </a:extLst>
</a:theme>
</file>

<file path=ppt/theme/theme2.xml><?xml version="1.0" encoding="utf-8"?>
<a:theme xmlns:a="http://schemas.openxmlformats.org/drawingml/2006/main" name="Tema do Offic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Apresentação da grade de diamante empresarial (widescreen)</Template>
  <TotalTime>137</TotalTime>
  <Words>178</Words>
  <Application>Microsoft Office PowerPoint</Application>
  <PresentationFormat>Widescreen</PresentationFormat>
  <Paragraphs>34</Paragraphs>
  <Slides>6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8" baseType="lpstr">
      <vt:lpstr>Arial</vt:lpstr>
      <vt:lpstr>Grade de Diamante 16:9</vt:lpstr>
      <vt:lpstr>Grupo de Ensino</vt:lpstr>
      <vt:lpstr>Realizamos uma reunião</vt:lpstr>
      <vt:lpstr>Sobre a reunião</vt:lpstr>
      <vt:lpstr>Sobre a reunião</vt:lpstr>
      <vt:lpstr>Próxima reunião semana que vem</vt:lpstr>
      <vt:lpstr>Obrigado pela atenção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Grupo de Ensino</dc:title>
  <dc:creator>Joao</dc:creator>
  <cp:lastModifiedBy>Joao</cp:lastModifiedBy>
  <cp:revision>17</cp:revision>
  <dcterms:created xsi:type="dcterms:W3CDTF">2021-04-21T16:06:47Z</dcterms:created>
  <dcterms:modified xsi:type="dcterms:W3CDTF">2021-06-02T17:47:56Z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