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1" r:id="rId2"/>
    <p:sldId id="272" r:id="rId3"/>
    <p:sldId id="273" r:id="rId4"/>
    <p:sldId id="277" r:id="rId5"/>
    <p:sldId id="276" r:id="rId6"/>
    <p:sldId id="265" r:id="rId7"/>
  </p:sldIdLst>
  <p:sldSz cx="12192000" cy="6858000"/>
  <p:notesSz cx="6858000" cy="9144000"/>
  <p:defaultTextStyle>
    <a:defPPr rtl="0"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BC89EF96-8CEA-46FF-86C4-4CE0E760980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706" autoAdjust="0"/>
  </p:normalViewPr>
  <p:slideViewPr>
    <p:cSldViewPr snapToGrid="0">
      <p:cViewPr varScale="1">
        <p:scale>
          <a:sx n="86" d="100"/>
          <a:sy n="86" d="100"/>
        </p:scale>
        <p:origin x="562" y="82"/>
      </p:cViewPr>
      <p:guideLst>
        <p:guide pos="3840"/>
        <p:guide orient="horz"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2" d="100"/>
          <a:sy n="72" d="100"/>
        </p:scale>
        <p:origin x="414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EB88B9B7-6BD6-4242-A4F6-224583E9BB18}" type="datetime1">
              <a:rPr lang="pt-BR" smtClean="0"/>
              <a:t>19/05/2021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1604A0D4-B89B-4ADD-AF9E-38636B40EE4E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2473891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D84F729-B429-487C-A996-6CE0DFB53855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4" name="Espaço reservado para a imagem do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pt-BR" noProof="0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82869989-EB00-4EE7-BCB5-25BDC5BB29F8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9363614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4619785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2869989-EB00-4EE7-BCB5-25BDC5BB29F8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9580819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o 4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6" name="Conector reto 5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Conector reto 6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" name="Grupo 2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1" name="Conector reto 4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Conector reto 4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to 4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6" name="Grupo 4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2" name="Conector reto 5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3" name="Conector reto 5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7" name="Conector reto 4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to 4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" name="Grupo 2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5" name="Conector reto 2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ector reto 2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0" name="Grupo 2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6" name="Conector reto 3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Conector reto 3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1" name="Conector reto 3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to 3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293845" y="1909346"/>
            <a:ext cx="9604310" cy="3383280"/>
          </a:xfrm>
        </p:spPr>
        <p:txBody>
          <a:bodyPr rtlCol="0" anchor="b">
            <a:normAutofit/>
          </a:bodyPr>
          <a:lstStyle>
            <a:lvl1pPr algn="l">
              <a:lnSpc>
                <a:spcPct val="76000"/>
              </a:lnSpc>
              <a:defRPr sz="8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4572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0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pt-BR" noProof="0"/>
              <a:t>Clique para editar o estilo do subtítulo Mestre</a:t>
            </a:r>
            <a:endParaRPr lang="pt-BR" noProof="0" dirty="0"/>
          </a:p>
        </p:txBody>
      </p:sp>
      <p:cxnSp>
        <p:nvCxnSpPr>
          <p:cNvPr id="58" name="Conector reto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C0FA058-471D-4FFB-8372-3559F7C86DB7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9209314" y="489856"/>
            <a:ext cx="1687286" cy="5301343"/>
          </a:xfrm>
        </p:spPr>
        <p:txBody>
          <a:bodyPr vert="eaVert"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1295399" y="489856"/>
            <a:ext cx="7587344" cy="5301343"/>
          </a:xfrm>
        </p:spPr>
        <p:txBody>
          <a:bodyPr vert="eaVert"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6D57174-64C5-4919-8608-FF00C64CBE00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D6DCBA4-C353-47EC-8241-18A0DA3A5C1B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Pr>
        <a:gradFill flip="none" rotWithShape="1">
          <a:gsLst>
            <a:gs pos="0">
              <a:schemeClr val="accent1"/>
            </a:gs>
            <a:gs pos="97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upo 6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8" name="Conector reto 7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Conector reto 8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" name="Grupo 23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2" name="Conector reto 41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Conector reto 42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7" name="Grupo 46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3" name="Conector reto 52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8" name="Conector reto 47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upo 24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6" name="Conector reto 2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ector reto 2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1" name="Grupo 3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7" name="Conector reto 3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2" name="Conector reto 3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295400" y="2541573"/>
            <a:ext cx="9601200" cy="2743200"/>
          </a:xfrm>
        </p:spPr>
        <p:txBody>
          <a:bodyPr rtlCol="0" anchor="b">
            <a:normAutofit/>
          </a:bodyPr>
          <a:lstStyle>
            <a:lvl1pPr>
              <a:lnSpc>
                <a:spcPct val="85000"/>
              </a:lnSpc>
              <a:defRPr sz="6000" cap="none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5431536"/>
            <a:ext cx="9601200" cy="4572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cxnSp>
        <p:nvCxnSpPr>
          <p:cNvPr id="58" name="Conector reto 57"/>
          <p:cNvCxnSpPr/>
          <p:nvPr userDrawn="1"/>
        </p:nvCxnSpPr>
        <p:spPr>
          <a:xfrm>
            <a:off x="1295400" y="5294175"/>
            <a:ext cx="96012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7780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is conteúd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12954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6324600" y="1981199"/>
            <a:ext cx="4572000" cy="38100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80051742-82EB-42D7-BB6E-B395D51B875F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7" name="Espaço reservado para o número do slide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12954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6324600" y="1818322"/>
            <a:ext cx="4572000" cy="641350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6324600" y="2503713"/>
            <a:ext cx="4572000" cy="3287487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844F69-8BBE-4C0B-965F-D17F50C8E650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9" name="Espaço reservado para o número do slide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8B90ADF-DE55-4142-8D04-EBD4B8F74FFD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5" name="Espaço reservado para o número do slide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rupo 160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62" name="Conector reto 161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ector reto 162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ector reto 163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ector reto 164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ector reto 165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ector reto 166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ector reto 167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Conector reto 168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Conector reto 169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1" name="Conector reto 170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2" name="Conector reto 171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Conector reto 172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4" name="Conector reto 173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5" name="Conector reto 174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6" name="Conector reto 175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Conector reto 176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8" name="Grupo 177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96" name="Conector reto 195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Conector reto 196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Conector reto 197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Conector reto 198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Conector reto 199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201" name="Grupo 200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207" name="Conector reto 206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Conector reto 207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Conector reto 208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Conector reto 209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Conector reto 210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2" name="Conector reto 201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Conector reto 202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Conector reto 203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Conector reto 204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Conector reto 205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9" name="Grupo 178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80" name="Conector reto 179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Conector reto 180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Conector reto 181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Conector reto 182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Conector reto 183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85" name="Grupo 184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91" name="Conector reto 190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Conector reto 191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Conector reto 192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Conector reto 193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Conector reto 194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3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86" name="Conector reto 185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Conector reto 186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Conector reto 187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Conector reto 188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Conector reto 189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3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3" name="Espaço reservado para rodapé 21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212" name="Espaço reservado para data 21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F46A890C-6452-49A1-B0D9-AA8036D5237E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214" name="Espaço reservado para o número do slide 21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upo 8"/>
          <p:cNvGrpSpPr/>
          <p:nvPr userDrawn="1"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10" name="Conector reto 9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ector reto 24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" name="Grupo 25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4" name="Conector reto 43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to 46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Conector reto 47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9" name="Grupo 48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to 57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Conector reto 58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to 52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Conector reto 53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7" name="Grupo 26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8" name="Conector reto 27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to 30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Conector reto 31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3" name="Grupo 32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to 41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" name="Conector reto 42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Conector reto 37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" name="Retângulo 6"/>
          <p:cNvSpPr/>
          <p:nvPr userDrawn="1"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13152" y="571500"/>
            <a:ext cx="3657600" cy="219710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43197" y="571500"/>
            <a:ext cx="6217920" cy="571500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  <a:p>
            <a:pPr lvl="1" rtl="0"/>
            <a:r>
              <a:rPr lang="pt-BR" noProof="0"/>
              <a:t>Segundo nível</a:t>
            </a:r>
          </a:p>
          <a:p>
            <a:pPr lvl="2" rtl="0"/>
            <a:r>
              <a:rPr lang="pt-BR" noProof="0"/>
              <a:t>Terceiro nível</a:t>
            </a:r>
          </a:p>
          <a:p>
            <a:pPr lvl="3" rtl="0"/>
            <a:r>
              <a:rPr lang="pt-BR" noProof="0"/>
              <a:t>Quarto nível</a:t>
            </a:r>
          </a:p>
          <a:p>
            <a:pPr lvl="4" rtl="0"/>
            <a:r>
              <a:rPr lang="pt-BR" noProof="0"/>
              <a:t>Quinto nível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13152" y="2995012"/>
            <a:ext cx="3657600" cy="228595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  <p:cxnSp>
        <p:nvCxnSpPr>
          <p:cNvPr id="60" name="Conector reto 59"/>
          <p:cNvCxnSpPr/>
          <p:nvPr userDrawn="1"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31623B0F-75CC-4C46-A6C5-4A410D901FCD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8" name="Espaço reservado para o número do slide 7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bg>
      <p:bgPr>
        <a:gradFill flip="none" rotWithShape="1">
          <a:gsLst>
            <a:gs pos="0">
              <a:schemeClr val="accent1"/>
            </a:gs>
            <a:gs pos="100000">
              <a:schemeClr val="accent1">
                <a:lumMod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upo 7"/>
          <p:cNvGrpSpPr/>
          <p:nvPr/>
        </p:nvGrpSpPr>
        <p:grpSpPr bwMode="hidden">
          <a:xfrm>
            <a:off x="-1" y="0"/>
            <a:ext cx="12192002" cy="6858000"/>
            <a:chOff x="-1" y="0"/>
            <a:chExt cx="12192002" cy="6858000"/>
          </a:xfrm>
        </p:grpSpPr>
        <p:cxnSp>
          <p:nvCxnSpPr>
            <p:cNvPr id="9" name="Conector reto 8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Conector reto 9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Conector reto 10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ector reto 13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Conector reto 14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ector reto 17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ector reto 18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Conector reto 21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ector reto 22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ector reto 23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accent1">
                  <a:lumMod val="7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" name="Grupo 24"/>
            <p:cNvGrpSpPr/>
            <p:nvPr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43" name="Conector reto 42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Conector reto 43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5" name="Conector reto 44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6" name="Conector reto 45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Conector reto 46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48" name="Grupo 47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54" name="Conector reto 53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Conector reto 54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Conector reto 55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7" name="Conector reto 56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Conector reto 57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49" name="Conector reto 48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Conector reto 49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Conector reto 50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Conector reto 51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Conector reto 52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" name="Grupo 25"/>
            <p:cNvGrpSpPr/>
            <p:nvPr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27" name="Conector reto 26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Conector reto 27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Conector reto 28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Conector reto 29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Conector reto 30"/>
              <p:cNvCxnSpPr/>
              <p:nvPr/>
            </p:nvCxnSpPr>
            <p:spPr bwMode="hidden">
              <a:xfrm>
                <a:off x="5150644" y="0"/>
                <a:ext cx="6815931" cy="6858000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32" name="Grupo 31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38" name="Conector reto 37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Conector reto 38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Conector reto 39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Conector reto 40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Conector reto 41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accent1">
                      <a:lumMod val="7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33" name="Conector reto 32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Conector reto 33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5" name="Conector reto 34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Conector reto 35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Conector reto 36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accent1">
                    <a:lumMod val="7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0" name="Retângulo 59"/>
          <p:cNvSpPr/>
          <p:nvPr/>
        </p:nvSpPr>
        <p:spPr>
          <a:xfrm>
            <a:off x="0" y="0"/>
            <a:ext cx="7315200" cy="6858000"/>
          </a:xfrm>
          <a:prstGeom prst="rect">
            <a:avLst/>
          </a:prstGeom>
          <a:gradFill>
            <a:gsLst>
              <a:gs pos="69000">
                <a:schemeClr val="bg1"/>
              </a:gs>
              <a:gs pos="0">
                <a:schemeClr val="bg1"/>
              </a:gs>
              <a:gs pos="100000">
                <a:schemeClr val="bg1">
                  <a:lumMod val="95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pt-BR" noProof="0" dirty="0"/>
          </a:p>
        </p:txBody>
      </p:sp>
      <p:cxnSp>
        <p:nvCxnSpPr>
          <p:cNvPr id="59" name="Conector reto 58"/>
          <p:cNvCxnSpPr/>
          <p:nvPr/>
        </p:nvCxnSpPr>
        <p:spPr>
          <a:xfrm>
            <a:off x="7923089" y="2895600"/>
            <a:ext cx="36593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909560" y="576072"/>
            <a:ext cx="3657600" cy="2194560"/>
          </a:xfrm>
        </p:spPr>
        <p:txBody>
          <a:bodyPr rtlCol="0" anchor="b">
            <a:normAutofit/>
          </a:bodyPr>
          <a:lstStyle>
            <a:lvl1pPr>
              <a:defRPr sz="2600">
                <a:solidFill>
                  <a:schemeClr val="bg1"/>
                </a:solidFill>
              </a:defRPr>
            </a:lvl1pPr>
          </a:lstStyle>
          <a:p>
            <a:pPr rtl="0"/>
            <a:r>
              <a:rPr lang="pt-BR" noProof="0"/>
              <a:t>Clique para editar o título Mestre</a:t>
            </a:r>
            <a:endParaRPr lang="pt-BR" noProof="0" dirty="0"/>
          </a:p>
        </p:txBody>
      </p:sp>
      <p:sp>
        <p:nvSpPr>
          <p:cNvPr id="3" name="Espaço reservado para imagem 2" descr="Um espaço reservado vazio para adicionar uma imagem. Clique no espaço reservado e selecione a imagem que você deseja adicionar."/>
          <p:cNvSpPr>
            <a:spLocks noGrp="1"/>
          </p:cNvSpPr>
          <p:nvPr>
            <p:ph type="pic" idx="1"/>
          </p:nvPr>
        </p:nvSpPr>
        <p:spPr>
          <a:xfrm>
            <a:off x="4412" y="-159"/>
            <a:ext cx="73152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pt-BR" noProof="0"/>
              <a:t>Clique no ícone para adicionar uma imagem</a:t>
            </a:r>
            <a:endParaRPr lang="pt-BR" noProof="0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7909560" y="2999232"/>
            <a:ext cx="3657600" cy="2286000"/>
          </a:xfrm>
        </p:spPr>
        <p:txBody>
          <a:bodyPr rtlCol="0"/>
          <a:lstStyle>
            <a:lvl1pPr marL="0" indent="0">
              <a:spcBef>
                <a:spcPts val="120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pt-BR" noProof="0"/>
              <a:t>Clique para editar os estilos de texto Mestres</a:t>
            </a:r>
          </a:p>
        </p:txBody>
      </p:sp>
    </p:spTree>
    <p:extLst>
      <p:ext uri="{BB962C8B-B14F-4D97-AF65-F5344CB8AC3E}">
        <p14:creationId xmlns:p14="http://schemas.microsoft.com/office/powerpoint/2010/main" val="620318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3000">
              <a:schemeClr val="bg1"/>
            </a:gs>
            <a:gs pos="0">
              <a:schemeClr val="bg1">
                <a:lumMod val="100000"/>
              </a:schemeClr>
            </a:gs>
            <a:gs pos="100000">
              <a:schemeClr val="bg1">
                <a:lumMod val="95000"/>
                <a:alpha val="65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6" name="Grupo 95"/>
          <p:cNvGrpSpPr/>
          <p:nvPr userDrawn="1"/>
        </p:nvGrpSpPr>
        <p:grpSpPr bwMode="hidden">
          <a:xfrm>
            <a:off x="-1" y="-195943"/>
            <a:ext cx="12192002" cy="6858000"/>
            <a:chOff x="-1" y="0"/>
            <a:chExt cx="12192002" cy="6858000"/>
          </a:xfrm>
        </p:grpSpPr>
        <p:cxnSp>
          <p:nvCxnSpPr>
            <p:cNvPr id="97" name="Conector reto 96"/>
            <p:cNvCxnSpPr/>
            <p:nvPr/>
          </p:nvCxnSpPr>
          <p:spPr bwMode="hidden">
            <a:xfrm>
              <a:off x="61019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Conector reto 97"/>
            <p:cNvCxnSpPr/>
            <p:nvPr/>
          </p:nvCxnSpPr>
          <p:spPr bwMode="hidden">
            <a:xfrm>
              <a:off x="182933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Conector reto 98"/>
            <p:cNvCxnSpPr/>
            <p:nvPr/>
          </p:nvCxnSpPr>
          <p:spPr bwMode="hidden">
            <a:xfrm>
              <a:off x="304847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Conector reto 99"/>
            <p:cNvCxnSpPr/>
            <p:nvPr/>
          </p:nvCxnSpPr>
          <p:spPr bwMode="hidden">
            <a:xfrm>
              <a:off x="426760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Conector reto 100"/>
            <p:cNvCxnSpPr/>
            <p:nvPr/>
          </p:nvCxnSpPr>
          <p:spPr bwMode="hidden">
            <a:xfrm>
              <a:off x="548674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Conector reto 101"/>
            <p:cNvCxnSpPr/>
            <p:nvPr/>
          </p:nvCxnSpPr>
          <p:spPr bwMode="hidden">
            <a:xfrm>
              <a:off x="6705884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Conector reto 102"/>
            <p:cNvCxnSpPr/>
            <p:nvPr/>
          </p:nvCxnSpPr>
          <p:spPr bwMode="hidden">
            <a:xfrm>
              <a:off x="7925022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Conector reto 103"/>
            <p:cNvCxnSpPr/>
            <p:nvPr/>
          </p:nvCxnSpPr>
          <p:spPr bwMode="hidden">
            <a:xfrm>
              <a:off x="9144160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Conector reto 104"/>
            <p:cNvCxnSpPr/>
            <p:nvPr/>
          </p:nvCxnSpPr>
          <p:spPr bwMode="hidden">
            <a:xfrm>
              <a:off x="10363298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Conector reto 105"/>
            <p:cNvCxnSpPr/>
            <p:nvPr/>
          </p:nvCxnSpPr>
          <p:spPr bwMode="hidden">
            <a:xfrm>
              <a:off x="11582436" y="0"/>
              <a:ext cx="0" cy="685800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ector reto 106"/>
            <p:cNvCxnSpPr/>
            <p:nvPr/>
          </p:nvCxnSpPr>
          <p:spPr bwMode="hidden">
            <a:xfrm>
              <a:off x="2819" y="38648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ector reto 107"/>
            <p:cNvCxnSpPr/>
            <p:nvPr/>
          </p:nvCxnSpPr>
          <p:spPr bwMode="hidden">
            <a:xfrm>
              <a:off x="2819" y="1611181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ector reto 108"/>
            <p:cNvCxnSpPr/>
            <p:nvPr/>
          </p:nvCxnSpPr>
          <p:spPr bwMode="hidden">
            <a:xfrm>
              <a:off x="2819" y="2835877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ector reto 109"/>
            <p:cNvCxnSpPr/>
            <p:nvPr/>
          </p:nvCxnSpPr>
          <p:spPr bwMode="hidden">
            <a:xfrm>
              <a:off x="2819" y="4060573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ector reto 110"/>
            <p:cNvCxnSpPr/>
            <p:nvPr/>
          </p:nvCxnSpPr>
          <p:spPr bwMode="hidden">
            <a:xfrm>
              <a:off x="2819" y="5285269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ector reto 111"/>
            <p:cNvCxnSpPr/>
            <p:nvPr/>
          </p:nvCxnSpPr>
          <p:spPr bwMode="hidden">
            <a:xfrm>
              <a:off x="2819" y="6509965"/>
              <a:ext cx="12188952" cy="0"/>
            </a:xfrm>
            <a:prstGeom prst="line">
              <a:avLst/>
            </a:prstGeom>
            <a:ln>
              <a:solidFill>
                <a:schemeClr val="bg1">
                  <a:lumMod val="85000"/>
                  <a:alpha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13" name="Grupo 112"/>
            <p:cNvGrpSpPr/>
            <p:nvPr userDrawn="1"/>
          </p:nvGrpSpPr>
          <p:grpSpPr bwMode="hidden">
            <a:xfrm>
              <a:off x="-1" y="0"/>
              <a:ext cx="12192001" cy="6858000"/>
              <a:chOff x="-1" y="0"/>
              <a:chExt cx="12192001" cy="6858000"/>
            </a:xfrm>
          </p:grpSpPr>
          <p:cxnSp>
            <p:nvCxnSpPr>
              <p:cNvPr id="131" name="Conector reto 130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Conector reto 131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ector reto 132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ector reto 133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Conector reto 134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36" name="Grupo 135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42" name="Conector reto 141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3" name="Conector reto 142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Conector reto 143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Conector reto 144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6" name="Conector reto 145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37" name="Conector reto 136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Conector reto 137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Conector reto 138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Conector reto 139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Conector reto 140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4" name="Grupo 113"/>
            <p:cNvGrpSpPr/>
            <p:nvPr userDrawn="1"/>
          </p:nvGrpSpPr>
          <p:grpSpPr bwMode="hidden">
            <a:xfrm flipH="1">
              <a:off x="0" y="0"/>
              <a:ext cx="12192001" cy="6858000"/>
              <a:chOff x="-1" y="0"/>
              <a:chExt cx="12192001" cy="6858000"/>
            </a:xfrm>
          </p:grpSpPr>
          <p:cxnSp>
            <p:nvCxnSpPr>
              <p:cNvPr id="115" name="Conector reto 114"/>
              <p:cNvCxnSpPr/>
              <p:nvPr/>
            </p:nvCxnSpPr>
            <p:spPr bwMode="hidden">
              <a:xfrm>
                <a:off x="225425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6" name="Conector reto 115"/>
              <p:cNvCxnSpPr/>
              <p:nvPr/>
            </p:nvCxnSpPr>
            <p:spPr bwMode="hidden">
              <a:xfrm>
                <a:off x="1449154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7" name="Conector reto 116"/>
              <p:cNvCxnSpPr/>
              <p:nvPr/>
            </p:nvCxnSpPr>
            <p:spPr bwMode="hidden">
              <a:xfrm>
                <a:off x="266598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8" name="Conector reto 117"/>
              <p:cNvCxnSpPr/>
              <p:nvPr/>
            </p:nvCxnSpPr>
            <p:spPr bwMode="hidden">
              <a:xfrm>
                <a:off x="3885119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9" name="Conector reto 118"/>
              <p:cNvCxnSpPr/>
              <p:nvPr/>
            </p:nvCxnSpPr>
            <p:spPr bwMode="hidden">
              <a:xfrm>
                <a:off x="5106502" y="0"/>
                <a:ext cx="6815931" cy="6858000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20" name="Grupo 119"/>
              <p:cNvGrpSpPr/>
              <p:nvPr/>
            </p:nvGrpSpPr>
            <p:grpSpPr bwMode="hidden">
              <a:xfrm>
                <a:off x="6327885" y="0"/>
                <a:ext cx="5864115" cy="5898673"/>
                <a:chOff x="6327885" y="0"/>
                <a:chExt cx="5864115" cy="5898673"/>
              </a:xfrm>
            </p:grpSpPr>
            <p:cxnSp>
              <p:nvCxnSpPr>
                <p:cNvPr id="126" name="Conector reto 125"/>
                <p:cNvCxnSpPr/>
                <p:nvPr/>
              </p:nvCxnSpPr>
              <p:spPr bwMode="hidden">
                <a:xfrm>
                  <a:off x="6327885" y="0"/>
                  <a:ext cx="5864115" cy="5898673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7" name="Conector reto 126"/>
                <p:cNvCxnSpPr/>
                <p:nvPr/>
              </p:nvCxnSpPr>
              <p:spPr bwMode="hidden">
                <a:xfrm>
                  <a:off x="7549268" y="0"/>
                  <a:ext cx="4642732" cy="4672425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8" name="Conector reto 127"/>
                <p:cNvCxnSpPr/>
                <p:nvPr/>
              </p:nvCxnSpPr>
              <p:spPr bwMode="hidden">
                <a:xfrm>
                  <a:off x="8772997" y="0"/>
                  <a:ext cx="3419003" cy="345674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9" name="Conector reto 128"/>
                <p:cNvCxnSpPr/>
                <p:nvPr/>
              </p:nvCxnSpPr>
              <p:spPr bwMode="hidden">
                <a:xfrm>
                  <a:off x="9982200" y="0"/>
                  <a:ext cx="2209800" cy="2226469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0" name="Conector reto 129"/>
                <p:cNvCxnSpPr/>
                <p:nvPr/>
              </p:nvCxnSpPr>
              <p:spPr bwMode="hidden">
                <a:xfrm>
                  <a:off x="11199019" y="0"/>
                  <a:ext cx="992981" cy="1002506"/>
                </a:xfrm>
                <a:prstGeom prst="line">
                  <a:avLst/>
                </a:prstGeom>
                <a:ln>
                  <a:solidFill>
                    <a:schemeClr val="bg1">
                      <a:lumMod val="85000"/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21" name="Conector reto 120"/>
              <p:cNvCxnSpPr/>
              <p:nvPr/>
            </p:nvCxnSpPr>
            <p:spPr bwMode="hidden">
              <a:xfrm flipH="1" flipV="1">
                <a:off x="-1" y="1012053"/>
                <a:ext cx="5828811" cy="58459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Conector reto 121"/>
              <p:cNvCxnSpPr/>
              <p:nvPr/>
            </p:nvCxnSpPr>
            <p:spPr bwMode="hidden">
              <a:xfrm flipH="1" flipV="1">
                <a:off x="-1" y="2227340"/>
                <a:ext cx="4614781" cy="4630658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3" name="Conector reto 122"/>
              <p:cNvCxnSpPr/>
              <p:nvPr/>
            </p:nvCxnSpPr>
            <p:spPr bwMode="hidden">
              <a:xfrm flipH="1" flipV="1">
                <a:off x="-1" y="3432149"/>
                <a:ext cx="3398419" cy="3425849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4" name="Conector reto 123"/>
              <p:cNvCxnSpPr/>
              <p:nvPr/>
            </p:nvCxnSpPr>
            <p:spPr bwMode="hidden">
              <a:xfrm flipH="1" flipV="1">
                <a:off x="-1" y="4651431"/>
                <a:ext cx="2196496" cy="2206567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Conector reto 124"/>
              <p:cNvCxnSpPr/>
              <p:nvPr/>
            </p:nvCxnSpPr>
            <p:spPr bwMode="hidden">
              <a:xfrm flipH="1" flipV="1">
                <a:off x="-1" y="5864453"/>
                <a:ext cx="987003" cy="993545"/>
              </a:xfrm>
              <a:prstGeom prst="line">
                <a:avLst/>
              </a:prstGeom>
              <a:ln>
                <a:solidFill>
                  <a:schemeClr val="bg1">
                    <a:lumMod val="85000"/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1295400" y="503853"/>
            <a:ext cx="9601200" cy="1142385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pt-BR" noProof="0" dirty="0"/>
              <a:t>Clique para editar o estilo de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1295400" y="1981201"/>
            <a:ext cx="9601200" cy="38099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pt-BR" noProof="0" dirty="0"/>
              <a:t>Clique para editar o texto Mestre</a:t>
            </a:r>
          </a:p>
          <a:p>
            <a:pPr lvl="1" rtl="0"/>
            <a:r>
              <a:rPr lang="pt-BR" noProof="0" dirty="0"/>
              <a:t>Segundo nível</a:t>
            </a:r>
          </a:p>
          <a:p>
            <a:pPr lvl="2" rtl="0"/>
            <a:r>
              <a:rPr lang="pt-BR" noProof="0" dirty="0"/>
              <a:t>Terceiro nível</a:t>
            </a:r>
          </a:p>
          <a:p>
            <a:pPr lvl="3" rtl="0"/>
            <a:r>
              <a:rPr lang="pt-BR" noProof="0" dirty="0"/>
              <a:t>Quarto nível</a:t>
            </a:r>
          </a:p>
          <a:p>
            <a:pPr lvl="4" rtl="0"/>
            <a:r>
              <a:rPr lang="pt-BR" noProof="0" dirty="0"/>
              <a:t>Quinto nível</a:t>
            </a:r>
          </a:p>
        </p:txBody>
      </p:sp>
      <p:cxnSp>
        <p:nvCxnSpPr>
          <p:cNvPr id="148" name="Conector reto 147"/>
          <p:cNvCxnSpPr/>
          <p:nvPr userDrawn="1"/>
        </p:nvCxnSpPr>
        <p:spPr>
          <a:xfrm>
            <a:off x="609600" y="6172200"/>
            <a:ext cx="10972800" cy="0"/>
          </a:xfrm>
          <a:prstGeom prst="line">
            <a:avLst/>
          </a:prstGeom>
          <a:ln w="127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609601" y="6289679"/>
            <a:ext cx="6128030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r>
              <a:rPr lang="pt-BR" noProof="0" dirty="0"/>
              <a:t>Adicionar um rodapé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9294042" y="6289679"/>
            <a:ext cx="965946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A04F1B8F-DFE3-4BF7-B882-95DE566932B5}" type="datetime1">
              <a:rPr lang="pt-BR" noProof="0" smtClean="0"/>
              <a:t>19/05/2021</a:t>
            </a:fld>
            <a:endParaRPr lang="pt-BR" noProof="0" dirty="0"/>
          </a:p>
        </p:txBody>
      </p:sp>
      <p:sp>
        <p:nvSpPr>
          <p:cNvPr id="6" name="Espaço reservado para o número do slide 5"/>
          <p:cNvSpPr>
            <a:spLocks noGrp="1"/>
          </p:cNvSpPr>
          <p:nvPr>
            <p:ph type="sldNum" sz="quarter" idx="4"/>
          </p:nvPr>
        </p:nvSpPr>
        <p:spPr>
          <a:xfrm>
            <a:off x="10665311" y="6289679"/>
            <a:ext cx="918882" cy="22243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</a:lstStyle>
          <a:p>
            <a:pPr rtl="0"/>
            <a:fld id="{E31375A4-56A4-47D6-9801-1991572033F7}" type="slidenum">
              <a:rPr lang="pt-BR" noProof="0" smtClean="0"/>
              <a:pPr rtl="0"/>
              <a:t>‹nº›</a:t>
            </a:fld>
            <a:endParaRPr lang="pt-BR" noProof="0" dirty="0"/>
          </a:p>
        </p:txBody>
      </p: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9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79388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79388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Char char="▪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878012" indent="0" algn="l" defTabSz="914400" rtl="0" eaLnBrk="1" latinLnBrk="0" hangingPunct="1">
        <a:lnSpc>
          <a:spcPct val="90000"/>
        </a:lnSpc>
        <a:spcBef>
          <a:spcPts val="600"/>
        </a:spcBef>
        <a:buClr>
          <a:schemeClr val="accent1">
            <a:lumMod val="75000"/>
          </a:schemeClr>
        </a:buClr>
        <a:buSzPct val="100000"/>
        <a:buFont typeface="Arial" pitchFamily="34" charset="0"/>
        <a:buNone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pt-BR" dirty="0"/>
              <a:t>Grupo de Ensino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293845" y="5432564"/>
            <a:ext cx="9604310" cy="648640"/>
          </a:xfrm>
        </p:spPr>
        <p:txBody>
          <a:bodyPr rtlCol="0">
            <a:normAutofit/>
          </a:bodyPr>
          <a:lstStyle/>
          <a:p>
            <a:pPr rtl="0"/>
            <a:r>
              <a:rPr lang="pt-BR" dirty="0"/>
              <a:t>Segundo update</a:t>
            </a:r>
          </a:p>
          <a:p>
            <a:pPr rtl="0"/>
            <a:r>
              <a:rPr lang="pt-BR" dirty="0">
                <a:solidFill>
                  <a:schemeClr val="tx1"/>
                </a:solidFill>
              </a:rPr>
              <a:t>Coordenador: João Pedro Ghidini</a:t>
            </a:r>
          </a:p>
        </p:txBody>
      </p:sp>
    </p:spTree>
    <p:extLst>
      <p:ext uri="{BB962C8B-B14F-4D97-AF65-F5344CB8AC3E}">
        <p14:creationId xmlns:p14="http://schemas.microsoft.com/office/powerpoint/2010/main" val="10690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66AAFFB-D75D-4F52-A57A-65C6760671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Realizamos uma reunião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9B51CA7F-97FB-4BD0-895D-D5D3D6C707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94895" y="2581802"/>
            <a:ext cx="4572000" cy="641350"/>
          </a:xfrm>
        </p:spPr>
        <p:txBody>
          <a:bodyPr/>
          <a:lstStyle/>
          <a:p>
            <a:r>
              <a:rPr lang="pt-BR" b="1" dirty="0"/>
              <a:t>13/05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67D8F842-2692-4E42-9625-BFAEA3A154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694895" y="3108325"/>
            <a:ext cx="5336220" cy="641350"/>
          </a:xfrm>
        </p:spPr>
        <p:txBody>
          <a:bodyPr/>
          <a:lstStyle/>
          <a:p>
            <a:r>
              <a:rPr lang="pt-BR" b="1" dirty="0"/>
              <a:t>Participantes: </a:t>
            </a:r>
            <a:r>
              <a:rPr lang="pt-BR" dirty="0"/>
              <a:t>João, Amanda e Karine.</a:t>
            </a:r>
          </a:p>
        </p:txBody>
      </p:sp>
    </p:spTree>
    <p:extLst>
      <p:ext uri="{BB962C8B-B14F-4D97-AF65-F5344CB8AC3E}">
        <p14:creationId xmlns:p14="http://schemas.microsoft.com/office/powerpoint/2010/main" val="3748036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5AD773F2-48F1-4DB3-8EFC-D0A01F3700D6}"/>
              </a:ext>
            </a:extLst>
          </p:cNvPr>
          <p:cNvSpPr/>
          <p:nvPr/>
        </p:nvSpPr>
        <p:spPr>
          <a:xfrm>
            <a:off x="519295" y="980413"/>
            <a:ext cx="10897388" cy="52073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104AA5-A339-49A7-A030-87E3133F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78" y="-161972"/>
            <a:ext cx="9601200" cy="1142385"/>
          </a:xfrm>
        </p:spPr>
        <p:txBody>
          <a:bodyPr/>
          <a:lstStyle/>
          <a:p>
            <a:r>
              <a:rPr lang="pt-BR" dirty="0"/>
              <a:t>Sobre a reunião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58FF26-7FC0-459D-8C3E-8CF1DF44B157}"/>
              </a:ext>
            </a:extLst>
          </p:cNvPr>
          <p:cNvSpPr/>
          <p:nvPr/>
        </p:nvSpPr>
        <p:spPr>
          <a:xfrm>
            <a:off x="876645" y="1305014"/>
            <a:ext cx="4980373" cy="25745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sng" dirty="0"/>
              <a:t>Karine</a:t>
            </a:r>
          </a:p>
          <a:p>
            <a:pPr algn="ctr"/>
            <a:endParaRPr lang="pt-B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/>
              <a:t>Discutiu sobre alguns marcos históricos a partir de uma linha do tempo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b="1" dirty="0"/>
              <a:t>Próximos passos: </a:t>
            </a:r>
            <a:r>
              <a:rPr lang="pt-BR" dirty="0"/>
              <a:t>aprofundamento em três episódios históricos (início da pesquisa em raios cósmicos, descoberta dos </a:t>
            </a:r>
            <a:r>
              <a:rPr lang="pt-BR" dirty="0" err="1"/>
              <a:t>múons</a:t>
            </a:r>
            <a:r>
              <a:rPr lang="pt-BR" dirty="0"/>
              <a:t> e descoberta experimental dos </a:t>
            </a:r>
            <a:r>
              <a:rPr lang="pt-BR" dirty="0" err="1"/>
              <a:t>píons</a:t>
            </a:r>
            <a:r>
              <a:rPr lang="pt-BR" dirty="0"/>
              <a:t>)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89CBE8F3-00B7-44B4-BF1B-C442DB9C343B}"/>
              </a:ext>
            </a:extLst>
          </p:cNvPr>
          <p:cNvSpPr/>
          <p:nvPr/>
        </p:nvSpPr>
        <p:spPr>
          <a:xfrm>
            <a:off x="6214368" y="1305015"/>
            <a:ext cx="4980373" cy="25745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sng" dirty="0"/>
              <a:t>Amanda</a:t>
            </a:r>
          </a:p>
          <a:p>
            <a:pPr algn="ctr"/>
            <a:endParaRPr lang="pt-B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/>
              <a:t>Discutiu sobre alguns pontos do detector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b="1" dirty="0"/>
              <a:t>Próximos passos: </a:t>
            </a:r>
            <a:r>
              <a:rPr lang="pt-BR" dirty="0"/>
              <a:t>aprofundamento nos pontos que efetivamente serão ensinados aos alunos e ensinar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A8F7397-C2A2-498C-A0B6-4B0E39B052B2}"/>
              </a:ext>
            </a:extLst>
          </p:cNvPr>
          <p:cNvSpPr/>
          <p:nvPr/>
        </p:nvSpPr>
        <p:spPr>
          <a:xfrm>
            <a:off x="936952" y="4817735"/>
            <a:ext cx="10318096" cy="917239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Ambas irão elaborar um documento de aproximadamente 3~4 páginas, apresentando uma proposta concreta de conceitos que serão úteis para o ensino e como ensinar em sala de aula.</a:t>
            </a:r>
          </a:p>
        </p:txBody>
      </p:sp>
    </p:spTree>
    <p:extLst>
      <p:ext uri="{BB962C8B-B14F-4D97-AF65-F5344CB8AC3E}">
        <p14:creationId xmlns:p14="http://schemas.microsoft.com/office/powerpoint/2010/main" val="1976520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0" grpId="0" animBg="1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tângulo 11">
            <a:extLst>
              <a:ext uri="{FF2B5EF4-FFF2-40B4-BE49-F238E27FC236}">
                <a16:creationId xmlns:a16="http://schemas.microsoft.com/office/drawing/2014/main" id="{5AD773F2-48F1-4DB3-8EFC-D0A01F3700D6}"/>
              </a:ext>
            </a:extLst>
          </p:cNvPr>
          <p:cNvSpPr/>
          <p:nvPr/>
        </p:nvSpPr>
        <p:spPr>
          <a:xfrm>
            <a:off x="586090" y="980413"/>
            <a:ext cx="11128208" cy="56689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38104AA5-A339-49A7-A030-87E3133F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78" y="-161972"/>
            <a:ext cx="9601200" cy="1142385"/>
          </a:xfrm>
        </p:spPr>
        <p:txBody>
          <a:bodyPr/>
          <a:lstStyle/>
          <a:p>
            <a:r>
              <a:rPr lang="pt-BR" dirty="0"/>
              <a:t>Sobre a reunião</a:t>
            </a:r>
          </a:p>
        </p:txBody>
      </p:sp>
      <p:sp>
        <p:nvSpPr>
          <p:cNvPr id="3" name="Retângulo 2">
            <a:extLst>
              <a:ext uri="{FF2B5EF4-FFF2-40B4-BE49-F238E27FC236}">
                <a16:creationId xmlns:a16="http://schemas.microsoft.com/office/drawing/2014/main" id="{7C58FF26-7FC0-459D-8C3E-8CF1DF44B157}"/>
              </a:ext>
            </a:extLst>
          </p:cNvPr>
          <p:cNvSpPr/>
          <p:nvPr/>
        </p:nvSpPr>
        <p:spPr>
          <a:xfrm>
            <a:off x="876645" y="1305014"/>
            <a:ext cx="4980373" cy="25745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b="1" u="sng" dirty="0"/>
              <a:t>João</a:t>
            </a:r>
          </a:p>
          <a:p>
            <a:pPr algn="ctr"/>
            <a:endParaRPr lang="pt-B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dirty="0"/>
              <a:t>Apresentação das Estratégias de Design</a:t>
            </a:r>
          </a:p>
          <a:p>
            <a:pPr marL="285750" indent="-285750" algn="ctr">
              <a:buFont typeface="Arial" panose="020B0604020202020204" pitchFamily="34" charset="0"/>
              <a:buChar char="•"/>
            </a:pPr>
            <a:endParaRPr lang="pt-BR" dirty="0"/>
          </a:p>
          <a:p>
            <a:pPr marL="285750" indent="-285750" algn="ctr">
              <a:buFont typeface="Arial" panose="020B0604020202020204" pitchFamily="34" charset="0"/>
              <a:buChar char="•"/>
            </a:pPr>
            <a:r>
              <a:rPr lang="pt-BR" b="1" dirty="0"/>
              <a:t>Próximos passos: </a:t>
            </a:r>
            <a:r>
              <a:rPr lang="pt-BR" dirty="0"/>
              <a:t>elaboração de um plano aula-a-aula, conectando as diferentes atividades que estão sendo elaboradas. Elaboração de aulas vinculadas ao chuveiro de raios cósmicos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A8F7397-C2A2-498C-A0B6-4B0E39B052B2}"/>
              </a:ext>
            </a:extLst>
          </p:cNvPr>
          <p:cNvSpPr/>
          <p:nvPr/>
        </p:nvSpPr>
        <p:spPr>
          <a:xfrm>
            <a:off x="9696750" y="2095899"/>
            <a:ext cx="1815687" cy="692897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Documento com 13 páginas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F3BDD61-1A1F-4CDC-A53E-F820AA79C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1518" y="1148262"/>
            <a:ext cx="2783371" cy="2263809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C030B7DE-05A5-4A71-96B6-9F6F11CE70BA}"/>
              </a:ext>
            </a:extLst>
          </p:cNvPr>
          <p:cNvSpPr/>
          <p:nvPr/>
        </p:nvSpPr>
        <p:spPr>
          <a:xfrm>
            <a:off x="631014" y="4135211"/>
            <a:ext cx="2982198" cy="2375525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b="1" u="sng" dirty="0"/>
              <a:t>Plano aula-a-aula: </a:t>
            </a:r>
            <a:r>
              <a:rPr lang="pt-BR" sz="1400" dirty="0"/>
              <a:t>Destinando aproximadamente 1 página por aula, o documento deve discutir quais os objetivos de cada aula, falando de onde está partindo para onde se quer chegar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36D7D880-AB63-4B41-BE3E-4B6EBC375DF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58884" y="3995064"/>
            <a:ext cx="2043017" cy="2375526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E1B3ED33-A284-4347-A711-6834E79845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874" y="3811989"/>
            <a:ext cx="2574916" cy="2837386"/>
          </a:xfrm>
          <a:prstGeom prst="rect">
            <a:avLst/>
          </a:prstGeom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EFE94302-5896-48B1-9299-BFBCE23F40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61121" y="4069205"/>
            <a:ext cx="2918181" cy="21627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703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8104AA5-A339-49A7-A030-87E3133F78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24378" y="-161972"/>
            <a:ext cx="9601200" cy="1142385"/>
          </a:xfrm>
        </p:spPr>
        <p:txBody>
          <a:bodyPr/>
          <a:lstStyle/>
          <a:p>
            <a:r>
              <a:rPr lang="pt-BR" dirty="0"/>
              <a:t>Algumas conversas com os professores</a:t>
            </a:r>
          </a:p>
        </p:txBody>
      </p:sp>
      <p:sp>
        <p:nvSpPr>
          <p:cNvPr id="4" name="Retângulo 3">
            <a:extLst>
              <a:ext uri="{FF2B5EF4-FFF2-40B4-BE49-F238E27FC236}">
                <a16:creationId xmlns:a16="http://schemas.microsoft.com/office/drawing/2014/main" id="{4A8F7397-C2A2-498C-A0B6-4B0E39B052B2}"/>
              </a:ext>
            </a:extLst>
          </p:cNvPr>
          <p:cNvSpPr/>
          <p:nvPr/>
        </p:nvSpPr>
        <p:spPr>
          <a:xfrm>
            <a:off x="865930" y="1944210"/>
            <a:ext cx="10318096" cy="1589103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/>
              <a:t>A Ana, o Kleber e o </a:t>
            </a:r>
            <a:r>
              <a:rPr lang="pt-BR" dirty="0" err="1"/>
              <a:t>Elcio</a:t>
            </a:r>
            <a:r>
              <a:rPr lang="pt-BR" dirty="0"/>
              <a:t> comentaram que apesar de não estarem conseguindo participar das reuniões, estão bem conectados ao projeto.</a:t>
            </a:r>
          </a:p>
          <a:p>
            <a:pPr algn="ctr"/>
            <a:endParaRPr lang="pt-BR" dirty="0"/>
          </a:p>
          <a:p>
            <a:pPr algn="ctr"/>
            <a:r>
              <a:rPr lang="pt-BR" dirty="0"/>
              <a:t>A professora Suzana Salem (IFUSP) conversou comigo e topou participar do grupo de ensino.</a:t>
            </a:r>
          </a:p>
        </p:txBody>
      </p:sp>
    </p:spTree>
    <p:extLst>
      <p:ext uri="{BB962C8B-B14F-4D97-AF65-F5344CB8AC3E}">
        <p14:creationId xmlns:p14="http://schemas.microsoft.com/office/powerpoint/2010/main" val="1897414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 rtlCol="0">
            <a:normAutofit/>
          </a:bodyPr>
          <a:lstStyle/>
          <a:p>
            <a:pPr rtl="0"/>
            <a:r>
              <a:rPr lang="pt-BR" sz="5600" dirty="0"/>
              <a:t>Obrigado pela atenção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r>
              <a:rPr lang="pt-BR" dirty="0"/>
              <a:t>joao.ghidini.silva@usp.br</a:t>
            </a:r>
          </a:p>
        </p:txBody>
      </p:sp>
    </p:spTree>
    <p:extLst>
      <p:ext uri="{BB962C8B-B14F-4D97-AF65-F5344CB8AC3E}">
        <p14:creationId xmlns:p14="http://schemas.microsoft.com/office/powerpoint/2010/main" val="236229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Grade de Diamante 16:9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6308517_TF03031015.potx" id="{77D3BC2D-D713-489A-9D26-88797065ABE8}" vid="{BA0F8EFF-EAFB-4EE1-B40D-8468E72F0BB1}"/>
    </a:ext>
  </a:extLst>
</a:theme>
</file>

<file path=ppt/theme/theme2.xml><?xml version="1.0" encoding="utf-8"?>
<a:theme xmlns:a="http://schemas.openxmlformats.org/drawingml/2006/main" name="Tema do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o Office">
  <a:themeElements>
    <a:clrScheme name="DiamondGrid">
      <a:dk1>
        <a:srgbClr val="2D2E2D"/>
      </a:dk1>
      <a:lt1>
        <a:sysClr val="window" lastClr="FFFFFF"/>
      </a:lt1>
      <a:dk2>
        <a:srgbClr val="000000"/>
      </a:dk2>
      <a:lt2>
        <a:srgbClr val="EAEAEA"/>
      </a:lt2>
      <a:accent1>
        <a:srgbClr val="D15A3E"/>
      </a:accent1>
      <a:accent2>
        <a:srgbClr val="B2B2B2"/>
      </a:accent2>
      <a:accent3>
        <a:srgbClr val="4F91A1"/>
      </a:accent3>
      <a:accent4>
        <a:srgbClr val="F0BA34"/>
      </a:accent4>
      <a:accent5>
        <a:srgbClr val="AEB733"/>
      </a:accent5>
      <a:accent6>
        <a:srgbClr val="926397"/>
      </a:accent6>
      <a:hlink>
        <a:srgbClr val="4F91A1"/>
      </a:hlink>
      <a:folHlink>
        <a:srgbClr val="808080"/>
      </a:folHlink>
    </a:clrScheme>
    <a:fontScheme name="Arial">
      <a:maj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Apresentação da grade de diamante empresarial (widescreen)</Template>
  <TotalTime>123</TotalTime>
  <Words>246</Words>
  <Application>Microsoft Office PowerPoint</Application>
  <PresentationFormat>Widescreen</PresentationFormat>
  <Paragraphs>34</Paragraphs>
  <Slides>6</Slides>
  <Notes>2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8" baseType="lpstr">
      <vt:lpstr>Arial</vt:lpstr>
      <vt:lpstr>Grade de Diamante 16:9</vt:lpstr>
      <vt:lpstr>Grupo de Ensino</vt:lpstr>
      <vt:lpstr>Realizamos uma reunião</vt:lpstr>
      <vt:lpstr>Sobre a reunião</vt:lpstr>
      <vt:lpstr>Sobre a reunião</vt:lpstr>
      <vt:lpstr>Algumas conversas com os professores</vt:lpstr>
      <vt:lpstr>Obrigado pela atenção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Grupo de Ensino</dc:title>
  <dc:creator>Joao</dc:creator>
  <cp:lastModifiedBy>Joao</cp:lastModifiedBy>
  <cp:revision>14</cp:revision>
  <dcterms:created xsi:type="dcterms:W3CDTF">2021-04-21T16:06:47Z</dcterms:created>
  <dcterms:modified xsi:type="dcterms:W3CDTF">2021-05-19T18:00:47Z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