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1" r:id="rId2"/>
    <p:sldId id="257" r:id="rId3"/>
    <p:sldId id="271" r:id="rId4"/>
    <p:sldId id="265" r:id="rId5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88B9B7-6BD6-4242-A4F6-224583E9BB18}" type="datetime1">
              <a:rPr lang="pt-BR" smtClean="0"/>
              <a:t>21/04/2021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D84F729-B429-487C-A996-6CE0DFB53855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4" name="Espaço reservado para 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2869989-EB00-4EE7-BCB5-25BDC5BB29F8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1978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2869989-EB00-4EE7-BCB5-25BDC5BB29F8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808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Conector reto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o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Conector reto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ctor reto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o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Conector reto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Conector reto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o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Conector reto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o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Conector reto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Conector reto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rtlCol="0"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0FA058-471D-4FFB-8372-3559F7C86DB7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D57174-64C5-4919-8608-FF00C64CBE00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6DCBA4-C353-47EC-8241-18A0DA3A5C1B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Conector reto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o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Conector reto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upo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o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Conector reto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upo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051742-82EB-42D7-BB6E-B395D51B875F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844F69-8BBE-4C0B-965F-D17F50C8E650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B90ADF-DE55-4142-8D04-EBD4B8F74FFD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o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Conector reto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to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to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to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to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to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to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to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to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to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ector reto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to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ector reto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ector reto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ector reto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ector reto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upo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Conector reto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ector reto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ector reto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ector reto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ector reto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upo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Conector reto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ector reto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ector reto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Conector reto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Conector reto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Conector reto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ector reto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ector reto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to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to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upo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Conector reto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ector reto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ector reto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ector reto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ector reto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upo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Conector reto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Conector reto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Conector reto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Conector reto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Conector reto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Conector reto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ector reto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ector reto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ector reto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ector reto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Espaço reservado para rodapé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212" name="Espaço reservado para data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6A890C-6452-49A1-B0D9-AA8036D5237E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214" name="Espaço reservado para o número do slide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Conector reto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to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upo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Conector reto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upo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to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reto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o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Conector reto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upo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to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to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tângulo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60" name="Conector reto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1623B0F-75CC-4C46-A6C5-4A410D901FCD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8" name="Espaço reservado para o número do slide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Conector reto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o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Conector reto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o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o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Conector reto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upo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tângulo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59" name="Conector reto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o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Conector reto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to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to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ector reto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ector reto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reto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to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ector reto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ector reto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ector reto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to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ector reto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ctor reto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ctor reto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ector reto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ector reto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upo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Conector reto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to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to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to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to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upo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Conector reto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ector reto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ector reto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ector reto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ector reto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Conector reto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to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ector reto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to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to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o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Conector reto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to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to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to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to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upo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Conector reto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ector reto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ector reto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ector reto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ector reto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Conector reto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ector reto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ector reto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ector reto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ector reto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cxnSp>
        <p:nvCxnSpPr>
          <p:cNvPr id="148" name="Conector reto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A04F1B8F-DFE3-4BF7-B882-95DE566932B5}" type="datetime1">
              <a:rPr lang="pt-BR" noProof="0" smtClean="0"/>
              <a:t>21/04/2021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Grupo de Ensino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648640"/>
          </a:xfrm>
        </p:spPr>
        <p:txBody>
          <a:bodyPr rtlCol="0">
            <a:normAutofit/>
          </a:bodyPr>
          <a:lstStyle/>
          <a:p>
            <a:pPr rtl="0"/>
            <a:r>
              <a:rPr lang="pt-BR" dirty="0"/>
              <a:t>Primeiro update</a:t>
            </a:r>
          </a:p>
          <a:p>
            <a:pPr rtl="0"/>
            <a:r>
              <a:rPr lang="pt-BR" dirty="0">
                <a:solidFill>
                  <a:schemeClr val="tx1"/>
                </a:solidFill>
              </a:rPr>
              <a:t>Coordenador: João Pedro Ghidini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Realizamos uma reunião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95400" y="1981201"/>
            <a:ext cx="9601200" cy="4162147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pt-BR" b="1" dirty="0"/>
              <a:t>Propósito: </a:t>
            </a:r>
            <a:r>
              <a:rPr lang="pt-BR" dirty="0"/>
              <a:t>conversa com os/as discentes universitários/as (João, Karine e Amanda)</a:t>
            </a:r>
          </a:p>
          <a:p>
            <a:pPr rtl="0"/>
            <a:r>
              <a:rPr lang="pt-BR" b="1" dirty="0"/>
              <a:t>Participantes: </a:t>
            </a:r>
            <a:r>
              <a:rPr lang="pt-BR" dirty="0"/>
              <a:t>João, Karine, Amanda, Marco, Ivã, Marcelo, Élcio e Carlos.</a:t>
            </a:r>
          </a:p>
          <a:p>
            <a:pPr rtl="0"/>
            <a:r>
              <a:rPr lang="pt-BR" dirty="0"/>
              <a:t>Estabelecimento de objetivos comuns para as propostas didáticas</a:t>
            </a:r>
          </a:p>
          <a:p>
            <a:pPr lvl="1"/>
            <a:r>
              <a:rPr lang="pt-BR" dirty="0"/>
              <a:t>Cultura científica e a Física Moderna e Contemporânea</a:t>
            </a:r>
          </a:p>
          <a:p>
            <a:pPr lvl="1"/>
            <a:r>
              <a:rPr lang="pt-BR" dirty="0"/>
              <a:t>Natureza da ciência: individual e coletivo</a:t>
            </a:r>
          </a:p>
          <a:p>
            <a:pPr rtl="0"/>
            <a:r>
              <a:rPr lang="pt-BR" dirty="0"/>
              <a:t>Estabelecimento de uma meta</a:t>
            </a:r>
          </a:p>
          <a:p>
            <a:pPr lvl="1"/>
            <a:r>
              <a:rPr lang="pt-BR" dirty="0"/>
              <a:t>Aplicação no segundo semestre de 2021 – Itinerário Formativo</a:t>
            </a:r>
          </a:p>
          <a:p>
            <a:pPr rtl="0"/>
            <a:r>
              <a:rPr lang="pt-BR" dirty="0"/>
              <a:t>Discussão de possíveis obstáculos</a:t>
            </a:r>
          </a:p>
          <a:p>
            <a:pPr lvl="1"/>
            <a:r>
              <a:rPr lang="pt-BR" dirty="0"/>
              <a:t>Conhecimento científico</a:t>
            </a:r>
          </a:p>
          <a:p>
            <a:pPr lvl="1"/>
            <a:r>
              <a:rPr lang="pt-BR" dirty="0"/>
              <a:t>Dificuldades locais</a:t>
            </a:r>
          </a:p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69395E-C317-4BAA-A41A-6D532BE3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Próximos passos - Reunião 22/04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7246AC-1EEF-4C69-8F6B-F6C1EE390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Apresentação de alguns elementos para embasamento pedagógico</a:t>
            </a:r>
          </a:p>
          <a:p>
            <a:pPr lvl="1"/>
            <a:r>
              <a:rPr lang="pt-BR" dirty="0"/>
              <a:t>Comentários sobre a “biblioteca” no drive</a:t>
            </a:r>
          </a:p>
          <a:p>
            <a:pPr lvl="1"/>
            <a:r>
              <a:rPr lang="pt-BR" dirty="0"/>
              <a:t>Metodologia para elaboração do Itinerário Formativo</a:t>
            </a:r>
          </a:p>
          <a:p>
            <a:pPr lvl="1"/>
            <a:r>
              <a:rPr lang="pt-BR" dirty="0"/>
              <a:t>Referências para tentar lidar com os obstáculos e alcançar os objetivos</a:t>
            </a:r>
          </a:p>
          <a:p>
            <a:pPr lvl="1"/>
            <a:r>
              <a:rPr lang="pt-BR" dirty="0"/>
              <a:t>Diálogo com abordagens de investigação e abordagens mão na massa</a:t>
            </a:r>
          </a:p>
          <a:p>
            <a:r>
              <a:rPr lang="pt-BR" dirty="0"/>
              <a:t>Encaminhamentos</a:t>
            </a:r>
          </a:p>
          <a:p>
            <a:pPr lvl="1"/>
            <a:r>
              <a:rPr lang="pt-BR" dirty="0"/>
              <a:t>Tarefas para os/as discentes universitários/as.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269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pt-BR" sz="5600" dirty="0"/>
              <a:t>Obrigado pela atenção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pt-BR" dirty="0"/>
              <a:t>joao.ghidini.silva@usp.br</a:t>
            </a:r>
          </a:p>
        </p:txBody>
      </p:sp>
    </p:spTree>
    <p:extLst>
      <p:ext uri="{BB962C8B-B14F-4D97-AF65-F5344CB8AC3E}">
        <p14:creationId xmlns:p14="http://schemas.microsoft.com/office/powerpoint/2010/main" val="236229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e de Diamante 16: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17_TF03031015.potx" id="{77D3BC2D-D713-489A-9D26-88797065ABE8}" vid="{BA0F8EFF-EAFB-4EE1-B40D-8468E72F0BB1}"/>
    </a:ext>
  </a:extLst>
</a:theme>
</file>

<file path=ppt/theme/theme2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da grade de diamante empresarial (widescreen)</Template>
  <TotalTime>44</TotalTime>
  <Words>166</Words>
  <Application>Microsoft Office PowerPoint</Application>
  <PresentationFormat>Widescreen</PresentationFormat>
  <Paragraphs>27</Paragraphs>
  <Slides>4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6" baseType="lpstr">
      <vt:lpstr>Arial</vt:lpstr>
      <vt:lpstr>Grade de Diamante 16:9</vt:lpstr>
      <vt:lpstr>Grupo de Ensino</vt:lpstr>
      <vt:lpstr>Realizamos uma reunião</vt:lpstr>
      <vt:lpstr>Próximos passos - Reunião 22/04</vt:lpstr>
      <vt:lpstr>Obrigado pela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Ensino</dc:title>
  <dc:creator>Joao</dc:creator>
  <cp:lastModifiedBy>Joao</cp:lastModifiedBy>
  <cp:revision>6</cp:revision>
  <dcterms:created xsi:type="dcterms:W3CDTF">2021-04-21T16:06:47Z</dcterms:created>
  <dcterms:modified xsi:type="dcterms:W3CDTF">2021-04-21T16:51:16Z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