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42" r:id="rId1"/>
  </p:sldMasterIdLst>
  <p:notesMasterIdLst>
    <p:notesMasterId r:id="rId30"/>
  </p:notesMasterIdLst>
  <p:sldIdLst>
    <p:sldId id="256" r:id="rId2"/>
    <p:sldId id="257" r:id="rId3"/>
    <p:sldId id="282" r:id="rId4"/>
    <p:sldId id="284" r:id="rId5"/>
    <p:sldId id="285" r:id="rId6"/>
    <p:sldId id="259" r:id="rId7"/>
    <p:sldId id="298" r:id="rId8"/>
    <p:sldId id="307" r:id="rId9"/>
    <p:sldId id="287" r:id="rId10"/>
    <p:sldId id="291" r:id="rId11"/>
    <p:sldId id="306" r:id="rId12"/>
    <p:sldId id="293" r:id="rId13"/>
    <p:sldId id="294" r:id="rId14"/>
    <p:sldId id="295" r:id="rId15"/>
    <p:sldId id="296" r:id="rId16"/>
    <p:sldId id="297" r:id="rId17"/>
    <p:sldId id="299" r:id="rId18"/>
    <p:sldId id="300" r:id="rId19"/>
    <p:sldId id="301" r:id="rId20"/>
    <p:sldId id="317" r:id="rId21"/>
    <p:sldId id="324" r:id="rId22"/>
    <p:sldId id="323" r:id="rId23"/>
    <p:sldId id="325" r:id="rId24"/>
    <p:sldId id="288" r:id="rId25"/>
    <p:sldId id="326" r:id="rId26"/>
    <p:sldId id="328" r:id="rId27"/>
    <p:sldId id="271" r:id="rId28"/>
    <p:sldId id="264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28" autoAdjust="0"/>
    <p:restoredTop sz="94794" autoAdjust="0"/>
  </p:normalViewPr>
  <p:slideViewPr>
    <p:cSldViewPr snapToGrid="0">
      <p:cViewPr varScale="1">
        <p:scale>
          <a:sx n="71" d="100"/>
          <a:sy n="71" d="100"/>
        </p:scale>
        <p:origin x="811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272514-7E3F-450F-BC14-2EED7FB551AE}" type="datetimeFigureOut">
              <a:rPr lang="es-MX" smtClean="0"/>
              <a:t>04/09/2025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DB724-A43E-4546-9A2E-B962ACD1926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645162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FBF4CFF6-D6FA-41F7-BD00-67B5AE326ABB}" type="datetime1">
              <a:rPr lang="es-MX" smtClean="0"/>
              <a:t>04/09/2025</a:t>
            </a:fld>
            <a:endParaRPr lang="es-MX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A6C4AF5-A224-4D07-9959-C1A87003C1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78057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26886-5091-4F70-A81F-2E7825067D40}" type="datetime1">
              <a:rPr lang="es-MX" smtClean="0"/>
              <a:t>04/09/2025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C4AF5-A224-4D07-9959-C1A87003C1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84886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88D56-89F7-4673-92CD-BC1CC3F797D5}" type="datetime1">
              <a:rPr lang="es-MX" smtClean="0"/>
              <a:t>04/09/2025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C4AF5-A224-4D07-9959-C1A87003C1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43140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71845-2AD0-46E9-ADE0-6DC097496DB7}" type="datetime1">
              <a:rPr lang="es-MX" smtClean="0"/>
              <a:t>04/09/2025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C4AF5-A224-4D07-9959-C1A87003C1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48386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0B3E5D3A-AB41-4CB8-BC4F-0CB32EB06FBD}" type="datetime1">
              <a:rPr lang="es-MX" smtClean="0"/>
              <a:t>04/09/2025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AA6C4AF5-A224-4D07-9959-C1A87003C1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71206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E67EA-F4E4-4994-AF7F-5A6350EE3494}" type="datetime1">
              <a:rPr lang="es-MX" smtClean="0"/>
              <a:t>04/09/2025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C4AF5-A224-4D07-9959-C1A87003C1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3303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13F71-EF20-43D0-BC9D-E05BE6D2EB28}" type="datetime1">
              <a:rPr lang="es-MX" smtClean="0"/>
              <a:t>04/09/2025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C4AF5-A224-4D07-9959-C1A87003C1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4359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06C48-1791-4535-91E6-75FB2D2F551F}" type="datetime1">
              <a:rPr lang="es-MX" smtClean="0"/>
              <a:t>04/09/2025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C4AF5-A224-4D07-9959-C1A87003C1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42810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83B5D-C355-4A9D-B40B-0920CC6BC2EF}" type="datetime1">
              <a:rPr lang="es-MX" smtClean="0"/>
              <a:t>04/09/2025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C4AF5-A224-4D07-9959-C1A87003C18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61263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42389-D670-4D50-A531-20E8895B8A55}" type="datetime1">
              <a:rPr lang="es-MX" smtClean="0"/>
              <a:t>04/09/2025</a:t>
            </a:fld>
            <a:endParaRPr lang="es-MX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s-MX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AA6C4AF5-A224-4D07-9959-C1A87003C186}" type="slidenum">
              <a:rPr lang="es-MX" smtClean="0"/>
              <a:t>‹Nº›</a:t>
            </a:fld>
            <a:endParaRPr lang="es-MX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69047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7502E63-955B-406C-9519-9ABCD1523F50}" type="datetime1">
              <a:rPr lang="es-MX" smtClean="0"/>
              <a:t>04/09/2025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AA6C4AF5-A224-4D07-9959-C1A87003C186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43515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66E3201-602C-43E8-8A6A-51CC6D3671EB}" type="datetime1">
              <a:rPr lang="es-MX" smtClean="0"/>
              <a:t>04/09/2025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A6C4AF5-A224-4D07-9959-C1A87003C186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1047367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3" r:id="rId1"/>
    <p:sldLayoutId id="2147483944" r:id="rId2"/>
    <p:sldLayoutId id="2147483945" r:id="rId3"/>
    <p:sldLayoutId id="2147483946" r:id="rId4"/>
    <p:sldLayoutId id="2147483947" r:id="rId5"/>
    <p:sldLayoutId id="2147483948" r:id="rId6"/>
    <p:sldLayoutId id="2147483949" r:id="rId7"/>
    <p:sldLayoutId id="2147483950" r:id="rId8"/>
    <p:sldLayoutId id="2147483951" r:id="rId9"/>
    <p:sldLayoutId id="2147483952" r:id="rId10"/>
    <p:sldLayoutId id="214748395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Relationship Id="rId6" Type="http://schemas.openxmlformats.org/officeDocument/2006/relationships/slide" Target="slide26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slide" Target="slide6.xml"/><Relationship Id="rId7" Type="http://schemas.openxmlformats.org/officeDocument/2006/relationships/image" Target="../media/image52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1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svg"/><Relationship Id="rId3" Type="http://schemas.openxmlformats.org/officeDocument/2006/relationships/image" Target="../media/image62.png"/><Relationship Id="rId7" Type="http://schemas.openxmlformats.org/officeDocument/2006/relationships/image" Target="../media/image65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slide" Target="slide25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slide" Target="slide25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9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9BD02F-58FA-FB0F-BFDB-7F89EE50AC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4172" y="2073487"/>
            <a:ext cx="10963656" cy="2091267"/>
          </a:xfrm>
        </p:spPr>
        <p:txBody>
          <a:bodyPr>
            <a:normAutofit/>
          </a:bodyPr>
          <a:lstStyle/>
          <a:p>
            <a:pPr algn="ctr"/>
            <a:r>
              <a:rPr lang="en-US" sz="4400" noProof="0" dirty="0"/>
              <a:t>Charged polaron at finite momentum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4A63136-25C5-EB9B-CE3E-05EDA3763A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6840" y="3938693"/>
            <a:ext cx="9418320" cy="1691640"/>
          </a:xfrm>
        </p:spPr>
        <p:txBody>
          <a:bodyPr>
            <a:normAutofit/>
          </a:bodyPr>
          <a:lstStyle/>
          <a:p>
            <a:pPr algn="ctr"/>
            <a:r>
              <a:rPr lang="en-US" noProof="0" dirty="0"/>
              <a:t>Grover D. Andrade Sánchez</a:t>
            </a:r>
          </a:p>
          <a:p>
            <a:pPr algn="ctr"/>
            <a:r>
              <a:rPr lang="en-US" noProof="0" dirty="0"/>
              <a:t>-o-</a:t>
            </a:r>
          </a:p>
          <a:p>
            <a:pPr algn="ctr"/>
            <a:r>
              <a:rPr lang="en-US" noProof="0" dirty="0"/>
              <a:t>Dr. Arturo Camacho Guardian</a:t>
            </a: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085ABECD-D736-4BDD-52F7-60C9CB2829A8}"/>
              </a:ext>
            </a:extLst>
          </p:cNvPr>
          <p:cNvSpPr txBox="1">
            <a:spLocks/>
          </p:cNvSpPr>
          <p:nvPr/>
        </p:nvSpPr>
        <p:spPr>
          <a:xfrm>
            <a:off x="4292917" y="5022988"/>
            <a:ext cx="3606166" cy="4769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800" kern="1200" cap="all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  <a:defRPr sz="12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noProof="0" dirty="0"/>
              <a:t>September 5, 2025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1E66153-A1C8-6521-90E3-46837D20C0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1001" y="3614797"/>
            <a:ext cx="1402177" cy="1573659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5DD96C33-34A0-D029-C00D-FF3B99C4CA4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929" t="14042" r="25071" b="13759"/>
          <a:stretch/>
        </p:blipFill>
        <p:spPr>
          <a:xfrm>
            <a:off x="8852029" y="3614797"/>
            <a:ext cx="1478970" cy="1601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7415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DC8868E-AE5F-4657-5480-2057070690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5317DEC7-1A90-4B5B-CB0A-203B79B75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C4AF5-A224-4D07-9959-C1A87003C186}" type="slidenum">
              <a:rPr lang="en-US" noProof="0" smtClean="0"/>
              <a:t>10</a:t>
            </a:fld>
            <a:endParaRPr lang="en-US" noProof="0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0D6862E4-F5EE-3981-EF96-85E9C7AA9F44}"/>
              </a:ext>
            </a:extLst>
          </p:cNvPr>
          <p:cNvSpPr txBox="1"/>
          <p:nvPr/>
        </p:nvSpPr>
        <p:spPr>
          <a:xfrm>
            <a:off x="357662" y="2638750"/>
            <a:ext cx="5877763" cy="584775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3200" noProof="0" dirty="0"/>
              <a:t>Definition of the Scattering-Length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A57079A0-FE6F-16FE-4103-AA899508B7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31861" y="3429000"/>
            <a:ext cx="6527272" cy="123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ítulo 1">
                <a:extLst>
                  <a:ext uri="{FF2B5EF4-FFF2-40B4-BE49-F238E27FC236}">
                    <a16:creationId xmlns:a16="http://schemas.microsoft.com/office/drawing/2014/main" id="{9395796A-312C-7710-1E2C-C3FABC0B87C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9144000" y="2004407"/>
                <a:ext cx="2715768" cy="825869"/>
              </a:xfrm>
            </p:spPr>
            <p:txBody>
              <a:bodyPr/>
              <a:lstStyle/>
              <a:p>
                <a:pPr/>
                <a:r>
                  <a:rPr lang="en-US" noProof="0" dirty="0"/>
                  <a:t>Scattering-Length</a:t>
                </a:r>
                <a:br>
                  <a:rPr lang="en-US" noProof="0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noProof="0" dirty="0"/>
              </a:p>
            </p:txBody>
          </p:sp>
        </mc:Choice>
        <mc:Fallback xmlns="">
          <p:sp>
            <p:nvSpPr>
              <p:cNvPr id="8" name="Título 1">
                <a:extLst>
                  <a:ext uri="{FF2B5EF4-FFF2-40B4-BE49-F238E27FC236}">
                    <a16:creationId xmlns:a16="http://schemas.microsoft.com/office/drawing/2014/main" id="{9395796A-312C-7710-1E2C-C3FABC0B87C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9144000" y="2004407"/>
                <a:ext cx="2715768" cy="825869"/>
              </a:xfrm>
              <a:blipFill>
                <a:blip r:embed="rId3"/>
                <a:stretch>
                  <a:fillRect l="-4484" t="-17037" r="-897" b="-1259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Marcador de texto 3">
            <a:extLst>
              <a:ext uri="{FF2B5EF4-FFF2-40B4-BE49-F238E27FC236}">
                <a16:creationId xmlns:a16="http://schemas.microsoft.com/office/drawing/2014/main" id="{54E379D1-8837-10C1-38B9-DFF405295B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144000" y="2866853"/>
            <a:ext cx="2647950" cy="1984664"/>
          </a:xfrm>
        </p:spPr>
        <p:txBody>
          <a:bodyPr/>
          <a:lstStyle/>
          <a:p>
            <a:pPr marL="285750" indent="-285750">
              <a:buFontTx/>
              <a:buChar char="-"/>
            </a:pPr>
            <a:r>
              <a:rPr lang="en-US" noProof="0" dirty="0"/>
              <a:t>By solving the Lippmann-Schwinger equation</a:t>
            </a:r>
          </a:p>
          <a:p>
            <a:pPr marL="285750" indent="-285750">
              <a:buFontTx/>
              <a:buChar char="-"/>
            </a:pPr>
            <a:endParaRPr lang="en-US" noProof="0" dirty="0"/>
          </a:p>
          <a:p>
            <a:endParaRPr lang="en-US" noProof="0" dirty="0"/>
          </a:p>
          <a:p>
            <a:pPr marL="285750" indent="-285750">
              <a:buFontTx/>
              <a:buChar char="-"/>
            </a:pPr>
            <a:endParaRPr lang="en-US" noProof="0" dirty="0"/>
          </a:p>
          <a:p>
            <a:pPr marL="285750" indent="-285750">
              <a:buFontTx/>
              <a:buChar char="-"/>
            </a:pPr>
            <a:endParaRPr lang="en-US" noProof="0" dirty="0"/>
          </a:p>
          <a:p>
            <a:pPr marL="285750" indent="-285750">
              <a:buFontTx/>
              <a:buChar char="-"/>
            </a:pPr>
            <a:endParaRPr lang="en-US" noProof="0" dirty="0"/>
          </a:p>
          <a:p>
            <a:pPr marL="285750" indent="-285750">
              <a:buFontTx/>
              <a:buChar char="-"/>
            </a:pPr>
            <a:endParaRPr lang="en-US" noProof="0" dirty="0"/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E1A913F1-2448-01BF-4480-1DF7240225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204613" y="3555513"/>
            <a:ext cx="2566555" cy="14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43861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0905EF1-1132-70B2-74B2-4A3FA05845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ítulo 1">
                <a:extLst>
                  <a:ext uri="{FF2B5EF4-FFF2-40B4-BE49-F238E27FC236}">
                    <a16:creationId xmlns:a16="http://schemas.microsoft.com/office/drawing/2014/main" id="{01441065-CECD-A624-35BC-DEC3CB48CE1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9144000" y="2004407"/>
                <a:ext cx="2715768" cy="825869"/>
              </a:xfrm>
            </p:spPr>
            <p:txBody>
              <a:bodyPr/>
              <a:lstStyle/>
              <a:p>
                <a:pPr/>
                <a:r>
                  <a:rPr lang="en-US" noProof="0" dirty="0"/>
                  <a:t>Scattering-Length</a:t>
                </a:r>
                <a:br>
                  <a:rPr lang="en-US" noProof="0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noProof="0" dirty="0"/>
              </a:p>
            </p:txBody>
          </p:sp>
        </mc:Choice>
        <mc:Fallback xmlns="">
          <p:sp>
            <p:nvSpPr>
              <p:cNvPr id="2" name="Título 1">
                <a:extLst>
                  <a:ext uri="{FF2B5EF4-FFF2-40B4-BE49-F238E27FC236}">
                    <a16:creationId xmlns:a16="http://schemas.microsoft.com/office/drawing/2014/main" id="{01441065-CECD-A624-35BC-DEC3CB48CE1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9144000" y="2004407"/>
                <a:ext cx="2715768" cy="825869"/>
              </a:xfrm>
              <a:blipFill>
                <a:blip r:embed="rId2"/>
                <a:stretch>
                  <a:fillRect l="-4484" t="-17037" r="-897" b="-1259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7DE17E0-3C67-C7B2-762E-33ED4EBEA3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144000" y="2866853"/>
            <a:ext cx="2647950" cy="1984664"/>
          </a:xfrm>
        </p:spPr>
        <p:txBody>
          <a:bodyPr/>
          <a:lstStyle/>
          <a:p>
            <a:pPr marL="285750" indent="-285750">
              <a:buFontTx/>
              <a:buChar char="-"/>
            </a:pPr>
            <a:r>
              <a:rPr lang="en-US" noProof="0" dirty="0"/>
              <a:t>By solving the Lippmann-Schwinger equation</a:t>
            </a:r>
          </a:p>
          <a:p>
            <a:pPr marL="285750" indent="-285750">
              <a:buFontTx/>
              <a:buChar char="-"/>
            </a:pPr>
            <a:endParaRPr lang="en-US" noProof="0" dirty="0"/>
          </a:p>
          <a:p>
            <a:pPr marL="285750" indent="-285750">
              <a:buFontTx/>
              <a:buChar char="-"/>
            </a:pPr>
            <a:r>
              <a:rPr lang="en-US" noProof="0" dirty="0"/>
              <a:t>Definition</a:t>
            </a:r>
          </a:p>
          <a:p>
            <a:pPr marL="285750" indent="-285750">
              <a:buFontTx/>
              <a:buChar char="-"/>
            </a:pPr>
            <a:endParaRPr lang="en-US" noProof="0" dirty="0"/>
          </a:p>
          <a:p>
            <a:pPr marL="285750" indent="-285750">
              <a:buFontTx/>
              <a:buChar char="-"/>
            </a:pPr>
            <a:endParaRPr lang="en-US" noProof="0" dirty="0"/>
          </a:p>
          <a:p>
            <a:pPr marL="285750" indent="-285750">
              <a:buFontTx/>
              <a:buChar char="-"/>
            </a:pPr>
            <a:endParaRPr lang="en-US" noProof="0" dirty="0"/>
          </a:p>
          <a:p>
            <a:pPr marL="285750" indent="-285750">
              <a:buFontTx/>
              <a:buChar char="-"/>
            </a:pPr>
            <a:endParaRPr lang="en-US" noProof="0" dirty="0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C33C0F8-9E7D-090D-CEC3-866F828E9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C4AF5-A224-4D07-9959-C1A87003C186}" type="slidenum">
              <a:rPr lang="en-US" noProof="0" smtClean="0"/>
              <a:t>11</a:t>
            </a:fld>
            <a:endParaRPr lang="en-US" noProof="0" dirty="0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4402A44A-1A76-C101-D165-43467F5012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204613" y="3511991"/>
            <a:ext cx="2566555" cy="232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E4F2001B-1535-CC66-80E2-617C916510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213889" y="4205823"/>
            <a:ext cx="2508171" cy="470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Marcador de contenido 14">
            <a:extLst>
              <a:ext uri="{FF2B5EF4-FFF2-40B4-BE49-F238E27FC236}">
                <a16:creationId xmlns:a16="http://schemas.microsoft.com/office/drawing/2014/main" id="{A0B447CB-9985-FD28-1C7D-532E9C938B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0031" y="645921"/>
            <a:ext cx="8632488" cy="5566157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31201B1F-EB09-B16D-D2DA-50B6178AC1FA}"/>
              </a:ext>
            </a:extLst>
          </p:cNvPr>
          <p:cNvSpPr/>
          <p:nvPr/>
        </p:nvSpPr>
        <p:spPr>
          <a:xfrm>
            <a:off x="4953000" y="645922"/>
            <a:ext cx="3771453" cy="4754418"/>
          </a:xfrm>
          <a:prstGeom prst="rect">
            <a:avLst/>
          </a:prstGeom>
          <a:solidFill>
            <a:schemeClr val="bg2">
              <a:alpha val="43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A2FB7CFE-C050-8B3C-547A-73EC3A145F6F}"/>
              </a:ext>
            </a:extLst>
          </p:cNvPr>
          <p:cNvSpPr txBox="1"/>
          <p:nvPr/>
        </p:nvSpPr>
        <p:spPr>
          <a:xfrm>
            <a:off x="5746142" y="4704888"/>
            <a:ext cx="2185168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noProof="0" dirty="0">
                <a:solidFill>
                  <a:schemeClr val="accent1"/>
                </a:solidFill>
              </a:rPr>
              <a:t>Perturbative region</a:t>
            </a:r>
          </a:p>
          <a:p>
            <a:pPr algn="ctr"/>
            <a:r>
              <a:rPr lang="en-US" dirty="0">
                <a:solidFill>
                  <a:schemeClr val="accent1"/>
                </a:solidFill>
              </a:rPr>
              <a:t>(Ion-Dipole)</a:t>
            </a:r>
            <a:endParaRPr lang="en-US" noProof="0" dirty="0">
              <a:solidFill>
                <a:schemeClr val="accent1"/>
              </a:solidFill>
            </a:endParaRPr>
          </a:p>
          <a:p>
            <a:endParaRPr lang="en-US" noProof="0" dirty="0">
              <a:solidFill>
                <a:schemeClr val="accent1"/>
              </a:solidFill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9FE0BE96-81E0-3ED9-E827-54CAB8732FC7}"/>
              </a:ext>
            </a:extLst>
          </p:cNvPr>
          <p:cNvSpPr/>
          <p:nvPr/>
        </p:nvSpPr>
        <p:spPr>
          <a:xfrm>
            <a:off x="6890657" y="651220"/>
            <a:ext cx="1844187" cy="4754418"/>
          </a:xfrm>
          <a:prstGeom prst="rect">
            <a:avLst/>
          </a:prstGeom>
          <a:solidFill>
            <a:srgbClr val="92D050">
              <a:alpha val="43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CuadroTexto 7">
            <a:hlinkClick r:id="rId6" action="ppaction://hlinksldjump" highlightClick="1"/>
            <a:extLst>
              <a:ext uri="{FF2B5EF4-FFF2-40B4-BE49-F238E27FC236}">
                <a16:creationId xmlns:a16="http://schemas.microsoft.com/office/drawing/2014/main" id="{C0891B26-8263-E372-134B-752E1F1887A3}"/>
              </a:ext>
            </a:extLst>
          </p:cNvPr>
          <p:cNvSpPr txBox="1"/>
          <p:nvPr/>
        </p:nvSpPr>
        <p:spPr>
          <a:xfrm>
            <a:off x="6720166" y="3628084"/>
            <a:ext cx="2185168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noProof="0" dirty="0">
                <a:solidFill>
                  <a:srgbClr val="00B050"/>
                </a:solidFill>
              </a:rPr>
              <a:t>Perturbative region</a:t>
            </a:r>
          </a:p>
          <a:p>
            <a:pPr algn="ctr"/>
            <a:r>
              <a:rPr lang="en-US" dirty="0">
                <a:solidFill>
                  <a:srgbClr val="00B050"/>
                </a:solidFill>
              </a:rPr>
              <a:t>(Contact Interaction)</a:t>
            </a:r>
            <a:endParaRPr lang="en-US" noProof="0" dirty="0">
              <a:solidFill>
                <a:srgbClr val="00B050"/>
              </a:solidFill>
            </a:endParaRPr>
          </a:p>
          <a:p>
            <a:endParaRPr lang="en-US" noProof="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578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25A6086-AB9B-1E53-FD56-5C3B6D49C9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CDF5F8-D7F1-EFF3-D116-942C2834D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62666" y="2747433"/>
            <a:ext cx="8466668" cy="1363133"/>
          </a:xfrm>
          <a:noFill/>
        </p:spPr>
        <p:txBody>
          <a:bodyPr>
            <a:normAutofit/>
          </a:bodyPr>
          <a:lstStyle/>
          <a:p>
            <a:r>
              <a:rPr lang="en-US" sz="3600" noProof="0" dirty="0"/>
              <a:t>Calculation of self-energy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4C03469-F8C4-E183-A206-D8B5AB0B2C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7784" y="4110566"/>
            <a:ext cx="7136432" cy="788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1386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BC52163-5A37-1020-2A00-ABC48784D6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D65909-F793-4790-211D-DA792C945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0" y="2999472"/>
            <a:ext cx="2715768" cy="859055"/>
          </a:xfrm>
        </p:spPr>
        <p:txBody>
          <a:bodyPr/>
          <a:lstStyle/>
          <a:p>
            <a:pPr algn="ctr"/>
            <a:r>
              <a:rPr lang="en-US" noProof="0" dirty="0"/>
              <a:t>General Interaction</a:t>
            </a: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3572300-0E3B-2AAC-CA56-B9CB0E29E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C4AF5-A224-4D07-9959-C1A87003C186}" type="slidenum">
              <a:rPr lang="en-US" noProof="0" smtClean="0"/>
              <a:t>13</a:t>
            </a:fld>
            <a:endParaRPr lang="en-US" noProof="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8325F47-05C0-4301-7101-447B113607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868"/>
          <a:stretch>
            <a:fillRect/>
          </a:stretch>
        </p:blipFill>
        <p:spPr>
          <a:xfrm>
            <a:off x="1997678" y="0"/>
            <a:ext cx="4317584" cy="3937095"/>
          </a:xfrm>
          <a:prstGeom prst="rect">
            <a:avLst/>
          </a:prstGeom>
        </p:spPr>
      </p:pic>
      <p:sp>
        <p:nvSpPr>
          <p:cNvPr id="5" name="Elipse 4">
            <a:extLst>
              <a:ext uri="{FF2B5EF4-FFF2-40B4-BE49-F238E27FC236}">
                <a16:creationId xmlns:a16="http://schemas.microsoft.com/office/drawing/2014/main" id="{98BC1DD5-76CD-81B6-1379-91ADAE99D733}"/>
              </a:ext>
            </a:extLst>
          </p:cNvPr>
          <p:cNvSpPr/>
          <p:nvPr/>
        </p:nvSpPr>
        <p:spPr>
          <a:xfrm>
            <a:off x="1631023" y="3481092"/>
            <a:ext cx="351671" cy="310705"/>
          </a:xfrm>
          <a:prstGeom prst="ellipse">
            <a:avLst/>
          </a:prstGeom>
          <a:solidFill>
            <a:srgbClr val="00B0F0"/>
          </a:solidFill>
          <a:ln w="12700" cap="flat" cmpd="sng" algn="ctr">
            <a:solidFill>
              <a:srgbClr val="0070C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138FC494-DA30-7588-45BC-087405BE84A2}"/>
              </a:ext>
            </a:extLst>
          </p:cNvPr>
          <p:cNvSpPr/>
          <p:nvPr/>
        </p:nvSpPr>
        <p:spPr>
          <a:xfrm>
            <a:off x="1631024" y="840904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0D912573-10AD-7692-5F65-A0278BBFD6E5}"/>
              </a:ext>
            </a:extLst>
          </p:cNvPr>
          <p:cNvSpPr/>
          <p:nvPr/>
        </p:nvSpPr>
        <p:spPr>
          <a:xfrm>
            <a:off x="513208" y="5916359"/>
            <a:ext cx="351671" cy="310705"/>
          </a:xfrm>
          <a:prstGeom prst="ellipse">
            <a:avLst/>
          </a:prstGeom>
          <a:solidFill>
            <a:srgbClr val="00B0F0"/>
          </a:solidFill>
          <a:ln w="12700" cap="flat" cmpd="sng" algn="ctr">
            <a:solidFill>
              <a:srgbClr val="0070C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121D21A8-10E4-7270-885E-A5170ECFAEC5}"/>
              </a:ext>
            </a:extLst>
          </p:cNvPr>
          <p:cNvSpPr/>
          <p:nvPr/>
        </p:nvSpPr>
        <p:spPr>
          <a:xfrm>
            <a:off x="513207" y="4323645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D689031B-1D21-09F3-5BFF-60377CCE6F00}"/>
              </a:ext>
            </a:extLst>
          </p:cNvPr>
          <p:cNvSpPr/>
          <p:nvPr/>
        </p:nvSpPr>
        <p:spPr>
          <a:xfrm>
            <a:off x="4751763" y="5916359"/>
            <a:ext cx="351671" cy="310705"/>
          </a:xfrm>
          <a:prstGeom prst="ellipse">
            <a:avLst/>
          </a:prstGeom>
          <a:solidFill>
            <a:srgbClr val="00B0F0"/>
          </a:solidFill>
          <a:ln w="12700" cap="flat" cmpd="sng" algn="ctr">
            <a:solidFill>
              <a:srgbClr val="0070C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3" name="Elipse 12">
            <a:extLst>
              <a:ext uri="{FF2B5EF4-FFF2-40B4-BE49-F238E27FC236}">
                <a16:creationId xmlns:a16="http://schemas.microsoft.com/office/drawing/2014/main" id="{79397D51-FACA-517A-6A7A-9C5382C8BAC4}"/>
              </a:ext>
            </a:extLst>
          </p:cNvPr>
          <p:cNvSpPr/>
          <p:nvPr/>
        </p:nvSpPr>
        <p:spPr>
          <a:xfrm>
            <a:off x="4751762" y="4323645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3749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9 -0.00139 L 0.12188 -0.07709 L 0.26016 0.00162 " pathEditMode="relative" rAng="0" ptsTypes="A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21" y="-363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9 -0.00046 L 0.12031 0.11481 L 0.26016 0.00926 " pathEditMode="relative" rAng="0" ptsTypes="AAA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21" y="5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0.00208 L 0.12174 -0.07848 L 0.18815 -0.0382 L 0.25377 0.01875 " pathEditMode="relative" rAng="0" ptsTypes="AAAA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95" y="-319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48 -0.00301 L 0.12643 0.11921 L 0.19518 0.16643 L 0.29674 0.17199 " pathEditMode="relative" rAng="0" ptsTypes="AAA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61" y="8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C4E744B-B606-A475-CD51-8DE4B1121E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3FCCDA-AE93-5EBA-D6E2-060155F5AE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0" y="2999472"/>
            <a:ext cx="2715768" cy="859055"/>
          </a:xfrm>
        </p:spPr>
        <p:txBody>
          <a:bodyPr/>
          <a:lstStyle/>
          <a:p>
            <a:pPr algn="ctr"/>
            <a:r>
              <a:rPr lang="en-US" noProof="0" dirty="0"/>
              <a:t>General Interaction</a:t>
            </a: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B39E228-2026-DBE4-C5DF-CC400F7FC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C4AF5-A224-4D07-9959-C1A87003C186}" type="slidenum">
              <a:rPr lang="en-US" noProof="0" smtClean="0"/>
              <a:t>14</a:t>
            </a:fld>
            <a:endParaRPr lang="en-US" noProof="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B2F1B96-FC4A-7AC8-13C3-DAAB11F7E8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47" r="51821"/>
          <a:stretch>
            <a:fillRect/>
          </a:stretch>
        </p:blipFill>
        <p:spPr>
          <a:xfrm>
            <a:off x="1997678" y="0"/>
            <a:ext cx="4317584" cy="3937095"/>
          </a:xfrm>
          <a:prstGeom prst="rect">
            <a:avLst/>
          </a:prstGeom>
        </p:spPr>
      </p:pic>
      <p:sp>
        <p:nvSpPr>
          <p:cNvPr id="5" name="Elipse 4">
            <a:extLst>
              <a:ext uri="{FF2B5EF4-FFF2-40B4-BE49-F238E27FC236}">
                <a16:creationId xmlns:a16="http://schemas.microsoft.com/office/drawing/2014/main" id="{99F18743-3BB5-2BDE-8508-0DFD02520868}"/>
              </a:ext>
            </a:extLst>
          </p:cNvPr>
          <p:cNvSpPr/>
          <p:nvPr/>
        </p:nvSpPr>
        <p:spPr>
          <a:xfrm>
            <a:off x="1631023" y="3481092"/>
            <a:ext cx="351671" cy="310705"/>
          </a:xfrm>
          <a:prstGeom prst="ellipse">
            <a:avLst/>
          </a:prstGeom>
          <a:solidFill>
            <a:srgbClr val="00B0F0"/>
          </a:solidFill>
          <a:ln w="12700" cap="flat" cmpd="sng" algn="ctr">
            <a:solidFill>
              <a:srgbClr val="0070C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C49209E9-4CE9-E88E-DA40-839C1562B349}"/>
              </a:ext>
            </a:extLst>
          </p:cNvPr>
          <p:cNvSpPr/>
          <p:nvPr/>
        </p:nvSpPr>
        <p:spPr>
          <a:xfrm>
            <a:off x="1631024" y="840904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FAEFA5BA-471D-D2F4-94F8-133277364E24}"/>
              </a:ext>
            </a:extLst>
          </p:cNvPr>
          <p:cNvSpPr/>
          <p:nvPr/>
        </p:nvSpPr>
        <p:spPr>
          <a:xfrm>
            <a:off x="2505639" y="5916359"/>
            <a:ext cx="351671" cy="310705"/>
          </a:xfrm>
          <a:prstGeom prst="ellipse">
            <a:avLst/>
          </a:prstGeom>
          <a:solidFill>
            <a:srgbClr val="00B0F0"/>
          </a:solidFill>
          <a:ln w="12700" cap="flat" cmpd="sng" algn="ctr">
            <a:solidFill>
              <a:srgbClr val="0070C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3" name="Elipse 12">
            <a:extLst>
              <a:ext uri="{FF2B5EF4-FFF2-40B4-BE49-F238E27FC236}">
                <a16:creationId xmlns:a16="http://schemas.microsoft.com/office/drawing/2014/main" id="{9BFE2FEF-2C7A-2674-1667-525A8631CEE9}"/>
              </a:ext>
            </a:extLst>
          </p:cNvPr>
          <p:cNvSpPr/>
          <p:nvPr/>
        </p:nvSpPr>
        <p:spPr>
          <a:xfrm>
            <a:off x="3980634" y="4997514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80FE57A-2A78-56FC-8033-72E93E4E5F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5972" y="4324526"/>
            <a:ext cx="1000993" cy="401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B63AFBF-35B3-D8D4-5222-5DDA62E0F8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48276" y="4997514"/>
            <a:ext cx="962491" cy="401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210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9 -0.00139 L 0.12188 -0.07709 L 0.26016 0.00162 " pathEditMode="relative" rAng="0" ptsTypes="AAA">
                                      <p:cBhvr>
                                        <p:cTn id="6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21" y="-363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0013 0.00231 L 0.1746 -0.070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24" y="-365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D6F51BB-988C-A547-6552-24D0208FBA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F5AB64-3C89-CC08-318D-0F70B80B9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0" y="2999472"/>
            <a:ext cx="2715768" cy="859055"/>
          </a:xfrm>
        </p:spPr>
        <p:txBody>
          <a:bodyPr/>
          <a:lstStyle/>
          <a:p>
            <a:pPr algn="ctr"/>
            <a:r>
              <a:rPr lang="en-US" noProof="0" dirty="0"/>
              <a:t>General Interaction</a:t>
            </a: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79AE8C8-8211-EC2F-57CD-96D8D3223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C4AF5-A224-4D07-9959-C1A87003C186}" type="slidenum">
              <a:rPr lang="en-US" noProof="0" smtClean="0"/>
              <a:t>15</a:t>
            </a:fld>
            <a:endParaRPr lang="en-US" noProof="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1A66F63-6628-F980-BD55-231A01A384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64" r="28204"/>
          <a:stretch>
            <a:fillRect/>
          </a:stretch>
        </p:blipFill>
        <p:spPr>
          <a:xfrm>
            <a:off x="1997678" y="0"/>
            <a:ext cx="4317584" cy="3937095"/>
          </a:xfrm>
          <a:prstGeom prst="rect">
            <a:avLst/>
          </a:prstGeom>
        </p:spPr>
      </p:pic>
      <p:sp>
        <p:nvSpPr>
          <p:cNvPr id="5" name="Elipse 4">
            <a:extLst>
              <a:ext uri="{FF2B5EF4-FFF2-40B4-BE49-F238E27FC236}">
                <a16:creationId xmlns:a16="http://schemas.microsoft.com/office/drawing/2014/main" id="{1E80F987-8C2D-AC71-052F-F0E3229C2416}"/>
              </a:ext>
            </a:extLst>
          </p:cNvPr>
          <p:cNvSpPr/>
          <p:nvPr/>
        </p:nvSpPr>
        <p:spPr>
          <a:xfrm>
            <a:off x="1631023" y="3481092"/>
            <a:ext cx="351671" cy="310705"/>
          </a:xfrm>
          <a:prstGeom prst="ellipse">
            <a:avLst/>
          </a:prstGeom>
          <a:solidFill>
            <a:srgbClr val="00B0F0"/>
          </a:solidFill>
          <a:ln w="12700" cap="flat" cmpd="sng" algn="ctr">
            <a:solidFill>
              <a:srgbClr val="0070C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F16F23DF-2466-1EA7-B84B-BD3A75ABDBC9}"/>
              </a:ext>
            </a:extLst>
          </p:cNvPr>
          <p:cNvSpPr/>
          <p:nvPr/>
        </p:nvSpPr>
        <p:spPr>
          <a:xfrm>
            <a:off x="1631024" y="840904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38103BE7-4D3E-C88F-9ECD-04188FEF9E04}"/>
              </a:ext>
            </a:extLst>
          </p:cNvPr>
          <p:cNvSpPr/>
          <p:nvPr/>
        </p:nvSpPr>
        <p:spPr>
          <a:xfrm>
            <a:off x="2505639" y="5916359"/>
            <a:ext cx="351671" cy="310705"/>
          </a:xfrm>
          <a:prstGeom prst="ellipse">
            <a:avLst/>
          </a:prstGeom>
          <a:solidFill>
            <a:srgbClr val="00B0F0"/>
          </a:solidFill>
          <a:ln w="12700" cap="flat" cmpd="sng" algn="ctr">
            <a:solidFill>
              <a:srgbClr val="0070C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3" name="Elipse 12">
            <a:extLst>
              <a:ext uri="{FF2B5EF4-FFF2-40B4-BE49-F238E27FC236}">
                <a16:creationId xmlns:a16="http://schemas.microsoft.com/office/drawing/2014/main" id="{5A9CAAD7-00EF-0C8E-7716-DF6DEB48A182}"/>
              </a:ext>
            </a:extLst>
          </p:cNvPr>
          <p:cNvSpPr/>
          <p:nvPr/>
        </p:nvSpPr>
        <p:spPr>
          <a:xfrm>
            <a:off x="2499684" y="4359339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639A713-0EF9-ECBB-C692-8730074A50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94273" y="4891554"/>
            <a:ext cx="962491" cy="401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57D4D468-7DE2-FB62-07A6-640C46B2DF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5973" y="4012857"/>
            <a:ext cx="1000993" cy="401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4115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-0.0007 L 0.12461 -0.07292 L 0.28151 -0.12709 " pathEditMode="relative" ptsTypes="AAA">
                                      <p:cBhvr>
                                        <p:cTn id="6" dur="2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0.00139 L 0.12044 0.05417 " pathEditMode="relative" ptsTypes="AA">
                                      <p:cBhvr>
                                        <p:cTn id="8" dur="1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BB9D770-1841-2A14-0A7E-E7052D8697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114061-2396-7CB8-FD58-FB009C88D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4475" y="2999472"/>
            <a:ext cx="2715768" cy="859055"/>
          </a:xfrm>
        </p:spPr>
        <p:txBody>
          <a:bodyPr/>
          <a:lstStyle/>
          <a:p>
            <a:pPr algn="ctr"/>
            <a:r>
              <a:rPr lang="en-US" noProof="0" dirty="0"/>
              <a:t>First Order</a:t>
            </a:r>
            <a:br>
              <a:rPr lang="en-US" noProof="0" dirty="0"/>
            </a:br>
            <a:r>
              <a:rPr lang="en-US" noProof="0" dirty="0"/>
              <a:t>Interaction</a:t>
            </a: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FB3FDA8C-B996-3074-FA7A-8CFC9E7F2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C4AF5-A224-4D07-9959-C1A87003C186}" type="slidenum">
              <a:rPr lang="en-US" noProof="0" smtClean="0"/>
              <a:t>16</a:t>
            </a:fld>
            <a:endParaRPr lang="en-US" noProof="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8A98D99-5BD4-2BEE-1D33-880B125901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34" t="-2934" r="826" b="2934"/>
          <a:stretch>
            <a:fillRect/>
          </a:stretch>
        </p:blipFill>
        <p:spPr>
          <a:xfrm>
            <a:off x="1997678" y="0"/>
            <a:ext cx="4730382" cy="3937095"/>
          </a:xfrm>
          <a:prstGeom prst="rect">
            <a:avLst/>
          </a:prstGeom>
        </p:spPr>
      </p:pic>
      <p:sp>
        <p:nvSpPr>
          <p:cNvPr id="5" name="Elipse 4">
            <a:extLst>
              <a:ext uri="{FF2B5EF4-FFF2-40B4-BE49-F238E27FC236}">
                <a16:creationId xmlns:a16="http://schemas.microsoft.com/office/drawing/2014/main" id="{B08E0C93-A21B-11A5-35DB-3CD0BB8BE6F0}"/>
              </a:ext>
            </a:extLst>
          </p:cNvPr>
          <p:cNvSpPr/>
          <p:nvPr/>
        </p:nvSpPr>
        <p:spPr>
          <a:xfrm>
            <a:off x="1631023" y="3481092"/>
            <a:ext cx="351671" cy="310705"/>
          </a:xfrm>
          <a:prstGeom prst="ellipse">
            <a:avLst/>
          </a:prstGeom>
          <a:solidFill>
            <a:srgbClr val="00B0F0"/>
          </a:solidFill>
          <a:ln w="12700" cap="flat" cmpd="sng" algn="ctr">
            <a:solidFill>
              <a:srgbClr val="0070C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AB1FC779-E8B2-8190-BCA8-A0455A8A31E6}"/>
              </a:ext>
            </a:extLst>
          </p:cNvPr>
          <p:cNvSpPr/>
          <p:nvPr/>
        </p:nvSpPr>
        <p:spPr>
          <a:xfrm>
            <a:off x="1631024" y="840904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E6F981DE-D355-6DFB-A239-D3A6CDB6EE45}"/>
              </a:ext>
            </a:extLst>
          </p:cNvPr>
          <p:cNvSpPr/>
          <p:nvPr/>
        </p:nvSpPr>
        <p:spPr>
          <a:xfrm>
            <a:off x="2505639" y="5916359"/>
            <a:ext cx="351671" cy="310705"/>
          </a:xfrm>
          <a:prstGeom prst="ellipse">
            <a:avLst/>
          </a:prstGeom>
          <a:solidFill>
            <a:srgbClr val="00B0F0"/>
          </a:solidFill>
          <a:ln w="12700" cap="flat" cmpd="sng" algn="ctr">
            <a:solidFill>
              <a:srgbClr val="0070C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3" name="Elipse 12">
            <a:extLst>
              <a:ext uri="{FF2B5EF4-FFF2-40B4-BE49-F238E27FC236}">
                <a16:creationId xmlns:a16="http://schemas.microsoft.com/office/drawing/2014/main" id="{EA706CC8-8FD1-6C10-29AE-C7C36BCD0D32}"/>
              </a:ext>
            </a:extLst>
          </p:cNvPr>
          <p:cNvSpPr/>
          <p:nvPr/>
        </p:nvSpPr>
        <p:spPr>
          <a:xfrm>
            <a:off x="4187033" y="4683189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4409ED9-219B-2D30-E2C7-24A1EDD480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371" y="4109408"/>
            <a:ext cx="1000993" cy="401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4215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86 0.00439 L 0.32565 -0.20324 " pathEditMode="relative" ptsTypes="AA">
                                      <p:cBhvr>
                                        <p:cTn id="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65EE004-7798-BA77-A600-C961A2D0E2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C8E863-73BA-5F75-237A-13BEFA465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4475" y="2999472"/>
            <a:ext cx="2715768" cy="859055"/>
          </a:xfrm>
        </p:spPr>
        <p:txBody>
          <a:bodyPr/>
          <a:lstStyle/>
          <a:p>
            <a:pPr algn="ctr"/>
            <a:r>
              <a:rPr lang="en-US" noProof="0" dirty="0"/>
              <a:t>Second Order</a:t>
            </a:r>
            <a:br>
              <a:rPr lang="en-US" noProof="0" dirty="0"/>
            </a:br>
            <a:r>
              <a:rPr lang="en-US" noProof="0" dirty="0"/>
              <a:t>Interaction</a:t>
            </a: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1A4B5D2-7D19-682A-5200-558AB6C55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C4AF5-A224-4D07-9959-C1A87003C186}" type="slidenum">
              <a:rPr lang="en-US" noProof="0" smtClean="0"/>
              <a:t>17</a:t>
            </a:fld>
            <a:endParaRPr lang="en-US" noProof="0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9B50AD4-F5AF-3A4E-8ECD-86CAEEA463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22" r="10522"/>
          <a:stretch/>
        </p:blipFill>
        <p:spPr>
          <a:xfrm>
            <a:off x="261288" y="0"/>
            <a:ext cx="4119910" cy="34290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2C735365-D20D-01F0-8DD7-CAF5262C47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22" r="10522"/>
          <a:stretch/>
        </p:blipFill>
        <p:spPr>
          <a:xfrm>
            <a:off x="261288" y="3429001"/>
            <a:ext cx="4119909" cy="3428999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64F9C7C3-7EDE-D645-E071-A380120F85D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22" r="10522"/>
          <a:stretch/>
        </p:blipFill>
        <p:spPr>
          <a:xfrm>
            <a:off x="4753275" y="0"/>
            <a:ext cx="4119910" cy="3429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1D3A795D-5B30-2E81-19CE-37EF8931FA5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22" r="10522"/>
          <a:stretch/>
        </p:blipFill>
        <p:spPr>
          <a:xfrm>
            <a:off x="4753276" y="3428999"/>
            <a:ext cx="4119909" cy="342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7713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271ED53-AB34-320C-E34B-9D4897F57E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DB0711-E4E3-2641-87CF-13D1A56C6A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3789" y="2747433"/>
            <a:ext cx="9288379" cy="1363133"/>
          </a:xfrm>
          <a:noFill/>
        </p:spPr>
        <p:txBody>
          <a:bodyPr>
            <a:normAutofit/>
          </a:bodyPr>
          <a:lstStyle/>
          <a:p>
            <a:r>
              <a:rPr lang="en-US" sz="3600" noProof="0" dirty="0"/>
              <a:t>quasiparticle properties</a:t>
            </a:r>
          </a:p>
        </p:txBody>
      </p:sp>
    </p:spTree>
    <p:extLst>
      <p:ext uri="{BB962C8B-B14F-4D97-AF65-F5344CB8AC3E}">
        <p14:creationId xmlns:p14="http://schemas.microsoft.com/office/powerpoint/2010/main" val="12584561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7B3A8A-61B7-7D2F-FFCC-98137D53F5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6234DB-8F12-202F-3D75-63E998A14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0" y="2912328"/>
            <a:ext cx="2715768" cy="414644"/>
          </a:xfrm>
        </p:spPr>
        <p:txBody>
          <a:bodyPr/>
          <a:lstStyle/>
          <a:p>
            <a:pPr algn="ctr"/>
            <a:r>
              <a:rPr lang="en-US" noProof="0" dirty="0"/>
              <a:t>Energy</a:t>
            </a: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C9EC674-8AFB-9AF0-D0B3-29B6A7826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C4AF5-A224-4D07-9959-C1A87003C186}" type="slidenum">
              <a:rPr lang="en-US" noProof="0" smtClean="0"/>
              <a:t>19</a:t>
            </a:fld>
            <a:endParaRPr lang="en-US" noProof="0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1BACEB1-D6AA-E2DF-CC2E-372A455ABD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217499" y="3401205"/>
            <a:ext cx="2568770" cy="266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Marcador de contenido 14">
            <a:extLst>
              <a:ext uri="{FF2B5EF4-FFF2-40B4-BE49-F238E27FC236}">
                <a16:creationId xmlns:a16="http://schemas.microsoft.com/office/drawing/2014/main" id="{063C9B8A-FE34-2992-29F1-D6FEB1A3F9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323" y="983784"/>
            <a:ext cx="8795904" cy="4890431"/>
          </a:xfrm>
          <a:prstGeom prst="rect">
            <a:avLst/>
          </a:prstGeom>
        </p:spPr>
      </p:pic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04230E51-14D9-150A-B637-1DC5AE8D3241}"/>
              </a:ext>
            </a:extLst>
          </p:cNvPr>
          <p:cNvCxnSpPr>
            <a:cxnSpLocks/>
          </p:cNvCxnSpPr>
          <p:nvPr/>
        </p:nvCxnSpPr>
        <p:spPr>
          <a:xfrm>
            <a:off x="7391092" y="983784"/>
            <a:ext cx="0" cy="411073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6" name="Picture 2">
            <a:extLst>
              <a:ext uri="{FF2B5EF4-FFF2-40B4-BE49-F238E27FC236}">
                <a16:creationId xmlns:a16="http://schemas.microsoft.com/office/drawing/2014/main" id="{EA9B8A33-FAAA-DB04-2748-5EDFA1F3B8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589389" y="5539390"/>
            <a:ext cx="1603404" cy="253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6AA975D7-FA4D-F9E8-CB4A-1FA5E5268FD7}"/>
              </a:ext>
            </a:extLst>
          </p:cNvPr>
          <p:cNvCxnSpPr>
            <a:cxnSpLocks/>
          </p:cNvCxnSpPr>
          <p:nvPr/>
        </p:nvCxnSpPr>
        <p:spPr>
          <a:xfrm>
            <a:off x="5909764" y="983784"/>
            <a:ext cx="0" cy="411073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Picture 2">
            <a:extLst>
              <a:ext uri="{FF2B5EF4-FFF2-40B4-BE49-F238E27FC236}">
                <a16:creationId xmlns:a16="http://schemas.microsoft.com/office/drawing/2014/main" id="{4219B81C-E37C-6A33-0586-C57895DA58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108061" y="606049"/>
            <a:ext cx="1603404" cy="253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AD93FB10-298D-416F-7572-F62FCA312311}"/>
              </a:ext>
            </a:extLst>
          </p:cNvPr>
          <p:cNvCxnSpPr>
            <a:cxnSpLocks/>
          </p:cNvCxnSpPr>
          <p:nvPr/>
        </p:nvCxnSpPr>
        <p:spPr>
          <a:xfrm>
            <a:off x="8710874" y="983784"/>
            <a:ext cx="0" cy="411073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Picture 2">
            <a:extLst>
              <a:ext uri="{FF2B5EF4-FFF2-40B4-BE49-F238E27FC236}">
                <a16:creationId xmlns:a16="http://schemas.microsoft.com/office/drawing/2014/main" id="{B106592F-5307-8DB1-8ECE-F232E9ECDD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1091" y="606049"/>
            <a:ext cx="1592691" cy="253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7268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5C9FED-E442-329C-0E2E-0CE3A5989E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62666" y="2747433"/>
            <a:ext cx="8466668" cy="1363133"/>
          </a:xfrm>
          <a:noFill/>
        </p:spPr>
        <p:txBody>
          <a:bodyPr>
            <a:normAutofit/>
          </a:bodyPr>
          <a:lstStyle/>
          <a:p>
            <a:r>
              <a:rPr lang="en-US" sz="3600" noProof="0" dirty="0"/>
              <a:t>System of study</a:t>
            </a:r>
          </a:p>
        </p:txBody>
      </p:sp>
    </p:spTree>
    <p:extLst>
      <p:ext uri="{BB962C8B-B14F-4D97-AF65-F5344CB8AC3E}">
        <p14:creationId xmlns:p14="http://schemas.microsoft.com/office/powerpoint/2010/main" val="24602067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E11D572-E893-C25D-B2D3-83BC7D168F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9C9E7E-E2AC-9DEB-2215-825718E5C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0" y="2912328"/>
            <a:ext cx="2715768" cy="414644"/>
          </a:xfrm>
        </p:spPr>
        <p:txBody>
          <a:bodyPr/>
          <a:lstStyle/>
          <a:p>
            <a:pPr algn="ctr"/>
            <a:r>
              <a:rPr lang="en-US" noProof="0" dirty="0"/>
              <a:t>Energy</a:t>
            </a: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577120B4-6048-1272-4367-E7961A24E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C4AF5-A224-4D07-9959-C1A87003C186}" type="slidenum">
              <a:rPr lang="en-US" noProof="0" smtClean="0"/>
              <a:t>20</a:t>
            </a:fld>
            <a:endParaRPr lang="en-US" noProof="0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A652D89-A316-83FC-9E13-61886F5AEA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217499" y="3347198"/>
            <a:ext cx="2568770" cy="374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Marcador de contenido 14">
            <a:extLst>
              <a:ext uri="{FF2B5EF4-FFF2-40B4-BE49-F238E27FC236}">
                <a16:creationId xmlns:a16="http://schemas.microsoft.com/office/drawing/2014/main" id="{2380BD36-9DCE-6C2E-E009-81B7CBB0CC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782" y="883920"/>
            <a:ext cx="8808006" cy="5110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9692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3327123-9D6C-FABA-A301-793CA4D8A8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E5646F2-B691-E823-BC60-2F55F20A4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C4AF5-A224-4D07-9959-C1A87003C186}" type="slidenum">
              <a:rPr lang="en-US" noProof="0" smtClean="0"/>
              <a:t>21</a:t>
            </a:fld>
            <a:endParaRPr lang="en-US" noProof="0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8561B9A-A3BC-61A3-A22D-5C6423068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0" y="2912328"/>
            <a:ext cx="2715768" cy="414644"/>
          </a:xfrm>
        </p:spPr>
        <p:txBody>
          <a:bodyPr/>
          <a:lstStyle/>
          <a:p>
            <a:pPr algn="ctr"/>
            <a:r>
              <a:rPr lang="en-US" noProof="0" dirty="0"/>
              <a:t>Difference to free particle 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9FDADBC-B7F0-46BD-FB94-0198428C69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176275" y="3429000"/>
            <a:ext cx="2635624" cy="381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Marcador de contenido 14">
            <a:extLst>
              <a:ext uri="{FF2B5EF4-FFF2-40B4-BE49-F238E27FC236}">
                <a16:creationId xmlns:a16="http://schemas.microsoft.com/office/drawing/2014/main" id="{0013554E-6652-AFF7-6EA0-0E4F2985C7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70953" y="3553284"/>
            <a:ext cx="5650092" cy="3107551"/>
          </a:xfrm>
          <a:prstGeom prst="rect">
            <a:avLst/>
          </a:prstGeom>
        </p:spPr>
      </p:pic>
      <p:pic>
        <p:nvPicPr>
          <p:cNvPr id="7" name="Marcador de contenido 14">
            <a:extLst>
              <a:ext uri="{FF2B5EF4-FFF2-40B4-BE49-F238E27FC236}">
                <a16:creationId xmlns:a16="http://schemas.microsoft.com/office/drawing/2014/main" id="{41A3BD2B-7170-1869-F63F-B1D3DB7AB0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93601"/>
            <a:ext cx="5466347" cy="311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073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8ED0E27-0C43-406D-39E2-13058B2F65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8591A8E-0DBA-5EF2-5D16-F342A5DBA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C4AF5-A224-4D07-9959-C1A87003C186}" type="slidenum">
              <a:rPr lang="en-US" noProof="0" smtClean="0"/>
              <a:t>22</a:t>
            </a:fld>
            <a:endParaRPr lang="en-US" noProof="0" dirty="0"/>
          </a:p>
        </p:txBody>
      </p:sp>
      <p:pic>
        <p:nvPicPr>
          <p:cNvPr id="7" name="Marcador de contenido 14">
            <a:extLst>
              <a:ext uri="{FF2B5EF4-FFF2-40B4-BE49-F238E27FC236}">
                <a16:creationId xmlns:a16="http://schemas.microsoft.com/office/drawing/2014/main" id="{B4FE395A-CEB9-6814-CEFA-926105F26F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246" y="0"/>
            <a:ext cx="5285856" cy="350188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F18AFFC-542C-A476-2EE7-F7E2BD6D58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0" y="2912328"/>
            <a:ext cx="2715768" cy="414644"/>
          </a:xfrm>
        </p:spPr>
        <p:txBody>
          <a:bodyPr/>
          <a:lstStyle/>
          <a:p>
            <a:pPr algn="ctr"/>
            <a:r>
              <a:rPr lang="en-US" noProof="0" dirty="0"/>
              <a:t>Decay rate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14B7AC29-7C59-B98B-C043-EF77199C8E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217499" y="3444081"/>
            <a:ext cx="2568770" cy="18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Marcador de contenido 14">
            <a:extLst>
              <a:ext uri="{FF2B5EF4-FFF2-40B4-BE49-F238E27FC236}">
                <a16:creationId xmlns:a16="http://schemas.microsoft.com/office/drawing/2014/main" id="{E11BC624-3896-7BEC-B4B8-DA631A2CB8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15134" y="3356119"/>
            <a:ext cx="5361730" cy="3501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5621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648EF1-5753-261E-99CC-799D3AD2B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4845" y="403413"/>
            <a:ext cx="10058400" cy="1371600"/>
          </a:xfrm>
        </p:spPr>
        <p:txBody>
          <a:bodyPr/>
          <a:lstStyle/>
          <a:p>
            <a:pPr algn="ctr"/>
            <a:r>
              <a:rPr lang="en-US" noProof="0" dirty="0"/>
              <a:t>Conclusions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A0FF5AC-91AA-3FF7-3503-82023D2C28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517" y="1775013"/>
            <a:ext cx="11435057" cy="4679574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en-US" sz="2400" dirty="0"/>
              <a:t>Contact Interaction as a function of the momentum has a nonstop growing of the decay rate and real part of the self-energy, which is not physical.</a:t>
            </a:r>
          </a:p>
          <a:p>
            <a:pPr marL="0" indent="0">
              <a:lnSpc>
                <a:spcPct val="110000"/>
              </a:lnSpc>
              <a:buNone/>
            </a:pPr>
            <a:endParaRPr lang="en-US" sz="2400" dirty="0"/>
          </a:p>
          <a:p>
            <a:pPr>
              <a:lnSpc>
                <a:spcPct val="110000"/>
              </a:lnSpc>
            </a:pPr>
            <a:r>
              <a:rPr lang="en-US" sz="2400" dirty="0"/>
              <a:t>Description of a charged polaron requires to go beyond the Contact Interaction when studying its dynamical properties. </a:t>
            </a:r>
          </a:p>
          <a:p>
            <a:pPr marL="0" indent="0">
              <a:lnSpc>
                <a:spcPct val="110000"/>
              </a:lnSpc>
              <a:buNone/>
            </a:pPr>
            <a:endParaRPr lang="en-US" sz="2400" dirty="0"/>
          </a:p>
          <a:p>
            <a:pPr>
              <a:lnSpc>
                <a:spcPct val="110000"/>
              </a:lnSpc>
            </a:pPr>
            <a:r>
              <a:rPr lang="en-US" sz="2400" dirty="0"/>
              <a:t>The Ion-Dipolar interaction recovers the known physics for zero momentum experiments.</a:t>
            </a:r>
          </a:p>
          <a:p>
            <a:pPr marL="0" indent="0">
              <a:lnSpc>
                <a:spcPct val="110000"/>
              </a:lnSpc>
              <a:buNone/>
            </a:pPr>
            <a:endParaRPr lang="en-US" sz="2400" noProof="0" dirty="0"/>
          </a:p>
          <a:p>
            <a:pPr>
              <a:lnSpc>
                <a:spcPct val="110000"/>
              </a:lnSpc>
            </a:pPr>
            <a:r>
              <a:rPr lang="en-US" sz="2400" dirty="0"/>
              <a:t>Contact Interaction as a function of the scattering length has a short range of validity on second order corrections.</a:t>
            </a:r>
          </a:p>
          <a:p>
            <a:pPr>
              <a:lnSpc>
                <a:spcPct val="110000"/>
              </a:lnSpc>
            </a:pPr>
            <a:endParaRPr lang="en-US" sz="2400" dirty="0"/>
          </a:p>
          <a:p>
            <a:pPr>
              <a:lnSpc>
                <a:spcPct val="110000"/>
              </a:lnSpc>
            </a:pPr>
            <a:endParaRPr lang="en-US" sz="240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6BAF611-8FA2-1A30-3606-7B73246CB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C4AF5-A224-4D07-9959-C1A87003C186}" type="slidenum">
              <a:rPr lang="en-US" noProof="0" smtClean="0"/>
              <a:t>23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219579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824A7F1-C5E0-9F76-5894-22CDB12DE8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80E25C-80AD-EB27-68F8-757B43D36F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62666" y="2747433"/>
            <a:ext cx="8466668" cy="1363133"/>
          </a:xfrm>
          <a:noFill/>
        </p:spPr>
        <p:txBody>
          <a:bodyPr>
            <a:normAutofit/>
          </a:bodyPr>
          <a:lstStyle/>
          <a:p>
            <a:r>
              <a:rPr lang="en-US" sz="3600" noProof="0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8912784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A679164-8527-1F42-7816-A2EC413B01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D9538E-5BE3-2BAC-E7DE-BE5848C79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0" y="2004407"/>
            <a:ext cx="2715768" cy="825869"/>
          </a:xfrm>
        </p:spPr>
        <p:txBody>
          <a:bodyPr/>
          <a:lstStyle/>
          <a:p>
            <a:r>
              <a:rPr lang="en-US" noProof="0" dirty="0"/>
              <a:t>Ion-Dipole Interaction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3A292DA-E55B-493C-7997-68A4874B5D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144000" y="2866853"/>
            <a:ext cx="2647950" cy="1984664"/>
          </a:xfrm>
        </p:spPr>
        <p:txBody>
          <a:bodyPr/>
          <a:lstStyle/>
          <a:p>
            <a:endParaRPr lang="en-US" noProof="0" dirty="0"/>
          </a:p>
          <a:p>
            <a:pPr marL="285750" indent="-285750">
              <a:buFontTx/>
              <a:buChar char="-"/>
            </a:pPr>
            <a:endParaRPr lang="en-US" noProof="0" dirty="0"/>
          </a:p>
          <a:p>
            <a:pPr marL="285750" indent="-285750">
              <a:buFontTx/>
              <a:buChar char="-"/>
            </a:pPr>
            <a:endParaRPr lang="en-US" noProof="0" dirty="0"/>
          </a:p>
          <a:p>
            <a:pPr marL="285750" indent="-285750">
              <a:buFontTx/>
              <a:buChar char="-"/>
            </a:pPr>
            <a:endParaRPr lang="en-US" noProof="0" dirty="0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ADC4173-466F-6C3C-B53E-AA6285766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C4AF5-A224-4D07-9959-C1A87003C186}" type="slidenum">
              <a:rPr lang="en-US" noProof="0" smtClean="0"/>
              <a:t>25</a:t>
            </a:fld>
            <a:endParaRPr lang="en-US" noProof="0" dirty="0"/>
          </a:p>
        </p:txBody>
      </p:sp>
      <p:pic>
        <p:nvPicPr>
          <p:cNvPr id="3" name="Marcador de contenido 14">
            <a:extLst>
              <a:ext uri="{FF2B5EF4-FFF2-40B4-BE49-F238E27FC236}">
                <a16:creationId xmlns:a16="http://schemas.microsoft.com/office/drawing/2014/main" id="{D937A142-18AF-25A0-D0C1-21AC0151D6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379829"/>
            <a:ext cx="8795904" cy="5277541"/>
          </a:xfrm>
          <a:prstGeom prst="rect">
            <a:avLst/>
          </a:prstGeom>
        </p:spPr>
      </p:pic>
      <p:pic>
        <p:nvPicPr>
          <p:cNvPr id="5" name="Imagen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5088F68E-8AFC-A87E-5180-3BD0B2E8EA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0335" y="449233"/>
            <a:ext cx="4008751" cy="711332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56B8BFB4-D63A-30E6-69A1-F953F5AC6D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7024" y="3003633"/>
            <a:ext cx="1636216" cy="342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A0F28E5B-7FFC-AD3A-1E23-50D5344C87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8620" y="3707030"/>
            <a:ext cx="1873025" cy="634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AAFE13EA-5730-1798-34FA-E039E534A9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5609" y="4741805"/>
            <a:ext cx="2444731" cy="729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16E55D8E-1001-4501-33A1-21329381E6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97" y="449233"/>
            <a:ext cx="4008751" cy="563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7006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86E3357-1C74-ABD4-58C5-7C7B02C0C3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DED1E3-1A56-2028-BEB9-D5B6B1992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516" y="403413"/>
            <a:ext cx="11435057" cy="978347"/>
          </a:xfrm>
        </p:spPr>
        <p:txBody>
          <a:bodyPr/>
          <a:lstStyle/>
          <a:p>
            <a:r>
              <a:rPr lang="en-US" dirty="0"/>
              <a:t>Solution to    -Matrix</a:t>
            </a:r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E312ED25-01EF-6239-0D44-A88E3C0EF00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76517" y="1493520"/>
                <a:ext cx="11435057" cy="4961067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000" dirty="0"/>
                  <a:t>Partial wave expansion  of the potential to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sz="2000" dirty="0"/>
                  <a:t>-wave order</a:t>
                </a:r>
              </a:p>
              <a:p>
                <a:pPr>
                  <a:lnSpc>
                    <a:spcPct val="150000"/>
                  </a:lnSpc>
                </a:pPr>
                <a:endParaRPr lang="en-US" sz="2000" dirty="0"/>
              </a:p>
            </p:txBody>
          </p:sp>
        </mc:Choice>
        <mc:Fallback xmlns="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E312ED25-01EF-6239-0D44-A88E3C0EF00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76517" y="1493520"/>
                <a:ext cx="11435057" cy="4961067"/>
              </a:xfrm>
              <a:blipFill>
                <a:blip r:embed="rId2"/>
                <a:stretch>
                  <a:fillRect l="-48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A8E664C-7A3B-9C95-9866-20F791D71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C4AF5-A224-4D07-9959-C1A87003C186}" type="slidenum">
              <a:rPr lang="en-US" noProof="0" smtClean="0"/>
              <a:t>26</a:t>
            </a:fld>
            <a:endParaRPr lang="en-US" noProof="0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C71EF10-1E3B-E588-E61E-68547302A2A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-14556" r="98393" b="-1"/>
          <a:stretch>
            <a:fillRect/>
          </a:stretch>
        </p:blipFill>
        <p:spPr>
          <a:xfrm>
            <a:off x="3375725" y="109547"/>
            <a:ext cx="432482" cy="1743899"/>
          </a:xfrm>
          <a:prstGeom prst="rect">
            <a:avLst/>
          </a:prstGeom>
        </p:spPr>
      </p:pic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7688BC73-53C3-852B-74FC-078E62E76445}"/>
              </a:ext>
            </a:extLst>
          </p:cNvPr>
          <p:cNvSpPr/>
          <p:nvPr/>
        </p:nvSpPr>
        <p:spPr>
          <a:xfrm>
            <a:off x="376515" y="4610843"/>
            <a:ext cx="11435057" cy="135921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8631BE66-A460-A8F2-55A1-415E015B3CFD}"/>
              </a:ext>
            </a:extLst>
          </p:cNvPr>
          <p:cNvSpPr/>
          <p:nvPr/>
        </p:nvSpPr>
        <p:spPr>
          <a:xfrm>
            <a:off x="999067" y="2173778"/>
            <a:ext cx="10193866" cy="13716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A18A8F6C-03F0-6973-DD4B-039FE611A6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63998" y="2400000"/>
            <a:ext cx="9864004" cy="1000835"/>
          </a:xfrm>
          <a:prstGeom prst="rect">
            <a:avLst/>
          </a:prstGeom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65245713-D7F6-E125-8375-AA13969446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9132" y="3800270"/>
            <a:ext cx="4893733" cy="71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AE282F7C-B4D0-A6D0-DB38-504B3166EE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516" y="4707097"/>
            <a:ext cx="11435058" cy="1320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541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14A0563-E039-604D-01DB-D40E6B66F7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7C513475-6630-AE9E-89AF-0FCE979D12DB}"/>
              </a:ext>
            </a:extLst>
          </p:cNvPr>
          <p:cNvSpPr/>
          <p:nvPr/>
        </p:nvSpPr>
        <p:spPr>
          <a:xfrm>
            <a:off x="680720" y="1508160"/>
            <a:ext cx="10726270" cy="161026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3080" name="Picture 8">
            <a:extLst>
              <a:ext uri="{FF2B5EF4-FFF2-40B4-BE49-F238E27FC236}">
                <a16:creationId xmlns:a16="http://schemas.microsoft.com/office/drawing/2014/main" id="{F13677CA-4BEA-4B49-FBC6-71D3CA5466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85011" y="1617128"/>
            <a:ext cx="10520379" cy="1310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AD115F81-BDB1-9135-245B-689EBB4772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399" y="3739581"/>
            <a:ext cx="11389361" cy="2384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contenido 2">
            <a:extLst>
              <a:ext uri="{FF2B5EF4-FFF2-40B4-BE49-F238E27FC236}">
                <a16:creationId xmlns:a16="http://schemas.microsoft.com/office/drawing/2014/main" id="{70D178FD-64F2-9020-868E-601831AA8612}"/>
              </a:ext>
            </a:extLst>
          </p:cNvPr>
          <p:cNvSpPr txBox="1">
            <a:spLocks/>
          </p:cNvSpPr>
          <p:nvPr/>
        </p:nvSpPr>
        <p:spPr>
          <a:xfrm>
            <a:off x="376517" y="914400"/>
            <a:ext cx="11435057" cy="5540187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000" dirty="0" err="1"/>
              <a:t>Autoconsistent</a:t>
            </a:r>
            <a:r>
              <a:rPr lang="en-US" sz="2000" dirty="0"/>
              <a:t> integral to Lippmann-Schwinger equation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dirty="0"/>
              <a:t> </a:t>
            </a:r>
          </a:p>
          <a:p>
            <a:pPr>
              <a:lnSpc>
                <a:spcPct val="150000"/>
              </a:lnSpc>
            </a:pPr>
            <a:endParaRPr lang="en-US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643A1E9-CA7B-653E-FDD2-1A5B671133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651695" y="914400"/>
            <a:ext cx="2054090" cy="493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2344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8C702777-29EC-8100-9059-720DFA2EB895}"/>
              </a:ext>
            </a:extLst>
          </p:cNvPr>
          <p:cNvSpPr/>
          <p:nvPr/>
        </p:nvSpPr>
        <p:spPr>
          <a:xfrm>
            <a:off x="3081866" y="4453474"/>
            <a:ext cx="6011333" cy="17670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92B5F6DE-BD75-6C6C-F0A6-13290EAEA3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00879" y="671348"/>
            <a:ext cx="3989437" cy="739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>
            <a:extLst>
              <a:ext uri="{FF2B5EF4-FFF2-40B4-BE49-F238E27FC236}">
                <a16:creationId xmlns:a16="http://schemas.microsoft.com/office/drawing/2014/main" id="{0D8E88D8-296C-DBCA-807F-5A7DC44F96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543" y="1887724"/>
            <a:ext cx="11281242" cy="2190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7520E439-BA07-D510-0976-E3EAAC88A0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96000" y="637474"/>
            <a:ext cx="5288051" cy="807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543CAA77-9DE6-1CC2-E868-064D797570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652088" y="4636512"/>
            <a:ext cx="4887822" cy="1420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Gráfico 1" descr="Brontosaurus con relleno sólido">
            <a:hlinkClick r:id="rId6" action="ppaction://hlinksldjump" highlightClick="1"/>
            <a:extLst>
              <a:ext uri="{FF2B5EF4-FFF2-40B4-BE49-F238E27FC236}">
                <a16:creationId xmlns:a16="http://schemas.microsoft.com/office/drawing/2014/main" id="{61C4223A-6881-7965-BE6C-FE143FEA4EA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025842" y="5698696"/>
            <a:ext cx="716417" cy="716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469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464A9D9-E190-ABEC-8BA1-80D7E64EA7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e 1">
            <a:extLst>
              <a:ext uri="{FF2B5EF4-FFF2-40B4-BE49-F238E27FC236}">
                <a16:creationId xmlns:a16="http://schemas.microsoft.com/office/drawing/2014/main" id="{8DA29E7E-CB0F-6CE7-213C-3B5F2000F2DD}"/>
              </a:ext>
            </a:extLst>
          </p:cNvPr>
          <p:cNvSpPr/>
          <p:nvPr/>
        </p:nvSpPr>
        <p:spPr>
          <a:xfrm>
            <a:off x="391887" y="391886"/>
            <a:ext cx="11448660" cy="6083559"/>
          </a:xfrm>
          <a:prstGeom prst="ellipse">
            <a:avLst/>
          </a:prstGeom>
          <a:pattFill prst="pct70">
            <a:fgClr>
              <a:srgbClr val="92D050"/>
            </a:fgClr>
            <a:bgClr>
              <a:sysClr val="window" lastClr="FFFFFF"/>
            </a:bgClr>
          </a:pattFill>
          <a:ln w="12700" cap="flat" cmpd="sng" algn="ctr">
            <a:noFill/>
            <a:prstDash val="solid"/>
          </a:ln>
          <a:effectLst>
            <a:glow rad="101600">
              <a:srgbClr val="92D050">
                <a:alpha val="60000"/>
              </a:srgbClr>
            </a:glow>
            <a:softEdge rad="63500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20" name="Elipse 19">
            <a:extLst>
              <a:ext uri="{FF2B5EF4-FFF2-40B4-BE49-F238E27FC236}">
                <a16:creationId xmlns:a16="http://schemas.microsoft.com/office/drawing/2014/main" id="{A0D2B4AB-1390-5814-A7A5-53875FED0485}"/>
              </a:ext>
            </a:extLst>
          </p:cNvPr>
          <p:cNvSpPr/>
          <p:nvPr/>
        </p:nvSpPr>
        <p:spPr>
          <a:xfrm>
            <a:off x="4258542" y="871604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id="{CB67EEDE-145C-6194-7423-3F5C74AE2310}"/>
              </a:ext>
            </a:extLst>
          </p:cNvPr>
          <p:cNvSpPr/>
          <p:nvPr/>
        </p:nvSpPr>
        <p:spPr>
          <a:xfrm>
            <a:off x="4286264" y="214820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25" name="Elipse 24">
            <a:extLst>
              <a:ext uri="{FF2B5EF4-FFF2-40B4-BE49-F238E27FC236}">
                <a16:creationId xmlns:a16="http://schemas.microsoft.com/office/drawing/2014/main" id="{AA1B7FAC-8057-E88A-635B-66C21A1A2280}"/>
              </a:ext>
            </a:extLst>
          </p:cNvPr>
          <p:cNvSpPr/>
          <p:nvPr/>
        </p:nvSpPr>
        <p:spPr>
          <a:xfrm>
            <a:off x="5466159" y="5401682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30" name="Elipse 29">
            <a:extLst>
              <a:ext uri="{FF2B5EF4-FFF2-40B4-BE49-F238E27FC236}">
                <a16:creationId xmlns:a16="http://schemas.microsoft.com/office/drawing/2014/main" id="{6F8A6885-20C4-F44F-115D-3BF2CD8AC20A}"/>
              </a:ext>
            </a:extLst>
          </p:cNvPr>
          <p:cNvSpPr/>
          <p:nvPr/>
        </p:nvSpPr>
        <p:spPr>
          <a:xfrm>
            <a:off x="9800587" y="3466544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32" name="Elipse 31">
            <a:extLst>
              <a:ext uri="{FF2B5EF4-FFF2-40B4-BE49-F238E27FC236}">
                <a16:creationId xmlns:a16="http://schemas.microsoft.com/office/drawing/2014/main" id="{A4A390A6-46C4-54E6-5A15-18E0912D07B6}"/>
              </a:ext>
            </a:extLst>
          </p:cNvPr>
          <p:cNvSpPr/>
          <p:nvPr/>
        </p:nvSpPr>
        <p:spPr>
          <a:xfrm>
            <a:off x="7261787" y="601035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37" name="Elipse 36">
            <a:extLst>
              <a:ext uri="{FF2B5EF4-FFF2-40B4-BE49-F238E27FC236}">
                <a16:creationId xmlns:a16="http://schemas.microsoft.com/office/drawing/2014/main" id="{9102EC88-6E40-2580-EBB3-D19EAB0467E1}"/>
              </a:ext>
            </a:extLst>
          </p:cNvPr>
          <p:cNvSpPr/>
          <p:nvPr/>
        </p:nvSpPr>
        <p:spPr>
          <a:xfrm>
            <a:off x="1506501" y="2427174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38" name="Elipse 37">
            <a:extLst>
              <a:ext uri="{FF2B5EF4-FFF2-40B4-BE49-F238E27FC236}">
                <a16:creationId xmlns:a16="http://schemas.microsoft.com/office/drawing/2014/main" id="{4590D3E2-94A4-FCF4-D6C8-2F9E64BE13B1}"/>
              </a:ext>
            </a:extLst>
          </p:cNvPr>
          <p:cNvSpPr/>
          <p:nvPr/>
        </p:nvSpPr>
        <p:spPr>
          <a:xfrm>
            <a:off x="3311271" y="1493376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39" name="Elipse 38">
            <a:extLst>
              <a:ext uri="{FF2B5EF4-FFF2-40B4-BE49-F238E27FC236}">
                <a16:creationId xmlns:a16="http://schemas.microsoft.com/office/drawing/2014/main" id="{3FADED02-6231-97B4-2058-C0D638C6EE77}"/>
              </a:ext>
            </a:extLst>
          </p:cNvPr>
          <p:cNvSpPr/>
          <p:nvPr/>
        </p:nvSpPr>
        <p:spPr>
          <a:xfrm>
            <a:off x="1421522" y="4672291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40" name="Elipse 39">
            <a:extLst>
              <a:ext uri="{FF2B5EF4-FFF2-40B4-BE49-F238E27FC236}">
                <a16:creationId xmlns:a16="http://schemas.microsoft.com/office/drawing/2014/main" id="{2427EC2A-1C91-525A-63F2-EC929D9EDEE1}"/>
              </a:ext>
            </a:extLst>
          </p:cNvPr>
          <p:cNvSpPr/>
          <p:nvPr/>
        </p:nvSpPr>
        <p:spPr>
          <a:xfrm>
            <a:off x="2184286" y="2259918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41" name="Elipse 40">
            <a:extLst>
              <a:ext uri="{FF2B5EF4-FFF2-40B4-BE49-F238E27FC236}">
                <a16:creationId xmlns:a16="http://schemas.microsoft.com/office/drawing/2014/main" id="{DD6C5688-CA2C-5DA2-FF71-8C91D5B9667C}"/>
              </a:ext>
            </a:extLst>
          </p:cNvPr>
          <p:cNvSpPr/>
          <p:nvPr/>
        </p:nvSpPr>
        <p:spPr>
          <a:xfrm>
            <a:off x="1873332" y="2873333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42" name="Elipse 41">
            <a:extLst>
              <a:ext uri="{FF2B5EF4-FFF2-40B4-BE49-F238E27FC236}">
                <a16:creationId xmlns:a16="http://schemas.microsoft.com/office/drawing/2014/main" id="{43622F6D-1C2D-4A33-94DE-4B58EC74A4E3}"/>
              </a:ext>
            </a:extLst>
          </p:cNvPr>
          <p:cNvSpPr/>
          <p:nvPr/>
        </p:nvSpPr>
        <p:spPr>
          <a:xfrm>
            <a:off x="6329574" y="320316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43" name="Elipse 42">
            <a:extLst>
              <a:ext uri="{FF2B5EF4-FFF2-40B4-BE49-F238E27FC236}">
                <a16:creationId xmlns:a16="http://schemas.microsoft.com/office/drawing/2014/main" id="{2B70A79B-C398-86F2-06F0-675935B26C67}"/>
              </a:ext>
            </a:extLst>
          </p:cNvPr>
          <p:cNvSpPr/>
          <p:nvPr/>
        </p:nvSpPr>
        <p:spPr>
          <a:xfrm>
            <a:off x="1477632" y="3243869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44" name="Elipse 43">
            <a:extLst>
              <a:ext uri="{FF2B5EF4-FFF2-40B4-BE49-F238E27FC236}">
                <a16:creationId xmlns:a16="http://schemas.microsoft.com/office/drawing/2014/main" id="{72CEB24C-0855-0573-DEDF-C37B7213BD98}"/>
              </a:ext>
            </a:extLst>
          </p:cNvPr>
          <p:cNvSpPr/>
          <p:nvPr/>
        </p:nvSpPr>
        <p:spPr>
          <a:xfrm>
            <a:off x="548913" y="3658690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45" name="Elipse 44">
            <a:extLst>
              <a:ext uri="{FF2B5EF4-FFF2-40B4-BE49-F238E27FC236}">
                <a16:creationId xmlns:a16="http://schemas.microsoft.com/office/drawing/2014/main" id="{23C2CFA6-9EC2-CFC2-BEDF-D6C13AE8D37D}"/>
              </a:ext>
            </a:extLst>
          </p:cNvPr>
          <p:cNvSpPr/>
          <p:nvPr/>
        </p:nvSpPr>
        <p:spPr>
          <a:xfrm>
            <a:off x="2064225" y="3562179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46" name="Elipse 45">
            <a:extLst>
              <a:ext uri="{FF2B5EF4-FFF2-40B4-BE49-F238E27FC236}">
                <a16:creationId xmlns:a16="http://schemas.microsoft.com/office/drawing/2014/main" id="{A4094526-3F69-195C-AF88-298B3F65B4CD}"/>
              </a:ext>
            </a:extLst>
          </p:cNvPr>
          <p:cNvSpPr/>
          <p:nvPr/>
        </p:nvSpPr>
        <p:spPr>
          <a:xfrm>
            <a:off x="2501071" y="3978848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47" name="Elipse 46">
            <a:extLst>
              <a:ext uri="{FF2B5EF4-FFF2-40B4-BE49-F238E27FC236}">
                <a16:creationId xmlns:a16="http://schemas.microsoft.com/office/drawing/2014/main" id="{687138C4-71E5-1E38-BFC1-C08A796108E4}"/>
              </a:ext>
            </a:extLst>
          </p:cNvPr>
          <p:cNvSpPr/>
          <p:nvPr/>
        </p:nvSpPr>
        <p:spPr>
          <a:xfrm>
            <a:off x="2457071" y="1621844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48" name="Elipse 47">
            <a:extLst>
              <a:ext uri="{FF2B5EF4-FFF2-40B4-BE49-F238E27FC236}">
                <a16:creationId xmlns:a16="http://schemas.microsoft.com/office/drawing/2014/main" id="{1AB130C6-D96B-109D-6C32-B01EA8D8A6E9}"/>
              </a:ext>
            </a:extLst>
          </p:cNvPr>
          <p:cNvSpPr/>
          <p:nvPr/>
        </p:nvSpPr>
        <p:spPr>
          <a:xfrm>
            <a:off x="3921076" y="1613766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49" name="Elipse 48">
            <a:extLst>
              <a:ext uri="{FF2B5EF4-FFF2-40B4-BE49-F238E27FC236}">
                <a16:creationId xmlns:a16="http://schemas.microsoft.com/office/drawing/2014/main" id="{F688C20F-6461-827B-D888-1B32D6E4BB0C}"/>
              </a:ext>
            </a:extLst>
          </p:cNvPr>
          <p:cNvSpPr/>
          <p:nvPr/>
        </p:nvSpPr>
        <p:spPr>
          <a:xfrm>
            <a:off x="1820668" y="1620691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50" name="Elipse 49">
            <a:extLst>
              <a:ext uri="{FF2B5EF4-FFF2-40B4-BE49-F238E27FC236}">
                <a16:creationId xmlns:a16="http://schemas.microsoft.com/office/drawing/2014/main" id="{F921DE2C-6C88-9A60-DD89-8CB63FA02054}"/>
              </a:ext>
            </a:extLst>
          </p:cNvPr>
          <p:cNvSpPr/>
          <p:nvPr/>
        </p:nvSpPr>
        <p:spPr>
          <a:xfrm>
            <a:off x="2959600" y="1091398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51" name="Elipse 50">
            <a:extLst>
              <a:ext uri="{FF2B5EF4-FFF2-40B4-BE49-F238E27FC236}">
                <a16:creationId xmlns:a16="http://schemas.microsoft.com/office/drawing/2014/main" id="{0428AFD5-33F7-D262-EBDD-3C10E81907F2}"/>
              </a:ext>
            </a:extLst>
          </p:cNvPr>
          <p:cNvSpPr/>
          <p:nvPr/>
        </p:nvSpPr>
        <p:spPr>
          <a:xfrm>
            <a:off x="2595725" y="325535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52" name="Elipse 51">
            <a:extLst>
              <a:ext uri="{FF2B5EF4-FFF2-40B4-BE49-F238E27FC236}">
                <a16:creationId xmlns:a16="http://schemas.microsoft.com/office/drawing/2014/main" id="{55382AA2-2069-1310-0C34-49F2BA989D25}"/>
              </a:ext>
            </a:extLst>
          </p:cNvPr>
          <p:cNvSpPr/>
          <p:nvPr/>
        </p:nvSpPr>
        <p:spPr>
          <a:xfrm>
            <a:off x="4267201" y="278317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53" name="Elipse 52">
            <a:extLst>
              <a:ext uri="{FF2B5EF4-FFF2-40B4-BE49-F238E27FC236}">
                <a16:creationId xmlns:a16="http://schemas.microsoft.com/office/drawing/2014/main" id="{B3409B6D-314C-3AA2-AC5E-F644BC32AB07}"/>
              </a:ext>
            </a:extLst>
          </p:cNvPr>
          <p:cNvSpPr/>
          <p:nvPr/>
        </p:nvSpPr>
        <p:spPr>
          <a:xfrm>
            <a:off x="2707687" y="2651000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54" name="Elipse 53">
            <a:extLst>
              <a:ext uri="{FF2B5EF4-FFF2-40B4-BE49-F238E27FC236}">
                <a16:creationId xmlns:a16="http://schemas.microsoft.com/office/drawing/2014/main" id="{4890B05E-EB17-01FC-E83F-F79C46DC2B01}"/>
              </a:ext>
            </a:extLst>
          </p:cNvPr>
          <p:cNvSpPr/>
          <p:nvPr/>
        </p:nvSpPr>
        <p:spPr>
          <a:xfrm>
            <a:off x="3205405" y="3445753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55" name="Elipse 54">
            <a:extLst>
              <a:ext uri="{FF2B5EF4-FFF2-40B4-BE49-F238E27FC236}">
                <a16:creationId xmlns:a16="http://schemas.microsoft.com/office/drawing/2014/main" id="{D7B5B0F6-F8AB-EDD2-94CB-DA18352647BB}"/>
              </a:ext>
            </a:extLst>
          </p:cNvPr>
          <p:cNvSpPr/>
          <p:nvPr/>
        </p:nvSpPr>
        <p:spPr>
          <a:xfrm>
            <a:off x="3460077" y="2853821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56" name="Elipse 55">
            <a:extLst>
              <a:ext uri="{FF2B5EF4-FFF2-40B4-BE49-F238E27FC236}">
                <a16:creationId xmlns:a16="http://schemas.microsoft.com/office/drawing/2014/main" id="{C2FE9D30-6685-2D3E-3B88-ABFD417DA09A}"/>
              </a:ext>
            </a:extLst>
          </p:cNvPr>
          <p:cNvSpPr/>
          <p:nvPr/>
        </p:nvSpPr>
        <p:spPr>
          <a:xfrm>
            <a:off x="6591798" y="732292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57" name="Elipse 56">
            <a:extLst>
              <a:ext uri="{FF2B5EF4-FFF2-40B4-BE49-F238E27FC236}">
                <a16:creationId xmlns:a16="http://schemas.microsoft.com/office/drawing/2014/main" id="{95E0E2A1-8572-69BD-030E-2AC37ADC84F8}"/>
              </a:ext>
            </a:extLst>
          </p:cNvPr>
          <p:cNvSpPr/>
          <p:nvPr/>
        </p:nvSpPr>
        <p:spPr>
          <a:xfrm>
            <a:off x="3053706" y="2114035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58" name="Elipse 57">
            <a:extLst>
              <a:ext uri="{FF2B5EF4-FFF2-40B4-BE49-F238E27FC236}">
                <a16:creationId xmlns:a16="http://schemas.microsoft.com/office/drawing/2014/main" id="{684A45F2-24C8-6F17-8509-CCD8B2892614}"/>
              </a:ext>
            </a:extLst>
          </p:cNvPr>
          <p:cNvSpPr/>
          <p:nvPr/>
        </p:nvSpPr>
        <p:spPr>
          <a:xfrm>
            <a:off x="3689219" y="2202416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59" name="Elipse 58">
            <a:extLst>
              <a:ext uri="{FF2B5EF4-FFF2-40B4-BE49-F238E27FC236}">
                <a16:creationId xmlns:a16="http://schemas.microsoft.com/office/drawing/2014/main" id="{4CB95DD5-FA70-82B8-644A-1A6D7C24EF0F}"/>
              </a:ext>
            </a:extLst>
          </p:cNvPr>
          <p:cNvSpPr/>
          <p:nvPr/>
        </p:nvSpPr>
        <p:spPr>
          <a:xfrm>
            <a:off x="3923381" y="3422998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60" name="Elipse 59">
            <a:extLst>
              <a:ext uri="{FF2B5EF4-FFF2-40B4-BE49-F238E27FC236}">
                <a16:creationId xmlns:a16="http://schemas.microsoft.com/office/drawing/2014/main" id="{D49BF729-5B62-E57D-65CC-628701614EB9}"/>
              </a:ext>
            </a:extLst>
          </p:cNvPr>
          <p:cNvSpPr/>
          <p:nvPr/>
        </p:nvSpPr>
        <p:spPr>
          <a:xfrm>
            <a:off x="2080414" y="4205740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61" name="Elipse 60">
            <a:extLst>
              <a:ext uri="{FF2B5EF4-FFF2-40B4-BE49-F238E27FC236}">
                <a16:creationId xmlns:a16="http://schemas.microsoft.com/office/drawing/2014/main" id="{62B8F03E-8360-DF89-F52F-738D7CA04B60}"/>
              </a:ext>
            </a:extLst>
          </p:cNvPr>
          <p:cNvSpPr/>
          <p:nvPr/>
        </p:nvSpPr>
        <p:spPr>
          <a:xfrm>
            <a:off x="5861641" y="2873332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62" name="Elipse 61">
            <a:extLst>
              <a:ext uri="{FF2B5EF4-FFF2-40B4-BE49-F238E27FC236}">
                <a16:creationId xmlns:a16="http://schemas.microsoft.com/office/drawing/2014/main" id="{7E12A1AA-6809-3589-62F8-8CF2DC8E910D}"/>
              </a:ext>
            </a:extLst>
          </p:cNvPr>
          <p:cNvSpPr/>
          <p:nvPr/>
        </p:nvSpPr>
        <p:spPr>
          <a:xfrm>
            <a:off x="4873926" y="2258293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63" name="Elipse 62">
            <a:extLst>
              <a:ext uri="{FF2B5EF4-FFF2-40B4-BE49-F238E27FC236}">
                <a16:creationId xmlns:a16="http://schemas.microsoft.com/office/drawing/2014/main" id="{215BC333-0C92-242D-06FE-FEB3499E8101}"/>
              </a:ext>
            </a:extLst>
          </p:cNvPr>
          <p:cNvSpPr/>
          <p:nvPr/>
        </p:nvSpPr>
        <p:spPr>
          <a:xfrm>
            <a:off x="8258015" y="1450373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65" name="Elipse 64">
            <a:extLst>
              <a:ext uri="{FF2B5EF4-FFF2-40B4-BE49-F238E27FC236}">
                <a16:creationId xmlns:a16="http://schemas.microsoft.com/office/drawing/2014/main" id="{88BB6B5C-5C2A-B58C-AF86-18FC9397908C}"/>
              </a:ext>
            </a:extLst>
          </p:cNvPr>
          <p:cNvSpPr/>
          <p:nvPr/>
        </p:nvSpPr>
        <p:spPr>
          <a:xfrm>
            <a:off x="4218820" y="3903258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66" name="Elipse 65">
            <a:extLst>
              <a:ext uri="{FF2B5EF4-FFF2-40B4-BE49-F238E27FC236}">
                <a16:creationId xmlns:a16="http://schemas.microsoft.com/office/drawing/2014/main" id="{E74EC66C-D65E-A8A6-1439-59A5340DF8B2}"/>
              </a:ext>
            </a:extLst>
          </p:cNvPr>
          <p:cNvSpPr/>
          <p:nvPr/>
        </p:nvSpPr>
        <p:spPr>
          <a:xfrm>
            <a:off x="3481456" y="397136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67" name="Elipse 66">
            <a:extLst>
              <a:ext uri="{FF2B5EF4-FFF2-40B4-BE49-F238E27FC236}">
                <a16:creationId xmlns:a16="http://schemas.microsoft.com/office/drawing/2014/main" id="{474A5C79-D26E-21E6-E0B9-D0FCEE14758A}"/>
              </a:ext>
            </a:extLst>
          </p:cNvPr>
          <p:cNvSpPr/>
          <p:nvPr/>
        </p:nvSpPr>
        <p:spPr>
          <a:xfrm>
            <a:off x="4834502" y="488593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69" name="Elipse 68">
            <a:extLst>
              <a:ext uri="{FF2B5EF4-FFF2-40B4-BE49-F238E27FC236}">
                <a16:creationId xmlns:a16="http://schemas.microsoft.com/office/drawing/2014/main" id="{056D1EA6-EFA9-FEA2-CBF9-F7450F2B0826}"/>
              </a:ext>
            </a:extLst>
          </p:cNvPr>
          <p:cNvSpPr/>
          <p:nvPr/>
        </p:nvSpPr>
        <p:spPr>
          <a:xfrm>
            <a:off x="6785052" y="1789442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70" name="Elipse 69">
            <a:extLst>
              <a:ext uri="{FF2B5EF4-FFF2-40B4-BE49-F238E27FC236}">
                <a16:creationId xmlns:a16="http://schemas.microsoft.com/office/drawing/2014/main" id="{4EF1AE99-8E50-A5A1-8AA3-AA4790FEA49C}"/>
              </a:ext>
            </a:extLst>
          </p:cNvPr>
          <p:cNvSpPr/>
          <p:nvPr/>
        </p:nvSpPr>
        <p:spPr>
          <a:xfrm>
            <a:off x="4873926" y="1463539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71" name="Elipse 70">
            <a:extLst>
              <a:ext uri="{FF2B5EF4-FFF2-40B4-BE49-F238E27FC236}">
                <a16:creationId xmlns:a16="http://schemas.microsoft.com/office/drawing/2014/main" id="{1D648A79-DC9D-50EE-190A-D0711571F8E3}"/>
              </a:ext>
            </a:extLst>
          </p:cNvPr>
          <p:cNvSpPr/>
          <p:nvPr/>
        </p:nvSpPr>
        <p:spPr>
          <a:xfrm>
            <a:off x="5515960" y="1881053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72" name="Elipse 71">
            <a:extLst>
              <a:ext uri="{FF2B5EF4-FFF2-40B4-BE49-F238E27FC236}">
                <a16:creationId xmlns:a16="http://schemas.microsoft.com/office/drawing/2014/main" id="{B901B255-CE1A-9D1B-CB0A-9BB95583136D}"/>
              </a:ext>
            </a:extLst>
          </p:cNvPr>
          <p:cNvSpPr/>
          <p:nvPr/>
        </p:nvSpPr>
        <p:spPr>
          <a:xfrm>
            <a:off x="5482604" y="4240898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73" name="Elipse 72">
            <a:extLst>
              <a:ext uri="{FF2B5EF4-FFF2-40B4-BE49-F238E27FC236}">
                <a16:creationId xmlns:a16="http://schemas.microsoft.com/office/drawing/2014/main" id="{4944756F-6B4F-9A19-9672-E2E2742F1B0E}"/>
              </a:ext>
            </a:extLst>
          </p:cNvPr>
          <p:cNvSpPr/>
          <p:nvPr/>
        </p:nvSpPr>
        <p:spPr>
          <a:xfrm>
            <a:off x="7290740" y="4213963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74" name="Elipse 73">
            <a:extLst>
              <a:ext uri="{FF2B5EF4-FFF2-40B4-BE49-F238E27FC236}">
                <a16:creationId xmlns:a16="http://schemas.microsoft.com/office/drawing/2014/main" id="{F0760BE2-42FD-4D1C-81CD-64943AAB026E}"/>
              </a:ext>
            </a:extLst>
          </p:cNvPr>
          <p:cNvSpPr/>
          <p:nvPr/>
        </p:nvSpPr>
        <p:spPr>
          <a:xfrm>
            <a:off x="4648576" y="3461884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75" name="Elipse 74">
            <a:extLst>
              <a:ext uri="{FF2B5EF4-FFF2-40B4-BE49-F238E27FC236}">
                <a16:creationId xmlns:a16="http://schemas.microsoft.com/office/drawing/2014/main" id="{EB6C95EE-09B7-1FA2-B02B-BBCC0F1ED2F8}"/>
              </a:ext>
            </a:extLst>
          </p:cNvPr>
          <p:cNvSpPr/>
          <p:nvPr/>
        </p:nvSpPr>
        <p:spPr>
          <a:xfrm>
            <a:off x="5590220" y="4786216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76" name="Elipse 75">
            <a:extLst>
              <a:ext uri="{FF2B5EF4-FFF2-40B4-BE49-F238E27FC236}">
                <a16:creationId xmlns:a16="http://schemas.microsoft.com/office/drawing/2014/main" id="{3A8A398B-B9F2-1393-ABBF-B3D6BF6F7ABC}"/>
              </a:ext>
            </a:extLst>
          </p:cNvPr>
          <p:cNvSpPr/>
          <p:nvPr/>
        </p:nvSpPr>
        <p:spPr>
          <a:xfrm>
            <a:off x="6478396" y="3986475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77" name="Elipse 76">
            <a:extLst>
              <a:ext uri="{FF2B5EF4-FFF2-40B4-BE49-F238E27FC236}">
                <a16:creationId xmlns:a16="http://schemas.microsoft.com/office/drawing/2014/main" id="{85B60951-A460-89C2-B9B6-273582E55B34}"/>
              </a:ext>
            </a:extLst>
          </p:cNvPr>
          <p:cNvSpPr/>
          <p:nvPr/>
        </p:nvSpPr>
        <p:spPr>
          <a:xfrm>
            <a:off x="7621834" y="3491020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78" name="Elipse 77">
            <a:extLst>
              <a:ext uri="{FF2B5EF4-FFF2-40B4-BE49-F238E27FC236}">
                <a16:creationId xmlns:a16="http://schemas.microsoft.com/office/drawing/2014/main" id="{96117C86-9F48-8EDE-F765-16368F5D123B}"/>
              </a:ext>
            </a:extLst>
          </p:cNvPr>
          <p:cNvSpPr/>
          <p:nvPr/>
        </p:nvSpPr>
        <p:spPr>
          <a:xfrm>
            <a:off x="5906118" y="3638531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79" name="Elipse 78">
            <a:extLst>
              <a:ext uri="{FF2B5EF4-FFF2-40B4-BE49-F238E27FC236}">
                <a16:creationId xmlns:a16="http://schemas.microsoft.com/office/drawing/2014/main" id="{7FEC4500-0997-9777-ACCD-8FE306F0A050}"/>
              </a:ext>
            </a:extLst>
          </p:cNvPr>
          <p:cNvSpPr/>
          <p:nvPr/>
        </p:nvSpPr>
        <p:spPr>
          <a:xfrm>
            <a:off x="7032916" y="3717531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80" name="Elipse 79">
            <a:extLst>
              <a:ext uri="{FF2B5EF4-FFF2-40B4-BE49-F238E27FC236}">
                <a16:creationId xmlns:a16="http://schemas.microsoft.com/office/drawing/2014/main" id="{403B1877-27C0-7806-54C5-97E87AA240F2}"/>
              </a:ext>
            </a:extLst>
          </p:cNvPr>
          <p:cNvSpPr/>
          <p:nvPr/>
        </p:nvSpPr>
        <p:spPr>
          <a:xfrm>
            <a:off x="5860165" y="118365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81" name="Elipse 80">
            <a:extLst>
              <a:ext uri="{FF2B5EF4-FFF2-40B4-BE49-F238E27FC236}">
                <a16:creationId xmlns:a16="http://schemas.microsoft.com/office/drawing/2014/main" id="{068D317E-DE63-F0D3-5CB3-D6658DE198DC}"/>
              </a:ext>
            </a:extLst>
          </p:cNvPr>
          <p:cNvSpPr/>
          <p:nvPr/>
        </p:nvSpPr>
        <p:spPr>
          <a:xfrm>
            <a:off x="7581144" y="1742211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82" name="Elipse 81">
            <a:extLst>
              <a:ext uri="{FF2B5EF4-FFF2-40B4-BE49-F238E27FC236}">
                <a16:creationId xmlns:a16="http://schemas.microsoft.com/office/drawing/2014/main" id="{667A7973-8E02-547D-B3DB-A9E17A22FBD2}"/>
              </a:ext>
            </a:extLst>
          </p:cNvPr>
          <p:cNvSpPr/>
          <p:nvPr/>
        </p:nvSpPr>
        <p:spPr>
          <a:xfrm>
            <a:off x="8609686" y="2041016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83" name="Elipse 82">
            <a:extLst>
              <a:ext uri="{FF2B5EF4-FFF2-40B4-BE49-F238E27FC236}">
                <a16:creationId xmlns:a16="http://schemas.microsoft.com/office/drawing/2014/main" id="{E8BD8107-5C3E-3DDB-D4B4-B8FF1142F0C5}"/>
              </a:ext>
            </a:extLst>
          </p:cNvPr>
          <p:cNvSpPr/>
          <p:nvPr/>
        </p:nvSpPr>
        <p:spPr>
          <a:xfrm>
            <a:off x="8637408" y="3317619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84" name="Elipse 83">
            <a:extLst>
              <a:ext uri="{FF2B5EF4-FFF2-40B4-BE49-F238E27FC236}">
                <a16:creationId xmlns:a16="http://schemas.microsoft.com/office/drawing/2014/main" id="{72163E49-49DD-3AA1-F30E-53D900189786}"/>
              </a:ext>
            </a:extLst>
          </p:cNvPr>
          <p:cNvSpPr/>
          <p:nvPr/>
        </p:nvSpPr>
        <p:spPr>
          <a:xfrm>
            <a:off x="8272220" y="2783178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85" name="Elipse 84">
            <a:extLst>
              <a:ext uri="{FF2B5EF4-FFF2-40B4-BE49-F238E27FC236}">
                <a16:creationId xmlns:a16="http://schemas.microsoft.com/office/drawing/2014/main" id="{5B1C4587-5A22-17F5-0001-DBFC13D90FD0}"/>
              </a:ext>
            </a:extLst>
          </p:cNvPr>
          <p:cNvSpPr/>
          <p:nvPr/>
        </p:nvSpPr>
        <p:spPr>
          <a:xfrm>
            <a:off x="8537487" y="3850248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86" name="Elipse 85">
            <a:extLst>
              <a:ext uri="{FF2B5EF4-FFF2-40B4-BE49-F238E27FC236}">
                <a16:creationId xmlns:a16="http://schemas.microsoft.com/office/drawing/2014/main" id="{79F839DC-9F61-3809-8AEA-C072744EFBE6}"/>
              </a:ext>
            </a:extLst>
          </p:cNvPr>
          <p:cNvSpPr/>
          <p:nvPr/>
        </p:nvSpPr>
        <p:spPr>
          <a:xfrm>
            <a:off x="9098876" y="424089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87" name="Elipse 86">
            <a:extLst>
              <a:ext uri="{FF2B5EF4-FFF2-40B4-BE49-F238E27FC236}">
                <a16:creationId xmlns:a16="http://schemas.microsoft.com/office/drawing/2014/main" id="{063AFF05-FE08-06DB-C8A7-712F72807946}"/>
              </a:ext>
            </a:extLst>
          </p:cNvPr>
          <p:cNvSpPr/>
          <p:nvPr/>
        </p:nvSpPr>
        <p:spPr>
          <a:xfrm>
            <a:off x="9225070" y="2632951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88" name="Elipse 87">
            <a:extLst>
              <a:ext uri="{FF2B5EF4-FFF2-40B4-BE49-F238E27FC236}">
                <a16:creationId xmlns:a16="http://schemas.microsoft.com/office/drawing/2014/main" id="{73FFE22F-3CCC-F4DB-D2E6-DB95611D80E4}"/>
              </a:ext>
            </a:extLst>
          </p:cNvPr>
          <p:cNvSpPr/>
          <p:nvPr/>
        </p:nvSpPr>
        <p:spPr>
          <a:xfrm>
            <a:off x="3282415" y="520254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90" name="Elipse 89">
            <a:extLst>
              <a:ext uri="{FF2B5EF4-FFF2-40B4-BE49-F238E27FC236}">
                <a16:creationId xmlns:a16="http://schemas.microsoft.com/office/drawing/2014/main" id="{084D3DDB-B859-3CDA-C542-01FD54AF2E9B}"/>
              </a:ext>
            </a:extLst>
          </p:cNvPr>
          <p:cNvSpPr/>
          <p:nvPr/>
        </p:nvSpPr>
        <p:spPr>
          <a:xfrm>
            <a:off x="4362178" y="509097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92" name="Elipse 91">
            <a:extLst>
              <a:ext uri="{FF2B5EF4-FFF2-40B4-BE49-F238E27FC236}">
                <a16:creationId xmlns:a16="http://schemas.microsoft.com/office/drawing/2014/main" id="{01F767C7-C14C-51D0-4E1B-4F5FF68B1352}"/>
              </a:ext>
            </a:extLst>
          </p:cNvPr>
          <p:cNvSpPr/>
          <p:nvPr/>
        </p:nvSpPr>
        <p:spPr>
          <a:xfrm>
            <a:off x="2990848" y="4336790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93" name="Elipse 92">
            <a:extLst>
              <a:ext uri="{FF2B5EF4-FFF2-40B4-BE49-F238E27FC236}">
                <a16:creationId xmlns:a16="http://schemas.microsoft.com/office/drawing/2014/main" id="{F8E2C6BE-79D7-BEA8-94DB-2F878B5587C4}"/>
              </a:ext>
            </a:extLst>
          </p:cNvPr>
          <p:cNvSpPr/>
          <p:nvPr/>
        </p:nvSpPr>
        <p:spPr>
          <a:xfrm>
            <a:off x="4218820" y="4468944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98" name="Elipse 97">
            <a:extLst>
              <a:ext uri="{FF2B5EF4-FFF2-40B4-BE49-F238E27FC236}">
                <a16:creationId xmlns:a16="http://schemas.microsoft.com/office/drawing/2014/main" id="{FA25DFBB-1BA9-05B9-E393-C43963B0E4D6}"/>
              </a:ext>
            </a:extLst>
          </p:cNvPr>
          <p:cNvSpPr/>
          <p:nvPr/>
        </p:nvSpPr>
        <p:spPr>
          <a:xfrm>
            <a:off x="6681245" y="4630864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99" name="Elipse 98">
            <a:extLst>
              <a:ext uri="{FF2B5EF4-FFF2-40B4-BE49-F238E27FC236}">
                <a16:creationId xmlns:a16="http://schemas.microsoft.com/office/drawing/2014/main" id="{9055DB17-724C-1E89-9451-2F43190762D4}"/>
              </a:ext>
            </a:extLst>
          </p:cNvPr>
          <p:cNvSpPr/>
          <p:nvPr/>
        </p:nvSpPr>
        <p:spPr>
          <a:xfrm>
            <a:off x="7372353" y="4809115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00" name="Elipse 99">
            <a:extLst>
              <a:ext uri="{FF2B5EF4-FFF2-40B4-BE49-F238E27FC236}">
                <a16:creationId xmlns:a16="http://schemas.microsoft.com/office/drawing/2014/main" id="{6EAD36C3-EBBB-05EC-6294-6631D54435DD}"/>
              </a:ext>
            </a:extLst>
          </p:cNvPr>
          <p:cNvSpPr/>
          <p:nvPr/>
        </p:nvSpPr>
        <p:spPr>
          <a:xfrm>
            <a:off x="7955895" y="4941569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01" name="Elipse 100">
            <a:extLst>
              <a:ext uri="{FF2B5EF4-FFF2-40B4-BE49-F238E27FC236}">
                <a16:creationId xmlns:a16="http://schemas.microsoft.com/office/drawing/2014/main" id="{65C1E23E-F806-8705-66FD-24E85CFD34B8}"/>
              </a:ext>
            </a:extLst>
          </p:cNvPr>
          <p:cNvSpPr/>
          <p:nvPr/>
        </p:nvSpPr>
        <p:spPr>
          <a:xfrm>
            <a:off x="8825315" y="4795686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02" name="Elipse 101">
            <a:extLst>
              <a:ext uri="{FF2B5EF4-FFF2-40B4-BE49-F238E27FC236}">
                <a16:creationId xmlns:a16="http://schemas.microsoft.com/office/drawing/2014/main" id="{44CACF56-6384-C30B-8249-4219B9DE0CC8}"/>
              </a:ext>
            </a:extLst>
          </p:cNvPr>
          <p:cNvSpPr/>
          <p:nvPr/>
        </p:nvSpPr>
        <p:spPr>
          <a:xfrm>
            <a:off x="6492217" y="2625355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03" name="Elipse 102">
            <a:extLst>
              <a:ext uri="{FF2B5EF4-FFF2-40B4-BE49-F238E27FC236}">
                <a16:creationId xmlns:a16="http://schemas.microsoft.com/office/drawing/2014/main" id="{F8D8A685-5A25-4CF6-73B8-8BBBB6824644}"/>
              </a:ext>
            </a:extLst>
          </p:cNvPr>
          <p:cNvSpPr/>
          <p:nvPr/>
        </p:nvSpPr>
        <p:spPr>
          <a:xfrm>
            <a:off x="7955895" y="4188969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04" name="Elipse 103">
            <a:extLst>
              <a:ext uri="{FF2B5EF4-FFF2-40B4-BE49-F238E27FC236}">
                <a16:creationId xmlns:a16="http://schemas.microsoft.com/office/drawing/2014/main" id="{11E52A54-A49C-9B01-64D4-AB4A259AD375}"/>
              </a:ext>
            </a:extLst>
          </p:cNvPr>
          <p:cNvSpPr/>
          <p:nvPr/>
        </p:nvSpPr>
        <p:spPr>
          <a:xfrm>
            <a:off x="4655992" y="3454339"/>
            <a:ext cx="351671" cy="310705"/>
          </a:xfrm>
          <a:prstGeom prst="ellipse">
            <a:avLst/>
          </a:prstGeom>
          <a:solidFill>
            <a:srgbClr val="00B0F0"/>
          </a:solidFill>
          <a:ln w="12700" cap="flat" cmpd="sng" algn="ctr">
            <a:solidFill>
              <a:srgbClr val="0070C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05" name="Elipse 104">
            <a:extLst>
              <a:ext uri="{FF2B5EF4-FFF2-40B4-BE49-F238E27FC236}">
                <a16:creationId xmlns:a16="http://schemas.microsoft.com/office/drawing/2014/main" id="{555F685F-EB99-3017-9F2C-581176BA8F5A}"/>
              </a:ext>
            </a:extLst>
          </p:cNvPr>
          <p:cNvSpPr/>
          <p:nvPr/>
        </p:nvSpPr>
        <p:spPr>
          <a:xfrm>
            <a:off x="5248365" y="3800313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09" name="Elipse 108">
            <a:extLst>
              <a:ext uri="{FF2B5EF4-FFF2-40B4-BE49-F238E27FC236}">
                <a16:creationId xmlns:a16="http://schemas.microsoft.com/office/drawing/2014/main" id="{CEAD1514-677C-DDF0-57E2-C5ACA7694B7D}"/>
              </a:ext>
            </a:extLst>
          </p:cNvPr>
          <p:cNvSpPr/>
          <p:nvPr/>
        </p:nvSpPr>
        <p:spPr>
          <a:xfrm>
            <a:off x="5453717" y="2475776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10" name="Elipse 109">
            <a:extLst>
              <a:ext uri="{FF2B5EF4-FFF2-40B4-BE49-F238E27FC236}">
                <a16:creationId xmlns:a16="http://schemas.microsoft.com/office/drawing/2014/main" id="{1496BBF3-5ADE-A642-4F18-BE7AA86FD8A8}"/>
              </a:ext>
            </a:extLst>
          </p:cNvPr>
          <p:cNvSpPr/>
          <p:nvPr/>
        </p:nvSpPr>
        <p:spPr>
          <a:xfrm>
            <a:off x="5059353" y="990829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11" name="Elipse 110">
            <a:extLst>
              <a:ext uri="{FF2B5EF4-FFF2-40B4-BE49-F238E27FC236}">
                <a16:creationId xmlns:a16="http://schemas.microsoft.com/office/drawing/2014/main" id="{04C9762D-A016-ADBB-1A71-FD80838D2211}"/>
              </a:ext>
            </a:extLst>
          </p:cNvPr>
          <p:cNvSpPr/>
          <p:nvPr/>
        </p:nvSpPr>
        <p:spPr>
          <a:xfrm>
            <a:off x="5431117" y="320316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12" name="Elipse 111">
            <a:extLst>
              <a:ext uri="{FF2B5EF4-FFF2-40B4-BE49-F238E27FC236}">
                <a16:creationId xmlns:a16="http://schemas.microsoft.com/office/drawing/2014/main" id="{B021C685-CDF7-123D-6295-9998239FF756}"/>
              </a:ext>
            </a:extLst>
          </p:cNvPr>
          <p:cNvSpPr/>
          <p:nvPr/>
        </p:nvSpPr>
        <p:spPr>
          <a:xfrm>
            <a:off x="6112595" y="2114035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13" name="Elipse 112">
            <a:extLst>
              <a:ext uri="{FF2B5EF4-FFF2-40B4-BE49-F238E27FC236}">
                <a16:creationId xmlns:a16="http://schemas.microsoft.com/office/drawing/2014/main" id="{4AF344F2-FC49-6F7B-E1A9-70F2FDBB6CD2}"/>
              </a:ext>
            </a:extLst>
          </p:cNvPr>
          <p:cNvSpPr/>
          <p:nvPr/>
        </p:nvSpPr>
        <p:spPr>
          <a:xfrm>
            <a:off x="7101325" y="3164526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14" name="Elipse 113">
            <a:extLst>
              <a:ext uri="{FF2B5EF4-FFF2-40B4-BE49-F238E27FC236}">
                <a16:creationId xmlns:a16="http://schemas.microsoft.com/office/drawing/2014/main" id="{0626AEB5-AA5C-B1E6-A79F-499B19DCDEAB}"/>
              </a:ext>
            </a:extLst>
          </p:cNvPr>
          <p:cNvSpPr/>
          <p:nvPr/>
        </p:nvSpPr>
        <p:spPr>
          <a:xfrm>
            <a:off x="7009469" y="2357032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15" name="Elipse 114">
            <a:extLst>
              <a:ext uri="{FF2B5EF4-FFF2-40B4-BE49-F238E27FC236}">
                <a16:creationId xmlns:a16="http://schemas.microsoft.com/office/drawing/2014/main" id="{2211AEBB-75B3-E4A9-3A6B-DB433259DF47}"/>
              </a:ext>
            </a:extLst>
          </p:cNvPr>
          <p:cNvSpPr/>
          <p:nvPr/>
        </p:nvSpPr>
        <p:spPr>
          <a:xfrm>
            <a:off x="6065772" y="4435795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16" name="Elipse 115">
            <a:extLst>
              <a:ext uri="{FF2B5EF4-FFF2-40B4-BE49-F238E27FC236}">
                <a16:creationId xmlns:a16="http://schemas.microsoft.com/office/drawing/2014/main" id="{0590E62F-8720-9631-0470-C7583B3FE2D3}"/>
              </a:ext>
            </a:extLst>
          </p:cNvPr>
          <p:cNvSpPr/>
          <p:nvPr/>
        </p:nvSpPr>
        <p:spPr>
          <a:xfrm>
            <a:off x="9628788" y="4551603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17" name="Elipse 116">
            <a:extLst>
              <a:ext uri="{FF2B5EF4-FFF2-40B4-BE49-F238E27FC236}">
                <a16:creationId xmlns:a16="http://schemas.microsoft.com/office/drawing/2014/main" id="{59A81C18-F628-7159-72A8-23D4F8777509}"/>
              </a:ext>
            </a:extLst>
          </p:cNvPr>
          <p:cNvSpPr/>
          <p:nvPr/>
        </p:nvSpPr>
        <p:spPr>
          <a:xfrm>
            <a:off x="7748794" y="294657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18" name="Elipse 117">
            <a:extLst>
              <a:ext uri="{FF2B5EF4-FFF2-40B4-BE49-F238E27FC236}">
                <a16:creationId xmlns:a16="http://schemas.microsoft.com/office/drawing/2014/main" id="{C9018660-C76A-ACD3-A657-71A05DEB6D4B}"/>
              </a:ext>
            </a:extLst>
          </p:cNvPr>
          <p:cNvSpPr/>
          <p:nvPr/>
        </p:nvSpPr>
        <p:spPr>
          <a:xfrm>
            <a:off x="10152258" y="4033616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19" name="Elipse 118">
            <a:extLst>
              <a:ext uri="{FF2B5EF4-FFF2-40B4-BE49-F238E27FC236}">
                <a16:creationId xmlns:a16="http://schemas.microsoft.com/office/drawing/2014/main" id="{8875D1B4-716E-379A-E5C1-181D61969CD2}"/>
              </a:ext>
            </a:extLst>
          </p:cNvPr>
          <p:cNvSpPr/>
          <p:nvPr/>
        </p:nvSpPr>
        <p:spPr>
          <a:xfrm>
            <a:off x="9954312" y="278070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20" name="Elipse 119">
            <a:extLst>
              <a:ext uri="{FF2B5EF4-FFF2-40B4-BE49-F238E27FC236}">
                <a16:creationId xmlns:a16="http://schemas.microsoft.com/office/drawing/2014/main" id="{EAE61A5B-7A74-4764-4905-0B9F7764F81A}"/>
              </a:ext>
            </a:extLst>
          </p:cNvPr>
          <p:cNvSpPr/>
          <p:nvPr/>
        </p:nvSpPr>
        <p:spPr>
          <a:xfrm>
            <a:off x="9059088" y="1605020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21" name="Elipse 120">
            <a:extLst>
              <a:ext uri="{FF2B5EF4-FFF2-40B4-BE49-F238E27FC236}">
                <a16:creationId xmlns:a16="http://schemas.microsoft.com/office/drawing/2014/main" id="{ABDE60C5-D3C0-3CC5-FCB6-C74B319C1801}"/>
              </a:ext>
            </a:extLst>
          </p:cNvPr>
          <p:cNvSpPr/>
          <p:nvPr/>
        </p:nvSpPr>
        <p:spPr>
          <a:xfrm>
            <a:off x="10362697" y="3268566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22" name="Elipse 121">
            <a:extLst>
              <a:ext uri="{FF2B5EF4-FFF2-40B4-BE49-F238E27FC236}">
                <a16:creationId xmlns:a16="http://schemas.microsoft.com/office/drawing/2014/main" id="{31576FD7-D941-1BC9-9524-F4BDAB35264C}"/>
              </a:ext>
            </a:extLst>
          </p:cNvPr>
          <p:cNvSpPr/>
          <p:nvPr/>
        </p:nvSpPr>
        <p:spPr>
          <a:xfrm>
            <a:off x="9232723" y="5419390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23" name="Elipse 122">
            <a:extLst>
              <a:ext uri="{FF2B5EF4-FFF2-40B4-BE49-F238E27FC236}">
                <a16:creationId xmlns:a16="http://schemas.microsoft.com/office/drawing/2014/main" id="{81A9879C-6341-BF2F-D358-E6F0418E3129}"/>
              </a:ext>
            </a:extLst>
          </p:cNvPr>
          <p:cNvSpPr/>
          <p:nvPr/>
        </p:nvSpPr>
        <p:spPr>
          <a:xfrm>
            <a:off x="11228681" y="2640058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24" name="Elipse 123">
            <a:extLst>
              <a:ext uri="{FF2B5EF4-FFF2-40B4-BE49-F238E27FC236}">
                <a16:creationId xmlns:a16="http://schemas.microsoft.com/office/drawing/2014/main" id="{13AFA488-AFB6-4EA6-4D13-680FBFEF2928}"/>
              </a:ext>
            </a:extLst>
          </p:cNvPr>
          <p:cNvSpPr/>
          <p:nvPr/>
        </p:nvSpPr>
        <p:spPr>
          <a:xfrm>
            <a:off x="10007714" y="2114034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25" name="Elipse 124">
            <a:extLst>
              <a:ext uri="{FF2B5EF4-FFF2-40B4-BE49-F238E27FC236}">
                <a16:creationId xmlns:a16="http://schemas.microsoft.com/office/drawing/2014/main" id="{82B05CF0-DEFC-8547-4E7E-490BDC88A19C}"/>
              </a:ext>
            </a:extLst>
          </p:cNvPr>
          <p:cNvSpPr/>
          <p:nvPr/>
        </p:nvSpPr>
        <p:spPr>
          <a:xfrm>
            <a:off x="10614399" y="4847061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26" name="Elipse 125">
            <a:extLst>
              <a:ext uri="{FF2B5EF4-FFF2-40B4-BE49-F238E27FC236}">
                <a16:creationId xmlns:a16="http://schemas.microsoft.com/office/drawing/2014/main" id="{A3AE0B8C-9FE0-8F8D-6E2C-D04099451D0E}"/>
              </a:ext>
            </a:extLst>
          </p:cNvPr>
          <p:cNvSpPr/>
          <p:nvPr/>
        </p:nvSpPr>
        <p:spPr>
          <a:xfrm>
            <a:off x="9232270" y="3646372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27" name="Elipse 126">
            <a:extLst>
              <a:ext uri="{FF2B5EF4-FFF2-40B4-BE49-F238E27FC236}">
                <a16:creationId xmlns:a16="http://schemas.microsoft.com/office/drawing/2014/main" id="{401D77DD-F1E8-4D41-6A8D-4CC7C5B38B30}"/>
              </a:ext>
            </a:extLst>
          </p:cNvPr>
          <p:cNvSpPr/>
          <p:nvPr/>
        </p:nvSpPr>
        <p:spPr>
          <a:xfrm>
            <a:off x="9663315" y="4005600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28" name="Elipse 127">
            <a:extLst>
              <a:ext uri="{FF2B5EF4-FFF2-40B4-BE49-F238E27FC236}">
                <a16:creationId xmlns:a16="http://schemas.microsoft.com/office/drawing/2014/main" id="{98219185-D305-C51C-AA42-C8ABE3382502}"/>
              </a:ext>
            </a:extLst>
          </p:cNvPr>
          <p:cNvSpPr/>
          <p:nvPr/>
        </p:nvSpPr>
        <p:spPr>
          <a:xfrm>
            <a:off x="9448916" y="2055450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29" name="Elipse 128">
            <a:extLst>
              <a:ext uri="{FF2B5EF4-FFF2-40B4-BE49-F238E27FC236}">
                <a16:creationId xmlns:a16="http://schemas.microsoft.com/office/drawing/2014/main" id="{AAC7C65C-82A7-BEB8-D81F-5E72B9B39A39}"/>
              </a:ext>
            </a:extLst>
          </p:cNvPr>
          <p:cNvSpPr/>
          <p:nvPr/>
        </p:nvSpPr>
        <p:spPr>
          <a:xfrm>
            <a:off x="7603737" y="1174620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30" name="Elipse 129">
            <a:extLst>
              <a:ext uri="{FF2B5EF4-FFF2-40B4-BE49-F238E27FC236}">
                <a16:creationId xmlns:a16="http://schemas.microsoft.com/office/drawing/2014/main" id="{9FAE1532-AD51-9DC8-89DA-7D3A7DD75FB1}"/>
              </a:ext>
            </a:extLst>
          </p:cNvPr>
          <p:cNvSpPr/>
          <p:nvPr/>
        </p:nvSpPr>
        <p:spPr>
          <a:xfrm>
            <a:off x="7548188" y="2255494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31" name="Elipse 130">
            <a:extLst>
              <a:ext uri="{FF2B5EF4-FFF2-40B4-BE49-F238E27FC236}">
                <a16:creationId xmlns:a16="http://schemas.microsoft.com/office/drawing/2014/main" id="{A41C5491-09F0-1AEF-3417-C4F4B3658BA5}"/>
              </a:ext>
            </a:extLst>
          </p:cNvPr>
          <p:cNvSpPr/>
          <p:nvPr/>
        </p:nvSpPr>
        <p:spPr>
          <a:xfrm>
            <a:off x="7164420" y="278317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32" name="Elipse 131">
            <a:extLst>
              <a:ext uri="{FF2B5EF4-FFF2-40B4-BE49-F238E27FC236}">
                <a16:creationId xmlns:a16="http://schemas.microsoft.com/office/drawing/2014/main" id="{C558F744-046F-B5BB-F5C8-6AAD5528C0CC}"/>
              </a:ext>
            </a:extLst>
          </p:cNvPr>
          <p:cNvSpPr/>
          <p:nvPr/>
        </p:nvSpPr>
        <p:spPr>
          <a:xfrm>
            <a:off x="4258541" y="6055705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33" name="Elipse 132">
            <a:extLst>
              <a:ext uri="{FF2B5EF4-FFF2-40B4-BE49-F238E27FC236}">
                <a16:creationId xmlns:a16="http://schemas.microsoft.com/office/drawing/2014/main" id="{4CE37CC1-DAE2-03D7-C356-0BBFBA6A93CB}"/>
              </a:ext>
            </a:extLst>
          </p:cNvPr>
          <p:cNvSpPr/>
          <p:nvPr/>
        </p:nvSpPr>
        <p:spPr>
          <a:xfrm>
            <a:off x="8667523" y="1021910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34" name="Elipse 133">
            <a:extLst>
              <a:ext uri="{FF2B5EF4-FFF2-40B4-BE49-F238E27FC236}">
                <a16:creationId xmlns:a16="http://schemas.microsoft.com/office/drawing/2014/main" id="{053DFC7B-36D6-2402-94A8-6364EA4D5AC7}"/>
              </a:ext>
            </a:extLst>
          </p:cNvPr>
          <p:cNvSpPr/>
          <p:nvPr/>
        </p:nvSpPr>
        <p:spPr>
          <a:xfrm>
            <a:off x="5459988" y="482842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64" name="Elipse 63">
            <a:extLst>
              <a:ext uri="{FF2B5EF4-FFF2-40B4-BE49-F238E27FC236}">
                <a16:creationId xmlns:a16="http://schemas.microsoft.com/office/drawing/2014/main" id="{1FB3E3BA-1021-B9ED-0A94-1D5714F5645D}"/>
              </a:ext>
            </a:extLst>
          </p:cNvPr>
          <p:cNvSpPr/>
          <p:nvPr/>
        </p:nvSpPr>
        <p:spPr>
          <a:xfrm>
            <a:off x="4806294" y="4213963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68" name="Elipse 67">
            <a:extLst>
              <a:ext uri="{FF2B5EF4-FFF2-40B4-BE49-F238E27FC236}">
                <a16:creationId xmlns:a16="http://schemas.microsoft.com/office/drawing/2014/main" id="{5FE8F301-B883-76C1-7D97-6E93C856BA60}"/>
              </a:ext>
            </a:extLst>
          </p:cNvPr>
          <p:cNvSpPr/>
          <p:nvPr/>
        </p:nvSpPr>
        <p:spPr>
          <a:xfrm>
            <a:off x="4840277" y="2941606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70AEBD8-A349-01CB-17EE-792D5E7A6F53}"/>
              </a:ext>
            </a:extLst>
          </p:cNvPr>
          <p:cNvSpPr txBox="1"/>
          <p:nvPr/>
        </p:nvSpPr>
        <p:spPr>
          <a:xfrm>
            <a:off x="471462" y="456642"/>
            <a:ext cx="1888659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noProof="0" dirty="0"/>
              <a:t>Gas in a BEC state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58D632F2-26DC-8956-6532-2DD52C80F012}"/>
              </a:ext>
            </a:extLst>
          </p:cNvPr>
          <p:cNvSpPr txBox="1"/>
          <p:nvPr/>
        </p:nvSpPr>
        <p:spPr>
          <a:xfrm>
            <a:off x="477192" y="6044309"/>
            <a:ext cx="1973169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noProof="0" dirty="0"/>
              <a:t>Ion of the same gas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33D1B04-94A7-C257-0F5A-62857344CBB2}"/>
              </a:ext>
            </a:extLst>
          </p:cNvPr>
          <p:cNvSpPr txBox="1"/>
          <p:nvPr/>
        </p:nvSpPr>
        <p:spPr>
          <a:xfrm>
            <a:off x="8637409" y="424939"/>
            <a:ext cx="3162704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noProof="0" dirty="0"/>
              <a:t>Described by Bogoliubov theory</a:t>
            </a:r>
          </a:p>
        </p:txBody>
      </p:sp>
      <p:sp>
        <p:nvSpPr>
          <p:cNvPr id="11" name="Marcador de número de diapositiva 10">
            <a:extLst>
              <a:ext uri="{FF2B5EF4-FFF2-40B4-BE49-F238E27FC236}">
                <a16:creationId xmlns:a16="http://schemas.microsoft.com/office/drawing/2014/main" id="{744D8CDE-3CE8-5A6F-CF46-0E00489DF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C4AF5-A224-4D07-9959-C1A87003C186}" type="slidenum">
              <a:rPr lang="en-US" noProof="0" smtClean="0"/>
              <a:t>3</a:t>
            </a:fld>
            <a:endParaRPr lang="en-US" noProof="0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190E105-5E96-690B-23F7-61A0079277FE}"/>
              </a:ext>
            </a:extLst>
          </p:cNvPr>
          <p:cNvSpPr txBox="1"/>
          <p:nvPr/>
        </p:nvSpPr>
        <p:spPr>
          <a:xfrm>
            <a:off x="-4921" y="6411583"/>
            <a:ext cx="1219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A. Camacho-Guardian. ((Polaritons for testing the universality of an impurity in a Bose-Einstein </a:t>
            </a:r>
            <a:r>
              <a:rPr lang="en-US" sz="1200" dirty="0" err="1"/>
              <a:t>conden</a:t>
            </a:r>
            <a:r>
              <a:rPr lang="en-US" sz="1200" dirty="0"/>
              <a:t>-sate)). En: Phys. Rev. A 108 (2 ago. de 2023)</a:t>
            </a:r>
            <a:endParaRPr lang="es-MX" sz="1200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35B0FD4-C820-FE77-DD3F-8BC530DB11EB}"/>
              </a:ext>
            </a:extLst>
          </p:cNvPr>
          <p:cNvSpPr txBox="1"/>
          <p:nvPr/>
        </p:nvSpPr>
        <p:spPr>
          <a:xfrm>
            <a:off x="0" y="6604758"/>
            <a:ext cx="1219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200" dirty="0" err="1"/>
              <a:t>Steffen</a:t>
            </a:r>
            <a:r>
              <a:rPr lang="es-MX" sz="1200" dirty="0"/>
              <a:t> Patrick </a:t>
            </a:r>
            <a:r>
              <a:rPr lang="es-MX" sz="1200" dirty="0" err="1"/>
              <a:t>Rath</a:t>
            </a:r>
            <a:r>
              <a:rPr lang="es-MX" sz="1200" dirty="0"/>
              <a:t> y Richard Schmidt. ((Field-</a:t>
            </a:r>
            <a:r>
              <a:rPr lang="es-MX" sz="1200" dirty="0" err="1"/>
              <a:t>theoretical</a:t>
            </a:r>
            <a:r>
              <a:rPr lang="es-MX" sz="1200" dirty="0"/>
              <a:t> </a:t>
            </a:r>
            <a:r>
              <a:rPr lang="es-MX" sz="1200" dirty="0" err="1"/>
              <a:t>study</a:t>
            </a:r>
            <a:r>
              <a:rPr lang="es-MX" sz="1200" dirty="0"/>
              <a:t> </a:t>
            </a:r>
            <a:r>
              <a:rPr lang="es-MX" sz="1200" dirty="0" err="1"/>
              <a:t>of</a:t>
            </a:r>
            <a:r>
              <a:rPr lang="es-MX" sz="1200" dirty="0"/>
              <a:t> </a:t>
            </a:r>
            <a:r>
              <a:rPr lang="es-MX" sz="1200" dirty="0" err="1"/>
              <a:t>the</a:t>
            </a:r>
            <a:r>
              <a:rPr lang="es-MX" sz="1200" dirty="0"/>
              <a:t> Bose </a:t>
            </a:r>
            <a:r>
              <a:rPr lang="es-MX" sz="1200" dirty="0" err="1"/>
              <a:t>polaron</a:t>
            </a:r>
            <a:r>
              <a:rPr lang="es-MX" sz="1200" dirty="0"/>
              <a:t>)). En: </a:t>
            </a:r>
            <a:r>
              <a:rPr lang="es-MX" sz="1200" dirty="0" err="1"/>
              <a:t>Phys</a:t>
            </a:r>
            <a:r>
              <a:rPr lang="es-MX" sz="1200" dirty="0"/>
              <a:t>. Rev. A88 (5 nov. de 2013)</a:t>
            </a:r>
          </a:p>
        </p:txBody>
      </p:sp>
    </p:spTree>
    <p:extLst>
      <p:ext uri="{BB962C8B-B14F-4D97-AF65-F5344CB8AC3E}">
        <p14:creationId xmlns:p14="http://schemas.microsoft.com/office/powerpoint/2010/main" val="1093024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34 4.81481E-6 L 0.07943 0.03425 L 0.12253 -0.04514 " pathEditMode="relative" rAng="0" ptsTypes="AAA">
                                      <p:cBhvr>
                                        <p:cTn id="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59" y="-55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0.00047 L -0.06589 -0.04213 L -0.13607 -0.02662 " pathEditMode="relative" rAng="0" ptsTypes="AAA">
                                      <p:cBhvr>
                                        <p:cTn id="1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23" y="-213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-0.00046 L 0.01237 -0.09097 L 0.04466 -0.0294 " pathEditMode="relative" rAng="0" ptsTypes="AAA">
                                      <p:cBhvr>
                                        <p:cTn id="1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4" y="-453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0.00092 L 0.0155 0.08264 L -0.04818 0.04954 " pathEditMode="relative" rAng="0" ptsTypes="AAA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4" y="407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0.0037 L 0.07448 0.03796 L 0.11758 -0.04144 " pathEditMode="relative" rAng="0" ptsTypes="AAA">
                                      <p:cBhvr>
                                        <p:cTn id="16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59" y="-55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0.00046 L -0.06589 -0.04213 L -0.13607 -0.02662 " pathEditMode="relative" rAng="0" ptsTypes="AAA">
                                      <p:cBhvr>
                                        <p:cTn id="18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23" y="-213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-0.00046 L 0.01237 -0.09097 L 0.04466 -0.0294 " pathEditMode="relative" rAng="0" ptsTypes="AAA">
                                      <p:cBhvr>
                                        <p:cTn id="20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4" y="-453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0.00092 L 0.0155 0.08264 L -0.04817 0.04954 " pathEditMode="relative" rAng="0" ptsTypes="AAA">
                                      <p:cBhvr>
                                        <p:cTn id="22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4" y="407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0.00046 L -0.06589 -0.04213 L -0.13607 -0.02662 " pathEditMode="relative" rAng="0" ptsTypes="AAA">
                                      <p:cBhvr>
                                        <p:cTn id="24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23" y="-213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5 -0.00185 L 0.04609 0.06482 L 0.05742 0.0088 " pathEditMode="relative" ptsTypes="AAA">
                                      <p:cBhvr>
                                        <p:cTn id="26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3 0.00255 L 0.02552 -0.02014 L -0.00378 -0.03333 " pathEditMode="relative" ptsTypes="AAA">
                                      <p:cBhvr>
                                        <p:cTn id="2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5 0.00254 L -0.03528 0.00532 L -0.02565 -0.02153 " pathEditMode="relative" ptsTypes="AAA">
                                      <p:cBhvr>
                                        <p:cTn id="30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0.00255 L -0.03542 -0.01458 L 0.00443 0.03079 " pathEditMode="relative" ptsTypes="AAA">
                                      <p:cBhvr>
                                        <p:cTn id="32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3 0.00254 L 0.02552 -0.02014 L -0.00378 -0.03334 " pathEditMode="relative" rAng="0" ptsTypes="AAA">
                                      <p:cBhvr>
                                        <p:cTn id="34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3" y="-180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5 0.00255 L -0.03529 0.00532 L -0.02565 -0.02153 " pathEditMode="relative" rAng="0" ptsTypes="AAA">
                                      <p:cBhvr>
                                        <p:cTn id="36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7" y="-1065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26 0.00393 L -0.00131 0.05185 L -0.0073 0.03981 " pathEditMode="relative" ptsTypes="AAA">
                                      <p:cBhvr>
                                        <p:cTn id="38" dur="1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5 0.00301 L 0.00912 -0.04491 L -0.00729 -0.03032 " pathEditMode="relative" ptsTypes="AAA">
                                      <p:cBhvr>
                                        <p:cTn id="40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17 0.00139 L -0.00638 0.03333 L 0.01159 0.03333 " pathEditMode="relative" ptsTypes="AAA">
                                      <p:cBhvr>
                                        <p:cTn id="42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91 -0.00023 L 0.02461 0.07338 L 0.02019 0.06852 " pathEditMode="relative" ptsTypes="AAA">
                                      <p:cBhvr>
                                        <p:cTn id="57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91 0.00208 L 0.04765 0.00833 L 0.00703 -0.0088 " pathEditMode="relative" ptsTypes="AAA">
                                      <p:cBhvr>
                                        <p:cTn id="59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22 0.00277 L 0.02786 -0.04422 L 0.02343 -0.03334 " pathEditMode="relative" ptsTypes="AAA">
                                      <p:cBhvr>
                                        <p:cTn id="61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7 0.00463 L -0.00716 -0.08496 L -0.00273 -0.04584 " pathEditMode="relative" ptsTypes="AAA">
                                      <p:cBhvr>
                                        <p:cTn id="63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26 -0.00278 L -0.03906 -0.04375 L -0.01536 -0.04676 " pathEditMode="relative" ptsTypes="AAA">
                                      <p:cBhvr>
                                        <p:cTn id="65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8 -0.00139 L -0.00378 0.05347 L 0.01211 0.04236 " pathEditMode="relative" ptsTypes="AAA">
                                      <p:cBhvr>
                                        <p:cTn id="67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3" grpId="0" animBg="1"/>
      <p:bldP spid="25" grpId="0" animBg="1"/>
      <p:bldP spid="32" grpId="0" animBg="1"/>
      <p:bldP spid="40" grpId="0" animBg="1"/>
      <p:bldP spid="52" grpId="0" animBg="1"/>
      <p:bldP spid="54" grpId="0" animBg="1"/>
      <p:bldP spid="55" grpId="0" animBg="1"/>
      <p:bldP spid="57" grpId="0" animBg="1"/>
      <p:bldP spid="59" grpId="0" animBg="1"/>
      <p:bldP spid="65" grpId="0" animBg="1"/>
      <p:bldP spid="74" grpId="0" animBg="1"/>
      <p:bldP spid="80" grpId="0" animBg="1"/>
      <p:bldP spid="81" grpId="0" animBg="1"/>
      <p:bldP spid="82" grpId="0" animBg="1"/>
      <p:bldP spid="83" grpId="0" animBg="1"/>
      <p:bldP spid="90" grpId="0" animBg="1"/>
      <p:bldP spid="92" grpId="0" animBg="1"/>
      <p:bldP spid="100" grpId="0" animBg="1"/>
      <p:bldP spid="101" grpId="0" animBg="1"/>
      <p:bldP spid="102" grpId="0" animBg="1"/>
      <p:bldP spid="104" grpId="0" animBg="1"/>
      <p:bldP spid="105" grpId="0" animBg="1"/>
      <p:bldP spid="112" grpId="0" animBg="1"/>
      <p:bldP spid="64" grpId="0" animBg="1"/>
      <p:bldP spid="68" grpId="0" animBg="1"/>
      <p:bldP spid="7" grpId="0" animBg="1"/>
      <p:bldP spid="8" grpId="0" animBg="1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A5016CA-F928-8FF6-7DCD-43297B5738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e 1">
            <a:extLst>
              <a:ext uri="{FF2B5EF4-FFF2-40B4-BE49-F238E27FC236}">
                <a16:creationId xmlns:a16="http://schemas.microsoft.com/office/drawing/2014/main" id="{001A5F15-3F84-A899-C8D9-869FA7CDC353}"/>
              </a:ext>
            </a:extLst>
          </p:cNvPr>
          <p:cNvSpPr/>
          <p:nvPr/>
        </p:nvSpPr>
        <p:spPr>
          <a:xfrm>
            <a:off x="391887" y="391886"/>
            <a:ext cx="11448660" cy="6083559"/>
          </a:xfrm>
          <a:prstGeom prst="ellipse">
            <a:avLst/>
          </a:prstGeom>
          <a:pattFill prst="pct70">
            <a:fgClr>
              <a:srgbClr val="92D050"/>
            </a:fgClr>
            <a:bgClr>
              <a:sysClr val="window" lastClr="FFFFFF"/>
            </a:bgClr>
          </a:pattFill>
          <a:ln w="12700" cap="flat" cmpd="sng" algn="ctr">
            <a:noFill/>
            <a:prstDash val="solid"/>
          </a:ln>
          <a:effectLst>
            <a:glow rad="101600">
              <a:srgbClr val="92D050">
                <a:alpha val="60000"/>
              </a:srgbClr>
            </a:glow>
            <a:softEdge rad="63500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04" name="Elipse 103">
            <a:extLst>
              <a:ext uri="{FF2B5EF4-FFF2-40B4-BE49-F238E27FC236}">
                <a16:creationId xmlns:a16="http://schemas.microsoft.com/office/drawing/2014/main" id="{397B36BE-3C1E-0871-6094-C9262CDBBD9A}"/>
              </a:ext>
            </a:extLst>
          </p:cNvPr>
          <p:cNvSpPr/>
          <p:nvPr/>
        </p:nvSpPr>
        <p:spPr>
          <a:xfrm>
            <a:off x="4655992" y="3454339"/>
            <a:ext cx="351671" cy="310705"/>
          </a:xfrm>
          <a:prstGeom prst="ellipse">
            <a:avLst/>
          </a:prstGeom>
          <a:solidFill>
            <a:srgbClr val="00B0F0"/>
          </a:solidFill>
          <a:ln w="12700" cap="flat" cmpd="sng" algn="ctr">
            <a:solidFill>
              <a:srgbClr val="0070C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20" name="Elipse 19">
            <a:extLst>
              <a:ext uri="{FF2B5EF4-FFF2-40B4-BE49-F238E27FC236}">
                <a16:creationId xmlns:a16="http://schemas.microsoft.com/office/drawing/2014/main" id="{6CBB8730-203C-D003-2BA7-8DE8771381FD}"/>
              </a:ext>
            </a:extLst>
          </p:cNvPr>
          <p:cNvSpPr/>
          <p:nvPr/>
        </p:nvSpPr>
        <p:spPr>
          <a:xfrm>
            <a:off x="4258542" y="871604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id="{3434C183-124B-FF5C-E444-E202824CDF35}"/>
              </a:ext>
            </a:extLst>
          </p:cNvPr>
          <p:cNvSpPr/>
          <p:nvPr/>
        </p:nvSpPr>
        <p:spPr>
          <a:xfrm>
            <a:off x="4286264" y="214820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25" name="Elipse 24">
            <a:extLst>
              <a:ext uri="{FF2B5EF4-FFF2-40B4-BE49-F238E27FC236}">
                <a16:creationId xmlns:a16="http://schemas.microsoft.com/office/drawing/2014/main" id="{4CF7EB0A-F22D-A8B2-BABE-776FB44FCBFE}"/>
              </a:ext>
            </a:extLst>
          </p:cNvPr>
          <p:cNvSpPr/>
          <p:nvPr/>
        </p:nvSpPr>
        <p:spPr>
          <a:xfrm>
            <a:off x="5466159" y="5401682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30" name="Elipse 29">
            <a:extLst>
              <a:ext uri="{FF2B5EF4-FFF2-40B4-BE49-F238E27FC236}">
                <a16:creationId xmlns:a16="http://schemas.microsoft.com/office/drawing/2014/main" id="{47724CA5-89B4-FDC0-8106-8EB7D22EE98A}"/>
              </a:ext>
            </a:extLst>
          </p:cNvPr>
          <p:cNvSpPr/>
          <p:nvPr/>
        </p:nvSpPr>
        <p:spPr>
          <a:xfrm>
            <a:off x="9800587" y="3466544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32" name="Elipse 31">
            <a:extLst>
              <a:ext uri="{FF2B5EF4-FFF2-40B4-BE49-F238E27FC236}">
                <a16:creationId xmlns:a16="http://schemas.microsoft.com/office/drawing/2014/main" id="{66CC4299-7471-80C8-073D-423C3871D7FE}"/>
              </a:ext>
            </a:extLst>
          </p:cNvPr>
          <p:cNvSpPr/>
          <p:nvPr/>
        </p:nvSpPr>
        <p:spPr>
          <a:xfrm>
            <a:off x="7261787" y="601035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37" name="Elipse 36">
            <a:extLst>
              <a:ext uri="{FF2B5EF4-FFF2-40B4-BE49-F238E27FC236}">
                <a16:creationId xmlns:a16="http://schemas.microsoft.com/office/drawing/2014/main" id="{008F76A1-9EFD-FDB3-A5B0-5CE8F4A41079}"/>
              </a:ext>
            </a:extLst>
          </p:cNvPr>
          <p:cNvSpPr/>
          <p:nvPr/>
        </p:nvSpPr>
        <p:spPr>
          <a:xfrm>
            <a:off x="1506501" y="2427174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38" name="Elipse 37">
            <a:extLst>
              <a:ext uri="{FF2B5EF4-FFF2-40B4-BE49-F238E27FC236}">
                <a16:creationId xmlns:a16="http://schemas.microsoft.com/office/drawing/2014/main" id="{2924620F-C62C-088B-348D-ED6669B2FE13}"/>
              </a:ext>
            </a:extLst>
          </p:cNvPr>
          <p:cNvSpPr/>
          <p:nvPr/>
        </p:nvSpPr>
        <p:spPr>
          <a:xfrm>
            <a:off x="3311271" y="1493376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39" name="Elipse 38">
            <a:extLst>
              <a:ext uri="{FF2B5EF4-FFF2-40B4-BE49-F238E27FC236}">
                <a16:creationId xmlns:a16="http://schemas.microsoft.com/office/drawing/2014/main" id="{4061C50D-569A-9CD3-147F-C4A95CE8E50B}"/>
              </a:ext>
            </a:extLst>
          </p:cNvPr>
          <p:cNvSpPr/>
          <p:nvPr/>
        </p:nvSpPr>
        <p:spPr>
          <a:xfrm>
            <a:off x="1421522" y="4672291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40" name="Elipse 39">
            <a:extLst>
              <a:ext uri="{FF2B5EF4-FFF2-40B4-BE49-F238E27FC236}">
                <a16:creationId xmlns:a16="http://schemas.microsoft.com/office/drawing/2014/main" id="{75DEFA86-2D9C-B38C-C21A-714A48202DEA}"/>
              </a:ext>
            </a:extLst>
          </p:cNvPr>
          <p:cNvSpPr/>
          <p:nvPr/>
        </p:nvSpPr>
        <p:spPr>
          <a:xfrm>
            <a:off x="2184286" y="2259918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41" name="Elipse 40">
            <a:extLst>
              <a:ext uri="{FF2B5EF4-FFF2-40B4-BE49-F238E27FC236}">
                <a16:creationId xmlns:a16="http://schemas.microsoft.com/office/drawing/2014/main" id="{FEE5D163-9524-1E03-F4CF-62F6FE5DFDB3}"/>
              </a:ext>
            </a:extLst>
          </p:cNvPr>
          <p:cNvSpPr/>
          <p:nvPr/>
        </p:nvSpPr>
        <p:spPr>
          <a:xfrm>
            <a:off x="1873332" y="2873333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42" name="Elipse 41">
            <a:extLst>
              <a:ext uri="{FF2B5EF4-FFF2-40B4-BE49-F238E27FC236}">
                <a16:creationId xmlns:a16="http://schemas.microsoft.com/office/drawing/2014/main" id="{A9085FBC-7947-2D97-026E-FCF7521EE06D}"/>
              </a:ext>
            </a:extLst>
          </p:cNvPr>
          <p:cNvSpPr/>
          <p:nvPr/>
        </p:nvSpPr>
        <p:spPr>
          <a:xfrm>
            <a:off x="6329574" y="320316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43" name="Elipse 42">
            <a:extLst>
              <a:ext uri="{FF2B5EF4-FFF2-40B4-BE49-F238E27FC236}">
                <a16:creationId xmlns:a16="http://schemas.microsoft.com/office/drawing/2014/main" id="{C21D97AA-B7BA-E8C0-B377-9EB394813D75}"/>
              </a:ext>
            </a:extLst>
          </p:cNvPr>
          <p:cNvSpPr/>
          <p:nvPr/>
        </p:nvSpPr>
        <p:spPr>
          <a:xfrm>
            <a:off x="1477632" y="3243869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44" name="Elipse 43">
            <a:extLst>
              <a:ext uri="{FF2B5EF4-FFF2-40B4-BE49-F238E27FC236}">
                <a16:creationId xmlns:a16="http://schemas.microsoft.com/office/drawing/2014/main" id="{CC0FD09E-02F9-AE61-A942-A74D59B54CB8}"/>
              </a:ext>
            </a:extLst>
          </p:cNvPr>
          <p:cNvSpPr/>
          <p:nvPr/>
        </p:nvSpPr>
        <p:spPr>
          <a:xfrm>
            <a:off x="548913" y="3658690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45" name="Elipse 44">
            <a:extLst>
              <a:ext uri="{FF2B5EF4-FFF2-40B4-BE49-F238E27FC236}">
                <a16:creationId xmlns:a16="http://schemas.microsoft.com/office/drawing/2014/main" id="{6D5756CF-2DD2-0787-986B-A1F46DA5CAC7}"/>
              </a:ext>
            </a:extLst>
          </p:cNvPr>
          <p:cNvSpPr/>
          <p:nvPr/>
        </p:nvSpPr>
        <p:spPr>
          <a:xfrm>
            <a:off x="2064225" y="3562179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46" name="Elipse 45">
            <a:extLst>
              <a:ext uri="{FF2B5EF4-FFF2-40B4-BE49-F238E27FC236}">
                <a16:creationId xmlns:a16="http://schemas.microsoft.com/office/drawing/2014/main" id="{CB881EB0-F820-4D28-B9CB-E7E3591E0BFD}"/>
              </a:ext>
            </a:extLst>
          </p:cNvPr>
          <p:cNvSpPr/>
          <p:nvPr/>
        </p:nvSpPr>
        <p:spPr>
          <a:xfrm>
            <a:off x="2501071" y="3978848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47" name="Elipse 46">
            <a:extLst>
              <a:ext uri="{FF2B5EF4-FFF2-40B4-BE49-F238E27FC236}">
                <a16:creationId xmlns:a16="http://schemas.microsoft.com/office/drawing/2014/main" id="{C4B5D40E-F904-B37E-8021-51203D5E2290}"/>
              </a:ext>
            </a:extLst>
          </p:cNvPr>
          <p:cNvSpPr/>
          <p:nvPr/>
        </p:nvSpPr>
        <p:spPr>
          <a:xfrm>
            <a:off x="2457071" y="1621844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48" name="Elipse 47">
            <a:extLst>
              <a:ext uri="{FF2B5EF4-FFF2-40B4-BE49-F238E27FC236}">
                <a16:creationId xmlns:a16="http://schemas.microsoft.com/office/drawing/2014/main" id="{BBE1FC67-0CA7-4F34-67ED-A6D3A1F71708}"/>
              </a:ext>
            </a:extLst>
          </p:cNvPr>
          <p:cNvSpPr/>
          <p:nvPr/>
        </p:nvSpPr>
        <p:spPr>
          <a:xfrm>
            <a:off x="3921076" y="1613766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49" name="Elipse 48">
            <a:extLst>
              <a:ext uri="{FF2B5EF4-FFF2-40B4-BE49-F238E27FC236}">
                <a16:creationId xmlns:a16="http://schemas.microsoft.com/office/drawing/2014/main" id="{40DE5FF4-2F59-72AA-F6EC-0E66AF45C6B5}"/>
              </a:ext>
            </a:extLst>
          </p:cNvPr>
          <p:cNvSpPr/>
          <p:nvPr/>
        </p:nvSpPr>
        <p:spPr>
          <a:xfrm>
            <a:off x="1820668" y="1620691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50" name="Elipse 49">
            <a:extLst>
              <a:ext uri="{FF2B5EF4-FFF2-40B4-BE49-F238E27FC236}">
                <a16:creationId xmlns:a16="http://schemas.microsoft.com/office/drawing/2014/main" id="{9BDCFE5D-335F-B943-C1BA-9A40EB675DCC}"/>
              </a:ext>
            </a:extLst>
          </p:cNvPr>
          <p:cNvSpPr/>
          <p:nvPr/>
        </p:nvSpPr>
        <p:spPr>
          <a:xfrm>
            <a:off x="2959600" y="1091398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51" name="Elipse 50">
            <a:extLst>
              <a:ext uri="{FF2B5EF4-FFF2-40B4-BE49-F238E27FC236}">
                <a16:creationId xmlns:a16="http://schemas.microsoft.com/office/drawing/2014/main" id="{491FC27F-0873-6611-53F8-A6C6EF58C88A}"/>
              </a:ext>
            </a:extLst>
          </p:cNvPr>
          <p:cNvSpPr/>
          <p:nvPr/>
        </p:nvSpPr>
        <p:spPr>
          <a:xfrm>
            <a:off x="2595725" y="325535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52" name="Elipse 51">
            <a:extLst>
              <a:ext uri="{FF2B5EF4-FFF2-40B4-BE49-F238E27FC236}">
                <a16:creationId xmlns:a16="http://schemas.microsoft.com/office/drawing/2014/main" id="{715E63C7-3EB6-4119-2059-044A7D1EC7EB}"/>
              </a:ext>
            </a:extLst>
          </p:cNvPr>
          <p:cNvSpPr/>
          <p:nvPr/>
        </p:nvSpPr>
        <p:spPr>
          <a:xfrm>
            <a:off x="4267201" y="278317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53" name="Elipse 52">
            <a:extLst>
              <a:ext uri="{FF2B5EF4-FFF2-40B4-BE49-F238E27FC236}">
                <a16:creationId xmlns:a16="http://schemas.microsoft.com/office/drawing/2014/main" id="{CE34FB88-D316-E732-DFCC-D55870321DFA}"/>
              </a:ext>
            </a:extLst>
          </p:cNvPr>
          <p:cNvSpPr/>
          <p:nvPr/>
        </p:nvSpPr>
        <p:spPr>
          <a:xfrm>
            <a:off x="2707687" y="2651000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54" name="Elipse 53">
            <a:extLst>
              <a:ext uri="{FF2B5EF4-FFF2-40B4-BE49-F238E27FC236}">
                <a16:creationId xmlns:a16="http://schemas.microsoft.com/office/drawing/2014/main" id="{D1CC5C29-CB3E-1570-D136-F63459DE8A4D}"/>
              </a:ext>
            </a:extLst>
          </p:cNvPr>
          <p:cNvSpPr/>
          <p:nvPr/>
        </p:nvSpPr>
        <p:spPr>
          <a:xfrm>
            <a:off x="3205405" y="3445753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55" name="Elipse 54">
            <a:extLst>
              <a:ext uri="{FF2B5EF4-FFF2-40B4-BE49-F238E27FC236}">
                <a16:creationId xmlns:a16="http://schemas.microsoft.com/office/drawing/2014/main" id="{BB351F64-DD52-3072-2D36-492CDB8A2E6C}"/>
              </a:ext>
            </a:extLst>
          </p:cNvPr>
          <p:cNvSpPr/>
          <p:nvPr/>
        </p:nvSpPr>
        <p:spPr>
          <a:xfrm>
            <a:off x="3460077" y="2853821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56" name="Elipse 55">
            <a:extLst>
              <a:ext uri="{FF2B5EF4-FFF2-40B4-BE49-F238E27FC236}">
                <a16:creationId xmlns:a16="http://schemas.microsoft.com/office/drawing/2014/main" id="{A67A13FB-DE1B-3465-B280-193FEB6C12F0}"/>
              </a:ext>
            </a:extLst>
          </p:cNvPr>
          <p:cNvSpPr/>
          <p:nvPr/>
        </p:nvSpPr>
        <p:spPr>
          <a:xfrm>
            <a:off x="6591798" y="732292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57" name="Elipse 56">
            <a:extLst>
              <a:ext uri="{FF2B5EF4-FFF2-40B4-BE49-F238E27FC236}">
                <a16:creationId xmlns:a16="http://schemas.microsoft.com/office/drawing/2014/main" id="{14079FAE-2A60-6762-FDDC-10599C863862}"/>
              </a:ext>
            </a:extLst>
          </p:cNvPr>
          <p:cNvSpPr/>
          <p:nvPr/>
        </p:nvSpPr>
        <p:spPr>
          <a:xfrm>
            <a:off x="3053706" y="2114035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58" name="Elipse 57">
            <a:extLst>
              <a:ext uri="{FF2B5EF4-FFF2-40B4-BE49-F238E27FC236}">
                <a16:creationId xmlns:a16="http://schemas.microsoft.com/office/drawing/2014/main" id="{334DF42B-07B9-FB91-69BF-733D897E8FD0}"/>
              </a:ext>
            </a:extLst>
          </p:cNvPr>
          <p:cNvSpPr/>
          <p:nvPr/>
        </p:nvSpPr>
        <p:spPr>
          <a:xfrm>
            <a:off x="3689219" y="2202416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59" name="Elipse 58">
            <a:extLst>
              <a:ext uri="{FF2B5EF4-FFF2-40B4-BE49-F238E27FC236}">
                <a16:creationId xmlns:a16="http://schemas.microsoft.com/office/drawing/2014/main" id="{9179ABAE-744F-3622-B82C-D69D4CFC074B}"/>
              </a:ext>
            </a:extLst>
          </p:cNvPr>
          <p:cNvSpPr/>
          <p:nvPr/>
        </p:nvSpPr>
        <p:spPr>
          <a:xfrm>
            <a:off x="3923381" y="3422998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60" name="Elipse 59">
            <a:extLst>
              <a:ext uri="{FF2B5EF4-FFF2-40B4-BE49-F238E27FC236}">
                <a16:creationId xmlns:a16="http://schemas.microsoft.com/office/drawing/2014/main" id="{CC2E75D0-FCF3-D79B-0CCA-6A69D7F56B45}"/>
              </a:ext>
            </a:extLst>
          </p:cNvPr>
          <p:cNvSpPr/>
          <p:nvPr/>
        </p:nvSpPr>
        <p:spPr>
          <a:xfrm>
            <a:off x="2080414" y="4205740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61" name="Elipse 60">
            <a:extLst>
              <a:ext uri="{FF2B5EF4-FFF2-40B4-BE49-F238E27FC236}">
                <a16:creationId xmlns:a16="http://schemas.microsoft.com/office/drawing/2014/main" id="{F9DDF51C-8E01-5B6F-615A-6C7A43845417}"/>
              </a:ext>
            </a:extLst>
          </p:cNvPr>
          <p:cNvSpPr/>
          <p:nvPr/>
        </p:nvSpPr>
        <p:spPr>
          <a:xfrm>
            <a:off x="5861641" y="2873332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62" name="Elipse 61">
            <a:extLst>
              <a:ext uri="{FF2B5EF4-FFF2-40B4-BE49-F238E27FC236}">
                <a16:creationId xmlns:a16="http://schemas.microsoft.com/office/drawing/2014/main" id="{70683CCF-71BC-FDF0-9D87-420D571CA018}"/>
              </a:ext>
            </a:extLst>
          </p:cNvPr>
          <p:cNvSpPr/>
          <p:nvPr/>
        </p:nvSpPr>
        <p:spPr>
          <a:xfrm>
            <a:off x="4873926" y="2258293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63" name="Elipse 62">
            <a:extLst>
              <a:ext uri="{FF2B5EF4-FFF2-40B4-BE49-F238E27FC236}">
                <a16:creationId xmlns:a16="http://schemas.microsoft.com/office/drawing/2014/main" id="{6BCADC8E-BABB-14E9-1AEB-5EABEAEFABF6}"/>
              </a:ext>
            </a:extLst>
          </p:cNvPr>
          <p:cNvSpPr/>
          <p:nvPr/>
        </p:nvSpPr>
        <p:spPr>
          <a:xfrm>
            <a:off x="8258015" y="1450373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65" name="Elipse 64">
            <a:extLst>
              <a:ext uri="{FF2B5EF4-FFF2-40B4-BE49-F238E27FC236}">
                <a16:creationId xmlns:a16="http://schemas.microsoft.com/office/drawing/2014/main" id="{479CC19A-B64F-2D2A-9766-8389A4636A1E}"/>
              </a:ext>
            </a:extLst>
          </p:cNvPr>
          <p:cNvSpPr/>
          <p:nvPr/>
        </p:nvSpPr>
        <p:spPr>
          <a:xfrm>
            <a:off x="4218820" y="3903258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66" name="Elipse 65">
            <a:extLst>
              <a:ext uri="{FF2B5EF4-FFF2-40B4-BE49-F238E27FC236}">
                <a16:creationId xmlns:a16="http://schemas.microsoft.com/office/drawing/2014/main" id="{4183EF04-F02C-F51F-C97C-1DD7C2A97442}"/>
              </a:ext>
            </a:extLst>
          </p:cNvPr>
          <p:cNvSpPr/>
          <p:nvPr/>
        </p:nvSpPr>
        <p:spPr>
          <a:xfrm>
            <a:off x="3481456" y="397136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67" name="Elipse 66">
            <a:extLst>
              <a:ext uri="{FF2B5EF4-FFF2-40B4-BE49-F238E27FC236}">
                <a16:creationId xmlns:a16="http://schemas.microsoft.com/office/drawing/2014/main" id="{6C84472E-EC42-5644-F209-3D426F8FC1AF}"/>
              </a:ext>
            </a:extLst>
          </p:cNvPr>
          <p:cNvSpPr/>
          <p:nvPr/>
        </p:nvSpPr>
        <p:spPr>
          <a:xfrm>
            <a:off x="4834502" y="488593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69" name="Elipse 68">
            <a:extLst>
              <a:ext uri="{FF2B5EF4-FFF2-40B4-BE49-F238E27FC236}">
                <a16:creationId xmlns:a16="http://schemas.microsoft.com/office/drawing/2014/main" id="{850747E1-B1C3-F013-FAA8-F87110DDAE3E}"/>
              </a:ext>
            </a:extLst>
          </p:cNvPr>
          <p:cNvSpPr/>
          <p:nvPr/>
        </p:nvSpPr>
        <p:spPr>
          <a:xfrm>
            <a:off x="6785052" y="1789442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70" name="Elipse 69">
            <a:extLst>
              <a:ext uri="{FF2B5EF4-FFF2-40B4-BE49-F238E27FC236}">
                <a16:creationId xmlns:a16="http://schemas.microsoft.com/office/drawing/2014/main" id="{4EC71BF0-209D-69ED-5224-835A897A0193}"/>
              </a:ext>
            </a:extLst>
          </p:cNvPr>
          <p:cNvSpPr/>
          <p:nvPr/>
        </p:nvSpPr>
        <p:spPr>
          <a:xfrm>
            <a:off x="4873926" y="1463539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71" name="Elipse 70">
            <a:extLst>
              <a:ext uri="{FF2B5EF4-FFF2-40B4-BE49-F238E27FC236}">
                <a16:creationId xmlns:a16="http://schemas.microsoft.com/office/drawing/2014/main" id="{7D6EB3B3-AEC2-2AA5-0DE6-4B9AD05C64AF}"/>
              </a:ext>
            </a:extLst>
          </p:cNvPr>
          <p:cNvSpPr/>
          <p:nvPr/>
        </p:nvSpPr>
        <p:spPr>
          <a:xfrm>
            <a:off x="5515960" y="1881053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72" name="Elipse 71">
            <a:extLst>
              <a:ext uri="{FF2B5EF4-FFF2-40B4-BE49-F238E27FC236}">
                <a16:creationId xmlns:a16="http://schemas.microsoft.com/office/drawing/2014/main" id="{F0ECE9E9-2A9F-77D0-924F-1396A4ACEF8C}"/>
              </a:ext>
            </a:extLst>
          </p:cNvPr>
          <p:cNvSpPr/>
          <p:nvPr/>
        </p:nvSpPr>
        <p:spPr>
          <a:xfrm>
            <a:off x="5482604" y="4240898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73" name="Elipse 72">
            <a:extLst>
              <a:ext uri="{FF2B5EF4-FFF2-40B4-BE49-F238E27FC236}">
                <a16:creationId xmlns:a16="http://schemas.microsoft.com/office/drawing/2014/main" id="{9E6D0ACE-9673-A359-8572-182EC4E06FDB}"/>
              </a:ext>
            </a:extLst>
          </p:cNvPr>
          <p:cNvSpPr/>
          <p:nvPr/>
        </p:nvSpPr>
        <p:spPr>
          <a:xfrm>
            <a:off x="7290740" y="4213963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75" name="Elipse 74">
            <a:extLst>
              <a:ext uri="{FF2B5EF4-FFF2-40B4-BE49-F238E27FC236}">
                <a16:creationId xmlns:a16="http://schemas.microsoft.com/office/drawing/2014/main" id="{3DBDCBEA-B35F-4704-3D5F-466B338E4E75}"/>
              </a:ext>
            </a:extLst>
          </p:cNvPr>
          <p:cNvSpPr/>
          <p:nvPr/>
        </p:nvSpPr>
        <p:spPr>
          <a:xfrm>
            <a:off x="5590220" y="4786216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76" name="Elipse 75">
            <a:extLst>
              <a:ext uri="{FF2B5EF4-FFF2-40B4-BE49-F238E27FC236}">
                <a16:creationId xmlns:a16="http://schemas.microsoft.com/office/drawing/2014/main" id="{FF4D90A6-AE2A-0CEE-7AD3-C3950B03C7A4}"/>
              </a:ext>
            </a:extLst>
          </p:cNvPr>
          <p:cNvSpPr/>
          <p:nvPr/>
        </p:nvSpPr>
        <p:spPr>
          <a:xfrm>
            <a:off x="6478396" y="3986475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77" name="Elipse 76">
            <a:extLst>
              <a:ext uri="{FF2B5EF4-FFF2-40B4-BE49-F238E27FC236}">
                <a16:creationId xmlns:a16="http://schemas.microsoft.com/office/drawing/2014/main" id="{34B0848B-9B65-9A8B-7358-ABDF2108387E}"/>
              </a:ext>
            </a:extLst>
          </p:cNvPr>
          <p:cNvSpPr/>
          <p:nvPr/>
        </p:nvSpPr>
        <p:spPr>
          <a:xfrm>
            <a:off x="7621834" y="3491020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78" name="Elipse 77">
            <a:extLst>
              <a:ext uri="{FF2B5EF4-FFF2-40B4-BE49-F238E27FC236}">
                <a16:creationId xmlns:a16="http://schemas.microsoft.com/office/drawing/2014/main" id="{7E0C06C5-5C67-84BA-D358-87AEF57FB4ED}"/>
              </a:ext>
            </a:extLst>
          </p:cNvPr>
          <p:cNvSpPr/>
          <p:nvPr/>
        </p:nvSpPr>
        <p:spPr>
          <a:xfrm>
            <a:off x="5906118" y="3638531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79" name="Elipse 78">
            <a:extLst>
              <a:ext uri="{FF2B5EF4-FFF2-40B4-BE49-F238E27FC236}">
                <a16:creationId xmlns:a16="http://schemas.microsoft.com/office/drawing/2014/main" id="{AD4738DC-E946-3540-5383-0FC5CC7A87FB}"/>
              </a:ext>
            </a:extLst>
          </p:cNvPr>
          <p:cNvSpPr/>
          <p:nvPr/>
        </p:nvSpPr>
        <p:spPr>
          <a:xfrm>
            <a:off x="7032916" y="3717531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80" name="Elipse 79">
            <a:extLst>
              <a:ext uri="{FF2B5EF4-FFF2-40B4-BE49-F238E27FC236}">
                <a16:creationId xmlns:a16="http://schemas.microsoft.com/office/drawing/2014/main" id="{8A62AA85-334F-A2F8-13F9-4BB299340ECD}"/>
              </a:ext>
            </a:extLst>
          </p:cNvPr>
          <p:cNvSpPr/>
          <p:nvPr/>
        </p:nvSpPr>
        <p:spPr>
          <a:xfrm>
            <a:off x="5860165" y="118365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81" name="Elipse 80">
            <a:extLst>
              <a:ext uri="{FF2B5EF4-FFF2-40B4-BE49-F238E27FC236}">
                <a16:creationId xmlns:a16="http://schemas.microsoft.com/office/drawing/2014/main" id="{9AA33571-26FB-F124-B357-02AA6FED6DB9}"/>
              </a:ext>
            </a:extLst>
          </p:cNvPr>
          <p:cNvSpPr/>
          <p:nvPr/>
        </p:nvSpPr>
        <p:spPr>
          <a:xfrm>
            <a:off x="7581144" y="1742211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82" name="Elipse 81">
            <a:extLst>
              <a:ext uri="{FF2B5EF4-FFF2-40B4-BE49-F238E27FC236}">
                <a16:creationId xmlns:a16="http://schemas.microsoft.com/office/drawing/2014/main" id="{AF49AAB5-5658-F0EC-540C-81D65C30E664}"/>
              </a:ext>
            </a:extLst>
          </p:cNvPr>
          <p:cNvSpPr/>
          <p:nvPr/>
        </p:nvSpPr>
        <p:spPr>
          <a:xfrm>
            <a:off x="8609686" y="2041016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83" name="Elipse 82">
            <a:extLst>
              <a:ext uri="{FF2B5EF4-FFF2-40B4-BE49-F238E27FC236}">
                <a16:creationId xmlns:a16="http://schemas.microsoft.com/office/drawing/2014/main" id="{47EF0D6C-FA93-7470-F7BE-342DCFAE625F}"/>
              </a:ext>
            </a:extLst>
          </p:cNvPr>
          <p:cNvSpPr/>
          <p:nvPr/>
        </p:nvSpPr>
        <p:spPr>
          <a:xfrm>
            <a:off x="8637408" y="3317619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84" name="Elipse 83">
            <a:extLst>
              <a:ext uri="{FF2B5EF4-FFF2-40B4-BE49-F238E27FC236}">
                <a16:creationId xmlns:a16="http://schemas.microsoft.com/office/drawing/2014/main" id="{BDD0ED0E-CA0C-ADBB-4E53-260811D54A86}"/>
              </a:ext>
            </a:extLst>
          </p:cNvPr>
          <p:cNvSpPr/>
          <p:nvPr/>
        </p:nvSpPr>
        <p:spPr>
          <a:xfrm>
            <a:off x="8272220" y="2783178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85" name="Elipse 84">
            <a:extLst>
              <a:ext uri="{FF2B5EF4-FFF2-40B4-BE49-F238E27FC236}">
                <a16:creationId xmlns:a16="http://schemas.microsoft.com/office/drawing/2014/main" id="{74D1BBE7-DFBE-B032-398E-B851867FEA4E}"/>
              </a:ext>
            </a:extLst>
          </p:cNvPr>
          <p:cNvSpPr/>
          <p:nvPr/>
        </p:nvSpPr>
        <p:spPr>
          <a:xfrm>
            <a:off x="8537487" y="3850248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86" name="Elipse 85">
            <a:extLst>
              <a:ext uri="{FF2B5EF4-FFF2-40B4-BE49-F238E27FC236}">
                <a16:creationId xmlns:a16="http://schemas.microsoft.com/office/drawing/2014/main" id="{90DF4757-329D-8C5F-2C77-9AF6EADFDB47}"/>
              </a:ext>
            </a:extLst>
          </p:cNvPr>
          <p:cNvSpPr/>
          <p:nvPr/>
        </p:nvSpPr>
        <p:spPr>
          <a:xfrm>
            <a:off x="9098876" y="424089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87" name="Elipse 86">
            <a:extLst>
              <a:ext uri="{FF2B5EF4-FFF2-40B4-BE49-F238E27FC236}">
                <a16:creationId xmlns:a16="http://schemas.microsoft.com/office/drawing/2014/main" id="{B07B6723-84E9-2964-3339-5A12FF22AD73}"/>
              </a:ext>
            </a:extLst>
          </p:cNvPr>
          <p:cNvSpPr/>
          <p:nvPr/>
        </p:nvSpPr>
        <p:spPr>
          <a:xfrm>
            <a:off x="9225070" y="2632951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88" name="Elipse 87">
            <a:extLst>
              <a:ext uri="{FF2B5EF4-FFF2-40B4-BE49-F238E27FC236}">
                <a16:creationId xmlns:a16="http://schemas.microsoft.com/office/drawing/2014/main" id="{D503FA79-A27A-7778-1A27-C2088C36A067}"/>
              </a:ext>
            </a:extLst>
          </p:cNvPr>
          <p:cNvSpPr/>
          <p:nvPr/>
        </p:nvSpPr>
        <p:spPr>
          <a:xfrm>
            <a:off x="3282415" y="520254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90" name="Elipse 89">
            <a:extLst>
              <a:ext uri="{FF2B5EF4-FFF2-40B4-BE49-F238E27FC236}">
                <a16:creationId xmlns:a16="http://schemas.microsoft.com/office/drawing/2014/main" id="{3EEE22DF-A0F0-FA7E-F903-007989CFB9F5}"/>
              </a:ext>
            </a:extLst>
          </p:cNvPr>
          <p:cNvSpPr/>
          <p:nvPr/>
        </p:nvSpPr>
        <p:spPr>
          <a:xfrm>
            <a:off x="4362178" y="509097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92" name="Elipse 91">
            <a:extLst>
              <a:ext uri="{FF2B5EF4-FFF2-40B4-BE49-F238E27FC236}">
                <a16:creationId xmlns:a16="http://schemas.microsoft.com/office/drawing/2014/main" id="{0A4DF1BC-8BE6-3177-8852-4EEA145AC6D5}"/>
              </a:ext>
            </a:extLst>
          </p:cNvPr>
          <p:cNvSpPr/>
          <p:nvPr/>
        </p:nvSpPr>
        <p:spPr>
          <a:xfrm>
            <a:off x="2990848" y="4336790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93" name="Elipse 92">
            <a:extLst>
              <a:ext uri="{FF2B5EF4-FFF2-40B4-BE49-F238E27FC236}">
                <a16:creationId xmlns:a16="http://schemas.microsoft.com/office/drawing/2014/main" id="{4F6F1DD4-A4FB-333C-7018-36F4812DC9FD}"/>
              </a:ext>
            </a:extLst>
          </p:cNvPr>
          <p:cNvSpPr/>
          <p:nvPr/>
        </p:nvSpPr>
        <p:spPr>
          <a:xfrm>
            <a:off x="4218820" y="4468944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98" name="Elipse 97">
            <a:extLst>
              <a:ext uri="{FF2B5EF4-FFF2-40B4-BE49-F238E27FC236}">
                <a16:creationId xmlns:a16="http://schemas.microsoft.com/office/drawing/2014/main" id="{ABC310CA-62CA-F657-133F-08BFE0497EF2}"/>
              </a:ext>
            </a:extLst>
          </p:cNvPr>
          <p:cNvSpPr/>
          <p:nvPr/>
        </p:nvSpPr>
        <p:spPr>
          <a:xfrm>
            <a:off x="6681245" y="4630864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99" name="Elipse 98">
            <a:extLst>
              <a:ext uri="{FF2B5EF4-FFF2-40B4-BE49-F238E27FC236}">
                <a16:creationId xmlns:a16="http://schemas.microsoft.com/office/drawing/2014/main" id="{68D14D61-8DED-84D4-09CF-5C3F77673626}"/>
              </a:ext>
            </a:extLst>
          </p:cNvPr>
          <p:cNvSpPr/>
          <p:nvPr/>
        </p:nvSpPr>
        <p:spPr>
          <a:xfrm>
            <a:off x="7372353" y="4809115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00" name="Elipse 99">
            <a:extLst>
              <a:ext uri="{FF2B5EF4-FFF2-40B4-BE49-F238E27FC236}">
                <a16:creationId xmlns:a16="http://schemas.microsoft.com/office/drawing/2014/main" id="{4AA33936-0928-590F-A1DA-8312D6B875A3}"/>
              </a:ext>
            </a:extLst>
          </p:cNvPr>
          <p:cNvSpPr/>
          <p:nvPr/>
        </p:nvSpPr>
        <p:spPr>
          <a:xfrm>
            <a:off x="7955895" y="4941569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01" name="Elipse 100">
            <a:extLst>
              <a:ext uri="{FF2B5EF4-FFF2-40B4-BE49-F238E27FC236}">
                <a16:creationId xmlns:a16="http://schemas.microsoft.com/office/drawing/2014/main" id="{16D1F681-F5D1-8D29-3535-362DC26E88ED}"/>
              </a:ext>
            </a:extLst>
          </p:cNvPr>
          <p:cNvSpPr/>
          <p:nvPr/>
        </p:nvSpPr>
        <p:spPr>
          <a:xfrm>
            <a:off x="8825315" y="4795686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02" name="Elipse 101">
            <a:extLst>
              <a:ext uri="{FF2B5EF4-FFF2-40B4-BE49-F238E27FC236}">
                <a16:creationId xmlns:a16="http://schemas.microsoft.com/office/drawing/2014/main" id="{794C45E7-50B5-D9D2-C468-3D317DE142F6}"/>
              </a:ext>
            </a:extLst>
          </p:cNvPr>
          <p:cNvSpPr/>
          <p:nvPr/>
        </p:nvSpPr>
        <p:spPr>
          <a:xfrm>
            <a:off x="6492217" y="2625355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03" name="Elipse 102">
            <a:extLst>
              <a:ext uri="{FF2B5EF4-FFF2-40B4-BE49-F238E27FC236}">
                <a16:creationId xmlns:a16="http://schemas.microsoft.com/office/drawing/2014/main" id="{F0F6DC75-8A6C-CC20-4932-581D942FF0BE}"/>
              </a:ext>
            </a:extLst>
          </p:cNvPr>
          <p:cNvSpPr/>
          <p:nvPr/>
        </p:nvSpPr>
        <p:spPr>
          <a:xfrm>
            <a:off x="7955895" y="4188969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05" name="Elipse 104">
            <a:extLst>
              <a:ext uri="{FF2B5EF4-FFF2-40B4-BE49-F238E27FC236}">
                <a16:creationId xmlns:a16="http://schemas.microsoft.com/office/drawing/2014/main" id="{3C0F3452-71DD-E74F-C7D5-9968DC922585}"/>
              </a:ext>
            </a:extLst>
          </p:cNvPr>
          <p:cNvSpPr/>
          <p:nvPr/>
        </p:nvSpPr>
        <p:spPr>
          <a:xfrm>
            <a:off x="5248365" y="3800313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09" name="Elipse 108">
            <a:extLst>
              <a:ext uri="{FF2B5EF4-FFF2-40B4-BE49-F238E27FC236}">
                <a16:creationId xmlns:a16="http://schemas.microsoft.com/office/drawing/2014/main" id="{626C2332-3949-F803-46DD-D9DA9EA39758}"/>
              </a:ext>
            </a:extLst>
          </p:cNvPr>
          <p:cNvSpPr/>
          <p:nvPr/>
        </p:nvSpPr>
        <p:spPr>
          <a:xfrm>
            <a:off x="5453717" y="2475776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10" name="Elipse 109">
            <a:extLst>
              <a:ext uri="{FF2B5EF4-FFF2-40B4-BE49-F238E27FC236}">
                <a16:creationId xmlns:a16="http://schemas.microsoft.com/office/drawing/2014/main" id="{82C17C80-C3D2-72A9-F6F5-4BC0B3716F09}"/>
              </a:ext>
            </a:extLst>
          </p:cNvPr>
          <p:cNvSpPr/>
          <p:nvPr/>
        </p:nvSpPr>
        <p:spPr>
          <a:xfrm>
            <a:off x="5059353" y="990829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11" name="Elipse 110">
            <a:extLst>
              <a:ext uri="{FF2B5EF4-FFF2-40B4-BE49-F238E27FC236}">
                <a16:creationId xmlns:a16="http://schemas.microsoft.com/office/drawing/2014/main" id="{8D61BCF0-6AA9-B651-51CF-8E3BDFD1C36C}"/>
              </a:ext>
            </a:extLst>
          </p:cNvPr>
          <p:cNvSpPr/>
          <p:nvPr/>
        </p:nvSpPr>
        <p:spPr>
          <a:xfrm>
            <a:off x="5431117" y="320316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12" name="Elipse 111">
            <a:extLst>
              <a:ext uri="{FF2B5EF4-FFF2-40B4-BE49-F238E27FC236}">
                <a16:creationId xmlns:a16="http://schemas.microsoft.com/office/drawing/2014/main" id="{9B38CB6B-7E87-7EE6-CE8F-9CACE847A937}"/>
              </a:ext>
            </a:extLst>
          </p:cNvPr>
          <p:cNvSpPr/>
          <p:nvPr/>
        </p:nvSpPr>
        <p:spPr>
          <a:xfrm>
            <a:off x="6112595" y="2114035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13" name="Elipse 112">
            <a:extLst>
              <a:ext uri="{FF2B5EF4-FFF2-40B4-BE49-F238E27FC236}">
                <a16:creationId xmlns:a16="http://schemas.microsoft.com/office/drawing/2014/main" id="{9875F2ED-A6D3-9C47-7B9D-53F5E4BDF1FD}"/>
              </a:ext>
            </a:extLst>
          </p:cNvPr>
          <p:cNvSpPr/>
          <p:nvPr/>
        </p:nvSpPr>
        <p:spPr>
          <a:xfrm>
            <a:off x="7101325" y="3164526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14" name="Elipse 113">
            <a:extLst>
              <a:ext uri="{FF2B5EF4-FFF2-40B4-BE49-F238E27FC236}">
                <a16:creationId xmlns:a16="http://schemas.microsoft.com/office/drawing/2014/main" id="{BA4D3A93-785A-B64A-60F5-E09C471542F7}"/>
              </a:ext>
            </a:extLst>
          </p:cNvPr>
          <p:cNvSpPr/>
          <p:nvPr/>
        </p:nvSpPr>
        <p:spPr>
          <a:xfrm>
            <a:off x="7009469" y="2357032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15" name="Elipse 114">
            <a:extLst>
              <a:ext uri="{FF2B5EF4-FFF2-40B4-BE49-F238E27FC236}">
                <a16:creationId xmlns:a16="http://schemas.microsoft.com/office/drawing/2014/main" id="{38115D83-495B-75BA-7008-C4E9782617AD}"/>
              </a:ext>
            </a:extLst>
          </p:cNvPr>
          <p:cNvSpPr/>
          <p:nvPr/>
        </p:nvSpPr>
        <p:spPr>
          <a:xfrm>
            <a:off x="6065772" y="4435795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16" name="Elipse 115">
            <a:extLst>
              <a:ext uri="{FF2B5EF4-FFF2-40B4-BE49-F238E27FC236}">
                <a16:creationId xmlns:a16="http://schemas.microsoft.com/office/drawing/2014/main" id="{264B5777-59DE-F171-2517-A7A9399F3788}"/>
              </a:ext>
            </a:extLst>
          </p:cNvPr>
          <p:cNvSpPr/>
          <p:nvPr/>
        </p:nvSpPr>
        <p:spPr>
          <a:xfrm>
            <a:off x="9628788" y="4551603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17" name="Elipse 116">
            <a:extLst>
              <a:ext uri="{FF2B5EF4-FFF2-40B4-BE49-F238E27FC236}">
                <a16:creationId xmlns:a16="http://schemas.microsoft.com/office/drawing/2014/main" id="{58FE8CE0-F749-EA06-2213-4FC2E7C72188}"/>
              </a:ext>
            </a:extLst>
          </p:cNvPr>
          <p:cNvSpPr/>
          <p:nvPr/>
        </p:nvSpPr>
        <p:spPr>
          <a:xfrm>
            <a:off x="7748794" y="294657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18" name="Elipse 117">
            <a:extLst>
              <a:ext uri="{FF2B5EF4-FFF2-40B4-BE49-F238E27FC236}">
                <a16:creationId xmlns:a16="http://schemas.microsoft.com/office/drawing/2014/main" id="{FB693899-EA04-7DA7-A3A0-0FC45A3EAD59}"/>
              </a:ext>
            </a:extLst>
          </p:cNvPr>
          <p:cNvSpPr/>
          <p:nvPr/>
        </p:nvSpPr>
        <p:spPr>
          <a:xfrm>
            <a:off x="10152258" y="4033616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19" name="Elipse 118">
            <a:extLst>
              <a:ext uri="{FF2B5EF4-FFF2-40B4-BE49-F238E27FC236}">
                <a16:creationId xmlns:a16="http://schemas.microsoft.com/office/drawing/2014/main" id="{5FDAEE3D-8002-494F-7F9B-52FF60C46E77}"/>
              </a:ext>
            </a:extLst>
          </p:cNvPr>
          <p:cNvSpPr/>
          <p:nvPr/>
        </p:nvSpPr>
        <p:spPr>
          <a:xfrm>
            <a:off x="9954312" y="278070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20" name="Elipse 119">
            <a:extLst>
              <a:ext uri="{FF2B5EF4-FFF2-40B4-BE49-F238E27FC236}">
                <a16:creationId xmlns:a16="http://schemas.microsoft.com/office/drawing/2014/main" id="{FB35722F-C0F5-1D4F-C6F3-92E796296CC0}"/>
              </a:ext>
            </a:extLst>
          </p:cNvPr>
          <p:cNvSpPr/>
          <p:nvPr/>
        </p:nvSpPr>
        <p:spPr>
          <a:xfrm>
            <a:off x="9059088" y="1605020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21" name="Elipse 120">
            <a:extLst>
              <a:ext uri="{FF2B5EF4-FFF2-40B4-BE49-F238E27FC236}">
                <a16:creationId xmlns:a16="http://schemas.microsoft.com/office/drawing/2014/main" id="{233CD18B-17EF-5F1F-34A0-9C791473CB12}"/>
              </a:ext>
            </a:extLst>
          </p:cNvPr>
          <p:cNvSpPr/>
          <p:nvPr/>
        </p:nvSpPr>
        <p:spPr>
          <a:xfrm>
            <a:off x="10362697" y="3268566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22" name="Elipse 121">
            <a:extLst>
              <a:ext uri="{FF2B5EF4-FFF2-40B4-BE49-F238E27FC236}">
                <a16:creationId xmlns:a16="http://schemas.microsoft.com/office/drawing/2014/main" id="{D148CAE0-7D7E-909F-131E-B5B5942FA6CB}"/>
              </a:ext>
            </a:extLst>
          </p:cNvPr>
          <p:cNvSpPr/>
          <p:nvPr/>
        </p:nvSpPr>
        <p:spPr>
          <a:xfrm>
            <a:off x="9232723" y="5419390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23" name="Elipse 122">
            <a:extLst>
              <a:ext uri="{FF2B5EF4-FFF2-40B4-BE49-F238E27FC236}">
                <a16:creationId xmlns:a16="http://schemas.microsoft.com/office/drawing/2014/main" id="{E31BD88B-B62E-512E-6F07-D24131DE35CA}"/>
              </a:ext>
            </a:extLst>
          </p:cNvPr>
          <p:cNvSpPr/>
          <p:nvPr/>
        </p:nvSpPr>
        <p:spPr>
          <a:xfrm>
            <a:off x="11228681" y="2640058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24" name="Elipse 123">
            <a:extLst>
              <a:ext uri="{FF2B5EF4-FFF2-40B4-BE49-F238E27FC236}">
                <a16:creationId xmlns:a16="http://schemas.microsoft.com/office/drawing/2014/main" id="{459F83CF-2ECC-4C21-DC2C-C6E3F3D3B105}"/>
              </a:ext>
            </a:extLst>
          </p:cNvPr>
          <p:cNvSpPr/>
          <p:nvPr/>
        </p:nvSpPr>
        <p:spPr>
          <a:xfrm>
            <a:off x="10007714" y="2114034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25" name="Elipse 124">
            <a:extLst>
              <a:ext uri="{FF2B5EF4-FFF2-40B4-BE49-F238E27FC236}">
                <a16:creationId xmlns:a16="http://schemas.microsoft.com/office/drawing/2014/main" id="{529FBD01-4455-11E9-8FFC-B743CC0687D3}"/>
              </a:ext>
            </a:extLst>
          </p:cNvPr>
          <p:cNvSpPr/>
          <p:nvPr/>
        </p:nvSpPr>
        <p:spPr>
          <a:xfrm>
            <a:off x="10614399" y="4847061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26" name="Elipse 125">
            <a:extLst>
              <a:ext uri="{FF2B5EF4-FFF2-40B4-BE49-F238E27FC236}">
                <a16:creationId xmlns:a16="http://schemas.microsoft.com/office/drawing/2014/main" id="{5738AC39-62E0-8F1E-41DD-0F329E898B29}"/>
              </a:ext>
            </a:extLst>
          </p:cNvPr>
          <p:cNvSpPr/>
          <p:nvPr/>
        </p:nvSpPr>
        <p:spPr>
          <a:xfrm>
            <a:off x="9232270" y="3646372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27" name="Elipse 126">
            <a:extLst>
              <a:ext uri="{FF2B5EF4-FFF2-40B4-BE49-F238E27FC236}">
                <a16:creationId xmlns:a16="http://schemas.microsoft.com/office/drawing/2014/main" id="{D69D1F01-B2FE-9F5B-1534-E2186AA7823D}"/>
              </a:ext>
            </a:extLst>
          </p:cNvPr>
          <p:cNvSpPr/>
          <p:nvPr/>
        </p:nvSpPr>
        <p:spPr>
          <a:xfrm>
            <a:off x="9663315" y="4005600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28" name="Elipse 127">
            <a:extLst>
              <a:ext uri="{FF2B5EF4-FFF2-40B4-BE49-F238E27FC236}">
                <a16:creationId xmlns:a16="http://schemas.microsoft.com/office/drawing/2014/main" id="{88F2E06C-AB19-71B4-7829-A01DAAEDC0D8}"/>
              </a:ext>
            </a:extLst>
          </p:cNvPr>
          <p:cNvSpPr/>
          <p:nvPr/>
        </p:nvSpPr>
        <p:spPr>
          <a:xfrm>
            <a:off x="9448916" y="2055450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29" name="Elipse 128">
            <a:extLst>
              <a:ext uri="{FF2B5EF4-FFF2-40B4-BE49-F238E27FC236}">
                <a16:creationId xmlns:a16="http://schemas.microsoft.com/office/drawing/2014/main" id="{E7148CEA-712A-5931-DE7D-894A9552BF25}"/>
              </a:ext>
            </a:extLst>
          </p:cNvPr>
          <p:cNvSpPr/>
          <p:nvPr/>
        </p:nvSpPr>
        <p:spPr>
          <a:xfrm>
            <a:off x="7603737" y="1174620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30" name="Elipse 129">
            <a:extLst>
              <a:ext uri="{FF2B5EF4-FFF2-40B4-BE49-F238E27FC236}">
                <a16:creationId xmlns:a16="http://schemas.microsoft.com/office/drawing/2014/main" id="{81D41D64-A7D1-78C2-26D8-B21E6A86477E}"/>
              </a:ext>
            </a:extLst>
          </p:cNvPr>
          <p:cNvSpPr/>
          <p:nvPr/>
        </p:nvSpPr>
        <p:spPr>
          <a:xfrm>
            <a:off x="7548188" y="2255494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31" name="Elipse 130">
            <a:extLst>
              <a:ext uri="{FF2B5EF4-FFF2-40B4-BE49-F238E27FC236}">
                <a16:creationId xmlns:a16="http://schemas.microsoft.com/office/drawing/2014/main" id="{57BC7609-73F8-498C-658D-CB486E57410E}"/>
              </a:ext>
            </a:extLst>
          </p:cNvPr>
          <p:cNvSpPr/>
          <p:nvPr/>
        </p:nvSpPr>
        <p:spPr>
          <a:xfrm>
            <a:off x="7164420" y="278317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32" name="Elipse 131">
            <a:extLst>
              <a:ext uri="{FF2B5EF4-FFF2-40B4-BE49-F238E27FC236}">
                <a16:creationId xmlns:a16="http://schemas.microsoft.com/office/drawing/2014/main" id="{CEAFFC1E-2FD6-9DDA-586B-F625F0D68660}"/>
              </a:ext>
            </a:extLst>
          </p:cNvPr>
          <p:cNvSpPr/>
          <p:nvPr/>
        </p:nvSpPr>
        <p:spPr>
          <a:xfrm>
            <a:off x="4258541" y="6055705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33" name="Elipse 132">
            <a:extLst>
              <a:ext uri="{FF2B5EF4-FFF2-40B4-BE49-F238E27FC236}">
                <a16:creationId xmlns:a16="http://schemas.microsoft.com/office/drawing/2014/main" id="{23BB94F8-07B8-900E-A7EF-001720A835EB}"/>
              </a:ext>
            </a:extLst>
          </p:cNvPr>
          <p:cNvSpPr/>
          <p:nvPr/>
        </p:nvSpPr>
        <p:spPr>
          <a:xfrm>
            <a:off x="8667523" y="1021910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34" name="Elipse 133">
            <a:extLst>
              <a:ext uri="{FF2B5EF4-FFF2-40B4-BE49-F238E27FC236}">
                <a16:creationId xmlns:a16="http://schemas.microsoft.com/office/drawing/2014/main" id="{3ECEE125-338F-C20C-3B22-70E2EF668E7A}"/>
              </a:ext>
            </a:extLst>
          </p:cNvPr>
          <p:cNvSpPr/>
          <p:nvPr/>
        </p:nvSpPr>
        <p:spPr>
          <a:xfrm>
            <a:off x="5459988" y="482842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64" name="Elipse 63">
            <a:extLst>
              <a:ext uri="{FF2B5EF4-FFF2-40B4-BE49-F238E27FC236}">
                <a16:creationId xmlns:a16="http://schemas.microsoft.com/office/drawing/2014/main" id="{8C0EA79C-6108-2B89-9B16-88D21C46709F}"/>
              </a:ext>
            </a:extLst>
          </p:cNvPr>
          <p:cNvSpPr/>
          <p:nvPr/>
        </p:nvSpPr>
        <p:spPr>
          <a:xfrm>
            <a:off x="4806294" y="4213963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68" name="Elipse 67">
            <a:extLst>
              <a:ext uri="{FF2B5EF4-FFF2-40B4-BE49-F238E27FC236}">
                <a16:creationId xmlns:a16="http://schemas.microsoft.com/office/drawing/2014/main" id="{4A42BA84-E93F-AD09-0FFD-8564AB02C084}"/>
              </a:ext>
            </a:extLst>
          </p:cNvPr>
          <p:cNvSpPr/>
          <p:nvPr/>
        </p:nvSpPr>
        <p:spPr>
          <a:xfrm>
            <a:off x="4840277" y="2941606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3" name="Flecha: a la derecha 2">
            <a:extLst>
              <a:ext uri="{FF2B5EF4-FFF2-40B4-BE49-F238E27FC236}">
                <a16:creationId xmlns:a16="http://schemas.microsoft.com/office/drawing/2014/main" id="{EE1D2F93-6126-7492-BACE-F5FEA6F6B7AC}"/>
              </a:ext>
            </a:extLst>
          </p:cNvPr>
          <p:cNvSpPr/>
          <p:nvPr/>
        </p:nvSpPr>
        <p:spPr>
          <a:xfrm rot="247738">
            <a:off x="5128152" y="3527044"/>
            <a:ext cx="685466" cy="258798"/>
          </a:xfrm>
          <a:prstGeom prst="rightArrow">
            <a:avLst>
              <a:gd name="adj1" fmla="val 30523"/>
              <a:gd name="adj2" fmla="val 58594"/>
            </a:avLst>
          </a:prstGeom>
          <a:solidFill>
            <a:srgbClr val="DD8047">
              <a:lumMod val="60000"/>
              <a:lumOff val="40000"/>
            </a:srgbClr>
          </a:solidFill>
          <a:ln w="12700" cap="flat" cmpd="sng" algn="ctr">
            <a:solidFill>
              <a:srgbClr val="DD8047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AC7D378-C735-0598-C8C8-2B39E4D85F3D}"/>
              </a:ext>
            </a:extLst>
          </p:cNvPr>
          <p:cNvSpPr txBox="1"/>
          <p:nvPr/>
        </p:nvSpPr>
        <p:spPr>
          <a:xfrm>
            <a:off x="471462" y="456642"/>
            <a:ext cx="1888659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noProof="0" dirty="0"/>
              <a:t>Gas in a BEC state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9EEF6E2-82D8-37DB-0747-E5CCB92ED50C}"/>
              </a:ext>
            </a:extLst>
          </p:cNvPr>
          <p:cNvSpPr txBox="1"/>
          <p:nvPr/>
        </p:nvSpPr>
        <p:spPr>
          <a:xfrm>
            <a:off x="477192" y="6044309"/>
            <a:ext cx="1973169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noProof="0" dirty="0"/>
              <a:t>Ion of the same gas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2537ACE-61B4-6897-43BE-D7CC0F4CD39B}"/>
              </a:ext>
            </a:extLst>
          </p:cNvPr>
          <p:cNvSpPr txBox="1"/>
          <p:nvPr/>
        </p:nvSpPr>
        <p:spPr>
          <a:xfrm>
            <a:off x="8637409" y="424939"/>
            <a:ext cx="3162704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noProof="0" dirty="0"/>
              <a:t>Described by Bogoliubov theory</a:t>
            </a: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724C0D7-6C20-FCDD-2EF5-71C42B604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C4AF5-A224-4D07-9959-C1A87003C186}" type="slidenum">
              <a:rPr lang="en-US" noProof="0" smtClean="0"/>
              <a:t>4</a:t>
            </a:fld>
            <a:endParaRPr lang="en-US" noProof="0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A52C80F-B918-8124-D782-306B817790B6}"/>
              </a:ext>
            </a:extLst>
          </p:cNvPr>
          <p:cNvSpPr txBox="1"/>
          <p:nvPr/>
        </p:nvSpPr>
        <p:spPr>
          <a:xfrm>
            <a:off x="-3289" y="6596921"/>
            <a:ext cx="12192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200" dirty="0"/>
              <a:t>Rasmus </a:t>
            </a:r>
            <a:r>
              <a:rPr lang="es-MX" sz="1200" dirty="0" err="1"/>
              <a:t>Søgaard</a:t>
            </a:r>
            <a:r>
              <a:rPr lang="es-MX" sz="1200" dirty="0"/>
              <a:t> Christensen, </a:t>
            </a:r>
            <a:r>
              <a:rPr lang="es-MX" sz="1200" dirty="0" err="1"/>
              <a:t>Jesper</a:t>
            </a:r>
            <a:r>
              <a:rPr lang="es-MX" sz="1200" dirty="0"/>
              <a:t> </a:t>
            </a:r>
            <a:r>
              <a:rPr lang="es-MX" sz="1200" dirty="0" err="1"/>
              <a:t>Levinsen</a:t>
            </a:r>
            <a:r>
              <a:rPr lang="es-MX" sz="1200" dirty="0"/>
              <a:t> y Georg M. </a:t>
            </a:r>
            <a:r>
              <a:rPr lang="es-MX" sz="1200" dirty="0" err="1"/>
              <a:t>Bruun</a:t>
            </a:r>
            <a:r>
              <a:rPr lang="es-MX" sz="1200" dirty="0"/>
              <a:t>. ((</a:t>
            </a:r>
            <a:r>
              <a:rPr lang="es-MX" sz="1200" dirty="0" err="1"/>
              <a:t>Quasiparticle</a:t>
            </a:r>
            <a:r>
              <a:rPr lang="es-MX" sz="1200" dirty="0"/>
              <a:t> </a:t>
            </a:r>
            <a:r>
              <a:rPr lang="es-MX" sz="1200" dirty="0" err="1"/>
              <a:t>Properties</a:t>
            </a:r>
            <a:r>
              <a:rPr lang="es-MX" sz="1200" dirty="0"/>
              <a:t> </a:t>
            </a:r>
            <a:r>
              <a:rPr lang="es-MX" sz="1200" dirty="0" err="1"/>
              <a:t>of</a:t>
            </a:r>
            <a:r>
              <a:rPr lang="es-MX" sz="1200" dirty="0"/>
              <a:t> a </a:t>
            </a:r>
            <a:r>
              <a:rPr lang="es-MX" sz="1200" dirty="0" err="1"/>
              <a:t>MobileImpurity</a:t>
            </a:r>
            <a:r>
              <a:rPr lang="es-MX" sz="1200" dirty="0"/>
              <a:t> in a Bose-Einstein </a:t>
            </a:r>
            <a:r>
              <a:rPr lang="es-MX" sz="1200" dirty="0" err="1"/>
              <a:t>Condensate</a:t>
            </a:r>
            <a:r>
              <a:rPr lang="es-MX" sz="1200" dirty="0"/>
              <a:t>)). En: </a:t>
            </a:r>
            <a:r>
              <a:rPr lang="es-MX" sz="1200" dirty="0" err="1"/>
              <a:t>Phys</a:t>
            </a:r>
            <a:r>
              <a:rPr lang="es-MX" sz="1200" dirty="0"/>
              <a:t>. Rev. </a:t>
            </a:r>
            <a:r>
              <a:rPr lang="es-MX" sz="1200" dirty="0" err="1"/>
              <a:t>Lett</a:t>
            </a:r>
            <a:r>
              <a:rPr lang="es-MX" sz="1200" dirty="0"/>
              <a:t>. 115 (16 oct. de 2015</a:t>
            </a:r>
          </a:p>
        </p:txBody>
      </p:sp>
    </p:spTree>
    <p:extLst>
      <p:ext uri="{BB962C8B-B14F-4D97-AF65-F5344CB8AC3E}">
        <p14:creationId xmlns:p14="http://schemas.microsoft.com/office/powerpoint/2010/main" val="4113170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75 0.0125 L 0.13984 -0.0125 L 0.22343 -0.00139 " pathEditMode="relative" ptsTypes="AAAA">
                                      <p:cBhvr>
                                        <p:cTn id="6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75 0.0125 L 0.13984 -0.0125 L 0.22343 -0.00139 " pathEditMode="relative" ptsTypes="AAAA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3.33333E-6 L 0.03099 -0.04167 L 0.16146 -0.01806 L 0.22708 -0.04723 L 0.31067 -0.03473 " pathEditMode="relative" ptsTypes="AAAAA">
                                      <p:cBhvr>
                                        <p:cTn id="10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26 0.00046 L 0.04739 0.00463 L 0.17161 0.01991 L 0.22005 0.00602 " pathEditMode="relative" ptsTypes="AAAA">
                                      <p:cBhvr>
                                        <p:cTn id="12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5 0.0007 L 0.02461 0.07847 " pathEditMode="relative" ptsTypes="AA">
                                      <p:cBhvr>
                                        <p:cTn id="14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26 -0.00023 L -0.00521 0.05255 " pathEditMode="relative" ptsTypes="AA">
                                      <p:cBhvr>
                                        <p:cTn id="16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0.00093 L -0.02304 -0.02407 L 0.08399 -0.01296 L 0.1418 -0.03379 L 0.19571 -0.02963 " pathEditMode="relative" ptsTypes="AAAAA">
                                      <p:cBhvr>
                                        <p:cTn id="18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82 0.00764 L -0.01927 0.0382 L 0.05573 0.04792 L 0.12135 0.02848 L 0.16276 0.02292 " pathEditMode="relative" ptsTypes="AAAAA">
                                      <p:cBhvr>
                                        <p:cTn id="20" dur="2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73 0.00232 L 0.00039 -0.00741 L -0.00586 -0.00741 L -0.00664 0.00093 L -0.00899 0.01204 L 0.07226 -0.01018 L 0.15273 -0.00324 " pathEditMode="relative" ptsTypes="AAAAAAA">
                                      <p:cBhvr>
                                        <p:cTn id="22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25 -0.00764 L 0.00157 -0.00347 L -0.00468 -0.00347 L -0.00625 -0.00069 L -0.00703 0.00486 L -0.00312 0.00903 L -0.00078 0.00625 L 0.04219 0.00625 L 0.07657 0.01181 " pathEditMode="relative" ptsTypes="AAAAAAAAA">
                                      <p:cBhvr>
                                        <p:cTn id="2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82 0.00277 L -0.00299 -0.00278 L -0.00143 0.01527 L -0.00768 0.04722 L 0.03295 0.07222 L 0.09154 0.07639 " pathEditMode="relative" ptsTypes="AAAAAA">
                                      <p:cBhvr>
                                        <p:cTn id="26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42" grpId="0" animBg="1"/>
      <p:bldP spid="52" grpId="0" animBg="1"/>
      <p:bldP spid="59" grpId="0" animBg="1"/>
      <p:bldP spid="61" grpId="0" animBg="1"/>
      <p:bldP spid="65" grpId="0" animBg="1"/>
      <p:bldP spid="78" grpId="0" animBg="1"/>
      <p:bldP spid="105" grpId="0" animBg="1"/>
      <p:bldP spid="111" grpId="0" animBg="1"/>
      <p:bldP spid="68" grpId="0" animBg="1"/>
      <p:bldP spid="3" grpId="0" animBg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3ECA891-4923-720C-0884-BB20D9518F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e 1">
            <a:extLst>
              <a:ext uri="{FF2B5EF4-FFF2-40B4-BE49-F238E27FC236}">
                <a16:creationId xmlns:a16="http://schemas.microsoft.com/office/drawing/2014/main" id="{034A0612-69CC-D07A-D52C-51948A19C3F5}"/>
              </a:ext>
            </a:extLst>
          </p:cNvPr>
          <p:cNvSpPr/>
          <p:nvPr/>
        </p:nvSpPr>
        <p:spPr>
          <a:xfrm>
            <a:off x="391887" y="391886"/>
            <a:ext cx="11448660" cy="6083559"/>
          </a:xfrm>
          <a:prstGeom prst="ellipse">
            <a:avLst/>
          </a:prstGeom>
          <a:pattFill prst="pct70">
            <a:fgClr>
              <a:srgbClr val="92D050"/>
            </a:fgClr>
            <a:bgClr>
              <a:sysClr val="window" lastClr="FFFFFF"/>
            </a:bgClr>
          </a:pattFill>
          <a:ln w="12700" cap="flat" cmpd="sng" algn="ctr">
            <a:noFill/>
            <a:prstDash val="solid"/>
          </a:ln>
          <a:effectLst>
            <a:glow rad="101600">
              <a:srgbClr val="92D050">
                <a:alpha val="60000"/>
              </a:srgbClr>
            </a:glow>
            <a:softEdge rad="63500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04" name="Elipse 103">
            <a:extLst>
              <a:ext uri="{FF2B5EF4-FFF2-40B4-BE49-F238E27FC236}">
                <a16:creationId xmlns:a16="http://schemas.microsoft.com/office/drawing/2014/main" id="{0A37FC29-714D-3B57-32FC-43492F41DE90}"/>
              </a:ext>
            </a:extLst>
          </p:cNvPr>
          <p:cNvSpPr/>
          <p:nvPr/>
        </p:nvSpPr>
        <p:spPr>
          <a:xfrm>
            <a:off x="4655992" y="3454339"/>
            <a:ext cx="351671" cy="310705"/>
          </a:xfrm>
          <a:prstGeom prst="ellipse">
            <a:avLst/>
          </a:prstGeom>
          <a:solidFill>
            <a:srgbClr val="00B0F0"/>
          </a:solidFill>
          <a:ln w="12700" cap="flat" cmpd="sng" algn="ctr">
            <a:solidFill>
              <a:srgbClr val="0070C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20" name="Elipse 19">
            <a:extLst>
              <a:ext uri="{FF2B5EF4-FFF2-40B4-BE49-F238E27FC236}">
                <a16:creationId xmlns:a16="http://schemas.microsoft.com/office/drawing/2014/main" id="{D94060BA-9C2C-0BB4-4DBB-D199A47EF927}"/>
              </a:ext>
            </a:extLst>
          </p:cNvPr>
          <p:cNvSpPr/>
          <p:nvPr/>
        </p:nvSpPr>
        <p:spPr>
          <a:xfrm>
            <a:off x="4258542" y="871604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id="{79D182A0-88BD-9F31-29D8-A3AF03C797B2}"/>
              </a:ext>
            </a:extLst>
          </p:cNvPr>
          <p:cNvSpPr/>
          <p:nvPr/>
        </p:nvSpPr>
        <p:spPr>
          <a:xfrm>
            <a:off x="4286264" y="214820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25" name="Elipse 24">
            <a:extLst>
              <a:ext uri="{FF2B5EF4-FFF2-40B4-BE49-F238E27FC236}">
                <a16:creationId xmlns:a16="http://schemas.microsoft.com/office/drawing/2014/main" id="{DC91795D-79EB-58E9-DADF-838BC016BD39}"/>
              </a:ext>
            </a:extLst>
          </p:cNvPr>
          <p:cNvSpPr/>
          <p:nvPr/>
        </p:nvSpPr>
        <p:spPr>
          <a:xfrm>
            <a:off x="5466159" y="5401682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30" name="Elipse 29">
            <a:extLst>
              <a:ext uri="{FF2B5EF4-FFF2-40B4-BE49-F238E27FC236}">
                <a16:creationId xmlns:a16="http://schemas.microsoft.com/office/drawing/2014/main" id="{752C123A-0992-689E-1EC3-01F10B519CE9}"/>
              </a:ext>
            </a:extLst>
          </p:cNvPr>
          <p:cNvSpPr/>
          <p:nvPr/>
        </p:nvSpPr>
        <p:spPr>
          <a:xfrm>
            <a:off x="9800587" y="3466544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32" name="Elipse 31">
            <a:extLst>
              <a:ext uri="{FF2B5EF4-FFF2-40B4-BE49-F238E27FC236}">
                <a16:creationId xmlns:a16="http://schemas.microsoft.com/office/drawing/2014/main" id="{E651CD36-57CF-434E-2C20-22E712EDB9D5}"/>
              </a:ext>
            </a:extLst>
          </p:cNvPr>
          <p:cNvSpPr/>
          <p:nvPr/>
        </p:nvSpPr>
        <p:spPr>
          <a:xfrm>
            <a:off x="7261787" y="601035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37" name="Elipse 36">
            <a:extLst>
              <a:ext uri="{FF2B5EF4-FFF2-40B4-BE49-F238E27FC236}">
                <a16:creationId xmlns:a16="http://schemas.microsoft.com/office/drawing/2014/main" id="{AE11EE72-7E5A-5E23-75F0-EFBA0BD338EC}"/>
              </a:ext>
            </a:extLst>
          </p:cNvPr>
          <p:cNvSpPr/>
          <p:nvPr/>
        </p:nvSpPr>
        <p:spPr>
          <a:xfrm>
            <a:off x="1506501" y="2427174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38" name="Elipse 37">
            <a:extLst>
              <a:ext uri="{FF2B5EF4-FFF2-40B4-BE49-F238E27FC236}">
                <a16:creationId xmlns:a16="http://schemas.microsoft.com/office/drawing/2014/main" id="{13D08DD2-DF92-7A94-EF12-B9E12A37E12D}"/>
              </a:ext>
            </a:extLst>
          </p:cNvPr>
          <p:cNvSpPr/>
          <p:nvPr/>
        </p:nvSpPr>
        <p:spPr>
          <a:xfrm>
            <a:off x="3311271" y="1493376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39" name="Elipse 38">
            <a:extLst>
              <a:ext uri="{FF2B5EF4-FFF2-40B4-BE49-F238E27FC236}">
                <a16:creationId xmlns:a16="http://schemas.microsoft.com/office/drawing/2014/main" id="{785E4892-FA73-FC81-E39D-FB357FBECC1D}"/>
              </a:ext>
            </a:extLst>
          </p:cNvPr>
          <p:cNvSpPr/>
          <p:nvPr/>
        </p:nvSpPr>
        <p:spPr>
          <a:xfrm>
            <a:off x="1421522" y="4672291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40" name="Elipse 39">
            <a:extLst>
              <a:ext uri="{FF2B5EF4-FFF2-40B4-BE49-F238E27FC236}">
                <a16:creationId xmlns:a16="http://schemas.microsoft.com/office/drawing/2014/main" id="{7DECC949-E9E3-413F-9633-278535DBC66C}"/>
              </a:ext>
            </a:extLst>
          </p:cNvPr>
          <p:cNvSpPr/>
          <p:nvPr/>
        </p:nvSpPr>
        <p:spPr>
          <a:xfrm>
            <a:off x="2184286" y="2259918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41" name="Elipse 40">
            <a:extLst>
              <a:ext uri="{FF2B5EF4-FFF2-40B4-BE49-F238E27FC236}">
                <a16:creationId xmlns:a16="http://schemas.microsoft.com/office/drawing/2014/main" id="{132C3403-5C51-E5B7-E859-79C5523CC77C}"/>
              </a:ext>
            </a:extLst>
          </p:cNvPr>
          <p:cNvSpPr/>
          <p:nvPr/>
        </p:nvSpPr>
        <p:spPr>
          <a:xfrm>
            <a:off x="1873332" y="2873333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42" name="Elipse 41">
            <a:extLst>
              <a:ext uri="{FF2B5EF4-FFF2-40B4-BE49-F238E27FC236}">
                <a16:creationId xmlns:a16="http://schemas.microsoft.com/office/drawing/2014/main" id="{869979FB-027C-E316-468F-25C096E670B7}"/>
              </a:ext>
            </a:extLst>
          </p:cNvPr>
          <p:cNvSpPr/>
          <p:nvPr/>
        </p:nvSpPr>
        <p:spPr>
          <a:xfrm>
            <a:off x="6329574" y="320316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43" name="Elipse 42">
            <a:extLst>
              <a:ext uri="{FF2B5EF4-FFF2-40B4-BE49-F238E27FC236}">
                <a16:creationId xmlns:a16="http://schemas.microsoft.com/office/drawing/2014/main" id="{42DF8BB5-C30B-4AAC-5A4C-38C7AF3EB491}"/>
              </a:ext>
            </a:extLst>
          </p:cNvPr>
          <p:cNvSpPr/>
          <p:nvPr/>
        </p:nvSpPr>
        <p:spPr>
          <a:xfrm>
            <a:off x="1477632" y="3243869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44" name="Elipse 43">
            <a:extLst>
              <a:ext uri="{FF2B5EF4-FFF2-40B4-BE49-F238E27FC236}">
                <a16:creationId xmlns:a16="http://schemas.microsoft.com/office/drawing/2014/main" id="{CBA61090-D98E-D478-465E-863386993F29}"/>
              </a:ext>
            </a:extLst>
          </p:cNvPr>
          <p:cNvSpPr/>
          <p:nvPr/>
        </p:nvSpPr>
        <p:spPr>
          <a:xfrm>
            <a:off x="548913" y="3658690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45" name="Elipse 44">
            <a:extLst>
              <a:ext uri="{FF2B5EF4-FFF2-40B4-BE49-F238E27FC236}">
                <a16:creationId xmlns:a16="http://schemas.microsoft.com/office/drawing/2014/main" id="{FEF4DB37-7D1B-016A-ED86-1E37C45386D8}"/>
              </a:ext>
            </a:extLst>
          </p:cNvPr>
          <p:cNvSpPr/>
          <p:nvPr/>
        </p:nvSpPr>
        <p:spPr>
          <a:xfrm>
            <a:off x="2064225" y="3562179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46" name="Elipse 45">
            <a:extLst>
              <a:ext uri="{FF2B5EF4-FFF2-40B4-BE49-F238E27FC236}">
                <a16:creationId xmlns:a16="http://schemas.microsoft.com/office/drawing/2014/main" id="{98FCEDA2-4C91-28C2-D30F-DC0FE2F047FB}"/>
              </a:ext>
            </a:extLst>
          </p:cNvPr>
          <p:cNvSpPr/>
          <p:nvPr/>
        </p:nvSpPr>
        <p:spPr>
          <a:xfrm>
            <a:off x="2501071" y="3978848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47" name="Elipse 46">
            <a:extLst>
              <a:ext uri="{FF2B5EF4-FFF2-40B4-BE49-F238E27FC236}">
                <a16:creationId xmlns:a16="http://schemas.microsoft.com/office/drawing/2014/main" id="{1A16F7F9-6066-D328-4EB3-EB3E4EEA4F01}"/>
              </a:ext>
            </a:extLst>
          </p:cNvPr>
          <p:cNvSpPr/>
          <p:nvPr/>
        </p:nvSpPr>
        <p:spPr>
          <a:xfrm>
            <a:off x="2457071" y="1621844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48" name="Elipse 47">
            <a:extLst>
              <a:ext uri="{FF2B5EF4-FFF2-40B4-BE49-F238E27FC236}">
                <a16:creationId xmlns:a16="http://schemas.microsoft.com/office/drawing/2014/main" id="{D37E53A4-15BD-E082-990F-2B5116CE6256}"/>
              </a:ext>
            </a:extLst>
          </p:cNvPr>
          <p:cNvSpPr/>
          <p:nvPr/>
        </p:nvSpPr>
        <p:spPr>
          <a:xfrm>
            <a:off x="3921076" y="1613766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49" name="Elipse 48">
            <a:extLst>
              <a:ext uri="{FF2B5EF4-FFF2-40B4-BE49-F238E27FC236}">
                <a16:creationId xmlns:a16="http://schemas.microsoft.com/office/drawing/2014/main" id="{791E3875-7642-C184-F028-B96F8EC39A55}"/>
              </a:ext>
            </a:extLst>
          </p:cNvPr>
          <p:cNvSpPr/>
          <p:nvPr/>
        </p:nvSpPr>
        <p:spPr>
          <a:xfrm>
            <a:off x="1820668" y="1620691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50" name="Elipse 49">
            <a:extLst>
              <a:ext uri="{FF2B5EF4-FFF2-40B4-BE49-F238E27FC236}">
                <a16:creationId xmlns:a16="http://schemas.microsoft.com/office/drawing/2014/main" id="{D7C996C5-3CC7-C381-91C6-91D67EB10935}"/>
              </a:ext>
            </a:extLst>
          </p:cNvPr>
          <p:cNvSpPr/>
          <p:nvPr/>
        </p:nvSpPr>
        <p:spPr>
          <a:xfrm>
            <a:off x="2959600" y="1091398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51" name="Elipse 50">
            <a:extLst>
              <a:ext uri="{FF2B5EF4-FFF2-40B4-BE49-F238E27FC236}">
                <a16:creationId xmlns:a16="http://schemas.microsoft.com/office/drawing/2014/main" id="{C047BAA7-2A8A-3EBA-7D10-C0216AE1A23E}"/>
              </a:ext>
            </a:extLst>
          </p:cNvPr>
          <p:cNvSpPr/>
          <p:nvPr/>
        </p:nvSpPr>
        <p:spPr>
          <a:xfrm>
            <a:off x="2595725" y="325535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52" name="Elipse 51">
            <a:extLst>
              <a:ext uri="{FF2B5EF4-FFF2-40B4-BE49-F238E27FC236}">
                <a16:creationId xmlns:a16="http://schemas.microsoft.com/office/drawing/2014/main" id="{83FBDEC4-E638-A868-4B3B-755DC5BE5611}"/>
              </a:ext>
            </a:extLst>
          </p:cNvPr>
          <p:cNvSpPr/>
          <p:nvPr/>
        </p:nvSpPr>
        <p:spPr>
          <a:xfrm>
            <a:off x="4267201" y="278317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53" name="Elipse 52">
            <a:extLst>
              <a:ext uri="{FF2B5EF4-FFF2-40B4-BE49-F238E27FC236}">
                <a16:creationId xmlns:a16="http://schemas.microsoft.com/office/drawing/2014/main" id="{128A4BAE-BE0E-EF41-7701-9A8D953236CD}"/>
              </a:ext>
            </a:extLst>
          </p:cNvPr>
          <p:cNvSpPr/>
          <p:nvPr/>
        </p:nvSpPr>
        <p:spPr>
          <a:xfrm>
            <a:off x="2707687" y="2651000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54" name="Elipse 53">
            <a:extLst>
              <a:ext uri="{FF2B5EF4-FFF2-40B4-BE49-F238E27FC236}">
                <a16:creationId xmlns:a16="http://schemas.microsoft.com/office/drawing/2014/main" id="{F0FF8583-566D-8FFE-3468-F13C259F8B41}"/>
              </a:ext>
            </a:extLst>
          </p:cNvPr>
          <p:cNvSpPr/>
          <p:nvPr/>
        </p:nvSpPr>
        <p:spPr>
          <a:xfrm>
            <a:off x="3205405" y="3445753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55" name="Elipse 54">
            <a:extLst>
              <a:ext uri="{FF2B5EF4-FFF2-40B4-BE49-F238E27FC236}">
                <a16:creationId xmlns:a16="http://schemas.microsoft.com/office/drawing/2014/main" id="{3690F1C4-DC06-2D5F-90B6-170101784D5F}"/>
              </a:ext>
            </a:extLst>
          </p:cNvPr>
          <p:cNvSpPr/>
          <p:nvPr/>
        </p:nvSpPr>
        <p:spPr>
          <a:xfrm>
            <a:off x="3460077" y="2853821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56" name="Elipse 55">
            <a:extLst>
              <a:ext uri="{FF2B5EF4-FFF2-40B4-BE49-F238E27FC236}">
                <a16:creationId xmlns:a16="http://schemas.microsoft.com/office/drawing/2014/main" id="{551689DE-222A-EA1D-938A-4E486063F5A8}"/>
              </a:ext>
            </a:extLst>
          </p:cNvPr>
          <p:cNvSpPr/>
          <p:nvPr/>
        </p:nvSpPr>
        <p:spPr>
          <a:xfrm>
            <a:off x="6591798" y="732292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57" name="Elipse 56">
            <a:extLst>
              <a:ext uri="{FF2B5EF4-FFF2-40B4-BE49-F238E27FC236}">
                <a16:creationId xmlns:a16="http://schemas.microsoft.com/office/drawing/2014/main" id="{5EDAF811-B029-3E7C-3748-F2B7BA4DD2CC}"/>
              </a:ext>
            </a:extLst>
          </p:cNvPr>
          <p:cNvSpPr/>
          <p:nvPr/>
        </p:nvSpPr>
        <p:spPr>
          <a:xfrm>
            <a:off x="3053706" y="2114035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58" name="Elipse 57">
            <a:extLst>
              <a:ext uri="{FF2B5EF4-FFF2-40B4-BE49-F238E27FC236}">
                <a16:creationId xmlns:a16="http://schemas.microsoft.com/office/drawing/2014/main" id="{1BC77F48-4564-CF9D-48C5-2271B949B232}"/>
              </a:ext>
            </a:extLst>
          </p:cNvPr>
          <p:cNvSpPr/>
          <p:nvPr/>
        </p:nvSpPr>
        <p:spPr>
          <a:xfrm>
            <a:off x="3689219" y="2202416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59" name="Elipse 58">
            <a:extLst>
              <a:ext uri="{FF2B5EF4-FFF2-40B4-BE49-F238E27FC236}">
                <a16:creationId xmlns:a16="http://schemas.microsoft.com/office/drawing/2014/main" id="{55553701-2567-5E48-EFF2-3CB002B78DC2}"/>
              </a:ext>
            </a:extLst>
          </p:cNvPr>
          <p:cNvSpPr/>
          <p:nvPr/>
        </p:nvSpPr>
        <p:spPr>
          <a:xfrm>
            <a:off x="3923381" y="3422998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60" name="Elipse 59">
            <a:extLst>
              <a:ext uri="{FF2B5EF4-FFF2-40B4-BE49-F238E27FC236}">
                <a16:creationId xmlns:a16="http://schemas.microsoft.com/office/drawing/2014/main" id="{8749F1B6-323E-1BD9-A057-553E756193DB}"/>
              </a:ext>
            </a:extLst>
          </p:cNvPr>
          <p:cNvSpPr/>
          <p:nvPr/>
        </p:nvSpPr>
        <p:spPr>
          <a:xfrm>
            <a:off x="2080414" y="4205740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61" name="Elipse 60">
            <a:extLst>
              <a:ext uri="{FF2B5EF4-FFF2-40B4-BE49-F238E27FC236}">
                <a16:creationId xmlns:a16="http://schemas.microsoft.com/office/drawing/2014/main" id="{BFCD60C9-3B6F-B0DE-8396-C286E3FAA59B}"/>
              </a:ext>
            </a:extLst>
          </p:cNvPr>
          <p:cNvSpPr/>
          <p:nvPr/>
        </p:nvSpPr>
        <p:spPr>
          <a:xfrm>
            <a:off x="5861641" y="2873332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62" name="Elipse 61">
            <a:extLst>
              <a:ext uri="{FF2B5EF4-FFF2-40B4-BE49-F238E27FC236}">
                <a16:creationId xmlns:a16="http://schemas.microsoft.com/office/drawing/2014/main" id="{62769D40-991D-095A-353B-B8C9A5D313F9}"/>
              </a:ext>
            </a:extLst>
          </p:cNvPr>
          <p:cNvSpPr/>
          <p:nvPr/>
        </p:nvSpPr>
        <p:spPr>
          <a:xfrm>
            <a:off x="4873926" y="2258293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63" name="Elipse 62">
            <a:extLst>
              <a:ext uri="{FF2B5EF4-FFF2-40B4-BE49-F238E27FC236}">
                <a16:creationId xmlns:a16="http://schemas.microsoft.com/office/drawing/2014/main" id="{346BBC58-88B4-CC85-4E56-ED746CF0BAF6}"/>
              </a:ext>
            </a:extLst>
          </p:cNvPr>
          <p:cNvSpPr/>
          <p:nvPr/>
        </p:nvSpPr>
        <p:spPr>
          <a:xfrm>
            <a:off x="8258015" y="1450373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65" name="Elipse 64">
            <a:extLst>
              <a:ext uri="{FF2B5EF4-FFF2-40B4-BE49-F238E27FC236}">
                <a16:creationId xmlns:a16="http://schemas.microsoft.com/office/drawing/2014/main" id="{4ED6CE80-B827-A8AC-1E0B-C29672E802D7}"/>
              </a:ext>
            </a:extLst>
          </p:cNvPr>
          <p:cNvSpPr/>
          <p:nvPr/>
        </p:nvSpPr>
        <p:spPr>
          <a:xfrm>
            <a:off x="4218820" y="3903258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66" name="Elipse 65">
            <a:extLst>
              <a:ext uri="{FF2B5EF4-FFF2-40B4-BE49-F238E27FC236}">
                <a16:creationId xmlns:a16="http://schemas.microsoft.com/office/drawing/2014/main" id="{A0E97883-F0A8-3875-925A-245F77620B0A}"/>
              </a:ext>
            </a:extLst>
          </p:cNvPr>
          <p:cNvSpPr/>
          <p:nvPr/>
        </p:nvSpPr>
        <p:spPr>
          <a:xfrm>
            <a:off x="3481456" y="397136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67" name="Elipse 66">
            <a:extLst>
              <a:ext uri="{FF2B5EF4-FFF2-40B4-BE49-F238E27FC236}">
                <a16:creationId xmlns:a16="http://schemas.microsoft.com/office/drawing/2014/main" id="{FA87AB0C-0BFE-0544-22F1-B6AB9BEEC734}"/>
              </a:ext>
            </a:extLst>
          </p:cNvPr>
          <p:cNvSpPr/>
          <p:nvPr/>
        </p:nvSpPr>
        <p:spPr>
          <a:xfrm>
            <a:off x="4834502" y="488593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69" name="Elipse 68">
            <a:extLst>
              <a:ext uri="{FF2B5EF4-FFF2-40B4-BE49-F238E27FC236}">
                <a16:creationId xmlns:a16="http://schemas.microsoft.com/office/drawing/2014/main" id="{140970EF-8233-D5AD-96EE-3EAE9F78BA49}"/>
              </a:ext>
            </a:extLst>
          </p:cNvPr>
          <p:cNvSpPr/>
          <p:nvPr/>
        </p:nvSpPr>
        <p:spPr>
          <a:xfrm>
            <a:off x="6785052" y="1789442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70" name="Elipse 69">
            <a:extLst>
              <a:ext uri="{FF2B5EF4-FFF2-40B4-BE49-F238E27FC236}">
                <a16:creationId xmlns:a16="http://schemas.microsoft.com/office/drawing/2014/main" id="{6B32AE24-BB0F-C5D2-BB1D-22EEF50303C6}"/>
              </a:ext>
            </a:extLst>
          </p:cNvPr>
          <p:cNvSpPr/>
          <p:nvPr/>
        </p:nvSpPr>
        <p:spPr>
          <a:xfrm>
            <a:off x="4873926" y="1463539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71" name="Elipse 70">
            <a:extLst>
              <a:ext uri="{FF2B5EF4-FFF2-40B4-BE49-F238E27FC236}">
                <a16:creationId xmlns:a16="http://schemas.microsoft.com/office/drawing/2014/main" id="{E28BE4DE-C69F-6A25-6D5D-E9B6C11A808B}"/>
              </a:ext>
            </a:extLst>
          </p:cNvPr>
          <p:cNvSpPr/>
          <p:nvPr/>
        </p:nvSpPr>
        <p:spPr>
          <a:xfrm>
            <a:off x="5515960" y="1881053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72" name="Elipse 71">
            <a:extLst>
              <a:ext uri="{FF2B5EF4-FFF2-40B4-BE49-F238E27FC236}">
                <a16:creationId xmlns:a16="http://schemas.microsoft.com/office/drawing/2014/main" id="{80ACB8F2-BB9C-977E-CE04-887742B4CEBF}"/>
              </a:ext>
            </a:extLst>
          </p:cNvPr>
          <p:cNvSpPr/>
          <p:nvPr/>
        </p:nvSpPr>
        <p:spPr>
          <a:xfrm>
            <a:off x="5482604" y="4240898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73" name="Elipse 72">
            <a:extLst>
              <a:ext uri="{FF2B5EF4-FFF2-40B4-BE49-F238E27FC236}">
                <a16:creationId xmlns:a16="http://schemas.microsoft.com/office/drawing/2014/main" id="{BE011DB0-097C-4749-2E5A-1145B1FE6099}"/>
              </a:ext>
            </a:extLst>
          </p:cNvPr>
          <p:cNvSpPr/>
          <p:nvPr/>
        </p:nvSpPr>
        <p:spPr>
          <a:xfrm>
            <a:off x="7290740" y="4213963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75" name="Elipse 74">
            <a:extLst>
              <a:ext uri="{FF2B5EF4-FFF2-40B4-BE49-F238E27FC236}">
                <a16:creationId xmlns:a16="http://schemas.microsoft.com/office/drawing/2014/main" id="{59DC7D24-B5FA-1502-531B-4239363A7C34}"/>
              </a:ext>
            </a:extLst>
          </p:cNvPr>
          <p:cNvSpPr/>
          <p:nvPr/>
        </p:nvSpPr>
        <p:spPr>
          <a:xfrm>
            <a:off x="5590220" y="4786216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76" name="Elipse 75">
            <a:extLst>
              <a:ext uri="{FF2B5EF4-FFF2-40B4-BE49-F238E27FC236}">
                <a16:creationId xmlns:a16="http://schemas.microsoft.com/office/drawing/2014/main" id="{B2E346A3-ABCC-BAAB-B6CA-E68EC3670365}"/>
              </a:ext>
            </a:extLst>
          </p:cNvPr>
          <p:cNvSpPr/>
          <p:nvPr/>
        </p:nvSpPr>
        <p:spPr>
          <a:xfrm>
            <a:off x="6478396" y="3986475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77" name="Elipse 76">
            <a:extLst>
              <a:ext uri="{FF2B5EF4-FFF2-40B4-BE49-F238E27FC236}">
                <a16:creationId xmlns:a16="http://schemas.microsoft.com/office/drawing/2014/main" id="{E1E04949-4EC8-0964-FCBD-9CA7E0881335}"/>
              </a:ext>
            </a:extLst>
          </p:cNvPr>
          <p:cNvSpPr/>
          <p:nvPr/>
        </p:nvSpPr>
        <p:spPr>
          <a:xfrm>
            <a:off x="7621834" y="3491020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78" name="Elipse 77">
            <a:extLst>
              <a:ext uri="{FF2B5EF4-FFF2-40B4-BE49-F238E27FC236}">
                <a16:creationId xmlns:a16="http://schemas.microsoft.com/office/drawing/2014/main" id="{53C6B6CD-A46D-981F-93C4-2744A5BDAD60}"/>
              </a:ext>
            </a:extLst>
          </p:cNvPr>
          <p:cNvSpPr/>
          <p:nvPr/>
        </p:nvSpPr>
        <p:spPr>
          <a:xfrm>
            <a:off x="5906118" y="3638531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79" name="Elipse 78">
            <a:extLst>
              <a:ext uri="{FF2B5EF4-FFF2-40B4-BE49-F238E27FC236}">
                <a16:creationId xmlns:a16="http://schemas.microsoft.com/office/drawing/2014/main" id="{516CE81C-2995-C1C5-4BC0-E1C8F289F26C}"/>
              </a:ext>
            </a:extLst>
          </p:cNvPr>
          <p:cNvSpPr/>
          <p:nvPr/>
        </p:nvSpPr>
        <p:spPr>
          <a:xfrm>
            <a:off x="7032916" y="3717531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80" name="Elipse 79">
            <a:extLst>
              <a:ext uri="{FF2B5EF4-FFF2-40B4-BE49-F238E27FC236}">
                <a16:creationId xmlns:a16="http://schemas.microsoft.com/office/drawing/2014/main" id="{F69A2FD3-4134-A424-1EDC-DAAB289702C3}"/>
              </a:ext>
            </a:extLst>
          </p:cNvPr>
          <p:cNvSpPr/>
          <p:nvPr/>
        </p:nvSpPr>
        <p:spPr>
          <a:xfrm>
            <a:off x="5860165" y="118365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81" name="Elipse 80">
            <a:extLst>
              <a:ext uri="{FF2B5EF4-FFF2-40B4-BE49-F238E27FC236}">
                <a16:creationId xmlns:a16="http://schemas.microsoft.com/office/drawing/2014/main" id="{FB02EE0E-657C-617B-2804-BEBC253ED408}"/>
              </a:ext>
            </a:extLst>
          </p:cNvPr>
          <p:cNvSpPr/>
          <p:nvPr/>
        </p:nvSpPr>
        <p:spPr>
          <a:xfrm>
            <a:off x="7581144" y="1742211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82" name="Elipse 81">
            <a:extLst>
              <a:ext uri="{FF2B5EF4-FFF2-40B4-BE49-F238E27FC236}">
                <a16:creationId xmlns:a16="http://schemas.microsoft.com/office/drawing/2014/main" id="{DE7FB125-8142-2D52-88F5-642981416F12}"/>
              </a:ext>
            </a:extLst>
          </p:cNvPr>
          <p:cNvSpPr/>
          <p:nvPr/>
        </p:nvSpPr>
        <p:spPr>
          <a:xfrm>
            <a:off x="8609686" y="2041016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83" name="Elipse 82">
            <a:extLst>
              <a:ext uri="{FF2B5EF4-FFF2-40B4-BE49-F238E27FC236}">
                <a16:creationId xmlns:a16="http://schemas.microsoft.com/office/drawing/2014/main" id="{F9C35AAD-125B-4773-5571-FFE6313CA5A3}"/>
              </a:ext>
            </a:extLst>
          </p:cNvPr>
          <p:cNvSpPr/>
          <p:nvPr/>
        </p:nvSpPr>
        <p:spPr>
          <a:xfrm>
            <a:off x="8637408" y="3317619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84" name="Elipse 83">
            <a:extLst>
              <a:ext uri="{FF2B5EF4-FFF2-40B4-BE49-F238E27FC236}">
                <a16:creationId xmlns:a16="http://schemas.microsoft.com/office/drawing/2014/main" id="{34935ADF-193C-089A-5168-7D31ABFCACD9}"/>
              </a:ext>
            </a:extLst>
          </p:cNvPr>
          <p:cNvSpPr/>
          <p:nvPr/>
        </p:nvSpPr>
        <p:spPr>
          <a:xfrm>
            <a:off x="8272220" y="2783178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85" name="Elipse 84">
            <a:extLst>
              <a:ext uri="{FF2B5EF4-FFF2-40B4-BE49-F238E27FC236}">
                <a16:creationId xmlns:a16="http://schemas.microsoft.com/office/drawing/2014/main" id="{E7ACBDA2-2E92-720B-DCC1-E92B763F0F66}"/>
              </a:ext>
            </a:extLst>
          </p:cNvPr>
          <p:cNvSpPr/>
          <p:nvPr/>
        </p:nvSpPr>
        <p:spPr>
          <a:xfrm>
            <a:off x="8537487" y="3850248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86" name="Elipse 85">
            <a:extLst>
              <a:ext uri="{FF2B5EF4-FFF2-40B4-BE49-F238E27FC236}">
                <a16:creationId xmlns:a16="http://schemas.microsoft.com/office/drawing/2014/main" id="{EE3048B4-2BAC-7B04-EEF4-C371F4A0033D}"/>
              </a:ext>
            </a:extLst>
          </p:cNvPr>
          <p:cNvSpPr/>
          <p:nvPr/>
        </p:nvSpPr>
        <p:spPr>
          <a:xfrm>
            <a:off x="9098876" y="424089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87" name="Elipse 86">
            <a:extLst>
              <a:ext uri="{FF2B5EF4-FFF2-40B4-BE49-F238E27FC236}">
                <a16:creationId xmlns:a16="http://schemas.microsoft.com/office/drawing/2014/main" id="{1F792B86-97C7-84E2-F51C-332F80891914}"/>
              </a:ext>
            </a:extLst>
          </p:cNvPr>
          <p:cNvSpPr/>
          <p:nvPr/>
        </p:nvSpPr>
        <p:spPr>
          <a:xfrm>
            <a:off x="9225070" y="2632951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88" name="Elipse 87">
            <a:extLst>
              <a:ext uri="{FF2B5EF4-FFF2-40B4-BE49-F238E27FC236}">
                <a16:creationId xmlns:a16="http://schemas.microsoft.com/office/drawing/2014/main" id="{13590183-EA33-6779-0D78-E8F3D80DBEA7}"/>
              </a:ext>
            </a:extLst>
          </p:cNvPr>
          <p:cNvSpPr/>
          <p:nvPr/>
        </p:nvSpPr>
        <p:spPr>
          <a:xfrm>
            <a:off x="3282415" y="520254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90" name="Elipse 89">
            <a:extLst>
              <a:ext uri="{FF2B5EF4-FFF2-40B4-BE49-F238E27FC236}">
                <a16:creationId xmlns:a16="http://schemas.microsoft.com/office/drawing/2014/main" id="{628D4594-6941-4AA0-A544-D1C0D1826A51}"/>
              </a:ext>
            </a:extLst>
          </p:cNvPr>
          <p:cNvSpPr/>
          <p:nvPr/>
        </p:nvSpPr>
        <p:spPr>
          <a:xfrm>
            <a:off x="4362178" y="509097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92" name="Elipse 91">
            <a:extLst>
              <a:ext uri="{FF2B5EF4-FFF2-40B4-BE49-F238E27FC236}">
                <a16:creationId xmlns:a16="http://schemas.microsoft.com/office/drawing/2014/main" id="{505ED5AA-8994-0924-D2E6-5B6EB7F07083}"/>
              </a:ext>
            </a:extLst>
          </p:cNvPr>
          <p:cNvSpPr/>
          <p:nvPr/>
        </p:nvSpPr>
        <p:spPr>
          <a:xfrm>
            <a:off x="2990848" y="4336790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93" name="Elipse 92">
            <a:extLst>
              <a:ext uri="{FF2B5EF4-FFF2-40B4-BE49-F238E27FC236}">
                <a16:creationId xmlns:a16="http://schemas.microsoft.com/office/drawing/2014/main" id="{40C17C07-8240-8048-4277-8CEA780174D8}"/>
              </a:ext>
            </a:extLst>
          </p:cNvPr>
          <p:cNvSpPr/>
          <p:nvPr/>
        </p:nvSpPr>
        <p:spPr>
          <a:xfrm>
            <a:off x="4218820" y="4468944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98" name="Elipse 97">
            <a:extLst>
              <a:ext uri="{FF2B5EF4-FFF2-40B4-BE49-F238E27FC236}">
                <a16:creationId xmlns:a16="http://schemas.microsoft.com/office/drawing/2014/main" id="{F403309D-33EF-387D-A80C-92DFD82EF04D}"/>
              </a:ext>
            </a:extLst>
          </p:cNvPr>
          <p:cNvSpPr/>
          <p:nvPr/>
        </p:nvSpPr>
        <p:spPr>
          <a:xfrm>
            <a:off x="6681245" y="4630864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99" name="Elipse 98">
            <a:extLst>
              <a:ext uri="{FF2B5EF4-FFF2-40B4-BE49-F238E27FC236}">
                <a16:creationId xmlns:a16="http://schemas.microsoft.com/office/drawing/2014/main" id="{7E5C7823-ACFB-89F9-FBAB-7E5A792446CD}"/>
              </a:ext>
            </a:extLst>
          </p:cNvPr>
          <p:cNvSpPr/>
          <p:nvPr/>
        </p:nvSpPr>
        <p:spPr>
          <a:xfrm>
            <a:off x="7372353" y="4809115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00" name="Elipse 99">
            <a:extLst>
              <a:ext uri="{FF2B5EF4-FFF2-40B4-BE49-F238E27FC236}">
                <a16:creationId xmlns:a16="http://schemas.microsoft.com/office/drawing/2014/main" id="{981FA7DE-F80B-AB3B-B024-1EA85933E842}"/>
              </a:ext>
            </a:extLst>
          </p:cNvPr>
          <p:cNvSpPr/>
          <p:nvPr/>
        </p:nvSpPr>
        <p:spPr>
          <a:xfrm>
            <a:off x="7955895" y="4941569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01" name="Elipse 100">
            <a:extLst>
              <a:ext uri="{FF2B5EF4-FFF2-40B4-BE49-F238E27FC236}">
                <a16:creationId xmlns:a16="http://schemas.microsoft.com/office/drawing/2014/main" id="{7815B839-6D76-14EF-0500-BDE53B6FF08F}"/>
              </a:ext>
            </a:extLst>
          </p:cNvPr>
          <p:cNvSpPr/>
          <p:nvPr/>
        </p:nvSpPr>
        <p:spPr>
          <a:xfrm>
            <a:off x="8825315" y="4795686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02" name="Elipse 101">
            <a:extLst>
              <a:ext uri="{FF2B5EF4-FFF2-40B4-BE49-F238E27FC236}">
                <a16:creationId xmlns:a16="http://schemas.microsoft.com/office/drawing/2014/main" id="{8489844C-2CF3-7B47-D02C-62D4E596E5B6}"/>
              </a:ext>
            </a:extLst>
          </p:cNvPr>
          <p:cNvSpPr/>
          <p:nvPr/>
        </p:nvSpPr>
        <p:spPr>
          <a:xfrm>
            <a:off x="6492217" y="2625355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03" name="Elipse 102">
            <a:extLst>
              <a:ext uri="{FF2B5EF4-FFF2-40B4-BE49-F238E27FC236}">
                <a16:creationId xmlns:a16="http://schemas.microsoft.com/office/drawing/2014/main" id="{DF8EBC26-0172-4D9C-B305-A2191B057E2F}"/>
              </a:ext>
            </a:extLst>
          </p:cNvPr>
          <p:cNvSpPr/>
          <p:nvPr/>
        </p:nvSpPr>
        <p:spPr>
          <a:xfrm>
            <a:off x="7955895" y="4188969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05" name="Elipse 104">
            <a:extLst>
              <a:ext uri="{FF2B5EF4-FFF2-40B4-BE49-F238E27FC236}">
                <a16:creationId xmlns:a16="http://schemas.microsoft.com/office/drawing/2014/main" id="{7448F4D6-7A98-88CF-0CAC-6730B8A12EFE}"/>
              </a:ext>
            </a:extLst>
          </p:cNvPr>
          <p:cNvSpPr/>
          <p:nvPr/>
        </p:nvSpPr>
        <p:spPr>
          <a:xfrm>
            <a:off x="5248365" y="3800313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09" name="Elipse 108">
            <a:extLst>
              <a:ext uri="{FF2B5EF4-FFF2-40B4-BE49-F238E27FC236}">
                <a16:creationId xmlns:a16="http://schemas.microsoft.com/office/drawing/2014/main" id="{F35438AF-0F16-FF13-9C44-CE2EC5320A46}"/>
              </a:ext>
            </a:extLst>
          </p:cNvPr>
          <p:cNvSpPr/>
          <p:nvPr/>
        </p:nvSpPr>
        <p:spPr>
          <a:xfrm>
            <a:off x="5453717" y="2475776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10" name="Elipse 109">
            <a:extLst>
              <a:ext uri="{FF2B5EF4-FFF2-40B4-BE49-F238E27FC236}">
                <a16:creationId xmlns:a16="http://schemas.microsoft.com/office/drawing/2014/main" id="{B3C4FF19-1992-66E6-55F1-069CDB3285EF}"/>
              </a:ext>
            </a:extLst>
          </p:cNvPr>
          <p:cNvSpPr/>
          <p:nvPr/>
        </p:nvSpPr>
        <p:spPr>
          <a:xfrm>
            <a:off x="5059353" y="990829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11" name="Elipse 110">
            <a:extLst>
              <a:ext uri="{FF2B5EF4-FFF2-40B4-BE49-F238E27FC236}">
                <a16:creationId xmlns:a16="http://schemas.microsoft.com/office/drawing/2014/main" id="{DA131C81-71A8-E66D-2A6A-1C2D7E660A14}"/>
              </a:ext>
            </a:extLst>
          </p:cNvPr>
          <p:cNvSpPr/>
          <p:nvPr/>
        </p:nvSpPr>
        <p:spPr>
          <a:xfrm>
            <a:off x="5431117" y="320316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12" name="Elipse 111">
            <a:extLst>
              <a:ext uri="{FF2B5EF4-FFF2-40B4-BE49-F238E27FC236}">
                <a16:creationId xmlns:a16="http://schemas.microsoft.com/office/drawing/2014/main" id="{2C137614-19AE-1C79-601F-A357ACC31463}"/>
              </a:ext>
            </a:extLst>
          </p:cNvPr>
          <p:cNvSpPr/>
          <p:nvPr/>
        </p:nvSpPr>
        <p:spPr>
          <a:xfrm>
            <a:off x="6112595" y="2114035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13" name="Elipse 112">
            <a:extLst>
              <a:ext uri="{FF2B5EF4-FFF2-40B4-BE49-F238E27FC236}">
                <a16:creationId xmlns:a16="http://schemas.microsoft.com/office/drawing/2014/main" id="{7C2F6235-6846-CD9B-5411-4D277FAAB025}"/>
              </a:ext>
            </a:extLst>
          </p:cNvPr>
          <p:cNvSpPr/>
          <p:nvPr/>
        </p:nvSpPr>
        <p:spPr>
          <a:xfrm>
            <a:off x="7101325" y="3164526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14" name="Elipse 113">
            <a:extLst>
              <a:ext uri="{FF2B5EF4-FFF2-40B4-BE49-F238E27FC236}">
                <a16:creationId xmlns:a16="http://schemas.microsoft.com/office/drawing/2014/main" id="{43F8EB16-7C1A-547D-52A4-C8F200800054}"/>
              </a:ext>
            </a:extLst>
          </p:cNvPr>
          <p:cNvSpPr/>
          <p:nvPr/>
        </p:nvSpPr>
        <p:spPr>
          <a:xfrm>
            <a:off x="7009469" y="2357032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15" name="Elipse 114">
            <a:extLst>
              <a:ext uri="{FF2B5EF4-FFF2-40B4-BE49-F238E27FC236}">
                <a16:creationId xmlns:a16="http://schemas.microsoft.com/office/drawing/2014/main" id="{146C2F6A-42A2-5A70-1EB3-C834030B7ACB}"/>
              </a:ext>
            </a:extLst>
          </p:cNvPr>
          <p:cNvSpPr/>
          <p:nvPr/>
        </p:nvSpPr>
        <p:spPr>
          <a:xfrm>
            <a:off x="6065772" y="4435795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16" name="Elipse 115">
            <a:extLst>
              <a:ext uri="{FF2B5EF4-FFF2-40B4-BE49-F238E27FC236}">
                <a16:creationId xmlns:a16="http://schemas.microsoft.com/office/drawing/2014/main" id="{62A574B4-145C-2437-DDDE-A4631FA305F1}"/>
              </a:ext>
            </a:extLst>
          </p:cNvPr>
          <p:cNvSpPr/>
          <p:nvPr/>
        </p:nvSpPr>
        <p:spPr>
          <a:xfrm>
            <a:off x="9628788" y="4551603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17" name="Elipse 116">
            <a:extLst>
              <a:ext uri="{FF2B5EF4-FFF2-40B4-BE49-F238E27FC236}">
                <a16:creationId xmlns:a16="http://schemas.microsoft.com/office/drawing/2014/main" id="{6BA9ABEB-057C-CB02-421E-4C0BE1A1FC1E}"/>
              </a:ext>
            </a:extLst>
          </p:cNvPr>
          <p:cNvSpPr/>
          <p:nvPr/>
        </p:nvSpPr>
        <p:spPr>
          <a:xfrm>
            <a:off x="7748794" y="294657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18" name="Elipse 117">
            <a:extLst>
              <a:ext uri="{FF2B5EF4-FFF2-40B4-BE49-F238E27FC236}">
                <a16:creationId xmlns:a16="http://schemas.microsoft.com/office/drawing/2014/main" id="{7E81ACE1-4472-7697-C5F7-1E2441F030E6}"/>
              </a:ext>
            </a:extLst>
          </p:cNvPr>
          <p:cNvSpPr/>
          <p:nvPr/>
        </p:nvSpPr>
        <p:spPr>
          <a:xfrm>
            <a:off x="10152258" y="4033616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19" name="Elipse 118">
            <a:extLst>
              <a:ext uri="{FF2B5EF4-FFF2-40B4-BE49-F238E27FC236}">
                <a16:creationId xmlns:a16="http://schemas.microsoft.com/office/drawing/2014/main" id="{548D6A09-3C6F-EA2A-A497-3D2B74AA0600}"/>
              </a:ext>
            </a:extLst>
          </p:cNvPr>
          <p:cNvSpPr/>
          <p:nvPr/>
        </p:nvSpPr>
        <p:spPr>
          <a:xfrm>
            <a:off x="9954312" y="278070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20" name="Elipse 119">
            <a:extLst>
              <a:ext uri="{FF2B5EF4-FFF2-40B4-BE49-F238E27FC236}">
                <a16:creationId xmlns:a16="http://schemas.microsoft.com/office/drawing/2014/main" id="{C2E48268-C2C4-DE5B-6B80-BC48F809C715}"/>
              </a:ext>
            </a:extLst>
          </p:cNvPr>
          <p:cNvSpPr/>
          <p:nvPr/>
        </p:nvSpPr>
        <p:spPr>
          <a:xfrm>
            <a:off x="9059088" y="1605020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21" name="Elipse 120">
            <a:extLst>
              <a:ext uri="{FF2B5EF4-FFF2-40B4-BE49-F238E27FC236}">
                <a16:creationId xmlns:a16="http://schemas.microsoft.com/office/drawing/2014/main" id="{C110D71F-DA12-E2DE-DB80-1FBD4F3AEE65}"/>
              </a:ext>
            </a:extLst>
          </p:cNvPr>
          <p:cNvSpPr/>
          <p:nvPr/>
        </p:nvSpPr>
        <p:spPr>
          <a:xfrm>
            <a:off x="10362697" y="3268566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22" name="Elipse 121">
            <a:extLst>
              <a:ext uri="{FF2B5EF4-FFF2-40B4-BE49-F238E27FC236}">
                <a16:creationId xmlns:a16="http://schemas.microsoft.com/office/drawing/2014/main" id="{C0DC414A-261B-7698-A111-8FA730897E69}"/>
              </a:ext>
            </a:extLst>
          </p:cNvPr>
          <p:cNvSpPr/>
          <p:nvPr/>
        </p:nvSpPr>
        <p:spPr>
          <a:xfrm>
            <a:off x="9232723" y="5419390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23" name="Elipse 122">
            <a:extLst>
              <a:ext uri="{FF2B5EF4-FFF2-40B4-BE49-F238E27FC236}">
                <a16:creationId xmlns:a16="http://schemas.microsoft.com/office/drawing/2014/main" id="{13E5A15D-3509-E2BF-3CF6-832E79FA8C51}"/>
              </a:ext>
            </a:extLst>
          </p:cNvPr>
          <p:cNvSpPr/>
          <p:nvPr/>
        </p:nvSpPr>
        <p:spPr>
          <a:xfrm>
            <a:off x="11228681" y="2640058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24" name="Elipse 123">
            <a:extLst>
              <a:ext uri="{FF2B5EF4-FFF2-40B4-BE49-F238E27FC236}">
                <a16:creationId xmlns:a16="http://schemas.microsoft.com/office/drawing/2014/main" id="{A4E18D11-077E-CDC0-2E5C-873FBA9466A9}"/>
              </a:ext>
            </a:extLst>
          </p:cNvPr>
          <p:cNvSpPr/>
          <p:nvPr/>
        </p:nvSpPr>
        <p:spPr>
          <a:xfrm>
            <a:off x="10007714" y="2114034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25" name="Elipse 124">
            <a:extLst>
              <a:ext uri="{FF2B5EF4-FFF2-40B4-BE49-F238E27FC236}">
                <a16:creationId xmlns:a16="http://schemas.microsoft.com/office/drawing/2014/main" id="{7C29AFEB-049D-595A-8D95-192CD0174428}"/>
              </a:ext>
            </a:extLst>
          </p:cNvPr>
          <p:cNvSpPr/>
          <p:nvPr/>
        </p:nvSpPr>
        <p:spPr>
          <a:xfrm>
            <a:off x="10614399" y="4847061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26" name="Elipse 125">
            <a:extLst>
              <a:ext uri="{FF2B5EF4-FFF2-40B4-BE49-F238E27FC236}">
                <a16:creationId xmlns:a16="http://schemas.microsoft.com/office/drawing/2014/main" id="{AF545490-A62F-F483-6DF1-A44FDA71621B}"/>
              </a:ext>
            </a:extLst>
          </p:cNvPr>
          <p:cNvSpPr/>
          <p:nvPr/>
        </p:nvSpPr>
        <p:spPr>
          <a:xfrm>
            <a:off x="9232270" y="3646372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27" name="Elipse 126">
            <a:extLst>
              <a:ext uri="{FF2B5EF4-FFF2-40B4-BE49-F238E27FC236}">
                <a16:creationId xmlns:a16="http://schemas.microsoft.com/office/drawing/2014/main" id="{15545FBA-4B91-2139-4445-72C96BCECBC9}"/>
              </a:ext>
            </a:extLst>
          </p:cNvPr>
          <p:cNvSpPr/>
          <p:nvPr/>
        </p:nvSpPr>
        <p:spPr>
          <a:xfrm>
            <a:off x="9663315" y="4005600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28" name="Elipse 127">
            <a:extLst>
              <a:ext uri="{FF2B5EF4-FFF2-40B4-BE49-F238E27FC236}">
                <a16:creationId xmlns:a16="http://schemas.microsoft.com/office/drawing/2014/main" id="{7934AF62-C45D-4AF1-A37C-9634B9B12325}"/>
              </a:ext>
            </a:extLst>
          </p:cNvPr>
          <p:cNvSpPr/>
          <p:nvPr/>
        </p:nvSpPr>
        <p:spPr>
          <a:xfrm>
            <a:off x="9448916" y="2055450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29" name="Elipse 128">
            <a:extLst>
              <a:ext uri="{FF2B5EF4-FFF2-40B4-BE49-F238E27FC236}">
                <a16:creationId xmlns:a16="http://schemas.microsoft.com/office/drawing/2014/main" id="{F2462695-7FED-B4B1-8548-638504F660A8}"/>
              </a:ext>
            </a:extLst>
          </p:cNvPr>
          <p:cNvSpPr/>
          <p:nvPr/>
        </p:nvSpPr>
        <p:spPr>
          <a:xfrm>
            <a:off x="7603737" y="1174620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30" name="Elipse 129">
            <a:extLst>
              <a:ext uri="{FF2B5EF4-FFF2-40B4-BE49-F238E27FC236}">
                <a16:creationId xmlns:a16="http://schemas.microsoft.com/office/drawing/2014/main" id="{BFDA0D11-16E1-C91B-D509-CF483DEEA6F0}"/>
              </a:ext>
            </a:extLst>
          </p:cNvPr>
          <p:cNvSpPr/>
          <p:nvPr/>
        </p:nvSpPr>
        <p:spPr>
          <a:xfrm>
            <a:off x="7548188" y="2255494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31" name="Elipse 130">
            <a:extLst>
              <a:ext uri="{FF2B5EF4-FFF2-40B4-BE49-F238E27FC236}">
                <a16:creationId xmlns:a16="http://schemas.microsoft.com/office/drawing/2014/main" id="{4773832F-EA76-0134-E7BF-B8D3A40C7D2B}"/>
              </a:ext>
            </a:extLst>
          </p:cNvPr>
          <p:cNvSpPr/>
          <p:nvPr/>
        </p:nvSpPr>
        <p:spPr>
          <a:xfrm>
            <a:off x="7164420" y="2783177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32" name="Elipse 131">
            <a:extLst>
              <a:ext uri="{FF2B5EF4-FFF2-40B4-BE49-F238E27FC236}">
                <a16:creationId xmlns:a16="http://schemas.microsoft.com/office/drawing/2014/main" id="{F9715889-F684-D6DA-8545-4C144B5FA364}"/>
              </a:ext>
            </a:extLst>
          </p:cNvPr>
          <p:cNvSpPr/>
          <p:nvPr/>
        </p:nvSpPr>
        <p:spPr>
          <a:xfrm>
            <a:off x="4258541" y="6055705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33" name="Elipse 132">
            <a:extLst>
              <a:ext uri="{FF2B5EF4-FFF2-40B4-BE49-F238E27FC236}">
                <a16:creationId xmlns:a16="http://schemas.microsoft.com/office/drawing/2014/main" id="{AC5E9B35-A588-B54F-22F7-BCDA8723EB1F}"/>
              </a:ext>
            </a:extLst>
          </p:cNvPr>
          <p:cNvSpPr/>
          <p:nvPr/>
        </p:nvSpPr>
        <p:spPr>
          <a:xfrm>
            <a:off x="8667523" y="1021910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134" name="Elipse 133">
            <a:extLst>
              <a:ext uri="{FF2B5EF4-FFF2-40B4-BE49-F238E27FC236}">
                <a16:creationId xmlns:a16="http://schemas.microsoft.com/office/drawing/2014/main" id="{6C2F0A2A-07AA-57BC-4180-8A4B68F2DFE4}"/>
              </a:ext>
            </a:extLst>
          </p:cNvPr>
          <p:cNvSpPr/>
          <p:nvPr/>
        </p:nvSpPr>
        <p:spPr>
          <a:xfrm>
            <a:off x="5459988" y="482842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64" name="Elipse 63">
            <a:extLst>
              <a:ext uri="{FF2B5EF4-FFF2-40B4-BE49-F238E27FC236}">
                <a16:creationId xmlns:a16="http://schemas.microsoft.com/office/drawing/2014/main" id="{94819E5D-4E5D-66F4-445E-FBF168D3A725}"/>
              </a:ext>
            </a:extLst>
          </p:cNvPr>
          <p:cNvSpPr/>
          <p:nvPr/>
        </p:nvSpPr>
        <p:spPr>
          <a:xfrm>
            <a:off x="4806294" y="4213963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68" name="Elipse 67">
            <a:extLst>
              <a:ext uri="{FF2B5EF4-FFF2-40B4-BE49-F238E27FC236}">
                <a16:creationId xmlns:a16="http://schemas.microsoft.com/office/drawing/2014/main" id="{09607EF0-C6F7-D5A1-D440-84EC58705283}"/>
              </a:ext>
            </a:extLst>
          </p:cNvPr>
          <p:cNvSpPr/>
          <p:nvPr/>
        </p:nvSpPr>
        <p:spPr>
          <a:xfrm>
            <a:off x="4840277" y="2941606"/>
            <a:ext cx="351671" cy="310705"/>
          </a:xfrm>
          <a:prstGeom prst="ellipse">
            <a:avLst/>
          </a:prstGeom>
          <a:solidFill>
            <a:srgbClr val="92D050"/>
          </a:solidFill>
          <a:ln w="12700" cap="flat" cmpd="sng" algn="ctr">
            <a:solidFill>
              <a:srgbClr val="00B050"/>
            </a:solidFill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3" name="Flecha: a la derecha 2">
            <a:extLst>
              <a:ext uri="{FF2B5EF4-FFF2-40B4-BE49-F238E27FC236}">
                <a16:creationId xmlns:a16="http://schemas.microsoft.com/office/drawing/2014/main" id="{C66DBB6B-4FC7-EAC1-9D06-A64700C0C0C1}"/>
              </a:ext>
            </a:extLst>
          </p:cNvPr>
          <p:cNvSpPr/>
          <p:nvPr/>
        </p:nvSpPr>
        <p:spPr>
          <a:xfrm rot="247738">
            <a:off x="5128152" y="3527044"/>
            <a:ext cx="685466" cy="258798"/>
          </a:xfrm>
          <a:prstGeom prst="rightArrow">
            <a:avLst>
              <a:gd name="adj1" fmla="val 30523"/>
              <a:gd name="adj2" fmla="val 58594"/>
            </a:avLst>
          </a:prstGeom>
          <a:solidFill>
            <a:srgbClr val="DD8047">
              <a:lumMod val="60000"/>
              <a:lumOff val="40000"/>
            </a:srgbClr>
          </a:solidFill>
          <a:ln w="12700" cap="flat" cmpd="sng" algn="ctr">
            <a:solidFill>
              <a:srgbClr val="DD8047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20404030301010803"/>
              <a:ea typeface="+mn-ea"/>
              <a:cs typeface="+mn-cs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4DF898B-8E63-D185-FEBC-65BF17067B9E}"/>
              </a:ext>
            </a:extLst>
          </p:cNvPr>
          <p:cNvSpPr txBox="1"/>
          <p:nvPr/>
        </p:nvSpPr>
        <p:spPr>
          <a:xfrm>
            <a:off x="471462" y="456642"/>
            <a:ext cx="1888659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noProof="0" dirty="0"/>
              <a:t>Gas in a BEC state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7D8FFB5-5AA5-705F-0AFA-659A0469FDE2}"/>
              </a:ext>
            </a:extLst>
          </p:cNvPr>
          <p:cNvSpPr txBox="1"/>
          <p:nvPr/>
        </p:nvSpPr>
        <p:spPr>
          <a:xfrm>
            <a:off x="477192" y="6044309"/>
            <a:ext cx="1973169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noProof="0" dirty="0"/>
              <a:t>Ion of the same gas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5D275EA-3454-6659-84D5-F3FFF41B9B2D}"/>
              </a:ext>
            </a:extLst>
          </p:cNvPr>
          <p:cNvSpPr txBox="1"/>
          <p:nvPr/>
        </p:nvSpPr>
        <p:spPr>
          <a:xfrm>
            <a:off x="8637409" y="424939"/>
            <a:ext cx="3162704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noProof="0" dirty="0"/>
              <a:t>Described by Bogoliubov theory</a:t>
            </a:r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id="{A419C701-22E3-CF21-A28E-EB12BB629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C4AF5-A224-4D07-9959-C1A87003C186}" type="slidenum">
              <a:rPr lang="en-US" noProof="0" smtClean="0"/>
              <a:t>5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96628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57657 0.04723 " pathEditMode="relative" ptsTypes="AA">
                                      <p:cBhvr>
                                        <p:cTn id="6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57657 0.04723 " pathEditMode="relative" ptsTypes="AA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F4B440D0-F0DC-7B1A-3D43-4100D93CFB66}"/>
              </a:ext>
            </a:extLst>
          </p:cNvPr>
          <p:cNvSpPr/>
          <p:nvPr/>
        </p:nvSpPr>
        <p:spPr>
          <a:xfrm>
            <a:off x="393552" y="1676400"/>
            <a:ext cx="11404893" cy="81771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10" name="Marcador de contenido 9">
            <a:extLst>
              <a:ext uri="{FF2B5EF4-FFF2-40B4-BE49-F238E27FC236}">
                <a16:creationId xmlns:a16="http://schemas.microsoft.com/office/drawing/2014/main" id="{62B03E67-280C-3B78-16AB-F1972B07D5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3553" y="1735698"/>
            <a:ext cx="11404893" cy="740802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ítulo 1">
                <a:extLst>
                  <a:ext uri="{FF2B5EF4-FFF2-40B4-BE49-F238E27FC236}">
                    <a16:creationId xmlns:a16="http://schemas.microsoft.com/office/drawing/2014/main" id="{61CE22FF-9927-3E23-78D1-77AD4AE49B0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066800" y="555756"/>
                <a:ext cx="10058400" cy="934669"/>
              </a:xfrm>
            </p:spPr>
            <p:txBody>
              <a:bodyPr>
                <a:normAutofit/>
              </a:bodyPr>
              <a:lstStyle/>
              <a:p>
                <a:pPr algn="ctr"/>
                <a:r>
                  <a:rPr lang="en-US" noProof="0" dirty="0"/>
                  <a:t>Hamiltonian of the system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acc>
                  </m:oMath>
                </a14:m>
                <a:endParaRPr lang="en-US" noProof="0" dirty="0"/>
              </a:p>
            </p:txBody>
          </p:sp>
        </mc:Choice>
        <mc:Fallback xmlns="">
          <p:sp>
            <p:nvSpPr>
              <p:cNvPr id="2" name="Título 1">
                <a:extLst>
                  <a:ext uri="{FF2B5EF4-FFF2-40B4-BE49-F238E27FC236}">
                    <a16:creationId xmlns:a16="http://schemas.microsoft.com/office/drawing/2014/main" id="{61CE22FF-9927-3E23-78D1-77AD4AE49B0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066800" y="555756"/>
                <a:ext cx="10058400" cy="934669"/>
              </a:xfrm>
              <a:blipFill>
                <a:blip r:embed="rId3"/>
                <a:stretch>
                  <a:fillRect t="-11111" b="-2679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ángulo 10">
            <a:extLst>
              <a:ext uri="{FF2B5EF4-FFF2-40B4-BE49-F238E27FC236}">
                <a16:creationId xmlns:a16="http://schemas.microsoft.com/office/drawing/2014/main" id="{96948E53-29F8-5106-2B24-06E61668D00D}"/>
              </a:ext>
            </a:extLst>
          </p:cNvPr>
          <p:cNvSpPr/>
          <p:nvPr/>
        </p:nvSpPr>
        <p:spPr>
          <a:xfrm>
            <a:off x="2362200" y="1676400"/>
            <a:ext cx="4295775" cy="817719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82B27442-507B-655B-EA1E-9D8062B56136}"/>
              </a:ext>
            </a:extLst>
          </p:cNvPr>
          <p:cNvSpPr/>
          <p:nvPr/>
        </p:nvSpPr>
        <p:spPr>
          <a:xfrm>
            <a:off x="6867525" y="1676400"/>
            <a:ext cx="4930920" cy="817719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DA092E9D-4D38-87AF-5A24-CD55CA88729D}"/>
              </a:ext>
            </a:extLst>
          </p:cNvPr>
          <p:cNvSpPr/>
          <p:nvPr/>
        </p:nvSpPr>
        <p:spPr>
          <a:xfrm>
            <a:off x="991402" y="1674795"/>
            <a:ext cx="442762" cy="817719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E99DE1FE-25F5-D33F-E2C7-969AFFE46152}"/>
              </a:ext>
            </a:extLst>
          </p:cNvPr>
          <p:cNvSpPr/>
          <p:nvPr/>
        </p:nvSpPr>
        <p:spPr>
          <a:xfrm>
            <a:off x="1643714" y="1674795"/>
            <a:ext cx="442762" cy="817719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9831099B-CCF2-6CF5-2E18-416A3E218D75}"/>
              </a:ext>
            </a:extLst>
          </p:cNvPr>
          <p:cNvSpPr txBox="1"/>
          <p:nvPr/>
        </p:nvSpPr>
        <p:spPr>
          <a:xfrm>
            <a:off x="393552" y="2551812"/>
            <a:ext cx="4155881" cy="584775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3200" noProof="0" dirty="0"/>
              <a:t>BEC: Bogoliubov theory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6BCBB48B-ACFA-41C5-588F-05BEB40875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9529" y="3320199"/>
            <a:ext cx="5276471" cy="802428"/>
          </a:xfrm>
          <a:prstGeom prst="rect">
            <a:avLst/>
          </a:prstGeom>
        </p:spPr>
      </p:pic>
      <p:pic>
        <p:nvPicPr>
          <p:cNvPr id="19" name="Picture 2">
            <a:extLst>
              <a:ext uri="{FF2B5EF4-FFF2-40B4-BE49-F238E27FC236}">
                <a16:creationId xmlns:a16="http://schemas.microsoft.com/office/drawing/2014/main" id="{56D2C5C9-59F1-D49C-97FD-A28ED7213B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7525" y="2968581"/>
            <a:ext cx="3233346" cy="687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691B8DC8-6726-2DB7-1CE4-B9D5AD38869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47054" y="3804629"/>
            <a:ext cx="1968248" cy="367804"/>
          </a:xfrm>
          <a:prstGeom prst="rect">
            <a:avLst/>
          </a:prstGeom>
        </p:spPr>
      </p:pic>
      <p:sp>
        <p:nvSpPr>
          <p:cNvPr id="23" name="Marcador de número de diapositiva 22">
            <a:extLst>
              <a:ext uri="{FF2B5EF4-FFF2-40B4-BE49-F238E27FC236}">
                <a16:creationId xmlns:a16="http://schemas.microsoft.com/office/drawing/2014/main" id="{2A46240C-F423-B9BE-261F-0CA278753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C4AF5-A224-4D07-9959-C1A87003C186}" type="slidenum">
              <a:rPr lang="en-US" noProof="0" smtClean="0"/>
              <a:t>6</a:t>
            </a:fld>
            <a:endParaRPr lang="en-US" noProof="0" dirty="0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D2F726BB-7DE6-593D-2E21-72C1D8E7F471}"/>
              </a:ext>
            </a:extLst>
          </p:cNvPr>
          <p:cNvSpPr txBox="1"/>
          <p:nvPr/>
        </p:nvSpPr>
        <p:spPr>
          <a:xfrm>
            <a:off x="393552" y="4359363"/>
            <a:ext cx="7532831" cy="584775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sz="3200" noProof="0" dirty="0"/>
              <a:t>Ion-Atom interaction: Ion-Dipolar interaction</a:t>
            </a:r>
          </a:p>
        </p:txBody>
      </p:sp>
      <p:pic>
        <p:nvPicPr>
          <p:cNvPr id="25" name="Imagen 24">
            <a:hlinkClick r:id="rId7" action="ppaction://hlinksldjump" highlightClick="1"/>
            <a:extLst>
              <a:ext uri="{FF2B5EF4-FFF2-40B4-BE49-F238E27FC236}">
                <a16:creationId xmlns:a16="http://schemas.microsoft.com/office/drawing/2014/main" id="{31D11E7F-138F-232C-CAA8-792DE1246E0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4045" y="5352460"/>
            <a:ext cx="3896105" cy="691344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D1420DD7-D03A-B54D-B16B-3D4982BC7C9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29698" y="5352460"/>
            <a:ext cx="6838732" cy="730832"/>
          </a:xfrm>
          <a:prstGeom prst="rect">
            <a:avLst/>
          </a:prstGeom>
        </p:spPr>
      </p:pic>
      <p:cxnSp>
        <p:nvCxnSpPr>
          <p:cNvPr id="29" name="Conector recto de flecha 28">
            <a:extLst>
              <a:ext uri="{FF2B5EF4-FFF2-40B4-BE49-F238E27FC236}">
                <a16:creationId xmlns:a16="http://schemas.microsoft.com/office/drawing/2014/main" id="{803E5E3C-0C0D-D879-CEC9-A4EE780B29AC}"/>
              </a:ext>
            </a:extLst>
          </p:cNvPr>
          <p:cNvCxnSpPr/>
          <p:nvPr/>
        </p:nvCxnSpPr>
        <p:spPr>
          <a:xfrm>
            <a:off x="4510087" y="5698132"/>
            <a:ext cx="270217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4">
            <a:extLst>
              <a:ext uri="{FF2B5EF4-FFF2-40B4-BE49-F238E27FC236}">
                <a16:creationId xmlns:a16="http://schemas.microsoft.com/office/drawing/2014/main" id="{D820460C-B0DE-65D2-7C19-BFC2DCFB80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185049" y="3721286"/>
            <a:ext cx="2509111" cy="573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BE1E16C6-1B18-3407-CA91-BC1A9D3D9871}"/>
              </a:ext>
            </a:extLst>
          </p:cNvPr>
          <p:cNvSpPr/>
          <p:nvPr/>
        </p:nvSpPr>
        <p:spPr>
          <a:xfrm>
            <a:off x="9090212" y="3674146"/>
            <a:ext cx="2678218" cy="671371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23850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4" grpId="0" animBg="1"/>
      <p:bldP spid="15" grpId="0" animBg="1"/>
      <p:bldP spid="16" grpId="0" animBg="1"/>
      <p:bldP spid="17" grpId="0" animBg="1"/>
      <p:bldP spid="24" grpId="0" animBg="1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0E64503-B2DE-FE58-647A-310AE372A7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1509EFAE-8617-0BC5-9791-F9D6F938975F}"/>
              </a:ext>
            </a:extLst>
          </p:cNvPr>
          <p:cNvSpPr/>
          <p:nvPr/>
        </p:nvSpPr>
        <p:spPr>
          <a:xfrm>
            <a:off x="2602334" y="2279373"/>
            <a:ext cx="6634272" cy="105571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0E5BFFB-3006-AE2D-0606-8A660AB51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555756"/>
            <a:ext cx="10058400" cy="934669"/>
          </a:xfrm>
        </p:spPr>
        <p:txBody>
          <a:bodyPr>
            <a:normAutofit/>
          </a:bodyPr>
          <a:lstStyle/>
          <a:p>
            <a:pPr algn="ctr"/>
            <a:r>
              <a:rPr lang="en-US" noProof="0" dirty="0"/>
              <a:t>Quasiparticle Properties</a:t>
            </a:r>
          </a:p>
        </p:txBody>
      </p:sp>
      <p:sp>
        <p:nvSpPr>
          <p:cNvPr id="23" name="Marcador de número de diapositiva 22">
            <a:extLst>
              <a:ext uri="{FF2B5EF4-FFF2-40B4-BE49-F238E27FC236}">
                <a16:creationId xmlns:a16="http://schemas.microsoft.com/office/drawing/2014/main" id="{5162AFC1-A172-C862-8C14-6BEC4E0E7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C4AF5-A224-4D07-9959-C1A87003C186}" type="slidenum">
              <a:rPr lang="en-US" noProof="0" smtClean="0"/>
              <a:t>7</a:t>
            </a:fld>
            <a:endParaRPr lang="en-US" noProof="0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E9CD4E43-21CB-7F3D-4206-AC00C6299D38}"/>
              </a:ext>
            </a:extLst>
          </p:cNvPr>
          <p:cNvSpPr txBox="1"/>
          <p:nvPr/>
        </p:nvSpPr>
        <p:spPr>
          <a:xfrm>
            <a:off x="363325" y="1574198"/>
            <a:ext cx="2717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noProof="0" dirty="0"/>
              <a:t>Dyson equation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7C7F3F43-F6EA-8E42-E40E-A58F27C35E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5491" y="2341450"/>
            <a:ext cx="6242283" cy="945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4AEF8143-1116-382F-83F1-64AFA6F60A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33144" y="3701126"/>
            <a:ext cx="4644296" cy="672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>
            <a:extLst>
              <a:ext uri="{FF2B5EF4-FFF2-40B4-BE49-F238E27FC236}">
                <a16:creationId xmlns:a16="http://schemas.microsoft.com/office/drawing/2014/main" id="{FD2A9305-014E-6EF7-C884-CDDDB58E04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775" y="4739562"/>
            <a:ext cx="5986871" cy="934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>
            <a:extLst>
              <a:ext uri="{FF2B5EF4-FFF2-40B4-BE49-F238E27FC236}">
                <a16:creationId xmlns:a16="http://schemas.microsoft.com/office/drawing/2014/main" id="{DA5FAFEE-6F10-D4A6-FA80-E96B8550EF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997225" y="6001519"/>
            <a:ext cx="5116134" cy="363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B20D7668-9647-2082-0C76-8DAF5DCCA46D}"/>
              </a:ext>
            </a:extLst>
          </p:cNvPr>
          <p:cNvSpPr txBox="1"/>
          <p:nvPr/>
        </p:nvSpPr>
        <p:spPr>
          <a:xfrm>
            <a:off x="1362855" y="3711493"/>
            <a:ext cx="14326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noProof="0" dirty="0"/>
              <a:t>Energy: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FF59D32-5231-3090-49D2-CBD6C14448DF}"/>
              </a:ext>
            </a:extLst>
          </p:cNvPr>
          <p:cNvSpPr txBox="1"/>
          <p:nvPr/>
        </p:nvSpPr>
        <p:spPr>
          <a:xfrm>
            <a:off x="1362855" y="4914510"/>
            <a:ext cx="15129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noProof="0" dirty="0"/>
              <a:t>Residue: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599A0AA3-C2C0-9FFB-342E-AE1842E0C603}"/>
              </a:ext>
            </a:extLst>
          </p:cNvPr>
          <p:cNvSpPr txBox="1"/>
          <p:nvPr/>
        </p:nvSpPr>
        <p:spPr>
          <a:xfrm>
            <a:off x="1362855" y="5906271"/>
            <a:ext cx="19634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noProof="0" dirty="0"/>
              <a:t>Decay rate: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64999AF0-8D50-4432-0B22-7FFF0E4BB431}"/>
              </a:ext>
            </a:extLst>
          </p:cNvPr>
          <p:cNvSpPr/>
          <p:nvPr/>
        </p:nvSpPr>
        <p:spPr>
          <a:xfrm>
            <a:off x="7414966" y="2793369"/>
            <a:ext cx="1604210" cy="54171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255568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/>
      <p:bldP spid="9" grpId="0"/>
      <p:bldP spid="12" grpId="0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16BCF02-950F-6208-C623-72AEFBABFC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06C0CD96-E6A6-DC6A-52BA-B7FC438DD16E}"/>
              </a:ext>
            </a:extLst>
          </p:cNvPr>
          <p:cNvSpPr/>
          <p:nvPr/>
        </p:nvSpPr>
        <p:spPr>
          <a:xfrm>
            <a:off x="393552" y="1676400"/>
            <a:ext cx="11404893" cy="81771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10" name="Marcador de contenido 9">
            <a:extLst>
              <a:ext uri="{FF2B5EF4-FFF2-40B4-BE49-F238E27FC236}">
                <a16:creationId xmlns:a16="http://schemas.microsoft.com/office/drawing/2014/main" id="{15FF33A6-D0B2-A25E-042C-625E6A33B9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3553" y="1735698"/>
            <a:ext cx="11404893" cy="740802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ítulo 1">
                <a:extLst>
                  <a:ext uri="{FF2B5EF4-FFF2-40B4-BE49-F238E27FC236}">
                    <a16:creationId xmlns:a16="http://schemas.microsoft.com/office/drawing/2014/main" id="{8EB170F8-8241-6E9D-58AE-53ED4AE28C7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066800" y="555756"/>
                <a:ext cx="10058400" cy="934669"/>
              </a:xfrm>
            </p:spPr>
            <p:txBody>
              <a:bodyPr>
                <a:normAutofit/>
              </a:bodyPr>
              <a:lstStyle/>
              <a:p>
                <a:pPr algn="ctr"/>
                <a:r>
                  <a:rPr lang="en-US" noProof="0" dirty="0"/>
                  <a:t>Hamiltonian of the system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acc>
                  </m:oMath>
                </a14:m>
                <a:endParaRPr lang="en-US" noProof="0" dirty="0"/>
              </a:p>
            </p:txBody>
          </p:sp>
        </mc:Choice>
        <mc:Fallback xmlns="">
          <p:sp>
            <p:nvSpPr>
              <p:cNvPr id="2" name="Título 1">
                <a:extLst>
                  <a:ext uri="{FF2B5EF4-FFF2-40B4-BE49-F238E27FC236}">
                    <a16:creationId xmlns:a16="http://schemas.microsoft.com/office/drawing/2014/main" id="{8EB170F8-8241-6E9D-58AE-53ED4AE28C7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066800" y="555756"/>
                <a:ext cx="10058400" cy="934669"/>
              </a:xfrm>
              <a:blipFill>
                <a:blip r:embed="rId3"/>
                <a:stretch>
                  <a:fillRect t="-11111" b="-26797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ángulo 10">
            <a:extLst>
              <a:ext uri="{FF2B5EF4-FFF2-40B4-BE49-F238E27FC236}">
                <a16:creationId xmlns:a16="http://schemas.microsoft.com/office/drawing/2014/main" id="{2E9EF315-E664-DF75-19CC-ED5ED6DCCA49}"/>
              </a:ext>
            </a:extLst>
          </p:cNvPr>
          <p:cNvSpPr/>
          <p:nvPr/>
        </p:nvSpPr>
        <p:spPr>
          <a:xfrm>
            <a:off x="2362200" y="1676400"/>
            <a:ext cx="4295775" cy="817719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E061B5A2-BDD9-8E1D-F3C3-1A01F70B8769}"/>
              </a:ext>
            </a:extLst>
          </p:cNvPr>
          <p:cNvSpPr/>
          <p:nvPr/>
        </p:nvSpPr>
        <p:spPr>
          <a:xfrm>
            <a:off x="6867525" y="1676400"/>
            <a:ext cx="4930920" cy="817719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8AC981DF-E79F-11C4-471B-389F2F5A75A3}"/>
              </a:ext>
            </a:extLst>
          </p:cNvPr>
          <p:cNvSpPr/>
          <p:nvPr/>
        </p:nvSpPr>
        <p:spPr>
          <a:xfrm>
            <a:off x="991402" y="1674795"/>
            <a:ext cx="442762" cy="817719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D4BE32DA-6162-CEA5-795D-A77CD5E96D27}"/>
              </a:ext>
            </a:extLst>
          </p:cNvPr>
          <p:cNvSpPr/>
          <p:nvPr/>
        </p:nvSpPr>
        <p:spPr>
          <a:xfrm>
            <a:off x="1643714" y="1674795"/>
            <a:ext cx="442762" cy="817719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8211AC34-2972-F0F6-E1E4-566DBC67D540}"/>
              </a:ext>
            </a:extLst>
          </p:cNvPr>
          <p:cNvSpPr txBox="1"/>
          <p:nvPr/>
        </p:nvSpPr>
        <p:spPr>
          <a:xfrm>
            <a:off x="393552" y="2551812"/>
            <a:ext cx="4155881" cy="584775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3200" noProof="0" dirty="0"/>
              <a:t>BEC: Bogoliubov theory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DE8F28E3-8136-C99E-8653-34174FC87C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9529" y="3320199"/>
            <a:ext cx="5276471" cy="802428"/>
          </a:xfrm>
          <a:prstGeom prst="rect">
            <a:avLst/>
          </a:prstGeom>
        </p:spPr>
      </p:pic>
      <p:pic>
        <p:nvPicPr>
          <p:cNvPr id="19" name="Picture 2">
            <a:extLst>
              <a:ext uri="{FF2B5EF4-FFF2-40B4-BE49-F238E27FC236}">
                <a16:creationId xmlns:a16="http://schemas.microsoft.com/office/drawing/2014/main" id="{A2653E91-E398-C217-52B4-6E11FF89F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7525" y="2968581"/>
            <a:ext cx="3233346" cy="687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8650C3CE-6A1F-CAFD-9E1A-4DA83B2B52A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47054" y="3804629"/>
            <a:ext cx="1968248" cy="367804"/>
          </a:xfrm>
          <a:prstGeom prst="rect">
            <a:avLst/>
          </a:prstGeom>
        </p:spPr>
      </p:pic>
      <p:sp>
        <p:nvSpPr>
          <p:cNvPr id="23" name="Marcador de número de diapositiva 22">
            <a:extLst>
              <a:ext uri="{FF2B5EF4-FFF2-40B4-BE49-F238E27FC236}">
                <a16:creationId xmlns:a16="http://schemas.microsoft.com/office/drawing/2014/main" id="{0AA6F599-802A-78A4-198E-17EF91A10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C4AF5-A224-4D07-9959-C1A87003C186}" type="slidenum">
              <a:rPr lang="en-US" noProof="0" smtClean="0"/>
              <a:t>8</a:t>
            </a:fld>
            <a:endParaRPr lang="en-US" noProof="0" dirty="0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C79A979E-7135-C381-5CA2-DB9E73E98854}"/>
              </a:ext>
            </a:extLst>
          </p:cNvPr>
          <p:cNvSpPr txBox="1"/>
          <p:nvPr/>
        </p:nvSpPr>
        <p:spPr>
          <a:xfrm>
            <a:off x="393552" y="4359363"/>
            <a:ext cx="7584127" cy="584775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sz="3200" noProof="0" dirty="0"/>
              <a:t>Ion-Atom interaction: Ion-Dipolar Interaction</a:t>
            </a:r>
          </a:p>
        </p:txBody>
      </p:sp>
      <p:pic>
        <p:nvPicPr>
          <p:cNvPr id="25" name="Imagen 24">
            <a:hlinkClick r:id="rId7" action="ppaction://hlinksldjump" highlightClick="1"/>
            <a:extLst>
              <a:ext uri="{FF2B5EF4-FFF2-40B4-BE49-F238E27FC236}">
                <a16:creationId xmlns:a16="http://schemas.microsoft.com/office/drawing/2014/main" id="{DC99AA12-7D0B-1E3F-32B5-AB4E9C65B63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4045" y="5352460"/>
            <a:ext cx="3896105" cy="691344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A5747D4D-4700-DC2F-BC80-B8A0ECDE910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29698" y="5352460"/>
            <a:ext cx="6838732" cy="730832"/>
          </a:xfrm>
          <a:prstGeom prst="rect">
            <a:avLst/>
          </a:prstGeom>
        </p:spPr>
      </p:pic>
      <p:cxnSp>
        <p:nvCxnSpPr>
          <p:cNvPr id="29" name="Conector recto de flecha 28">
            <a:extLst>
              <a:ext uri="{FF2B5EF4-FFF2-40B4-BE49-F238E27FC236}">
                <a16:creationId xmlns:a16="http://schemas.microsoft.com/office/drawing/2014/main" id="{6390DEDB-4BA6-1461-4634-951B2136BA18}"/>
              </a:ext>
            </a:extLst>
          </p:cNvPr>
          <p:cNvCxnSpPr/>
          <p:nvPr/>
        </p:nvCxnSpPr>
        <p:spPr>
          <a:xfrm>
            <a:off x="4510087" y="5698132"/>
            <a:ext cx="270217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4">
            <a:extLst>
              <a:ext uri="{FF2B5EF4-FFF2-40B4-BE49-F238E27FC236}">
                <a16:creationId xmlns:a16="http://schemas.microsoft.com/office/drawing/2014/main" id="{3B3A62C9-D854-EC02-8ED4-31B5432A8B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244727" y="3752302"/>
            <a:ext cx="2553718" cy="584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3EE1DE2F-9DDF-4AF8-52F2-99C75F74FF52}"/>
              </a:ext>
            </a:extLst>
          </p:cNvPr>
          <p:cNvSpPr/>
          <p:nvPr/>
        </p:nvSpPr>
        <p:spPr>
          <a:xfrm>
            <a:off x="11403862" y="3752302"/>
            <a:ext cx="394583" cy="249143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213A4C61-F431-70C1-A7D5-84C516744371}"/>
              </a:ext>
            </a:extLst>
          </p:cNvPr>
          <p:cNvSpPr/>
          <p:nvPr/>
        </p:nvSpPr>
        <p:spPr>
          <a:xfrm>
            <a:off x="9546337" y="3235612"/>
            <a:ext cx="419424" cy="289672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46F57F18-DE91-912C-72F0-F0BEF73E3D69}"/>
              </a:ext>
            </a:extLst>
          </p:cNvPr>
          <p:cNvSpPr/>
          <p:nvPr/>
        </p:nvSpPr>
        <p:spPr>
          <a:xfrm>
            <a:off x="8568376" y="3919080"/>
            <a:ext cx="419424" cy="289672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1819736F-74D4-A3A5-44F1-DB6DFF874B4F}"/>
              </a:ext>
            </a:extLst>
          </p:cNvPr>
          <p:cNvSpPr/>
          <p:nvPr/>
        </p:nvSpPr>
        <p:spPr>
          <a:xfrm>
            <a:off x="4842949" y="5285035"/>
            <a:ext cx="6968625" cy="878087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97968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ítulo 1">
                <a:extLst>
                  <a:ext uri="{FF2B5EF4-FFF2-40B4-BE49-F238E27FC236}">
                    <a16:creationId xmlns:a16="http://schemas.microsoft.com/office/drawing/2014/main" id="{7FB38BDB-008A-3FCE-ABCB-F0653ED89B7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9144000" y="3017520"/>
                <a:ext cx="2715768" cy="822960"/>
              </a:xfrm>
            </p:spPr>
            <p:txBody>
              <a:bodyPr/>
              <a:lstStyle/>
              <a:p>
                <a:pPr/>
                <a:r>
                  <a:rPr lang="en-US" noProof="0" dirty="0"/>
                  <a:t>Scattering-Length</a:t>
                </a:r>
                <a:br>
                  <a:rPr lang="en-US" noProof="0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b="0" i="1" noProof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noProof="0" dirty="0"/>
              </a:p>
            </p:txBody>
          </p:sp>
        </mc:Choice>
        <mc:Fallback xmlns="">
          <p:sp>
            <p:nvSpPr>
              <p:cNvPr id="2" name="Título 1">
                <a:extLst>
                  <a:ext uri="{FF2B5EF4-FFF2-40B4-BE49-F238E27FC236}">
                    <a16:creationId xmlns:a16="http://schemas.microsoft.com/office/drawing/2014/main" id="{7FB38BDB-008A-3FCE-ABCB-F0653ED89B7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9144000" y="3017520"/>
                <a:ext cx="2715768" cy="822960"/>
              </a:xfrm>
              <a:blipFill>
                <a:blip r:embed="rId2"/>
                <a:stretch>
                  <a:fillRect l="-4484" t="-17037" r="-897" b="-1259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AB36C892-245B-A080-D96B-48ACA7204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C4AF5-A224-4D07-9959-C1A87003C186}" type="slidenum">
              <a:rPr lang="en-US" noProof="0" smtClean="0"/>
              <a:t>9</a:t>
            </a:fld>
            <a:endParaRPr lang="en-US" noProof="0" dirty="0"/>
          </a:p>
        </p:txBody>
      </p:sp>
      <p:pic>
        <p:nvPicPr>
          <p:cNvPr id="10" name="Picture 2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112D5EBC-8076-EC25-8488-3850D8CBA7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8872" y="3664680"/>
            <a:ext cx="8842248" cy="496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08830158-6913-1347-6F79-ADBFFCD1C7FF}"/>
              </a:ext>
            </a:extLst>
          </p:cNvPr>
          <p:cNvSpPr txBox="1"/>
          <p:nvPr/>
        </p:nvSpPr>
        <p:spPr>
          <a:xfrm>
            <a:off x="118872" y="2844225"/>
            <a:ext cx="5827236" cy="584775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3200" noProof="0" dirty="0"/>
              <a:t>The Lippmann-Schwinger equation</a:t>
            </a:r>
          </a:p>
        </p:txBody>
      </p:sp>
    </p:spTree>
    <p:extLst>
      <p:ext uri="{BB962C8B-B14F-4D97-AF65-F5344CB8AC3E}">
        <p14:creationId xmlns:p14="http://schemas.microsoft.com/office/powerpoint/2010/main" val="1401069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Azul cálido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Savon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1378</TotalTime>
  <Words>409</Words>
  <Application>Microsoft Office PowerPoint</Application>
  <PresentationFormat>Panorámica</PresentationFormat>
  <Paragraphs>96</Paragraphs>
  <Slides>28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33" baseType="lpstr">
      <vt:lpstr>Aptos</vt:lpstr>
      <vt:lpstr>Avenir Next LT Pro</vt:lpstr>
      <vt:lpstr>Cambria Math</vt:lpstr>
      <vt:lpstr>Garamond</vt:lpstr>
      <vt:lpstr>Savon</vt:lpstr>
      <vt:lpstr>Charged polaron at finite momentum</vt:lpstr>
      <vt:lpstr>System of study</vt:lpstr>
      <vt:lpstr>Presentación de PowerPoint</vt:lpstr>
      <vt:lpstr>Presentación de PowerPoint</vt:lpstr>
      <vt:lpstr>Presentación de PowerPoint</vt:lpstr>
      <vt:lpstr>Hamiltonian of the system H ̂</vt:lpstr>
      <vt:lpstr>Quasiparticle Properties</vt:lpstr>
      <vt:lpstr>Hamiltonian of the system H ̂</vt:lpstr>
      <vt:lpstr>Scattering-Length a=a(b)</vt:lpstr>
      <vt:lpstr>Scattering-Length a=a(b)</vt:lpstr>
      <vt:lpstr>Scattering-Length a=a(b)</vt:lpstr>
      <vt:lpstr>Calculation of self-energy</vt:lpstr>
      <vt:lpstr>General Interaction</vt:lpstr>
      <vt:lpstr>General Interaction</vt:lpstr>
      <vt:lpstr>General Interaction</vt:lpstr>
      <vt:lpstr>First Order Interaction</vt:lpstr>
      <vt:lpstr>Second Order Interaction</vt:lpstr>
      <vt:lpstr>quasiparticle properties</vt:lpstr>
      <vt:lpstr>Energy</vt:lpstr>
      <vt:lpstr>Energy</vt:lpstr>
      <vt:lpstr>Difference to free particle </vt:lpstr>
      <vt:lpstr>Decay rate</vt:lpstr>
      <vt:lpstr>Conclusions</vt:lpstr>
      <vt:lpstr>Backup</vt:lpstr>
      <vt:lpstr>Ion-Dipole Interaction</vt:lpstr>
      <vt:lpstr>Solution to    -Matrix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GROVER DAVID ANDRADE SANCHEZ</dc:creator>
  <cp:lastModifiedBy>GROVER DAVID ANDRADE SANCHEZ</cp:lastModifiedBy>
  <cp:revision>12</cp:revision>
  <dcterms:created xsi:type="dcterms:W3CDTF">2024-11-27T09:07:23Z</dcterms:created>
  <dcterms:modified xsi:type="dcterms:W3CDTF">2025-09-04T08:58:12Z</dcterms:modified>
</cp:coreProperties>
</file>