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2" r:id="rId1"/>
    <p:sldMasterId id="2147483765" r:id="rId2"/>
    <p:sldMasterId id="2147483790" r:id="rId3"/>
  </p:sldMasterIdLst>
  <p:notesMasterIdLst>
    <p:notesMasterId r:id="rId11"/>
  </p:notesMasterIdLst>
  <p:sldIdLst>
    <p:sldId id="256" r:id="rId4"/>
    <p:sldId id="257" r:id="rId5"/>
    <p:sldId id="261" r:id="rId6"/>
    <p:sldId id="264" r:id="rId7"/>
    <p:sldId id="258" r:id="rId8"/>
    <p:sldId id="263" r:id="rId9"/>
    <p:sldId id="260" r:id="rId10"/>
  </p:sldIdLst>
  <p:sldSz cx="12192000" cy="6858000"/>
  <p:notesSz cx="6858000" cy="9144000"/>
  <p:defaultTextStyle>
    <a:defPPr>
      <a:defRPr lang="de-DE"/>
    </a:defPPr>
    <a:lvl1pPr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panose="020B0403020202020204" pitchFamily="34" charset="0"/>
        <a:ea typeface="MS PGothic" panose="020B0600070205080204" pitchFamily="34" charset="-128"/>
        <a:cs typeface="+mn-cs"/>
        <a:sym typeface="Helvetica Light" panose="020B0403020202020204" pitchFamily="34" charset="0"/>
      </a:defRPr>
    </a:lvl1pPr>
    <a:lvl2pPr marL="457200" indent="-2286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panose="020B0403020202020204" pitchFamily="34" charset="0"/>
        <a:ea typeface="MS PGothic" panose="020B0600070205080204" pitchFamily="34" charset="-128"/>
        <a:cs typeface="+mn-cs"/>
        <a:sym typeface="Helvetica Light" panose="020B0403020202020204" pitchFamily="34" charset="0"/>
      </a:defRPr>
    </a:lvl2pPr>
    <a:lvl3pPr marL="914400" indent="-4572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panose="020B0403020202020204" pitchFamily="34" charset="0"/>
        <a:ea typeface="MS PGothic" panose="020B0600070205080204" pitchFamily="34" charset="-128"/>
        <a:cs typeface="+mn-cs"/>
        <a:sym typeface="Helvetica Light" panose="020B0403020202020204" pitchFamily="34" charset="0"/>
      </a:defRPr>
    </a:lvl3pPr>
    <a:lvl4pPr marL="1371600" indent="-6858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panose="020B0403020202020204" pitchFamily="34" charset="0"/>
        <a:ea typeface="MS PGothic" panose="020B0600070205080204" pitchFamily="34" charset="-128"/>
        <a:cs typeface="+mn-cs"/>
        <a:sym typeface="Helvetica Light" panose="020B0403020202020204" pitchFamily="34" charset="0"/>
      </a:defRPr>
    </a:lvl4pPr>
    <a:lvl5pPr marL="1828800" indent="-914400" algn="l" defTabSz="584200" rtl="0" eaLnBrk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panose="020B0403020202020204" pitchFamily="34" charset="0"/>
        <a:ea typeface="MS PGothic" panose="020B0600070205080204" pitchFamily="34" charset="-128"/>
        <a:cs typeface="+mn-cs"/>
        <a:sym typeface="Helvetica Light" panose="020B0403020202020204" pitchFamily="34" charset="0"/>
      </a:defRPr>
    </a:lvl5pPr>
    <a:lvl6pPr marL="2286000" algn="l" defTabSz="914400" rtl="0" eaLnBrk="1" latinLnBrk="0" hangingPunct="1">
      <a:defRPr sz="3600" kern="1200">
        <a:solidFill>
          <a:srgbClr val="000000"/>
        </a:solidFill>
        <a:latin typeface="Helvetica Light" panose="020B0403020202020204" pitchFamily="34" charset="0"/>
        <a:ea typeface="MS PGothic" panose="020B0600070205080204" pitchFamily="34" charset="-128"/>
        <a:cs typeface="+mn-cs"/>
        <a:sym typeface="Helvetica Light" panose="020B0403020202020204" pitchFamily="34" charset="0"/>
      </a:defRPr>
    </a:lvl6pPr>
    <a:lvl7pPr marL="2743200" algn="l" defTabSz="914400" rtl="0" eaLnBrk="1" latinLnBrk="0" hangingPunct="1">
      <a:defRPr sz="3600" kern="1200">
        <a:solidFill>
          <a:srgbClr val="000000"/>
        </a:solidFill>
        <a:latin typeface="Helvetica Light" panose="020B0403020202020204" pitchFamily="34" charset="0"/>
        <a:ea typeface="MS PGothic" panose="020B0600070205080204" pitchFamily="34" charset="-128"/>
        <a:cs typeface="+mn-cs"/>
        <a:sym typeface="Helvetica Light" panose="020B0403020202020204" pitchFamily="34" charset="0"/>
      </a:defRPr>
    </a:lvl7pPr>
    <a:lvl8pPr marL="3200400" algn="l" defTabSz="914400" rtl="0" eaLnBrk="1" latinLnBrk="0" hangingPunct="1">
      <a:defRPr sz="3600" kern="1200">
        <a:solidFill>
          <a:srgbClr val="000000"/>
        </a:solidFill>
        <a:latin typeface="Helvetica Light" panose="020B0403020202020204" pitchFamily="34" charset="0"/>
        <a:ea typeface="MS PGothic" panose="020B0600070205080204" pitchFamily="34" charset="-128"/>
        <a:cs typeface="+mn-cs"/>
        <a:sym typeface="Helvetica Light" panose="020B0403020202020204" pitchFamily="34" charset="0"/>
      </a:defRPr>
    </a:lvl8pPr>
    <a:lvl9pPr marL="3657600" algn="l" defTabSz="914400" rtl="0" eaLnBrk="1" latinLnBrk="0" hangingPunct="1">
      <a:defRPr sz="3600" kern="1200">
        <a:solidFill>
          <a:srgbClr val="000000"/>
        </a:solidFill>
        <a:latin typeface="Helvetica Light" panose="020B0403020202020204" pitchFamily="34" charset="0"/>
        <a:ea typeface="MS PGothic" panose="020B0600070205080204" pitchFamily="34" charset="-128"/>
        <a:cs typeface="+mn-cs"/>
        <a:sym typeface="Helvetica Light" panose="020B0403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17"/>
  </p:normalViewPr>
  <p:slideViewPr>
    <p:cSldViewPr snapToGrid="0">
      <p:cViewPr varScale="1">
        <p:scale>
          <a:sx n="135" d="100"/>
          <a:sy n="135" d="100"/>
        </p:scale>
        <p:origin x="5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77AF2-AFA5-8643-80B6-4BB5EAF2F965}" type="datetimeFigureOut">
              <a:rPr lang="en-AT" smtClean="0"/>
              <a:t>23.02.24</a:t>
            </a:fld>
            <a:endParaRPr lang="en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69C71-1E3F-0F49-9FC9-8625399AC9EA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633943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3805" y="2130848"/>
            <a:ext cx="10364391" cy="14700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9098" y="3886647"/>
            <a:ext cx="8533805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297905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4161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697515" y="312539"/>
            <a:ext cx="2601516" cy="593824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92969" y="312539"/>
            <a:ext cx="7661672" cy="593824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131653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 baseline="0">
                <a:solidFill>
                  <a:schemeClr val="accent2"/>
                </a:solidFill>
                <a:latin typeface="Futura Condensed ExtraBold" panose="020B0602020204020303" pitchFamily="34" charset="-79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aseline="0">
                <a:latin typeface="+mj-lt"/>
              </a:defRPr>
            </a:lvl1pPr>
            <a:lvl2pPr>
              <a:defRPr sz="2400" baseline="0">
                <a:latin typeface="+mj-lt"/>
              </a:defRPr>
            </a:lvl2pPr>
            <a:lvl3pPr>
              <a:defRPr sz="2000" baseline="0">
                <a:latin typeface="+mj-lt"/>
              </a:defRPr>
            </a:lvl3pPr>
            <a:lvl4pPr>
              <a:defRPr sz="1800" baseline="0">
                <a:latin typeface="+mj-lt"/>
              </a:defRPr>
            </a:lvl4pPr>
            <a:lvl5pPr>
              <a:defRPr sz="1600" baseline="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F0EC1-80C9-8649-B754-FC726EDB99D1}" type="datetime1">
              <a:rPr lang="en-US" smtClean="0"/>
              <a:t>2/23/24</a:t>
            </a:fld>
            <a:endParaRPr lang="en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BA4C-5D66-8341-8976-DAE43D33000D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4224994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908"/>
            <a:ext cx="9144000" cy="2387576"/>
          </a:xfrm>
        </p:spPr>
        <p:txBody>
          <a:bodyPr anchor="b"/>
          <a:lstStyle>
            <a:lvl1pPr algn="ctr">
              <a:defRPr sz="4219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13"/>
            <a:ext cx="9144000" cy="1655340"/>
          </a:xfrm>
        </p:spPr>
        <p:txBody>
          <a:bodyPr/>
          <a:lstStyle>
            <a:lvl1pPr marL="0" indent="0" algn="ctr">
              <a:buNone/>
              <a:defRPr sz="1687"/>
            </a:lvl1pPr>
            <a:lvl2pPr marL="321457" indent="0" algn="ctr">
              <a:buNone/>
              <a:defRPr sz="1406"/>
            </a:lvl2pPr>
            <a:lvl3pPr marL="642915" indent="0" algn="ctr">
              <a:buNone/>
              <a:defRPr sz="1266"/>
            </a:lvl3pPr>
            <a:lvl4pPr marL="964372" indent="0" algn="ctr">
              <a:buNone/>
              <a:defRPr sz="1125"/>
            </a:lvl4pPr>
            <a:lvl5pPr marL="1285829" indent="0" algn="ctr">
              <a:buNone/>
              <a:defRPr sz="1125"/>
            </a:lvl5pPr>
            <a:lvl6pPr marL="1607287" indent="0" algn="ctr">
              <a:buNone/>
              <a:defRPr sz="1125"/>
            </a:lvl6pPr>
            <a:lvl7pPr marL="1928744" indent="0" algn="ctr">
              <a:buNone/>
              <a:defRPr sz="1125"/>
            </a:lvl7pPr>
            <a:lvl8pPr marL="2250201" indent="0" algn="ctr">
              <a:buNone/>
              <a:defRPr sz="1125"/>
            </a:lvl8pPr>
            <a:lvl9pPr marL="2571659" indent="0" algn="ctr">
              <a:buNone/>
              <a:defRPr sz="1125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710E21-2B7E-BA73-16FF-54A6090C8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FD5CA-B97D-C247-B038-F8C2B37051C6}" type="datetimeFigureOut">
              <a:rPr lang="de-DE"/>
              <a:pPr>
                <a:defRPr/>
              </a:pPr>
              <a:t>23.02.24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9F9DA88-9BA9-9696-1625-F74E850A8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23B092-5D6C-264F-05B5-F4F42D78B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4BED7-EC00-C941-AA0A-6B291CE46F04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1448091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4B0900-03DE-54AB-9AAE-DBD8352D5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CC7B7-5D69-474A-B2A3-36B40D2D6CC4}" type="datetimeFigureOut">
              <a:rPr lang="de-DE"/>
              <a:pPr>
                <a:defRPr/>
              </a:pPr>
              <a:t>23.02.24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783388-E762-A52C-3273-3B8D28AEB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DA19AD4-18CC-D4CF-DC83-A5482B5F6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64D3C-4413-FE42-860E-62667463D0DD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2891256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950" y="1710036"/>
            <a:ext cx="10516195" cy="2851919"/>
          </a:xfrm>
        </p:spPr>
        <p:txBody>
          <a:bodyPr anchor="b"/>
          <a:lstStyle>
            <a:lvl1pPr>
              <a:defRPr sz="4219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950" y="4589859"/>
            <a:ext cx="10516195" cy="1500188"/>
          </a:xfrm>
        </p:spPr>
        <p:txBody>
          <a:bodyPr/>
          <a:lstStyle>
            <a:lvl1pPr marL="0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1pPr>
            <a:lvl2pPr marL="321457" indent="0">
              <a:buNone/>
              <a:defRPr sz="1406">
                <a:solidFill>
                  <a:schemeClr val="tx1">
                    <a:tint val="75000"/>
                  </a:schemeClr>
                </a:solidFill>
              </a:defRPr>
            </a:lvl2pPr>
            <a:lvl3pPr marL="642915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3pPr>
            <a:lvl4pPr marL="964372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4pPr>
            <a:lvl5pPr marL="128582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5pPr>
            <a:lvl6pPr marL="1607287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6pPr>
            <a:lvl7pPr marL="1928744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7pPr>
            <a:lvl8pPr marL="2250201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8pPr>
            <a:lvl9pPr marL="257165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A1576E-CC2D-4F1A-52EC-C9F238C48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7655D-FF7A-D54E-B736-F401C0C36697}" type="datetimeFigureOut">
              <a:rPr lang="de-DE"/>
              <a:pPr>
                <a:defRPr/>
              </a:pPr>
              <a:t>23.02.24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57CB41-4A42-5F09-24FB-5F8DAC47C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0C9E29-68F2-553D-6EF7-49837FBE6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F2B17-9AA0-D04A-A309-62BBF9F8E926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1367484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7903" y="1826122"/>
            <a:ext cx="5186660" cy="43509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67437" y="1826122"/>
            <a:ext cx="5186661" cy="43509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251F97BC-6213-45D5-1CE4-A8325DFB3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CE4FB-43CD-FD42-AF68-BE56ED275D9A}" type="datetimeFigureOut">
              <a:rPr lang="de-DE"/>
              <a:pPr>
                <a:defRPr/>
              </a:pPr>
              <a:t>23.02.24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FADC498-ECF3-906C-7C81-218937A6B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0258AB0D-E2F5-939F-954A-ACD85B851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39F67-BB15-BC4E-BA57-215297044419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41835564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391" y="365001"/>
            <a:ext cx="10516195" cy="13260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391" y="1681014"/>
            <a:ext cx="5158383" cy="823764"/>
          </a:xfr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391" y="2504777"/>
            <a:ext cx="5158383" cy="36846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1903" y="1681014"/>
            <a:ext cx="5183683" cy="823764"/>
          </a:xfr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1903" y="2504777"/>
            <a:ext cx="5183683" cy="36846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262D173B-DBB4-324E-C0F9-B1F715ACF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86286-F124-6B44-9FA1-398F21948175}" type="datetimeFigureOut">
              <a:rPr lang="de-DE"/>
              <a:pPr>
                <a:defRPr/>
              </a:pPr>
              <a:t>23.02.24</a:t>
            </a:fld>
            <a:endParaRPr lang="de-DE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5A256B4E-568A-607B-4585-E68DC5331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3C369E18-F2A2-0992-23EE-1B4012296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68CBA-6F77-5341-9363-7A567A47630C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33658434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93A87103-4B3E-C216-60FD-77A30EA4F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93AF0-104B-3D49-9F22-80D9C6455DA5}" type="datetimeFigureOut">
              <a:rPr lang="de-DE"/>
              <a:pPr>
                <a:defRPr/>
              </a:pPr>
              <a:t>23.02.24</a:t>
            </a:fld>
            <a:endParaRPr lang="de-DE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95966C38-AAB0-721B-B80C-C7785E4B2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0ADD5BCE-1655-1EFB-E10E-D80470C1A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F94EE-2295-864E-8075-A8CB55E38A46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731569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BBF0BA19-4981-3696-142D-558E3FE2E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7C51B-C24D-1F4C-B6D3-7FF6B8C8F75E}" type="datetimeFigureOut">
              <a:rPr lang="de-DE"/>
              <a:pPr>
                <a:defRPr/>
              </a:pPr>
              <a:t>23.02.24</a:t>
            </a:fld>
            <a:endParaRPr lang="de-DE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D90118AC-7295-E1F9-AA95-7C0483A67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F2630760-EC77-8FCD-6B1F-909858328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12B240-023D-7E4E-BDFE-A1F306700A4B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2825744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3241639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391" y="457646"/>
            <a:ext cx="3932039" cy="1599531"/>
          </a:xfrm>
        </p:spPr>
        <p:txBody>
          <a:bodyPr anchor="b"/>
          <a:lstStyle>
            <a:lvl1pPr>
              <a:defRPr sz="225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684" y="987847"/>
            <a:ext cx="6171902" cy="4873377"/>
          </a:xfrm>
        </p:spPr>
        <p:txBody>
          <a:bodyPr/>
          <a:lstStyle>
            <a:lvl1pPr>
              <a:defRPr sz="2250"/>
            </a:lvl1pPr>
            <a:lvl2pPr>
              <a:defRPr sz="1969"/>
            </a:lvl2pPr>
            <a:lvl3pPr>
              <a:defRPr sz="1687"/>
            </a:lvl3pPr>
            <a:lvl4pPr>
              <a:defRPr sz="1406"/>
            </a:lvl4pPr>
            <a:lvl5pPr>
              <a:defRPr sz="1406"/>
            </a:lvl5pPr>
            <a:lvl6pPr>
              <a:defRPr sz="1406"/>
            </a:lvl6pPr>
            <a:lvl7pPr>
              <a:defRPr sz="1406"/>
            </a:lvl7pPr>
            <a:lvl8pPr>
              <a:defRPr sz="1406"/>
            </a:lvl8pPr>
            <a:lvl9pPr>
              <a:defRPr sz="140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391" y="2057177"/>
            <a:ext cx="3932039" cy="3811860"/>
          </a:xfrm>
        </p:spPr>
        <p:txBody>
          <a:bodyPr/>
          <a:lstStyle>
            <a:lvl1pPr marL="0" indent="0">
              <a:buNone/>
              <a:defRPr sz="1125"/>
            </a:lvl1pPr>
            <a:lvl2pPr marL="321457" indent="0">
              <a:buNone/>
              <a:defRPr sz="984"/>
            </a:lvl2pPr>
            <a:lvl3pPr marL="642915" indent="0">
              <a:buNone/>
              <a:defRPr sz="844"/>
            </a:lvl3pPr>
            <a:lvl4pPr marL="964372" indent="0">
              <a:buNone/>
              <a:defRPr sz="703"/>
            </a:lvl4pPr>
            <a:lvl5pPr marL="1285829" indent="0">
              <a:buNone/>
              <a:defRPr sz="703"/>
            </a:lvl5pPr>
            <a:lvl6pPr marL="1607287" indent="0">
              <a:buNone/>
              <a:defRPr sz="703"/>
            </a:lvl6pPr>
            <a:lvl7pPr marL="1928744" indent="0">
              <a:buNone/>
              <a:defRPr sz="703"/>
            </a:lvl7pPr>
            <a:lvl8pPr marL="2250201" indent="0">
              <a:buNone/>
              <a:defRPr sz="703"/>
            </a:lvl8pPr>
            <a:lvl9pPr marL="2571659" indent="0">
              <a:buNone/>
              <a:defRPr sz="7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79074807-C0DE-92E5-A320-F72608B96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F4396-5147-ED49-8349-9B449F5A6B92}" type="datetimeFigureOut">
              <a:rPr lang="de-DE"/>
              <a:pPr>
                <a:defRPr/>
              </a:pPr>
              <a:t>23.02.24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DB5FB0E3-4B69-550A-2461-DA7BFD8E5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D79F969E-184C-5921-C412-40E483762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5FC0A-F3B3-8C44-8C47-7DBD62D15A1C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5195365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391" y="457646"/>
            <a:ext cx="3932039" cy="1599531"/>
          </a:xfrm>
        </p:spPr>
        <p:txBody>
          <a:bodyPr anchor="b"/>
          <a:lstStyle>
            <a:lvl1pPr>
              <a:defRPr sz="225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684" y="987847"/>
            <a:ext cx="6171902" cy="4873377"/>
          </a:xfrm>
        </p:spPr>
        <p:txBody>
          <a:bodyPr rtlCol="0">
            <a:normAutofit/>
          </a:bodyPr>
          <a:lstStyle>
            <a:lvl1pPr marL="0" indent="0">
              <a:buNone/>
              <a:defRPr sz="2250"/>
            </a:lvl1pPr>
            <a:lvl2pPr marL="321457" indent="0">
              <a:buNone/>
              <a:defRPr sz="1969"/>
            </a:lvl2pPr>
            <a:lvl3pPr marL="642915" indent="0">
              <a:buNone/>
              <a:defRPr sz="1687"/>
            </a:lvl3pPr>
            <a:lvl4pPr marL="964372" indent="0">
              <a:buNone/>
              <a:defRPr sz="1406"/>
            </a:lvl4pPr>
            <a:lvl5pPr marL="1285829" indent="0">
              <a:buNone/>
              <a:defRPr sz="1406"/>
            </a:lvl5pPr>
            <a:lvl6pPr marL="1607287" indent="0">
              <a:buNone/>
              <a:defRPr sz="1406"/>
            </a:lvl6pPr>
            <a:lvl7pPr marL="1928744" indent="0">
              <a:buNone/>
              <a:defRPr sz="1406"/>
            </a:lvl7pPr>
            <a:lvl8pPr marL="2250201" indent="0">
              <a:buNone/>
              <a:defRPr sz="1406"/>
            </a:lvl8pPr>
            <a:lvl9pPr marL="2571659" indent="0">
              <a:buNone/>
              <a:defRPr sz="1406"/>
            </a:lvl9pPr>
          </a:lstStyle>
          <a:p>
            <a:pPr lvl="0"/>
            <a:r>
              <a:rPr lang="en-US" noProof="0"/>
              <a:t>Click icon to add picture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391" y="2057177"/>
            <a:ext cx="3932039" cy="3811860"/>
          </a:xfrm>
        </p:spPr>
        <p:txBody>
          <a:bodyPr/>
          <a:lstStyle>
            <a:lvl1pPr marL="0" indent="0">
              <a:buNone/>
              <a:defRPr sz="1125"/>
            </a:lvl1pPr>
            <a:lvl2pPr marL="321457" indent="0">
              <a:buNone/>
              <a:defRPr sz="984"/>
            </a:lvl2pPr>
            <a:lvl3pPr marL="642915" indent="0">
              <a:buNone/>
              <a:defRPr sz="844"/>
            </a:lvl3pPr>
            <a:lvl4pPr marL="964372" indent="0">
              <a:buNone/>
              <a:defRPr sz="703"/>
            </a:lvl4pPr>
            <a:lvl5pPr marL="1285829" indent="0">
              <a:buNone/>
              <a:defRPr sz="703"/>
            </a:lvl5pPr>
            <a:lvl6pPr marL="1607287" indent="0">
              <a:buNone/>
              <a:defRPr sz="703"/>
            </a:lvl6pPr>
            <a:lvl7pPr marL="1928744" indent="0">
              <a:buNone/>
              <a:defRPr sz="703"/>
            </a:lvl7pPr>
            <a:lvl8pPr marL="2250201" indent="0">
              <a:buNone/>
              <a:defRPr sz="703"/>
            </a:lvl8pPr>
            <a:lvl9pPr marL="2571659" indent="0">
              <a:buNone/>
              <a:defRPr sz="7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C5BC1D1A-5C3C-8C2E-0BEA-6AA3EBDDF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1415-E98D-7246-B044-FD0DCD522FE4}" type="datetimeFigureOut">
              <a:rPr lang="de-DE"/>
              <a:pPr>
                <a:defRPr/>
              </a:pPr>
              <a:t>23.02.24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F9790A9E-7839-8AFC-D4E4-4C8DE94EF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E56B9F9D-DECA-9D5B-7D14-A954B0FF1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4FED5-128E-A24A-BFBC-3BC951299389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323596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5D4261-F720-1B21-9EE0-1F53A56B2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E89F0-166E-D648-909D-B411B840E95B}" type="datetimeFigureOut">
              <a:rPr lang="de-DE"/>
              <a:pPr>
                <a:defRPr/>
              </a:pPr>
              <a:t>23.02.24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99B2B2-0FB7-46EB-E188-7834E3C6D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CF6CC3-84E9-A39A-8428-F1BE7A886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FE5D5-143F-284A-929A-D357E7510B79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37150389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5794" y="365001"/>
            <a:ext cx="2628305" cy="581211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7903" y="365001"/>
            <a:ext cx="7745016" cy="581211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C8298DD-0ED9-3B7F-BF3E-36ED93D95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90094-F05F-144E-A202-F7B3C11EF080}" type="datetimeFigureOut">
              <a:rPr lang="de-DE"/>
              <a:pPr>
                <a:defRPr/>
              </a:pPr>
              <a:t>23.02.24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F134F6-50AB-BFDB-A5A2-06448CBEB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791460-0EE6-20A6-8207-5D3E7A690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D1DC5-50E9-CE4D-B8A2-28821E7C0233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33095302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A8A48-9077-36A8-B8F3-CF17BBED93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B2DC07-88EB-2222-17FC-1DDCB5491F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2D37C-3DC3-5680-34EC-AE1A161D4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50B9F-43EF-F70A-C686-793F13AFD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8D0323-B8DA-D1FD-CACD-2FD30E100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730632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480E5-96EE-DCDB-D105-BFDB8AE84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2505C-ACF0-9E6D-A14B-A443166B89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4F4D5C-17A4-ABB4-379E-00BE790C9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F0EC1-80C9-8649-B754-FC726EDB99D1}" type="datetime1">
              <a:rPr lang="en-US" smtClean="0"/>
              <a:t>2/23/24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062F1-2A55-64C6-D752-A7BEAFCC0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5193FD-3153-476F-D209-8E728B6B3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BA4C-5D66-8341-8976-DAE43D33000D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2469482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7F456-B421-DE86-5EC5-3980268A2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E88CEE-BFA8-EFA8-5FD6-F07D0CF37B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C5D4EC-6375-734B-CF90-EDF016CB5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0341E-6D40-C879-3EE3-2C2568462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CDF222-54B0-FAA1-F196-56545A26F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609355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3DD3E-009D-85A0-EE1D-44D913E73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D279D-3811-2990-F898-DB7BA36C7C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5B570B-DB9D-E190-8FCC-EF8DF1B3E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C213B6-FEE7-E26B-ED85-9C46E1BD2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D848EF-69C3-1A33-7232-56D1A4600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C7AC9A-2EF0-B51F-FD9E-8E7B58061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28677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92CCB-13DF-5C35-FBA2-2C142033E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0ADCD1-D771-F1F4-FCAB-610A369EA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612F2C-93CB-447E-14BE-9E5FBA1E32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9822F4-6732-FF9B-1E1E-E419C98D18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4BF0DA-BDD1-4876-826D-15233A47E3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D2D41D-CFD8-C2D8-4CCF-BF39F23FB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E17137-4604-B5D4-1C66-C4BEAAF83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1CB7C9-68F6-A0DE-3B6F-7305AA235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027056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F8227-1202-C684-35C0-EDDAA3C60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68C74F-8FF7-8569-56E4-A377FB118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BDC585-8418-3E05-2EDB-108370221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317D43-7331-A1D7-2DEE-E09AD8ED0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1321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2918" y="4406801"/>
            <a:ext cx="10362902" cy="1361777"/>
          </a:xfrm>
        </p:spPr>
        <p:txBody>
          <a:bodyPr anchor="t"/>
          <a:lstStyle>
            <a:lvl1pPr algn="l">
              <a:defRPr sz="2812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2918" y="2906613"/>
            <a:ext cx="10362902" cy="1500188"/>
          </a:xfrm>
        </p:spPr>
        <p:txBody>
          <a:bodyPr anchor="b"/>
          <a:lstStyle>
            <a:lvl1pPr marL="0" indent="0">
              <a:buNone/>
              <a:defRPr sz="1406"/>
            </a:lvl1pPr>
            <a:lvl2pPr marL="321457" indent="0">
              <a:buNone/>
              <a:defRPr sz="1266"/>
            </a:lvl2pPr>
            <a:lvl3pPr marL="642915" indent="0">
              <a:buNone/>
              <a:defRPr sz="1125"/>
            </a:lvl3pPr>
            <a:lvl4pPr marL="964372" indent="0">
              <a:buNone/>
              <a:defRPr sz="984"/>
            </a:lvl4pPr>
            <a:lvl5pPr marL="1285829" indent="0">
              <a:buNone/>
              <a:defRPr sz="984"/>
            </a:lvl5pPr>
            <a:lvl6pPr marL="1607287" indent="0">
              <a:buNone/>
              <a:defRPr sz="984"/>
            </a:lvl6pPr>
            <a:lvl7pPr marL="1928744" indent="0">
              <a:buNone/>
              <a:defRPr sz="984"/>
            </a:lvl7pPr>
            <a:lvl8pPr marL="2250201" indent="0">
              <a:buNone/>
              <a:defRPr sz="984"/>
            </a:lvl8pPr>
            <a:lvl9pPr marL="2571659" indent="0">
              <a:buNone/>
              <a:defRPr sz="98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8690495"/>
      </p:ext>
    </p:extLst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E3B7C9-78D7-00C4-3170-B8ED8D5E6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5C5DBE-B60F-E24E-556F-C9AAE660C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0DCE92-8CEE-2D29-DC94-741AC64F5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35338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88563-2D7A-5582-63B3-FDC378398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7F9EA-873F-E193-A4C1-0445D757B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2692B2-5B08-67B3-F239-90FB7DE301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CB8D1-393D-B471-1B97-CC889DA65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420E62-D898-B979-B4CD-D361016DF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C235B-B4E7-BC97-D214-7C40A0ED1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62373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ED3D1-F2EE-1C36-0052-EB6544BAB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234C61-04AF-5038-3DC0-2BEA049990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281822-4588-0CF4-B1BC-ABF6BF981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243717-29E0-A50F-4D40-1889D6821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309A6A-C18C-449C-23B9-FFFB0206B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AF991D-D1B8-65F4-B76F-18706EF35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6747"/>
      </p:ext>
    </p:extLst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7BDC5-CE51-248E-D108-647DA9379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DE3EB6-000B-97C7-B988-920AE4307E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C15191-C29F-FCAA-760D-61ED8ABCA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49C15-A3CD-468C-1ABC-58AEA15A8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752A95-617E-70A8-949E-AB661A67C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88648"/>
      </p:ext>
    </p:extLst>
  </p:cSld>
  <p:clrMapOvr>
    <a:masterClrMapping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CA3FC0-6D75-6B58-CF6E-9A6E2F8F64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ABF8E6-DCF0-DCE8-9F43-1623924276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EBE97-7C32-5364-951D-542209AED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631-0EA2-8F4A-A389-8D565469E644}" type="datetimeFigureOut">
              <a:rPr lang="en-US" smtClean="0"/>
              <a:t>2/23/24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A9EC73-A890-4C50-2BD4-A4517542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23FA4-D196-2F29-D5F1-39372869C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3DE2-1C19-D14E-82DC-561B47F03F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54743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92969" y="1830586"/>
            <a:ext cx="5131594" cy="4420195"/>
          </a:xfrm>
        </p:spPr>
        <p:txBody>
          <a:bodyPr/>
          <a:lstStyle>
            <a:lvl1pPr>
              <a:defRPr sz="1969"/>
            </a:lvl1pPr>
            <a:lvl2pPr>
              <a:defRPr sz="1687"/>
            </a:lvl2pPr>
            <a:lvl3pPr>
              <a:defRPr sz="1406"/>
            </a:lvl3pPr>
            <a:lvl4pPr>
              <a:defRPr sz="1266"/>
            </a:lvl4pPr>
            <a:lvl5pPr>
              <a:defRPr sz="1266"/>
            </a:lvl5pPr>
            <a:lvl6pPr>
              <a:defRPr sz="1266"/>
            </a:lvl6pPr>
            <a:lvl7pPr>
              <a:defRPr sz="1266"/>
            </a:lvl7pPr>
            <a:lvl8pPr>
              <a:defRPr sz="1266"/>
            </a:lvl8pPr>
            <a:lvl9pPr>
              <a:defRPr sz="126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67437" y="1830586"/>
            <a:ext cx="5131594" cy="4420195"/>
          </a:xfrm>
        </p:spPr>
        <p:txBody>
          <a:bodyPr/>
          <a:lstStyle>
            <a:lvl1pPr>
              <a:defRPr sz="1969"/>
            </a:lvl1pPr>
            <a:lvl2pPr>
              <a:defRPr sz="1687"/>
            </a:lvl2pPr>
            <a:lvl3pPr>
              <a:defRPr sz="1406"/>
            </a:lvl3pPr>
            <a:lvl4pPr>
              <a:defRPr sz="1266"/>
            </a:lvl4pPr>
            <a:lvl5pPr>
              <a:defRPr sz="1266"/>
            </a:lvl5pPr>
            <a:lvl6pPr>
              <a:defRPr sz="1266"/>
            </a:lvl6pPr>
            <a:lvl7pPr>
              <a:defRPr sz="1266"/>
            </a:lvl7pPr>
            <a:lvl8pPr>
              <a:defRPr sz="1266"/>
            </a:lvl8pPr>
            <a:lvl9pPr>
              <a:defRPr sz="126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1777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0196" y="274588"/>
            <a:ext cx="1097160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0196" y="1534791"/>
            <a:ext cx="5386090" cy="639589"/>
          </a:xfr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0196" y="2174379"/>
            <a:ext cx="5386090" cy="3951387"/>
          </a:xfrm>
        </p:spPr>
        <p:txBody>
          <a:bodyPr/>
          <a:lstStyle>
            <a:lvl1pPr>
              <a:defRPr sz="1687"/>
            </a:lvl1pPr>
            <a:lvl2pPr>
              <a:defRPr sz="1406"/>
            </a:lvl2pPr>
            <a:lvl3pPr>
              <a:defRPr sz="1266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2739" y="1534791"/>
            <a:ext cx="5389066" cy="639589"/>
          </a:xfr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739" y="2174379"/>
            <a:ext cx="5389066" cy="3951387"/>
          </a:xfrm>
        </p:spPr>
        <p:txBody>
          <a:bodyPr/>
          <a:lstStyle>
            <a:lvl1pPr>
              <a:defRPr sz="1687"/>
            </a:lvl1pPr>
            <a:lvl2pPr>
              <a:defRPr sz="1406"/>
            </a:lvl2pPr>
            <a:lvl3pPr>
              <a:defRPr sz="1266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381640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36995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876857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0196" y="273473"/>
            <a:ext cx="4010918" cy="1161975"/>
          </a:xfrm>
        </p:spPr>
        <p:txBody>
          <a:bodyPr anchor="b"/>
          <a:lstStyle>
            <a:lvl1pPr algn="l">
              <a:defRPr sz="1406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965" y="273472"/>
            <a:ext cx="6814839" cy="5852294"/>
          </a:xfrm>
        </p:spPr>
        <p:txBody>
          <a:bodyPr/>
          <a:lstStyle>
            <a:lvl1pPr>
              <a:defRPr sz="2250"/>
            </a:lvl1pPr>
            <a:lvl2pPr>
              <a:defRPr sz="1969"/>
            </a:lvl2pPr>
            <a:lvl3pPr>
              <a:defRPr sz="1687"/>
            </a:lvl3pPr>
            <a:lvl4pPr>
              <a:defRPr sz="1406"/>
            </a:lvl4pPr>
            <a:lvl5pPr>
              <a:defRPr sz="1406"/>
            </a:lvl5pPr>
            <a:lvl6pPr>
              <a:defRPr sz="1406"/>
            </a:lvl6pPr>
            <a:lvl7pPr>
              <a:defRPr sz="1406"/>
            </a:lvl7pPr>
            <a:lvl8pPr>
              <a:defRPr sz="1406"/>
            </a:lvl8pPr>
            <a:lvl9pPr>
              <a:defRPr sz="140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10196" y="1435448"/>
            <a:ext cx="4010918" cy="4690318"/>
          </a:xfrm>
        </p:spPr>
        <p:txBody>
          <a:bodyPr/>
          <a:lstStyle>
            <a:lvl1pPr marL="0" indent="0">
              <a:buNone/>
              <a:defRPr sz="984"/>
            </a:lvl1pPr>
            <a:lvl2pPr marL="321457" indent="0">
              <a:buNone/>
              <a:defRPr sz="844"/>
            </a:lvl2pPr>
            <a:lvl3pPr marL="642915" indent="0">
              <a:buNone/>
              <a:defRPr sz="703"/>
            </a:lvl3pPr>
            <a:lvl4pPr marL="964372" indent="0">
              <a:buNone/>
              <a:defRPr sz="633"/>
            </a:lvl4pPr>
            <a:lvl5pPr marL="1285829" indent="0">
              <a:buNone/>
              <a:defRPr sz="633"/>
            </a:lvl5pPr>
            <a:lvl6pPr marL="1607287" indent="0">
              <a:buNone/>
              <a:defRPr sz="633"/>
            </a:lvl6pPr>
            <a:lvl7pPr marL="1928744" indent="0">
              <a:buNone/>
              <a:defRPr sz="633"/>
            </a:lvl7pPr>
            <a:lvl8pPr marL="2250201" indent="0">
              <a:buNone/>
              <a:defRPr sz="633"/>
            </a:lvl8pPr>
            <a:lvl9pPr marL="2571659" indent="0">
              <a:buNone/>
              <a:defRPr sz="6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8260493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0180" y="4800824"/>
            <a:ext cx="7314903" cy="567035"/>
          </a:xfrm>
        </p:spPr>
        <p:txBody>
          <a:bodyPr anchor="b"/>
          <a:lstStyle>
            <a:lvl1pPr algn="l">
              <a:defRPr sz="1406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90180" y="612800"/>
            <a:ext cx="7314903" cy="4114354"/>
          </a:xfrm>
        </p:spPr>
        <p:txBody>
          <a:bodyPr/>
          <a:lstStyle>
            <a:lvl1pPr marL="0" indent="0">
              <a:buNone/>
              <a:defRPr sz="2250"/>
            </a:lvl1pPr>
            <a:lvl2pPr marL="321457" indent="0">
              <a:buNone/>
              <a:defRPr sz="1969"/>
            </a:lvl2pPr>
            <a:lvl3pPr marL="642915" indent="0">
              <a:buNone/>
              <a:defRPr sz="1687"/>
            </a:lvl3pPr>
            <a:lvl4pPr marL="964372" indent="0">
              <a:buNone/>
              <a:defRPr sz="1406"/>
            </a:lvl4pPr>
            <a:lvl5pPr marL="1285829" indent="0">
              <a:buNone/>
              <a:defRPr sz="1406"/>
            </a:lvl5pPr>
            <a:lvl6pPr marL="1607287" indent="0">
              <a:buNone/>
              <a:defRPr sz="1406"/>
            </a:lvl6pPr>
            <a:lvl7pPr marL="1928744" indent="0">
              <a:buNone/>
              <a:defRPr sz="1406"/>
            </a:lvl7pPr>
            <a:lvl8pPr marL="2250201" indent="0">
              <a:buNone/>
              <a:defRPr sz="1406"/>
            </a:lvl8pPr>
            <a:lvl9pPr marL="2571659" indent="0">
              <a:buNone/>
              <a:defRPr sz="1406"/>
            </a:lvl9pPr>
          </a:lstStyle>
          <a:p>
            <a:pPr lvl="0"/>
            <a:r>
              <a:rPr lang="en-US" noProof="0">
                <a:sym typeface="Palatino" charset="0"/>
              </a:rPr>
              <a:t>Click icon to add picture</a:t>
            </a:r>
            <a:endParaRPr lang="de-DE" noProof="0">
              <a:sym typeface="Palatino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90180" y="5367859"/>
            <a:ext cx="7314903" cy="804788"/>
          </a:xfrm>
        </p:spPr>
        <p:txBody>
          <a:bodyPr/>
          <a:lstStyle>
            <a:lvl1pPr marL="0" indent="0">
              <a:buNone/>
              <a:defRPr sz="984"/>
            </a:lvl1pPr>
            <a:lvl2pPr marL="321457" indent="0">
              <a:buNone/>
              <a:defRPr sz="844"/>
            </a:lvl2pPr>
            <a:lvl3pPr marL="642915" indent="0">
              <a:buNone/>
              <a:defRPr sz="703"/>
            </a:lvl3pPr>
            <a:lvl4pPr marL="964372" indent="0">
              <a:buNone/>
              <a:defRPr sz="633"/>
            </a:lvl4pPr>
            <a:lvl5pPr marL="1285829" indent="0">
              <a:buNone/>
              <a:defRPr sz="633"/>
            </a:lvl5pPr>
            <a:lvl6pPr marL="1607287" indent="0">
              <a:buNone/>
              <a:defRPr sz="633"/>
            </a:lvl6pPr>
            <a:lvl7pPr marL="1928744" indent="0">
              <a:buNone/>
              <a:defRPr sz="633"/>
            </a:lvl7pPr>
            <a:lvl8pPr marL="2250201" indent="0">
              <a:buNone/>
              <a:defRPr sz="633"/>
            </a:lvl8pPr>
            <a:lvl9pPr marL="2571659" indent="0">
              <a:buNone/>
              <a:defRPr sz="6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4679381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1B5BCB89-4F01-329D-5C23-F7D63192F5A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92969" y="312539"/>
            <a:ext cx="10406063" cy="1518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>
                <a:sym typeface="Brandon Grotesque Black" pitchFamily="34" charset="0"/>
              </a:rPr>
              <a:t>Mastertitelformat bearbeiten</a:t>
            </a:r>
            <a:endParaRPr lang="de-DE" altLang="de-DE">
              <a:sym typeface="Brandon Grotesque Black" pitchFamily="34" charset="0"/>
            </a:endParaRP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B59F80FC-8BC7-5417-9C80-33C899B6850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92969" y="1830586"/>
            <a:ext cx="10406063" cy="4420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>
                <a:sym typeface="Palatino" pitchFamily="2" charset="77"/>
              </a:rPr>
              <a:t>Mastertextformat bearbeiten</a:t>
            </a:r>
          </a:p>
          <a:p>
            <a:pPr lvl="1"/>
            <a:r>
              <a:rPr lang="de-AT" altLang="de-DE">
                <a:sym typeface="Palatino" pitchFamily="2" charset="77"/>
              </a:rPr>
              <a:t>Zweite Ebene</a:t>
            </a:r>
          </a:p>
          <a:p>
            <a:pPr lvl="2"/>
            <a:r>
              <a:rPr lang="de-AT" altLang="de-DE">
                <a:sym typeface="Palatino" pitchFamily="2" charset="77"/>
              </a:rPr>
              <a:t>Dritte Ebene</a:t>
            </a:r>
          </a:p>
          <a:p>
            <a:pPr lvl="3"/>
            <a:r>
              <a:rPr lang="de-AT" altLang="de-DE">
                <a:sym typeface="Palatino" pitchFamily="2" charset="77"/>
              </a:rPr>
              <a:t>Vierte Ebene</a:t>
            </a:r>
          </a:p>
          <a:p>
            <a:pPr lvl="4"/>
            <a:r>
              <a:rPr lang="de-AT" altLang="de-DE">
                <a:sym typeface="Palatino" pitchFamily="2" charset="77"/>
              </a:rPr>
              <a:t>Fünfte Ebene</a:t>
            </a:r>
            <a:endParaRPr lang="de-DE" altLang="de-DE">
              <a:sym typeface="Palatino" pitchFamily="2" charset="77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AB35DDD-B4A6-43E6-B6B1-F46897109020}"/>
              </a:ext>
            </a:extLst>
          </p:cNvPr>
          <p:cNvSpPr/>
          <p:nvPr/>
        </p:nvSpPr>
        <p:spPr bwMode="auto">
          <a:xfrm>
            <a:off x="3585270" y="721552"/>
            <a:ext cx="8606730" cy="266933"/>
          </a:xfrm>
          <a:prstGeom prst="rect">
            <a:avLst/>
          </a:prstGeom>
          <a:solidFill>
            <a:srgbClr val="0047BB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35719" tIns="35719" rIns="35719" bIns="35719" anchor="ctr">
            <a:spAutoFit/>
          </a:bodyPr>
          <a:lstStyle/>
          <a:p>
            <a:pPr algn="ctr" eaLnBrk="1">
              <a:defRPr/>
            </a:pPr>
            <a:endParaRPr lang="de-AT" sz="1266">
              <a:solidFill>
                <a:srgbClr val="000000"/>
              </a:solidFill>
              <a:latin typeface="Helvetica Light" charset="0"/>
              <a:cs typeface="Helvetica Light" charset="0"/>
              <a:sym typeface="Helvetica Light" charset="0"/>
            </a:endParaRPr>
          </a:p>
        </p:txBody>
      </p:sp>
      <p:pic>
        <p:nvPicPr>
          <p:cNvPr id="1029" name="Grafik 1">
            <a:extLst>
              <a:ext uri="{FF2B5EF4-FFF2-40B4-BE49-F238E27FC236}">
                <a16:creationId xmlns:a16="http://schemas.microsoft.com/office/drawing/2014/main" id="{495D4E01-1A9B-1298-C2F4-679717EB808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47" y="427509"/>
            <a:ext cx="2632770" cy="856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9152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+mj-lt"/>
          <a:ea typeface="MS PGothic" panose="020B0600070205080204" pitchFamily="34" charset="-128"/>
          <a:cs typeface="+mj-cs"/>
          <a:sym typeface="Brandon Grotesque Black" pitchFamily="34" charset="0"/>
        </a:defRPr>
      </a:lvl1pPr>
      <a:lvl2pPr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MS PGothic" panose="020B0600070205080204" pitchFamily="34" charset="-128"/>
          <a:cs typeface="Brandon Grotesque Black" charset="0"/>
          <a:sym typeface="Brandon Grotesque Black" pitchFamily="34" charset="0"/>
        </a:defRPr>
      </a:lvl2pPr>
      <a:lvl3pPr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MS PGothic" panose="020B0600070205080204" pitchFamily="34" charset="-128"/>
          <a:cs typeface="Brandon Grotesque Black" charset="0"/>
          <a:sym typeface="Brandon Grotesque Black" pitchFamily="34" charset="0"/>
        </a:defRPr>
      </a:lvl3pPr>
      <a:lvl4pPr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MS PGothic" panose="020B0600070205080204" pitchFamily="34" charset="-128"/>
          <a:cs typeface="Brandon Grotesque Black" charset="0"/>
          <a:sym typeface="Brandon Grotesque Black" pitchFamily="34" charset="0"/>
        </a:defRPr>
      </a:lvl4pPr>
      <a:lvl5pPr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MS PGothic" panose="020B0600070205080204" pitchFamily="34" charset="-128"/>
          <a:cs typeface="Brandon Grotesque Black" charset="0"/>
          <a:sym typeface="Brandon Grotesque Black" pitchFamily="34" charset="0"/>
        </a:defRPr>
      </a:lvl5pPr>
      <a:lvl6pPr marL="321457"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ＭＳ Ｐゴシック" charset="0"/>
          <a:cs typeface="Brandon Grotesque Black" charset="0"/>
          <a:sym typeface="Brandon Grotesque Black" charset="0"/>
        </a:defRPr>
      </a:lvl6pPr>
      <a:lvl7pPr marL="642915"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ＭＳ Ｐゴシック" charset="0"/>
          <a:cs typeface="Brandon Grotesque Black" charset="0"/>
          <a:sym typeface="Brandon Grotesque Black" charset="0"/>
        </a:defRPr>
      </a:lvl7pPr>
      <a:lvl8pPr marL="964372"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ＭＳ Ｐゴシック" charset="0"/>
          <a:cs typeface="Brandon Grotesque Black" charset="0"/>
          <a:sym typeface="Brandon Grotesque Black" charset="0"/>
        </a:defRPr>
      </a:lvl8pPr>
      <a:lvl9pPr marL="1285829" algn="l" defTabSz="410751" rtl="0" eaLnBrk="1" fontAlgn="base" hangingPunct="1">
        <a:spcBef>
          <a:spcPct val="0"/>
        </a:spcBef>
        <a:spcAft>
          <a:spcPct val="0"/>
        </a:spcAft>
        <a:defRPr sz="3516">
          <a:solidFill>
            <a:srgbClr val="000000"/>
          </a:solidFill>
          <a:latin typeface="Brandon Grotesque Black" charset="0"/>
          <a:ea typeface="ＭＳ Ｐゴシック" charset="0"/>
          <a:cs typeface="Brandon Grotesque Black" charset="0"/>
          <a:sym typeface="Brandon Grotesque Black" charset="0"/>
        </a:defRPr>
      </a:lvl9pPr>
    </p:titleStyle>
    <p:bodyStyle>
      <a:lvl1pPr marL="207608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MS PGothic" panose="020B0600070205080204" pitchFamily="34" charset="-128"/>
          <a:cs typeface="+mn-cs"/>
          <a:sym typeface="Palatino" pitchFamily="2" charset="77"/>
        </a:defRPr>
      </a:lvl1pPr>
      <a:lvl2pPr marL="520136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pitchFamily="2" charset="77"/>
        </a:defRPr>
      </a:lvl2pPr>
      <a:lvl3pPr marL="832664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pitchFamily="2" charset="77"/>
        </a:defRPr>
      </a:lvl3pPr>
      <a:lvl4pPr marL="1145192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pitchFamily="2" charset="77"/>
        </a:defRPr>
      </a:lvl4pPr>
      <a:lvl5pPr marL="1457720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pitchFamily="2" charset="77"/>
        </a:defRPr>
      </a:lvl5pPr>
      <a:lvl6pPr marL="1779177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charset="0"/>
        </a:defRPr>
      </a:lvl6pPr>
      <a:lvl7pPr marL="2100634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charset="0"/>
        </a:defRPr>
      </a:lvl7pPr>
      <a:lvl8pPr marL="2422092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charset="0"/>
        </a:defRPr>
      </a:lvl8pPr>
      <a:lvl9pPr marL="2743549" indent="-207608" algn="l" defTabSz="410751" rtl="0" eaLnBrk="1" fontAlgn="base" hangingPunct="1">
        <a:lnSpc>
          <a:spcPct val="10000"/>
        </a:lnSpc>
        <a:spcBef>
          <a:spcPts val="2953"/>
        </a:spcBef>
        <a:spcAft>
          <a:spcPct val="0"/>
        </a:spcAft>
        <a:buSzPct val="75000"/>
        <a:buChar char="•"/>
        <a:defRPr sz="1687">
          <a:solidFill>
            <a:srgbClr val="000000"/>
          </a:solidFill>
          <a:latin typeface="+mn-lt"/>
          <a:ea typeface="Palatino" charset="0"/>
          <a:cs typeface="+mn-cs"/>
          <a:sym typeface="Palatino" charset="0"/>
        </a:defRPr>
      </a:lvl9pPr>
    </p:bodyStyle>
    <p:otherStyle>
      <a:defPPr>
        <a:defRPr lang="de-DE"/>
      </a:defPPr>
      <a:lvl1pPr marL="0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>
            <a:extLst>
              <a:ext uri="{FF2B5EF4-FFF2-40B4-BE49-F238E27FC236}">
                <a16:creationId xmlns:a16="http://schemas.microsoft.com/office/drawing/2014/main" id="{544F2747-BDFF-0F81-A37C-7DF28562BC1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7903" y="365001"/>
            <a:ext cx="10516195" cy="1326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>
            <a:extLst>
              <a:ext uri="{FF2B5EF4-FFF2-40B4-BE49-F238E27FC236}">
                <a16:creationId xmlns:a16="http://schemas.microsoft.com/office/drawing/2014/main" id="{E5313DF0-7D86-C3F6-6E22-5471989248E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7903" y="1826122"/>
            <a:ext cx="10516195" cy="435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19FF0C-69EB-4608-B1CA-73AF03F572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03" y="6356821"/>
            <a:ext cx="2742902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844">
                <a:solidFill>
                  <a:schemeClr val="tx1">
                    <a:tint val="75000"/>
                  </a:schemeClr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</a:lstStyle>
          <a:p>
            <a:pPr>
              <a:defRPr/>
            </a:pPr>
            <a:fld id="{F143DC4B-7857-DA49-AE81-35E29E74CFC8}" type="datetimeFigureOut">
              <a:rPr lang="de-DE"/>
              <a:pPr>
                <a:defRPr/>
              </a:pPr>
              <a:t>23.02.24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4BEBC7-3053-41C6-AB4D-2A5358E6E9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9196" y="6356821"/>
            <a:ext cx="4113609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>
              <a:defRPr sz="844">
                <a:solidFill>
                  <a:schemeClr val="tx1">
                    <a:tint val="75000"/>
                  </a:schemeClr>
                </a:solidFill>
                <a:latin typeface="Helvetica Light" charset="0"/>
                <a:ea typeface="ＭＳ Ｐゴシック" charset="0"/>
                <a:cs typeface="ＭＳ Ｐゴシック" charset="0"/>
                <a:sym typeface="Helvetica Light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093A8D-233D-4AD9-AC2F-A3C1A6EAAB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1196" y="6356821"/>
            <a:ext cx="2742903" cy="365001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844">
                <a:solidFill>
                  <a:srgbClr val="898989"/>
                </a:solidFill>
              </a:defRPr>
            </a:lvl1pPr>
          </a:lstStyle>
          <a:p>
            <a:fld id="{2406D71E-23B7-4A46-BF71-D98043A78291}" type="slidenum">
              <a:rPr lang="de-DE" altLang="en-AT"/>
              <a:pPr/>
              <a:t>‹#›</a:t>
            </a:fld>
            <a:endParaRPr lang="de-DE" altLang="en-AT"/>
          </a:p>
        </p:txBody>
      </p:sp>
    </p:spTree>
    <p:extLst>
      <p:ext uri="{BB962C8B-B14F-4D97-AF65-F5344CB8AC3E}">
        <p14:creationId xmlns:p14="http://schemas.microsoft.com/office/powerpoint/2010/main" val="2290777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94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5pPr>
      <a:lvl6pPr marL="321457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6pPr>
      <a:lvl7pPr marL="64291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7pPr>
      <a:lvl8pPr marL="96437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8pPr>
      <a:lvl9pPr marL="1285829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94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60729" indent="-160729" algn="l" rtl="0" eaLnBrk="1" fontAlgn="base" hangingPunct="1">
        <a:lnSpc>
          <a:spcPct val="90000"/>
        </a:lnSpc>
        <a:spcBef>
          <a:spcPts val="703"/>
        </a:spcBef>
        <a:spcAft>
          <a:spcPct val="0"/>
        </a:spcAft>
        <a:buFont typeface="Arial" panose="020B0604020202020204" pitchFamily="34" charset="0"/>
        <a:buChar char="•"/>
        <a:defRPr sz="1969" kern="1200">
          <a:solidFill>
            <a:schemeClr val="tx1"/>
          </a:solidFill>
          <a:latin typeface="+mn-lt"/>
          <a:ea typeface="+mn-ea"/>
          <a:cs typeface="+mn-cs"/>
        </a:defRPr>
      </a:lvl1pPr>
      <a:lvl2pPr marL="482186" indent="-160729" algn="l" rtl="0" eaLnBrk="1" fontAlgn="base" hangingPunct="1">
        <a:lnSpc>
          <a:spcPct val="90000"/>
        </a:lnSpc>
        <a:spcBef>
          <a:spcPts val="352"/>
        </a:spcBef>
        <a:spcAft>
          <a:spcPct val="0"/>
        </a:spcAft>
        <a:buFont typeface="Arial" panose="020B0604020202020204" pitchFamily="34" charset="0"/>
        <a:buChar char="•"/>
        <a:defRPr sz="1687" kern="1200">
          <a:solidFill>
            <a:schemeClr val="tx1"/>
          </a:solidFill>
          <a:latin typeface="+mn-lt"/>
          <a:ea typeface="+mn-ea"/>
          <a:cs typeface="+mn-cs"/>
        </a:defRPr>
      </a:lvl2pPr>
      <a:lvl3pPr marL="803643" indent="-160729" algn="l" rtl="0" eaLnBrk="1" fontAlgn="base" hangingPunct="1">
        <a:lnSpc>
          <a:spcPct val="90000"/>
        </a:lnSpc>
        <a:spcBef>
          <a:spcPts val="352"/>
        </a:spcBef>
        <a:spcAft>
          <a:spcPct val="0"/>
        </a:spcAft>
        <a:buFont typeface="Arial" panose="020B0604020202020204" pitchFamily="34" charset="0"/>
        <a:buChar char="•"/>
        <a:defRPr sz="1406" kern="1200">
          <a:solidFill>
            <a:schemeClr val="tx1"/>
          </a:solidFill>
          <a:latin typeface="+mn-lt"/>
          <a:ea typeface="+mn-ea"/>
          <a:cs typeface="+mn-cs"/>
        </a:defRPr>
      </a:lvl3pPr>
      <a:lvl4pPr marL="1125101" indent="-160729" algn="l" rtl="0" eaLnBrk="1" fontAlgn="base" hangingPunct="1">
        <a:lnSpc>
          <a:spcPct val="90000"/>
        </a:lnSpc>
        <a:spcBef>
          <a:spcPts val="352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46558" indent="-160729" algn="l" rtl="0" eaLnBrk="1" fontAlgn="base" hangingPunct="1">
        <a:lnSpc>
          <a:spcPct val="90000"/>
        </a:lnSpc>
        <a:spcBef>
          <a:spcPts val="352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768015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2089473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410930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732387" indent="-160729" algn="l" defTabSz="642915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642915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966D29-AA6B-6788-1C2B-4923241DD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150832-6A54-C34F-5DB9-27A923118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1A3A05-BB63-3180-C04B-F6BC3BD8C0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BFC7B-8666-8342-8235-30EA420CBEFD}" type="datetimeFigureOut">
              <a:rPr lang="en-AT" smtClean="0"/>
              <a:t>23.02.24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3FC631-D9FB-ACBE-9899-CCA1E009B0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F2B953-F211-505C-998B-709B77306E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16CD3-A578-9940-AF8E-84CA85D08817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251957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oepg.at/en/awards/oepg-dissertationspreis" TargetMode="Externa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epg.at/en/awards" TargetMode="External"/><Relationship Id="rId2" Type="http://schemas.openxmlformats.org/officeDocument/2006/relationships/hyperlink" Target="mailto:ym@oepg.at" TargetMode="Externa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jku.at/oepg2024" TargetMode="Externa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florian.reindl@oeaw.ac.at" TargetMode="External"/><Relationship Id="rId2" Type="http://schemas.openxmlformats.org/officeDocument/2006/relationships/hyperlink" Target="mailto:mprocura@univie.ac.at" TargetMode="Externa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435FE-41D3-8CA5-2638-6A57154899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T" dirty="0"/>
              <a:t>FAKT matters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DAE4D2-C009-AA15-FF48-E0FCA30DC3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AT" dirty="0"/>
              <a:t>Massimiliano Procura, Florian Reindl</a:t>
            </a:r>
          </a:p>
          <a:p>
            <a:r>
              <a:rPr lang="en-AT" dirty="0"/>
              <a:t>FAKT Meeting, Bruck an der Mur </a:t>
            </a:r>
          </a:p>
          <a:p>
            <a:endParaRPr lang="en-AT" dirty="0"/>
          </a:p>
          <a:p>
            <a:r>
              <a:rPr lang="en-AT" dirty="0"/>
              <a:t>23.02.2024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465C86-0444-9D8F-10F8-306DF770C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3901" y="0"/>
            <a:ext cx="1138099" cy="12542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7DAC25-03E5-0C51-44FE-A63013AA2F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2472"/>
          <a:stretch/>
        </p:blipFill>
        <p:spPr>
          <a:xfrm>
            <a:off x="9967284" y="5330"/>
            <a:ext cx="1086617" cy="124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692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774F3-F642-DB3B-2B1B-8A6AA8F11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T" dirty="0"/>
              <a:t>Victor Franz Hess Preis </a:t>
            </a:r>
            <a:br>
              <a:rPr lang="en-AT" dirty="0"/>
            </a:br>
            <a:r>
              <a:rPr lang="en-AT" dirty="0"/>
              <a:t>(Dissertationspreis)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6BFAF-894C-6D1D-62C4-D910A42775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Mindestens</a:t>
            </a:r>
            <a:r>
              <a:rPr lang="en-US" dirty="0"/>
              <a:t> 2-jährige ÖPG-</a:t>
            </a:r>
            <a:r>
              <a:rPr lang="en-US" dirty="0" err="1"/>
              <a:t>Mitgliedschaft</a:t>
            </a:r>
            <a:endParaRPr lang="en-US" dirty="0"/>
          </a:p>
          <a:p>
            <a:r>
              <a:rPr lang="en-US" dirty="0"/>
              <a:t>Alter: in der Regel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über</a:t>
            </a:r>
            <a:r>
              <a:rPr lang="en-US" dirty="0"/>
              <a:t> 35 Jahre</a:t>
            </a:r>
          </a:p>
          <a:p>
            <a:r>
              <a:rPr lang="en-US" dirty="0" err="1"/>
              <a:t>Studium</a:t>
            </a:r>
            <a:r>
              <a:rPr lang="en-US" dirty="0"/>
              <a:t> an </a:t>
            </a:r>
            <a:r>
              <a:rPr lang="en-US" dirty="0" err="1"/>
              <a:t>einer</a:t>
            </a:r>
            <a:r>
              <a:rPr lang="en-US" dirty="0"/>
              <a:t> </a:t>
            </a:r>
            <a:r>
              <a:rPr lang="en-US" dirty="0" err="1"/>
              <a:t>österreichischen</a:t>
            </a:r>
            <a:r>
              <a:rPr lang="en-US" dirty="0"/>
              <a:t> Universität</a:t>
            </a:r>
          </a:p>
          <a:p>
            <a:r>
              <a:rPr lang="en-US" dirty="0" err="1"/>
              <a:t>Abschluss</a:t>
            </a:r>
            <a:r>
              <a:rPr lang="en-US" dirty="0"/>
              <a:t> der Dissertation </a:t>
            </a:r>
            <a:r>
              <a:rPr lang="en-US" dirty="0" err="1"/>
              <a:t>zwischen</a:t>
            </a:r>
            <a:r>
              <a:rPr lang="en-US" dirty="0"/>
              <a:t> (</a:t>
            </a:r>
            <a:r>
              <a:rPr lang="en-US" dirty="0" err="1"/>
              <a:t>inkl</a:t>
            </a:r>
            <a:r>
              <a:rPr lang="en-US" dirty="0"/>
              <a:t>.) </a:t>
            </a:r>
            <a:r>
              <a:rPr lang="en-US" b="1" dirty="0"/>
              <a:t>31.03.2022 und 31.03.2024</a:t>
            </a:r>
          </a:p>
          <a:p>
            <a:r>
              <a:rPr lang="en-US" dirty="0"/>
              <a:t>Die Arbeit </a:t>
            </a:r>
            <a:r>
              <a:rPr lang="en-US" dirty="0" err="1"/>
              <a:t>kann</a:t>
            </a:r>
            <a:r>
              <a:rPr lang="en-US" dirty="0"/>
              <a:t> von ÖPG </a:t>
            </a:r>
            <a:r>
              <a:rPr lang="en-US" dirty="0" err="1"/>
              <a:t>Mitgliedern</a:t>
            </a:r>
            <a:r>
              <a:rPr lang="en-US" dirty="0"/>
              <a:t>,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jedoch</a:t>
            </a:r>
            <a:r>
              <a:rPr lang="en-US" dirty="0"/>
              <a:t> von der/dem </a:t>
            </a:r>
            <a:r>
              <a:rPr lang="en-US" dirty="0" err="1"/>
              <a:t>Auszuzeichnenden</a:t>
            </a:r>
            <a:r>
              <a:rPr lang="en-US" dirty="0"/>
              <a:t> </a:t>
            </a:r>
            <a:r>
              <a:rPr lang="en-US" dirty="0" err="1"/>
              <a:t>selbst</a:t>
            </a:r>
            <a:r>
              <a:rPr lang="en-US" dirty="0"/>
              <a:t> </a:t>
            </a:r>
            <a:r>
              <a:rPr lang="en-US" dirty="0" err="1"/>
              <a:t>eingereicht</a:t>
            </a:r>
            <a:r>
              <a:rPr lang="en-US" dirty="0"/>
              <a:t> </a:t>
            </a:r>
            <a:r>
              <a:rPr lang="en-US" dirty="0" err="1"/>
              <a:t>werden</a:t>
            </a:r>
            <a:endParaRPr lang="en-US" dirty="0"/>
          </a:p>
          <a:p>
            <a:r>
              <a:rPr lang="en-US" dirty="0" err="1"/>
              <a:t>Erneute</a:t>
            </a:r>
            <a:r>
              <a:rPr lang="en-US" dirty="0"/>
              <a:t> </a:t>
            </a:r>
            <a:r>
              <a:rPr lang="en-US" dirty="0" err="1"/>
              <a:t>Einreichungen</a:t>
            </a:r>
            <a:r>
              <a:rPr lang="en-US" dirty="0"/>
              <a:t> der Arbeit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möglich</a:t>
            </a:r>
            <a:endParaRPr lang="en-US" dirty="0"/>
          </a:p>
          <a:p>
            <a:r>
              <a:rPr lang="en-US" dirty="0" err="1"/>
              <a:t>Mindestens</a:t>
            </a:r>
            <a:r>
              <a:rPr lang="en-US" dirty="0"/>
              <a:t> </a:t>
            </a:r>
            <a:r>
              <a:rPr lang="en-US" dirty="0" err="1"/>
              <a:t>eine</a:t>
            </a:r>
            <a:r>
              <a:rPr lang="en-US" dirty="0"/>
              <a:t> </a:t>
            </a:r>
            <a:r>
              <a:rPr lang="en-US" dirty="0" err="1"/>
              <a:t>Präsentation</a:t>
            </a:r>
            <a:r>
              <a:rPr lang="en-US" dirty="0"/>
              <a:t> auf </a:t>
            </a:r>
            <a:r>
              <a:rPr lang="en-US" dirty="0" err="1"/>
              <a:t>einer</a:t>
            </a:r>
            <a:r>
              <a:rPr lang="en-US" dirty="0"/>
              <a:t> ÖPG-</a:t>
            </a:r>
            <a:r>
              <a:rPr lang="en-US" dirty="0" err="1"/>
              <a:t>Jahrestagung</a:t>
            </a:r>
            <a:endParaRPr lang="en-US" dirty="0"/>
          </a:p>
          <a:p>
            <a:r>
              <a:rPr lang="en-US" dirty="0"/>
              <a:t>1000 Euro per winner</a:t>
            </a:r>
          </a:p>
          <a:p>
            <a:endParaRPr lang="en-US" dirty="0"/>
          </a:p>
          <a:p>
            <a:r>
              <a:rPr lang="en-US" dirty="0"/>
              <a:t>Nominations have to be sent to FAKT chairs (Massimiliano &amp; Florian) </a:t>
            </a:r>
            <a:r>
              <a:rPr lang="en-US" b="1" dirty="0"/>
              <a:t>by 31.03.2024</a:t>
            </a:r>
          </a:p>
          <a:p>
            <a:r>
              <a:rPr lang="en-US" dirty="0"/>
              <a:t>There can be multiple nominations</a:t>
            </a:r>
          </a:p>
          <a:p>
            <a:r>
              <a:rPr lang="en-US" dirty="0">
                <a:hlinkClick r:id="rId2"/>
              </a:rPr>
              <a:t>https://oepg.at/en/awards/oepg-dissertationspreis</a:t>
            </a:r>
            <a:endParaRPr lang="en-US" dirty="0"/>
          </a:p>
          <a:p>
            <a:endParaRPr lang="en-US" dirty="0"/>
          </a:p>
          <a:p>
            <a:r>
              <a:rPr lang="en-US" dirty="0"/>
              <a:t>Victor Franz Hess prize is awarded by ÖPG, not by FAKT any more</a:t>
            </a:r>
            <a:endParaRPr lang="en-A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DC9091-D6C1-BD95-5264-147D7266B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BA4C-5D66-8341-8976-DAE43D33000D}" type="slidenum">
              <a:rPr lang="en-AT" smtClean="0"/>
              <a:t>2</a:t>
            </a:fld>
            <a:endParaRPr lang="en-A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9136CC-B4F1-659F-1AD8-5FACFFDAEC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3901" y="0"/>
            <a:ext cx="1138099" cy="12542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F9E439-A313-F7FD-8DB9-4AFC4F53EF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2472"/>
          <a:stretch/>
        </p:blipFill>
        <p:spPr>
          <a:xfrm>
            <a:off x="9967284" y="5330"/>
            <a:ext cx="1086617" cy="124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05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F3452-868E-CC63-3904-33BD91014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T" dirty="0"/>
              <a:t>Studierenden-Preis </a:t>
            </a:r>
            <a:br>
              <a:rPr lang="en-AT" dirty="0"/>
            </a:br>
            <a:r>
              <a:rPr lang="en-AT" dirty="0"/>
              <a:t>(Diplom-/Masterarbeiten)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2F035B-896F-AC0E-A305-D6ECD5E13E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ÖPG-</a:t>
            </a:r>
            <a:r>
              <a:rPr lang="en-US" dirty="0" err="1"/>
              <a:t>Mitgliedschaft</a:t>
            </a:r>
            <a:endParaRPr lang="en-US" dirty="0"/>
          </a:p>
          <a:p>
            <a:r>
              <a:rPr lang="en-US" dirty="0"/>
              <a:t>Alter: in der Regel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über</a:t>
            </a:r>
            <a:r>
              <a:rPr lang="en-US" dirty="0"/>
              <a:t> 35 Jahre</a:t>
            </a:r>
          </a:p>
          <a:p>
            <a:r>
              <a:rPr lang="en-US" dirty="0" err="1"/>
              <a:t>Studium</a:t>
            </a:r>
            <a:r>
              <a:rPr lang="en-US" dirty="0"/>
              <a:t> an </a:t>
            </a:r>
            <a:r>
              <a:rPr lang="en-US" dirty="0" err="1"/>
              <a:t>einer</a:t>
            </a:r>
            <a:r>
              <a:rPr lang="en-US" dirty="0"/>
              <a:t> </a:t>
            </a:r>
            <a:r>
              <a:rPr lang="en-US" dirty="0" err="1"/>
              <a:t>österreichischen</a:t>
            </a:r>
            <a:r>
              <a:rPr lang="en-US" dirty="0"/>
              <a:t> Universität</a:t>
            </a:r>
          </a:p>
          <a:p>
            <a:r>
              <a:rPr lang="en-US" dirty="0" err="1"/>
              <a:t>Abschluss</a:t>
            </a:r>
            <a:r>
              <a:rPr lang="en-US" dirty="0"/>
              <a:t> des </a:t>
            </a:r>
            <a:r>
              <a:rPr lang="en-US" dirty="0" err="1"/>
              <a:t>Physikstudiums</a:t>
            </a:r>
            <a:r>
              <a:rPr lang="en-US" dirty="0"/>
              <a:t> </a:t>
            </a:r>
            <a:r>
              <a:rPr lang="en-US" dirty="0" err="1"/>
              <a:t>zwischen</a:t>
            </a:r>
            <a:r>
              <a:rPr lang="en-US" dirty="0"/>
              <a:t> (</a:t>
            </a:r>
            <a:r>
              <a:rPr lang="en-US" dirty="0" err="1"/>
              <a:t>inkl</a:t>
            </a:r>
            <a:r>
              <a:rPr lang="en-US" dirty="0"/>
              <a:t>.) </a:t>
            </a:r>
            <a:r>
              <a:rPr lang="en-US" b="1" dirty="0"/>
              <a:t>01.03.2023 und 31.03.2024</a:t>
            </a:r>
          </a:p>
          <a:p>
            <a:r>
              <a:rPr lang="en-US" dirty="0"/>
              <a:t>Die Arbeit </a:t>
            </a:r>
            <a:r>
              <a:rPr lang="en-US" dirty="0" err="1"/>
              <a:t>darf</a:t>
            </a:r>
            <a:r>
              <a:rPr lang="en-US" dirty="0"/>
              <a:t>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bereits</a:t>
            </a:r>
            <a:r>
              <a:rPr lang="en-US" dirty="0"/>
              <a:t> für den </a:t>
            </a:r>
            <a:r>
              <a:rPr lang="en-US" dirty="0" err="1"/>
              <a:t>Studierendenpreis</a:t>
            </a:r>
            <a:r>
              <a:rPr lang="en-US" dirty="0"/>
              <a:t> der ÖPG </a:t>
            </a:r>
            <a:r>
              <a:rPr lang="en-US" dirty="0" err="1"/>
              <a:t>eingereicht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sein (</a:t>
            </a:r>
            <a:r>
              <a:rPr lang="en-US" dirty="0" err="1"/>
              <a:t>jede</a:t>
            </a:r>
            <a:r>
              <a:rPr lang="en-US" dirty="0"/>
              <a:t> Arbeit </a:t>
            </a:r>
            <a:r>
              <a:rPr lang="en-US" dirty="0" err="1"/>
              <a:t>darf</a:t>
            </a:r>
            <a:r>
              <a:rPr lang="en-US" dirty="0"/>
              <a:t> </a:t>
            </a:r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/>
              <a:t>ein</a:t>
            </a:r>
            <a:r>
              <a:rPr lang="en-US" dirty="0"/>
              <a:t> Mal </a:t>
            </a:r>
            <a:r>
              <a:rPr lang="en-US" dirty="0" err="1"/>
              <a:t>eingereicht</a:t>
            </a:r>
            <a:r>
              <a:rPr lang="en-US" dirty="0"/>
              <a:t> </a:t>
            </a:r>
            <a:r>
              <a:rPr lang="en-US" dirty="0" err="1"/>
              <a:t>werden</a:t>
            </a:r>
            <a:r>
              <a:rPr lang="en-US" dirty="0"/>
              <a:t>).</a:t>
            </a:r>
          </a:p>
          <a:p>
            <a:r>
              <a:rPr lang="en-US" dirty="0"/>
              <a:t>1500 Euro (can be split)</a:t>
            </a:r>
          </a:p>
          <a:p>
            <a:endParaRPr lang="en-US" dirty="0"/>
          </a:p>
          <a:p>
            <a:r>
              <a:rPr lang="en-US" dirty="0"/>
              <a:t>Nominations have to be sent to the </a:t>
            </a:r>
            <a:r>
              <a:rPr lang="en-US" dirty="0" err="1"/>
              <a:t>Arbeitskreis</a:t>
            </a:r>
            <a:r>
              <a:rPr lang="en-US" dirty="0"/>
              <a:t> Young Minds (</a:t>
            </a:r>
            <a:r>
              <a:rPr lang="en-US" dirty="0">
                <a:hlinkClick r:id="rId2"/>
              </a:rPr>
              <a:t>ym@oepg.at</a:t>
            </a:r>
            <a:r>
              <a:rPr lang="en-US" dirty="0"/>
              <a:t>) by 31.03.2024</a:t>
            </a:r>
          </a:p>
          <a:p>
            <a:endParaRPr lang="en-US" dirty="0"/>
          </a:p>
          <a:p>
            <a:r>
              <a:rPr lang="en-US" dirty="0"/>
              <a:t>For further prizes (VWA, Ludwig Boltzmann, Roman Ulrich </a:t>
            </a:r>
            <a:r>
              <a:rPr lang="en-US" dirty="0" err="1"/>
              <a:t>Sexl</a:t>
            </a:r>
            <a:r>
              <a:rPr lang="en-US" dirty="0"/>
              <a:t>) </a:t>
            </a:r>
            <a:r>
              <a:rPr lang="en-US" dirty="0">
                <a:hlinkClick r:id="rId3"/>
              </a:rPr>
              <a:t>click here</a:t>
            </a:r>
            <a:endParaRPr lang="en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0520A0-F6FD-2BEB-E697-76E9BA7E9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BA4C-5D66-8341-8976-DAE43D33000D}" type="slidenum">
              <a:rPr lang="en-AT" smtClean="0"/>
              <a:t>3</a:t>
            </a:fld>
            <a:endParaRPr lang="en-A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035608-248F-D153-4F19-283FD9B15F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3901" y="0"/>
            <a:ext cx="1138099" cy="12542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1628A1-D508-BBBE-CEA0-2E1DA2D35B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2472"/>
          <a:stretch/>
        </p:blipFill>
        <p:spPr>
          <a:xfrm>
            <a:off x="9967284" y="5330"/>
            <a:ext cx="1086617" cy="124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294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AE215-A90B-75AF-8245-28C5F1C09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FAKT prize winners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C9D6D-A512-48EC-201C-76E339C1F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AT" dirty="0"/>
              <a:t>Victor-Franz-Hess-Prize: Josef Leutgeb, TU Wien</a:t>
            </a:r>
            <a:br>
              <a:rPr lang="en-AT" dirty="0"/>
            </a:br>
            <a:r>
              <a:rPr lang="en-AT" sz="2400" dirty="0"/>
              <a:t>“</a:t>
            </a:r>
            <a:r>
              <a:rPr lang="en-US" sz="2400" dirty="0"/>
              <a:t>Holographic QCD and the Anomalous Magnetic Moment of the Muon”</a:t>
            </a:r>
          </a:p>
          <a:p>
            <a:endParaRPr lang="en-US" sz="2400" dirty="0"/>
          </a:p>
          <a:p>
            <a:r>
              <a:rPr lang="en-US" sz="2400" dirty="0" err="1"/>
              <a:t>Studierenden-Preis</a:t>
            </a:r>
            <a:r>
              <a:rPr lang="en-US" sz="2400" dirty="0"/>
              <a:t>, Philipp Schreiner (Uni Graz, now TU Wien &amp; HEPHY)</a:t>
            </a:r>
            <a:br>
              <a:rPr lang="en-US" sz="2400" dirty="0"/>
            </a:br>
            <a:r>
              <a:rPr lang="en-US" sz="2400" dirty="0"/>
              <a:t>“The manifestly gauge-invariant spectrum of the Minimal Supersymmetric Standard Model”</a:t>
            </a:r>
          </a:p>
          <a:p>
            <a:endParaRPr lang="en-US" sz="2400" dirty="0"/>
          </a:p>
          <a:p>
            <a:endParaRPr lang="en-AT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D25756-5C71-CB65-894B-CDA686E8E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BA4C-5D66-8341-8976-DAE43D33000D}" type="slidenum">
              <a:rPr lang="en-AT" smtClean="0"/>
              <a:t>4</a:t>
            </a:fld>
            <a:endParaRPr lang="en-A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8570C0-BBAF-E452-B46E-A73CD80AD1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4137" y="3435778"/>
            <a:ext cx="4947863" cy="3422222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A23A23E2-E6E0-1721-8C55-5AE0CF4AF5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17"/>
          <a:stretch/>
        </p:blipFill>
        <p:spPr bwMode="auto">
          <a:xfrm>
            <a:off x="6664931" y="149244"/>
            <a:ext cx="5527069" cy="316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906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B5C8F-19AC-652F-E29F-8E79FEBF1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ÖPG Jahrestagung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BA152-5E86-88BD-E001-6FA5C332A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507" y="1703266"/>
            <a:ext cx="5572874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Linz 23. - 27. September 2024</a:t>
            </a:r>
          </a:p>
          <a:p>
            <a:r>
              <a:rPr lang="en-US" dirty="0">
                <a:hlinkClick r:id="rId2"/>
              </a:rPr>
              <a:t>https://www.jku.at/oepg2024</a:t>
            </a:r>
            <a:endParaRPr lang="en-US" dirty="0"/>
          </a:p>
          <a:p>
            <a:r>
              <a:rPr lang="en-US" dirty="0"/>
              <a:t>EINREICHFRIST FÜR ABSTRACTS: </a:t>
            </a:r>
            <a:br>
              <a:rPr lang="en-US" dirty="0"/>
            </a:br>
            <a:r>
              <a:rPr lang="en-US" dirty="0"/>
              <a:t> 13. Mai 2024</a:t>
            </a:r>
          </a:p>
          <a:p>
            <a:r>
              <a:rPr lang="en-US" dirty="0"/>
              <a:t>ANMELDESCHLUSS </a:t>
            </a:r>
            <a:br>
              <a:rPr lang="en-US" dirty="0"/>
            </a:br>
            <a:r>
              <a:rPr lang="en-US" dirty="0"/>
              <a:t> (</a:t>
            </a:r>
            <a:r>
              <a:rPr lang="en-US" dirty="0" err="1"/>
              <a:t>Frühbucherrabatt</a:t>
            </a:r>
            <a:r>
              <a:rPr lang="en-US" dirty="0"/>
              <a:t>): 01. </a:t>
            </a:r>
            <a:r>
              <a:rPr lang="en-US" dirty="0" err="1"/>
              <a:t>Juli</a:t>
            </a:r>
            <a:r>
              <a:rPr lang="en-US" dirty="0"/>
              <a:t> 2024</a:t>
            </a:r>
          </a:p>
          <a:p>
            <a:endParaRPr lang="en-US" dirty="0"/>
          </a:p>
          <a:p>
            <a:r>
              <a:rPr lang="en-US" dirty="0"/>
              <a:t>FAKT Plenary speaker on gravitational waves: </a:t>
            </a:r>
            <a:br>
              <a:rPr lang="en-US" dirty="0"/>
            </a:br>
            <a:r>
              <a:rPr lang="en-US" dirty="0"/>
              <a:t>M. </a:t>
            </a:r>
            <a:r>
              <a:rPr lang="en-US" dirty="0" err="1"/>
              <a:t>Punturo</a:t>
            </a:r>
            <a:r>
              <a:rPr lang="en-US" dirty="0"/>
              <a:t>, INFN Perugia, Spokesperson Einstein Telescope</a:t>
            </a:r>
            <a:endParaRPr lang="en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A93A7-0F6F-4750-03FC-A4613ADE3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BA4C-5D66-8341-8976-DAE43D33000D}" type="slidenum">
              <a:rPr lang="en-AT" smtClean="0"/>
              <a:t>5</a:t>
            </a:fld>
            <a:endParaRPr lang="en-A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5F98C7-5EBE-E35D-F1E7-4563D622E2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3901" y="0"/>
            <a:ext cx="1138099" cy="12542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46A925-B5E4-962E-78B4-1978DC933F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2472"/>
          <a:stretch/>
        </p:blipFill>
        <p:spPr>
          <a:xfrm>
            <a:off x="9967284" y="5330"/>
            <a:ext cx="1086617" cy="1248674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D8E5552-7CD0-C01A-86E5-FC3BB5FEF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703266"/>
            <a:ext cx="6096000" cy="421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42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CDEA8-BD8A-E817-48E0-FDE51AE7A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T" dirty="0"/>
              <a:t>FAKT Meeting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73547-1C4D-98BA-8686-AF5ED7081C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T" dirty="0"/>
          </a:p>
          <a:p>
            <a:pPr marL="0" indent="0">
              <a:buNone/>
            </a:pPr>
            <a:r>
              <a:rPr lang="en-AT" dirty="0"/>
              <a:t>Again here?</a:t>
            </a:r>
          </a:p>
          <a:p>
            <a:pPr marL="0" indent="0">
              <a:buNone/>
            </a:pPr>
            <a:endParaRPr lang="en-AT" dirty="0"/>
          </a:p>
          <a:p>
            <a:pPr marL="0" indent="0">
              <a:buNone/>
            </a:pPr>
            <a:r>
              <a:rPr lang="en-AT" dirty="0"/>
              <a:t>Format?</a:t>
            </a:r>
          </a:p>
          <a:p>
            <a:pPr marL="0" indent="0">
              <a:buNone/>
            </a:pPr>
            <a:endParaRPr lang="en-AT" dirty="0"/>
          </a:p>
          <a:p>
            <a:pPr marL="0" indent="0">
              <a:buNone/>
            </a:pPr>
            <a:r>
              <a:rPr lang="en-AT" dirty="0"/>
              <a:t>When? </a:t>
            </a:r>
            <a:br>
              <a:rPr lang="en-AT" dirty="0"/>
            </a:br>
            <a:r>
              <a:rPr lang="en-AT" dirty="0"/>
              <a:t>	Natural candidate: Thu/Fri 20./21.02.2025 </a:t>
            </a:r>
            <a:br>
              <a:rPr lang="en-AT" dirty="0"/>
            </a:br>
            <a:r>
              <a:rPr lang="en-AT" dirty="0"/>
              <a:t>                                               (school holidays in Styria)  </a:t>
            </a:r>
          </a:p>
          <a:p>
            <a:pPr marL="0" indent="0">
              <a:buNone/>
            </a:pPr>
            <a:r>
              <a:rPr lang="en-AT" dirty="0"/>
              <a:t>	Alternative: Thu/Fri 27./28.02.2025</a:t>
            </a:r>
          </a:p>
          <a:p>
            <a:pPr marL="0" indent="0">
              <a:buNone/>
            </a:pPr>
            <a:endParaRPr lang="en-AT" dirty="0"/>
          </a:p>
          <a:p>
            <a:pPr lvl="1"/>
            <a:endParaRPr lang="en-A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B9CBA8-C550-545A-856F-A3E089D07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BA4C-5D66-8341-8976-DAE43D33000D}" type="slidenum">
              <a:rPr lang="en-AT" smtClean="0"/>
              <a:t>6</a:t>
            </a:fld>
            <a:endParaRPr lang="en-A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65B00C-B258-293A-ADE7-A5B499E8DB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3901" y="0"/>
            <a:ext cx="1138099" cy="12542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A8BD631-0A9D-55E1-DC1A-7B2947B197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2472"/>
          <a:stretch/>
        </p:blipFill>
        <p:spPr>
          <a:xfrm>
            <a:off x="9967284" y="5330"/>
            <a:ext cx="1086617" cy="124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811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CDEA8-BD8A-E817-48E0-FDE51AE7A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T" dirty="0"/>
              <a:t>FAKT and ÖPG-related </a:t>
            </a:r>
            <a:br>
              <a:rPr lang="en-AT" dirty="0"/>
            </a:br>
            <a:r>
              <a:rPr lang="en-AT" dirty="0"/>
              <a:t>matters/events/ideas…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73547-1C4D-98BA-8686-AF5ED7081C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AT" dirty="0"/>
          </a:p>
          <a:p>
            <a:r>
              <a:rPr lang="en-AT" dirty="0"/>
              <a:t>Election of new chair and deputy planned for summer (online)</a:t>
            </a:r>
          </a:p>
          <a:p>
            <a:pPr lvl="1"/>
            <a:r>
              <a:rPr lang="en-AT" dirty="0"/>
              <a:t>Term: 2 years</a:t>
            </a:r>
          </a:p>
          <a:p>
            <a:pPr lvl="1"/>
            <a:r>
              <a:rPr lang="en-AT" dirty="0"/>
              <a:t>Open for nominations! </a:t>
            </a:r>
          </a:p>
          <a:p>
            <a:pPr lvl="1"/>
            <a:r>
              <a:rPr lang="en-AT" dirty="0"/>
              <a:t>Present candidate(s) for chair: Florian Reindl</a:t>
            </a:r>
          </a:p>
          <a:p>
            <a:pPr lvl="1"/>
            <a:r>
              <a:rPr lang="en-AT" dirty="0"/>
              <a:t>Present candidate(s) deputy chair: ….</a:t>
            </a:r>
          </a:p>
          <a:p>
            <a:endParaRPr lang="en-AT" dirty="0"/>
          </a:p>
          <a:p>
            <a:pPr marL="0" indent="0">
              <a:buNone/>
            </a:pPr>
            <a:r>
              <a:rPr lang="en-AT" dirty="0"/>
              <a:t>For anything else please e-mail to </a:t>
            </a:r>
          </a:p>
          <a:p>
            <a:pPr lvl="1"/>
            <a:r>
              <a:rPr lang="en-AT" dirty="0"/>
              <a:t>Massimiliano Procura (chair) </a:t>
            </a:r>
            <a:r>
              <a:rPr lang="en-AT" dirty="0">
                <a:hlinkClick r:id="rId2"/>
              </a:rPr>
              <a:t>mprocura@univie.ac.at</a:t>
            </a:r>
            <a:endParaRPr lang="en-AT" dirty="0"/>
          </a:p>
          <a:p>
            <a:pPr lvl="1"/>
            <a:r>
              <a:rPr lang="en-AT" dirty="0"/>
              <a:t>Florian Reindl (deputy) </a:t>
            </a:r>
            <a:r>
              <a:rPr lang="en-AT" dirty="0">
                <a:hlinkClick r:id="rId3"/>
              </a:rPr>
              <a:t>florian.reindl@oeaw.ac.at</a:t>
            </a:r>
            <a:endParaRPr lang="en-AT" dirty="0"/>
          </a:p>
          <a:p>
            <a:pPr lvl="1"/>
            <a:endParaRPr lang="en-A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B9CBA8-C550-545A-856F-A3E089D07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BBA4C-5D66-8341-8976-DAE43D33000D}" type="slidenum">
              <a:rPr lang="en-AT" smtClean="0"/>
              <a:t>7</a:t>
            </a:fld>
            <a:endParaRPr lang="en-A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65B00C-B258-293A-ADE7-A5B499E8DB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3901" y="0"/>
            <a:ext cx="1138099" cy="12542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A8BD631-0A9D-55E1-DC1A-7B2947B1972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2472"/>
          <a:stretch/>
        </p:blipFill>
        <p:spPr>
          <a:xfrm>
            <a:off x="9967284" y="5330"/>
            <a:ext cx="1086617" cy="124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2002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eaw_01">
  <a:themeElements>
    <a:clrScheme name="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FFFFF"/>
      </a:accent3>
      <a:accent4>
        <a:srgbClr val="000000"/>
      </a:accent4>
      <a:accent5>
        <a:srgbClr val="AAB8DC"/>
      </a:accent5>
      <a:accent6>
        <a:srgbClr val="007B26"/>
      </a:accent6>
      <a:hlink>
        <a:srgbClr val="0000FF"/>
      </a:hlink>
      <a:folHlink>
        <a:srgbClr val="FF00FF"/>
      </a:folHlink>
    </a:clrScheme>
    <a:fontScheme name="White">
      <a:majorFont>
        <a:latin typeface="Brandon Grotesque Black"/>
        <a:ea typeface="ＭＳ Ｐゴシック"/>
        <a:cs typeface="Brandon Grotesque Black"/>
      </a:majorFont>
      <a:minorFont>
        <a:latin typeface="Palatino"/>
        <a:ea typeface="ＭＳ Ｐゴシック"/>
        <a:cs typeface="Palatin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miter lim="0"/>
          <a:headEnd type="none" w="med" len="med"/>
          <a:tailEnd type="none" w="med" len="med"/>
        </a:ln>
        <a:effectLst>
          <a:outerShdw blurRad="38100" dist="25400" dir="5400000" algn="ctr" rotWithShape="0">
            <a:srgbClr val="000000">
              <a:alpha val="50000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  <a:spAutoFit/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Light" charset="0"/>
            <a:ea typeface="ＭＳ Ｐゴシック" charset="0"/>
            <a:cs typeface="Helvetica Light" charset="0"/>
            <a:sym typeface="Helvetica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miter lim="0"/>
          <a:headEnd type="none" w="med" len="med"/>
          <a:tailEnd type="none" w="med" len="med"/>
        </a:ln>
        <a:effectLst>
          <a:outerShdw blurRad="38100" dist="25400" dir="5400000" algn="ctr" rotWithShape="0">
            <a:srgbClr val="000000">
              <a:alpha val="50000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  <a:spAutoFit/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Light" charset="0"/>
            <a:ea typeface="ＭＳ Ｐゴシック" charset="0"/>
            <a:cs typeface="Helvetica Light" charset="0"/>
            <a:sym typeface="Helvetica Light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eaw_01" id="{A2205F18-8378-454B-B0A3-C4880DE0B37C}" vid="{DAD5732A-AD75-0948-8CAD-6204403836A3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oeaw_01</Template>
  <TotalTime>1670</TotalTime>
  <Words>458</Words>
  <Application>Microsoft Macintosh PowerPoint</Application>
  <PresentationFormat>Widescreen</PresentationFormat>
  <Paragraphs>67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Brandon Grotesque Black</vt:lpstr>
      <vt:lpstr>Calibri</vt:lpstr>
      <vt:lpstr>Calibri Light</vt:lpstr>
      <vt:lpstr>Futura Condensed ExtraBold</vt:lpstr>
      <vt:lpstr>Helvetica Light</vt:lpstr>
      <vt:lpstr>Palatino</vt:lpstr>
      <vt:lpstr>oeaw_01</vt:lpstr>
      <vt:lpstr>Benutzerdefiniertes Design</vt:lpstr>
      <vt:lpstr>Office Theme</vt:lpstr>
      <vt:lpstr>FAKT matters</vt:lpstr>
      <vt:lpstr>Victor Franz Hess Preis  (Dissertationspreis)</vt:lpstr>
      <vt:lpstr>Studierenden-Preis  (Diplom-/Masterarbeiten)</vt:lpstr>
      <vt:lpstr>FAKT prize winners 2023</vt:lpstr>
      <vt:lpstr>ÖPG Jahrestagung</vt:lpstr>
      <vt:lpstr>FAKT Meeting 2024</vt:lpstr>
      <vt:lpstr>FAKT and ÖPG-related  matters/events/ideas…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FAKT matters</dc:title>
  <dc:creator>Florian Reindl</dc:creator>
  <cp:lastModifiedBy>Florian Reindl</cp:lastModifiedBy>
  <cp:revision>8</cp:revision>
  <dcterms:created xsi:type="dcterms:W3CDTF">2023-02-23T10:44:59Z</dcterms:created>
  <dcterms:modified xsi:type="dcterms:W3CDTF">2024-02-23T11:34:07Z</dcterms:modified>
</cp:coreProperties>
</file>