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1" r:id="rId3"/>
    <p:sldId id="267" r:id="rId4"/>
    <p:sldId id="262" r:id="rId5"/>
    <p:sldId id="263" r:id="rId6"/>
    <p:sldId id="265" r:id="rId7"/>
    <p:sldId id="268" r:id="rId8"/>
    <p:sldId id="269" r:id="rId9"/>
    <p:sldId id="271" r:id="rId10"/>
    <p:sldId id="26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31"/>
    <p:restoredTop sz="96159"/>
  </p:normalViewPr>
  <p:slideViewPr>
    <p:cSldViewPr snapToGrid="0" snapToObjects="1">
      <p:cViewPr varScale="1">
        <p:scale>
          <a:sx n="124" d="100"/>
          <a:sy n="124" d="100"/>
        </p:scale>
        <p:origin x="200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3F1B61-0F04-1E42-B272-11E8486E20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A597E6-9E45-F048-B075-4B883FACE9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6B5FB6-D8D0-EB4D-8F92-011A036226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C3912-262B-014F-BC64-3EC69F9927CA}" type="datetimeFigureOut">
              <a:rPr lang="en-US" smtClean="0"/>
              <a:t>12/16/24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3FC424-E848-0843-8A23-AD79DF894C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312624-FB02-BE40-B30D-7D1BA46D65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AE723-8F26-7244-BE07-F38E07B1F1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3102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D7DDAC-5576-9842-9B78-1061680834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3B97539-7098-F941-A861-888D196239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C35B40-9801-BF4F-A37F-DAA165EF15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C3912-262B-014F-BC64-3EC69F9927CA}" type="datetimeFigureOut">
              <a:rPr lang="en-US" smtClean="0"/>
              <a:t>12/16/24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4642AC-E615-2442-8A21-5E75516A1F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679B1F-D07B-B14E-92A7-B54E15D4D8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AE723-8F26-7244-BE07-F38E07B1F1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5943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1BFB48E-F016-2048-9B75-33E05926D97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F1E293-63C6-B44D-A1EF-3677B0BE11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0215B2-DF8E-F547-A787-CC09AC58F3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C3912-262B-014F-BC64-3EC69F9927CA}" type="datetimeFigureOut">
              <a:rPr lang="en-US" smtClean="0"/>
              <a:t>12/16/24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056862-6B63-4849-B108-BBD0B92937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E0800A-15B6-6546-BD29-989F57F580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AE723-8F26-7244-BE07-F38E07B1F1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25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29FDEF-8AB7-D247-B460-F4C1F29C19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090924-28B5-D240-B0AB-39250AD24A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ABF702-B78D-C146-B986-9424EDA49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C3912-262B-014F-BC64-3EC69F9927CA}" type="datetimeFigureOut">
              <a:rPr lang="en-US" smtClean="0"/>
              <a:t>12/16/24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AFADC9-0A33-E942-B2FF-66DD0D50C6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AB9828-9E58-3E4B-90D1-E44243875C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AE723-8F26-7244-BE07-F38E07B1F1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1452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292EE6-DF1C-B742-B343-C0663B276F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0FB6E1-4750-1943-89B3-DE96CD4DA7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D55403-4B57-D144-A8E0-242DBD8EFA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C3912-262B-014F-BC64-3EC69F9927CA}" type="datetimeFigureOut">
              <a:rPr lang="en-US" smtClean="0"/>
              <a:t>12/16/24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118CB4-A146-174D-B794-7E693982D5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453592-EE4D-FC40-8B6B-2FF4F8BF53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AE723-8F26-7244-BE07-F38E07B1F1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305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97BAF3-C9AF-FE4A-851E-23CBEC265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54675D-4270-C944-B296-66CE23473E1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3791A7-7551-7C40-8DB3-8C632A3D5B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130B77-5812-874C-BC09-C6A35E866B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C3912-262B-014F-BC64-3EC69F9927CA}" type="datetimeFigureOut">
              <a:rPr lang="en-US" smtClean="0"/>
              <a:t>12/16/24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8C33CF-EF17-D345-AB00-E107A4D4DA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2026EE-B1C1-6741-8393-9B1E6064C4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AE723-8F26-7244-BE07-F38E07B1F1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505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AB01B0-0357-8E48-932E-7F4CD662DD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FEC5B1-B453-2A43-85C1-12AA5484DC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D6886B-838E-FA46-A1E6-BD807964CC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2190284-B872-5243-B712-E79FCB619C8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049D35C-7370-C14E-B976-8BCB10476E9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112A6E7-4C5C-0B44-A6F9-4B6A32A277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C3912-262B-014F-BC64-3EC69F9927CA}" type="datetimeFigureOut">
              <a:rPr lang="en-US" smtClean="0"/>
              <a:t>12/16/24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B9DD37B-09FE-084C-A558-2A2FC4B3E2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ADA7731-D567-484D-9779-1B650C4477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AE723-8F26-7244-BE07-F38E07B1F1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8224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7CAC7D-37A6-E746-91D2-06B4DA6122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91539FE-46E0-1C46-8E8B-855D85CF52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C3912-262B-014F-BC64-3EC69F9927CA}" type="datetimeFigureOut">
              <a:rPr lang="en-US" smtClean="0"/>
              <a:t>12/16/24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7C6A1A-048A-3548-BDF8-D6F77DE4E0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427F4A-B7DE-B647-9F63-6FC161658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AE723-8F26-7244-BE07-F38E07B1F1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949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21FD3A0-C6E9-CB4C-A368-877E3A7299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C3912-262B-014F-BC64-3EC69F9927CA}" type="datetimeFigureOut">
              <a:rPr lang="en-US" smtClean="0"/>
              <a:t>12/16/24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8489D0C-FAAA-E144-9650-5A0FF54112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53504B-6E05-084B-84B0-0363C5B466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AE723-8F26-7244-BE07-F38E07B1F1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59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27FF3E-51BF-5049-A2DA-0B229C96A8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807143-89BD-254D-811C-07B7342525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A49106B-9A0F-2C49-B883-14A5B908F6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B8935F-F0B8-8C49-8C40-726FB08E8C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C3912-262B-014F-BC64-3EC69F9927CA}" type="datetimeFigureOut">
              <a:rPr lang="en-US" smtClean="0"/>
              <a:t>12/16/24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BEC09D-E3CA-4B48-A83C-9D864738A3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E34357-AD31-304D-98C6-1C5563164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AE723-8F26-7244-BE07-F38E07B1F1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2959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9AE6DE-2CCD-004A-BB07-20E91F8A9E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10792CA-1604-FA47-89AD-7D5C44BF9A0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64C110-A7F0-3844-8F5F-1C90BC92C9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0E6946-8214-7A46-97F7-A712A9A1B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C3912-262B-014F-BC64-3EC69F9927CA}" type="datetimeFigureOut">
              <a:rPr lang="en-US" smtClean="0"/>
              <a:t>12/16/24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9B7901-16B4-5243-AF45-B17DC43636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EE8ECE-90AA-9942-97A4-7EEC17A5E4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AE723-8F26-7244-BE07-F38E07B1F1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09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7FCF15-D70C-CB46-9E10-7C9383F088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B8ECCA-6B9D-144E-ABAD-210BFC1977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FAB74D-01D2-6A42-9519-52755C74A05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1C3912-262B-014F-BC64-3EC69F9927CA}" type="datetimeFigureOut">
              <a:rPr lang="en-US" smtClean="0"/>
              <a:t>12/16/24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84B72F-7FE8-174F-8B59-6F4B130F05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9081C2-A4AB-2E41-960C-BE07031E33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BAE723-8F26-7244-BE07-F38E07B1F1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114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CBEEA8-3B95-B34A-9E95-1E4F1DBE1FF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Status and Updates on </a:t>
            </a:r>
            <a:r>
              <a:rPr lang="en-US" dirty="0" err="1"/>
              <a:t>Protomodels</a:t>
            </a:r>
            <a:r>
              <a:rPr lang="en-US" dirty="0"/>
              <a:t> v2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BC02377-9227-B940-8828-5B6A5F041A6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/>
              <a:t>Sahana</a:t>
            </a:r>
            <a:r>
              <a:rPr lang="en-US" dirty="0"/>
              <a:t> Narasimha</a:t>
            </a:r>
          </a:p>
        </p:txBody>
      </p:sp>
    </p:spTree>
    <p:extLst>
      <p:ext uri="{BB962C8B-B14F-4D97-AF65-F5344CB8AC3E}">
        <p14:creationId xmlns:p14="http://schemas.microsoft.com/office/powerpoint/2010/main" val="30053567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A64BC0-BD54-E94A-8670-98474B25F3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 Progress…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42FC02-0FBF-1342-B3AA-516C935A1C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With Humberto, convergence tests </a:t>
            </a:r>
          </a:p>
          <a:p>
            <a:r>
              <a:rPr lang="en-US" dirty="0"/>
              <a:t>With Mohmmad, looking at the proposal and posterior distribution from fake SM and real data</a:t>
            </a:r>
          </a:p>
          <a:p>
            <a:r>
              <a:rPr lang="en-US" dirty="0"/>
              <a:t>With Wolfgang, looking at the penalty term for signal regions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29876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03A366-B815-424D-A615-5685FC1525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Feb – Mar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56226D-7BEA-1448-AF13-5C48DB41C2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Started familiarizing with the the previous version of the code</a:t>
            </a:r>
          </a:p>
          <a:p>
            <a:r>
              <a:rPr lang="en-US" dirty="0"/>
              <a:t>Transitioning from </a:t>
            </a:r>
            <a:r>
              <a:rPr lang="en-US" dirty="0" err="1"/>
              <a:t>smodels</a:t>
            </a:r>
            <a:r>
              <a:rPr lang="en-US" dirty="0"/>
              <a:t> v2-&gt; v3</a:t>
            </a:r>
          </a:p>
          <a:p>
            <a:r>
              <a:rPr lang="en-US" dirty="0"/>
              <a:t>Included offshell decays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Running multiple walks , understanding how walks work got initial </a:t>
            </a:r>
            <a:r>
              <a:rPr lang="en-US" dirty="0" err="1"/>
              <a:t>protomodels</a:t>
            </a:r>
            <a:r>
              <a:rPr lang="en-US" dirty="0"/>
              <a:t> with </a:t>
            </a:r>
            <a:r>
              <a:rPr lang="en-US" dirty="0" err="1"/>
              <a:t>SmodelS</a:t>
            </a:r>
            <a:r>
              <a:rPr lang="en-US" dirty="0"/>
              <a:t> v3 (software)</a:t>
            </a:r>
          </a:p>
          <a:p>
            <a:r>
              <a:rPr lang="en-US" dirty="0"/>
              <a:t>Trying to understand the ideas for test statistic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D4B918C-C032-E041-B49A-D7D79DB117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3987" y="3013677"/>
            <a:ext cx="6319321" cy="1640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45640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93AFBF-A3F1-A64D-A7E8-155F38F4A4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Initial run in Mar, with SModelS v3 (software)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CD49B376-9E5D-184D-8511-D979A039D0C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69924" y="1493099"/>
            <a:ext cx="5137934" cy="4816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61999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BA0180-38B1-C842-B66D-45C6520E79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Apr - July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730CE9-B120-F849-8372-D9F4E494B4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898240" cy="435133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Jamie  &amp; </a:t>
            </a:r>
            <a:r>
              <a:rPr lang="en-US" dirty="0" err="1"/>
              <a:t>Timothée</a:t>
            </a:r>
            <a:endParaRPr lang="en-US" dirty="0"/>
          </a:p>
          <a:p>
            <a:pPr lvl="1"/>
            <a:r>
              <a:rPr lang="en-US" dirty="0"/>
              <a:t>Discussion on penalizing for combination length</a:t>
            </a:r>
          </a:p>
          <a:p>
            <a:pPr lvl="1"/>
            <a:r>
              <a:rPr lang="en-US" dirty="0"/>
              <a:t>Integration of pathfinder in protomodel</a:t>
            </a:r>
          </a:p>
          <a:p>
            <a:r>
              <a:rPr lang="en-US" dirty="0"/>
              <a:t>Changed the flow of the decision making process</a:t>
            </a:r>
          </a:p>
          <a:p>
            <a:r>
              <a:rPr lang="en-US" dirty="0"/>
              <a:t>With </a:t>
            </a:r>
            <a:r>
              <a:rPr lang="en-US" dirty="0" err="1"/>
              <a:t>Timothée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write and update combination matrix in YAML format Upgrade Critics with </a:t>
            </a:r>
            <a:r>
              <a:rPr lang="en-US" dirty="0" err="1"/>
              <a:t>Timothee</a:t>
            </a:r>
            <a:r>
              <a:rPr lang="en-US" dirty="0"/>
              <a:t> – UL critic decision</a:t>
            </a:r>
          </a:p>
          <a:p>
            <a:pPr lvl="1"/>
            <a:r>
              <a:rPr lang="en-US" dirty="0"/>
              <a:t>Upgrading critics -&gt; worked on mostly the UL critic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DAB8B5D-1647-DE45-A28A-2CC51986FB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8808" y="1027906"/>
            <a:ext cx="3930972" cy="5032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5718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A77A0A-BFB1-B045-9D0B-EDB1E10B91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Sep - Oct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B9BFF40-F86E-0C42-A191-46B30FF33A9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dirty="0"/>
                  <a:t>Discrepancies with old protomodel results from Mar, results were no longer agreeing – </a:t>
                </a:r>
              </a:p>
              <a:p>
                <a:pPr lvl="1"/>
                <a:r>
                  <a:rPr lang="en-US" dirty="0"/>
                  <a:t>updated SModelS database, </a:t>
                </a:r>
              </a:p>
              <a:p>
                <a:pPr lvl="1"/>
                <a:r>
                  <a:rPr lang="en-US" dirty="0"/>
                  <a:t>rewriting of our chains that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</m:acc>
                  </m:oMath>
                </a14:m>
                <a:r>
                  <a:rPr lang="en-US" dirty="0"/>
                  <a:t> of model is always at 1.0</a:t>
                </a:r>
              </a:p>
              <a:p>
                <a:pPr lvl="1"/>
                <a:r>
                  <a:rPr lang="en-US" dirty="0"/>
                  <a:t>Old TL = 2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log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skw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nary>
                                  <m:naryPr>
                                    <m:chr m:val="∏"/>
                                    <m:supHide m:val="on"/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𝑐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</m:sub>
                                  <m:sup/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𝜇</m:t>
                                        </m:r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=</m:t>
                                        </m:r>
                                        <m:acc>
                                          <m:accPr>
                                            <m:chr m:val="̂"/>
                                            <m:ctrlP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  <m:t>𝜇</m:t>
                                            </m:r>
                                          </m:e>
                                        </m:acc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𝑐</m:t>
                                        </m:r>
                                      </m:sub>
                                    </m:s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e>
                                </m:nary>
                              </m:num>
                              <m:den>
                                <m:nary>
                                  <m:naryPr>
                                    <m:chr m:val="∏"/>
                                    <m:supHide m:val="on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𝑐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</m:sub>
                                  <m:sup/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𝜇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=0)</m:t>
                                    </m:r>
                                  </m:e>
                                </m:nary>
                              </m:den>
                            </m:f>
                          </m:e>
                        </m:d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dirty="0"/>
                  <a:t>; New TL = 2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log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skw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nary>
                                  <m:naryPr>
                                    <m:chr m:val="∏"/>
                                    <m:supHide m:val="on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𝑐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</m:sub>
                                  <m:sup/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𝜇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=1)</m:t>
                                    </m:r>
                                  </m:e>
                                </m:nary>
                              </m:num>
                              <m:den>
                                <m:nary>
                                  <m:naryPr>
                                    <m:chr m:val="∏"/>
                                    <m:supHide m:val="on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𝑐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</m:sub>
                                  <m:sup/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𝜇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=0)</m:t>
                                    </m:r>
                                  </m:e>
                                </m:nary>
                              </m:den>
                            </m:f>
                          </m:e>
                        </m:d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Making sure negative weights do not enter the pathfinder algorithm by setting an offset. </a:t>
                </a:r>
              </a:p>
              <a:p>
                <a:r>
                  <a:rPr lang="en-US" dirty="0"/>
                  <a:t>With Mohmmad, started running multiple walks</a:t>
                </a:r>
              </a:p>
              <a:p>
                <a:pPr lvl="1"/>
                <a:r>
                  <a:rPr lang="en-US" dirty="0"/>
                  <a:t>Bug fixes – multiprocessing errors and setup issues on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B9BFF40-F86E-0C42-A191-46B30FF33A9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65" t="-35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924813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8259A3-895B-A145-9F05-43AD97C5E5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is it walking?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4E379E-DF13-314B-BC8A-C777115904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638914"/>
            <a:ext cx="10515600" cy="4351338"/>
          </a:xfrm>
        </p:spPr>
        <p:txBody>
          <a:bodyPr/>
          <a:lstStyle/>
          <a:p>
            <a:r>
              <a:rPr lang="en-US" dirty="0"/>
              <a:t>With Mohammad – is entire parameter space covered if we don’t take into account K and TL?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3488256-E539-8F4C-AF7D-04DF96F24F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602223"/>
            <a:ext cx="4529282" cy="362812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0C2E3D7-8D33-3847-881A-166F2DA69B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1177" y="1486406"/>
            <a:ext cx="4937414" cy="3948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17122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A11CF-36CB-A94F-8ACC-D5C6EBEA87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Proposal Density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85B7296-CD4B-4746-9937-39C1B14FB2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502" y="2086140"/>
            <a:ext cx="3657600" cy="43053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B8FFA94-E39F-A14E-8DE3-B949E760FF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4026" y="2136333"/>
            <a:ext cx="5499100" cy="420491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EB316B6-A76F-FE4E-96DF-F8BC1D01DB47}"/>
              </a:ext>
            </a:extLst>
          </p:cNvPr>
          <p:cNvSpPr txBox="1"/>
          <p:nvPr/>
        </p:nvSpPr>
        <p:spPr>
          <a:xfrm>
            <a:off x="1911927" y="1690688"/>
            <a:ext cx="481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old</a:t>
            </a:r>
          </a:p>
        </p:txBody>
      </p:sp>
    </p:spTree>
    <p:extLst>
      <p:ext uri="{BB962C8B-B14F-4D97-AF65-F5344CB8AC3E}">
        <p14:creationId xmlns:p14="http://schemas.microsoft.com/office/powerpoint/2010/main" val="36626529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2D59EE9-2CF7-5E4B-B4DC-33102F5F6F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8056" y="1704108"/>
            <a:ext cx="5224566" cy="439189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90D5778-1BB2-BC48-9EEB-6DC6EC0024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536" y="1704108"/>
            <a:ext cx="5742013" cy="456795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2C8912D-D296-2B4E-96FF-6A83C905FB66}"/>
              </a:ext>
            </a:extLst>
          </p:cNvPr>
          <p:cNvSpPr txBox="1"/>
          <p:nvPr/>
        </p:nvSpPr>
        <p:spPr>
          <a:xfrm>
            <a:off x="1496291" y="914400"/>
            <a:ext cx="8992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Current</a:t>
            </a:r>
          </a:p>
        </p:txBody>
      </p:sp>
    </p:spTree>
    <p:extLst>
      <p:ext uri="{BB962C8B-B14F-4D97-AF65-F5344CB8AC3E}">
        <p14:creationId xmlns:p14="http://schemas.microsoft.com/office/powerpoint/2010/main" val="39041561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626A151-17F8-4940-8E48-97FA6B53E0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081" y="800243"/>
            <a:ext cx="5689600" cy="4826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2787020-1191-C840-A190-7B97423C92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0469" y="969818"/>
            <a:ext cx="5086135" cy="429187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5AC4C56-510A-9742-919E-82FD27F153BD}"/>
              </a:ext>
            </a:extLst>
          </p:cNvPr>
          <p:cNvSpPr txBox="1"/>
          <p:nvPr/>
        </p:nvSpPr>
        <p:spPr>
          <a:xfrm>
            <a:off x="2175164" y="443345"/>
            <a:ext cx="511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Old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7998F6C-172E-C044-8D92-7DDCB8D4AE7D}"/>
              </a:ext>
            </a:extLst>
          </p:cNvPr>
          <p:cNvSpPr txBox="1"/>
          <p:nvPr/>
        </p:nvSpPr>
        <p:spPr>
          <a:xfrm>
            <a:off x="9229470" y="443345"/>
            <a:ext cx="8992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Current</a:t>
            </a:r>
          </a:p>
        </p:txBody>
      </p:sp>
    </p:spTree>
    <p:extLst>
      <p:ext uri="{BB962C8B-B14F-4D97-AF65-F5344CB8AC3E}">
        <p14:creationId xmlns:p14="http://schemas.microsoft.com/office/powerpoint/2010/main" val="10551903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2273</TotalTime>
  <Words>257</Words>
  <Application>Microsoft Macintosh PowerPoint</Application>
  <PresentationFormat>Widescreen</PresentationFormat>
  <Paragraphs>42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Cambria Math</vt:lpstr>
      <vt:lpstr>Office Theme</vt:lpstr>
      <vt:lpstr>Status and Updates on Protomodels v2</vt:lpstr>
      <vt:lpstr>Feb – Mar</vt:lpstr>
      <vt:lpstr>Initial run in Mar, with SModelS v3 (software)</vt:lpstr>
      <vt:lpstr>Apr - July</vt:lpstr>
      <vt:lpstr>Sep - Oct</vt:lpstr>
      <vt:lpstr>How is it walking?</vt:lpstr>
      <vt:lpstr>Proposal Density</vt:lpstr>
      <vt:lpstr>PowerPoint Presentation</vt:lpstr>
      <vt:lpstr>PowerPoint Presentation</vt:lpstr>
      <vt:lpstr>In Progress…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Narasimha, Sahana</dc:creator>
  <cp:lastModifiedBy>Narasimha, Sahana</cp:lastModifiedBy>
  <cp:revision>13</cp:revision>
  <dcterms:created xsi:type="dcterms:W3CDTF">2024-12-16T10:25:20Z</dcterms:created>
  <dcterms:modified xsi:type="dcterms:W3CDTF">2024-12-18T08:18:32Z</dcterms:modified>
</cp:coreProperties>
</file>