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3"/>
  </p:normalViewPr>
  <p:slideViewPr>
    <p:cSldViewPr snapToGrid="0" snapToObjects="1">
      <p:cViewPr varScale="1">
        <p:scale>
          <a:sx n="86" d="100"/>
          <a:sy n="86" d="100"/>
        </p:scale>
        <p:origin x="224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53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92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6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6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5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9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66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5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4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9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8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79379-0698-DD4E-AA69-D1EE9F675A68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A7349-2B44-6046-86E4-277F402B4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61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E29CFD8-15AA-3D40-9CB6-55886FDC6D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849234" y="1100083"/>
            <a:ext cx="9144000" cy="1655762"/>
          </a:xfrm>
        </p:spPr>
        <p:txBody>
          <a:bodyPr>
            <a:noAutofit/>
          </a:bodyPr>
          <a:lstStyle/>
          <a:p>
            <a:r>
              <a:rPr lang="en-US" sz="5400" dirty="0"/>
              <a:t>Her Majesty The Queen</a:t>
            </a:r>
          </a:p>
          <a:p>
            <a:r>
              <a:rPr lang="en-US" sz="5400" dirty="0"/>
              <a:t>1926-2022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BEFCAB-D949-9949-909E-66AD836C3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8822" y="347130"/>
            <a:ext cx="4913178" cy="63395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2D822F-2C87-7742-90AC-3EB9142C1797}"/>
              </a:ext>
            </a:extLst>
          </p:cNvPr>
          <p:cNvSpPr/>
          <p:nvPr/>
        </p:nvSpPr>
        <p:spPr>
          <a:xfrm>
            <a:off x="10498232" y="5684022"/>
            <a:ext cx="1693768" cy="10026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13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2022-09-09T06:29:13Z</dcterms:created>
  <dcterms:modified xsi:type="dcterms:W3CDTF">2022-09-09T06:34:07Z</dcterms:modified>
</cp:coreProperties>
</file>