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43"/>
  </p:normalViewPr>
  <p:slideViewPr>
    <p:cSldViewPr snapToGrid="0" snapToObjects="1">
      <p:cViewPr varScale="1">
        <p:scale>
          <a:sx n="95" d="100"/>
          <a:sy n="95" d="100"/>
        </p:scale>
        <p:origin x="10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67B42-5442-1D48-9A56-6CEB9B151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F7C60A-FB0C-254B-B909-C4D905F55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AAC83-2B92-3242-85A6-066EDCA2D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3C194-1286-0846-8D91-A5CDB7E3B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631DB-0427-F741-94B5-618B46719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19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A666C-9E9B-154A-9BA3-68312BF15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A947D0-7098-E743-A218-DAB6C0F68F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2AF245-01B9-8743-93D1-B8BA0E242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F63E6-04C9-DA4D-8F5B-6069757D6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9BA10-C572-3C41-8F90-5EF0C24E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29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9D579E-716F-BB48-A2FB-573E7D9A16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C806D9-14B4-144B-A99C-F00FA0D9B6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4139A-31DE-0C40-9B88-3549E9E98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36F478-A627-934E-BFB3-DDD595081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575CA8-5CC1-144F-8571-34F875E0A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59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2C985-2DEB-1F4F-952E-E7BB0AB37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999E0-4A3C-BA4E-B927-E8226BAE5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AB788-967A-7D44-AB34-7262B4944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0CFE70-E5FB-AD43-9CED-449F5494E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C3C50-BA47-B248-8A09-F5713E951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581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667EC-72FE-CC4B-96BC-E75539555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C943F6-6043-DE42-83E6-0D6454B55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08032-088B-FC4C-AFB0-BB1772552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848E7-7A3F-3D4D-8869-F6973FF14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BDDCB-37F8-CF40-A5B1-AAA9FDAFA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F7B1D-3C36-C645-A775-B2C5BA212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71068-2889-EE49-B229-497E934FFE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25F5F7-EE28-4A42-8984-516FE93AEC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0592DE-8049-334C-8F2C-110554658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6FDC4C-69AF-124B-8327-9E3C06083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201D62-464F-7142-9239-06F0A5E50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06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5F6C3-EBE9-0848-AD19-7885C0515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4010E-DDCF-DD48-B70D-FA89988493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B5FB24-942A-E643-8B38-F5AE5ACC0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013DA0-1429-3C40-8899-8DC957F754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1A09FC-C909-E145-9455-53C418B100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0E9407-0EED-274B-B0E9-F7C582E3D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F08C46-1F52-6E45-961D-368DA392E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05CF7F-4F4B-E142-AEF7-A09817297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874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34342-A6E6-5C4F-A175-6A44B70C4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20097E-F8A0-044E-BAD2-4366514ED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ED7550-63DD-E246-9E19-BA811E46F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6ED9A-ED27-D04C-9833-45DE475A9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113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0EA769-F590-8D4E-8A1C-886EEBF63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B2E776-61C5-9D40-BAE0-04D395C85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7DA85E-1520-A84B-B2E3-01352EFC5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45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F20F7-6D72-1647-82CD-A9AD2C121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149FF-9E14-E440-B203-B735C8396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C114ED-2D7C-6549-80B6-4D409CF56A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B10C31-9C0A-0B49-BD08-9C6F10652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AA8A72-D04B-0341-9088-51AEB71A1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B80577-6FF7-494B-A464-7595DC99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9F1F4-514F-454C-AB97-86FBF2526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88936E-9B01-FB4E-92F8-55F9E33D72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30BA83-6614-C447-A07D-823CD8826E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E95360-DCE4-EB42-81BD-F6FCA01F5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36D5AF-5C79-BD4E-9DF2-0CF1CD5E0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9B360A-75C6-B248-B3C0-5BEE9235F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90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9F8F81-BF8B-DB4A-BCD2-63CC0CCBD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8032AE-B8C4-5147-B7EB-5316C76DE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82519-FA8E-0645-826E-A6A8F55EA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E670E-4312-4C4D-8C72-4F278FB0FB55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0D7F4-19A0-0644-8660-F268325D20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C96B6-9CF2-6E43-86AC-7851F8593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DF5AC-06BA-A34C-BE28-69032E501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683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C0CE599-673B-CF4B-98FC-DF8CD4204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16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459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C0CE599-673B-CF4B-98FC-DF8CD4204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2247"/>
            <a:ext cx="12192000" cy="216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967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C0CE599-673B-CF4B-98FC-DF8CD4204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83741"/>
            <a:ext cx="12192000" cy="216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460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2022-09-07T12:40:38Z</dcterms:created>
  <dcterms:modified xsi:type="dcterms:W3CDTF">2022-09-07T12:44:53Z</dcterms:modified>
</cp:coreProperties>
</file>