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9" r:id="rId1"/>
  </p:sldMasterIdLst>
  <p:notesMasterIdLst>
    <p:notesMasterId r:id="rId21"/>
  </p:notesMasterIdLst>
  <p:handoutMasterIdLst>
    <p:handoutMasterId r:id="rId22"/>
  </p:handoutMasterIdLst>
  <p:sldIdLst>
    <p:sldId id="256" r:id="rId2"/>
    <p:sldId id="275" r:id="rId3"/>
    <p:sldId id="257" r:id="rId4"/>
    <p:sldId id="273" r:id="rId5"/>
    <p:sldId id="297" r:id="rId6"/>
    <p:sldId id="294" r:id="rId7"/>
    <p:sldId id="292" r:id="rId8"/>
    <p:sldId id="280" r:id="rId9"/>
    <p:sldId id="276" r:id="rId10"/>
    <p:sldId id="260" r:id="rId11"/>
    <p:sldId id="262" r:id="rId12"/>
    <p:sldId id="289" r:id="rId13"/>
    <p:sldId id="290" r:id="rId14"/>
    <p:sldId id="295" r:id="rId15"/>
    <p:sldId id="293" r:id="rId16"/>
    <p:sldId id="281" r:id="rId17"/>
    <p:sldId id="279" r:id="rId18"/>
    <p:sldId id="298" r:id="rId19"/>
    <p:sldId id="299" r:id="rId20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5015C65-5428-213D-6B49-B2595D285F71}" name="Daly, Rebecca" initials="DR" userId="S::zcqsdal@ucl.ac.uk::a30b84ab-4b75-4dc3-b01e-f7dfd543b8f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145A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7865EE5-3CF4-48BB-A858-E687754CD6C6}" v="3787" dt="2024-08-27T06:20:56.17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65" autoAdjust="0"/>
    <p:restoredTop sz="96247" autoAdjust="0"/>
  </p:normalViewPr>
  <p:slideViewPr>
    <p:cSldViewPr snapToGrid="0" snapToObjects="1">
      <p:cViewPr varScale="1">
        <p:scale>
          <a:sx n="106" d="100"/>
          <a:sy n="106" d="100"/>
        </p:scale>
        <p:origin x="690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ly, Rebecca" userId="a30b84ab-4b75-4dc3-b01e-f7dfd543b8f5" providerId="ADAL" clId="{F7865EE5-3CF4-48BB-A858-E687754CD6C6}"/>
    <pc:docChg chg="undo custSel addSld delSld modSld sldOrd">
      <pc:chgData name="Daly, Rebecca" userId="a30b84ab-4b75-4dc3-b01e-f7dfd543b8f5" providerId="ADAL" clId="{F7865EE5-3CF4-48BB-A858-E687754CD6C6}" dt="2024-08-27T06:20:56.171" v="5940"/>
      <pc:docMkLst>
        <pc:docMk/>
      </pc:docMkLst>
      <pc:sldChg chg="modSp modAnim">
        <pc:chgData name="Daly, Rebecca" userId="a30b84ab-4b75-4dc3-b01e-f7dfd543b8f5" providerId="ADAL" clId="{F7865EE5-3CF4-48BB-A858-E687754CD6C6}" dt="2024-08-25T14:47:18.698" v="4108" actId="20577"/>
        <pc:sldMkLst>
          <pc:docMk/>
          <pc:sldMk cId="1584577814" sldId="257"/>
        </pc:sldMkLst>
        <pc:spChg chg="mod">
          <ac:chgData name="Daly, Rebecca" userId="a30b84ab-4b75-4dc3-b01e-f7dfd543b8f5" providerId="ADAL" clId="{F7865EE5-3CF4-48BB-A858-E687754CD6C6}" dt="2024-08-25T14:47:18.698" v="4108" actId="20577"/>
          <ac:spMkLst>
            <pc:docMk/>
            <pc:sldMk cId="1584577814" sldId="257"/>
            <ac:spMk id="5" creationId="{00000000-0000-0000-0000-000000000000}"/>
          </ac:spMkLst>
        </pc:spChg>
      </pc:sldChg>
      <pc:sldChg chg="modSp">
        <pc:chgData name="Daly, Rebecca" userId="a30b84ab-4b75-4dc3-b01e-f7dfd543b8f5" providerId="ADAL" clId="{F7865EE5-3CF4-48BB-A858-E687754CD6C6}" dt="2024-08-26T12:09:40.820" v="4529" actId="20577"/>
        <pc:sldMkLst>
          <pc:docMk/>
          <pc:sldMk cId="1065971095" sldId="262"/>
        </pc:sldMkLst>
        <pc:spChg chg="mod">
          <ac:chgData name="Daly, Rebecca" userId="a30b84ab-4b75-4dc3-b01e-f7dfd543b8f5" providerId="ADAL" clId="{F7865EE5-3CF4-48BB-A858-E687754CD6C6}" dt="2024-08-26T12:09:40.820" v="4529" actId="20577"/>
          <ac:spMkLst>
            <pc:docMk/>
            <pc:sldMk cId="1065971095" sldId="262"/>
            <ac:spMk id="4" creationId="{48CF6E7B-34E6-0091-3518-3C65DADC145D}"/>
          </ac:spMkLst>
        </pc:spChg>
      </pc:sldChg>
      <pc:sldChg chg="modSp del mod ord modShow">
        <pc:chgData name="Daly, Rebecca" userId="a30b84ab-4b75-4dc3-b01e-f7dfd543b8f5" providerId="ADAL" clId="{F7865EE5-3CF4-48BB-A858-E687754CD6C6}" dt="2024-08-27T04:46:48.608" v="5919" actId="47"/>
        <pc:sldMkLst>
          <pc:docMk/>
          <pc:sldMk cId="3101123018" sldId="269"/>
        </pc:sldMkLst>
        <pc:spChg chg="mod">
          <ac:chgData name="Daly, Rebecca" userId="a30b84ab-4b75-4dc3-b01e-f7dfd543b8f5" providerId="ADAL" clId="{F7865EE5-3CF4-48BB-A858-E687754CD6C6}" dt="2024-08-26T07:45:41.053" v="4457" actId="20577"/>
          <ac:spMkLst>
            <pc:docMk/>
            <pc:sldMk cId="3101123018" sldId="269"/>
            <ac:spMk id="11" creationId="{EC232197-6BFE-6923-BC6F-B5A001B28330}"/>
          </ac:spMkLst>
        </pc:spChg>
      </pc:sldChg>
      <pc:sldChg chg="del mod modShow">
        <pc:chgData name="Daly, Rebecca" userId="a30b84ab-4b75-4dc3-b01e-f7dfd543b8f5" providerId="ADAL" clId="{F7865EE5-3CF4-48BB-A858-E687754CD6C6}" dt="2024-08-27T04:46:50.541" v="5920" actId="47"/>
        <pc:sldMkLst>
          <pc:docMk/>
          <pc:sldMk cId="2025489232" sldId="270"/>
        </pc:sldMkLst>
      </pc:sldChg>
      <pc:sldChg chg="modSp del mod modShow">
        <pc:chgData name="Daly, Rebecca" userId="a30b84ab-4b75-4dc3-b01e-f7dfd543b8f5" providerId="ADAL" clId="{F7865EE5-3CF4-48BB-A858-E687754CD6C6}" dt="2024-08-27T04:46:43.394" v="5918" actId="47"/>
        <pc:sldMkLst>
          <pc:docMk/>
          <pc:sldMk cId="2917286923" sldId="272"/>
        </pc:sldMkLst>
        <pc:spChg chg="mod">
          <ac:chgData name="Daly, Rebecca" userId="a30b84ab-4b75-4dc3-b01e-f7dfd543b8f5" providerId="ADAL" clId="{F7865EE5-3CF4-48BB-A858-E687754CD6C6}" dt="2024-08-22T15:54:25.128" v="61" actId="20577"/>
          <ac:spMkLst>
            <pc:docMk/>
            <pc:sldMk cId="2917286923" sldId="272"/>
            <ac:spMk id="3" creationId="{62E82356-0241-89A4-C669-B3617427FA2F}"/>
          </ac:spMkLst>
        </pc:spChg>
      </pc:sldChg>
      <pc:sldChg chg="modSp mod modShow">
        <pc:chgData name="Daly, Rebecca" userId="a30b84ab-4b75-4dc3-b01e-f7dfd543b8f5" providerId="ADAL" clId="{F7865EE5-3CF4-48BB-A858-E687754CD6C6}" dt="2024-08-23T13:52:44.134" v="2806" actId="729"/>
        <pc:sldMkLst>
          <pc:docMk/>
          <pc:sldMk cId="200597032" sldId="273"/>
        </pc:sldMkLst>
        <pc:spChg chg="mod">
          <ac:chgData name="Daly, Rebecca" userId="a30b84ab-4b75-4dc3-b01e-f7dfd543b8f5" providerId="ADAL" clId="{F7865EE5-3CF4-48BB-A858-E687754CD6C6}" dt="2024-08-23T13:41:09.435" v="2438" actId="1076"/>
          <ac:spMkLst>
            <pc:docMk/>
            <pc:sldMk cId="200597032" sldId="273"/>
            <ac:spMk id="11" creationId="{904DDA1A-F423-9467-5143-A248DB2E6266}"/>
          </ac:spMkLst>
        </pc:spChg>
      </pc:sldChg>
      <pc:sldChg chg="modSp mod">
        <pc:chgData name="Daly, Rebecca" userId="a30b84ab-4b75-4dc3-b01e-f7dfd543b8f5" providerId="ADAL" clId="{F7865EE5-3CF4-48BB-A858-E687754CD6C6}" dt="2024-08-27T04:59:39.826" v="5936" actId="20577"/>
        <pc:sldMkLst>
          <pc:docMk/>
          <pc:sldMk cId="3888832339" sldId="275"/>
        </pc:sldMkLst>
        <pc:spChg chg="mod">
          <ac:chgData name="Daly, Rebecca" userId="a30b84ab-4b75-4dc3-b01e-f7dfd543b8f5" providerId="ADAL" clId="{F7865EE5-3CF4-48BB-A858-E687754CD6C6}" dt="2024-08-27T04:59:39.826" v="5936" actId="20577"/>
          <ac:spMkLst>
            <pc:docMk/>
            <pc:sldMk cId="3888832339" sldId="275"/>
            <ac:spMk id="6" creationId="{52D527CE-7750-D7BD-7884-B16483AF9E0A}"/>
          </ac:spMkLst>
        </pc:spChg>
      </pc:sldChg>
      <pc:sldChg chg="modSp modAnim">
        <pc:chgData name="Daly, Rebecca" userId="a30b84ab-4b75-4dc3-b01e-f7dfd543b8f5" providerId="ADAL" clId="{F7865EE5-3CF4-48BB-A858-E687754CD6C6}" dt="2024-08-26T12:09:05.962" v="4527"/>
        <pc:sldMkLst>
          <pc:docMk/>
          <pc:sldMk cId="189039617" sldId="276"/>
        </pc:sldMkLst>
        <pc:spChg chg="mod">
          <ac:chgData name="Daly, Rebecca" userId="a30b84ab-4b75-4dc3-b01e-f7dfd543b8f5" providerId="ADAL" clId="{F7865EE5-3CF4-48BB-A858-E687754CD6C6}" dt="2024-08-23T11:41:07.863" v="2088" actId="20577"/>
          <ac:spMkLst>
            <pc:docMk/>
            <pc:sldMk cId="189039617" sldId="276"/>
            <ac:spMk id="10" creationId="{80E1AEB3-D99A-10DD-2387-ACBA64138609}"/>
          </ac:spMkLst>
        </pc:spChg>
      </pc:sldChg>
      <pc:sldChg chg="delSp modSp mod delAnim modAnim">
        <pc:chgData name="Daly, Rebecca" userId="a30b84ab-4b75-4dc3-b01e-f7dfd543b8f5" providerId="ADAL" clId="{F7865EE5-3CF4-48BB-A858-E687754CD6C6}" dt="2024-08-25T21:21:58.961" v="4441" actId="14100"/>
        <pc:sldMkLst>
          <pc:docMk/>
          <pc:sldMk cId="1054273809" sldId="279"/>
        </pc:sldMkLst>
        <pc:spChg chg="mod">
          <ac:chgData name="Daly, Rebecca" userId="a30b84ab-4b75-4dc3-b01e-f7dfd543b8f5" providerId="ADAL" clId="{F7865EE5-3CF4-48BB-A858-E687754CD6C6}" dt="2024-08-25T21:21:58.961" v="4441" actId="14100"/>
          <ac:spMkLst>
            <pc:docMk/>
            <pc:sldMk cId="1054273809" sldId="279"/>
            <ac:spMk id="4" creationId="{F59DAF6C-C16E-9321-084E-0F8836B0EB49}"/>
          </ac:spMkLst>
        </pc:spChg>
        <pc:spChg chg="del">
          <ac:chgData name="Daly, Rebecca" userId="a30b84ab-4b75-4dc3-b01e-f7dfd543b8f5" providerId="ADAL" clId="{F7865EE5-3CF4-48BB-A858-E687754CD6C6}" dt="2024-08-25T21:19:26.188" v="4343" actId="478"/>
          <ac:spMkLst>
            <pc:docMk/>
            <pc:sldMk cId="1054273809" sldId="279"/>
            <ac:spMk id="8" creationId="{C01ECE49-5CF1-9A2B-37F9-F499C88F6823}"/>
          </ac:spMkLst>
        </pc:spChg>
        <pc:spChg chg="del">
          <ac:chgData name="Daly, Rebecca" userId="a30b84ab-4b75-4dc3-b01e-f7dfd543b8f5" providerId="ADAL" clId="{F7865EE5-3CF4-48BB-A858-E687754CD6C6}" dt="2024-08-25T21:19:23.172" v="4342" actId="478"/>
          <ac:spMkLst>
            <pc:docMk/>
            <pc:sldMk cId="1054273809" sldId="279"/>
            <ac:spMk id="10" creationId="{6B7EE775-1901-6CEB-59AC-0E6C5640F3F7}"/>
          </ac:spMkLst>
        </pc:spChg>
        <pc:picChg chg="mod">
          <ac:chgData name="Daly, Rebecca" userId="a30b84ab-4b75-4dc3-b01e-f7dfd543b8f5" providerId="ADAL" clId="{F7865EE5-3CF4-48BB-A858-E687754CD6C6}" dt="2024-08-23T12:49:13.622" v="2331" actId="732"/>
          <ac:picMkLst>
            <pc:docMk/>
            <pc:sldMk cId="1054273809" sldId="279"/>
            <ac:picMk id="5" creationId="{27584147-C256-4F78-B8A1-0158226111CE}"/>
          </ac:picMkLst>
        </pc:picChg>
      </pc:sldChg>
      <pc:sldChg chg="modSp">
        <pc:chgData name="Daly, Rebecca" userId="a30b84ab-4b75-4dc3-b01e-f7dfd543b8f5" providerId="ADAL" clId="{F7865EE5-3CF4-48BB-A858-E687754CD6C6}" dt="2024-08-27T04:46:55.886" v="5924" actId="20577"/>
        <pc:sldMkLst>
          <pc:docMk/>
          <pc:sldMk cId="1740346676" sldId="281"/>
        </pc:sldMkLst>
        <pc:spChg chg="mod">
          <ac:chgData name="Daly, Rebecca" userId="a30b84ab-4b75-4dc3-b01e-f7dfd543b8f5" providerId="ADAL" clId="{F7865EE5-3CF4-48BB-A858-E687754CD6C6}" dt="2024-08-27T04:46:55.886" v="5924" actId="20577"/>
          <ac:spMkLst>
            <pc:docMk/>
            <pc:sldMk cId="1740346676" sldId="281"/>
            <ac:spMk id="5" creationId="{A4F3D1F3-69F3-66DA-CFCF-9F869F55916D}"/>
          </ac:spMkLst>
        </pc:spChg>
      </pc:sldChg>
      <pc:sldChg chg="modTransition">
        <pc:chgData name="Daly, Rebecca" userId="a30b84ab-4b75-4dc3-b01e-f7dfd543b8f5" providerId="ADAL" clId="{F7865EE5-3CF4-48BB-A858-E687754CD6C6}" dt="2024-08-23T13:08:12.238" v="2397"/>
        <pc:sldMkLst>
          <pc:docMk/>
          <pc:sldMk cId="3188930882" sldId="289"/>
        </pc:sldMkLst>
      </pc:sldChg>
      <pc:sldChg chg="addSp delSp modSp mod delAnim modAnim">
        <pc:chgData name="Daly, Rebecca" userId="a30b84ab-4b75-4dc3-b01e-f7dfd543b8f5" providerId="ADAL" clId="{F7865EE5-3CF4-48BB-A858-E687754CD6C6}" dt="2024-08-26T12:10:54.156" v="4537" actId="1076"/>
        <pc:sldMkLst>
          <pc:docMk/>
          <pc:sldMk cId="1361183116" sldId="290"/>
        </pc:sldMkLst>
        <pc:spChg chg="del">
          <ac:chgData name="Daly, Rebecca" userId="a30b84ab-4b75-4dc3-b01e-f7dfd543b8f5" providerId="ADAL" clId="{F7865EE5-3CF4-48BB-A858-E687754CD6C6}" dt="2024-08-26T09:43:18.890" v="4471" actId="478"/>
          <ac:spMkLst>
            <pc:docMk/>
            <pc:sldMk cId="1361183116" sldId="290"/>
            <ac:spMk id="3" creationId="{237F19D0-8700-0475-26DD-C3995F7AEFBB}"/>
          </ac:spMkLst>
        </pc:spChg>
        <pc:spChg chg="del">
          <ac:chgData name="Daly, Rebecca" userId="a30b84ab-4b75-4dc3-b01e-f7dfd543b8f5" providerId="ADAL" clId="{F7865EE5-3CF4-48BB-A858-E687754CD6C6}" dt="2024-08-23T15:56:34.526" v="3539" actId="478"/>
          <ac:spMkLst>
            <pc:docMk/>
            <pc:sldMk cId="1361183116" sldId="290"/>
            <ac:spMk id="4" creationId="{D482D47F-2100-E3E8-993C-BA8CBB2102C5}"/>
          </ac:spMkLst>
        </pc:spChg>
        <pc:spChg chg="del">
          <ac:chgData name="Daly, Rebecca" userId="a30b84ab-4b75-4dc3-b01e-f7dfd543b8f5" providerId="ADAL" clId="{F7865EE5-3CF4-48BB-A858-E687754CD6C6}" dt="2024-08-26T09:43:22.124" v="4472" actId="478"/>
          <ac:spMkLst>
            <pc:docMk/>
            <pc:sldMk cId="1361183116" sldId="290"/>
            <ac:spMk id="6" creationId="{7F3F8E14-A8CF-9D6B-17EE-B8ED76EF95E8}"/>
          </ac:spMkLst>
        </pc:spChg>
        <pc:spChg chg="add del mod">
          <ac:chgData name="Daly, Rebecca" userId="a30b84ab-4b75-4dc3-b01e-f7dfd543b8f5" providerId="ADAL" clId="{F7865EE5-3CF4-48BB-A858-E687754CD6C6}" dt="2024-08-23T15:56:40.984" v="3540" actId="478"/>
          <ac:spMkLst>
            <pc:docMk/>
            <pc:sldMk cId="1361183116" sldId="290"/>
            <ac:spMk id="7" creationId="{22A32AF6-C715-8CE6-48E1-4B5ED2C87CA1}"/>
          </ac:spMkLst>
        </pc:spChg>
        <pc:graphicFrameChg chg="add del mod">
          <ac:chgData name="Daly, Rebecca" userId="a30b84ab-4b75-4dc3-b01e-f7dfd543b8f5" providerId="ADAL" clId="{F7865EE5-3CF4-48BB-A858-E687754CD6C6}" dt="2024-08-26T12:09:53.624" v="4530" actId="478"/>
          <ac:graphicFrameMkLst>
            <pc:docMk/>
            <pc:sldMk cId="1361183116" sldId="290"/>
            <ac:graphicFrameMk id="3" creationId="{894CDCF5-2292-F261-EE4E-0E1B84752E4E}"/>
          </ac:graphicFrameMkLst>
        </pc:graphicFrameChg>
        <pc:graphicFrameChg chg="add del mod">
          <ac:chgData name="Daly, Rebecca" userId="a30b84ab-4b75-4dc3-b01e-f7dfd543b8f5" providerId="ADAL" clId="{F7865EE5-3CF4-48BB-A858-E687754CD6C6}" dt="2024-08-26T12:10:33.501" v="4533" actId="478"/>
          <ac:graphicFrameMkLst>
            <pc:docMk/>
            <pc:sldMk cId="1361183116" sldId="290"/>
            <ac:graphicFrameMk id="4" creationId="{64B6BD90-FCAC-429C-D9A4-19385A4E64B8}"/>
          </ac:graphicFrameMkLst>
        </pc:graphicFrameChg>
        <pc:picChg chg="add mod">
          <ac:chgData name="Daly, Rebecca" userId="a30b84ab-4b75-4dc3-b01e-f7dfd543b8f5" providerId="ADAL" clId="{F7865EE5-3CF4-48BB-A858-E687754CD6C6}" dt="2024-08-26T12:10:54.156" v="4537" actId="1076"/>
          <ac:picMkLst>
            <pc:docMk/>
            <pc:sldMk cId="1361183116" sldId="290"/>
            <ac:picMk id="7" creationId="{E12A7D59-2CD3-ECEA-D025-9BD4D8657D64}"/>
          </ac:picMkLst>
        </pc:picChg>
        <pc:picChg chg="add del mod">
          <ac:chgData name="Daly, Rebecca" userId="a30b84ab-4b75-4dc3-b01e-f7dfd543b8f5" providerId="ADAL" clId="{F7865EE5-3CF4-48BB-A858-E687754CD6C6}" dt="2024-08-26T10:02:15.615" v="4478" actId="478"/>
          <ac:picMkLst>
            <pc:docMk/>
            <pc:sldMk cId="1361183116" sldId="290"/>
            <ac:picMk id="9" creationId="{05A230B7-85F4-3E49-483C-7C43824389B0}"/>
          </ac:picMkLst>
        </pc:picChg>
        <pc:picChg chg="add del mod">
          <ac:chgData name="Daly, Rebecca" userId="a30b84ab-4b75-4dc3-b01e-f7dfd543b8f5" providerId="ADAL" clId="{F7865EE5-3CF4-48BB-A858-E687754CD6C6}" dt="2024-08-26T10:19:00.287" v="4496" actId="478"/>
          <ac:picMkLst>
            <pc:docMk/>
            <pc:sldMk cId="1361183116" sldId="290"/>
            <ac:picMk id="11" creationId="{615373C5-00B9-8A6C-759E-4D61161CD7FB}"/>
          </ac:picMkLst>
        </pc:picChg>
        <pc:picChg chg="del mod">
          <ac:chgData name="Daly, Rebecca" userId="a30b84ab-4b75-4dc3-b01e-f7dfd543b8f5" providerId="ADAL" clId="{F7865EE5-3CF4-48BB-A858-E687754CD6C6}" dt="2024-08-26T09:43:04.170" v="4465" actId="478"/>
          <ac:picMkLst>
            <pc:docMk/>
            <pc:sldMk cId="1361183116" sldId="290"/>
            <ac:picMk id="14" creationId="{9689307B-BA61-FA0E-CB57-608A3B4723B3}"/>
          </ac:picMkLst>
        </pc:picChg>
        <pc:picChg chg="del mod">
          <ac:chgData name="Daly, Rebecca" userId="a30b84ab-4b75-4dc3-b01e-f7dfd543b8f5" providerId="ADAL" clId="{F7865EE5-3CF4-48BB-A858-E687754CD6C6}" dt="2024-08-26T09:43:02.432" v="4464" actId="478"/>
          <ac:picMkLst>
            <pc:docMk/>
            <pc:sldMk cId="1361183116" sldId="290"/>
            <ac:picMk id="16" creationId="{10450AE3-C739-E2C1-66E4-324B8723C54D}"/>
          </ac:picMkLst>
        </pc:picChg>
      </pc:sldChg>
      <pc:sldChg chg="addSp delSp modSp new del mod">
        <pc:chgData name="Daly, Rebecca" userId="a30b84ab-4b75-4dc3-b01e-f7dfd543b8f5" providerId="ADAL" clId="{F7865EE5-3CF4-48BB-A858-E687754CD6C6}" dt="2024-08-23T13:54:35.455" v="2826" actId="47"/>
        <pc:sldMkLst>
          <pc:docMk/>
          <pc:sldMk cId="74486473" sldId="291"/>
        </pc:sldMkLst>
        <pc:spChg chg="mod">
          <ac:chgData name="Daly, Rebecca" userId="a30b84ab-4b75-4dc3-b01e-f7dfd543b8f5" providerId="ADAL" clId="{F7865EE5-3CF4-48BB-A858-E687754CD6C6}" dt="2024-08-22T16:08:53.643" v="78" actId="20577"/>
          <ac:spMkLst>
            <pc:docMk/>
            <pc:sldMk cId="74486473" sldId="291"/>
            <ac:spMk id="2" creationId="{D812BCEB-9BB7-B6AD-99E5-97A41AE86D8F}"/>
          </ac:spMkLst>
        </pc:spChg>
        <pc:spChg chg="mod">
          <ac:chgData name="Daly, Rebecca" userId="a30b84ab-4b75-4dc3-b01e-f7dfd543b8f5" providerId="ADAL" clId="{F7865EE5-3CF4-48BB-A858-E687754CD6C6}" dt="2024-08-23T11:32:57.655" v="1626" actId="14100"/>
          <ac:spMkLst>
            <pc:docMk/>
            <pc:sldMk cId="74486473" sldId="291"/>
            <ac:spMk id="3" creationId="{4D3295D4-B3BF-E5BC-0981-7FF6235326DA}"/>
          </ac:spMkLst>
        </pc:spChg>
        <pc:spChg chg="add del mod">
          <ac:chgData name="Daly, Rebecca" userId="a30b84ab-4b75-4dc3-b01e-f7dfd543b8f5" providerId="ADAL" clId="{F7865EE5-3CF4-48BB-A858-E687754CD6C6}" dt="2024-08-23T13:02:04.757" v="2371" actId="478"/>
          <ac:spMkLst>
            <pc:docMk/>
            <pc:sldMk cId="74486473" sldId="291"/>
            <ac:spMk id="4" creationId="{02E83FBC-4E33-44AB-C432-1C3084C09BA9}"/>
          </ac:spMkLst>
        </pc:spChg>
        <pc:spChg chg="add mod">
          <ac:chgData name="Daly, Rebecca" userId="a30b84ab-4b75-4dc3-b01e-f7dfd543b8f5" providerId="ADAL" clId="{F7865EE5-3CF4-48BB-A858-E687754CD6C6}" dt="2024-08-23T13:02:51.023" v="2374" actId="1076"/>
          <ac:spMkLst>
            <pc:docMk/>
            <pc:sldMk cId="74486473" sldId="291"/>
            <ac:spMk id="5" creationId="{8E5CC6C0-E707-8BC5-E499-5F6679EC44A3}"/>
          </ac:spMkLst>
        </pc:spChg>
        <pc:spChg chg="add mod">
          <ac:chgData name="Daly, Rebecca" userId="a30b84ab-4b75-4dc3-b01e-f7dfd543b8f5" providerId="ADAL" clId="{F7865EE5-3CF4-48BB-A858-E687754CD6C6}" dt="2024-08-23T13:02:42.820" v="2373" actId="1076"/>
          <ac:spMkLst>
            <pc:docMk/>
            <pc:sldMk cId="74486473" sldId="291"/>
            <ac:spMk id="6" creationId="{DCE0390C-45D7-33DD-01ED-F6334C243997}"/>
          </ac:spMkLst>
        </pc:spChg>
        <pc:spChg chg="add mod">
          <ac:chgData name="Daly, Rebecca" userId="a30b84ab-4b75-4dc3-b01e-f7dfd543b8f5" providerId="ADAL" clId="{F7865EE5-3CF4-48BB-A858-E687754CD6C6}" dt="2024-08-23T13:44:29.803" v="2469" actId="255"/>
          <ac:spMkLst>
            <pc:docMk/>
            <pc:sldMk cId="74486473" sldId="291"/>
            <ac:spMk id="8" creationId="{5463A981-9B01-D70F-6D49-36778565BBEF}"/>
          </ac:spMkLst>
        </pc:spChg>
        <pc:spChg chg="add del mod">
          <ac:chgData name="Daly, Rebecca" userId="a30b84ab-4b75-4dc3-b01e-f7dfd543b8f5" providerId="ADAL" clId="{F7865EE5-3CF4-48BB-A858-E687754CD6C6}" dt="2024-08-23T11:32:02.191" v="1610" actId="478"/>
          <ac:spMkLst>
            <pc:docMk/>
            <pc:sldMk cId="74486473" sldId="291"/>
            <ac:spMk id="9" creationId="{1441FF58-0D83-637D-A9E9-BF712427C387}"/>
          </ac:spMkLst>
        </pc:spChg>
        <pc:spChg chg="add mod">
          <ac:chgData name="Daly, Rebecca" userId="a30b84ab-4b75-4dc3-b01e-f7dfd543b8f5" providerId="ADAL" clId="{F7865EE5-3CF4-48BB-A858-E687754CD6C6}" dt="2024-08-23T13:40:24.847" v="2436" actId="1076"/>
          <ac:spMkLst>
            <pc:docMk/>
            <pc:sldMk cId="74486473" sldId="291"/>
            <ac:spMk id="10" creationId="{EF2CB5F8-1EA8-B79E-C98F-7779D2EB8141}"/>
          </ac:spMkLst>
        </pc:spChg>
        <pc:picChg chg="add mod">
          <ac:chgData name="Daly, Rebecca" userId="a30b84ab-4b75-4dc3-b01e-f7dfd543b8f5" providerId="ADAL" clId="{F7865EE5-3CF4-48BB-A858-E687754CD6C6}" dt="2024-08-23T13:43:52.083" v="2462" actId="1076"/>
          <ac:picMkLst>
            <pc:docMk/>
            <pc:sldMk cId="74486473" sldId="291"/>
            <ac:picMk id="7" creationId="{1D6AB465-5A00-050B-47A1-6D2DEC158687}"/>
          </ac:picMkLst>
        </pc:picChg>
      </pc:sldChg>
      <pc:sldChg chg="new del">
        <pc:chgData name="Daly, Rebecca" userId="a30b84ab-4b75-4dc3-b01e-f7dfd543b8f5" providerId="ADAL" clId="{F7865EE5-3CF4-48BB-A858-E687754CD6C6}" dt="2024-08-22T16:08:28.536" v="63" actId="47"/>
        <pc:sldMkLst>
          <pc:docMk/>
          <pc:sldMk cId="2780675652" sldId="291"/>
        </pc:sldMkLst>
      </pc:sldChg>
      <pc:sldChg chg="addSp delSp modSp new mod modAnim">
        <pc:chgData name="Daly, Rebecca" userId="a30b84ab-4b75-4dc3-b01e-f7dfd543b8f5" providerId="ADAL" clId="{F7865EE5-3CF4-48BB-A858-E687754CD6C6}" dt="2024-08-26T12:08:14.997" v="4525"/>
        <pc:sldMkLst>
          <pc:docMk/>
          <pc:sldMk cId="3321138011" sldId="292"/>
        </pc:sldMkLst>
        <pc:spChg chg="mod">
          <ac:chgData name="Daly, Rebecca" userId="a30b84ab-4b75-4dc3-b01e-f7dfd543b8f5" providerId="ADAL" clId="{F7865EE5-3CF4-48BB-A858-E687754CD6C6}" dt="2024-08-23T10:36:35.412" v="881" actId="20577"/>
          <ac:spMkLst>
            <pc:docMk/>
            <pc:sldMk cId="3321138011" sldId="292"/>
            <ac:spMk id="2" creationId="{A304E060-0071-0360-C439-6AC0A8066383}"/>
          </ac:spMkLst>
        </pc:spChg>
        <pc:spChg chg="mod">
          <ac:chgData name="Daly, Rebecca" userId="a30b84ab-4b75-4dc3-b01e-f7dfd543b8f5" providerId="ADAL" clId="{F7865EE5-3CF4-48BB-A858-E687754CD6C6}" dt="2024-08-26T10:03:29.823" v="4490" actId="20577"/>
          <ac:spMkLst>
            <pc:docMk/>
            <pc:sldMk cId="3321138011" sldId="292"/>
            <ac:spMk id="3" creationId="{9089DFD1-302C-2528-E39A-454275A3EB47}"/>
          </ac:spMkLst>
        </pc:spChg>
        <pc:spChg chg="add mod">
          <ac:chgData name="Daly, Rebecca" userId="a30b84ab-4b75-4dc3-b01e-f7dfd543b8f5" providerId="ADAL" clId="{F7865EE5-3CF4-48BB-A858-E687754CD6C6}" dt="2024-08-26T12:08:04.210" v="4524" actId="1076"/>
          <ac:spMkLst>
            <pc:docMk/>
            <pc:sldMk cId="3321138011" sldId="292"/>
            <ac:spMk id="4" creationId="{D4BC0727-9EC0-8363-6DDE-4ECA4D067CA2}"/>
          </ac:spMkLst>
        </pc:spChg>
        <pc:spChg chg="add mod">
          <ac:chgData name="Daly, Rebecca" userId="a30b84ab-4b75-4dc3-b01e-f7dfd543b8f5" providerId="ADAL" clId="{F7865EE5-3CF4-48BB-A858-E687754CD6C6}" dt="2024-08-23T13:59:03.594" v="2853" actId="1076"/>
          <ac:spMkLst>
            <pc:docMk/>
            <pc:sldMk cId="3321138011" sldId="292"/>
            <ac:spMk id="5" creationId="{FFB368D6-C184-1BA8-DAE9-8D31EDB44B37}"/>
          </ac:spMkLst>
        </pc:spChg>
        <pc:spChg chg="add mod">
          <ac:chgData name="Daly, Rebecca" userId="a30b84ab-4b75-4dc3-b01e-f7dfd543b8f5" providerId="ADAL" clId="{F7865EE5-3CF4-48BB-A858-E687754CD6C6}" dt="2024-08-23T13:41:35.001" v="2444" actId="1076"/>
          <ac:spMkLst>
            <pc:docMk/>
            <pc:sldMk cId="3321138011" sldId="292"/>
            <ac:spMk id="8" creationId="{05688F4D-833E-EBCA-C3FC-820A600BACE3}"/>
          </ac:spMkLst>
        </pc:spChg>
        <pc:picChg chg="add del mod modCrop">
          <ac:chgData name="Daly, Rebecca" userId="a30b84ab-4b75-4dc3-b01e-f7dfd543b8f5" providerId="ADAL" clId="{F7865EE5-3CF4-48BB-A858-E687754CD6C6}" dt="2024-08-23T13:55:34.926" v="2831" actId="478"/>
          <ac:picMkLst>
            <pc:docMk/>
            <pc:sldMk cId="3321138011" sldId="292"/>
            <ac:picMk id="7" creationId="{445785F8-4521-ADC9-B6F9-561180D0715D}"/>
          </ac:picMkLst>
        </pc:picChg>
      </pc:sldChg>
      <pc:sldChg chg="addSp delSp modSp new mod delAnim modAnim">
        <pc:chgData name="Daly, Rebecca" userId="a30b84ab-4b75-4dc3-b01e-f7dfd543b8f5" providerId="ADAL" clId="{F7865EE5-3CF4-48BB-A858-E687754CD6C6}" dt="2024-08-27T06:20:56.171" v="5940"/>
        <pc:sldMkLst>
          <pc:docMk/>
          <pc:sldMk cId="1584014944" sldId="293"/>
        </pc:sldMkLst>
        <pc:spChg chg="mod">
          <ac:chgData name="Daly, Rebecca" userId="a30b84ab-4b75-4dc3-b01e-f7dfd543b8f5" providerId="ADAL" clId="{F7865EE5-3CF4-48BB-A858-E687754CD6C6}" dt="2024-08-23T15:53:56.238" v="3512" actId="20577"/>
          <ac:spMkLst>
            <pc:docMk/>
            <pc:sldMk cId="1584014944" sldId="293"/>
            <ac:spMk id="2" creationId="{B2CEFAAE-7761-141A-B780-2201E65122C7}"/>
          </ac:spMkLst>
        </pc:spChg>
        <pc:spChg chg="mod">
          <ac:chgData name="Daly, Rebecca" userId="a30b84ab-4b75-4dc3-b01e-f7dfd543b8f5" providerId="ADAL" clId="{F7865EE5-3CF4-48BB-A858-E687754CD6C6}" dt="2024-08-26T07:45:52.040" v="4460" actId="20577"/>
          <ac:spMkLst>
            <pc:docMk/>
            <pc:sldMk cId="1584014944" sldId="293"/>
            <ac:spMk id="3" creationId="{D2502F16-E864-1144-0F59-07CBFB6C2362}"/>
          </ac:spMkLst>
        </pc:spChg>
        <pc:spChg chg="del mod">
          <ac:chgData name="Daly, Rebecca" userId="a30b84ab-4b75-4dc3-b01e-f7dfd543b8f5" providerId="ADAL" clId="{F7865EE5-3CF4-48BB-A858-E687754CD6C6}" dt="2024-08-23T11:44:21.846" v="2301" actId="478"/>
          <ac:spMkLst>
            <pc:docMk/>
            <pc:sldMk cId="1584014944" sldId="293"/>
            <ac:spMk id="4" creationId="{1D1CFAE7-C80C-D312-27E3-99C733CC20F5}"/>
          </ac:spMkLst>
        </pc:spChg>
        <pc:spChg chg="add del mod">
          <ac:chgData name="Daly, Rebecca" userId="a30b84ab-4b75-4dc3-b01e-f7dfd543b8f5" providerId="ADAL" clId="{F7865EE5-3CF4-48BB-A858-E687754CD6C6}" dt="2024-08-23T11:44:25.233" v="2303" actId="478"/>
          <ac:spMkLst>
            <pc:docMk/>
            <pc:sldMk cId="1584014944" sldId="293"/>
            <ac:spMk id="5" creationId="{5F87545B-CF23-7B94-E093-009592A5D7FB}"/>
          </ac:spMkLst>
        </pc:spChg>
        <pc:spChg chg="add del mod">
          <ac:chgData name="Daly, Rebecca" userId="a30b84ab-4b75-4dc3-b01e-f7dfd543b8f5" providerId="ADAL" clId="{F7865EE5-3CF4-48BB-A858-E687754CD6C6}" dt="2024-08-23T15:53:35.310" v="3494" actId="478"/>
          <ac:spMkLst>
            <pc:docMk/>
            <pc:sldMk cId="1584014944" sldId="293"/>
            <ac:spMk id="9" creationId="{CEC42207-967B-FF60-5003-EFB03BB8FEB3}"/>
          </ac:spMkLst>
        </pc:spChg>
        <pc:graphicFrameChg chg="add del mod">
          <ac:chgData name="Daly, Rebecca" userId="a30b84ab-4b75-4dc3-b01e-f7dfd543b8f5" providerId="ADAL" clId="{F7865EE5-3CF4-48BB-A858-E687754CD6C6}" dt="2024-08-26T12:11:16.481" v="4539" actId="478"/>
          <ac:graphicFrameMkLst>
            <pc:docMk/>
            <pc:sldMk cId="1584014944" sldId="293"/>
            <ac:graphicFrameMk id="4" creationId="{AD1C33BA-0586-5D2A-BFEB-E28B34FF7EFF}"/>
          </ac:graphicFrameMkLst>
        </pc:graphicFrameChg>
        <pc:picChg chg="add mod">
          <ac:chgData name="Daly, Rebecca" userId="a30b84ab-4b75-4dc3-b01e-f7dfd543b8f5" providerId="ADAL" clId="{F7865EE5-3CF4-48BB-A858-E687754CD6C6}" dt="2024-08-27T04:57:06.162" v="5933" actId="1076"/>
          <ac:picMkLst>
            <pc:docMk/>
            <pc:sldMk cId="1584014944" sldId="293"/>
            <ac:picMk id="5" creationId="{306062F9-FA68-D6BB-D840-1260E319B3C0}"/>
          </ac:picMkLst>
        </pc:picChg>
        <pc:picChg chg="add del mod modCrop">
          <ac:chgData name="Daly, Rebecca" userId="a30b84ab-4b75-4dc3-b01e-f7dfd543b8f5" providerId="ADAL" clId="{F7865EE5-3CF4-48BB-A858-E687754CD6C6}" dt="2024-08-23T13:31:58.308" v="2408" actId="478"/>
          <ac:picMkLst>
            <pc:docMk/>
            <pc:sldMk cId="1584014944" sldId="293"/>
            <ac:picMk id="6" creationId="{50D61966-D24C-FBE0-5DBA-240095A13D2B}"/>
          </ac:picMkLst>
        </pc:picChg>
        <pc:picChg chg="add del mod">
          <ac:chgData name="Daly, Rebecca" userId="a30b84ab-4b75-4dc3-b01e-f7dfd543b8f5" providerId="ADAL" clId="{F7865EE5-3CF4-48BB-A858-E687754CD6C6}" dt="2024-08-27T04:56:38.957" v="5925" actId="478"/>
          <ac:picMkLst>
            <pc:docMk/>
            <pc:sldMk cId="1584014944" sldId="293"/>
            <ac:picMk id="6" creationId="{7326EAA2-6B29-DB23-EA70-A72AE663EE05}"/>
          </ac:picMkLst>
        </pc:picChg>
        <pc:picChg chg="add del mod">
          <ac:chgData name="Daly, Rebecca" userId="a30b84ab-4b75-4dc3-b01e-f7dfd543b8f5" providerId="ADAL" clId="{F7865EE5-3CF4-48BB-A858-E687754CD6C6}" dt="2024-08-23T15:52:40.739" v="3485" actId="478"/>
          <ac:picMkLst>
            <pc:docMk/>
            <pc:sldMk cId="1584014944" sldId="293"/>
            <ac:picMk id="8" creationId="{AEA26B98-5234-F952-D7E7-23B904644800}"/>
          </ac:picMkLst>
        </pc:picChg>
        <pc:picChg chg="add del mod">
          <ac:chgData name="Daly, Rebecca" userId="a30b84ab-4b75-4dc3-b01e-f7dfd543b8f5" providerId="ADAL" clId="{F7865EE5-3CF4-48BB-A858-E687754CD6C6}" dt="2024-08-26T10:18:29.163" v="4493" actId="478"/>
          <ac:picMkLst>
            <pc:docMk/>
            <pc:sldMk cId="1584014944" sldId="293"/>
            <ac:picMk id="11" creationId="{D17E7096-3FCF-B624-6C8F-9914A98C07C7}"/>
          </ac:picMkLst>
        </pc:picChg>
      </pc:sldChg>
      <pc:sldChg chg="new del">
        <pc:chgData name="Daly, Rebecca" userId="a30b84ab-4b75-4dc3-b01e-f7dfd543b8f5" providerId="ADAL" clId="{F7865EE5-3CF4-48BB-A858-E687754CD6C6}" dt="2024-08-23T11:47:23.954" v="2306" actId="680"/>
        <pc:sldMkLst>
          <pc:docMk/>
          <pc:sldMk cId="1616341386" sldId="294"/>
        </pc:sldMkLst>
      </pc:sldChg>
      <pc:sldChg chg="addSp delSp modSp new del mod modAnim">
        <pc:chgData name="Daly, Rebecca" userId="a30b84ab-4b75-4dc3-b01e-f7dfd543b8f5" providerId="ADAL" clId="{F7865EE5-3CF4-48BB-A858-E687754CD6C6}" dt="2024-08-23T11:47:40.715" v="2311" actId="2696"/>
        <pc:sldMkLst>
          <pc:docMk/>
          <pc:sldMk cId="2929183932" sldId="294"/>
        </pc:sldMkLst>
        <pc:spChg chg="del">
          <ac:chgData name="Daly, Rebecca" userId="a30b84ab-4b75-4dc3-b01e-f7dfd543b8f5" providerId="ADAL" clId="{F7865EE5-3CF4-48BB-A858-E687754CD6C6}" dt="2024-08-23T11:47:33.620" v="2309" actId="478"/>
          <ac:spMkLst>
            <pc:docMk/>
            <pc:sldMk cId="2929183932" sldId="294"/>
            <ac:spMk id="4" creationId="{2AD0146F-92F4-7434-4DF9-46A06A3A220E}"/>
          </ac:spMkLst>
        </pc:spChg>
        <pc:picChg chg="add mod">
          <ac:chgData name="Daly, Rebecca" userId="a30b84ab-4b75-4dc3-b01e-f7dfd543b8f5" providerId="ADAL" clId="{F7865EE5-3CF4-48BB-A858-E687754CD6C6}" dt="2024-08-23T11:47:36.168" v="2310" actId="1076"/>
          <ac:picMkLst>
            <pc:docMk/>
            <pc:sldMk cId="2929183932" sldId="294"/>
            <ac:picMk id="5" creationId="{60662004-43DA-20B3-E4E0-13CDAFF2446C}"/>
          </ac:picMkLst>
        </pc:picChg>
      </pc:sldChg>
      <pc:sldChg chg="addSp delSp modSp add mod delAnim modAnim modShow">
        <pc:chgData name="Daly, Rebecca" userId="a30b84ab-4b75-4dc3-b01e-f7dfd543b8f5" providerId="ADAL" clId="{F7865EE5-3CF4-48BB-A858-E687754CD6C6}" dt="2024-08-26T18:30:44.802" v="5720" actId="20577"/>
        <pc:sldMkLst>
          <pc:docMk/>
          <pc:sldMk cId="3378485511" sldId="294"/>
        </pc:sldMkLst>
        <pc:spChg chg="add del mod">
          <ac:chgData name="Daly, Rebecca" userId="a30b84ab-4b75-4dc3-b01e-f7dfd543b8f5" providerId="ADAL" clId="{F7865EE5-3CF4-48BB-A858-E687754CD6C6}" dt="2024-08-23T13:53:47.027" v="2817" actId="478"/>
          <ac:spMkLst>
            <pc:docMk/>
            <pc:sldMk cId="3378485511" sldId="294"/>
            <ac:spMk id="3" creationId="{14FCD5F9-FD63-3569-F18F-89050D22E1A6}"/>
          </ac:spMkLst>
        </pc:spChg>
        <pc:spChg chg="del mod">
          <ac:chgData name="Daly, Rebecca" userId="a30b84ab-4b75-4dc3-b01e-f7dfd543b8f5" providerId="ADAL" clId="{F7865EE5-3CF4-48BB-A858-E687754CD6C6}" dt="2024-08-23T13:53:09.997" v="2812"/>
          <ac:spMkLst>
            <pc:docMk/>
            <pc:sldMk cId="3378485511" sldId="294"/>
            <ac:spMk id="4" creationId="{D04CB905-F5FC-FBD7-1248-781C398B8C94}"/>
          </ac:spMkLst>
        </pc:spChg>
        <pc:spChg chg="add mod">
          <ac:chgData name="Daly, Rebecca" userId="a30b84ab-4b75-4dc3-b01e-f7dfd543b8f5" providerId="ADAL" clId="{F7865EE5-3CF4-48BB-A858-E687754CD6C6}" dt="2024-08-26T18:30:44.802" v="5720" actId="20577"/>
          <ac:spMkLst>
            <pc:docMk/>
            <pc:sldMk cId="3378485511" sldId="294"/>
            <ac:spMk id="5" creationId="{93F862F5-73A0-EB9E-0217-2387F3DEBAE8}"/>
          </ac:spMkLst>
        </pc:spChg>
        <pc:spChg chg="del">
          <ac:chgData name="Daly, Rebecca" userId="a30b84ab-4b75-4dc3-b01e-f7dfd543b8f5" providerId="ADAL" clId="{F7865EE5-3CF4-48BB-A858-E687754CD6C6}" dt="2024-08-23T13:52:52.878" v="2808" actId="478"/>
          <ac:spMkLst>
            <pc:docMk/>
            <pc:sldMk cId="3378485511" sldId="294"/>
            <ac:spMk id="6" creationId="{5F9DE660-E309-5DAB-9A6E-754208BC5DE6}"/>
          </ac:spMkLst>
        </pc:spChg>
        <pc:spChg chg="del">
          <ac:chgData name="Daly, Rebecca" userId="a30b84ab-4b75-4dc3-b01e-f7dfd543b8f5" providerId="ADAL" clId="{F7865EE5-3CF4-48BB-A858-E687754CD6C6}" dt="2024-08-23T13:52:54.284" v="2809" actId="478"/>
          <ac:spMkLst>
            <pc:docMk/>
            <pc:sldMk cId="3378485511" sldId="294"/>
            <ac:spMk id="7" creationId="{8F350B1E-0F99-7BDD-FFCB-886DD68A4A06}"/>
          </ac:spMkLst>
        </pc:spChg>
        <pc:spChg chg="add mod">
          <ac:chgData name="Daly, Rebecca" userId="a30b84ab-4b75-4dc3-b01e-f7dfd543b8f5" providerId="ADAL" clId="{F7865EE5-3CF4-48BB-A858-E687754CD6C6}" dt="2024-08-23T13:56:45.729" v="2839"/>
          <ac:spMkLst>
            <pc:docMk/>
            <pc:sldMk cId="3378485511" sldId="294"/>
            <ac:spMk id="12" creationId="{E75B1D4A-98DB-70D6-1BF0-A79F7D80AD7D}"/>
          </ac:spMkLst>
        </pc:spChg>
        <pc:spChg chg="add mod">
          <ac:chgData name="Daly, Rebecca" userId="a30b84ab-4b75-4dc3-b01e-f7dfd543b8f5" providerId="ADAL" clId="{F7865EE5-3CF4-48BB-A858-E687754CD6C6}" dt="2024-08-26T07:33:03.081" v="4448" actId="1076"/>
          <ac:spMkLst>
            <pc:docMk/>
            <pc:sldMk cId="3378485511" sldId="294"/>
            <ac:spMk id="13" creationId="{E80F1AE0-0DD5-4ADD-ADF6-78A1AAE34BA4}"/>
          </ac:spMkLst>
        </pc:spChg>
        <pc:spChg chg="add mod">
          <ac:chgData name="Daly, Rebecca" userId="a30b84ab-4b75-4dc3-b01e-f7dfd543b8f5" providerId="ADAL" clId="{F7865EE5-3CF4-48BB-A858-E687754CD6C6}" dt="2024-08-25T14:03:26.552" v="4066" actId="1076"/>
          <ac:spMkLst>
            <pc:docMk/>
            <pc:sldMk cId="3378485511" sldId="294"/>
            <ac:spMk id="14" creationId="{B8A71BE8-1881-12C7-E404-B10044F8D8E2}"/>
          </ac:spMkLst>
        </pc:spChg>
        <pc:spChg chg="add mod">
          <ac:chgData name="Daly, Rebecca" userId="a30b84ab-4b75-4dc3-b01e-f7dfd543b8f5" providerId="ADAL" clId="{F7865EE5-3CF4-48BB-A858-E687754CD6C6}" dt="2024-08-25T14:03:38.111" v="4068" actId="1076"/>
          <ac:spMkLst>
            <pc:docMk/>
            <pc:sldMk cId="3378485511" sldId="294"/>
            <ac:spMk id="15" creationId="{CDCB200E-0110-7F6E-5F90-DA52EF11A9B9}"/>
          </ac:spMkLst>
        </pc:spChg>
        <pc:graphicFrameChg chg="del">
          <ac:chgData name="Daly, Rebecca" userId="a30b84ab-4b75-4dc3-b01e-f7dfd543b8f5" providerId="ADAL" clId="{F7865EE5-3CF4-48BB-A858-E687754CD6C6}" dt="2024-08-23T13:52:51.075" v="2807" actId="478"/>
          <ac:graphicFrameMkLst>
            <pc:docMk/>
            <pc:sldMk cId="3378485511" sldId="294"/>
            <ac:graphicFrameMk id="9" creationId="{A455938F-4073-7EDA-737D-A82DFF35A968}"/>
          </ac:graphicFrameMkLst>
        </pc:graphicFrameChg>
      </pc:sldChg>
      <pc:sldChg chg="delSp modSp new mod ord">
        <pc:chgData name="Daly, Rebecca" userId="a30b84ab-4b75-4dc3-b01e-f7dfd543b8f5" providerId="ADAL" clId="{F7865EE5-3CF4-48BB-A858-E687754CD6C6}" dt="2024-08-26T12:11:05.040" v="4538" actId="20577"/>
        <pc:sldMkLst>
          <pc:docMk/>
          <pc:sldMk cId="2658696970" sldId="295"/>
        </pc:sldMkLst>
        <pc:spChg chg="mod">
          <ac:chgData name="Daly, Rebecca" userId="a30b84ab-4b75-4dc3-b01e-f7dfd543b8f5" providerId="ADAL" clId="{F7865EE5-3CF4-48BB-A858-E687754CD6C6}" dt="2024-08-23T15:56:11.208" v="3538" actId="20577"/>
          <ac:spMkLst>
            <pc:docMk/>
            <pc:sldMk cId="2658696970" sldId="295"/>
            <ac:spMk id="2" creationId="{B65B6F01-7C7E-7A3D-2088-D6DE679964B8}"/>
          </ac:spMkLst>
        </pc:spChg>
        <pc:spChg chg="mod">
          <ac:chgData name="Daly, Rebecca" userId="a30b84ab-4b75-4dc3-b01e-f7dfd543b8f5" providerId="ADAL" clId="{F7865EE5-3CF4-48BB-A858-E687754CD6C6}" dt="2024-08-26T12:11:05.040" v="4538" actId="20577"/>
          <ac:spMkLst>
            <pc:docMk/>
            <pc:sldMk cId="2658696970" sldId="295"/>
            <ac:spMk id="3" creationId="{4793687B-FA3F-CE26-0183-D36DF0DCA48C}"/>
          </ac:spMkLst>
        </pc:spChg>
        <pc:spChg chg="del">
          <ac:chgData name="Daly, Rebecca" userId="a30b84ab-4b75-4dc3-b01e-f7dfd543b8f5" providerId="ADAL" clId="{F7865EE5-3CF4-48BB-A858-E687754CD6C6}" dt="2024-08-23T15:10:07.988" v="2877" actId="478"/>
          <ac:spMkLst>
            <pc:docMk/>
            <pc:sldMk cId="2658696970" sldId="295"/>
            <ac:spMk id="4" creationId="{5A0D4151-8CEC-EA03-8D65-7AF9D5AE272F}"/>
          </ac:spMkLst>
        </pc:spChg>
      </pc:sldChg>
      <pc:sldChg chg="modSp new del mod">
        <pc:chgData name="Daly, Rebecca" userId="a30b84ab-4b75-4dc3-b01e-f7dfd543b8f5" providerId="ADAL" clId="{F7865EE5-3CF4-48BB-A858-E687754CD6C6}" dt="2024-08-25T13:36:12.685" v="3649" actId="47"/>
        <pc:sldMkLst>
          <pc:docMk/>
          <pc:sldMk cId="1177764639" sldId="296"/>
        </pc:sldMkLst>
        <pc:spChg chg="mod">
          <ac:chgData name="Daly, Rebecca" userId="a30b84ab-4b75-4dc3-b01e-f7dfd543b8f5" providerId="ADAL" clId="{F7865EE5-3CF4-48BB-A858-E687754CD6C6}" dt="2024-08-25T13:35:41.331" v="3646" actId="20577"/>
          <ac:spMkLst>
            <pc:docMk/>
            <pc:sldMk cId="1177764639" sldId="296"/>
            <ac:spMk id="2" creationId="{D00E819A-44BA-0995-1A16-EE82B2EB8BCA}"/>
          </ac:spMkLst>
        </pc:spChg>
        <pc:spChg chg="mod">
          <ac:chgData name="Daly, Rebecca" userId="a30b84ab-4b75-4dc3-b01e-f7dfd543b8f5" providerId="ADAL" clId="{F7865EE5-3CF4-48BB-A858-E687754CD6C6}" dt="2024-08-25T13:35:53.798" v="3647" actId="12"/>
          <ac:spMkLst>
            <pc:docMk/>
            <pc:sldMk cId="1177764639" sldId="296"/>
            <ac:spMk id="3" creationId="{D904C9F9-65F6-8841-5E8E-F9CC3A05C73D}"/>
          </ac:spMkLst>
        </pc:spChg>
      </pc:sldChg>
      <pc:sldChg chg="addSp delSp modSp add mod delAnim modAnim">
        <pc:chgData name="Daly, Rebecca" userId="a30b84ab-4b75-4dc3-b01e-f7dfd543b8f5" providerId="ADAL" clId="{F7865EE5-3CF4-48BB-A858-E687754CD6C6}" dt="2024-08-26T07:45:15.670" v="4456" actId="20577"/>
        <pc:sldMkLst>
          <pc:docMk/>
          <pc:sldMk cId="25364415" sldId="297"/>
        </pc:sldMkLst>
        <pc:spChg chg="mod">
          <ac:chgData name="Daly, Rebecca" userId="a30b84ab-4b75-4dc3-b01e-f7dfd543b8f5" providerId="ADAL" clId="{F7865EE5-3CF4-48BB-A858-E687754CD6C6}" dt="2024-08-25T14:47:54.431" v="4116" actId="20577"/>
          <ac:spMkLst>
            <pc:docMk/>
            <pc:sldMk cId="25364415" sldId="297"/>
            <ac:spMk id="2" creationId="{2B810C76-634B-7454-C061-F2AD5161F133}"/>
          </ac:spMkLst>
        </pc:spChg>
        <pc:spChg chg="add mod">
          <ac:chgData name="Daly, Rebecca" userId="a30b84ab-4b75-4dc3-b01e-f7dfd543b8f5" providerId="ADAL" clId="{F7865EE5-3CF4-48BB-A858-E687754CD6C6}" dt="2024-08-25T14:00:45.686" v="4047" actId="571"/>
          <ac:spMkLst>
            <pc:docMk/>
            <pc:sldMk cId="25364415" sldId="297"/>
            <ac:spMk id="3" creationId="{FD55EF03-4A39-4D91-31DD-8CD8E61BC660}"/>
          </ac:spMkLst>
        </pc:spChg>
        <pc:spChg chg="mod">
          <ac:chgData name="Daly, Rebecca" userId="a30b84ab-4b75-4dc3-b01e-f7dfd543b8f5" providerId="ADAL" clId="{F7865EE5-3CF4-48BB-A858-E687754CD6C6}" dt="2024-08-25T14:47:42.508" v="4115" actId="20577"/>
          <ac:spMkLst>
            <pc:docMk/>
            <pc:sldMk cId="25364415" sldId="297"/>
            <ac:spMk id="4" creationId="{D04CB905-F5FC-FBD7-1248-781C398B8C94}"/>
          </ac:spMkLst>
        </pc:spChg>
        <pc:spChg chg="del">
          <ac:chgData name="Daly, Rebecca" userId="a30b84ab-4b75-4dc3-b01e-f7dfd543b8f5" providerId="ADAL" clId="{F7865EE5-3CF4-48BB-A858-E687754CD6C6}" dt="2024-08-25T13:36:20.280" v="3651" actId="478"/>
          <ac:spMkLst>
            <pc:docMk/>
            <pc:sldMk cId="25364415" sldId="297"/>
            <ac:spMk id="6" creationId="{5F9DE660-E309-5DAB-9A6E-754208BC5DE6}"/>
          </ac:spMkLst>
        </pc:spChg>
        <pc:spChg chg="del">
          <ac:chgData name="Daly, Rebecca" userId="a30b84ab-4b75-4dc3-b01e-f7dfd543b8f5" providerId="ADAL" clId="{F7865EE5-3CF4-48BB-A858-E687754CD6C6}" dt="2024-08-25T13:36:21.813" v="3652" actId="478"/>
          <ac:spMkLst>
            <pc:docMk/>
            <pc:sldMk cId="25364415" sldId="297"/>
            <ac:spMk id="7" creationId="{8F350B1E-0F99-7BDD-FFCB-886DD68A4A06}"/>
          </ac:spMkLst>
        </pc:spChg>
        <pc:spChg chg="mod">
          <ac:chgData name="Daly, Rebecca" userId="a30b84ab-4b75-4dc3-b01e-f7dfd543b8f5" providerId="ADAL" clId="{F7865EE5-3CF4-48BB-A858-E687754CD6C6}" dt="2024-08-26T07:45:15.670" v="4456" actId="20577"/>
          <ac:spMkLst>
            <pc:docMk/>
            <pc:sldMk cId="25364415" sldId="297"/>
            <ac:spMk id="11" creationId="{904DDA1A-F423-9467-5143-A248DB2E6266}"/>
          </ac:spMkLst>
        </pc:spChg>
        <pc:graphicFrameChg chg="del">
          <ac:chgData name="Daly, Rebecca" userId="a30b84ab-4b75-4dc3-b01e-f7dfd543b8f5" providerId="ADAL" clId="{F7865EE5-3CF4-48BB-A858-E687754CD6C6}" dt="2024-08-25T13:36:17.800" v="3650" actId="478"/>
          <ac:graphicFrameMkLst>
            <pc:docMk/>
            <pc:sldMk cId="25364415" sldId="297"/>
            <ac:graphicFrameMk id="9" creationId="{A455938F-4073-7EDA-737D-A82DFF35A968}"/>
          </ac:graphicFrameMkLst>
        </pc:graphicFrameChg>
      </pc:sldChg>
      <pc:sldChg chg="delSp modSp new del mod">
        <pc:chgData name="Daly, Rebecca" userId="a30b84ab-4b75-4dc3-b01e-f7dfd543b8f5" providerId="ADAL" clId="{F7865EE5-3CF4-48BB-A858-E687754CD6C6}" dt="2024-08-26T07:33:56.271" v="4450" actId="47"/>
        <pc:sldMkLst>
          <pc:docMk/>
          <pc:sldMk cId="238453901" sldId="298"/>
        </pc:sldMkLst>
        <pc:spChg chg="mod">
          <ac:chgData name="Daly, Rebecca" userId="a30b84ab-4b75-4dc3-b01e-f7dfd543b8f5" providerId="ADAL" clId="{F7865EE5-3CF4-48BB-A858-E687754CD6C6}" dt="2024-08-25T13:55:40.815" v="4021" actId="20577"/>
          <ac:spMkLst>
            <pc:docMk/>
            <pc:sldMk cId="238453901" sldId="298"/>
            <ac:spMk id="2" creationId="{F0BC7B61-4DB4-C5EA-C6EF-779F7F9CDBCF}"/>
          </ac:spMkLst>
        </pc:spChg>
        <pc:spChg chg="mod">
          <ac:chgData name="Daly, Rebecca" userId="a30b84ab-4b75-4dc3-b01e-f7dfd543b8f5" providerId="ADAL" clId="{F7865EE5-3CF4-48BB-A858-E687754CD6C6}" dt="2024-08-25T13:57:55.903" v="4032" actId="20577"/>
          <ac:spMkLst>
            <pc:docMk/>
            <pc:sldMk cId="238453901" sldId="298"/>
            <ac:spMk id="3" creationId="{22CD74D5-B21A-A499-C64E-4A8A0460CDFC}"/>
          </ac:spMkLst>
        </pc:spChg>
        <pc:spChg chg="del">
          <ac:chgData name="Daly, Rebecca" userId="a30b84ab-4b75-4dc3-b01e-f7dfd543b8f5" providerId="ADAL" clId="{F7865EE5-3CF4-48BB-A858-E687754CD6C6}" dt="2024-08-25T13:55:50.502" v="4023" actId="478"/>
          <ac:spMkLst>
            <pc:docMk/>
            <pc:sldMk cId="238453901" sldId="298"/>
            <ac:spMk id="4" creationId="{07B702C8-B61D-CFA9-F84B-B07FEB5B6FAE}"/>
          </ac:spMkLst>
        </pc:spChg>
      </pc:sldChg>
      <pc:sldChg chg="delSp modSp new mod">
        <pc:chgData name="Daly, Rebecca" userId="a30b84ab-4b75-4dc3-b01e-f7dfd543b8f5" providerId="ADAL" clId="{F7865EE5-3CF4-48BB-A858-E687754CD6C6}" dt="2024-08-27T04:46:21.743" v="5914" actId="20577"/>
        <pc:sldMkLst>
          <pc:docMk/>
          <pc:sldMk cId="2134321565" sldId="298"/>
        </pc:sldMkLst>
        <pc:spChg chg="mod">
          <ac:chgData name="Daly, Rebecca" userId="a30b84ab-4b75-4dc3-b01e-f7dfd543b8f5" providerId="ADAL" clId="{F7865EE5-3CF4-48BB-A858-E687754CD6C6}" dt="2024-08-26T15:16:42.344" v="4584" actId="14100"/>
          <ac:spMkLst>
            <pc:docMk/>
            <pc:sldMk cId="2134321565" sldId="298"/>
            <ac:spMk id="2" creationId="{86506395-C38C-EA86-0908-E39DBD68D44D}"/>
          </ac:spMkLst>
        </pc:spChg>
        <pc:spChg chg="mod">
          <ac:chgData name="Daly, Rebecca" userId="a30b84ab-4b75-4dc3-b01e-f7dfd543b8f5" providerId="ADAL" clId="{F7865EE5-3CF4-48BB-A858-E687754CD6C6}" dt="2024-08-27T04:46:21.743" v="5914" actId="20577"/>
          <ac:spMkLst>
            <pc:docMk/>
            <pc:sldMk cId="2134321565" sldId="298"/>
            <ac:spMk id="3" creationId="{F2F50488-5B56-BD4C-65B3-F548663D2452}"/>
          </ac:spMkLst>
        </pc:spChg>
        <pc:spChg chg="del">
          <ac:chgData name="Daly, Rebecca" userId="a30b84ab-4b75-4dc3-b01e-f7dfd543b8f5" providerId="ADAL" clId="{F7865EE5-3CF4-48BB-A858-E687754CD6C6}" dt="2024-08-26T15:18:00.067" v="4713" actId="478"/>
          <ac:spMkLst>
            <pc:docMk/>
            <pc:sldMk cId="2134321565" sldId="298"/>
            <ac:spMk id="4" creationId="{47371BF4-1882-450D-AD4F-097982BD0CB5}"/>
          </ac:spMkLst>
        </pc:spChg>
      </pc:sldChg>
      <pc:sldChg chg="delSp modSp new mod">
        <pc:chgData name="Daly, Rebecca" userId="a30b84ab-4b75-4dc3-b01e-f7dfd543b8f5" providerId="ADAL" clId="{F7865EE5-3CF4-48BB-A858-E687754CD6C6}" dt="2024-08-27T04:46:31.043" v="5917" actId="20577"/>
        <pc:sldMkLst>
          <pc:docMk/>
          <pc:sldMk cId="1995739402" sldId="299"/>
        </pc:sldMkLst>
        <pc:spChg chg="mod">
          <ac:chgData name="Daly, Rebecca" userId="a30b84ab-4b75-4dc3-b01e-f7dfd543b8f5" providerId="ADAL" clId="{F7865EE5-3CF4-48BB-A858-E687754CD6C6}" dt="2024-08-26T15:30:53.041" v="5291" actId="20577"/>
          <ac:spMkLst>
            <pc:docMk/>
            <pc:sldMk cId="1995739402" sldId="299"/>
            <ac:spMk id="2" creationId="{A0D13129-373F-DFE8-BC89-A65EC5D8DEC1}"/>
          </ac:spMkLst>
        </pc:spChg>
        <pc:spChg chg="mod">
          <ac:chgData name="Daly, Rebecca" userId="a30b84ab-4b75-4dc3-b01e-f7dfd543b8f5" providerId="ADAL" clId="{F7865EE5-3CF4-48BB-A858-E687754CD6C6}" dt="2024-08-27T04:46:31.043" v="5917" actId="20577"/>
          <ac:spMkLst>
            <pc:docMk/>
            <pc:sldMk cId="1995739402" sldId="299"/>
            <ac:spMk id="3" creationId="{E81DA23D-BBB8-13C8-1660-60B9E092AB53}"/>
          </ac:spMkLst>
        </pc:spChg>
        <pc:spChg chg="del mod">
          <ac:chgData name="Daly, Rebecca" userId="a30b84ab-4b75-4dc3-b01e-f7dfd543b8f5" providerId="ADAL" clId="{F7865EE5-3CF4-48BB-A858-E687754CD6C6}" dt="2024-08-26T15:30:57.893" v="5293" actId="478"/>
          <ac:spMkLst>
            <pc:docMk/>
            <pc:sldMk cId="1995739402" sldId="299"/>
            <ac:spMk id="4" creationId="{06FB8D53-F60C-0642-B6EB-753B20113BD6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9B173D-BDE1-334A-A54B-AB7416F0886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FA8520C-8460-0D42-86C9-D0794A4B3E8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B85B03-F712-974C-A1D8-1F9A468F5B60}" type="datetimeFigureOut">
              <a:rPr lang="en-US" smtClean="0"/>
              <a:t>8/27/2024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5F3C87-CBF7-CC4C-8F0D-1EB8B063577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9DA787-5DE4-CD4A-B75E-AC89ED789CE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074958-CA5E-0C46-B182-67DF590DF5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4699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33EF3F-35E2-3B43-BF81-CFC248C52316}" type="datetimeFigureOut">
              <a:rPr lang="en-US" smtClean="0"/>
              <a:t>8/27/2024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C03F89-1949-E64B-AC42-D3BE5974B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265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133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CL 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CL Branding background">
            <a:extLst>
              <a:ext uri="{FF2B5EF4-FFF2-40B4-BE49-F238E27FC236}">
                <a16:creationId xmlns:a16="http://schemas.microsoft.com/office/drawing/2014/main" id="{EA4C8DDC-D29E-5E43-9BC2-FD84B2117884}"/>
              </a:ext>
            </a:extLst>
          </p:cNvPr>
          <p:cNvSpPr/>
          <p:nvPr userDrawn="1"/>
        </p:nvSpPr>
        <p:spPr>
          <a:xfrm>
            <a:off x="0" y="0"/>
            <a:ext cx="12192000" cy="142503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UCL Branding"/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558"/>
            <a:ext cx="12192000" cy="1342238"/>
          </a:xfrm>
          <a:prstGeom prst="rect">
            <a:avLst/>
          </a:prstGeom>
        </p:spPr>
      </p:pic>
      <p:sp>
        <p:nvSpPr>
          <p:cNvPr id="13" name="Faculty, Department title">
            <a:extLst>
              <a:ext uri="{FF2B5EF4-FFF2-40B4-BE49-F238E27FC236}">
                <a16:creationId xmlns:a16="http://schemas.microsoft.com/office/drawing/2014/main" id="{7B844C1D-C9E2-A040-B3FD-0E3861E051D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0000" y="360000"/>
            <a:ext cx="5760000" cy="720000"/>
          </a:xfrm>
        </p:spPr>
        <p:txBody>
          <a:bodyPr/>
          <a:lstStyle>
            <a:lvl1pPr marL="11112" indent="0">
              <a:buNone/>
              <a:defRPr sz="1400" b="1" i="0" cap="none" baseline="0">
                <a:solidFill>
                  <a:srgbClr val="FFFFFF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Faculty, Department</a:t>
            </a:r>
          </a:p>
          <a:p>
            <a:pPr lvl="0"/>
            <a:endParaRPr lang="en-GB" dirty="0"/>
          </a:p>
          <a:p>
            <a:pPr lvl="0"/>
            <a:endParaRPr lang="en-GB" dirty="0"/>
          </a:p>
        </p:txBody>
      </p:sp>
      <p:sp>
        <p:nvSpPr>
          <p:cNvPr id="9" name="Main image" descr="Image">
            <a:extLst>
              <a:ext uri="{FF2B5EF4-FFF2-40B4-BE49-F238E27FC236}">
                <a16:creationId xmlns:a16="http://schemas.microsoft.com/office/drawing/2014/main" id="{FD55159A-63D1-334F-B344-448B05BC84B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1440000"/>
            <a:ext cx="12192000" cy="5421086"/>
          </a:xfrm>
          <a:ln>
            <a:noFill/>
          </a:ln>
        </p:spPr>
        <p:txBody>
          <a:bodyPr anchor="b" anchorCtr="0"/>
          <a:lstStyle>
            <a:lvl1pPr marL="11112" indent="0" algn="ctr">
              <a:buNone/>
              <a:defRPr sz="2400"/>
            </a:lvl1pPr>
          </a:lstStyle>
          <a:p>
            <a:r>
              <a:rPr lang="en-GB" dirty="0"/>
              <a:t>Click to add picture</a:t>
            </a:r>
            <a:br>
              <a:rPr lang="en-GB" dirty="0"/>
            </a:br>
            <a:endParaRPr lang="en-GB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1" name="Main Headline" descr="Headline">
            <a:extLst>
              <a:ext uri="{FF2B5EF4-FFF2-40B4-BE49-F238E27FC236}">
                <a16:creationId xmlns:a16="http://schemas.microsoft.com/office/drawing/2014/main" id="{6D1BEB54-27B8-4348-8671-D93B41DC5E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1549105"/>
            <a:ext cx="7560000" cy="2340000"/>
          </a:xfrm>
          <a:solidFill>
            <a:srgbClr val="FFFFFF"/>
          </a:solidFill>
        </p:spPr>
        <p:txBody>
          <a:bodyPr lIns="360000" tIns="180000"/>
          <a:lstStyle>
            <a:lvl1pPr>
              <a:defRPr baseline="0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Main headline,</a:t>
            </a:r>
            <a:br>
              <a:rPr lang="en-US" dirty="0"/>
            </a:br>
            <a:r>
              <a:rPr lang="en-US" dirty="0"/>
              <a:t>Arial 44pt bold</a:t>
            </a:r>
          </a:p>
        </p:txBody>
      </p:sp>
    </p:spTree>
    <p:extLst>
      <p:ext uri="{BB962C8B-B14F-4D97-AF65-F5344CB8AC3E}">
        <p14:creationId xmlns:p14="http://schemas.microsoft.com/office/powerpoint/2010/main" val="2079837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CL 2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in Headline" descr="Headline">
            <a:extLst>
              <a:ext uri="{FF2B5EF4-FFF2-40B4-BE49-F238E27FC236}">
                <a16:creationId xmlns:a16="http://schemas.microsoft.com/office/drawing/2014/main" id="{D136E2B9-C028-5142-BBB3-807BD19349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000" y="899999"/>
            <a:ext cx="8999900" cy="1368000"/>
          </a:xfrm>
        </p:spPr>
        <p:txBody>
          <a:bodyPr/>
          <a:lstStyle/>
          <a:p>
            <a:r>
              <a:rPr lang="en-US" dirty="0"/>
              <a:t>Main headline, Arial 44pt bold</a:t>
            </a:r>
          </a:p>
        </p:txBody>
      </p:sp>
      <p:sp>
        <p:nvSpPr>
          <p:cNvPr id="7" name="Text" descr="Text">
            <a:extLst>
              <a:ext uri="{FF2B5EF4-FFF2-40B4-BE49-F238E27FC236}">
                <a16:creationId xmlns:a16="http://schemas.microsoft.com/office/drawing/2014/main" id="{2D2A157B-B06B-5E44-8987-B8F38A7435D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0" y="2412000"/>
            <a:ext cx="5399088" cy="3600000"/>
          </a:xfrm>
        </p:spPr>
        <p:txBody>
          <a:bodyPr/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1pPr>
            <a:lvl2pPr marL="222250" indent="-222250">
              <a:buFont typeface="Arial" panose="020B0604020202020204" pitchFamily="34" charset="0"/>
              <a:buChar char="•"/>
              <a:tabLst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" descr="Text">
            <a:extLst>
              <a:ext uri="{FF2B5EF4-FFF2-40B4-BE49-F238E27FC236}">
                <a16:creationId xmlns:a16="http://schemas.microsoft.com/office/drawing/2014/main" id="{35F69D9D-B78C-6D4D-8B1E-AB31E336A54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940000" y="2412000"/>
            <a:ext cx="5399088" cy="3600000"/>
          </a:xfrm>
        </p:spPr>
        <p:txBody>
          <a:bodyPr/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1pPr>
            <a:lvl2pPr marL="222250" indent="-222250">
              <a:buFont typeface="Arial" panose="020B0604020202020204" pitchFamily="34" charset="0"/>
              <a:buChar char="•"/>
              <a:tabLst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E4EAF8-165C-2D4A-9B32-495E40A07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478F44-CA4B-8F47-8400-2C19AC9A20AB}" type="datetimeFigureOut">
              <a:rPr lang="en-US" smtClean="0"/>
              <a:pPr>
                <a:defRPr/>
              </a:pPr>
              <a:t>8/27/2024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BBB3CA-848C-EF44-BEE5-EB67145F2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DB6E47-510B-8542-8D2A-81F475B8D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F897-BF7D-364E-94C4-DBD7D61CD3A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627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CL 3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in Headline" descr="Headline">
            <a:extLst>
              <a:ext uri="{FF2B5EF4-FFF2-40B4-BE49-F238E27FC236}">
                <a16:creationId xmlns:a16="http://schemas.microsoft.com/office/drawing/2014/main" id="{D136E2B9-C028-5142-BBB3-807BD19349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000" y="899999"/>
            <a:ext cx="8999900" cy="1368000"/>
          </a:xfrm>
        </p:spPr>
        <p:txBody>
          <a:bodyPr/>
          <a:lstStyle/>
          <a:p>
            <a:r>
              <a:rPr lang="en-US" dirty="0"/>
              <a:t>Main headline, Arial 44pt bold</a:t>
            </a:r>
          </a:p>
        </p:txBody>
      </p:sp>
      <p:sp>
        <p:nvSpPr>
          <p:cNvPr id="8" name="Text" descr="Text">
            <a:extLst>
              <a:ext uri="{FF2B5EF4-FFF2-40B4-BE49-F238E27FC236}">
                <a16:creationId xmlns:a16="http://schemas.microsoft.com/office/drawing/2014/main" id="{83D66963-CB2B-4B4F-BCF3-CFD7FD192F0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0" y="2412000"/>
            <a:ext cx="3420000" cy="3600000"/>
          </a:xfrm>
        </p:spPr>
        <p:txBody>
          <a:bodyPr/>
          <a:lstStyle>
            <a:lvl1pPr marL="11112" indent="0">
              <a:buNone/>
              <a:defRPr sz="1800"/>
            </a:lvl1pPr>
            <a:lvl3pPr marL="180975" indent="-171450">
              <a:buFont typeface="Arial" panose="020B0604020202020204" pitchFamily="34" charset="0"/>
              <a:buChar char="•"/>
              <a:tabLst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" descr="Text">
            <a:extLst>
              <a:ext uri="{FF2B5EF4-FFF2-40B4-BE49-F238E27FC236}">
                <a16:creationId xmlns:a16="http://schemas.microsoft.com/office/drawing/2014/main" id="{F7085F07-56B0-4443-841E-8375628232B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20000" y="2412000"/>
            <a:ext cx="3420000" cy="3600000"/>
          </a:xfrm>
        </p:spPr>
        <p:txBody>
          <a:bodyPr/>
          <a:lstStyle>
            <a:lvl1pPr marL="11112" indent="0">
              <a:buNone/>
              <a:defRPr sz="1800"/>
            </a:lvl1pPr>
            <a:lvl3pPr marL="180975" indent="-169863">
              <a:tabLst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" descr="Text">
            <a:extLst>
              <a:ext uri="{FF2B5EF4-FFF2-40B4-BE49-F238E27FC236}">
                <a16:creationId xmlns:a16="http://schemas.microsoft.com/office/drawing/2014/main" id="{BB07EA65-C349-F04B-BF09-CC2483489C5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280000" y="2412000"/>
            <a:ext cx="3420000" cy="3600000"/>
          </a:xfrm>
        </p:spPr>
        <p:txBody>
          <a:bodyPr/>
          <a:lstStyle>
            <a:lvl1pPr marL="11112" indent="0">
              <a:buNone/>
              <a:defRPr sz="1800"/>
            </a:lvl1pPr>
            <a:lvl3pPr marL="180975" indent="-169863">
              <a:tabLst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E4EAF8-165C-2D4A-9B32-495E40A07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478F44-CA4B-8F47-8400-2C19AC9A20AB}" type="datetimeFigureOut">
              <a:rPr lang="en-US" smtClean="0"/>
              <a:pPr>
                <a:defRPr/>
              </a:pPr>
              <a:t>8/27/2024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BBB3CA-848C-EF44-BEE5-EB67145F2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DB6E47-510B-8542-8D2A-81F475B8D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F897-BF7D-364E-94C4-DBD7D61CD3A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7744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CL 4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in Headline" descr="Headline">
            <a:extLst>
              <a:ext uri="{FF2B5EF4-FFF2-40B4-BE49-F238E27FC236}">
                <a16:creationId xmlns:a16="http://schemas.microsoft.com/office/drawing/2014/main" id="{D136E2B9-C028-5142-BBB3-807BD19349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000" y="899999"/>
            <a:ext cx="8999900" cy="1368000"/>
          </a:xfrm>
        </p:spPr>
        <p:txBody>
          <a:bodyPr/>
          <a:lstStyle/>
          <a:p>
            <a:r>
              <a:rPr lang="en-US" dirty="0"/>
              <a:t>Main headline, Arial 44pt bold</a:t>
            </a:r>
          </a:p>
        </p:txBody>
      </p:sp>
      <p:sp>
        <p:nvSpPr>
          <p:cNvPr id="15" name="Text" descr="Text">
            <a:extLst>
              <a:ext uri="{FF2B5EF4-FFF2-40B4-BE49-F238E27FC236}">
                <a16:creationId xmlns:a16="http://schemas.microsoft.com/office/drawing/2014/main" id="{23293D9A-92DE-2745-A551-12503D5B385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0" y="2412000"/>
            <a:ext cx="2610000" cy="3764200"/>
          </a:xfrm>
          <a:noFill/>
        </p:spPr>
        <p:txBody>
          <a:bodyPr lIns="0" tIns="0" rIns="0" bIns="0"/>
          <a:lstStyle>
            <a:lvl1pPr>
              <a:defRPr sz="1800"/>
            </a:lvl1pPr>
            <a:lvl2pPr>
              <a:buFontTx/>
              <a:buNone/>
              <a:defRPr/>
            </a:lvl2pPr>
            <a:lvl3pPr marL="180975" indent="-169863">
              <a:tabLst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" descr="Text">
            <a:extLst>
              <a:ext uri="{FF2B5EF4-FFF2-40B4-BE49-F238E27FC236}">
                <a16:creationId xmlns:a16="http://schemas.microsoft.com/office/drawing/2014/main" id="{F11753E1-8533-844D-B406-655C6C93304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87688" y="2412000"/>
            <a:ext cx="2610000" cy="3764200"/>
          </a:xfrm>
          <a:noFill/>
        </p:spPr>
        <p:txBody>
          <a:bodyPr lIns="0" tIns="0" rIns="0" bIns="0"/>
          <a:lstStyle>
            <a:lvl1pPr>
              <a:defRPr sz="1800"/>
            </a:lvl1pPr>
            <a:lvl2pPr>
              <a:buFontTx/>
              <a:buNone/>
              <a:defRPr/>
            </a:lvl2pPr>
            <a:lvl3pPr marL="180975" indent="-169863">
              <a:tabLst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" descr="Text">
            <a:extLst>
              <a:ext uri="{FF2B5EF4-FFF2-40B4-BE49-F238E27FC236}">
                <a16:creationId xmlns:a16="http://schemas.microsoft.com/office/drawing/2014/main" id="{562D057E-84DA-844C-8F30-A88C629E1DF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168008" y="2412000"/>
            <a:ext cx="2610000" cy="3764200"/>
          </a:xfrm>
          <a:noFill/>
        </p:spPr>
        <p:txBody>
          <a:bodyPr lIns="0" tIns="0" rIns="0" bIns="0"/>
          <a:lstStyle>
            <a:lvl1pPr>
              <a:defRPr sz="1800"/>
            </a:lvl1pPr>
            <a:lvl2pPr>
              <a:buFontTx/>
              <a:buNone/>
              <a:defRPr/>
            </a:lvl2pPr>
            <a:lvl3pPr marL="180975" indent="-169863">
              <a:tabLst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" descr="Text">
            <a:extLst>
              <a:ext uri="{FF2B5EF4-FFF2-40B4-BE49-F238E27FC236}">
                <a16:creationId xmlns:a16="http://schemas.microsoft.com/office/drawing/2014/main" id="{3FA6CE8B-790A-C44A-B1D0-DA5AC754A4F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048328" y="2412000"/>
            <a:ext cx="2610000" cy="3764200"/>
          </a:xfrm>
          <a:noFill/>
        </p:spPr>
        <p:txBody>
          <a:bodyPr lIns="0" tIns="0" rIns="0" bIns="0"/>
          <a:lstStyle>
            <a:lvl1pPr>
              <a:defRPr sz="1800"/>
            </a:lvl1pPr>
            <a:lvl2pPr>
              <a:buFontTx/>
              <a:buNone/>
              <a:defRPr/>
            </a:lvl2pPr>
            <a:lvl3pPr marL="180975" indent="-169863">
              <a:tabLst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E4EAF8-165C-2D4A-9B32-495E40A07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478F44-CA4B-8F47-8400-2C19AC9A20AB}" type="datetimeFigureOut">
              <a:rPr lang="en-US" smtClean="0"/>
              <a:pPr>
                <a:defRPr/>
              </a:pPr>
              <a:t>8/27/2024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BBB3CA-848C-EF44-BEE5-EB67145F2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DB6E47-510B-8542-8D2A-81F475B8D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F897-BF7D-364E-94C4-DBD7D61CD3A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3344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CL 4 column colour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in Headline" descr="Headline">
            <a:extLst>
              <a:ext uri="{FF2B5EF4-FFF2-40B4-BE49-F238E27FC236}">
                <a16:creationId xmlns:a16="http://schemas.microsoft.com/office/drawing/2014/main" id="{5CB62203-BCF9-3241-9684-0F4402446FA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0" y="922302"/>
            <a:ext cx="2610000" cy="5220000"/>
          </a:xfrm>
          <a:solidFill>
            <a:srgbClr val="AC145A"/>
          </a:solidFill>
        </p:spPr>
        <p:txBody>
          <a:bodyPr lIns="180000" tIns="180000" rIns="180000" bIns="180000"/>
          <a:lstStyle>
            <a:lvl1pPr marL="11112" indent="0">
              <a:buNone/>
              <a:defRPr>
                <a:solidFill>
                  <a:schemeClr val="bg1"/>
                </a:solidFill>
              </a:defRPr>
            </a:lvl1pPr>
            <a:lvl2pPr>
              <a:buFontTx/>
              <a:buNone/>
              <a:defRPr/>
            </a:lvl2pPr>
          </a:lstStyle>
          <a:p>
            <a:pPr lvl="0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Edit Master text styles</a:t>
            </a:r>
          </a:p>
        </p:txBody>
      </p:sp>
      <p:sp>
        <p:nvSpPr>
          <p:cNvPr id="8" name="background">
            <a:extLst>
              <a:ext uri="{FF2B5EF4-FFF2-40B4-BE49-F238E27FC236}">
                <a16:creationId xmlns:a16="http://schemas.microsoft.com/office/drawing/2014/main" id="{E0051C4D-5840-9846-A6CC-052B1F915DE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286800" y="900000"/>
            <a:ext cx="2610000" cy="5220000"/>
          </a:xfrm>
          <a:solidFill>
            <a:srgbClr val="AC145A"/>
          </a:solidFill>
        </p:spPr>
        <p:txBody>
          <a:bodyPr lIns="180000" tIns="180000" rIns="180000" bIns="180000"/>
          <a:lstStyle>
            <a:lvl1pPr marL="11112" indent="0">
              <a:buNone/>
              <a:defRPr>
                <a:solidFill>
                  <a:schemeClr val="bg1"/>
                </a:solidFill>
              </a:defRPr>
            </a:lvl1pPr>
            <a:lvl2pPr>
              <a:buFontTx/>
              <a:buNone/>
              <a:defRPr/>
            </a:lvl2pPr>
          </a:lstStyle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pic>
        <p:nvPicPr>
          <p:cNvPr id="19" name="Picture" descr="Image">
            <a:extLst>
              <a:ext uri="{FF2B5EF4-FFF2-40B4-BE49-F238E27FC236}">
                <a16:creationId xmlns:a16="http://schemas.microsoft.com/office/drawing/2014/main" id="{7D295661-D9DD-8D43-9041-6814DE8FF69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05624" y="1290917"/>
            <a:ext cx="1328200" cy="1557617"/>
          </a:xfrm>
          <a:prstGeom prst="rect">
            <a:avLst/>
          </a:prstGeom>
        </p:spPr>
      </p:pic>
      <p:sp>
        <p:nvSpPr>
          <p:cNvPr id="13" name="Text" descr="Text">
            <a:extLst>
              <a:ext uri="{FF2B5EF4-FFF2-40B4-BE49-F238E27FC236}">
                <a16:creationId xmlns:a16="http://schemas.microsoft.com/office/drawing/2014/main" id="{73CED3B5-33C7-894B-9D58-FC396998F4D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03712" y="3073400"/>
            <a:ext cx="2222500" cy="3022600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  <a:lvl2pPr algn="l">
              <a:defRPr sz="1800"/>
            </a:lvl2pPr>
            <a:lvl3pPr marL="180975" indent="-169863">
              <a:tabLst/>
              <a:defRPr/>
            </a:lvl3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background">
            <a:extLst>
              <a:ext uri="{FF2B5EF4-FFF2-40B4-BE49-F238E27FC236}">
                <a16:creationId xmlns:a16="http://schemas.microsoft.com/office/drawing/2014/main" id="{E69AB749-3152-6149-94E2-04859418173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38800" y="900000"/>
            <a:ext cx="2610000" cy="5220000"/>
          </a:xfrm>
          <a:solidFill>
            <a:srgbClr val="AC145A"/>
          </a:solidFill>
        </p:spPr>
        <p:txBody>
          <a:bodyPr lIns="180000" tIns="180000" rIns="180000" bIns="180000"/>
          <a:lstStyle>
            <a:lvl1pPr marL="11112" indent="0">
              <a:buNone/>
              <a:defRPr>
                <a:solidFill>
                  <a:schemeClr val="bg1"/>
                </a:solidFill>
              </a:defRPr>
            </a:lvl1pPr>
            <a:lvl2pPr>
              <a:buFontTx/>
              <a:buNone/>
              <a:defRPr/>
            </a:lvl2pPr>
          </a:lstStyle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pic>
        <p:nvPicPr>
          <p:cNvPr id="21" name="Picture" descr="Image">
            <a:extLst>
              <a:ext uri="{FF2B5EF4-FFF2-40B4-BE49-F238E27FC236}">
                <a16:creationId xmlns:a16="http://schemas.microsoft.com/office/drawing/2014/main" id="{34669171-BF23-B54C-8D3F-B1C89E122C3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60096" y="1292400"/>
            <a:ext cx="1328200" cy="1557617"/>
          </a:xfrm>
          <a:prstGeom prst="rect">
            <a:avLst/>
          </a:prstGeom>
        </p:spPr>
      </p:pic>
      <p:sp>
        <p:nvSpPr>
          <p:cNvPr id="14" name="Text" descr="Text">
            <a:extLst>
              <a:ext uri="{FF2B5EF4-FFF2-40B4-BE49-F238E27FC236}">
                <a16:creationId xmlns:a16="http://schemas.microsoft.com/office/drawing/2014/main" id="{87F3A240-3369-0145-B540-5A60FA0848E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456040" y="3073400"/>
            <a:ext cx="2222500" cy="3022600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  <a:lvl2pPr algn="l">
              <a:defRPr sz="1800"/>
            </a:lvl2pPr>
            <a:lvl3pPr marL="180975" indent="-169863">
              <a:tabLst/>
              <a:defRPr/>
            </a:lvl3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background">
            <a:extLst>
              <a:ext uri="{FF2B5EF4-FFF2-40B4-BE49-F238E27FC236}">
                <a16:creationId xmlns:a16="http://schemas.microsoft.com/office/drawing/2014/main" id="{F708712F-D0E9-B94A-A9B7-F258F0F10A7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190800" y="900000"/>
            <a:ext cx="2610000" cy="5220000"/>
          </a:xfrm>
          <a:solidFill>
            <a:srgbClr val="AC145A"/>
          </a:solidFill>
        </p:spPr>
        <p:txBody>
          <a:bodyPr lIns="180000" tIns="180000" rIns="180000" bIns="180000"/>
          <a:lstStyle>
            <a:lvl1pPr marL="11112" indent="0">
              <a:buNone/>
              <a:defRPr>
                <a:solidFill>
                  <a:schemeClr val="bg1"/>
                </a:solidFill>
              </a:defRPr>
            </a:lvl1pPr>
            <a:lvl2pPr>
              <a:buFontTx/>
              <a:buNone/>
              <a:defRPr/>
            </a:lvl2pPr>
          </a:lstStyle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pic>
        <p:nvPicPr>
          <p:cNvPr id="22" name="Picture" descr="Image">
            <a:extLst>
              <a:ext uri="{FF2B5EF4-FFF2-40B4-BE49-F238E27FC236}">
                <a16:creationId xmlns:a16="http://schemas.microsoft.com/office/drawing/2014/main" id="{8073F21E-F4EF-B246-B7E8-4FA799EC37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40416" y="1290917"/>
            <a:ext cx="1328200" cy="1557617"/>
          </a:xfrm>
          <a:prstGeom prst="rect">
            <a:avLst/>
          </a:prstGeom>
        </p:spPr>
      </p:pic>
      <p:sp>
        <p:nvSpPr>
          <p:cNvPr id="16" name="Text" descr="Text">
            <a:extLst>
              <a:ext uri="{FF2B5EF4-FFF2-40B4-BE49-F238E27FC236}">
                <a16:creationId xmlns:a16="http://schemas.microsoft.com/office/drawing/2014/main" id="{5387EEB0-9F43-E241-9EDB-010FB36582B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408368" y="3068960"/>
            <a:ext cx="2222500" cy="3022600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  <a:lvl2pPr algn="l">
              <a:defRPr sz="1800"/>
            </a:lvl2pPr>
            <a:lvl3pPr marL="180975" indent="-169863">
              <a:tabLst/>
              <a:defRPr/>
            </a:lvl3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373E51-46F8-B446-A241-A5395388A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478F44-CA4B-8F47-8400-2C19AC9A20AB}" type="datetimeFigureOut">
              <a:rPr lang="en-US" smtClean="0"/>
              <a:pPr>
                <a:defRPr/>
              </a:pPr>
              <a:t>8/27/2024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BCFD4B-BF38-E841-868E-C9F3BBC72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88DCC-68B7-D349-B50E-BEE3CC1D8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F897-BF7D-364E-94C4-DBD7D61CD3A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8361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CL two colum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in Headline" descr="Headline">
            <a:extLst>
              <a:ext uri="{FF2B5EF4-FFF2-40B4-BE49-F238E27FC236}">
                <a16:creationId xmlns:a16="http://schemas.microsoft.com/office/drawing/2014/main" id="{D136E2B9-C028-5142-BBB3-807BD19349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000" y="899999"/>
            <a:ext cx="5400000" cy="2325802"/>
          </a:xfrm>
        </p:spPr>
        <p:txBody>
          <a:bodyPr/>
          <a:lstStyle>
            <a:lvl1pPr>
              <a:defRPr sz="3600" b="0"/>
            </a:lvl1pPr>
          </a:lstStyle>
          <a:p>
            <a:pPr lvl="0"/>
            <a:r>
              <a:rPr lang="en-GB" dirty="0"/>
              <a:t>Heading</a:t>
            </a:r>
          </a:p>
        </p:txBody>
      </p:sp>
      <p:sp>
        <p:nvSpPr>
          <p:cNvPr id="11" name="Text" descr="Text">
            <a:extLst>
              <a:ext uri="{FF2B5EF4-FFF2-40B4-BE49-F238E27FC236}">
                <a16:creationId xmlns:a16="http://schemas.microsoft.com/office/drawing/2014/main" id="{96CC15FA-5D3D-604E-8882-80A2838906C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0" y="3618500"/>
            <a:ext cx="5399088" cy="2617200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Picture" descr="Image">
            <a:extLst>
              <a:ext uri="{FF2B5EF4-FFF2-40B4-BE49-F238E27FC236}">
                <a16:creationId xmlns:a16="http://schemas.microsoft.com/office/drawing/2014/main" id="{C443FA27-F0DB-1840-998D-206100BED38F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40000" y="900000"/>
            <a:ext cx="5400000" cy="5344683"/>
          </a:xfrm>
          <a:solidFill>
            <a:srgbClr val="FFFFFF"/>
          </a:solidFill>
          <a:ln>
            <a:noFill/>
          </a:ln>
        </p:spPr>
        <p:txBody>
          <a:bodyPr anchor="b" anchorCtr="0"/>
          <a:lstStyle>
            <a:lvl1pPr marL="11112" indent="0" algn="ctr">
              <a:buNone/>
              <a:defRPr sz="2400"/>
            </a:lvl1pPr>
          </a:lstStyle>
          <a:p>
            <a:r>
              <a:rPr lang="en-GB" dirty="0"/>
              <a:t>Click to add picture</a:t>
            </a:r>
            <a:br>
              <a:rPr lang="en-GB" dirty="0"/>
            </a:b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E4EAF8-165C-2D4A-9B32-495E40A07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478F44-CA4B-8F47-8400-2C19AC9A20AB}" type="datetimeFigureOut">
              <a:rPr lang="en-US" smtClean="0"/>
              <a:pPr>
                <a:defRPr/>
              </a:pPr>
              <a:t>8/27/2024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BBB3CA-848C-EF44-BEE5-EB67145F2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DB6E47-510B-8542-8D2A-81F475B8D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F897-BF7D-364E-94C4-DBD7D61CD3A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2159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CL three colum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" descr="Image">
            <a:extLst>
              <a:ext uri="{FF2B5EF4-FFF2-40B4-BE49-F238E27FC236}">
                <a16:creationId xmlns:a16="http://schemas.microsoft.com/office/drawing/2014/main" id="{935F83AB-29A1-EF49-B6EC-5214A87545D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60000" y="900000"/>
            <a:ext cx="3420000" cy="2880000"/>
          </a:xfrm>
          <a:solidFill>
            <a:srgbClr val="FFFFFF"/>
          </a:solidFill>
          <a:ln>
            <a:noFill/>
          </a:ln>
        </p:spPr>
        <p:txBody>
          <a:bodyPr anchor="b" anchorCtr="0"/>
          <a:lstStyle>
            <a:lvl1pPr marL="11112" indent="0" algn="ctr">
              <a:buNone/>
              <a:defRPr sz="2400"/>
            </a:lvl1pPr>
          </a:lstStyle>
          <a:p>
            <a:r>
              <a:rPr lang="en-GB" dirty="0"/>
              <a:t>Click to add picture</a:t>
            </a:r>
            <a:br>
              <a:rPr lang="en-GB" dirty="0"/>
            </a:br>
            <a:endParaRPr lang="en-GB" dirty="0"/>
          </a:p>
        </p:txBody>
      </p:sp>
      <p:sp>
        <p:nvSpPr>
          <p:cNvPr id="8" name="Text" descr="Text">
            <a:extLst>
              <a:ext uri="{FF2B5EF4-FFF2-40B4-BE49-F238E27FC236}">
                <a16:creationId xmlns:a16="http://schemas.microsoft.com/office/drawing/2014/main" id="{83D66963-CB2B-4B4F-BCF3-CFD7FD192F0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0" y="4017600"/>
            <a:ext cx="3420000" cy="2304000"/>
          </a:xfrm>
        </p:spPr>
        <p:txBody>
          <a:bodyPr/>
          <a:lstStyle>
            <a:lvl1pPr marL="180975" indent="-169863">
              <a:tabLst/>
              <a:defRPr sz="18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Picture" descr="Image">
            <a:extLst>
              <a:ext uri="{FF2B5EF4-FFF2-40B4-BE49-F238E27FC236}">
                <a16:creationId xmlns:a16="http://schemas.microsoft.com/office/drawing/2014/main" id="{E95E3DE4-2C02-DF4D-871A-130A912A3EB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295800" y="900000"/>
            <a:ext cx="3420000" cy="2880000"/>
          </a:xfrm>
          <a:solidFill>
            <a:srgbClr val="FFFFFF"/>
          </a:solidFill>
          <a:ln>
            <a:noFill/>
          </a:ln>
        </p:spPr>
        <p:txBody>
          <a:bodyPr anchor="b" anchorCtr="0"/>
          <a:lstStyle>
            <a:lvl1pPr marL="11112" indent="0" algn="ctr">
              <a:buNone/>
              <a:defRPr sz="2400"/>
            </a:lvl1pPr>
          </a:lstStyle>
          <a:p>
            <a:r>
              <a:rPr lang="en-GB" dirty="0"/>
              <a:t>Click to add picture</a:t>
            </a:r>
            <a:br>
              <a:rPr lang="en-GB" dirty="0"/>
            </a:br>
            <a:endParaRPr lang="en-GB" dirty="0"/>
          </a:p>
        </p:txBody>
      </p:sp>
      <p:sp>
        <p:nvSpPr>
          <p:cNvPr id="10" name="Text" descr="Text">
            <a:extLst>
              <a:ext uri="{FF2B5EF4-FFF2-40B4-BE49-F238E27FC236}">
                <a16:creationId xmlns:a16="http://schemas.microsoft.com/office/drawing/2014/main" id="{F7085F07-56B0-4443-841E-8375628232B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20000" y="4017600"/>
            <a:ext cx="3420000" cy="2304000"/>
          </a:xfrm>
        </p:spPr>
        <p:txBody>
          <a:bodyPr/>
          <a:lstStyle>
            <a:lvl1pPr marL="180975" indent="-169863">
              <a:tabLst/>
              <a:defRPr sz="18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Picture" descr="Image">
            <a:extLst>
              <a:ext uri="{FF2B5EF4-FFF2-40B4-BE49-F238E27FC236}">
                <a16:creationId xmlns:a16="http://schemas.microsoft.com/office/drawing/2014/main" id="{08A0AD7D-724B-E44B-89BE-D93B46E6BC8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256240" y="900000"/>
            <a:ext cx="3420000" cy="2880000"/>
          </a:xfrm>
          <a:solidFill>
            <a:srgbClr val="FFFFFF"/>
          </a:solidFill>
          <a:ln>
            <a:noFill/>
          </a:ln>
        </p:spPr>
        <p:txBody>
          <a:bodyPr anchor="b" anchorCtr="0"/>
          <a:lstStyle>
            <a:lvl1pPr marL="11112" indent="0" algn="ctr">
              <a:buNone/>
              <a:defRPr sz="2400"/>
            </a:lvl1pPr>
          </a:lstStyle>
          <a:p>
            <a:r>
              <a:rPr lang="en-GB" dirty="0"/>
              <a:t>Click to add picture</a:t>
            </a:r>
            <a:br>
              <a:rPr lang="en-GB" dirty="0"/>
            </a:br>
            <a:endParaRPr lang="en-GB" dirty="0"/>
          </a:p>
        </p:txBody>
      </p:sp>
      <p:sp>
        <p:nvSpPr>
          <p:cNvPr id="11" name="Text" descr="Text">
            <a:extLst>
              <a:ext uri="{FF2B5EF4-FFF2-40B4-BE49-F238E27FC236}">
                <a16:creationId xmlns:a16="http://schemas.microsoft.com/office/drawing/2014/main" id="{BB07EA65-C349-F04B-BF09-CC2483489C5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280218" y="4017600"/>
            <a:ext cx="3420000" cy="2304000"/>
          </a:xfrm>
        </p:spPr>
        <p:txBody>
          <a:bodyPr/>
          <a:lstStyle>
            <a:lvl1pPr marL="180975" indent="-169863">
              <a:tabLst/>
              <a:defRPr sz="18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E4EAF8-165C-2D4A-9B32-495E40A07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478F44-CA4B-8F47-8400-2C19AC9A20AB}" type="datetimeFigureOut">
              <a:rPr lang="en-US" smtClean="0"/>
              <a:pPr>
                <a:defRPr/>
              </a:pPr>
              <a:t>8/27/2024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BBB3CA-848C-EF44-BEE5-EB67145F2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DB6E47-510B-8542-8D2A-81F475B8D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F897-BF7D-364E-94C4-DBD7D61CD3A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8585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CL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in Headline" descr="Headline">
            <a:extLst>
              <a:ext uri="{FF2B5EF4-FFF2-40B4-BE49-F238E27FC236}">
                <a16:creationId xmlns:a16="http://schemas.microsoft.com/office/drawing/2014/main" id="{D136E2B9-C028-5142-BBB3-807BD19349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000" y="899999"/>
            <a:ext cx="8999900" cy="1368000"/>
          </a:xfrm>
        </p:spPr>
        <p:txBody>
          <a:bodyPr/>
          <a:lstStyle/>
          <a:p>
            <a:r>
              <a:rPr lang="en-US" dirty="0"/>
              <a:t>Main headline, Arial 44pt bold</a:t>
            </a:r>
          </a:p>
        </p:txBody>
      </p:sp>
      <p:sp>
        <p:nvSpPr>
          <p:cNvPr id="11" name="Table" descr="Text / Table">
            <a:extLst>
              <a:ext uri="{FF2B5EF4-FFF2-40B4-BE49-F238E27FC236}">
                <a16:creationId xmlns:a16="http://schemas.microsoft.com/office/drawing/2014/main" id="{4DEFD8C9-6C2B-9C49-9F6F-5A35A2B747AF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360363" y="2286001"/>
            <a:ext cx="11553825" cy="4073524"/>
          </a:xfrm>
        </p:spPr>
        <p:txBody>
          <a:bodyPr/>
          <a:lstStyle/>
          <a:p>
            <a:r>
              <a:rPr lang="en-GB" dirty="0"/>
              <a:t>Click to add table</a:t>
            </a:r>
            <a:endParaRPr lang="en-US" dirty="0"/>
          </a:p>
        </p:txBody>
      </p:sp>
      <p:sp>
        <p:nvSpPr>
          <p:cNvPr id="8" name="Text">
            <a:extLst>
              <a:ext uri="{FF2B5EF4-FFF2-40B4-BE49-F238E27FC236}">
                <a16:creationId xmlns:a16="http://schemas.microsoft.com/office/drawing/2014/main" id="{D31E44D0-02C4-914B-B5F4-F5B0F5862CB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366454" y="2414430"/>
            <a:ext cx="2557322" cy="2623913"/>
          </a:xfrm>
        </p:spPr>
        <p:txBody>
          <a:bodyPr/>
          <a:lstStyle>
            <a:lvl1pPr marL="180975" indent="-169863">
              <a:tabLst/>
              <a:defRPr sz="18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E4EAF8-165C-2D4A-9B32-495E40A07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478F44-CA4B-8F47-8400-2C19AC9A20AB}" type="datetimeFigureOut">
              <a:rPr lang="en-US" smtClean="0"/>
              <a:pPr>
                <a:defRPr/>
              </a:pPr>
              <a:t>8/27/2024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BBB3CA-848C-EF44-BEE5-EB67145F2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DB6E47-510B-8542-8D2A-81F475B8D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F897-BF7D-364E-94C4-DBD7D61CD3A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0635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CL Tab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in Headline" descr="Headline">
            <a:extLst>
              <a:ext uri="{FF2B5EF4-FFF2-40B4-BE49-F238E27FC236}">
                <a16:creationId xmlns:a16="http://schemas.microsoft.com/office/drawing/2014/main" id="{D136E2B9-C028-5142-BBB3-807BD19349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000" y="899999"/>
            <a:ext cx="8999900" cy="1368000"/>
          </a:xfrm>
        </p:spPr>
        <p:txBody>
          <a:bodyPr/>
          <a:lstStyle/>
          <a:p>
            <a:r>
              <a:rPr lang="en-US" dirty="0"/>
              <a:t>Main headline, Arial 44pt bold</a:t>
            </a:r>
          </a:p>
        </p:txBody>
      </p:sp>
      <p:sp>
        <p:nvSpPr>
          <p:cNvPr id="7" name="Table" descr="Text / Table">
            <a:extLst>
              <a:ext uri="{FF2B5EF4-FFF2-40B4-BE49-F238E27FC236}">
                <a16:creationId xmlns:a16="http://schemas.microsoft.com/office/drawing/2014/main" id="{01422A73-1E05-8B44-93EA-70AD3FCEEC9E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360363" y="2286001"/>
            <a:ext cx="11553825" cy="4073524"/>
          </a:xfrm>
        </p:spPr>
        <p:txBody>
          <a:bodyPr/>
          <a:lstStyle/>
          <a:p>
            <a:r>
              <a:rPr lang="en-GB" dirty="0"/>
              <a:t>Click to add table</a:t>
            </a:r>
            <a:endParaRPr lang="en-US" dirty="0"/>
          </a:p>
        </p:txBody>
      </p:sp>
      <p:sp>
        <p:nvSpPr>
          <p:cNvPr id="9" name="Text">
            <a:extLst>
              <a:ext uri="{FF2B5EF4-FFF2-40B4-BE49-F238E27FC236}">
                <a16:creationId xmlns:a16="http://schemas.microsoft.com/office/drawing/2014/main" id="{AD015BAE-CDFB-0848-8398-8E01CAEBAA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0" y="3451091"/>
            <a:ext cx="2610000" cy="2894291"/>
          </a:xfrm>
          <a:noFill/>
        </p:spPr>
        <p:txBody>
          <a:bodyPr lIns="0" tIns="0" rIns="0" bIns="0"/>
          <a:lstStyle>
            <a:lvl1pPr>
              <a:defRPr sz="1800"/>
            </a:lvl1pPr>
            <a:lvl2pPr>
              <a:buFontTx/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E4EAF8-165C-2D4A-9B32-495E40A07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478F44-CA4B-8F47-8400-2C19AC9A20AB}" type="datetimeFigureOut">
              <a:rPr lang="en-US" smtClean="0"/>
              <a:pPr>
                <a:defRPr/>
              </a:pPr>
              <a:t>8/27/2024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BBB3CA-848C-EF44-BEE5-EB67145F2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DB6E47-510B-8542-8D2A-81F475B8D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F897-BF7D-364E-94C4-DBD7D61CD3A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7062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CL Contact 2 colum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in Headline" descr="Headline">
            <a:extLst>
              <a:ext uri="{FF2B5EF4-FFF2-40B4-BE49-F238E27FC236}">
                <a16:creationId xmlns:a16="http://schemas.microsoft.com/office/drawing/2014/main" id="{D136E2B9-C028-5142-BBB3-807BD19349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000" y="899999"/>
            <a:ext cx="8999900" cy="1368000"/>
          </a:xfrm>
        </p:spPr>
        <p:txBody>
          <a:bodyPr/>
          <a:lstStyle/>
          <a:p>
            <a:r>
              <a:rPr lang="en-GB" dirty="0"/>
              <a:t>Useful links &amp; contact details</a:t>
            </a:r>
            <a:endParaRPr lang="en-US" dirty="0"/>
          </a:p>
        </p:txBody>
      </p:sp>
      <p:sp>
        <p:nvSpPr>
          <p:cNvPr id="21" name="Text" descr="Text">
            <a:extLst>
              <a:ext uri="{FF2B5EF4-FFF2-40B4-BE49-F238E27FC236}">
                <a16:creationId xmlns:a16="http://schemas.microsoft.com/office/drawing/2014/main" id="{82579D70-1A08-DC42-8CE8-ACA8360A7F4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0" y="2412000"/>
            <a:ext cx="5399088" cy="3600000"/>
          </a:xfrm>
        </p:spPr>
        <p:txBody>
          <a:bodyPr/>
          <a:lstStyle>
            <a:lvl1pPr marL="180975" indent="-169863">
              <a:tabLst/>
              <a:defRPr sz="2400">
                <a:latin typeface="+mn-l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" descr="Text">
            <a:extLst>
              <a:ext uri="{FF2B5EF4-FFF2-40B4-BE49-F238E27FC236}">
                <a16:creationId xmlns:a16="http://schemas.microsoft.com/office/drawing/2014/main" id="{82B359B7-CB0C-544C-88EE-891FC732EEC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940000" y="2412000"/>
            <a:ext cx="5399088" cy="3600000"/>
          </a:xfrm>
        </p:spPr>
        <p:txBody>
          <a:bodyPr/>
          <a:lstStyle>
            <a:lvl1pPr marL="180975" indent="-169863">
              <a:tabLst/>
              <a:defRPr sz="2400">
                <a:latin typeface="+mn-lt"/>
              </a:defRPr>
            </a:lvl1pPr>
          </a:lstStyle>
          <a:p>
            <a:pPr lvl="0"/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Edit Master text styles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E4EAF8-165C-2D4A-9B32-495E40A07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478F44-CA4B-8F47-8400-2C19AC9A20AB}" type="datetimeFigureOut">
              <a:rPr lang="en-US" smtClean="0"/>
              <a:pPr>
                <a:defRPr/>
              </a:pPr>
              <a:t>8/27/2024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BBB3CA-848C-EF44-BEE5-EB67145F2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DB6E47-510B-8542-8D2A-81F475B8D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F897-BF7D-364E-94C4-DBD7D61CD3A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331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CL 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ackground">
            <a:extLst>
              <a:ext uri="{FF2B5EF4-FFF2-40B4-BE49-F238E27FC236}">
                <a16:creationId xmlns:a16="http://schemas.microsoft.com/office/drawing/2014/main" id="{7E0FC6D2-4499-5C4C-8C93-C7590708B796}"/>
              </a:ext>
            </a:extLst>
          </p:cNvPr>
          <p:cNvSpPr/>
          <p:nvPr userDrawn="1"/>
        </p:nvSpPr>
        <p:spPr>
          <a:xfrm>
            <a:off x="0" y="0"/>
            <a:ext cx="12192000" cy="142503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icture" descr="Image">
            <a:extLst>
              <a:ext uri="{FF2B5EF4-FFF2-40B4-BE49-F238E27FC236}">
                <a16:creationId xmlns:a16="http://schemas.microsoft.com/office/drawing/2014/main" id="{D7C34FC0-F8B1-D041-9578-733D7F3C687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1440000"/>
            <a:ext cx="12192000" cy="5421086"/>
          </a:xfrm>
          <a:ln>
            <a:noFill/>
          </a:ln>
        </p:spPr>
        <p:txBody>
          <a:bodyPr anchor="b" anchorCtr="0"/>
          <a:lstStyle>
            <a:lvl1pPr marL="11112" indent="0" algn="ctr">
              <a:buNone/>
              <a:defRPr sz="2400"/>
            </a:lvl1pPr>
          </a:lstStyle>
          <a:p>
            <a:r>
              <a:rPr lang="en-GB" dirty="0"/>
              <a:t>Click to add picture</a:t>
            </a:r>
            <a:br>
              <a:rPr lang="en-GB" dirty="0"/>
            </a:br>
            <a:endParaRPr lang="en-GB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Main Headline" descr="Headline">
            <a:extLst>
              <a:ext uri="{FF2B5EF4-FFF2-40B4-BE49-F238E27FC236}">
                <a16:creationId xmlns:a16="http://schemas.microsoft.com/office/drawing/2014/main" id="{5F848594-69CD-DA4E-BB25-23F671A7C1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1549105"/>
            <a:ext cx="7560000" cy="2340000"/>
          </a:xfrm>
          <a:solidFill>
            <a:srgbClr val="FFFFFF"/>
          </a:solidFill>
        </p:spPr>
        <p:txBody>
          <a:bodyPr lIns="360000" tIns="180000"/>
          <a:lstStyle>
            <a:lvl1pPr>
              <a:defRPr baseline="0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Main headline,</a:t>
            </a:r>
            <a:br>
              <a:rPr lang="en-US" dirty="0"/>
            </a:br>
            <a:r>
              <a:rPr lang="en-US" dirty="0"/>
              <a:t>Arial 44pt bold</a:t>
            </a:r>
          </a:p>
        </p:txBody>
      </p:sp>
      <p:sp>
        <p:nvSpPr>
          <p:cNvPr id="5" name="Sub Heading" descr="Sub heading">
            <a:extLst>
              <a:ext uri="{FF2B5EF4-FFF2-40B4-BE49-F238E27FC236}">
                <a16:creationId xmlns:a16="http://schemas.microsoft.com/office/drawing/2014/main" id="{D5AB2EC5-97D3-8D44-BB0B-9125E87D1F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59999" y="3239999"/>
            <a:ext cx="6840000" cy="651777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Master text styles</a:t>
            </a:r>
          </a:p>
        </p:txBody>
      </p:sp>
      <p:pic>
        <p:nvPicPr>
          <p:cNvPr id="3" name="UCL Branding">
            <a:extLst>
              <a:ext uri="{FF2B5EF4-FFF2-40B4-BE49-F238E27FC236}">
                <a16:creationId xmlns:a16="http://schemas.microsoft.com/office/drawing/2014/main" id="{57A2C87C-2FFC-9F8E-AFDD-3AB24EB8C48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558"/>
            <a:ext cx="12192000" cy="1342238"/>
          </a:xfrm>
          <a:prstGeom prst="rect">
            <a:avLst/>
          </a:prstGeom>
        </p:spPr>
      </p:pic>
      <p:sp>
        <p:nvSpPr>
          <p:cNvPr id="4" name="Faculty, Department title">
            <a:extLst>
              <a:ext uri="{FF2B5EF4-FFF2-40B4-BE49-F238E27FC236}">
                <a16:creationId xmlns:a16="http://schemas.microsoft.com/office/drawing/2014/main" id="{0F2D6C5C-2585-DF99-E096-515495DC83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0000" y="360000"/>
            <a:ext cx="5760000" cy="720000"/>
          </a:xfrm>
        </p:spPr>
        <p:txBody>
          <a:bodyPr/>
          <a:lstStyle>
            <a:lvl1pPr marL="11112" indent="0">
              <a:buNone/>
              <a:defRPr sz="1400" b="1" i="0" cap="none" baseline="0">
                <a:solidFill>
                  <a:srgbClr val="FFFFFF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Faculty, Department</a:t>
            </a:r>
          </a:p>
          <a:p>
            <a:pPr lvl="0"/>
            <a:endParaRPr lang="en-GB" dirty="0"/>
          </a:p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3695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CL Title slide 2 - single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ckground">
            <a:extLst>
              <a:ext uri="{FF2B5EF4-FFF2-40B4-BE49-F238E27FC236}">
                <a16:creationId xmlns:a16="http://schemas.microsoft.com/office/drawing/2014/main" id="{8FD8CE85-9178-344E-BC9E-19B545ECA60C}"/>
              </a:ext>
            </a:extLst>
          </p:cNvPr>
          <p:cNvSpPr/>
          <p:nvPr userDrawn="1"/>
        </p:nvSpPr>
        <p:spPr>
          <a:xfrm>
            <a:off x="0" y="-1"/>
            <a:ext cx="12192000" cy="252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Main Headline" descr="Headline">
            <a:extLst>
              <a:ext uri="{FF2B5EF4-FFF2-40B4-BE49-F238E27FC236}">
                <a16:creationId xmlns:a16="http://schemas.microsoft.com/office/drawing/2014/main" id="{14916FEE-2CA1-274A-AB9A-27AE550ED61F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360000" y="1620000"/>
            <a:ext cx="10800690" cy="81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Main headline, Arial 44pt bold</a:t>
            </a:r>
            <a:br>
              <a:rPr lang="en-US" dirty="0"/>
            </a:br>
            <a:endParaRPr lang="en-US" altLang="en-US" dirty="0"/>
          </a:p>
        </p:txBody>
      </p:sp>
      <p:sp>
        <p:nvSpPr>
          <p:cNvPr id="11" name="Picture " descr="Image">
            <a:extLst>
              <a:ext uri="{FF2B5EF4-FFF2-40B4-BE49-F238E27FC236}">
                <a16:creationId xmlns:a16="http://schemas.microsoft.com/office/drawing/2014/main" id="{7AAB61C2-2ECC-1549-9211-9297F9B81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2505456"/>
            <a:ext cx="12192000" cy="4352544"/>
          </a:xfrm>
          <a:ln>
            <a:noFill/>
          </a:ln>
        </p:spPr>
        <p:txBody>
          <a:bodyPr anchor="b" anchorCtr="0"/>
          <a:lstStyle>
            <a:lvl1pPr marL="11112" indent="0" algn="ctr">
              <a:buNone/>
              <a:defRPr sz="2400"/>
            </a:lvl1pPr>
          </a:lstStyle>
          <a:p>
            <a:r>
              <a:rPr lang="en-GB" dirty="0"/>
              <a:t>Click to add picture</a:t>
            </a:r>
            <a:br>
              <a:rPr lang="en-GB" dirty="0"/>
            </a:br>
            <a:endParaRPr lang="en-GB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UCL Branding">
            <a:extLst>
              <a:ext uri="{FF2B5EF4-FFF2-40B4-BE49-F238E27FC236}">
                <a16:creationId xmlns:a16="http://schemas.microsoft.com/office/drawing/2014/main" id="{8A7CEB5A-7593-CDB7-35C5-4A659788EB4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558"/>
            <a:ext cx="12192000" cy="1342238"/>
          </a:xfrm>
          <a:prstGeom prst="rect">
            <a:avLst/>
          </a:prstGeom>
        </p:spPr>
      </p:pic>
      <p:sp>
        <p:nvSpPr>
          <p:cNvPr id="5" name="Faculty, Department title">
            <a:extLst>
              <a:ext uri="{FF2B5EF4-FFF2-40B4-BE49-F238E27FC236}">
                <a16:creationId xmlns:a16="http://schemas.microsoft.com/office/drawing/2014/main" id="{B2600646-8A91-AC41-E7BD-C71E20B0DF2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0000" y="360000"/>
            <a:ext cx="5760000" cy="720000"/>
          </a:xfrm>
        </p:spPr>
        <p:txBody>
          <a:bodyPr/>
          <a:lstStyle>
            <a:lvl1pPr marL="11112" indent="0">
              <a:buNone/>
              <a:defRPr sz="1400" b="1" i="0" cap="none" baseline="0">
                <a:solidFill>
                  <a:srgbClr val="FFFFFF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Faculty, Department</a:t>
            </a:r>
          </a:p>
          <a:p>
            <a:pPr lvl="0"/>
            <a:endParaRPr lang="en-GB" dirty="0"/>
          </a:p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2697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CL Title - Double line -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ackground">
            <a:extLst>
              <a:ext uri="{FF2B5EF4-FFF2-40B4-BE49-F238E27FC236}">
                <a16:creationId xmlns:a16="http://schemas.microsoft.com/office/drawing/2014/main" id="{271759B8-0ABB-3643-884B-0A918443C549}"/>
              </a:ext>
            </a:extLst>
          </p:cNvPr>
          <p:cNvSpPr/>
          <p:nvPr userDrawn="1"/>
        </p:nvSpPr>
        <p:spPr>
          <a:xfrm>
            <a:off x="0" y="0"/>
            <a:ext cx="12192000" cy="142503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ckground">
            <a:extLst>
              <a:ext uri="{FF2B5EF4-FFF2-40B4-BE49-F238E27FC236}">
                <a16:creationId xmlns:a16="http://schemas.microsoft.com/office/drawing/2014/main" id="{8FD8CE85-9178-344E-BC9E-19B545ECA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1440000"/>
            <a:ext cx="12192000" cy="1679261"/>
          </a:xfrm>
          <a:prstGeom prst="rect">
            <a:avLst/>
          </a:prstGeom>
          <a:solidFill>
            <a:srgbClr val="AC14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Main Headline" descr="Headline">
            <a:extLst>
              <a:ext uri="{FF2B5EF4-FFF2-40B4-BE49-F238E27FC236}">
                <a16:creationId xmlns:a16="http://schemas.microsoft.com/office/drawing/2014/main" id="{0AFC6B55-24BD-7545-82A9-DD37164DF15B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360000" y="1620000"/>
            <a:ext cx="10800690" cy="13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Main headline, Arial 44pt bold</a:t>
            </a:r>
            <a:br>
              <a:rPr lang="en-US" dirty="0"/>
            </a:br>
            <a:endParaRPr lang="en-US" altLang="en-US" dirty="0"/>
          </a:p>
        </p:txBody>
      </p:sp>
      <p:sp>
        <p:nvSpPr>
          <p:cNvPr id="10" name="Sub Heading" descr="Sub heading">
            <a:extLst>
              <a:ext uri="{FF2B5EF4-FFF2-40B4-BE49-F238E27FC236}">
                <a16:creationId xmlns:a16="http://schemas.microsoft.com/office/drawing/2014/main" id="{790EF792-5BFA-7942-944E-20B5F5BA61D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59999" y="3420000"/>
            <a:ext cx="9000000" cy="1908000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4" name="UCL Branding">
            <a:extLst>
              <a:ext uri="{FF2B5EF4-FFF2-40B4-BE49-F238E27FC236}">
                <a16:creationId xmlns:a16="http://schemas.microsoft.com/office/drawing/2014/main" id="{85E6DB08-1174-379D-8B05-9D7DC46BE25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558"/>
            <a:ext cx="12192000" cy="1342238"/>
          </a:xfrm>
          <a:prstGeom prst="rect">
            <a:avLst/>
          </a:prstGeom>
        </p:spPr>
      </p:pic>
      <p:sp>
        <p:nvSpPr>
          <p:cNvPr id="5" name="Faculty, Department title">
            <a:extLst>
              <a:ext uri="{FF2B5EF4-FFF2-40B4-BE49-F238E27FC236}">
                <a16:creationId xmlns:a16="http://schemas.microsoft.com/office/drawing/2014/main" id="{9FBE044D-8DAD-96FB-F082-EA1034F1648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0000" y="360000"/>
            <a:ext cx="5760000" cy="720000"/>
          </a:xfrm>
        </p:spPr>
        <p:txBody>
          <a:bodyPr/>
          <a:lstStyle>
            <a:lvl1pPr marL="11112" indent="0">
              <a:buNone/>
              <a:defRPr sz="1400" b="1" i="0" cap="none" baseline="0">
                <a:solidFill>
                  <a:srgbClr val="FFFFFF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Faculty, Department</a:t>
            </a:r>
          </a:p>
          <a:p>
            <a:pPr lvl="0"/>
            <a:endParaRPr lang="en-GB" dirty="0"/>
          </a:p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6255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CL Title  - Double line -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ackground">
            <a:extLst>
              <a:ext uri="{FF2B5EF4-FFF2-40B4-BE49-F238E27FC236}">
                <a16:creationId xmlns:a16="http://schemas.microsoft.com/office/drawing/2014/main" id="{59606069-DCB2-E341-97E0-98600856E2E5}"/>
              </a:ext>
            </a:extLst>
          </p:cNvPr>
          <p:cNvSpPr/>
          <p:nvPr userDrawn="1"/>
        </p:nvSpPr>
        <p:spPr>
          <a:xfrm>
            <a:off x="0" y="0"/>
            <a:ext cx="12192000" cy="142503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" descr="Image">
            <a:extLst>
              <a:ext uri="{FF2B5EF4-FFF2-40B4-BE49-F238E27FC236}">
                <a16:creationId xmlns:a16="http://schemas.microsoft.com/office/drawing/2014/main" id="{A724F846-9E16-0743-9A5C-ED2946248F5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1436914"/>
            <a:ext cx="12192000" cy="1682804"/>
          </a:xfrm>
          <a:ln>
            <a:noFill/>
          </a:ln>
        </p:spPr>
        <p:txBody>
          <a:bodyPr anchor="b" anchorCtr="0"/>
          <a:lstStyle>
            <a:lvl1pPr marL="11112" indent="0" algn="ctr">
              <a:buNone/>
              <a:defRPr sz="2400"/>
            </a:lvl1pPr>
          </a:lstStyle>
          <a:p>
            <a:r>
              <a:rPr lang="en-GB" dirty="0"/>
              <a:t>Click to add picture</a:t>
            </a:r>
            <a:br>
              <a:rPr lang="en-GB" dirty="0"/>
            </a:br>
            <a:endParaRPr lang="en-GB" dirty="0"/>
          </a:p>
        </p:txBody>
      </p:sp>
      <p:sp>
        <p:nvSpPr>
          <p:cNvPr id="2" name="Background">
            <a:extLst>
              <a:ext uri="{FF2B5EF4-FFF2-40B4-BE49-F238E27FC236}">
                <a16:creationId xmlns:a16="http://schemas.microsoft.com/office/drawing/2014/main" id="{8FD8CE85-9178-344E-BC9E-19B545ECA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flipV="1">
            <a:off x="24000" y="3122579"/>
            <a:ext cx="12192000" cy="3735421"/>
          </a:xfrm>
          <a:prstGeom prst="rect">
            <a:avLst/>
          </a:prstGeom>
          <a:solidFill>
            <a:srgbClr val="AC14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ain Headline" descr="Headline">
            <a:extLst>
              <a:ext uri="{FF2B5EF4-FFF2-40B4-BE49-F238E27FC236}">
                <a16:creationId xmlns:a16="http://schemas.microsoft.com/office/drawing/2014/main" id="{F393605F-7BBC-284E-8DAE-0B5B84113824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360000" y="3470479"/>
            <a:ext cx="10800690" cy="13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Main headline, Arial 44pt bold</a:t>
            </a:r>
            <a:br>
              <a:rPr lang="en-US" dirty="0"/>
            </a:br>
            <a:endParaRPr lang="en-US" altLang="en-US" dirty="0"/>
          </a:p>
        </p:txBody>
      </p:sp>
      <p:sp>
        <p:nvSpPr>
          <p:cNvPr id="10" name="Sub Heading" descr="Sub heading">
            <a:extLst>
              <a:ext uri="{FF2B5EF4-FFF2-40B4-BE49-F238E27FC236}">
                <a16:creationId xmlns:a16="http://schemas.microsoft.com/office/drawing/2014/main" id="{790EF792-5BFA-7942-944E-20B5F5BA61D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59999" y="4950000"/>
            <a:ext cx="9000000" cy="1908000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4" name="UCL Branding">
            <a:extLst>
              <a:ext uri="{FF2B5EF4-FFF2-40B4-BE49-F238E27FC236}">
                <a16:creationId xmlns:a16="http://schemas.microsoft.com/office/drawing/2014/main" id="{99ADE684-4E50-7746-04FA-1848518A88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558"/>
            <a:ext cx="12192000" cy="1342238"/>
          </a:xfrm>
          <a:prstGeom prst="rect">
            <a:avLst/>
          </a:prstGeom>
        </p:spPr>
      </p:pic>
      <p:sp>
        <p:nvSpPr>
          <p:cNvPr id="5" name="Faculty, Department title">
            <a:extLst>
              <a:ext uri="{FF2B5EF4-FFF2-40B4-BE49-F238E27FC236}">
                <a16:creationId xmlns:a16="http://schemas.microsoft.com/office/drawing/2014/main" id="{0D1C0E5F-D09E-7C4D-E9B9-720911F9C92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0000" y="360000"/>
            <a:ext cx="5760000" cy="720000"/>
          </a:xfrm>
        </p:spPr>
        <p:txBody>
          <a:bodyPr/>
          <a:lstStyle>
            <a:lvl1pPr marL="11112" indent="0">
              <a:buNone/>
              <a:defRPr sz="1400" b="1" i="0" cap="none" baseline="0">
                <a:solidFill>
                  <a:srgbClr val="FFFFFF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Faculty, Department</a:t>
            </a:r>
          </a:p>
          <a:p>
            <a:pPr lvl="0"/>
            <a:endParaRPr lang="en-GB" dirty="0"/>
          </a:p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2271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- section star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in Headline" descr="Headline">
            <a:extLst>
              <a:ext uri="{FF2B5EF4-FFF2-40B4-BE49-F238E27FC236}">
                <a16:creationId xmlns:a16="http://schemas.microsoft.com/office/drawing/2014/main" id="{F833FB40-EB53-5843-98C6-9C72F5A141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2" y="1008000"/>
            <a:ext cx="10080000" cy="2880000"/>
          </a:xfrm>
          <a:solidFill>
            <a:srgbClr val="FFFFFF"/>
          </a:solidFill>
        </p:spPr>
        <p:txBody>
          <a:bodyPr lIns="360000" tIns="180000"/>
          <a:lstStyle>
            <a:lvl1pPr>
              <a:defRPr baseline="0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Main headline, Arial 44pt bold</a:t>
            </a:r>
          </a:p>
        </p:txBody>
      </p:sp>
      <p:sp>
        <p:nvSpPr>
          <p:cNvPr id="11" name="Sub Heading" descr="Sub heading">
            <a:extLst>
              <a:ext uri="{FF2B5EF4-FFF2-40B4-BE49-F238E27FC236}">
                <a16:creationId xmlns:a16="http://schemas.microsoft.com/office/drawing/2014/main" id="{169F44E5-11A5-074E-ADAE-05ACB4110AE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9228" y="2308225"/>
            <a:ext cx="8719457" cy="1447800"/>
          </a:xfrm>
        </p:spPr>
        <p:txBody>
          <a:bodyPr/>
          <a:lstStyle>
            <a:lvl1pPr marL="11112" indent="0">
              <a:buNone/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GB" dirty="0"/>
              <a:t>Large text size, Arial 36 point</a:t>
            </a:r>
          </a:p>
        </p:txBody>
      </p:sp>
      <p:sp>
        <p:nvSpPr>
          <p:cNvPr id="3" name="Text" descr="Main text">
            <a:extLst>
              <a:ext uri="{FF2B5EF4-FFF2-40B4-BE49-F238E27FC236}">
                <a16:creationId xmlns:a16="http://schemas.microsoft.com/office/drawing/2014/main" id="{2EF862B8-1DA8-F84D-B71C-ED32E4C1E65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0" y="4176077"/>
            <a:ext cx="5400000" cy="1483200"/>
          </a:xfrm>
        </p:spPr>
        <p:txBody>
          <a:bodyPr/>
          <a:lstStyle>
            <a:lvl1pPr marL="225425" indent="-215900">
              <a:buFont typeface="Arial" panose="020B0604020202020204" pitchFamily="34" charset="0"/>
              <a:buChar char="•"/>
              <a:tabLst/>
              <a:defRPr sz="2400"/>
            </a:lvl1pPr>
          </a:lstStyle>
          <a:p>
            <a:pPr lvl="0"/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Edit Master text styles</a:t>
            </a:r>
          </a:p>
        </p:txBody>
      </p:sp>
      <p:sp>
        <p:nvSpPr>
          <p:cNvPr id="10" name="Text" descr="Main text">
            <a:extLst>
              <a:ext uri="{FF2B5EF4-FFF2-40B4-BE49-F238E27FC236}">
                <a16:creationId xmlns:a16="http://schemas.microsoft.com/office/drawing/2014/main" id="{C2A66C45-730D-F54A-A6B0-8A42E75C38A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940000" y="4176077"/>
            <a:ext cx="5400000" cy="1483200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 baseline="0"/>
            </a:lvl1pPr>
          </a:lstStyle>
          <a:p>
            <a:pPr marL="285750" marR="0" lvl="0" indent="-28575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49912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- section star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in Headline" descr="Headline">
            <a:extLst>
              <a:ext uri="{FF2B5EF4-FFF2-40B4-BE49-F238E27FC236}">
                <a16:creationId xmlns:a16="http://schemas.microsoft.com/office/drawing/2014/main" id="{F833FB40-EB53-5843-98C6-9C72F5A141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2" y="1008000"/>
            <a:ext cx="10080000" cy="2880000"/>
          </a:xfrm>
          <a:solidFill>
            <a:srgbClr val="AC145A"/>
          </a:solidFill>
        </p:spPr>
        <p:txBody>
          <a:bodyPr lIns="360000" tIns="180000"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Main headline, Arial 44pt bold</a:t>
            </a:r>
          </a:p>
        </p:txBody>
      </p:sp>
      <p:sp>
        <p:nvSpPr>
          <p:cNvPr id="4" name="Sub Heading">
            <a:extLst>
              <a:ext uri="{FF2B5EF4-FFF2-40B4-BE49-F238E27FC236}">
                <a16:creationId xmlns:a16="http://schemas.microsoft.com/office/drawing/2014/main" id="{7EFF5C86-B7E9-E24F-A032-A4DF63C9C46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9228" y="2308225"/>
            <a:ext cx="8719457" cy="1447800"/>
          </a:xfrm>
        </p:spPr>
        <p:txBody>
          <a:bodyPr/>
          <a:lstStyle>
            <a:lvl1pPr marL="11112" indent="0"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" descr="Main text">
            <a:extLst>
              <a:ext uri="{FF2B5EF4-FFF2-40B4-BE49-F238E27FC236}">
                <a16:creationId xmlns:a16="http://schemas.microsoft.com/office/drawing/2014/main" id="{2EF862B8-1DA8-F84D-B71C-ED32E4C1E65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0" y="4176077"/>
            <a:ext cx="5400000" cy="1483200"/>
          </a:xfrm>
        </p:spPr>
        <p:txBody>
          <a:bodyPr/>
          <a:lstStyle>
            <a:lvl1pPr marL="11112" indent="0">
              <a:buNone/>
              <a:defRPr sz="2400"/>
            </a:lvl1pPr>
          </a:lstStyle>
          <a:p>
            <a:pPr lvl="0"/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Edit Master text styles</a:t>
            </a:r>
          </a:p>
        </p:txBody>
      </p:sp>
      <p:sp>
        <p:nvSpPr>
          <p:cNvPr id="10" name="Text" descr="Main text">
            <a:extLst>
              <a:ext uri="{FF2B5EF4-FFF2-40B4-BE49-F238E27FC236}">
                <a16:creationId xmlns:a16="http://schemas.microsoft.com/office/drawing/2014/main" id="{C2A66C45-730D-F54A-A6B0-8A42E75C38A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940000" y="4176077"/>
            <a:ext cx="5400000" cy="14832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 baseline="0"/>
            </a:lvl1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41977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 - section star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">
            <a:extLst>
              <a:ext uri="{FF2B5EF4-FFF2-40B4-BE49-F238E27FC236}">
                <a16:creationId xmlns:a16="http://schemas.microsoft.com/office/drawing/2014/main" id="{F9ECF375-EFC6-8846-9FEE-E3BEC7506D8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56616" y="900000"/>
            <a:ext cx="7534656" cy="5448518"/>
          </a:xfrm>
          <a:solidFill>
            <a:srgbClr val="FFFFFF"/>
          </a:solidFill>
          <a:ln>
            <a:noFill/>
          </a:ln>
        </p:spPr>
        <p:txBody>
          <a:bodyPr anchor="b" anchorCtr="0"/>
          <a:lstStyle>
            <a:lvl1pPr marL="11112" indent="0" algn="ctr">
              <a:buNone/>
              <a:defRPr sz="2400"/>
            </a:lvl1pPr>
          </a:lstStyle>
          <a:p>
            <a:r>
              <a:rPr lang="en-GB" dirty="0"/>
              <a:t>Click to add picture</a:t>
            </a:r>
            <a:br>
              <a:rPr lang="en-GB" dirty="0"/>
            </a:br>
            <a:endParaRPr lang="en-GB" dirty="0"/>
          </a:p>
        </p:txBody>
      </p:sp>
      <p:sp>
        <p:nvSpPr>
          <p:cNvPr id="6" name="Main Headline" descr="Headline">
            <a:extLst>
              <a:ext uri="{FF2B5EF4-FFF2-40B4-BE49-F238E27FC236}">
                <a16:creationId xmlns:a16="http://schemas.microsoft.com/office/drawing/2014/main" id="{F833FB40-EB53-5843-98C6-9C72F5A141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2" y="1440000"/>
            <a:ext cx="6480000" cy="2880000"/>
          </a:xfrm>
          <a:solidFill>
            <a:schemeClr val="bg1"/>
          </a:solidFill>
        </p:spPr>
        <p:txBody>
          <a:bodyPr lIns="360000" tIns="180000"/>
          <a:lstStyle>
            <a:lvl1pPr>
              <a:defRPr baseline="0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Main headline, </a:t>
            </a:r>
            <a:br>
              <a:rPr lang="en-US" dirty="0"/>
            </a:br>
            <a:r>
              <a:rPr lang="en-US" dirty="0"/>
              <a:t>Arial 44pt bold</a:t>
            </a:r>
          </a:p>
        </p:txBody>
      </p:sp>
      <p:sp>
        <p:nvSpPr>
          <p:cNvPr id="8" name="Picture " descr="Image">
            <a:extLst>
              <a:ext uri="{FF2B5EF4-FFF2-40B4-BE49-F238E27FC236}">
                <a16:creationId xmlns:a16="http://schemas.microsoft.com/office/drawing/2014/main" id="{9390C092-D95C-EF41-9B4C-B77F203C0B0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266715" y="900000"/>
            <a:ext cx="3536848" cy="2906486"/>
          </a:xfrm>
          <a:solidFill>
            <a:srgbClr val="FFFFFF"/>
          </a:solidFill>
          <a:ln>
            <a:noFill/>
          </a:ln>
        </p:spPr>
        <p:txBody>
          <a:bodyPr anchor="b" anchorCtr="0"/>
          <a:lstStyle>
            <a:lvl1pPr marL="11112" indent="0" algn="ctr">
              <a:buNone/>
              <a:defRPr sz="2400"/>
            </a:lvl1pPr>
          </a:lstStyle>
          <a:p>
            <a:r>
              <a:rPr lang="en-GB" dirty="0"/>
              <a:t>Click to add picture</a:t>
            </a:r>
            <a:br>
              <a:rPr lang="en-GB" dirty="0"/>
            </a:br>
            <a:endParaRPr lang="en-GB" dirty="0"/>
          </a:p>
        </p:txBody>
      </p:sp>
      <p:sp>
        <p:nvSpPr>
          <p:cNvPr id="9" name="Text" descr="Text">
            <a:extLst>
              <a:ext uri="{FF2B5EF4-FFF2-40B4-BE49-F238E27FC236}">
                <a16:creationId xmlns:a16="http://schemas.microsoft.com/office/drawing/2014/main" id="{B97104E0-DC3E-EB49-A0B8-75D9C6ED8ED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262900" y="4164600"/>
            <a:ext cx="3542400" cy="2287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lvl1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27144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CL single text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in Headline" descr="Headline">
            <a:extLst>
              <a:ext uri="{FF2B5EF4-FFF2-40B4-BE49-F238E27FC236}">
                <a16:creationId xmlns:a16="http://schemas.microsoft.com/office/drawing/2014/main" id="{D136E2B9-C028-5142-BBB3-807BD19349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000" y="899999"/>
            <a:ext cx="8999900" cy="1368000"/>
          </a:xfrm>
        </p:spPr>
        <p:txBody>
          <a:bodyPr/>
          <a:lstStyle/>
          <a:p>
            <a:r>
              <a:rPr lang="en-US" dirty="0"/>
              <a:t>Main headline, Arial 44pt bold</a:t>
            </a:r>
          </a:p>
        </p:txBody>
      </p:sp>
      <p:sp>
        <p:nvSpPr>
          <p:cNvPr id="12" name="Text" descr="Text">
            <a:extLst>
              <a:ext uri="{FF2B5EF4-FFF2-40B4-BE49-F238E27FC236}">
                <a16:creationId xmlns:a16="http://schemas.microsoft.com/office/drawing/2014/main" id="{52E39625-6121-A140-A00B-27BF9DA232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0" y="2412000"/>
            <a:ext cx="10439064" cy="3600000"/>
          </a:xfrm>
        </p:spPr>
        <p:txBody>
          <a:bodyPr/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1pPr>
            <a:lvl2pPr marL="222250" indent="-222250">
              <a:buFont typeface="Arial" panose="020B0604020202020204" pitchFamily="34" charset="0"/>
              <a:buChar char="•"/>
              <a:tabLst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E4EAF8-165C-2D4A-9B32-495E40A07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478F44-CA4B-8F47-8400-2C19AC9A20AB}" type="datetimeFigureOut">
              <a:rPr lang="en-US" smtClean="0"/>
              <a:pPr>
                <a:defRPr/>
              </a:pPr>
              <a:t>8/27/2024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BBB3CA-848C-EF44-BEE5-EB67145F2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DB6E47-510B-8542-8D2A-81F475B8D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F897-BF7D-364E-94C4-DBD7D61CD3A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862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CL branding brackground">
            <a:extLst>
              <a:ext uri="{FF2B5EF4-FFF2-40B4-BE49-F238E27FC236}">
                <a16:creationId xmlns:a16="http://schemas.microsoft.com/office/drawing/2014/main" id="{66A102D5-ABE3-9744-AE9F-9AF93B04BE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92000" cy="66414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UCL Branding"/>
          <p:cNvPicPr>
            <a:picLocks noChangeAspect="1"/>
          </p:cNvPicPr>
          <p:nvPr userDrawn="1"/>
        </p:nvPicPr>
        <p:blipFill>
          <a:blip r:embed="rId20"/>
          <a:srcRect/>
          <a:stretch/>
        </p:blipFill>
        <p:spPr>
          <a:xfrm>
            <a:off x="0" y="0"/>
            <a:ext cx="12192000" cy="550662"/>
          </a:xfrm>
          <a:prstGeom prst="rect">
            <a:avLst/>
          </a:prstGeom>
        </p:spPr>
      </p:pic>
      <p:sp>
        <p:nvSpPr>
          <p:cNvPr id="1026" name="Title Headline" descr="Headline">
            <a:extLst>
              <a:ext uri="{FF2B5EF4-FFF2-40B4-BE49-F238E27FC236}">
                <a16:creationId xmlns:a16="http://schemas.microsoft.com/office/drawing/2014/main" id="{1389B5D6-B2B6-B044-8F75-8C9E18FFF8E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60000" y="899999"/>
            <a:ext cx="10800690" cy="13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Main headline</a:t>
            </a:r>
            <a:r>
              <a:rPr lang="en-GB" altLang="en-US" dirty="0"/>
              <a:t>, Arial 44pt bold</a:t>
            </a:r>
            <a:endParaRPr lang="en-US" altLang="en-US" dirty="0"/>
          </a:p>
        </p:txBody>
      </p:sp>
      <p:sp>
        <p:nvSpPr>
          <p:cNvPr id="1027" name="Text" descr="Main text">
            <a:extLst>
              <a:ext uri="{FF2B5EF4-FFF2-40B4-BE49-F238E27FC236}">
                <a16:creationId xmlns:a16="http://schemas.microsoft.com/office/drawing/2014/main" id="{840A67E7-10FC-DE4B-8222-DBD366537BA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60000" y="2376000"/>
            <a:ext cx="10800690" cy="37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4"/>
            <a:endParaRPr lang="en-US" dirty="0"/>
          </a:p>
        </p:txBody>
      </p:sp>
      <p:sp>
        <p:nvSpPr>
          <p:cNvPr id="4" name="Date " descr="Date">
            <a:extLst>
              <a:ext uri="{FF2B5EF4-FFF2-40B4-BE49-F238E27FC236}">
                <a16:creationId xmlns:a16="http://schemas.microsoft.com/office/drawing/2014/main" id="{BC7573E6-5C96-F54E-8C6A-D81E27BE49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2211" y="6480000"/>
            <a:ext cx="27432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6478F44-CA4B-8F47-8400-2C19AC9A20AB}" type="datetimeFigureOut">
              <a:rPr lang="en-US" smtClean="0"/>
              <a:pPr>
                <a:defRPr/>
              </a:pPr>
              <a:t>8/27/2024</a:t>
            </a:fld>
            <a:endParaRPr lang="en-US" dirty="0"/>
          </a:p>
        </p:txBody>
      </p:sp>
      <p:sp>
        <p:nvSpPr>
          <p:cNvPr id="5" name="Footer " descr="Footer title">
            <a:extLst>
              <a:ext uri="{FF2B5EF4-FFF2-40B4-BE49-F238E27FC236}">
                <a16:creationId xmlns:a16="http://schemas.microsoft.com/office/drawing/2014/main" id="{1B01C4CC-C66F-714D-B313-340C31FA70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20000" y="6480000"/>
            <a:ext cx="6480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" descr="Page number">
            <a:extLst>
              <a:ext uri="{FF2B5EF4-FFF2-40B4-BE49-F238E27FC236}">
                <a16:creationId xmlns:a16="http://schemas.microsoft.com/office/drawing/2014/main" id="{D2C68658-D4C2-394E-8334-67AC9BE3F1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23111" y="6480000"/>
            <a:ext cx="769307" cy="269918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68DF897-BF7D-364E-94C4-DBD7D61CD3A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1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2" r:id="rId2"/>
    <p:sldLayoutId id="2147483723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35" r:id="rId13"/>
    <p:sldLayoutId id="2147483736" r:id="rId14"/>
    <p:sldLayoutId id="2147483737" r:id="rId15"/>
    <p:sldLayoutId id="2147483738" r:id="rId16"/>
    <p:sldLayoutId id="2147483739" r:id="rId17"/>
    <p:sldLayoutId id="2147483740" r:id="rId18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 i="0" kern="1200" baseline="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2250" marR="0" indent="-211138" algn="l" defTabSz="914400" rtl="0" eaLnBrk="1" fontAlgn="base" latinLnBrk="0" hangingPunct="1">
        <a:lnSpc>
          <a:spcPct val="100000"/>
        </a:lnSpc>
        <a:spcBef>
          <a:spcPts val="1000"/>
        </a:spcBef>
        <a:spcAft>
          <a:spcPct val="0"/>
        </a:spcAft>
        <a:buClrTx/>
        <a:buSzPct val="80000"/>
        <a:buFont typeface="Arial" panose="020B0604020202020204" pitchFamily="34" charset="0"/>
        <a:buChar char="•"/>
        <a:tabLst/>
        <a:defRPr sz="3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222250" indent="-211138" algn="l" rtl="0" eaLnBrk="1" fontAlgn="base" hangingPunct="1">
        <a:lnSpc>
          <a:spcPct val="100000"/>
        </a:lnSpc>
        <a:spcBef>
          <a:spcPts val="0"/>
        </a:spcBef>
        <a:spcAft>
          <a:spcPct val="0"/>
        </a:spcAft>
        <a:buSzPct val="80000"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222250" indent="-211138" algn="l" rtl="0" eaLnBrk="1" fontAlgn="base" hangingPunct="1">
        <a:lnSpc>
          <a:spcPct val="100000"/>
        </a:lnSpc>
        <a:spcBef>
          <a:spcPts val="500"/>
        </a:spcBef>
        <a:spcAft>
          <a:spcPct val="0"/>
        </a:spcAft>
        <a:buSzPct val="80000"/>
        <a:buFont typeface="Arial" panose="020B0604020202020204" pitchFamily="34" charset="0"/>
        <a:buChar char="•"/>
        <a:tabLst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1112" marR="0" indent="0" algn="l" defTabSz="914400" rtl="0" eaLnBrk="1" fontAlgn="base" latinLnBrk="0" hangingPunct="1">
        <a:lnSpc>
          <a:spcPct val="100000"/>
        </a:lnSpc>
        <a:spcBef>
          <a:spcPts val="500"/>
        </a:spcBef>
        <a:spcAft>
          <a:spcPct val="0"/>
        </a:spcAft>
        <a:buClrTx/>
        <a:buSzPct val="80000"/>
        <a:buFont typeface="Arial" panose="020B0604020202020204" pitchFamily="34" charset="0"/>
        <a:buNone/>
        <a:tabLst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0975" marR="0" indent="-180975" algn="l" defTabSz="914400" rtl="0" eaLnBrk="1" fontAlgn="base" latinLnBrk="0" hangingPunct="1">
        <a:lnSpc>
          <a:spcPct val="100000"/>
        </a:lnSpc>
        <a:spcBef>
          <a:spcPts val="500"/>
        </a:spcBef>
        <a:spcAft>
          <a:spcPct val="0"/>
        </a:spcAft>
        <a:buClrTx/>
        <a:buSzPct val="80000"/>
        <a:buFont typeface="Arial" panose="020B0604020202020204" pitchFamily="34" charset="0"/>
        <a:buChar char="•"/>
        <a:tabLst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8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4.png"/><Relationship Id="rId5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8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9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30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70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rgbClr val="00B0F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4" descr="Heading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2263480"/>
                <a:ext cx="9496426" cy="2184695"/>
              </a:xfrm>
              <a:ln w="28575">
                <a:noFill/>
              </a:ln>
            </p:spPr>
            <p:txBody>
              <a:bodyPr/>
              <a:lstStyle/>
              <a:p>
                <a:r>
                  <a:rPr lang="en-US" dirty="0"/>
                  <a:t>Measurement of the C-forbidden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400" i="1" smtClean="0">
                            <a:effectLst/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4400" b="1" i="1">
                            <a:effectLst/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sz="4400" b="1" i="1">
                            <a:effectLst/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US" sz="4400" b="1" i="1">
                            <a:effectLst/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  <m:sSub>
                      <m:sSubPr>
                        <m:ctrlPr>
                          <a:rPr lang="en-US" sz="4400" i="1">
                            <a:effectLst/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400" b="1" i="0">
                            <a:effectLst/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𝐒</m:t>
                        </m:r>
                      </m:e>
                      <m:sub>
                        <m:r>
                          <a:rPr lang="en-US" sz="4400" b="1" i="1">
                            <a:effectLst/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sz="4400" b="1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4400" i="1">
                            <a:effectLst/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4400" b="1" i="1">
                            <a:effectLst/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sz="4400" b="1" i="1">
                            <a:effectLst/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US" sz="4400" b="1" i="1">
                            <a:effectLst/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  <m:sSub>
                      <m:sSubPr>
                        <m:ctrlPr>
                          <a:rPr lang="en-US" sz="4400" i="1">
                            <a:effectLst/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400" b="1" i="0">
                            <a:effectLst/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𝐏</m:t>
                        </m:r>
                      </m:e>
                      <m:sub>
                        <m:r>
                          <a:rPr lang="en-US" sz="4400" b="1" i="1">
                            <a:effectLst/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sz="4400" b="0" i="1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transition in positronium</a:t>
                </a:r>
                <a:endParaRPr lang="en-GB" dirty="0"/>
              </a:p>
            </p:txBody>
          </p:sp>
        </mc:Choice>
        <mc:Fallback xmlns="">
          <p:sp>
            <p:nvSpPr>
              <p:cNvPr id="5" name="Title 4" descr="Heading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2263480"/>
                <a:ext cx="9496426" cy="2184695"/>
              </a:xfrm>
              <a:blipFill>
                <a:blip r:embed="rId2"/>
                <a:stretch>
                  <a:fillRect t="-2786" b="-6685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itle 4" descr="Heading">
            <a:extLst>
              <a:ext uri="{FF2B5EF4-FFF2-40B4-BE49-F238E27FC236}">
                <a16:creationId xmlns:a16="http://schemas.microsoft.com/office/drawing/2014/main" id="{ED6056D2-693E-8E47-6C4A-18E792FE81AD}"/>
              </a:ext>
            </a:extLst>
          </p:cNvPr>
          <p:cNvSpPr txBox="1">
            <a:spLocks/>
          </p:cNvSpPr>
          <p:nvPr/>
        </p:nvSpPr>
        <p:spPr bwMode="auto">
          <a:xfrm>
            <a:off x="189870" y="6284187"/>
            <a:ext cx="2985592" cy="37967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60000" tIns="18000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04A0C0-B0A3-4A0A-4ECC-942B773A5414}"/>
              </a:ext>
            </a:extLst>
          </p:cNvPr>
          <p:cNvSpPr txBox="1"/>
          <p:nvPr/>
        </p:nvSpPr>
        <p:spPr>
          <a:xfrm>
            <a:off x="189871" y="6284188"/>
            <a:ext cx="3175461" cy="64633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rebecca.daly.18@ucl.ac.uk</a:t>
            </a:r>
            <a:endParaRPr lang="en-GB" dirty="0">
              <a:solidFill>
                <a:srgbClr val="000000"/>
              </a:solidFill>
            </a:endParaRPr>
          </a:p>
          <a:p>
            <a:pPr algn="l"/>
            <a:endParaRPr lang="en-GB" dirty="0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E8ADB5DA-0C3C-5010-11A8-D2294D400295}"/>
              </a:ext>
            </a:extLst>
          </p:cNvPr>
          <p:cNvSpPr txBox="1">
            <a:spLocks/>
          </p:cNvSpPr>
          <p:nvPr/>
        </p:nvSpPr>
        <p:spPr bwMode="auto">
          <a:xfrm>
            <a:off x="189871" y="150631"/>
            <a:ext cx="10859678" cy="1088135"/>
          </a:xfrm>
          <a:prstGeom prst="rect">
            <a:avLst/>
          </a:prstGeom>
          <a:noFill/>
          <a:ln w="28575"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1112" marR="0" indent="0" algn="l" defTabSz="914400" rtl="0" eaLnBrk="1" fontAlgn="base" latinLnBrk="0" hangingPunct="1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sz="1400" b="1" i="0" kern="1200" cap="none" baseline="0">
                <a:solidFill>
                  <a:srgbClr val="FFFFFF"/>
                </a:solidFill>
                <a:latin typeface="+mj-lt"/>
                <a:ea typeface="+mn-ea"/>
                <a:cs typeface="+mn-cs"/>
              </a:defRPr>
            </a:lvl1pPr>
            <a:lvl2pPr marL="222250" indent="-211138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2250" indent="-211138" algn="l" rtl="0" eaLnBrk="1" fontAlgn="base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112" marR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chemeClr val="bg1"/>
                </a:solidFill>
              </a:rPr>
              <a:t>Rebecca J. Daly</a:t>
            </a:r>
          </a:p>
          <a:p>
            <a:r>
              <a:rPr lang="en-US" sz="1800" b="0" i="0" dirty="0">
                <a:solidFill>
                  <a:schemeClr val="bg1"/>
                </a:solidFill>
                <a:effectLst/>
              </a:rPr>
              <a:t>Department of Physics and Astronomy, University College London, </a:t>
            </a:r>
          </a:p>
          <a:p>
            <a:r>
              <a:rPr lang="en-US" sz="1800" b="0" i="0" dirty="0">
                <a:solidFill>
                  <a:schemeClr val="bg1"/>
                </a:solidFill>
                <a:effectLst/>
              </a:rPr>
              <a:t>Gower Street, London, WC1E 6BT, United Kingdom</a:t>
            </a:r>
            <a:endParaRPr lang="en-US" sz="18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9472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284EE-2376-AC7A-94AA-D65B214E5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Beamline</a:t>
            </a:r>
            <a:endParaRPr lang="en-GB" dirty="0"/>
          </a:p>
        </p:txBody>
      </p:sp>
      <p:pic>
        <p:nvPicPr>
          <p:cNvPr id="4" name="Picture 3" descr="A large machine with many wires&#10;&#10;Description automatically generated">
            <a:extLst>
              <a:ext uri="{FF2B5EF4-FFF2-40B4-BE49-F238E27FC236}">
                <a16:creationId xmlns:a16="http://schemas.microsoft.com/office/drawing/2014/main" id="{337971E5-8938-1C74-9303-39BC57CC1E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8579" y="1574926"/>
            <a:ext cx="7022749" cy="35991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Placeholder 2">
                <a:extLst>
                  <a:ext uri="{FF2B5EF4-FFF2-40B4-BE49-F238E27FC236}">
                    <a16:creationId xmlns:a16="http://schemas.microsoft.com/office/drawing/2014/main" id="{4F684233-4D7C-CE7D-E402-913967F3CE1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74275" y="5187196"/>
                <a:ext cx="11384325" cy="15890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225425" marR="0" indent="-225425" algn="l" defTabSz="914400" rtl="0" eaLnBrk="1" fontAlgn="base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 sz="2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2250" indent="-222250" algn="l" rtl="0" eaLnBrk="1" fontAlgn="base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SzPct val="80000"/>
                  <a:buFont typeface="Arial" panose="020B0604020202020204" pitchFamily="34" charset="0"/>
                  <a:buChar char="•"/>
                  <a:tabLst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222250" indent="-211138" algn="l" rtl="0" eaLnBrk="1" fontAlgn="base" hangingPunct="1">
                  <a:lnSpc>
                    <a:spcPct val="100000"/>
                  </a:lnSpc>
                  <a:spcBef>
                    <a:spcPts val="500"/>
                  </a:spcBef>
                  <a:spcAft>
                    <a:spcPct val="0"/>
                  </a:spcAft>
                  <a:buSzPct val="80000"/>
                  <a:buFont typeface="Arial" panose="020B0604020202020204" pitchFamily="34" charset="0"/>
                  <a:buChar char="•"/>
                  <a:tabLst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112" marR="0" indent="0" algn="l" defTabSz="914400" rtl="0" eaLnBrk="1" fontAlgn="base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ct val="0"/>
                  </a:spcAft>
                  <a:buClrTx/>
                  <a:buSzPct val="80000"/>
                  <a:buFont typeface="Arial" panose="020B0604020202020204" pitchFamily="34" charset="0"/>
                  <a:buNone/>
                  <a:tabLst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0975" marR="0" indent="-180975" algn="l" defTabSz="914400" rtl="0" eaLnBrk="1" fontAlgn="base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ct val="0"/>
                  </a:spcAft>
                  <a:buClrTx/>
                  <a:buSzPct val="80000"/>
                  <a:buFont typeface="Arial" panose="020B0604020202020204" pitchFamily="34" charset="0"/>
                  <a:buChar char="•"/>
                  <a:tabLst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/>
                  <a:t> from</a:t>
                </a:r>
                <a:r>
                  <a:rPr lang="en-US" baseline="30000" dirty="0"/>
                  <a:t> 22</a:t>
                </a:r>
                <a:r>
                  <a:rPr lang="en-US" dirty="0"/>
                  <a:t>Na source, moderated with solid neon.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Two stage </a:t>
                </a:r>
                <a:r>
                  <a:rPr lang="en-US" dirty="0" err="1"/>
                  <a:t>Surko</a:t>
                </a:r>
                <a:r>
                  <a:rPr lang="en-US" dirty="0"/>
                  <a:t>-type buffer gas trap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SF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dirty="0"/>
                  <a:t>) , operating at 1 Hz, rotating wall and buncher.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GB" dirty="0"/>
                  <a:t> pulses of &lt; 4 ns / 3 mm and transported magnetically to target chamber.</a:t>
                </a:r>
              </a:p>
            </p:txBody>
          </p:sp>
        </mc:Choice>
        <mc:Fallback xmlns="">
          <p:sp>
            <p:nvSpPr>
              <p:cNvPr id="5" name="Text Placeholder 2">
                <a:extLst>
                  <a:ext uri="{FF2B5EF4-FFF2-40B4-BE49-F238E27FC236}">
                    <a16:creationId xmlns:a16="http://schemas.microsoft.com/office/drawing/2014/main" id="{4F684233-4D7C-CE7D-E402-913967F3CE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4275" y="5187196"/>
                <a:ext cx="11384325" cy="1589074"/>
              </a:xfrm>
              <a:prstGeom prst="rect">
                <a:avLst/>
              </a:prstGeom>
              <a:blipFill>
                <a:blip r:embed="rId3"/>
                <a:stretch>
                  <a:fillRect l="-1552" t="-8046" r="-2088" b="-1034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4D8D1CE3-58ED-6495-03B4-C6897DA44AF0}"/>
              </a:ext>
            </a:extLst>
          </p:cNvPr>
          <p:cNvSpPr txBox="1"/>
          <p:nvPr/>
        </p:nvSpPr>
        <p:spPr>
          <a:xfrm>
            <a:off x="9879290" y="4343089"/>
            <a:ext cx="18947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/>
              <a:t>See</a:t>
            </a:r>
            <a:r>
              <a:rPr lang="en-US" sz="1200" b="1" dirty="0"/>
              <a:t> </a:t>
            </a:r>
            <a:r>
              <a:rPr lang="en-GB" sz="1200" b="1" dirty="0"/>
              <a:t>B. S. Cooper et al, Rev. Sci. </a:t>
            </a:r>
            <a:r>
              <a:rPr lang="en-GB" sz="1200" b="1" dirty="0" err="1"/>
              <a:t>Instrum</a:t>
            </a:r>
            <a:r>
              <a:rPr lang="en-GB" sz="1200" b="1" dirty="0"/>
              <a:t>. 86, 103101 (2015) </a:t>
            </a:r>
            <a:r>
              <a:rPr lang="en-US" sz="1200" dirty="0"/>
              <a:t>for details on beamline</a:t>
            </a:r>
            <a:endParaRPr lang="en-GB" sz="1200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F54E9CC-C3E2-29CB-7558-EBD40D16FE1D}"/>
              </a:ext>
            </a:extLst>
          </p:cNvPr>
          <p:cNvCxnSpPr>
            <a:cxnSpLocks/>
          </p:cNvCxnSpPr>
          <p:nvPr/>
        </p:nvCxnSpPr>
        <p:spPr>
          <a:xfrm flipH="1">
            <a:off x="8816196" y="1268083"/>
            <a:ext cx="6124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263B48F-2209-2668-1EB6-03FDFDD07040}"/>
              </a:ext>
            </a:extLst>
          </p:cNvPr>
          <p:cNvSpPr txBox="1"/>
          <p:nvPr/>
        </p:nvSpPr>
        <p:spPr>
          <a:xfrm>
            <a:off x="8972716" y="899999"/>
            <a:ext cx="299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3098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2AA3A-A822-CF1E-2891-D358F9B3D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 production and excitation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48CF6E7B-34E6-0091-3518-3C65DADC145D}"/>
                  </a:ext>
                </a:extLst>
              </p:cNvPr>
              <p:cNvSpPr>
                <a:spLocks noGrp="1"/>
              </p:cNvSpPr>
              <p:nvPr>
                <p:ph type="body" sz="quarter" idx="15"/>
              </p:nvPr>
            </p:nvSpPr>
            <p:spPr>
              <a:xfrm>
                <a:off x="5103729" y="1583999"/>
                <a:ext cx="6728271" cy="5161169"/>
              </a:xfrm>
            </p:spPr>
            <p:txBody>
              <a:bodyPr/>
              <a:lstStyle/>
              <a:p>
                <a:pPr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1 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produced by implantation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/>
                  <a:t> into an SiO</a:t>
                </a:r>
                <a:r>
                  <a:rPr lang="en-US" baseline="-25000" dirty="0"/>
                  <a:t>2</a:t>
                </a:r>
                <a:r>
                  <a:rPr lang="en-US" dirty="0"/>
                  <a:t> target.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Single-photon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1 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excitation using  243 nm UV radiation.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Performed in an electric field to allow transition to occur.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WR-75 rectangular waveguide.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TE</a:t>
                </a:r>
                <a:r>
                  <a:rPr lang="en-US" baseline="-25000" dirty="0"/>
                  <a:t>10</a:t>
                </a:r>
                <a:r>
                  <a:rPr lang="en-US" dirty="0"/>
                  <a:t> mode was propagated.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Reversible microwave direction to cancel doppler shifts.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Radiation polarised parallel to the </a:t>
                </a:r>
                <a:r>
                  <a:rPr lang="en-US" dirty="0" err="1"/>
                  <a:t>quantisation</a:t>
                </a:r>
                <a:r>
                  <a:rPr lang="en-US" dirty="0"/>
                  <a:t> axis, defined by the applied magnetic field, drives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/>
                  <a:t> transitions.</a:t>
                </a:r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48CF6E7B-34E6-0091-3518-3C65DADC145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5"/>
              </p:nvPr>
            </p:nvSpPr>
            <p:spPr>
              <a:xfrm>
                <a:off x="5103729" y="1583999"/>
                <a:ext cx="6728271" cy="5161169"/>
              </a:xfrm>
              <a:blipFill>
                <a:blip r:embed="rId2"/>
                <a:stretch>
                  <a:fillRect l="-2536" t="-2482" r="-1087" b="-14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9F7FC530-7E52-59E6-DD13-E2C6D57B59B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5328291"/>
              </p:ext>
            </p:extLst>
          </p:nvPr>
        </p:nvGraphicFramePr>
        <p:xfrm>
          <a:off x="259764" y="1629445"/>
          <a:ext cx="4743729" cy="47520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3" imgW="11524991" imgH="11543906" progId="Acrobat.Document.DC">
                  <p:embed/>
                </p:oleObj>
              </mc:Choice>
              <mc:Fallback>
                <p:oleObj name="Acrobat Document" r:id="rId3" imgW="11524991" imgH="11543906" progId="Acrobat.Document.DC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9F7FC530-7E52-59E6-DD13-E2C6D57B59B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9764" y="1629445"/>
                        <a:ext cx="4743729" cy="47520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97ED0A67-8C73-67A0-2829-2AA251FB6C5C}"/>
              </a:ext>
            </a:extLst>
          </p:cNvPr>
          <p:cNvCxnSpPr/>
          <p:nvPr/>
        </p:nvCxnSpPr>
        <p:spPr>
          <a:xfrm>
            <a:off x="2453489" y="4055952"/>
            <a:ext cx="534155" cy="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5971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62DA6-C403-BBDE-2CBC-FEFC0F1BE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 shape measurements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Placeholder 2">
                <a:extLst>
                  <a:ext uri="{FF2B5EF4-FFF2-40B4-BE49-F238E27FC236}">
                    <a16:creationId xmlns:a16="http://schemas.microsoft.com/office/drawing/2014/main" id="{F10A3FFC-5A7F-7AAE-343C-64468D0875AB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359998" y="1617985"/>
                <a:ext cx="11472000" cy="1558649"/>
              </a:xfrm>
            </p:spPr>
            <p:txBody>
              <a:bodyPr/>
              <a:lstStyle/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b="0" i="0" u="none" strike="noStrike" baseline="0" dirty="0">
                    <a:solidFill>
                      <a:srgbClr val="000000"/>
                    </a:solidFill>
                    <a:latin typeface="Arial" panose="020B0604020202020204" pitchFamily="34" charset="0"/>
                  </a:rPr>
                  <a:t>Time resolved gamma-ray spectroscopy using scintillation detectors allows differentiation of long- and short-lived states.</a:t>
                </a:r>
                <a:endParaRPr lang="en-US" dirty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GB" b="0" i="0" u="none" strike="noStrike" baseline="0" dirty="0">
                    <a:latin typeface="Arial" panose="020B0604020202020204" pitchFamily="34" charset="0"/>
                  </a:rPr>
                  <a:t>Measure population transfer from the long-lived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0" u="none" strike="noStrike" baseline="0" smtClean="0"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b="0" i="0" u="none" strike="noStrike" baseline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u="none" strike="noStrike" baseline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US" b="0" i="0" u="none" strike="noStrike" baseline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b="0" i="0" u="none" strike="noStrike" baseline="0" dirty="0">
                    <a:latin typeface="Arial" panose="020B0604020202020204" pitchFamily="34" charset="0"/>
                  </a:rPr>
                  <a:t> state to the short-lived</a:t>
                </a:r>
                <a:r>
                  <a:rPr lang="en-US" b="0" i="0" u="none" strike="noStrike" dirty="0">
                    <a:latin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p>
                    </m:sSup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sub>
                    </m:sSub>
                  </m:oMath>
                </a14:m>
                <a:r>
                  <a:rPr lang="en-GB" b="0" i="0" u="none" strike="noStrike" baseline="0" dirty="0">
                    <a:latin typeface="Arial" panose="020B0604020202020204" pitchFamily="34" charset="0"/>
                  </a:rPr>
                  <a:t> state</a:t>
                </a:r>
                <a:r>
                  <a:rPr lang="en-GB" dirty="0">
                    <a:latin typeface="Arial" panose="020B0604020202020204" pitchFamily="34" charset="0"/>
                  </a:rPr>
                  <a:t> </a:t>
                </a:r>
                <a:r>
                  <a:rPr lang="en-GB" b="0" i="0" u="none" strike="noStrike" baseline="0" dirty="0">
                    <a:latin typeface="Arial" panose="020B0604020202020204" pitchFamily="34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u="none" strike="noStrike" baseline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US" b="0" i="1" u="none" strike="noStrike" baseline="0" smtClean="0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  <m:r>
                      <a:rPr lang="en-US" b="0" i="0" u="none" strike="noStrike" baseline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b="0" i="0" u="none" strike="noStrike" baseline="0" dirty="0">
                    <a:latin typeface="Arial" panose="020B0604020202020204" pitchFamily="34" charset="0"/>
                  </a:rPr>
                  <a:t> as a function of frequency.</a:t>
                </a:r>
              </a:p>
              <a:p>
                <a:pPr marL="0" indent="0">
                  <a:buNone/>
                </a:pPr>
                <a:endParaRPr lang="en-US" i="1" u="sng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Text Placeholder 2">
                <a:extLst>
                  <a:ext uri="{FF2B5EF4-FFF2-40B4-BE49-F238E27FC236}">
                    <a16:creationId xmlns:a16="http://schemas.microsoft.com/office/drawing/2014/main" id="{F10A3FFC-5A7F-7AAE-343C-64468D0875A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359998" y="1617985"/>
                <a:ext cx="11472000" cy="1558649"/>
              </a:xfrm>
              <a:blipFill>
                <a:blip r:embed="rId2"/>
                <a:stretch>
                  <a:fillRect l="-1488" t="-7813" b="-58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4">
                <a:extLst>
                  <a:ext uri="{FF2B5EF4-FFF2-40B4-BE49-F238E27FC236}">
                    <a16:creationId xmlns:a16="http://schemas.microsoft.com/office/drawing/2014/main" id="{8C2C22B9-5BE7-4392-A8F1-8AE317A62E29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317137" y="3560810"/>
                <a:ext cx="7557719" cy="913840"/>
              </a:xfrm>
              <a:prstGeom prst="rect">
                <a:avLst/>
              </a:prstGeom>
              <a:noFill/>
              <a:ln w="28575"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  <a:spAutoFit/>
              </a:bodyPr>
              <a:lstStyle>
                <a:lvl1pPr marL="225425" marR="0" indent="-225425" algn="l" defTabSz="914400" rtl="0" eaLnBrk="1" fontAlgn="base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 sz="2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2250" indent="-222250" algn="l" rtl="0" eaLnBrk="1" fontAlgn="base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SzPct val="80000"/>
                  <a:buFont typeface="Arial" panose="020B0604020202020204" pitchFamily="34" charset="0"/>
                  <a:buChar char="•"/>
                  <a:tabLst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222250" indent="-211138" algn="l" rtl="0" eaLnBrk="1" fontAlgn="base" hangingPunct="1">
                  <a:lnSpc>
                    <a:spcPct val="100000"/>
                  </a:lnSpc>
                  <a:spcBef>
                    <a:spcPts val="500"/>
                  </a:spcBef>
                  <a:spcAft>
                    <a:spcPct val="0"/>
                  </a:spcAft>
                  <a:buSzPct val="80000"/>
                  <a:buFont typeface="Arial" panose="020B0604020202020204" pitchFamily="34" charset="0"/>
                  <a:buChar char="•"/>
                  <a:tabLst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112" marR="0" indent="0" algn="l" defTabSz="914400" rtl="0" eaLnBrk="1" fontAlgn="base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ct val="0"/>
                  </a:spcAft>
                  <a:buClrTx/>
                  <a:buSzPct val="80000"/>
                  <a:buFont typeface="Arial" panose="020B0604020202020204" pitchFamily="34" charset="0"/>
                  <a:buNone/>
                  <a:tabLst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0975" marR="0" indent="-180975" algn="l" defTabSz="914400" rtl="0" eaLnBrk="1" fontAlgn="base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ct val="0"/>
                  </a:spcAft>
                  <a:buClrTx/>
                  <a:buSzPct val="80000"/>
                  <a:buFont typeface="Arial" panose="020B0604020202020204" pitchFamily="34" charset="0"/>
                  <a:buChar char="•"/>
                  <a:tabLst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endParaRPr lang="en-US" sz="2000" i="1" dirty="0">
                  <a:latin typeface="Cambria Math" panose="02040503050406030204" pitchFamily="18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2 </m:t>
                          </m:r>
                        </m:e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mtClean="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b>
                          <m:r>
                            <a:rPr lang="en-US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mtClean="0">
                          <a:latin typeface="Cambria Math" panose="02040503050406030204" pitchFamily="18" charset="0"/>
                        </a:rPr>
                        <m:t> 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eqArr>
                            <m:eqArr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m:rPr>
                                  <m:sty m:val="p"/>
                                  <m:brk m:alnAt="2"/>
                                </m:rPr>
                                <a:rPr lang="en-US" smtClean="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  <m:r>
                                <m:rPr>
                                  <m:sty m:val="p"/>
                                </m:rPr>
                                <a:rPr lang="en-US" smtClean="0">
                                  <a:latin typeface="Cambria Math" panose="02040503050406030204" pitchFamily="18" charset="0"/>
                                </a:rPr>
                                <m:t>timulated</m:t>
                              </m:r>
                              <m:r>
                                <a:rPr lang="en-US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  <m:e>
                              <m:r>
                                <m:rPr>
                                  <m:sty m:val="p"/>
                                </m:rPr>
                                <a:rPr lang="en-US" smtClean="0">
                                  <a:latin typeface="Cambria Math" panose="02040503050406030204" pitchFamily="18" charset="0"/>
                                </a:rPr>
                                <m:t>emission</m:t>
                              </m:r>
                            </m:e>
                          </m:eqArr>
                        </m:e>
                      </m:groupChr>
                      <m:r>
                        <a:rPr lang="en-US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2 </m:t>
                          </m:r>
                        </m:e>
                        <m:sup>
                          <m:r>
                            <a:rPr lang="en-US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mtClean="0"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a:rPr lang="en-US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mtClean="0">
                          <a:latin typeface="Cambria Math" panose="02040503050406030204" pitchFamily="18" charset="0"/>
                        </a:rPr>
                        <m:t> 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eqArr>
                            <m:eqArr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m:rPr>
                                  <m:sty m:val="p"/>
                                  <m:brk m:alnAt="2"/>
                                </m:rPr>
                                <a:rPr lang="en-US" smtClean="0">
                                  <a:latin typeface="Cambria Math" panose="02040503050406030204" pitchFamily="18" charset="0"/>
                                </a:rPr>
                                <m:t>f</m:t>
                              </m:r>
                              <m:r>
                                <m:rPr>
                                  <m:sty m:val="p"/>
                                </m:rPr>
                                <a:rPr lang="en-US" smtClean="0">
                                  <a:latin typeface="Cambria Math" panose="02040503050406030204" pitchFamily="18" charset="0"/>
                                </a:rPr>
                                <m:t>luorescence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mtClean="0">
                                      <a:latin typeface="Cambria Math" panose="02040503050406030204" pitchFamily="18" charset="0"/>
                                    </a:rPr>
                                    <m:t>mean</m:t>
                                  </m:r>
                                </m:sub>
                              </m:sSub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=3.2 </m:t>
                              </m:r>
                              <m:r>
                                <m:rPr>
                                  <m:sty m:val="p"/>
                                </m:rPr>
                                <a:rPr lang="en-US" smtClean="0">
                                  <a:latin typeface="Cambria Math" panose="02040503050406030204" pitchFamily="18" charset="0"/>
                                </a:rPr>
                                <m:t>ns</m:t>
                              </m:r>
                            </m:e>
                          </m:eqArr>
                        </m:e>
                      </m:groupChr>
                      <m:r>
                        <a:rPr lang="en-US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1 </m:t>
                          </m:r>
                        </m:e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mtClean="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b>
                          <m:r>
                            <a:rPr lang="en-US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groupChr>
                        <m:groupChrPr>
                          <m:chr m:val="→"/>
                          <m:vertJc m:val="bot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eqArr>
                            <m:eqArr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m:rPr>
                                  <m:sty m:val="p"/>
                                  <m:brk m:alnAt="2"/>
                                </m:rPr>
                                <a:rPr lang="en-US" smtClean="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  <m:r>
                                <m:rPr>
                                  <m:sty m:val="p"/>
                                </m:rPr>
                                <a:rPr lang="en-US" smtClean="0">
                                  <a:latin typeface="Cambria Math" panose="02040503050406030204" pitchFamily="18" charset="0"/>
                                </a:rPr>
                                <m:t>elf</m:t>
                              </m:r>
                              <m:r>
                                <a:rPr lang="en-US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mtClean="0">
                                  <a:latin typeface="Cambria Math" panose="02040503050406030204" pitchFamily="18" charset="0"/>
                                </a:rPr>
                                <m:t>annihilation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mtClean="0">
                                      <a:latin typeface="Cambria Math" panose="02040503050406030204" pitchFamily="18" charset="0"/>
                                    </a:rPr>
                                    <m:t>mean</m:t>
                                  </m:r>
                                </m:sub>
                              </m:sSub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=142 </m:t>
                              </m:r>
                              <m:r>
                                <m:rPr>
                                  <m:sty m:val="p"/>
                                </m:rPr>
                                <a:rPr lang="en-US" smtClean="0">
                                  <a:latin typeface="Cambria Math" panose="02040503050406030204" pitchFamily="18" charset="0"/>
                                </a:rPr>
                                <m:t>ns</m:t>
                              </m:r>
                            </m:e>
                          </m:eqArr>
                        </m:e>
                      </m:groupChr>
                      <m:r>
                        <a:rPr lang="en-US" i="1" smtClean="0">
                          <a:latin typeface="Cambria Math" panose="02040503050406030204" pitchFamily="18" charset="0"/>
                        </a:rPr>
                        <m:t> 3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Text Placeholder 4">
                <a:extLst>
                  <a:ext uri="{FF2B5EF4-FFF2-40B4-BE49-F238E27FC236}">
                    <a16:creationId xmlns:a16="http://schemas.microsoft.com/office/drawing/2014/main" id="{8C2C22B9-5BE7-4392-A8F1-8AE317A62E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17137" y="3560810"/>
                <a:ext cx="7557719" cy="91384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Placeholder 4">
                <a:extLst>
                  <a:ext uri="{FF2B5EF4-FFF2-40B4-BE49-F238E27FC236}">
                    <a16:creationId xmlns:a16="http://schemas.microsoft.com/office/drawing/2014/main" id="{F93157E0-C789-9085-EA31-0FA9C992432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317137" y="4607339"/>
                <a:ext cx="7557719" cy="973921"/>
              </a:xfrm>
              <a:prstGeom prst="rect">
                <a:avLst/>
              </a:prstGeom>
              <a:noFill/>
              <a:ln w="28575"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  <a:spAutoFit/>
              </a:bodyPr>
              <a:lstStyle>
                <a:lvl1pPr marL="225425" marR="0" indent="-225425" algn="l" defTabSz="914400" rtl="0" eaLnBrk="1" fontAlgn="base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 sz="2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2250" indent="-222250" algn="l" rtl="0" eaLnBrk="1" fontAlgn="base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SzPct val="80000"/>
                  <a:buFont typeface="Arial" panose="020B0604020202020204" pitchFamily="34" charset="0"/>
                  <a:buChar char="•"/>
                  <a:tabLst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222250" indent="-211138" algn="l" rtl="0" eaLnBrk="1" fontAlgn="base" hangingPunct="1">
                  <a:lnSpc>
                    <a:spcPct val="100000"/>
                  </a:lnSpc>
                  <a:spcBef>
                    <a:spcPts val="500"/>
                  </a:spcBef>
                  <a:spcAft>
                    <a:spcPct val="0"/>
                  </a:spcAft>
                  <a:buSzPct val="80000"/>
                  <a:buFont typeface="Arial" panose="020B0604020202020204" pitchFamily="34" charset="0"/>
                  <a:buChar char="•"/>
                  <a:tabLst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112" marR="0" indent="0" algn="l" defTabSz="914400" rtl="0" eaLnBrk="1" fontAlgn="base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ct val="0"/>
                  </a:spcAft>
                  <a:buClrTx/>
                  <a:buSzPct val="80000"/>
                  <a:buFont typeface="Arial" panose="020B0604020202020204" pitchFamily="34" charset="0"/>
                  <a:buNone/>
                  <a:tabLst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0975" marR="0" indent="-180975" algn="l" defTabSz="914400" rtl="0" eaLnBrk="1" fontAlgn="base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ct val="0"/>
                  </a:spcAft>
                  <a:buClrTx/>
                  <a:buSzPct val="80000"/>
                  <a:buFont typeface="Arial" panose="020B0604020202020204" pitchFamily="34" charset="0"/>
                  <a:buChar char="•"/>
                  <a:tabLst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i="1" dirty="0">
                  <a:latin typeface="Cambria Math" panose="02040503050406030204" pitchFamily="18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2 </m:t>
                          </m:r>
                        </m:e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mtClean="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b>
                          <m:r>
                            <a:rPr lang="en-US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mtClean="0">
                          <a:latin typeface="Cambria Math" panose="02040503050406030204" pitchFamily="18" charset="0"/>
                        </a:rPr>
                        <m:t> 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eqArr>
                            <m:eqArr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m:rPr>
                                  <m:sty m:val="p"/>
                                  <m:brk m:alnAt="2"/>
                                </m:rPr>
                                <a:rPr lang="en-US" smtClean="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  <m:r>
                                <m:rPr>
                                  <m:sty m:val="p"/>
                                </m:rPr>
                                <a:rPr lang="en-US" smtClean="0">
                                  <a:latin typeface="Cambria Math" panose="02040503050406030204" pitchFamily="18" charset="0"/>
                                </a:rPr>
                                <m:t>timulated</m:t>
                              </m:r>
                              <m:r>
                                <a:rPr lang="en-US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  <m:e>
                              <m:r>
                                <m:rPr>
                                  <m:sty m:val="p"/>
                                </m:rPr>
                                <a:rPr lang="en-US" smtClean="0">
                                  <a:latin typeface="Cambria Math" panose="02040503050406030204" pitchFamily="18" charset="0"/>
                                </a:rPr>
                                <m:t>emission</m:t>
                              </m:r>
                            </m:e>
                          </m:eqArr>
                        </m:e>
                      </m:groupChr>
                      <m:r>
                        <a:rPr lang="en-US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  <m:sup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smtClean="0">
                          <a:latin typeface="Cambria Math" panose="02040503050406030204" pitchFamily="18" charset="0"/>
                        </a:rPr>
                        <m:t> 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eqArr>
                            <m:eqArr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m:rPr>
                                  <m:sty m:val="p"/>
                                  <m:brk m:alnAt="2"/>
                                </m:rPr>
                                <a:rPr lang="en-US" smtClean="0">
                                  <a:latin typeface="Cambria Math" panose="02040503050406030204" pitchFamily="18" charset="0"/>
                                </a:rPr>
                                <m:t>f</m:t>
                              </m:r>
                              <m:r>
                                <m:rPr>
                                  <m:sty m:val="p"/>
                                </m:rPr>
                                <a:rPr lang="en-US" smtClean="0">
                                  <a:latin typeface="Cambria Math" panose="02040503050406030204" pitchFamily="18" charset="0"/>
                                </a:rPr>
                                <m:t>luorescence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mtClean="0">
                                      <a:latin typeface="Cambria Math" panose="02040503050406030204" pitchFamily="18" charset="0"/>
                                    </a:rPr>
                                    <m:t>mean</m:t>
                                  </m:r>
                                </m:sub>
                              </m:sSub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=3.2 </m:t>
                              </m:r>
                              <m:r>
                                <m:rPr>
                                  <m:sty m:val="p"/>
                                </m:rPr>
                                <a:rPr lang="en-US" smtClean="0">
                                  <a:latin typeface="Cambria Math" panose="02040503050406030204" pitchFamily="18" charset="0"/>
                                </a:rPr>
                                <m:t>ns</m:t>
                              </m:r>
                            </m:e>
                          </m:eqArr>
                        </m:e>
                      </m:groupChr>
                      <m:r>
                        <a:rPr lang="en-US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1 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mtClean="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b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groupChr>
                        <m:groupChrPr>
                          <m:chr m:val="→"/>
                          <m:vertJc m:val="bot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eqArr>
                            <m:eqArr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m:rPr>
                                  <m:sty m:val="p"/>
                                  <m:brk m:alnAt="2"/>
                                </m:rPr>
                                <a:rPr lang="en-US" smtClean="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  <m:r>
                                <m:rPr>
                                  <m:sty m:val="p"/>
                                </m:rPr>
                                <a:rPr lang="en-US" smtClean="0">
                                  <a:latin typeface="Cambria Math" panose="02040503050406030204" pitchFamily="18" charset="0"/>
                                </a:rPr>
                                <m:t>elf</m:t>
                              </m:r>
                              <m:r>
                                <a:rPr lang="en-US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mtClean="0">
                                  <a:latin typeface="Cambria Math" panose="02040503050406030204" pitchFamily="18" charset="0"/>
                                </a:rPr>
                                <m:t>annihilation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mtClean="0">
                                      <a:latin typeface="Cambria Math" panose="02040503050406030204" pitchFamily="18" charset="0"/>
                                    </a:rPr>
                                    <m:t>mean</m:t>
                                  </m:r>
                                </m:sub>
                              </m:sSub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=12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  <m:r>
                                <m:rPr>
                                  <m:sty m:val="p"/>
                                </m:rPr>
                                <a:rPr lang="en-US" smtClean="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e>
                          </m:eqArr>
                        </m:e>
                      </m:groupChr>
                      <m:r>
                        <a:rPr lang="en-US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 Placeholder 4">
                <a:extLst>
                  <a:ext uri="{FF2B5EF4-FFF2-40B4-BE49-F238E27FC236}">
                    <a16:creationId xmlns:a16="http://schemas.microsoft.com/office/drawing/2014/main" id="{F93157E0-C789-9085-EA31-0FA9C99243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17137" y="4607339"/>
                <a:ext cx="7557719" cy="97392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3878A1D-BE2C-185C-94C4-A686F2AF42D3}"/>
                  </a:ext>
                </a:extLst>
              </p:cNvPr>
              <p:cNvSpPr txBox="1"/>
              <p:nvPr/>
            </p:nvSpPr>
            <p:spPr>
              <a:xfrm>
                <a:off x="4434685" y="6146800"/>
                <a:ext cx="3322622" cy="470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: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𝑚𝑒𝑎𝑛</m:t>
                        </m:r>
                      </m:sub>
                    </m:sSub>
                  </m:oMath>
                </a14:m>
                <a:r>
                  <a:rPr lang="en-GB" sz="2400" dirty="0">
                    <a:latin typeface="+mj-lt"/>
                  </a:rPr>
                  <a:t> = 1136 ns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3878A1D-BE2C-185C-94C4-A686F2AF42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4685" y="6146800"/>
                <a:ext cx="3322622" cy="470000"/>
              </a:xfrm>
              <a:prstGeom prst="rect">
                <a:avLst/>
              </a:prstGeom>
              <a:blipFill>
                <a:blip r:embed="rId5"/>
                <a:stretch>
                  <a:fillRect l="-182" t="-7595" r="-912" b="-26582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88930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62DA6-C403-BBDE-2CBC-FEFC0F1BE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 shape measurements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Placeholder 2">
                <a:extLst>
                  <a:ext uri="{FF2B5EF4-FFF2-40B4-BE49-F238E27FC236}">
                    <a16:creationId xmlns:a16="http://schemas.microsoft.com/office/drawing/2014/main" id="{F10A3FFC-5A7F-7AAE-343C-64468D0875AB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360000" y="1625490"/>
                <a:ext cx="11472000" cy="1558649"/>
              </a:xfrm>
            </p:spPr>
            <p:txBody>
              <a:bodyPr/>
              <a:lstStyle/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b="0" i="0" u="none" strike="noStrike" baseline="0" dirty="0">
                    <a:solidFill>
                      <a:srgbClr val="000000"/>
                    </a:solidFill>
                    <a:latin typeface="Arial" panose="020B0604020202020204" pitchFamily="34" charset="0"/>
                  </a:rPr>
                  <a:t>Time resolved gamma-ray spectroscopy using scintillation detectors allows differentiation of long- and short-lived states.</a:t>
                </a:r>
                <a:endParaRPr lang="en-US" dirty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GB" dirty="0">
                    <a:latin typeface="Arial" panose="020B0604020202020204" pitchFamily="34" charset="0"/>
                  </a:rPr>
                  <a:t>Measure population transfer from the long-lived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>
                    <a:latin typeface="Arial" panose="020B0604020202020204" pitchFamily="34" charset="0"/>
                  </a:rPr>
                  <a:t> state to the short-lived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S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+1</m:t>
                        </m:r>
                      </m:sup>
                    </m:sSup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𝐽</m:t>
                        </m:r>
                      </m:sub>
                    </m:sSub>
                  </m:oMath>
                </a14:m>
                <a:r>
                  <a:rPr lang="en-GB" dirty="0">
                    <a:latin typeface="Arial" panose="020B0604020202020204" pitchFamily="34" charset="0"/>
                  </a:rPr>
                  <a:t> state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latin typeface="Arial" panose="020B0604020202020204" pitchFamily="34" charset="0"/>
                  </a:rPr>
                  <a:t> as a function of frequency.</a:t>
                </a:r>
              </a:p>
              <a:p>
                <a:pPr marL="0" indent="0">
                  <a:buNone/>
                </a:pPr>
                <a:endParaRPr lang="en-US" i="1" u="sng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Text Placeholder 2">
                <a:extLst>
                  <a:ext uri="{FF2B5EF4-FFF2-40B4-BE49-F238E27FC236}">
                    <a16:creationId xmlns:a16="http://schemas.microsoft.com/office/drawing/2014/main" id="{F10A3FFC-5A7F-7AAE-343C-64468D0875A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360000" y="1625490"/>
                <a:ext cx="11472000" cy="1558649"/>
              </a:xfrm>
              <a:blipFill>
                <a:blip r:embed="rId5"/>
                <a:stretch>
                  <a:fillRect l="-1488" t="-8235" b="-5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E12A7D59-2CD3-ECEA-D025-9BD4D8657D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1277" y="3184139"/>
            <a:ext cx="11169445" cy="3668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1831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B6F01-7C7E-7A3D-2088-D6DE67996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line shape model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4793687B-FA3F-CE26-0183-D36DF0DCA48C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389550" y="1880775"/>
                <a:ext cx="11412900" cy="4179300"/>
              </a:xfrm>
            </p:spPr>
            <p:txBody>
              <a:bodyPr/>
              <a:lstStyle/>
              <a:p>
                <a:pPr>
                  <a:buFont typeface="Wingdings" panose="05000000000000000000" pitchFamily="2" charset="2"/>
                  <a:buChar char="§"/>
                </a:pPr>
                <a:r>
                  <a:rPr lang="en-GB" dirty="0">
                    <a:latin typeface="+mj-lt"/>
                  </a:rPr>
                  <a:t>A two-level atom model is assumed.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</a:rPr>
                      <m:t>𝐿</m:t>
                    </m:r>
                    <m:d>
                      <m:d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GB" i="0" smtClean="0">
                            <a:latin typeface="Cambria Math" panose="02040503050406030204" pitchFamily="18" charset="0"/>
                          </a:rPr>
                          <m:t>Ω</m:t>
                        </m:r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GB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𝛾</m:t>
                        </m:r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en-GB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1−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𝛾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p>
                        </m:sSup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unc>
                                  <m:func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i="0" smtClean="0">
                                        <a:latin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ad>
                                          <m:radPr>
                                            <m:degHide m:val="on"/>
                                            <m:ctrlPr>
                                              <a:rPr lang="en-US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radPr>
                                          <m:deg/>
                                          <m:e>
                                            <m:sSup>
                                              <m:sSupPr>
                                                <m:ctrlP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d>
                                                  <m:dPr>
                                                    <m:ctrlPr>
                                                      <a:rPr lang="en-US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dPr>
                                                  <m:e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>
                                                        <a:latin typeface="Cambria Math" panose="02040503050406030204" pitchFamily="18" charset="0"/>
                                                      </a:rPr>
                                                      <m:t>Δ</m:t>
                                                    </m:r>
                                                    <m:r>
                                                      <a:rPr lang="en-US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+</m:t>
                                                    </m:r>
                                                    <m:f>
                                                      <m:fPr>
                                                        <m:ctrlPr>
                                                          <a:rPr lang="en-US" i="1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</m:ctrlPr>
                                                      </m:fPr>
                                                      <m:num>
                                                        <m:r>
                                                          <a:rPr lang="en-US" i="1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𝚤</m:t>
                                                        </m:r>
                                                        <m:r>
                                                          <a:rPr lang="en-US" i="1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𝛾</m:t>
                                                        </m:r>
                                                      </m:num>
                                                      <m:den>
                                                        <m:r>
                                                          <a:rPr lang="en-US" i="1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2</m:t>
                                                        </m:r>
                                                      </m:den>
                                                    </m:f>
                                                  </m:e>
                                                </m:d>
                                              </m:e>
                                              <m:sup>
                                                <m: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</m:sup>
                                            </m:sSup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+</m:t>
                                            </m:r>
                                            <m:sSup>
                                              <m:sSupPr>
                                                <m:ctrlP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b="0" i="0" smtClean="0">
                                                    <a:latin typeface="Cambria Math" panose="02040503050406030204" pitchFamily="18" charset="0"/>
                                                  </a:rPr>
                                                  <m:t>Ω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</m:sup>
                                            </m:sSup>
                                          </m:e>
                                        </m:rad>
                                        <m:f>
                                          <m:fPr>
                                            <m:ctrlP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𝑇</m:t>
                                            </m:r>
                                          </m:num>
                                          <m:den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den>
                                        </m:f>
                                      </m:e>
                                    </m:d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 − </m:t>
                                    </m:r>
                                    <m:f>
                                      <m:f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𝚤</m:t>
                                        </m:r>
                                        <m:d>
                                          <m:d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>
                                                <a:latin typeface="Cambria Math" panose="02040503050406030204" pitchFamily="18" charset="0"/>
                                              </a:rPr>
                                              <m:t>Δ</m:t>
                                            </m:r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+</m:t>
                                            </m:r>
                                            <m:f>
                                              <m:fPr>
                                                <m:ctrlP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𝚤</m:t>
                                                </m:r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𝛾</m:t>
                                                </m:r>
                                              </m:num>
                                              <m:den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</m:den>
                                            </m:f>
                                          </m:e>
                                        </m:d>
                                        <m:func>
                                          <m:funcPr>
                                            <m:ctrlPr>
                                              <a:rPr lang="en-US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uncPr>
                                          <m:fNam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i="0" smtClean="0">
                                                <a:latin typeface="Cambria Math" panose="02040503050406030204" pitchFamily="18" charset="0"/>
                                              </a:rPr>
                                              <m:t>sin</m:t>
                                            </m:r>
                                          </m:fName>
                                          <m:e>
                                            <m:d>
                                              <m:dPr>
                                                <m:ctrlPr>
                                                  <a:rPr lang="en-US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rad>
                                                  <m:radPr>
                                                    <m:degHide m:val="on"/>
                                                    <m:ctrlPr>
                                                      <a:rPr lang="en-US" i="1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radPr>
                                                  <m:deg/>
                                                  <m:e>
                                                    <m:sSup>
                                                      <m:sSupPr>
                                                        <m:ctrlPr>
                                                          <a:rPr lang="en-US" i="1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</m:ctrlPr>
                                                      </m:sSupPr>
                                                      <m:e>
                                                        <m:d>
                                                          <m:dPr>
                                                            <m:ctrlPr>
                                                              <a:rPr lang="en-US" i="1"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</m:ctrlPr>
                                                          </m:dPr>
                                                          <m:e>
                                                            <m:r>
                                                              <m:rPr>
                                                                <m:sty m:val="p"/>
                                                              </m:rPr>
                                                              <a:rPr lang="en-US"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Δ</m:t>
                                                            </m:r>
                                                            <m:r>
                                                              <a:rPr lang="en-US" i="1"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+</m:t>
                                                            </m:r>
                                                            <m:f>
                                                              <m:fPr>
                                                                <m:ctrlPr>
                                                                  <a:rPr lang="en-US" i="1">
                                                                    <a:latin typeface="Cambria Math" panose="02040503050406030204" pitchFamily="18" charset="0"/>
                                                                  </a:rPr>
                                                                </m:ctrlPr>
                                                              </m:fPr>
                                                              <m:num>
                                                                <m:r>
                                                                  <a:rPr lang="en-US" i="1">
                                                                    <a:latin typeface="Cambria Math" panose="02040503050406030204" pitchFamily="18" charset="0"/>
                                                                  </a:rPr>
                                                                  <m:t>𝚤</m:t>
                                                                </m:r>
                                                                <m:r>
                                                                  <a:rPr lang="en-US" i="1">
                                                                    <a:latin typeface="Cambria Math" panose="02040503050406030204" pitchFamily="18" charset="0"/>
                                                                  </a:rPr>
                                                                  <m:t>𝛾</m:t>
                                                                </m:r>
                                                              </m:num>
                                                              <m:den>
                                                                <m:r>
                                                                  <a:rPr lang="en-US" i="1">
                                                                    <a:latin typeface="Cambria Math" panose="02040503050406030204" pitchFamily="18" charset="0"/>
                                                                  </a:rPr>
                                                                  <m:t>2</m:t>
                                                                </m:r>
                                                              </m:den>
                                                            </m:f>
                                                          </m:e>
                                                        </m:d>
                                                      </m:e>
                                                      <m:sup>
                                                        <m:r>
                                                          <a:rPr lang="en-US" i="1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2</m:t>
                                                        </m:r>
                                                      </m:sup>
                                                    </m:sSup>
                                                    <m:r>
                                                      <a:rPr lang="en-US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+</m:t>
                                                    </m:r>
                                                    <m:sSup>
                                                      <m:sSupPr>
                                                        <m:ctrlPr>
                                                          <a:rPr lang="en-US" i="1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</m:ctrlPr>
                                                      </m:sSupPr>
                                                      <m:e>
                                                        <m:r>
                                                          <m:rPr>
                                                            <m:sty m:val="p"/>
                                                          </m:rPr>
                                                          <a:rPr lang="en-US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Ω</m:t>
                                                        </m:r>
                                                      </m:e>
                                                      <m:sup>
                                                        <m:r>
                                                          <a:rPr lang="en-US" i="1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2</m:t>
                                                        </m:r>
                                                      </m:sup>
                                                    </m:sSup>
                                                  </m:e>
                                                </m:rad>
                                                <m:f>
                                                  <m:fPr>
                                                    <m:ctrlPr>
                                                      <a:rPr lang="en-US" i="1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fPr>
                                                  <m:num>
                                                    <m:r>
                                                      <a:rPr lang="en-US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𝑇</m:t>
                                                    </m:r>
                                                  </m:num>
                                                  <m:den>
                                                    <m:r>
                                                      <a:rPr lang="en-US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2</m:t>
                                                    </m:r>
                                                  </m:den>
                                                </m:f>
                                              </m:e>
                                            </m:d>
                                          </m:e>
                                        </m:func>
                                      </m:num>
                                      <m:den>
                                        <m:rad>
                                          <m:radPr>
                                            <m:degHide m:val="on"/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radPr>
                                          <m:deg/>
                                          <m:e>
                                            <m:sSup>
                                              <m:sSupPr>
                                                <m:ctrlP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d>
                                                  <m:dPr>
                                                    <m:ctrlPr>
                                                      <a:rPr lang="en-US" i="1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dPr>
                                                  <m:e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>
                                                        <a:latin typeface="Cambria Math" panose="02040503050406030204" pitchFamily="18" charset="0"/>
                                                      </a:rPr>
                                                      <m:t>Δ</m:t>
                                                    </m:r>
                                                    <m:r>
                                                      <a:rPr lang="en-US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+</m:t>
                                                    </m:r>
                                                    <m:f>
                                                      <m:fPr>
                                                        <m:ctrlPr>
                                                          <a:rPr lang="en-US" i="1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</m:ctrlPr>
                                                      </m:fPr>
                                                      <m:num>
                                                        <m:r>
                                                          <a:rPr lang="en-US" i="1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𝚤</m:t>
                                                        </m:r>
                                                        <m:r>
                                                          <a:rPr lang="en-US" i="1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𝛾</m:t>
                                                        </m:r>
                                                      </m:num>
                                                      <m:den>
                                                        <m:r>
                                                          <a:rPr lang="en-US" i="1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2</m:t>
                                                        </m:r>
                                                      </m:den>
                                                    </m:f>
                                                  </m:e>
                                                </m:d>
                                              </m:e>
                                              <m:sup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</m:sup>
                                            </m:sSup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+</m:t>
                                            </m:r>
                                            <m:sSup>
                                              <m:sSupPr>
                                                <m:ctrlP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>
                                                    <a:latin typeface="Cambria Math" panose="02040503050406030204" pitchFamily="18" charset="0"/>
                                                  </a:rPr>
                                                  <m:t>Ω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</m:sup>
                                            </m:sSup>
                                          </m:e>
                                        </m:rad>
                                      </m:den>
                                    </m:f>
                                  </m:e>
                                </m:func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en-GB" dirty="0"/>
              </a:p>
              <a:p>
                <a:pPr marL="0" indent="0">
                  <a:buNone/>
                </a:pPr>
                <a:r>
                  <a:rPr lang="en-GB" dirty="0"/>
                  <a:t>A = Amplitude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i="0" dirty="0" smtClean="0">
                        <a:latin typeface="Cambria Math" panose="02040503050406030204" pitchFamily="18" charset="0"/>
                      </a:rPr>
                      <m:t>Ω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= Rabi frequency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i="0" dirty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= D</a:t>
                </a:r>
                <a:r>
                  <a:rPr lang="en-US" dirty="0" err="1"/>
                  <a:t>etuning</a:t>
                </a:r>
                <a:r>
                  <a:rPr lang="en-US" dirty="0"/>
                  <a:t> of the microwave frequency with respect to the atomic transition </a:t>
                </a:r>
                <a:endParaRPr lang="en-GB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GB" dirty="0"/>
                  <a:t> = Decay rate of the states involved</a:t>
                </a:r>
              </a:p>
              <a:p>
                <a:pPr marL="0" indent="0">
                  <a:buNone/>
                </a:pPr>
                <a:r>
                  <a:rPr lang="en-GB" dirty="0"/>
                  <a:t>T = Interaction time with the microwave field</a:t>
                </a:r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4793687B-FA3F-CE26-0183-D36DF0DCA48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389550" y="1880775"/>
                <a:ext cx="11412900" cy="4179300"/>
              </a:xfrm>
              <a:blipFill>
                <a:blip r:embed="rId2"/>
                <a:stretch>
                  <a:fillRect l="-1656" t="-3066" b="-13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86969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2CEFAAE-7761-141A-B780-2201E65122C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59999" y="899999"/>
                <a:ext cx="10165125" cy="1368000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en-GB" dirty="0"/>
                  <a:t> fit parameters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2CEFAAE-7761-141A-B780-2201E65122C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59999" y="899999"/>
                <a:ext cx="10165125" cy="1368000"/>
              </a:xfrm>
              <a:blipFill>
                <a:blip r:embed="rId3"/>
                <a:stretch>
                  <a:fillRect t="-17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D2502F16-E864-1144-0F59-07CBFB6C2362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296450" y="1629000"/>
                <a:ext cx="6739302" cy="3600000"/>
              </a:xfrm>
            </p:spPr>
            <p:txBody>
              <a:bodyPr/>
              <a:lstStyle/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dirty="0"/>
                  <a:t> transition frequencies were extracted from the fit and averaged at each field.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GB" dirty="0"/>
                  <a:t>We use the relationship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(0)</m:t>
                    </m:r>
                  </m:oMath>
                </a14:m>
                <a:r>
                  <a:rPr lang="en-GB" dirty="0"/>
                  <a:t> to calculate the local magnetic field strength. 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GB" dirty="0"/>
                  <a:t>We can then plot the measured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en-GB" dirty="0"/>
                  <a:t> transition frequencies, and Rabi frequency over the determined magnetic field strengths.</a:t>
                </a:r>
              </a:p>
              <a:p>
                <a:pPr algn="l"/>
                <a:r>
                  <a:rPr lang="en-US" sz="2400" b="1" dirty="0">
                    <a:solidFill>
                      <a:srgbClr val="FF0000"/>
                    </a:solidFill>
                  </a:rPr>
                  <a:t>Current hypothesis:</a:t>
                </a:r>
              </a:p>
              <a:p>
                <a:pPr marL="285750" indent="-285750" algn="l">
                  <a:buFont typeface="Wingdings" panose="05000000000000000000" pitchFamily="2" charset="2"/>
                  <a:buChar char="§"/>
                </a:pPr>
                <a:r>
                  <a:rPr lang="en-US" sz="2400" dirty="0"/>
                  <a:t>AC Stark-shifts and quantum interference (QI) effects on the scale of a few MHz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en-US" sz="2400" dirty="0"/>
                  <a:t> due to higher power.</a:t>
                </a:r>
              </a:p>
              <a:p>
                <a:pPr marL="285750" indent="-285750" algn="l">
                  <a:buFont typeface="Wingdings" panose="05000000000000000000" pitchFamily="2" charset="2"/>
                  <a:buChar char="§"/>
                </a:pPr>
                <a:r>
                  <a:rPr lang="en-US" sz="2400" dirty="0"/>
                  <a:t>Incomplete Zeeman mixing model and line shape model.</a:t>
                </a:r>
                <a:endParaRPr lang="en-GB" dirty="0"/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GB" dirty="0"/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D2502F16-E864-1144-0F59-07CBFB6C236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296450" y="1629000"/>
                <a:ext cx="6739302" cy="3600000"/>
              </a:xfrm>
              <a:blipFill>
                <a:blip r:embed="rId4"/>
                <a:stretch>
                  <a:fillRect l="-2624" t="-3384" r="-1448" b="-417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screenshot of a graph&#10;&#10;Description automatically generated">
            <a:extLst>
              <a:ext uri="{FF2B5EF4-FFF2-40B4-BE49-F238E27FC236}">
                <a16:creationId xmlns:a16="http://schemas.microsoft.com/office/drawing/2014/main" id="{306062F9-FA68-D6BB-D840-1260E319B3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1089" y="959470"/>
            <a:ext cx="5099822" cy="5595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014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8B7898-2AC9-AD2D-BE1B-4B1219D8AA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Systematic errors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F3D1F3-69F3-66DA-CFCF-9F869F55916D}"/>
              </a:ext>
            </a:extLst>
          </p:cNvPr>
          <p:cNvSpPr txBox="1"/>
          <p:nvPr/>
        </p:nvSpPr>
        <p:spPr>
          <a:xfrm>
            <a:off x="403666" y="2090172"/>
            <a:ext cx="1088345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en-US" sz="2400" dirty="0"/>
              <a:t>No first order Doppler shifts due to reversible microwave direction.</a:t>
            </a:r>
          </a:p>
          <a:p>
            <a:pPr algn="l"/>
            <a:endParaRPr lang="en-US" sz="2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/>
              <a:t>From previous work</a:t>
            </a:r>
            <a:r>
              <a:rPr lang="en-US" sz="2400" baseline="30000" dirty="0"/>
              <a:t>1</a:t>
            </a:r>
            <a:r>
              <a:rPr lang="en-US" sz="2400" dirty="0"/>
              <a:t> we estimate second order Doppler shifts to be &lt; 1 kHz, and the effect of stray electric fields to be &lt; 10 kHz.</a:t>
            </a:r>
          </a:p>
          <a:p>
            <a:endParaRPr lang="en-US" sz="2400" dirty="0"/>
          </a:p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en-US" sz="2400" dirty="0"/>
              <a:t>Work on the Zeeman mixing model and line shape model is ongoing.</a:t>
            </a:r>
          </a:p>
          <a:p>
            <a:pPr algn="l"/>
            <a:endParaRPr lang="en-US" sz="2400" dirty="0"/>
          </a:p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en-US" sz="2400" dirty="0"/>
              <a:t>AC stark shifts and QI effects will be determined by simulations and calculations.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8CCD674-E40C-0B3E-6821-3AD49532C315}"/>
              </a:ext>
            </a:extLst>
          </p:cNvPr>
          <p:cNvSpPr txBox="1"/>
          <p:nvPr/>
        </p:nvSpPr>
        <p:spPr>
          <a:xfrm>
            <a:off x="0" y="6611779"/>
            <a:ext cx="101309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aseline="30000" dirty="0"/>
              <a:t>1</a:t>
            </a:r>
            <a:r>
              <a:rPr lang="en-GB" sz="1000" dirty="0"/>
              <a:t>L. Gurung et al,</a:t>
            </a:r>
            <a:r>
              <a:rPr lang="en-US" sz="1000" dirty="0"/>
              <a:t> Phys. Rev. A </a:t>
            </a:r>
            <a:r>
              <a:rPr lang="en-US" sz="1000" b="1" dirty="0"/>
              <a:t>103</a:t>
            </a:r>
            <a:r>
              <a:rPr lang="en-US" sz="1000" dirty="0"/>
              <a:t>, 042805 (2021).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740346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9B505D-BD1F-C804-FC23-7FAD658C7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Ongoing work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9DAF6C-C16E-9321-084E-0F8836B0EB4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0001" y="1954174"/>
            <a:ext cx="4192950" cy="4347037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Continue development of Zeeman mixing and line shape models.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The impact of AC stark shifts and QI effects will be determined by simulations and calculations.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Lower power measurements were run to mitigate these effects and can be fully </a:t>
            </a:r>
            <a:r>
              <a:rPr lang="en-US" dirty="0" err="1"/>
              <a:t>analysed</a:t>
            </a:r>
            <a:r>
              <a:rPr lang="en-US" dirty="0"/>
              <a:t> with a complete model.</a:t>
            </a:r>
          </a:p>
        </p:txBody>
      </p:sp>
      <p:pic>
        <p:nvPicPr>
          <p:cNvPr id="5" name="Picture 2" descr="GroupPhoto2023">
            <a:extLst>
              <a:ext uri="{FF2B5EF4-FFF2-40B4-BE49-F238E27FC236}">
                <a16:creationId xmlns:a16="http://schemas.microsoft.com/office/drawing/2014/main" id="{27584147-C256-4F78-B8A1-0158226111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03" t="33928" r="31562" b="8449"/>
          <a:stretch/>
        </p:blipFill>
        <p:spPr bwMode="auto">
          <a:xfrm>
            <a:off x="5540452" y="672383"/>
            <a:ext cx="2546274" cy="3593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Two men holding glasses with alcohol">
            <a:extLst>
              <a:ext uri="{FF2B5EF4-FFF2-40B4-BE49-F238E27FC236}">
                <a16:creationId xmlns:a16="http://schemas.microsoft.com/office/drawing/2014/main" id="{BEE068DE-2186-E373-5D69-56855112855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6667" b="9129"/>
          <a:stretch/>
        </p:blipFill>
        <p:spPr>
          <a:xfrm>
            <a:off x="8524506" y="3732785"/>
            <a:ext cx="3667494" cy="313961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FA6F527-6862-2428-6C2F-C2A9EF3B5F43}"/>
              </a:ext>
            </a:extLst>
          </p:cNvPr>
          <p:cNvSpPr txBox="1"/>
          <p:nvPr/>
        </p:nvSpPr>
        <p:spPr>
          <a:xfrm>
            <a:off x="8766551" y="1715900"/>
            <a:ext cx="318340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400" b="1" dirty="0">
                <a:latin typeface="+mj-lt"/>
              </a:rPr>
              <a:t>Thank you!</a:t>
            </a:r>
            <a:endParaRPr lang="en-GB" sz="4400" b="1" dirty="0"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0FD654D-2FB2-C23B-3D3F-5102E7C7D6B1}"/>
              </a:ext>
            </a:extLst>
          </p:cNvPr>
          <p:cNvSpPr txBox="1"/>
          <p:nvPr/>
        </p:nvSpPr>
        <p:spPr>
          <a:xfrm>
            <a:off x="5362215" y="4266305"/>
            <a:ext cx="31622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/>
              <a:t>@PsSpectroscopy</a:t>
            </a:r>
          </a:p>
        </p:txBody>
      </p:sp>
      <p:pic>
        <p:nvPicPr>
          <p:cNvPr id="9" name="Picture 8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0B7ABE15-0342-EA55-52B3-1028408EEB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8539" y="4858622"/>
            <a:ext cx="1769625" cy="1792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273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506395-C38C-EA86-0908-E39DBD68D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899999"/>
            <a:ext cx="8999900" cy="666251"/>
          </a:xfrm>
        </p:spPr>
        <p:txBody>
          <a:bodyPr/>
          <a:lstStyle/>
          <a:p>
            <a:r>
              <a:rPr lang="en-US" dirty="0"/>
              <a:t>Line shape model background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F2F50488-5B56-BD4C-65B3-F548663D2452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360000" y="1823025"/>
                <a:ext cx="11626788" cy="5052457"/>
              </a:xfrm>
            </p:spPr>
            <p:txBody>
              <a:bodyPr/>
              <a:lstStyle/>
              <a:p>
                <a:r>
                  <a:rPr lang="en-US" dirty="0"/>
                  <a:t>Two-level model.</a:t>
                </a:r>
              </a:p>
              <a:p>
                <a:r>
                  <a:rPr lang="en-US" dirty="0"/>
                  <a:t>Ground and excited states labelled with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⟩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</m:d>
                  </m:oMath>
                </a14:m>
                <a:r>
                  <a:rPr lang="en-GB" dirty="0"/>
                  <a:t>, respectively.</a:t>
                </a:r>
              </a:p>
              <a:p>
                <a:r>
                  <a:rPr lang="en-GB" dirty="0"/>
                  <a:t>The ansatz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Ψ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d>
                      <m:dPr>
                        <m:begChr m:val="|"/>
                        <m:endChr m:val="⟩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𝑔𝑒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/ℏ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r>
                  <a:rPr lang="en-GB" dirty="0"/>
                  <a:t>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𝑔𝑒</m:t>
                        </m:r>
                      </m:sub>
                    </m:sSub>
                  </m:oMath>
                </a14:m>
                <a:r>
                  <a:rPr lang="en-GB" dirty="0"/>
                  <a:t> denotes the energy difference between the two states under consideration.</a:t>
                </a:r>
              </a:p>
              <a:p>
                <a:r>
                  <a:rPr lang="en-GB" dirty="0"/>
                  <a:t>This is used to express the time-dependent Schrodinger equation as</a:t>
                </a:r>
              </a:p>
              <a:p>
                <a:pPr lvl="3"/>
                <a:r>
                  <a:rPr lang="en-GB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</m:acc>
                      </m:e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d>
                      <m:d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𝚤</m:t>
                        </m:r>
                        <m:r>
                          <m:rPr>
                            <m:sty m:val="p"/>
                          </m:rPr>
                          <a:rPr lang="en-US" sz="2400" b="0" i="0" dirty="0" smtClean="0">
                            <a:latin typeface="Cambria Math" panose="02040503050406030204" pitchFamily="18" charset="0"/>
                          </a:rPr>
                          <m:t>Ω</m:t>
                        </m:r>
                      </m:num>
                      <m:den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d>
                      <m:d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sSup>
                      <m:sSup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𝚤</m:t>
                        </m:r>
                        <m:r>
                          <m:rPr>
                            <m:sty m:val="p"/>
                          </m:rPr>
                          <a:rPr lang="en-US" sz="2400" b="0" i="0" dirty="0" smtClean="0">
                            <a:latin typeface="Cambria Math" panose="02040503050406030204" pitchFamily="18" charset="0"/>
                          </a:rPr>
                          <m:t>Δt</m:t>
                        </m:r>
                      </m:sup>
                    </m:sSup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</m:num>
                      <m:den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d>
                      <m:d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           </m:t>
                    </m:r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</m:acc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d>
                      <m:d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400" i="1" dirty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𝚤</m:t>
                        </m:r>
                        <m:r>
                          <m:rPr>
                            <m:sty m:val="p"/>
                          </m:rPr>
                          <a:rPr lang="en-US" sz="2400" dirty="0">
                            <a:latin typeface="Cambria Math" panose="02040503050406030204" pitchFamily="18" charset="0"/>
                          </a:rPr>
                          <m:t>Ω</m:t>
                        </m:r>
                      </m:num>
                      <m:den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d>
                      <m:d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sSup>
                      <m:sSup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𝚤</m:t>
                        </m:r>
                        <m:r>
                          <m:rPr>
                            <m:sty m:val="p"/>
                          </m:rPr>
                          <a:rPr lang="en-US" sz="2400" dirty="0">
                            <a:latin typeface="Cambria Math" panose="02040503050406030204" pitchFamily="18" charset="0"/>
                          </a:rPr>
                          <m:t>Δt</m:t>
                        </m:r>
                      </m:sup>
                    </m:sSup>
                    <m:r>
                      <a:rPr lang="en-US" sz="2400" i="1" dirty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 dirty="0"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num>
                      <m:den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sz="24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2400" dirty="0"/>
              </a:p>
              <a:p>
                <a:pPr marL="354012" lvl="3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/>
                  <a:t> is the decay of both states via spontaneous emission</a:t>
                </a:r>
                <a:r>
                  <a:rPr lang="en-GB" sz="2400" dirty="0"/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Δ</m:t>
                    </m:r>
                  </m:oMath>
                </a14:m>
                <a:r>
                  <a:rPr lang="en-US" sz="2400" dirty="0"/>
                  <a:t> is the detuning of the microwave frequency with respect to the atomic transition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US" sz="2400" dirty="0"/>
                  <a:t> is the Rabi frequency.</a:t>
                </a:r>
              </a:p>
              <a:p>
                <a:pPr marL="354012" lvl="3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For the sake of simplicity, we assume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/>
                  <a:t> = 0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F2F50488-5B56-BD4C-65B3-F548663D245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360000" y="1823025"/>
                <a:ext cx="11626788" cy="5052457"/>
              </a:xfrm>
              <a:blipFill>
                <a:blip r:embed="rId2"/>
                <a:stretch>
                  <a:fillRect l="-1468" t="-2413" r="-7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343215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13129-373F-DFE8-BC89-A65EC5D8D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 shape model background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E81DA23D-BBB8-13C8-1660-60B9E092AB53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359999" y="1583999"/>
                <a:ext cx="11626789" cy="4749291"/>
              </a:xfrm>
            </p:spPr>
            <p:txBody>
              <a:bodyPr/>
              <a:lstStyle/>
              <a:p>
                <a:r>
                  <a:rPr lang="en-US" dirty="0"/>
                  <a:t>We employ the method of Rabi to solve, i.e., we assume that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𝚤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endParaRPr lang="en-US" dirty="0"/>
              </a:p>
              <a:p>
                <a:r>
                  <a:rPr lang="en-US" dirty="0"/>
                  <a:t>Substituting back, we get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±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𝚤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/2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±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 dirty="0"/>
              </a:p>
              <a:p>
                <a:r>
                  <a:rPr lang="en-US" dirty="0"/>
                  <a:t>where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𝚤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𝛾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𝑔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en-US" dirty="0"/>
              </a:p>
              <a:p>
                <a:r>
                  <a:rPr lang="en-US" dirty="0"/>
                  <a:t>Therefore the general solution reads as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𝚤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𝚤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endParaRPr lang="en-US" b="0" dirty="0"/>
              </a:p>
              <a:p>
                <a:r>
                  <a:rPr lang="en-GB" dirty="0"/>
                  <a:t>Taking into account the initial conditions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GB" dirty="0"/>
                  <a:t>, the solution reads as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𝚤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𝛾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p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  <m:func>
                          <m:func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func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𝚤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𝚤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𝛾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  <m:func>
                          <m:func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func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den>
                    </m:f>
                  </m:oMath>
                </a14:m>
                <a:endParaRPr lang="en-GB" dirty="0"/>
              </a:p>
              <a:p>
                <a:r>
                  <a:rPr lang="en-US" dirty="0"/>
                  <a:t>Next, we calculate the line shape as the probability of finding the atom in the ground state given an interaction time of the atoms with the radiation, denoted by T </a:t>
                </a:r>
                <a:endParaRPr lang="en-GB" dirty="0"/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E81DA23D-BBB8-13C8-1660-60B9E092AB5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359999" y="1583999"/>
                <a:ext cx="11626789" cy="4749291"/>
              </a:xfrm>
              <a:blipFill>
                <a:blip r:embed="rId2"/>
                <a:stretch>
                  <a:fillRect l="-1468" t="-2696" r="-1573" b="-94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5739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rgbClr val="00B0F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2D527CE-7750-D7BD-7884-B16483AF9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300287"/>
            <a:ext cx="7560000" cy="3262313"/>
          </a:xfrm>
        </p:spPr>
        <p:txBody>
          <a:bodyPr/>
          <a:lstStyle/>
          <a:p>
            <a:r>
              <a:rPr lang="en-US" sz="2000" dirty="0">
                <a:solidFill>
                  <a:srgbClr val="000000"/>
                </a:solidFill>
              </a:rPr>
              <a:t>K. P. Habdas, S. D. Hogan, R. E. Sheldon* and D. B. Cassidy</a:t>
            </a:r>
            <a:br>
              <a:rPr lang="en-US" sz="2000" dirty="0">
                <a:solidFill>
                  <a:srgbClr val="000000"/>
                </a:solidFill>
              </a:rPr>
            </a:br>
            <a:r>
              <a:rPr lang="en-US" sz="2000" b="0" i="0" dirty="0">
                <a:solidFill>
                  <a:srgbClr val="000000"/>
                </a:solidFill>
                <a:effectLst/>
              </a:rPr>
              <a:t>Department of Physics and Astronomy, University College London, Gower Street, London, WC1E 6BT, United Kingdom</a:t>
            </a:r>
            <a:br>
              <a:rPr lang="en-US" sz="2000" b="0" i="0" dirty="0">
                <a:solidFill>
                  <a:srgbClr val="000000"/>
                </a:solidFill>
                <a:effectLst/>
              </a:rPr>
            </a:br>
            <a:br>
              <a:rPr lang="en-US" sz="2000" b="0" dirty="0">
                <a:solidFill>
                  <a:srgbClr val="000000"/>
                </a:solidFill>
              </a:rPr>
            </a:br>
            <a:r>
              <a:rPr lang="en-US" sz="2000" i="0" dirty="0">
                <a:solidFill>
                  <a:srgbClr val="000000"/>
                </a:solidFill>
                <a:effectLst/>
              </a:rPr>
              <a:t>J. P</a:t>
            </a:r>
            <a:r>
              <a:rPr lang="en-GB" sz="2000" i="0" dirty="0">
                <a:solidFill>
                  <a:srgbClr val="000000"/>
                </a:solidFill>
                <a:effectLst/>
              </a:rPr>
              <a:t>é</a:t>
            </a:r>
            <a:r>
              <a:rPr lang="en-US" sz="2000" i="0" dirty="0">
                <a:solidFill>
                  <a:srgbClr val="000000"/>
                </a:solidFill>
                <a:effectLst/>
              </a:rPr>
              <a:t>rez-R</a:t>
            </a:r>
            <a:r>
              <a:rPr lang="en-GB" sz="2000" i="0" dirty="0">
                <a:solidFill>
                  <a:srgbClr val="000000"/>
                </a:solidFill>
                <a:effectLst/>
              </a:rPr>
              <a:t>í</a:t>
            </a:r>
            <a:r>
              <a:rPr lang="en-US" sz="2000" i="0" dirty="0" err="1">
                <a:solidFill>
                  <a:srgbClr val="000000"/>
                </a:solidFill>
                <a:effectLst/>
              </a:rPr>
              <a:t>os</a:t>
            </a:r>
            <a:br>
              <a:rPr lang="en-US" sz="2000" dirty="0">
                <a:solidFill>
                  <a:srgbClr val="000000"/>
                </a:solidFill>
              </a:rPr>
            </a:br>
            <a:r>
              <a:rPr lang="en-US" sz="2000" b="0" i="0" dirty="0">
                <a:solidFill>
                  <a:srgbClr val="000000"/>
                </a:solidFill>
                <a:effectLst/>
              </a:rPr>
              <a:t>Department of Physics and Astronomy, Stony Brook University, Stony Brook, New York 11794, US</a:t>
            </a:r>
            <a:br>
              <a:rPr lang="en-US" sz="2000" b="0" i="0" dirty="0">
                <a:solidFill>
                  <a:srgbClr val="000000"/>
                </a:solidFill>
                <a:effectLst/>
              </a:rPr>
            </a:br>
            <a:br>
              <a:rPr lang="en-US" sz="2000" b="0" i="0" dirty="0">
                <a:solidFill>
                  <a:srgbClr val="000000"/>
                </a:solidFill>
                <a:effectLst/>
              </a:rPr>
            </a:br>
            <a:br>
              <a:rPr lang="en-US" sz="1200" b="0" i="0" dirty="0">
                <a:solidFill>
                  <a:srgbClr val="000000"/>
                </a:solidFill>
                <a:effectLst/>
              </a:rPr>
            </a:br>
            <a:r>
              <a:rPr lang="en-US" sz="1200" b="0" i="0" dirty="0">
                <a:solidFill>
                  <a:srgbClr val="000000"/>
                </a:solidFill>
                <a:effectLst/>
              </a:rPr>
              <a:t>*present address: SMI</a:t>
            </a:r>
            <a:br>
              <a:rPr lang="en-US" sz="2000" dirty="0">
                <a:solidFill>
                  <a:srgbClr val="000000"/>
                </a:solidFill>
              </a:rPr>
            </a:b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888832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descr="Heading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Positronium (Ps)</a:t>
            </a:r>
            <a:endParaRPr lang="en-GB" dirty="0"/>
          </a:p>
        </p:txBody>
      </p:sp>
      <p:sp>
        <p:nvSpPr>
          <p:cNvPr id="5" name="Text Placeholder 4" descr="Text"/>
          <p:cNvSpPr>
            <a:spLocks noGrp="1"/>
          </p:cNvSpPr>
          <p:nvPr>
            <p:ph type="body" sz="quarter" idx="13"/>
          </p:nvPr>
        </p:nvSpPr>
        <p:spPr>
          <a:xfrm>
            <a:off x="360000" y="2451149"/>
            <a:ext cx="10674349" cy="3546001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The bound state of an electron and a positron.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Hydrogenic atom.</a:t>
            </a:r>
            <a:r>
              <a:rPr lang="en-US" sz="2400" dirty="0"/>
              <a:t>	</a:t>
            </a:r>
            <a:r>
              <a:rPr lang="en-US" dirty="0"/>
              <a:t>			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Fine structure unlike hydrogen (annihilation, spin-orbit coupling, spin-spin interactions).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Purely leptonic, ideal system for testing bound state QED theory.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Has eigenstates of C (charge conjugation), P (parity) and CP (charge conjugation and parity) - ideal for testing fundamental symmetries.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4577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10C76-634B-7454-C061-F2AD5161F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899999"/>
            <a:ext cx="6256700" cy="749304"/>
          </a:xfrm>
        </p:spPr>
        <p:txBody>
          <a:bodyPr/>
          <a:lstStyle/>
          <a:p>
            <a:r>
              <a:rPr lang="en-US" dirty="0"/>
              <a:t>State of Ps n = 2 tests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A455938F-4073-7EDA-737D-A82DFF35A96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77677250"/>
                  </p:ext>
                </p:extLst>
              </p:nvPr>
            </p:nvGraphicFramePr>
            <p:xfrm>
              <a:off x="210832" y="3184956"/>
              <a:ext cx="7447267" cy="2687320"/>
            </p:xfrm>
            <a:graphic>
              <a:graphicData uri="http://schemas.openxmlformats.org/drawingml/2006/table">
                <a:tbl>
                  <a:tblPr firstRow="1" bandRow="1">
                    <a:tableStyleId>{69C7853C-536D-4A76-A0AE-DD22124D55A5}</a:tableStyleId>
                  </a:tblPr>
                  <a:tblGrid>
                    <a:gridCol w="1371762">
                      <a:extLst>
                        <a:ext uri="{9D8B030D-6E8A-4147-A177-3AD203B41FA5}">
                          <a16:colId xmlns:a16="http://schemas.microsoft.com/office/drawing/2014/main" val="4223708255"/>
                        </a:ext>
                      </a:extLst>
                    </a:gridCol>
                    <a:gridCol w="1802588">
                      <a:extLst>
                        <a:ext uri="{9D8B030D-6E8A-4147-A177-3AD203B41FA5}">
                          <a16:colId xmlns:a16="http://schemas.microsoft.com/office/drawing/2014/main" val="1043557960"/>
                        </a:ext>
                      </a:extLst>
                    </a:gridCol>
                    <a:gridCol w="1436392">
                      <a:extLst>
                        <a:ext uri="{9D8B030D-6E8A-4147-A177-3AD203B41FA5}">
                          <a16:colId xmlns:a16="http://schemas.microsoft.com/office/drawing/2014/main" val="1418369716"/>
                        </a:ext>
                      </a:extLst>
                    </a:gridCol>
                    <a:gridCol w="1530577">
                      <a:extLst>
                        <a:ext uri="{9D8B030D-6E8A-4147-A177-3AD203B41FA5}">
                          <a16:colId xmlns:a16="http://schemas.microsoft.com/office/drawing/2014/main" val="1515713173"/>
                        </a:ext>
                      </a:extLst>
                    </a:gridCol>
                    <a:gridCol w="1305948">
                      <a:extLst>
                        <a:ext uri="{9D8B030D-6E8A-4147-A177-3AD203B41FA5}">
                          <a16:colId xmlns:a16="http://schemas.microsoft.com/office/drawing/2014/main" val="287313659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solidFill>
                                <a:schemeClr val="tx1"/>
                              </a:solidFill>
                            </a:rPr>
                            <a:t>Transition</a:t>
                          </a:r>
                          <a:endParaRPr lang="en-GB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solidFill>
                                <a:schemeClr val="tx1"/>
                              </a:solidFill>
                            </a:rPr>
                            <a:t>Measured (MHz)</a:t>
                          </a:r>
                          <a:endParaRPr lang="en-GB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𝚫</m:t>
                                  </m:r>
                                </m:e>
                                <m:sub>
                                  <m:r>
                                    <a:rPr lang="en-US" sz="1600" b="1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𝐦𝐞𝐚𝐬</m:t>
                                  </m:r>
                                  <m:r>
                                    <a:rPr lang="en-US" sz="1600" b="1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600" dirty="0">
                              <a:solidFill>
                                <a:schemeClr val="tx1"/>
                              </a:solidFill>
                            </a:rPr>
                            <a:t> (ppm)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solidFill>
                                <a:schemeClr val="tx1"/>
                              </a:solidFill>
                            </a:rPr>
                            <a:t>Theory (MHz)</a:t>
                          </a:r>
                          <a:endParaRPr lang="en-GB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𝚫</m:t>
                                  </m:r>
                                </m:e>
                                <m:sub>
                                  <m:r>
                                    <a:rPr lang="en-US" sz="1600" b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𝐭𝐡𝐞𝐨</m:t>
                                  </m:r>
                                  <m:r>
                                    <a:rPr lang="en-US" sz="1600" b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600" dirty="0">
                              <a:solidFill>
                                <a:schemeClr val="tx1"/>
                              </a:solidFill>
                            </a:rPr>
                            <a:t> (ppm)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1783812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 3</m:t>
                                    </m:r>
                                  </m:sup>
                                </m:sSup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S</m:t>
                                    </m:r>
                                  </m:e>
                                  <m:sub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1600" b="0" smtClean="0">
                                    <a:latin typeface="Cambria Math" panose="02040503050406030204" pitchFamily="18" charset="0"/>
                                  </a:rPr>
                                  <m:t>→</m:t>
                                </m:r>
                                <m:sSup>
                                  <m:sSup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 3</m:t>
                                    </m:r>
                                  </m:sup>
                                </m:sSup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P</m:t>
                                    </m:r>
                                  </m:e>
                                  <m:sub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600" dirty="0"/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sz="1600" b="0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18 499.65(5.2)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baseline="0" dirty="0"/>
                            <a:t>230</a:t>
                          </a:r>
                          <a:r>
                            <a:rPr lang="en-US" sz="1600" baseline="30000" dirty="0"/>
                            <a:t>[1]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18498.25(8)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4.8</a:t>
                          </a:r>
                          <a:r>
                            <a:rPr lang="en-US" sz="1600" baseline="30000" dirty="0"/>
                            <a:t>[2]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1981545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 3</m:t>
                                    </m:r>
                                  </m:sup>
                                </m:sSup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S</m:t>
                                    </m:r>
                                  </m:e>
                                  <m:sub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1600" b="0" smtClean="0">
                                    <a:latin typeface="Cambria Math" panose="02040503050406030204" pitchFamily="18" charset="0"/>
                                  </a:rPr>
                                  <m:t>→</m:t>
                                </m:r>
                                <m:sSup>
                                  <m:sSup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 3</m:t>
                                    </m:r>
                                  </m:sup>
                                </m:sSup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P</m:t>
                                    </m:r>
                                  </m:e>
                                  <m:sub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600" dirty="0"/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1600" b="0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13012.42(1.68)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129</a:t>
                          </a:r>
                          <a:r>
                            <a:rPr lang="en-US" sz="1600" baseline="30000" dirty="0"/>
                            <a:t>[1]</a:t>
                          </a:r>
                          <a:endParaRPr lang="en-GB" sz="1600" dirty="0"/>
                        </a:p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13012.41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6.1</a:t>
                          </a:r>
                          <a:r>
                            <a:rPr lang="en-US" sz="1600" baseline="30000" dirty="0"/>
                            <a:t>[2]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5203279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 3</m:t>
                                    </m:r>
                                  </m:sup>
                                </m:sSup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S</m:t>
                                    </m:r>
                                  </m:e>
                                  <m:sub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1600" b="0" smtClean="0">
                                    <a:latin typeface="Cambria Math" panose="02040503050406030204" pitchFamily="18" charset="0"/>
                                  </a:rPr>
                                  <m:t>→</m:t>
                                </m:r>
                                <m:sSup>
                                  <m:sSup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 3</m:t>
                                    </m:r>
                                  </m:sup>
                                </m:sSup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P</m:t>
                                    </m:r>
                                  </m:e>
                                  <m:sub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0" dirty="0"/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sz="1600" b="0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8627.94(95)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110</a:t>
                          </a:r>
                          <a:r>
                            <a:rPr lang="en-US" sz="1600" baseline="30000" dirty="0"/>
                            <a:t>[3]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8626.71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9.3</a:t>
                          </a:r>
                          <a:r>
                            <a:rPr lang="en-US" sz="1600" baseline="30000" dirty="0"/>
                            <a:t>[2]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9819225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 3</m:t>
                                    </m:r>
                                  </m:sup>
                                </m:sSup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S</m:t>
                                    </m:r>
                                  </m:e>
                                  <m:sub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1600" b="0" smtClean="0">
                                    <a:latin typeface="Cambria Math" panose="02040503050406030204" pitchFamily="18" charset="0"/>
                                  </a:rPr>
                                  <m:t>→</m:t>
                                </m:r>
                                <m:sSup>
                                  <m:sSup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 1</m:t>
                                    </m:r>
                                  </m:sup>
                                </m:sSup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P</m:t>
                                    </m:r>
                                  </m:e>
                                  <m:sub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0" dirty="0"/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𝐹</m:t>
                                    </m:r>
                                  </m:sub>
                                </m:sSub>
                                <m:r>
                                  <a:rPr lang="en-US" sz="1600" b="0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11180.0(9.0)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600</a:t>
                          </a:r>
                          <a:r>
                            <a:rPr lang="en-US" sz="1600" baseline="30000" dirty="0"/>
                            <a:t>[4]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11185.37(8)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7.2</a:t>
                          </a:r>
                          <a:r>
                            <a:rPr lang="en-US" sz="1600" baseline="30000" dirty="0"/>
                            <a:t>[2]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4520827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A455938F-4073-7EDA-737D-A82DFF35A96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77677250"/>
                  </p:ext>
                </p:extLst>
              </p:nvPr>
            </p:nvGraphicFramePr>
            <p:xfrm>
              <a:off x="210832" y="3184956"/>
              <a:ext cx="7447267" cy="2687320"/>
            </p:xfrm>
            <a:graphic>
              <a:graphicData uri="http://schemas.openxmlformats.org/drawingml/2006/table">
                <a:tbl>
                  <a:tblPr firstRow="1" bandRow="1">
                    <a:tableStyleId>{69C7853C-536D-4A76-A0AE-DD22124D55A5}</a:tableStyleId>
                  </a:tblPr>
                  <a:tblGrid>
                    <a:gridCol w="1371762">
                      <a:extLst>
                        <a:ext uri="{9D8B030D-6E8A-4147-A177-3AD203B41FA5}">
                          <a16:colId xmlns:a16="http://schemas.microsoft.com/office/drawing/2014/main" val="4223708255"/>
                        </a:ext>
                      </a:extLst>
                    </a:gridCol>
                    <a:gridCol w="1802588">
                      <a:extLst>
                        <a:ext uri="{9D8B030D-6E8A-4147-A177-3AD203B41FA5}">
                          <a16:colId xmlns:a16="http://schemas.microsoft.com/office/drawing/2014/main" val="1043557960"/>
                        </a:ext>
                      </a:extLst>
                    </a:gridCol>
                    <a:gridCol w="1436392">
                      <a:extLst>
                        <a:ext uri="{9D8B030D-6E8A-4147-A177-3AD203B41FA5}">
                          <a16:colId xmlns:a16="http://schemas.microsoft.com/office/drawing/2014/main" val="1418369716"/>
                        </a:ext>
                      </a:extLst>
                    </a:gridCol>
                    <a:gridCol w="1530577">
                      <a:extLst>
                        <a:ext uri="{9D8B030D-6E8A-4147-A177-3AD203B41FA5}">
                          <a16:colId xmlns:a16="http://schemas.microsoft.com/office/drawing/2014/main" val="1515713173"/>
                        </a:ext>
                      </a:extLst>
                    </a:gridCol>
                    <a:gridCol w="1305948">
                      <a:extLst>
                        <a:ext uri="{9D8B030D-6E8A-4147-A177-3AD203B41FA5}">
                          <a16:colId xmlns:a16="http://schemas.microsoft.com/office/drawing/2014/main" val="287313659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solidFill>
                                <a:schemeClr val="tx1"/>
                              </a:solidFill>
                            </a:rPr>
                            <a:t>Transition</a:t>
                          </a:r>
                          <a:endParaRPr lang="en-GB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solidFill>
                                <a:schemeClr val="tx1"/>
                              </a:solidFill>
                            </a:rPr>
                            <a:t>Measured (MHz)</a:t>
                          </a:r>
                          <a:endParaRPr lang="en-GB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20763" t="-4918" r="-197881" b="-6344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solidFill>
                                <a:schemeClr val="tx1"/>
                              </a:solidFill>
                            </a:rPr>
                            <a:t>Theory (MHz)</a:t>
                          </a:r>
                          <a:endParaRPr lang="en-GB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71495" t="-4918" r="-467" b="-63442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17838120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t="-67368" r="-444000" b="-3073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18 499.65(5.2)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baseline="0" dirty="0"/>
                            <a:t>230</a:t>
                          </a:r>
                          <a:r>
                            <a:rPr lang="en-US" sz="1600" baseline="30000" dirty="0"/>
                            <a:t>[1]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18498.25(8)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4.8</a:t>
                          </a:r>
                          <a:r>
                            <a:rPr lang="en-US" sz="1600" baseline="30000" dirty="0"/>
                            <a:t>[2]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19815459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t="-167368" r="-444000" b="-2073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13012.42(1.68)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129</a:t>
                          </a:r>
                          <a:r>
                            <a:rPr lang="en-US" sz="1600" baseline="30000" dirty="0"/>
                            <a:t>[1]</a:t>
                          </a:r>
                          <a:endParaRPr lang="en-GB" sz="1600" dirty="0"/>
                        </a:p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13012.41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6.1</a:t>
                          </a:r>
                          <a:r>
                            <a:rPr lang="en-US" sz="1600" baseline="30000" dirty="0"/>
                            <a:t>[2]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52032798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t="-264583" r="-444000" b="-1052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8627.94(95)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110</a:t>
                          </a:r>
                          <a:r>
                            <a:rPr lang="en-US" sz="1600" baseline="30000" dirty="0"/>
                            <a:t>[3]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8626.71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9.3</a:t>
                          </a:r>
                          <a:r>
                            <a:rPr lang="en-US" sz="1600" baseline="30000" dirty="0"/>
                            <a:t>[2]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98192250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t="-368421" r="-444000" b="-63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11180.0(9.0)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600</a:t>
                          </a:r>
                          <a:r>
                            <a:rPr lang="en-US" sz="1600" baseline="30000" dirty="0"/>
                            <a:t>[4]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11185.37(8)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7.2</a:t>
                          </a:r>
                          <a:r>
                            <a:rPr lang="en-US" sz="1600" baseline="30000" dirty="0"/>
                            <a:t>[2]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4520827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904DDA1A-F423-9467-5143-A248DB2E6266}"/>
              </a:ext>
            </a:extLst>
          </p:cNvPr>
          <p:cNvSpPr txBox="1"/>
          <p:nvPr/>
        </p:nvSpPr>
        <p:spPr>
          <a:xfrm>
            <a:off x="0" y="6117201"/>
            <a:ext cx="12319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000" baseline="30000" dirty="0"/>
              <a:t>1</a:t>
            </a:r>
            <a:r>
              <a:rPr lang="en-GB" sz="1000" dirty="0"/>
              <a:t>D. </a:t>
            </a:r>
            <a:r>
              <a:rPr lang="en-GB" sz="1000" dirty="0" err="1"/>
              <a:t>Hagena</a:t>
            </a:r>
            <a:r>
              <a:rPr lang="en-GB" sz="1000" dirty="0"/>
              <a:t>, et al, Phys. Rev. Lett., 71:2887–2890 (1993).</a:t>
            </a:r>
          </a:p>
          <a:p>
            <a:pPr algn="l"/>
            <a:r>
              <a:rPr lang="en-US" sz="1000" baseline="30000" dirty="0"/>
              <a:t>2</a:t>
            </a:r>
            <a:r>
              <a:rPr lang="en-GB" sz="1000" dirty="0"/>
              <a:t>A. Czarnecki et al, Phys. Rev. A 59, 4316 (1999).</a:t>
            </a:r>
          </a:p>
          <a:p>
            <a:pPr algn="l"/>
            <a:r>
              <a:rPr lang="en-US" sz="1000" baseline="30000" dirty="0"/>
              <a:t>3</a:t>
            </a:r>
            <a:r>
              <a:rPr lang="en-US" sz="1000" dirty="0"/>
              <a:t>R. E. Sheldon et al, </a:t>
            </a:r>
            <a:r>
              <a:rPr lang="en-GB" sz="1000" dirty="0"/>
              <a:t>Phys. Rev. Lett. 131, 043001 (2023).</a:t>
            </a:r>
          </a:p>
          <a:p>
            <a:pPr algn="l"/>
            <a:r>
              <a:rPr lang="en-GB" sz="1000" baseline="30000" dirty="0"/>
              <a:t>4</a:t>
            </a:r>
            <a:r>
              <a:rPr lang="en-GB" sz="1000" dirty="0"/>
              <a:t>R. Ley et al, Hyperfine Interactions, 89(1):327–341 (1994).</a:t>
            </a:r>
            <a:endParaRPr lang="en-GB" sz="1000" baseline="30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04CB905-F5FC-FBD7-1248-781C398B8C94}"/>
                  </a:ext>
                </a:extLst>
              </p:cNvPr>
              <p:cNvSpPr txBox="1"/>
              <p:nvPr/>
            </p:nvSpPr>
            <p:spPr>
              <a:xfrm>
                <a:off x="210831" y="1731092"/>
                <a:ext cx="7447267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§"/>
                </a:pPr>
                <a:r>
                  <a:rPr lang="en-US" sz="2400" dirty="0">
                    <a:latin typeface="+mj-lt"/>
                  </a:rPr>
                  <a:t>Measure two intervals: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400" b="0" i="0" smtClean="0">
                            <a:latin typeface="+mj-lt"/>
                          </a:rPr>
                          <m:t>S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400" b="0" i="0" smtClean="0">
                            <a:latin typeface="+mj-lt"/>
                          </a:rPr>
                          <m:t>P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1 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latin typeface="+mj-lt"/>
                  </a:rPr>
                  <a:t>         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400" b="0" i="0" smtClean="0">
                            <a:latin typeface="+mj-lt"/>
                          </a:rPr>
                          <m:t>S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400" b="0" i="0" smtClean="0">
                            <a:latin typeface="+mj-lt"/>
                          </a:rPr>
                          <m:t>P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b="0" dirty="0">
                    <a:latin typeface="+mj-lt"/>
                  </a:rPr>
                  <a:t>.</a:t>
                </a:r>
              </a:p>
              <a:p>
                <a:pPr marL="342900" indent="-342900">
                  <a:buFont typeface="Wingdings" panose="05000000000000000000" pitchFamily="2" charset="2"/>
                  <a:buChar char="§"/>
                </a:pPr>
                <a:r>
                  <a:rPr lang="en-US" sz="2400" dirty="0">
                    <a:latin typeface="+mj-lt"/>
                  </a:rPr>
                  <a:t>Performed in a range of magnetic fields.</a:t>
                </a:r>
                <a:endParaRPr lang="en-GB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04CB905-F5FC-FBD7-1248-781C398B8C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831" y="1731092"/>
                <a:ext cx="7447267" cy="1200329"/>
              </a:xfrm>
              <a:prstGeom prst="rect">
                <a:avLst/>
              </a:prstGeom>
              <a:blipFill>
                <a:blip r:embed="rId3"/>
                <a:stretch>
                  <a:fillRect l="-1147" t="-3553" b="-111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5F9DE660-E309-5DAB-9A6E-754208BC5DE6}"/>
              </a:ext>
            </a:extLst>
          </p:cNvPr>
          <p:cNvSpPr/>
          <p:nvPr/>
        </p:nvSpPr>
        <p:spPr>
          <a:xfrm>
            <a:off x="210831" y="4133330"/>
            <a:ext cx="7452000" cy="58839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F350B1E-0F99-7BDD-FFCB-886DD68A4A06}"/>
              </a:ext>
            </a:extLst>
          </p:cNvPr>
          <p:cNvSpPr/>
          <p:nvPr/>
        </p:nvSpPr>
        <p:spPr>
          <a:xfrm>
            <a:off x="210832" y="5274856"/>
            <a:ext cx="7452000" cy="58839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 descr="A diagram of energy and electricity&#10;&#10;Description automatically generated">
            <a:extLst>
              <a:ext uri="{FF2B5EF4-FFF2-40B4-BE49-F238E27FC236}">
                <a16:creationId xmlns:a16="http://schemas.microsoft.com/office/drawing/2014/main" id="{DDBE422D-CCD2-7D3F-A1BF-6A1DE119DF3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091" t="22037" r="13620" b="22593"/>
          <a:stretch/>
        </p:blipFill>
        <p:spPr>
          <a:xfrm>
            <a:off x="7658098" y="1274651"/>
            <a:ext cx="4491510" cy="48658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8D97420-0228-C550-FC3C-0EE25BD6EB09}"/>
                  </a:ext>
                </a:extLst>
              </p:cNvPr>
              <p:cNvSpPr txBox="1"/>
              <p:nvPr/>
            </p:nvSpPr>
            <p:spPr>
              <a:xfrm>
                <a:off x="8377709" y="2758013"/>
                <a:ext cx="2374900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sz="13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300" b="1" i="1" smtClean="0"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US" sz="1300" b="1" i="1" smtClean="0">
                            <a:latin typeface="Cambria Math" panose="02040503050406030204" pitchFamily="18" charset="0"/>
                          </a:rPr>
                          <m:t>𝑭</m:t>
                        </m:r>
                      </m:sub>
                    </m:sSub>
                  </m:oMath>
                </a14:m>
                <a:r>
                  <a:rPr lang="en-GB" sz="13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11185.37 MHz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8D97420-0228-C550-FC3C-0EE25BD6EB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7709" y="2758013"/>
                <a:ext cx="2374900" cy="292388"/>
              </a:xfrm>
              <a:prstGeom prst="rect">
                <a:avLst/>
              </a:prstGeom>
              <a:blipFill>
                <a:blip r:embed="rId7"/>
                <a:stretch>
                  <a:fillRect t="-2083" b="-1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0597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10C76-634B-7454-C061-F2AD5161F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899999"/>
            <a:ext cx="6256700" cy="749304"/>
          </a:xfrm>
        </p:spPr>
        <p:txBody>
          <a:bodyPr/>
          <a:lstStyle/>
          <a:p>
            <a:r>
              <a:rPr lang="en-US" dirty="0"/>
              <a:t>Charge (C) symmetry 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4DDA1A-F423-9467-5143-A248DB2E6266}"/>
              </a:ext>
            </a:extLst>
          </p:cNvPr>
          <p:cNvSpPr txBox="1"/>
          <p:nvPr/>
        </p:nvSpPr>
        <p:spPr>
          <a:xfrm>
            <a:off x="0" y="6596893"/>
            <a:ext cx="12319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aseline="30000" dirty="0"/>
              <a:t>1</a:t>
            </a:r>
            <a:r>
              <a:rPr lang="en-US" sz="1000" dirty="0"/>
              <a:t>Bernreuther, W., </a:t>
            </a:r>
            <a:r>
              <a:rPr lang="en-US" sz="1000" dirty="0" err="1"/>
              <a:t>Nachtmann</a:t>
            </a:r>
            <a:r>
              <a:rPr lang="en-US" sz="1000" dirty="0"/>
              <a:t>, O. </a:t>
            </a:r>
            <a:r>
              <a:rPr lang="en-US" sz="1000" i="1" dirty="0"/>
              <a:t>Z. Phys. C - Particles and Fields</a:t>
            </a:r>
            <a:r>
              <a:rPr lang="en-US" sz="1000" dirty="0"/>
              <a:t> </a:t>
            </a:r>
            <a:r>
              <a:rPr lang="en-US" sz="1000" b="1" dirty="0"/>
              <a:t>11</a:t>
            </a:r>
            <a:r>
              <a:rPr lang="en-US" sz="1000" dirty="0"/>
              <a:t>, 235–245 (1981).</a:t>
            </a:r>
            <a:endParaRPr lang="en-GB" sz="1000" baseline="30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04CB905-F5FC-FBD7-1248-781C398B8C94}"/>
                  </a:ext>
                </a:extLst>
              </p:cNvPr>
              <p:cNvSpPr txBox="1"/>
              <p:nvPr/>
            </p:nvSpPr>
            <p:spPr>
              <a:xfrm>
                <a:off x="210831" y="1886052"/>
                <a:ext cx="7447267" cy="40719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Bef>
                    <a:spcPts val="1000"/>
                  </a:spcBef>
                  <a:buFont typeface="Wingdings" panose="05000000000000000000" pitchFamily="2" charset="2"/>
                  <a:buChar char="§"/>
                </a:pPr>
                <a:r>
                  <a:rPr lang="en-US" sz="2400" dirty="0">
                    <a:latin typeface="+mj-lt"/>
                  </a:rPr>
                  <a:t>As a particle-antiparticle pair, Ps is an eigenstate of C with an eigenvalue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ℓ+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2400" dirty="0">
                    <a:latin typeface="+mj-lt"/>
                  </a:rPr>
                  <a:t> where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ℓ</m:t>
                    </m:r>
                  </m:oMath>
                </a14:m>
                <a:r>
                  <a:rPr lang="en-US" sz="2400" dirty="0">
                    <a:latin typeface="+mj-lt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sz="2400" dirty="0">
                    <a:latin typeface="+mj-lt"/>
                  </a:rPr>
                  <a:t> refer to the Ps orbital angular momentum and spin quantum numbers, respectively</a:t>
                </a:r>
                <a:r>
                  <a:rPr lang="en-US" sz="2400" baseline="30000" dirty="0">
                    <a:latin typeface="+mj-lt"/>
                  </a:rPr>
                  <a:t>1</a:t>
                </a:r>
                <a:r>
                  <a:rPr lang="en-US" sz="2400" dirty="0">
                    <a:latin typeface="+mj-lt"/>
                  </a:rPr>
                  <a:t>.</a:t>
                </a:r>
              </a:p>
              <a:p>
                <a:pPr marL="342900" indent="-342900">
                  <a:spcBef>
                    <a:spcPts val="1000"/>
                  </a:spcBef>
                  <a:buFont typeface="Wingdings" panose="05000000000000000000" pitchFamily="2" charset="2"/>
                  <a:buChar char="§"/>
                </a:pPr>
                <a:r>
                  <a:rPr lang="en-US" sz="2400" dirty="0">
                    <a:latin typeface="+mj-lt"/>
                  </a:rPr>
                  <a:t>Therefore,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400" b="0" i="0" smtClean="0">
                            <a:latin typeface="+mj-lt"/>
                          </a:rPr>
                          <m:t>S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sz="2400" dirty="0">
                    <a:latin typeface="+mj-lt"/>
                  </a:rPr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400">
                            <a:latin typeface="+mj-lt"/>
                          </a:rPr>
                          <m:t>P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sz="2400" dirty="0">
                    <a:latin typeface="+mj-lt"/>
                  </a:rPr>
                  <a:t> states have the same C eigenvalue of C = </a:t>
                </a:r>
                <a14:m>
                  <m:oMath xmlns:m="http://schemas.openxmlformats.org/officeDocument/2006/math">
                    <m:r>
                      <a:rPr lang="en-GB" sz="2400" i="1" dirty="0" smtClean="0">
                        <a:latin typeface="Cambria Math" panose="02040503050406030204" pitchFamily="18" charset="0"/>
                      </a:rPr>
                      <m:t>(−1)</m:t>
                    </m:r>
                  </m:oMath>
                </a14:m>
                <a:r>
                  <a:rPr lang="en-GB" sz="2400" dirty="0">
                    <a:latin typeface="+mj-lt"/>
                  </a:rPr>
                  <a:t>.</a:t>
                </a:r>
              </a:p>
              <a:p>
                <a:pPr marL="342900" indent="-342900">
                  <a:spcBef>
                    <a:spcPts val="1000"/>
                  </a:spcBef>
                  <a:buFont typeface="Wingdings" panose="05000000000000000000" pitchFamily="2" charset="2"/>
                  <a:buChar char="§"/>
                </a:pPr>
                <a:r>
                  <a:rPr lang="en-US" sz="2400" dirty="0">
                    <a:latin typeface="+mj-lt"/>
                  </a:rPr>
                  <a:t>Since electromagnetic fields change sign under charge reversal, the C eigenvalue of a photon is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 (−1)</m:t>
                    </m:r>
                  </m:oMath>
                </a14:m>
                <a:r>
                  <a:rPr lang="en-GB" sz="2400" dirty="0">
                    <a:latin typeface="+mj-lt"/>
                  </a:rPr>
                  <a:t>, making the single-photon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400" b="0" i="0" smtClean="0">
                            <a:latin typeface="+mj-lt"/>
                          </a:rPr>
                          <m:t>S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400" b="0" i="0" smtClean="0">
                            <a:latin typeface="+mj-lt"/>
                          </a:rPr>
                          <m:t>P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sz="2400" dirty="0">
                    <a:latin typeface="+mj-lt"/>
                  </a:rPr>
                  <a:t> transition C-forbidden.</a:t>
                </a:r>
                <a:endParaRPr lang="en-US" sz="2400" dirty="0">
                  <a:latin typeface="+mj-lt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04CB905-F5FC-FBD7-1248-781C398B8C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831" y="1886052"/>
                <a:ext cx="7447267" cy="4071949"/>
              </a:xfrm>
              <a:prstGeom prst="rect">
                <a:avLst/>
              </a:prstGeom>
              <a:blipFill>
                <a:blip r:embed="rId2"/>
                <a:stretch>
                  <a:fillRect l="-1147" t="-1048" r="-2293" b="-25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A diagram of energy and electricity&#10;&#10;Description automatically generated">
            <a:extLst>
              <a:ext uri="{FF2B5EF4-FFF2-40B4-BE49-F238E27FC236}">
                <a16:creationId xmlns:a16="http://schemas.microsoft.com/office/drawing/2014/main" id="{DDBE422D-CCD2-7D3F-A1BF-6A1DE119DF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091" t="22037" r="13620" b="22593"/>
          <a:stretch/>
        </p:blipFill>
        <p:spPr>
          <a:xfrm>
            <a:off x="7658098" y="1274651"/>
            <a:ext cx="4491510" cy="48658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8D97420-0228-C550-FC3C-0EE25BD6EB09}"/>
                  </a:ext>
                </a:extLst>
              </p:cNvPr>
              <p:cNvSpPr txBox="1"/>
              <p:nvPr/>
            </p:nvSpPr>
            <p:spPr>
              <a:xfrm>
                <a:off x="8377709" y="2758013"/>
                <a:ext cx="2374900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sz="13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300" b="1" i="1" smtClean="0"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US" sz="1300" b="1" i="1" smtClean="0">
                            <a:latin typeface="Cambria Math" panose="02040503050406030204" pitchFamily="18" charset="0"/>
                          </a:rPr>
                          <m:t>𝑭</m:t>
                        </m:r>
                      </m:sub>
                    </m:sSub>
                  </m:oMath>
                </a14:m>
                <a:r>
                  <a:rPr lang="en-GB" sz="13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11185.37 MHz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8D97420-0228-C550-FC3C-0EE25BD6EB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7709" y="2758013"/>
                <a:ext cx="2374900" cy="292388"/>
              </a:xfrm>
              <a:prstGeom prst="rect">
                <a:avLst/>
              </a:prstGeom>
              <a:blipFill>
                <a:blip r:embed="rId4"/>
                <a:stretch>
                  <a:fillRect t="-2083" b="-1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364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10C76-634B-7454-C061-F2AD5161F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899999"/>
            <a:ext cx="6256700" cy="749304"/>
          </a:xfrm>
        </p:spPr>
        <p:txBody>
          <a:bodyPr/>
          <a:lstStyle/>
          <a:p>
            <a:r>
              <a:rPr lang="en-US" dirty="0"/>
              <a:t>State of Ps n = 2 tests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4DDA1A-F423-9467-5143-A248DB2E6266}"/>
              </a:ext>
            </a:extLst>
          </p:cNvPr>
          <p:cNvSpPr txBox="1"/>
          <p:nvPr/>
        </p:nvSpPr>
        <p:spPr>
          <a:xfrm>
            <a:off x="0" y="6117201"/>
            <a:ext cx="12319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000" baseline="30000" dirty="0"/>
              <a:t>1</a:t>
            </a:r>
            <a:r>
              <a:rPr lang="en-GB" sz="1000" dirty="0"/>
              <a:t>D. </a:t>
            </a:r>
            <a:r>
              <a:rPr lang="en-GB" sz="1000" dirty="0" err="1"/>
              <a:t>Hagena</a:t>
            </a:r>
            <a:r>
              <a:rPr lang="en-GB" sz="1000" dirty="0"/>
              <a:t>, et al, Phys. Rev. Lett., 71:2887–2890 (1993).</a:t>
            </a:r>
          </a:p>
          <a:p>
            <a:pPr algn="l"/>
            <a:r>
              <a:rPr lang="en-US" sz="1000" baseline="30000" dirty="0"/>
              <a:t>2</a:t>
            </a:r>
            <a:r>
              <a:rPr lang="en-GB" sz="1000" dirty="0"/>
              <a:t>A. Czarnecki et al, Phys. Rev. A 59, 4316 (1999).</a:t>
            </a:r>
          </a:p>
          <a:p>
            <a:pPr algn="l"/>
            <a:r>
              <a:rPr lang="en-US" sz="1000" baseline="30000" dirty="0"/>
              <a:t>3</a:t>
            </a:r>
            <a:r>
              <a:rPr lang="en-US" sz="1000" dirty="0"/>
              <a:t>R. E. Sheldon et al, </a:t>
            </a:r>
            <a:r>
              <a:rPr lang="en-GB" sz="1000" dirty="0"/>
              <a:t>Phys. Rev. Lett. 131, 043001 (2023).</a:t>
            </a:r>
          </a:p>
          <a:p>
            <a:pPr algn="l"/>
            <a:r>
              <a:rPr lang="en-GB" sz="1000" baseline="30000" dirty="0"/>
              <a:t>4</a:t>
            </a:r>
            <a:r>
              <a:rPr lang="en-GB" sz="1000" dirty="0"/>
              <a:t>R. Ley et al, Hyperfine Interactions, 89(1):327–341 (1994).</a:t>
            </a:r>
            <a:endParaRPr lang="en-GB" sz="1000" baseline="30000" dirty="0"/>
          </a:p>
        </p:txBody>
      </p:sp>
      <p:pic>
        <p:nvPicPr>
          <p:cNvPr id="8" name="Picture 7" descr="A diagram of energy and electricity&#10;&#10;Description automatically generated">
            <a:extLst>
              <a:ext uri="{FF2B5EF4-FFF2-40B4-BE49-F238E27FC236}">
                <a16:creationId xmlns:a16="http://schemas.microsoft.com/office/drawing/2014/main" id="{DDBE422D-CCD2-7D3F-A1BF-6A1DE119DF3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091" t="22037" r="13620" b="22593"/>
          <a:stretch/>
        </p:blipFill>
        <p:spPr>
          <a:xfrm>
            <a:off x="7658098" y="1274651"/>
            <a:ext cx="4491510" cy="48658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8D97420-0228-C550-FC3C-0EE25BD6EB09}"/>
                  </a:ext>
                </a:extLst>
              </p:cNvPr>
              <p:cNvSpPr txBox="1"/>
              <p:nvPr/>
            </p:nvSpPr>
            <p:spPr>
              <a:xfrm>
                <a:off x="8377709" y="2758013"/>
                <a:ext cx="2374900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sz="13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300" b="1" i="1" smtClean="0"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US" sz="1300" b="1" i="1" smtClean="0">
                            <a:latin typeface="Cambria Math" panose="02040503050406030204" pitchFamily="18" charset="0"/>
                          </a:rPr>
                          <m:t>𝑭</m:t>
                        </m:r>
                      </m:sub>
                    </m:sSub>
                  </m:oMath>
                </a14:m>
                <a:r>
                  <a:rPr lang="en-GB" sz="13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11185.37 MHz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8D97420-0228-C550-FC3C-0EE25BD6EB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7709" y="2758013"/>
                <a:ext cx="2374900" cy="292388"/>
              </a:xfrm>
              <a:prstGeom prst="rect">
                <a:avLst/>
              </a:prstGeom>
              <a:blipFill>
                <a:blip r:embed="rId3"/>
                <a:stretch>
                  <a:fillRect t="-2083" b="-1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Placeholder 2">
                <a:extLst>
                  <a:ext uri="{FF2B5EF4-FFF2-40B4-BE49-F238E27FC236}">
                    <a16:creationId xmlns:a16="http://schemas.microsoft.com/office/drawing/2014/main" id="{93F862F5-73A0-EB9E-0217-2387F3DEBAE8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360000" y="1876048"/>
                <a:ext cx="7128706" cy="3823907"/>
              </a:xfrm>
            </p:spPr>
            <p:txBody>
              <a:bodyPr/>
              <a:lstStyle/>
              <a:p>
                <a:pPr>
                  <a:buFont typeface="Wingdings" panose="05000000000000000000" pitchFamily="2" charset="2"/>
                  <a:buChar char="§"/>
                </a:pPr>
                <a:r>
                  <a:rPr lang="en-GB" dirty="0"/>
                  <a:t>The single-photon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/>
                          <m:t>S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/>
                          <m:t>P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dirty="0"/>
                  <a:t> </a:t>
                </a:r>
                <a:r>
                  <a:rPr lang="en-GB"/>
                  <a:t>transition may be sensitive </a:t>
                </a:r>
                <a:r>
                  <a:rPr lang="en-GB" dirty="0"/>
                  <a:t>to a symmetry-violating Hamiltonian,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en-GB" dirty="0"/>
                  <a:t>, which can mix an intermediate state into the initial or final state and cause the transition to become allowed.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GB" dirty="0"/>
                  <a:t>An interaction that mixes these two states is characterized by the matrix element:</a:t>
                </a:r>
              </a:p>
              <a:p>
                <a:pPr marL="0" lvl="1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2 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|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2 </m:t>
                          </m:r>
                        </m:e>
                        <m:sup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⟩</m:t>
                      </m:r>
                    </m:oMath>
                  </m:oMathPara>
                </a14:m>
                <a:endParaRPr lang="en-GB" dirty="0"/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GB" dirty="0"/>
                  <a:t>C symmetry is violated if this matrix element is found to be non-zero.</a:t>
                </a:r>
              </a:p>
            </p:txBody>
          </p:sp>
        </mc:Choice>
        <mc:Fallback xmlns="">
          <p:sp>
            <p:nvSpPr>
              <p:cNvPr id="5" name="Text Placeholder 2">
                <a:extLst>
                  <a:ext uri="{FF2B5EF4-FFF2-40B4-BE49-F238E27FC236}">
                    <a16:creationId xmlns:a16="http://schemas.microsoft.com/office/drawing/2014/main" id="{93F862F5-73A0-EB9E-0217-2387F3DEBA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360000" y="1876048"/>
                <a:ext cx="7128706" cy="3823907"/>
              </a:xfrm>
              <a:blipFill>
                <a:blip r:embed="rId4"/>
                <a:stretch>
                  <a:fillRect l="-2395" t="-3349" r="-12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E80F1AE0-0DD5-4ADD-ADF6-78A1AAE34BA4}"/>
              </a:ext>
            </a:extLst>
          </p:cNvPr>
          <p:cNvSpPr txBox="1"/>
          <p:nvPr/>
        </p:nvSpPr>
        <p:spPr>
          <a:xfrm>
            <a:off x="4311079" y="4399135"/>
            <a:ext cx="217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/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8A71BE8-1881-12C7-E404-B10044F8D8E2}"/>
              </a:ext>
            </a:extLst>
          </p:cNvPr>
          <p:cNvSpPr txBox="1"/>
          <p:nvPr/>
        </p:nvSpPr>
        <p:spPr>
          <a:xfrm>
            <a:off x="7028758" y="2274954"/>
            <a:ext cx="217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/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DCB200E-0110-7F6E-5F90-DA52EF11A9B9}"/>
              </a:ext>
            </a:extLst>
          </p:cNvPr>
          <p:cNvSpPr txBox="1"/>
          <p:nvPr/>
        </p:nvSpPr>
        <p:spPr>
          <a:xfrm>
            <a:off x="2663656" y="4399135"/>
            <a:ext cx="217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/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8485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04E060-0071-0360-C439-6AC0A80663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Symmetry tests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9089DFD1-302C-2528-E39A-454275A3EB47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360000" y="1831107"/>
                <a:ext cx="10584226" cy="4264893"/>
              </a:xfrm>
            </p:spPr>
            <p:txBody>
              <a:bodyPr/>
              <a:lstStyle/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>
                    <a:latin typeface="+mj-lt"/>
                  </a:rPr>
                  <a:t>Measure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en-US" dirty="0">
                    <a:latin typeface="+mj-lt"/>
                  </a:rPr>
                  <a:t> resonance profiles at different magnetic fields to extract transition frequencies and amplitudes as a function of magnetic field.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>
                    <a:latin typeface="+mj-lt"/>
                  </a:rPr>
                  <a:t>Extrapolate to zero field to obtain:</a:t>
                </a:r>
              </a:p>
              <a:p>
                <a:pPr lvl="5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en-US" sz="2400" dirty="0">
                    <a:latin typeface="+mj-lt"/>
                  </a:rPr>
                  <a:t> zero-field transition frequency.</a:t>
                </a:r>
              </a:p>
              <a:p>
                <a:pPr lvl="5">
                  <a:buFont typeface="Wingdings" panose="05000000000000000000" pitchFamily="2" charset="2"/>
                  <a:buChar char="§"/>
                </a:pPr>
                <a:r>
                  <a:rPr lang="en-US" sz="2400" dirty="0">
                    <a:latin typeface="+mj-lt"/>
                  </a:rPr>
                  <a:t>Upper value for the C-violating matrix element.</a:t>
                </a:r>
              </a:p>
              <a:p>
                <a:pPr lvl="4">
                  <a:buSzPct val="100000"/>
                  <a:buFont typeface="Wingdings" panose="05000000000000000000" pitchFamily="2" charset="2"/>
                  <a:buChar char="§"/>
                </a:pPr>
                <a:r>
                  <a:rPr lang="en-US" sz="2400" dirty="0">
                    <a:latin typeface="+mj-lt"/>
                  </a:rPr>
                  <a:t>Current best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en-US" sz="2400" dirty="0">
                    <a:latin typeface="+mj-lt"/>
                  </a:rPr>
                  <a:t> zero-field transition frequency measurement has a 600 ppm error.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>
                    <a:latin typeface="+mj-lt"/>
                  </a:rPr>
                  <a:t>Two previous measurements of the C-violating matrix element:</a:t>
                </a:r>
              </a:p>
              <a:p>
                <a:pPr lvl="5">
                  <a:buFont typeface="Wingdings" panose="05000000000000000000" pitchFamily="2" charset="2"/>
                  <a:buChar char="§"/>
                </a:pPr>
                <a:r>
                  <a:rPr lang="en-US" sz="2400" dirty="0">
                    <a:latin typeface="+mj-lt"/>
                  </a:rPr>
                  <a:t>Conti, </a:t>
                </a:r>
                <a:r>
                  <a:rPr lang="en-US" sz="2400" dirty="0" err="1">
                    <a:latin typeface="+mj-lt"/>
                  </a:rPr>
                  <a:t>Hatamian</a:t>
                </a:r>
                <a:r>
                  <a:rPr lang="en-US" sz="2400" dirty="0">
                    <a:latin typeface="+mj-lt"/>
                  </a:rPr>
                  <a:t> et al (1993)</a:t>
                </a:r>
                <a:r>
                  <a:rPr lang="en-US" sz="2400" baseline="30000" dirty="0">
                    <a:latin typeface="+mj-lt"/>
                  </a:rPr>
                  <a:t>1</a:t>
                </a:r>
                <a:r>
                  <a:rPr lang="en-US" sz="2400" dirty="0">
                    <a:latin typeface="+mj-lt"/>
                  </a:rPr>
                  <a:t>: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|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2 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p>
                        </m:sSup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P</m:t>
                            </m:r>
                          </m:e>
                          <m:sub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  <m:d>
                      <m:dPr>
                        <m:begChr m:val="|"/>
                        <m:endChr m:val="⟩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2 </m:t>
                            </m:r>
                          </m:e>
                          <m:sup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P</m:t>
                            </m:r>
                          </m:e>
                          <m:sub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&lt;65</m:t>
                    </m:r>
                  </m:oMath>
                </a14:m>
                <a:r>
                  <a:rPr lang="en-GB" sz="2400" dirty="0">
                    <a:latin typeface="+mj-lt"/>
                  </a:rPr>
                  <a:t> MHz.</a:t>
                </a:r>
              </a:p>
              <a:p>
                <a:pPr lvl="5">
                  <a:buFont typeface="Wingdings" panose="05000000000000000000" pitchFamily="2" charset="2"/>
                  <a:buChar char="§"/>
                </a:pPr>
                <a:r>
                  <a:rPr lang="en-GB" sz="2400" dirty="0">
                    <a:latin typeface="+mj-lt"/>
                  </a:rPr>
                  <a:t>Ley, </a:t>
                </a:r>
                <a:r>
                  <a:rPr lang="en-GB" sz="2400" dirty="0" err="1">
                    <a:latin typeface="+mj-lt"/>
                  </a:rPr>
                  <a:t>Hagena</a:t>
                </a:r>
                <a:r>
                  <a:rPr lang="en-GB" sz="2400" dirty="0">
                    <a:latin typeface="+mj-lt"/>
                  </a:rPr>
                  <a:t> et al (1994)</a:t>
                </a:r>
                <a:r>
                  <a:rPr lang="en-GB" sz="2400" baseline="30000" dirty="0">
                    <a:latin typeface="+mj-lt"/>
                  </a:rPr>
                  <a:t>2</a:t>
                </a:r>
                <a:r>
                  <a:rPr lang="en-GB" sz="2400" dirty="0">
                    <a:latin typeface="+mj-lt"/>
                  </a:rPr>
                  <a:t>: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|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2 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p>
                        </m:sSup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P</m:t>
                            </m:r>
                          </m:e>
                          <m:sub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  <m:d>
                      <m:dPr>
                        <m:begChr m:val="|"/>
                        <m:endChr m:val="⟩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2 </m:t>
                            </m:r>
                          </m:e>
                          <m:sup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P</m:t>
                            </m:r>
                          </m:e>
                          <m:sub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&lt;76</m:t>
                    </m:r>
                  </m:oMath>
                </a14:m>
                <a:r>
                  <a:rPr lang="en-GB" sz="2400" dirty="0">
                    <a:latin typeface="+mj-lt"/>
                  </a:rPr>
                  <a:t> MHz.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GB" dirty="0"/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GB" dirty="0"/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9089DFD1-302C-2528-E39A-454275A3EB4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360000" y="1831107"/>
                <a:ext cx="10584226" cy="4264893"/>
              </a:xfrm>
              <a:blipFill>
                <a:blip r:embed="rId2"/>
                <a:stretch>
                  <a:fillRect l="-1613" t="-2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D4BC0727-9EC0-8363-6DDE-4ECA4D067CA2}"/>
              </a:ext>
            </a:extLst>
          </p:cNvPr>
          <p:cNvSpPr txBox="1"/>
          <p:nvPr/>
        </p:nvSpPr>
        <p:spPr>
          <a:xfrm>
            <a:off x="7502240" y="5486932"/>
            <a:ext cx="217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/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FB368D6-C184-1BA8-DAE9-8D31EDB44B37}"/>
              </a:ext>
            </a:extLst>
          </p:cNvPr>
          <p:cNvSpPr txBox="1"/>
          <p:nvPr/>
        </p:nvSpPr>
        <p:spPr>
          <a:xfrm>
            <a:off x="7958380" y="5117600"/>
            <a:ext cx="217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/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688F4D-833E-EBCA-C3FC-820A600BACE3}"/>
              </a:ext>
            </a:extLst>
          </p:cNvPr>
          <p:cNvSpPr txBox="1"/>
          <p:nvPr/>
        </p:nvSpPr>
        <p:spPr>
          <a:xfrm>
            <a:off x="0" y="6410345"/>
            <a:ext cx="1231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000" baseline="30000" dirty="0"/>
              <a:t>1</a:t>
            </a:r>
            <a:r>
              <a:rPr lang="en-GB" sz="1000" dirty="0"/>
              <a:t>D. </a:t>
            </a:r>
            <a:r>
              <a:rPr lang="en-GB" sz="1000" dirty="0" err="1"/>
              <a:t>Hagena</a:t>
            </a:r>
            <a:r>
              <a:rPr lang="en-GB" sz="1000" dirty="0"/>
              <a:t>, et al, Phys. Rev. Lett., 71:2887–2890 (1993).</a:t>
            </a:r>
          </a:p>
          <a:p>
            <a:pPr algn="l"/>
            <a:r>
              <a:rPr lang="en-GB" sz="1000" baseline="30000" dirty="0"/>
              <a:t>2</a:t>
            </a:r>
            <a:r>
              <a:rPr lang="en-GB" sz="1000" dirty="0"/>
              <a:t>R. Ley et al, Hyperfine Interactions, 89(1):327–341 (1994).</a:t>
            </a:r>
            <a:endParaRPr lang="en-GB" sz="1000" baseline="30000" dirty="0"/>
          </a:p>
        </p:txBody>
      </p:sp>
    </p:spTree>
    <p:extLst>
      <p:ext uri="{BB962C8B-B14F-4D97-AF65-F5344CB8AC3E}">
        <p14:creationId xmlns:p14="http://schemas.microsoft.com/office/powerpoint/2010/main" val="3321138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8C9656-B8C9-D18C-8451-F6E91BF48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Microwave transitions</a:t>
            </a:r>
          </a:p>
        </p:txBody>
      </p:sp>
      <p:pic>
        <p:nvPicPr>
          <p:cNvPr id="4" name="Picture 3" descr="A diagram of a graph&#10;&#10;Description automatically generated">
            <a:extLst>
              <a:ext uri="{FF2B5EF4-FFF2-40B4-BE49-F238E27FC236}">
                <a16:creationId xmlns:a16="http://schemas.microsoft.com/office/drawing/2014/main" id="{9001521D-E60B-3788-9647-9B9C562D25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0009" y="811961"/>
            <a:ext cx="5555991" cy="595530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3D0815F-95FD-AA21-C032-F921CA0DDB41}"/>
                  </a:ext>
                </a:extLst>
              </p:cNvPr>
              <p:cNvSpPr txBox="1"/>
              <p:nvPr/>
            </p:nvSpPr>
            <p:spPr>
              <a:xfrm>
                <a:off x="360000" y="1583999"/>
                <a:ext cx="6047631" cy="23342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 algn="l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sz="2400" dirty="0"/>
                  <a:t> transitions are driven.</a:t>
                </a:r>
              </a:p>
              <a:p>
                <a:pPr marL="342900" indent="-342900" algn="l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en-GB" sz="2400" dirty="0"/>
                  <a:t>:</a:t>
                </a:r>
              </a:p>
              <a:p>
                <a:pPr marL="1257300" lvl="2" indent="-34290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P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</m:oMath>
                </a14:m>
                <a:endParaRPr lang="en-US" sz="2400" b="0" dirty="0"/>
              </a:p>
              <a:p>
                <a:pPr marL="1257300" lvl="2" indent="-34290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(±1)→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P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(±1)</m:t>
                    </m:r>
                  </m:oMath>
                </a14:m>
                <a:endParaRPr lang="en-GB" sz="2400" dirty="0"/>
              </a:p>
              <a:p>
                <a:pPr marL="342900" indent="-34290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endParaRPr lang="en-GB" sz="2400" dirty="0"/>
              </a:p>
              <a:p>
                <a:pPr marL="1257300" lvl="2" indent="-34290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±1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±1</m:t>
                        </m:r>
                      </m:e>
                    </m:d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3D0815F-95FD-AA21-C032-F921CA0DDB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1583999"/>
                <a:ext cx="6047631" cy="2334229"/>
              </a:xfrm>
              <a:prstGeom prst="rect">
                <a:avLst/>
              </a:prstGeom>
              <a:blipFill>
                <a:blip r:embed="rId3"/>
                <a:stretch>
                  <a:fillRect l="-1310" t="-2089" b="-44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A red line graph with numbers and a red line&#10;&#10;Description automatically generated">
            <a:extLst>
              <a:ext uri="{FF2B5EF4-FFF2-40B4-BE49-F238E27FC236}">
                <a16:creationId xmlns:a16="http://schemas.microsoft.com/office/drawing/2014/main" id="{7DAB91A8-553E-BA62-D6A3-2FFF169B95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000" y="3918228"/>
            <a:ext cx="4795167" cy="293977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D1F1CCB-75CE-ED34-FDD0-9ADFF71C2254}"/>
                  </a:ext>
                </a:extLst>
              </p:cNvPr>
              <p:cNvSpPr txBox="1"/>
              <p:nvPr/>
            </p:nvSpPr>
            <p:spPr>
              <a:xfrm>
                <a:off x="4512304" y="5727168"/>
                <a:ext cx="390525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GB" sz="2400" b="1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D1F1CCB-75CE-ED34-FDD0-9ADFF71C22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2304" y="5727168"/>
                <a:ext cx="390525" cy="461665"/>
              </a:xfrm>
              <a:prstGeom prst="rect">
                <a:avLst/>
              </a:prstGeom>
              <a:blipFill>
                <a:blip r:embed="rId5"/>
                <a:stretch>
                  <a:fillRect r="-21875"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9899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B0BDDA-7632-332F-7605-E7B9ED057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Microwave transitions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 Placeholder 3">
                <a:extLst>
                  <a:ext uri="{FF2B5EF4-FFF2-40B4-BE49-F238E27FC236}">
                    <a16:creationId xmlns:a16="http://schemas.microsoft.com/office/drawing/2014/main" id="{80E1AEB3-D99A-10DD-2387-ACBA64138609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859950" y="1596373"/>
                <a:ext cx="6810708" cy="48444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225425" marR="0" indent="-225425" algn="l" defTabSz="914400" rtl="0" eaLnBrk="1" fontAlgn="base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 sz="2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2250" indent="-222250" algn="l" rtl="0" eaLnBrk="1" fontAlgn="base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SzPct val="80000"/>
                  <a:buFont typeface="Arial" panose="020B0604020202020204" pitchFamily="34" charset="0"/>
                  <a:buChar char="•"/>
                  <a:tabLst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222250" indent="-211138" algn="l" rtl="0" eaLnBrk="1" fontAlgn="base" hangingPunct="1">
                  <a:lnSpc>
                    <a:spcPct val="100000"/>
                  </a:lnSpc>
                  <a:spcBef>
                    <a:spcPts val="500"/>
                  </a:spcBef>
                  <a:spcAft>
                    <a:spcPct val="0"/>
                  </a:spcAft>
                  <a:buSzPct val="80000"/>
                  <a:buFont typeface="Arial" panose="020B0604020202020204" pitchFamily="34" charset="0"/>
                  <a:buChar char="•"/>
                  <a:tabLst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112" marR="0" indent="0" algn="l" defTabSz="914400" rtl="0" eaLnBrk="1" fontAlgn="base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ct val="0"/>
                  </a:spcAft>
                  <a:buClrTx/>
                  <a:buSzPct val="80000"/>
                  <a:buFont typeface="Arial" panose="020B0604020202020204" pitchFamily="34" charset="0"/>
                  <a:buNone/>
                  <a:tabLst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0975" marR="0" indent="-180975" algn="l" defTabSz="914400" rtl="0" eaLnBrk="1" fontAlgn="base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ct val="0"/>
                  </a:spcAft>
                  <a:buClrTx/>
                  <a:buSzPct val="80000"/>
                  <a:buFont typeface="Arial" panose="020B0604020202020204" pitchFamily="34" charset="0"/>
                  <a:buChar char="•"/>
                  <a:tabLst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2300" dirty="0">
                    <a:latin typeface="+mj-lt"/>
                  </a:rPr>
                  <a:t>Magnetic fields mix states of equal </a:t>
                </a:r>
                <a14:m>
                  <m:oMath xmlns:m="http://schemas.openxmlformats.org/officeDocument/2006/math">
                    <m:r>
                      <a:rPr lang="en-US" sz="2300" b="0" i="1" smtClean="0">
                        <a:latin typeface="Cambria Math" panose="02040503050406030204" pitchFamily="18" charset="0"/>
                      </a:rPr>
                      <m:t>ℓ</m:t>
                    </m:r>
                  </m:oMath>
                </a14:m>
                <a:r>
                  <a:rPr lang="en-US" sz="2300" dirty="0">
                    <a:latin typeface="+mj-lt"/>
                  </a:rPr>
                  <a:t> and equal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3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3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3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sub>
                    </m:sSub>
                  </m:oMath>
                </a14:m>
                <a:r>
                  <a:rPr lang="en-US" sz="2300" dirty="0">
                    <a:latin typeface="+mj-lt"/>
                  </a:rPr>
                  <a:t>, but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3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2300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2300" b="0" i="1" smtClean="0">
                        <a:latin typeface="Cambria Math" panose="02040503050406030204" pitchFamily="18" charset="0"/>
                      </a:rPr>
                      <m:t>=± 1</m:t>
                    </m:r>
                  </m:oMath>
                </a14:m>
                <a:r>
                  <a:rPr lang="en-US" sz="2300" dirty="0">
                    <a:latin typeface="+mj-lt"/>
                  </a:rPr>
                  <a:t>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3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300" b="0" i="1" dirty="0" smtClean="0"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sz="23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sz="23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300" b="0" i="0" dirty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US" sz="23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300" b="0" i="1" dirty="0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23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3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sz="2300" b="0" i="1" dirty="0" smtClean="0">
                            <a:latin typeface="Cambria Math" panose="02040503050406030204" pitchFamily="18" charset="0"/>
                          </a:rPr>
                          <m:t> 1</m:t>
                        </m:r>
                      </m:sup>
                    </m:sSup>
                    <m:sSub>
                      <m:sSubPr>
                        <m:ctrlPr>
                          <a:rPr lang="en-US" sz="23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300" b="0" i="0" dirty="0" smtClean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a:rPr lang="en-US" sz="23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300" dirty="0">
                    <a:latin typeface="+mj-lt"/>
                  </a:rPr>
                  <a:t> occurs due to Zeeman mixing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3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300" i="1"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sz="23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sSub>
                      <m:sSubPr>
                        <m:ctrlPr>
                          <a:rPr lang="en-US" sz="23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30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a:rPr lang="en-US" sz="23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300" dirty="0">
                    <a:latin typeface="+mj-lt"/>
                  </a:rPr>
                  <a:t> 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3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300" i="1"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sz="23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sz="23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30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a:rPr lang="en-US" sz="23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sub>
                    </m:sSub>
                  </m:oMath>
                </a14:m>
                <a:r>
                  <a:rPr lang="en-US" sz="2300" dirty="0">
                    <a:latin typeface="+mj-lt"/>
                  </a:rPr>
                  <a:t> (J=0,1,2) states.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2300" dirty="0">
                    <a:latin typeface="+mj-lt"/>
                  </a:rPr>
                  <a:t>Zeeman mixing coefficients,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3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300" b="0" i="0" smtClean="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en-US" sz="2300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sz="2300" dirty="0">
                    <a:latin typeface="+mj-lt"/>
                  </a:rPr>
                  <a:t>, are determined by diagonalization of the Zeeman Hamiltonian.</a:t>
                </a:r>
                <a:endParaRPr lang="en-US" sz="2300" dirty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GB" sz="2300" dirty="0">
                    <a:highlight>
                      <a:srgbClr val="FFFFFF"/>
                    </a:highlight>
                  </a:rPr>
                  <a:t>Average Zeeman shift using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300" b="0" i="1" dirty="0" smtClean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300" b="0" i="0" dirty="0" smtClean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en-US" sz="2300" b="0" i="1" dirty="0" smtClean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GB" sz="2300" i="1" dirty="0"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∗</m:t>
                    </m:r>
                    <m:r>
                      <a:rPr lang="en-GB" sz="2300" i="1" dirty="0" err="1"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GB" sz="2300" i="1" baseline="-25000" dirty="0" err="1"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𝑚𝑗</m:t>
                    </m:r>
                    <m:r>
                      <a:rPr lang="en-GB" sz="2300" i="1" dirty="0"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∗</m:t>
                    </m:r>
                    <m:r>
                      <a:rPr lang="en-GB" sz="2300" i="1" dirty="0"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GB" sz="2300" i="1" dirty="0"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300" dirty="0">
                    <a:highlight>
                      <a:srgbClr val="FFFFFF"/>
                    </a:highlight>
                  </a:rPr>
                  <a:t>as the weights for the transitions,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300" b="0" i="1" smtClean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300" b="0" i="1" smtClean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2300" b="0" i="1" smtClean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𝑚𝑗</m:t>
                        </m:r>
                      </m:sub>
                    </m:sSub>
                  </m:oMath>
                </a14:m>
                <a:r>
                  <a:rPr lang="en-GB" sz="2300" dirty="0">
                    <a:highlight>
                      <a:srgbClr val="FFFFFF"/>
                    </a:highlight>
                  </a:rPr>
                  <a:t> are the angular components of the transition strength and N is the number of possible transitions for each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300" b="0" i="1" smtClean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300" b="0" i="1" smtClean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300" b="0" i="1" smtClean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𝐽</m:t>
                        </m:r>
                      </m:sub>
                    </m:sSub>
                  </m:oMath>
                </a14:m>
                <a:r>
                  <a:rPr lang="en-GB" sz="2300" baseline="-25000" dirty="0">
                    <a:highlight>
                      <a:srgbClr val="FFFFFF"/>
                    </a:highlight>
                  </a:rPr>
                  <a:t>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2300" dirty="0"/>
                  <a:t>Fit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3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300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3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3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300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300" b="0" i="1" smtClean="0">
                        <a:latin typeface="Cambria Math" panose="02040503050406030204" pitchFamily="18" charset="0"/>
                      </a:rPr>
                      <m:t>)=</m:t>
                    </m:r>
                    <m:r>
                      <a:rPr lang="en-US" sz="2300" i="1">
                        <a:latin typeface="Cambria Math" panose="02040503050406030204" pitchFamily="18" charset="0"/>
                      </a:rPr>
                      <m:t>𝑎</m:t>
                    </m:r>
                    <m:sSup>
                      <m:sSupPr>
                        <m:ctrlPr>
                          <a:rPr lang="en-US" sz="23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3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sz="23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3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3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300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3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300" b="0" i="1" smtClean="0">
                        <a:latin typeface="Cambria Math" panose="02040503050406030204" pitchFamily="18" charset="0"/>
                      </a:rPr>
                      <m:t>(0)</m:t>
                    </m:r>
                  </m:oMath>
                </a14:m>
                <a:r>
                  <a:rPr lang="en-US" sz="2300" dirty="0"/>
                  <a:t>, where </a:t>
                </a:r>
                <a14:m>
                  <m:oMath xmlns:m="http://schemas.openxmlformats.org/officeDocument/2006/math">
                    <m:r>
                      <a:rPr lang="en-US" sz="2300" i="1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sz="2300" dirty="0"/>
                  <a:t> is a constant, B is the magnetic field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3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300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3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300" i="1">
                        <a:latin typeface="Cambria Math" panose="02040503050406030204" pitchFamily="18" charset="0"/>
                      </a:rPr>
                      <m:t>(0)</m:t>
                    </m:r>
                  </m:oMath>
                </a14:m>
                <a:r>
                  <a:rPr lang="en-US" sz="2300" dirty="0"/>
                  <a:t> is the zero-field excitation frequency.</a:t>
                </a:r>
              </a:p>
            </p:txBody>
          </p:sp>
        </mc:Choice>
        <mc:Fallback xmlns="">
          <p:sp>
            <p:nvSpPr>
              <p:cNvPr id="10" name="Text Placeholder 3">
                <a:extLst>
                  <a:ext uri="{FF2B5EF4-FFF2-40B4-BE49-F238E27FC236}">
                    <a16:creationId xmlns:a16="http://schemas.microsoft.com/office/drawing/2014/main" id="{80E1AEB3-D99A-10DD-2387-ACBA641386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59950" y="1596373"/>
                <a:ext cx="6810708" cy="4844415"/>
              </a:xfrm>
              <a:prstGeom prst="rect">
                <a:avLst/>
              </a:prstGeom>
              <a:blipFill>
                <a:blip r:embed="rId2"/>
                <a:stretch>
                  <a:fillRect l="-2417" t="-2642" r="-3491" b="-188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A graph of a magnetic field strength&#10;&#10;Description automatically generated">
            <a:extLst>
              <a:ext uri="{FF2B5EF4-FFF2-40B4-BE49-F238E27FC236}">
                <a16:creationId xmlns:a16="http://schemas.microsoft.com/office/drawing/2014/main" id="{0AEBA46D-9F86-40D0-8B1F-5918ABC6A7F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822"/>
          <a:stretch/>
        </p:blipFill>
        <p:spPr>
          <a:xfrm>
            <a:off x="74528" y="4221202"/>
            <a:ext cx="4557706" cy="2645981"/>
          </a:xfrm>
          <a:prstGeom prst="rect">
            <a:avLst/>
          </a:prstGeom>
        </p:spPr>
      </p:pic>
      <p:pic>
        <p:nvPicPr>
          <p:cNvPr id="16" name="Picture 15" descr="A graph of a magnetic field strength&#10;&#10;Description automatically generated">
            <a:extLst>
              <a:ext uri="{FF2B5EF4-FFF2-40B4-BE49-F238E27FC236}">
                <a16:creationId xmlns:a16="http://schemas.microsoft.com/office/drawing/2014/main" id="{F1479F11-BF19-49C0-42C4-D8436C17467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89"/>
          <a:stretch/>
        </p:blipFill>
        <p:spPr>
          <a:xfrm>
            <a:off x="215415" y="1428988"/>
            <a:ext cx="4275931" cy="2706489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331B8340-B1C4-6346-162E-1CC09CEE93F8}"/>
              </a:ext>
            </a:extLst>
          </p:cNvPr>
          <p:cNvSpPr/>
          <p:nvPr/>
        </p:nvSpPr>
        <p:spPr>
          <a:xfrm>
            <a:off x="74528" y="1583999"/>
            <a:ext cx="285472" cy="3876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3F6FA4D-F57B-B43A-40CC-4B89A6BBADDD}"/>
              </a:ext>
            </a:extLst>
          </p:cNvPr>
          <p:cNvSpPr/>
          <p:nvPr/>
        </p:nvSpPr>
        <p:spPr>
          <a:xfrm>
            <a:off x="84192" y="3079862"/>
            <a:ext cx="285472" cy="3876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19F63A2-C239-7205-2933-66182A90E326}"/>
              </a:ext>
            </a:extLst>
          </p:cNvPr>
          <p:cNvSpPr/>
          <p:nvPr/>
        </p:nvSpPr>
        <p:spPr>
          <a:xfrm>
            <a:off x="4390176" y="1428988"/>
            <a:ext cx="285472" cy="3876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1D8E3DB-EA52-663C-335C-F9946CC87DFB}"/>
                  </a:ext>
                </a:extLst>
              </p:cNvPr>
              <p:cNvSpPr txBox="1"/>
              <p:nvPr/>
            </p:nvSpPr>
            <p:spPr>
              <a:xfrm>
                <a:off x="952500" y="5882628"/>
                <a:ext cx="390525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𝑭</m:t>
                          </m:r>
                        </m:sub>
                      </m:sSub>
                    </m:oMath>
                  </m:oMathPara>
                </a14:m>
                <a:endParaRPr lang="en-GB" sz="2400" b="1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1D8E3DB-EA52-663C-335C-F9946CC87D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2500" y="5882628"/>
                <a:ext cx="390525" cy="461665"/>
              </a:xfrm>
              <a:prstGeom prst="rect">
                <a:avLst/>
              </a:prstGeom>
              <a:blipFill>
                <a:blip r:embed="rId5"/>
                <a:stretch>
                  <a:fillRect r="-25000" b="-3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9039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UCL_Black_Slide_Theme">
  <a:themeElements>
    <a:clrScheme name="UCL Black Theme">
      <a:dk1>
        <a:sysClr val="windowText" lastClr="000000"/>
      </a:dk1>
      <a:lt1>
        <a:srgbClr val="FFFFFF"/>
      </a:lt1>
      <a:dk2>
        <a:srgbClr val="000000"/>
      </a:dk2>
      <a:lt2>
        <a:srgbClr val="E6E6E6"/>
      </a:lt2>
      <a:accent1>
        <a:srgbClr val="F6BE00"/>
      </a:accent1>
      <a:accent2>
        <a:srgbClr val="B5BD00"/>
      </a:accent2>
      <a:accent3>
        <a:srgbClr val="A4DBE8"/>
      </a:accent3>
      <a:accent4>
        <a:srgbClr val="8C8279"/>
      </a:accent4>
      <a:accent5>
        <a:srgbClr val="EA7600"/>
      </a:accent5>
      <a:accent6>
        <a:srgbClr val="E03C31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/>
  <a:custClrLst>
    <a:custClr name="name of colour">
      <a:srgbClr val="000000"/>
    </a:custClr>
  </a:custClrLst>
  <a:extLst>
    <a:ext uri="{05A4C25C-085E-4340-85A3-A5531E510DB2}">
      <thm15:themeFamily xmlns:thm15="http://schemas.microsoft.com/office/thememl/2012/main" name="Presentation4" id="{1117F47E-1820-FB44-B702-91BC503BEEB2}" vid="{7AC29BA8-160E-2647-B666-6ADA20DE7EB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1763</Words>
  <Application>Microsoft Office PowerPoint</Application>
  <PresentationFormat>Widescreen</PresentationFormat>
  <Paragraphs>169</Paragraphs>
  <Slides>19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Cambria Math</vt:lpstr>
      <vt:lpstr>Times New Roman</vt:lpstr>
      <vt:lpstr>Wingdings</vt:lpstr>
      <vt:lpstr>UCL_Black_Slide_Theme</vt:lpstr>
      <vt:lpstr>Acrobat Document</vt:lpstr>
      <vt:lpstr>Measurement of the C-forbidden 〖2 〗^3 S_1→〖2 〗^1 P_1  transition in positronium</vt:lpstr>
      <vt:lpstr>K. P. Habdas, S. D. Hogan, R. E. Sheldon* and D. B. Cassidy Department of Physics and Astronomy, University College London, Gower Street, London, WC1E 6BT, United Kingdom  J. Pérez-Ríos Department of Physics and Astronomy, Stony Brook University, Stony Brook, New York 11794, US   *present address: SMI </vt:lpstr>
      <vt:lpstr>Positronium (Ps)</vt:lpstr>
      <vt:lpstr>State of Ps n = 2 tests</vt:lpstr>
      <vt:lpstr>Charge (C) symmetry </vt:lpstr>
      <vt:lpstr>State of Ps n = 2 tests</vt:lpstr>
      <vt:lpstr>Symmetry tests</vt:lpstr>
      <vt:lpstr>Microwave transitions</vt:lpstr>
      <vt:lpstr>Microwave transitions</vt:lpstr>
      <vt:lpstr>Beamline</vt:lpstr>
      <vt:lpstr>Ps production and excitation</vt:lpstr>
      <vt:lpstr>Line shape measurements</vt:lpstr>
      <vt:lpstr>Line shape measurements</vt:lpstr>
      <vt:lpstr>Our line shape model</vt:lpstr>
      <vt:lpstr>ν_F fit parameters</vt:lpstr>
      <vt:lpstr>Systematic errors</vt:lpstr>
      <vt:lpstr>Ongoing work</vt:lpstr>
      <vt:lpstr>Line shape model background</vt:lpstr>
      <vt:lpstr>Line shape model background</vt:lpstr>
    </vt:vector>
  </TitlesOfParts>
  <Company>University College London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Petterson, Helen</dc:creator>
  <cp:lastModifiedBy>Daly, Rebecca</cp:lastModifiedBy>
  <cp:revision>20</cp:revision>
  <dcterms:created xsi:type="dcterms:W3CDTF">2020-09-10T09:35:54Z</dcterms:created>
  <dcterms:modified xsi:type="dcterms:W3CDTF">2024-08-27T06:23:41Z</dcterms:modified>
</cp:coreProperties>
</file>