
<file path=[Content_Types].xml><?xml version="1.0" encoding="utf-8"?>
<Types xmlns="http://schemas.openxmlformats.org/package/2006/content-types">
  <Default Extension="xml" ContentType="application/xml"/>
  <Default Extension="(null)" ContentType="image/x-e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video/unknown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media/image111.gif" ContentType="image/gif"/>
  <Override PartName="/ppt/media/image112.gif" ContentType="image/gif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image133.gif" ContentType="image/gif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87" r:id="rId1"/>
    <p:sldMasterId id="2147483693" r:id="rId2"/>
    <p:sldMasterId id="2147483699" r:id="rId3"/>
  </p:sldMasterIdLst>
  <p:notesMasterIdLst>
    <p:notesMasterId r:id="rId50"/>
  </p:notesMasterIdLst>
  <p:handoutMasterIdLst>
    <p:handoutMasterId r:id="rId51"/>
  </p:handoutMasterIdLst>
  <p:sldIdLst>
    <p:sldId id="393" r:id="rId4"/>
    <p:sldId id="595" r:id="rId5"/>
    <p:sldId id="598" r:id="rId6"/>
    <p:sldId id="599" r:id="rId7"/>
    <p:sldId id="635" r:id="rId8"/>
    <p:sldId id="628" r:id="rId9"/>
    <p:sldId id="607" r:id="rId10"/>
    <p:sldId id="662" r:id="rId11"/>
    <p:sldId id="608" r:id="rId12"/>
    <p:sldId id="609" r:id="rId13"/>
    <p:sldId id="610" r:id="rId14"/>
    <p:sldId id="611" r:id="rId15"/>
    <p:sldId id="622" r:id="rId16"/>
    <p:sldId id="612" r:id="rId17"/>
    <p:sldId id="623" r:id="rId18"/>
    <p:sldId id="624" r:id="rId19"/>
    <p:sldId id="629" r:id="rId20"/>
    <p:sldId id="663" r:id="rId21"/>
    <p:sldId id="630" r:id="rId22"/>
    <p:sldId id="632" r:id="rId23"/>
    <p:sldId id="633" r:id="rId24"/>
    <p:sldId id="631" r:id="rId25"/>
    <p:sldId id="634" r:id="rId26"/>
    <p:sldId id="665" r:id="rId27"/>
    <p:sldId id="636" r:id="rId28"/>
    <p:sldId id="637" r:id="rId29"/>
    <p:sldId id="638" r:id="rId30"/>
    <p:sldId id="639" r:id="rId31"/>
    <p:sldId id="640" r:id="rId32"/>
    <p:sldId id="641" r:id="rId33"/>
    <p:sldId id="642" r:id="rId34"/>
    <p:sldId id="643" r:id="rId35"/>
    <p:sldId id="664" r:id="rId36"/>
    <p:sldId id="644" r:id="rId37"/>
    <p:sldId id="645" r:id="rId38"/>
    <p:sldId id="646" r:id="rId39"/>
    <p:sldId id="658" r:id="rId40"/>
    <p:sldId id="495" r:id="rId41"/>
    <p:sldId id="627" r:id="rId42"/>
    <p:sldId id="616" r:id="rId43"/>
    <p:sldId id="615" r:id="rId44"/>
    <p:sldId id="659" r:id="rId45"/>
    <p:sldId id="660" r:id="rId46"/>
    <p:sldId id="661" r:id="rId47"/>
    <p:sldId id="614" r:id="rId48"/>
    <p:sldId id="521" r:id="rId49"/>
  </p:sldIdLst>
  <p:sldSz cx="9144000" cy="6858000" type="screen4x3"/>
  <p:notesSz cx="7099300" cy="10234613"/>
  <p:custDataLst>
    <p:tags r:id="rId5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524E7F"/>
    <a:srgbClr val="000000"/>
    <a:srgbClr val="00FF00"/>
    <a:srgbClr val="262678"/>
    <a:srgbClr val="23236F"/>
    <a:srgbClr val="000099"/>
    <a:srgbClr val="3333CC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97" autoAdjust="0"/>
    <p:restoredTop sz="85571" autoAdjust="0"/>
  </p:normalViewPr>
  <p:slideViewPr>
    <p:cSldViewPr snapToGrid="0">
      <p:cViewPr varScale="1">
        <p:scale>
          <a:sx n="119" d="100"/>
          <a:sy n="119" d="100"/>
        </p:scale>
        <p:origin x="-824" y="-112"/>
      </p:cViewPr>
      <p:guideLst>
        <p:guide orient="horz" pos="2160"/>
        <p:guide pos="2789"/>
      </p:guideLst>
    </p:cSldViewPr>
  </p:slideViewPr>
  <p:outlineViewPr>
    <p:cViewPr>
      <p:scale>
        <a:sx n="33" d="100"/>
        <a:sy n="33" d="100"/>
      </p:scale>
      <p:origin x="0" y="2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 snapToGrid="0">
      <p:cViewPr>
        <p:scale>
          <a:sx n="110" d="100"/>
          <a:sy n="110" d="100"/>
        </p:scale>
        <p:origin x="-3240" y="688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tags" Target="tags/tag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85.emf"/><Relationship Id="rId1" Type="http://schemas.openxmlformats.org/officeDocument/2006/relationships/image" Target="../media/image82.emf"/><Relationship Id="rId2" Type="http://schemas.openxmlformats.org/officeDocument/2006/relationships/image" Target="../media/image8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4" Type="http://schemas.openxmlformats.org/officeDocument/2006/relationships/image" Target="../media/image92.emf"/><Relationship Id="rId1" Type="http://schemas.openxmlformats.org/officeDocument/2006/relationships/image" Target="../media/image89.emf"/><Relationship Id="rId2" Type="http://schemas.openxmlformats.org/officeDocument/2006/relationships/image" Target="../media/image9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fld id="{07B1FD58-A719-4DED-B9A8-B57C067CAB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53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latin typeface="Arial" charset="0"/>
              </a:defRPr>
            </a:lvl1pPr>
          </a:lstStyle>
          <a:p>
            <a:pPr>
              <a:defRPr/>
            </a:pPr>
            <a:fld id="{9521393D-B94E-4D94-8AD4-1C3BE13CA5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6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86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26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92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11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448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27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43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656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44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656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6564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54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0600" y="795338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48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1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04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53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53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21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04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21393D-B94E-4D94-8AD4-1C3BE13CA58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606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flip="none" rotWithShape="1">
          <a:gsLst>
            <a:gs pos="35000">
              <a:srgbClr val="002060"/>
            </a:gs>
            <a:gs pos="100000">
              <a:srgbClr val="0070C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B125E3-36DB-46AD-AB2A-F46FD34AE1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Correlation in double ionization of He by ultrashort pulses - Johannes Feist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noProof="0" dirty="0" err="1" smtClean="0"/>
              <a:t>Titelmasterformat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noProof="0" smtClean="0"/>
              <a:t>Textmasterformate durch Klicken bearbeiten</a:t>
            </a:r>
          </a:p>
          <a:p>
            <a:pPr lvl="1" eaLnBrk="1" latinLnBrk="0" hangingPunct="1"/>
            <a:r>
              <a:rPr lang="en-US" noProof="0" smtClean="0"/>
              <a:t>Zweite Ebene</a:t>
            </a:r>
          </a:p>
          <a:p>
            <a:pPr lvl="2" eaLnBrk="1" latinLnBrk="0" hangingPunct="1"/>
            <a:r>
              <a:rPr lang="en-US" noProof="0" smtClean="0"/>
              <a:t>Dritte Ebene</a:t>
            </a:r>
          </a:p>
          <a:p>
            <a:pPr lvl="3" eaLnBrk="1" latinLnBrk="0" hangingPunct="1"/>
            <a:r>
              <a:rPr lang="en-US" noProof="0" smtClean="0"/>
              <a:t>Vierte Ebene</a:t>
            </a:r>
          </a:p>
          <a:p>
            <a:pPr lvl="4" eaLnBrk="1" latinLnBrk="0" hangingPunct="1"/>
            <a:r>
              <a:rPr lang="en-US" noProof="0" smtClean="0"/>
              <a:t>Fünfte Ebene</a:t>
            </a:r>
            <a:endParaRPr kumimoji="0"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Correlation in double ionization of He by ultrashort pulses - Johannes Feist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708C7-087A-459D-9D04-FEAEEE6794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3155-9AF2-4514-8D5C-C40B462501F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29/11/18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1B0A8-DFE4-41EF-BCDC-D15224DDDAC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4397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3155-9AF2-4514-8D5C-C40B462501FC}" type="datetimeFigureOut">
              <a:rPr lang="en-US" smtClean="0">
                <a:solidFill>
                  <a:srgbClr val="18184B">
                    <a:shade val="90000"/>
                  </a:srgbClr>
                </a:solidFill>
              </a:rPr>
              <a:pPr/>
              <a:t>29/11/18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1B0A8-DFE4-41EF-BCDC-D15224DDDACE}" type="slidenum">
              <a:rPr lang="en-US" smtClean="0">
                <a:solidFill>
                  <a:srgbClr val="18184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157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73155-9AF2-4514-8D5C-C40B462501FC}" type="datetimeFigureOut">
              <a:rPr lang="en-US" smtClean="0">
                <a:solidFill>
                  <a:srgbClr val="18184B">
                    <a:shade val="90000"/>
                  </a:srgbClr>
                </a:solidFill>
              </a:rPr>
              <a:pPr/>
              <a:t>29/11/18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1B0A8-DFE4-41EF-BCDC-D15224DDDACE}" type="slidenum">
              <a:rPr lang="en-US" smtClean="0">
                <a:solidFill>
                  <a:srgbClr val="18184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11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BCA10-5C22-42D7-B93C-104BBAEE63C1}" type="slidenum">
              <a:rPr lang="en-US">
                <a:solidFill>
                  <a:srgbClr val="18184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5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A2492-1299-45DD-BB3A-2FF0287A810E}" type="slidenum">
              <a:rPr lang="en-US">
                <a:solidFill>
                  <a:srgbClr val="18184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3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flip="none" rotWithShape="1">
          <a:gsLst>
            <a:gs pos="35000">
              <a:srgbClr val="002060"/>
            </a:gs>
            <a:gs pos="100000">
              <a:srgbClr val="0070C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B125E3-36DB-46AD-AB2A-F46FD34AE111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DBF5F9">
                    <a:shade val="90000"/>
                  </a:srgbClr>
                </a:solidFill>
                <a:latin typeface="Calibri"/>
              </a:rPr>
              <a:t>Correlation in double ionization of He by ultrashort pulses - Johannes Feist</a:t>
            </a:r>
            <a:endParaRPr lang="en-US" dirty="0">
              <a:solidFill>
                <a:srgbClr val="DBF5F9">
                  <a:shade val="9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6571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noProof="0" dirty="0" err="1" smtClean="0"/>
              <a:t>Titelmasterformat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noProof="0" smtClean="0"/>
              <a:t>Textmasterformate durch Klicken bearbeiten</a:t>
            </a:r>
          </a:p>
          <a:p>
            <a:pPr lvl="1" eaLnBrk="1" latinLnBrk="0" hangingPunct="1"/>
            <a:r>
              <a:rPr lang="en-US" noProof="0" smtClean="0"/>
              <a:t>Zweite Ebene</a:t>
            </a:r>
          </a:p>
          <a:p>
            <a:pPr lvl="2" eaLnBrk="1" latinLnBrk="0" hangingPunct="1"/>
            <a:r>
              <a:rPr lang="en-US" noProof="0" smtClean="0"/>
              <a:t>Dritte Ebene</a:t>
            </a:r>
          </a:p>
          <a:p>
            <a:pPr lvl="3" eaLnBrk="1" latinLnBrk="0" hangingPunct="1"/>
            <a:r>
              <a:rPr lang="en-US" noProof="0" smtClean="0"/>
              <a:t>Vierte Ebene</a:t>
            </a:r>
          </a:p>
          <a:p>
            <a:pPr lvl="4" eaLnBrk="1" latinLnBrk="0" hangingPunct="1"/>
            <a:r>
              <a:rPr lang="en-US" noProof="0" smtClean="0"/>
              <a:t>Fünfte Ebene</a:t>
            </a:r>
            <a:endParaRPr kumimoji="0"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18184B">
                    <a:shade val="90000"/>
                  </a:srgbClr>
                </a:solidFill>
                <a:latin typeface="Calibri"/>
              </a:rPr>
              <a:t>Correlation in double ionization of He by ultrashort pulses - Johannes Feist</a:t>
            </a:r>
            <a:endParaRPr lang="en-US" dirty="0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708C7-087A-459D-9D04-FEAEEE6794B2}" type="slidenum">
              <a:rPr lang="en-US" smtClean="0">
                <a:solidFill>
                  <a:srgbClr val="18184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65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/>
          </a:solidFill>
          <a:ln>
            <a:solidFill>
              <a:srgbClr val="1818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90440" y="179343"/>
            <a:ext cx="8496360" cy="643671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noProof="0" dirty="0" err="1" smtClean="0"/>
              <a:t>Titelmasterformat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238221"/>
            <a:ext cx="8229600" cy="5086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err="1" smtClean="0"/>
              <a:t>Textmasterformate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 smtClean="0"/>
          </a:p>
          <a:p>
            <a:pPr lvl="1" eaLnBrk="1" latinLnBrk="0" hangingPunct="1"/>
            <a:r>
              <a:rPr kumimoji="0" lang="en-US" noProof="0" dirty="0" err="1" smtClean="0"/>
              <a:t>Zweite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2" eaLnBrk="1" latinLnBrk="0" hangingPunct="1"/>
            <a:r>
              <a:rPr kumimoji="0" lang="en-US" noProof="0" dirty="0" err="1" smtClean="0"/>
              <a:t>Dritte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3" eaLnBrk="1" latinLnBrk="0" hangingPunct="1"/>
            <a:r>
              <a:rPr kumimoji="0" lang="en-US" noProof="0" dirty="0" err="1" smtClean="0"/>
              <a:t>Vierte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4" eaLnBrk="1" latinLnBrk="0" hangingPunct="1"/>
            <a:r>
              <a:rPr kumimoji="0" lang="en-US" noProof="0" dirty="0" err="1" smtClean="0"/>
              <a:t>Fünfte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659175" y="69804"/>
            <a:ext cx="5375287" cy="18256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Correlation in double ionization of He by ultrashort pulses - Johannes Feist</a:t>
            </a:r>
            <a:endParaRPr lang="en-US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8B125E3-36DB-46AD-AB2A-F46FD34AE1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b="0" kern="120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/>
          </a:solidFill>
          <a:ln>
            <a:solidFill>
              <a:srgbClr val="1818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A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90440" y="179343"/>
            <a:ext cx="8496360" cy="643671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noProof="0" dirty="0" err="1" smtClean="0"/>
              <a:t>Titelmasterformat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238221"/>
            <a:ext cx="8229600" cy="5086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err="1" smtClean="0"/>
              <a:t>Textmasterformate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 smtClean="0"/>
          </a:p>
          <a:p>
            <a:pPr lvl="1" eaLnBrk="1" latinLnBrk="0" hangingPunct="1"/>
            <a:r>
              <a:rPr kumimoji="0" lang="en-US" noProof="0" dirty="0" err="1" smtClean="0"/>
              <a:t>Zweite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2" eaLnBrk="1" latinLnBrk="0" hangingPunct="1"/>
            <a:r>
              <a:rPr kumimoji="0" lang="en-US" noProof="0" dirty="0" err="1" smtClean="0"/>
              <a:t>Dritte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3" eaLnBrk="1" latinLnBrk="0" hangingPunct="1"/>
            <a:r>
              <a:rPr kumimoji="0" lang="en-US" noProof="0" dirty="0" err="1" smtClean="0"/>
              <a:t>Vierte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4" eaLnBrk="1" latinLnBrk="0" hangingPunct="1"/>
            <a:r>
              <a:rPr kumimoji="0" lang="en-US" noProof="0" dirty="0" err="1" smtClean="0"/>
              <a:t>Fünfte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C73155-9AF2-4514-8D5C-C40B462501FC}" type="datetimeFigureOut">
              <a:rPr lang="en-US" smtClean="0">
                <a:solidFill>
                  <a:srgbClr val="18184B">
                    <a:shade val="90000"/>
                  </a:srgbClr>
                </a:solidFill>
                <a:latin typeface="Calibri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29/11/18</a:t>
            </a:fld>
            <a:endParaRPr lang="en-US">
              <a:solidFill>
                <a:srgbClr val="18184B">
                  <a:shade val="90000"/>
                </a:srgbClr>
              </a:solidFill>
              <a:latin typeface="Calibri"/>
              <a:cs typeface="Arial" charset="0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659175" y="69804"/>
            <a:ext cx="5375287" cy="18256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18184B">
                  <a:shade val="90000"/>
                </a:srgbClr>
              </a:solidFill>
              <a:latin typeface="Calibri"/>
              <a:cs typeface="Arial" charset="0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D1B0A8-DFE4-41EF-BCDC-D15224DDDACE}" type="slidenum">
              <a:rPr lang="en-US" smtClean="0">
                <a:solidFill>
                  <a:srgbClr val="18184B">
                    <a:shade val="90000"/>
                  </a:srgbClr>
                </a:solidFill>
                <a:latin typeface="Calibri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18184B">
                  <a:shade val="90000"/>
                </a:srgbClr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959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b="0" kern="120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/>
          </a:solidFill>
          <a:ln>
            <a:solidFill>
              <a:srgbClr val="1818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90440" y="179343"/>
            <a:ext cx="8496360" cy="643671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noProof="0" dirty="0" err="1" smtClean="0"/>
              <a:t>Titelmasterformat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238221"/>
            <a:ext cx="8229600" cy="5086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err="1" smtClean="0"/>
              <a:t>Textmasterformate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durch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Klicken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bearbeiten</a:t>
            </a:r>
            <a:endParaRPr kumimoji="0" lang="en-US" noProof="0" dirty="0" smtClean="0"/>
          </a:p>
          <a:p>
            <a:pPr lvl="1" eaLnBrk="1" latinLnBrk="0" hangingPunct="1"/>
            <a:r>
              <a:rPr kumimoji="0" lang="en-US" noProof="0" dirty="0" err="1" smtClean="0"/>
              <a:t>Zweite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2" eaLnBrk="1" latinLnBrk="0" hangingPunct="1"/>
            <a:r>
              <a:rPr kumimoji="0" lang="en-US" noProof="0" dirty="0" err="1" smtClean="0"/>
              <a:t>Dritte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3" eaLnBrk="1" latinLnBrk="0" hangingPunct="1"/>
            <a:r>
              <a:rPr kumimoji="0" lang="en-US" noProof="0" dirty="0" err="1" smtClean="0"/>
              <a:t>Vierte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 smtClean="0"/>
          </a:p>
          <a:p>
            <a:pPr lvl="4" eaLnBrk="1" latinLnBrk="0" hangingPunct="1"/>
            <a:r>
              <a:rPr kumimoji="0" lang="en-US" noProof="0" dirty="0" err="1" smtClean="0"/>
              <a:t>Fünfte</a:t>
            </a:r>
            <a:r>
              <a:rPr kumimoji="0" lang="en-US" noProof="0" dirty="0" smtClean="0"/>
              <a:t> </a:t>
            </a:r>
            <a:r>
              <a:rPr kumimoji="0" lang="en-US" noProof="0" dirty="0" err="1" smtClean="0"/>
              <a:t>Ebene</a:t>
            </a:r>
            <a:endParaRPr kumimoji="0" lang="en-US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18184B">
                  <a:shade val="90000"/>
                </a:srgb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659175" y="69804"/>
            <a:ext cx="5375287" cy="18256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18184B">
                    <a:shade val="90000"/>
                  </a:srgbClr>
                </a:solidFill>
                <a:latin typeface="Calibri"/>
              </a:rPr>
              <a:t>Correlation in double ionization of He by ultrashort pulses - Johannes Feist</a:t>
            </a:r>
            <a:endParaRPr lang="en-US" dirty="0">
              <a:solidFill>
                <a:srgbClr val="18184B">
                  <a:shade val="90000"/>
                </a:srgbClr>
              </a:solidFill>
              <a:latin typeface="Calibri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8B125E3-36DB-46AD-AB2A-F46FD34AE111}" type="slidenum">
              <a:rPr lang="en-US" smtClean="0">
                <a:solidFill>
                  <a:srgbClr val="18184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8184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1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b="0" kern="120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19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82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83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84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8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88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1.e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92.emf"/><Relationship Id="rId14" Type="http://schemas.openxmlformats.org/officeDocument/2006/relationships/image" Target="../media/image96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89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90.emf"/><Relationship Id="rId10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7.emf"/><Relationship Id="rId3" Type="http://schemas.openxmlformats.org/officeDocument/2006/relationships/image" Target="../media/image9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9.(null)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0.JPG"/><Relationship Id="rId3" Type="http://schemas.openxmlformats.org/officeDocument/2006/relationships/image" Target="../media/image101.(null)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(null)"/><Relationship Id="rId4" Type="http://schemas.openxmlformats.org/officeDocument/2006/relationships/image" Target="../media/image104.(null)"/><Relationship Id="rId5" Type="http://schemas.openxmlformats.org/officeDocument/2006/relationships/image" Target="../media/image105.(null)"/><Relationship Id="rId6" Type="http://schemas.openxmlformats.org/officeDocument/2006/relationships/image" Target="../media/image106.(null)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2.(null)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4" Type="http://schemas.openxmlformats.org/officeDocument/2006/relationships/image" Target="../media/image113.jpg"/><Relationship Id="rId5" Type="http://schemas.openxmlformats.org/officeDocument/2006/relationships/image" Target="../media/image110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1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g"/><Relationship Id="rId4" Type="http://schemas.openxmlformats.org/officeDocument/2006/relationships/image" Target="../media/image110.jpg"/><Relationship Id="rId5" Type="http://schemas.openxmlformats.org/officeDocument/2006/relationships/image" Target="../media/image11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4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6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png"/><Relationship Id="rId3" Type="http://schemas.openxmlformats.org/officeDocument/2006/relationships/image" Target="../media/image1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7.png"/><Relationship Id="rId5" Type="http://schemas.openxmlformats.org/officeDocument/2006/relationships/image" Target="../media/image18.jpg"/><Relationship Id="rId6" Type="http://schemas.openxmlformats.org/officeDocument/2006/relationships/image" Target="../media/image19.png"/><Relationship Id="rId7" Type="http://schemas.openxmlformats.org/officeDocument/2006/relationships/oleObject" Target="../embeddings/oleObject2.bin"/><Relationship Id="rId8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Relationship Id="rId8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gif"/><Relationship Id="rId4" Type="http://schemas.openxmlformats.org/officeDocument/2006/relationships/image" Target="../media/image134.jpeg"/><Relationship Id="rId5" Type="http://schemas.openxmlformats.org/officeDocument/2006/relationships/image" Target="../media/image135.jpeg"/><Relationship Id="rId6" Type="http://schemas.microsoft.com/office/2007/relationships/hdphoto" Target="../media/hdphoto1.wdp"/><Relationship Id="rId7" Type="http://schemas.openxmlformats.org/officeDocument/2006/relationships/image" Target="../media/image136.jpeg"/><Relationship Id="rId8" Type="http://schemas.openxmlformats.org/officeDocument/2006/relationships/image" Target="../media/image137.jpg"/><Relationship Id="rId9" Type="http://schemas.openxmlformats.org/officeDocument/2006/relationships/image" Target="../media/image138.png"/><Relationship Id="rId10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26.png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7" Type="http://schemas.openxmlformats.org/officeDocument/2006/relationships/image" Target="../media/image144.png"/><Relationship Id="rId8" Type="http://schemas.openxmlformats.org/officeDocument/2006/relationships/image" Target="../media/image145.png"/><Relationship Id="rId9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3.png"/><Relationship Id="rId20" Type="http://schemas.openxmlformats.org/officeDocument/2006/relationships/image" Target="../media/image163.png"/><Relationship Id="rId21" Type="http://schemas.openxmlformats.org/officeDocument/2006/relationships/image" Target="../media/image164.png"/><Relationship Id="rId22" Type="http://schemas.openxmlformats.org/officeDocument/2006/relationships/image" Target="../media/image165.png"/><Relationship Id="rId23" Type="http://schemas.openxmlformats.org/officeDocument/2006/relationships/image" Target="../media/image166.png"/><Relationship Id="rId24" Type="http://schemas.openxmlformats.org/officeDocument/2006/relationships/image" Target="../media/image167.png"/><Relationship Id="rId25" Type="http://schemas.openxmlformats.org/officeDocument/2006/relationships/image" Target="../media/image168.jpg"/><Relationship Id="rId26" Type="http://schemas.openxmlformats.org/officeDocument/2006/relationships/image" Target="../media/image169.png"/><Relationship Id="rId27" Type="http://schemas.openxmlformats.org/officeDocument/2006/relationships/image" Target="../media/image170.png"/><Relationship Id="rId28" Type="http://schemas.openxmlformats.org/officeDocument/2006/relationships/image" Target="../media/image171.png"/><Relationship Id="rId10" Type="http://schemas.openxmlformats.org/officeDocument/2006/relationships/image" Target="../media/image154.png"/><Relationship Id="rId11" Type="http://schemas.openxmlformats.org/officeDocument/2006/relationships/image" Target="../media/image155.png"/><Relationship Id="rId12" Type="http://schemas.openxmlformats.org/officeDocument/2006/relationships/image" Target="../media/image156.png"/><Relationship Id="rId13" Type="http://schemas.openxmlformats.org/officeDocument/2006/relationships/image" Target="../media/image157.jpeg"/><Relationship Id="rId14" Type="http://schemas.openxmlformats.org/officeDocument/2006/relationships/image" Target="../media/image158.jpeg"/><Relationship Id="rId15" Type="http://schemas.openxmlformats.org/officeDocument/2006/relationships/image" Target="../media/image159.jpeg"/><Relationship Id="rId16" Type="http://schemas.openxmlformats.org/officeDocument/2006/relationships/image" Target="../media/image160.png"/><Relationship Id="rId17" Type="http://schemas.openxmlformats.org/officeDocument/2006/relationships/image" Target="../media/image161.jpeg"/><Relationship Id="rId18" Type="http://schemas.microsoft.com/office/2007/relationships/hdphoto" Target="../media/hdphoto2.wdp"/><Relationship Id="rId19" Type="http://schemas.openxmlformats.org/officeDocument/2006/relationships/image" Target="../media/image16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7.jpeg"/><Relationship Id="rId4" Type="http://schemas.openxmlformats.org/officeDocument/2006/relationships/image" Target="../media/image148.jpe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7" Type="http://schemas.openxmlformats.org/officeDocument/2006/relationships/image" Target="../media/image151.png"/><Relationship Id="rId8" Type="http://schemas.openxmlformats.org/officeDocument/2006/relationships/image" Target="../media/image152.pn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3.png"/><Relationship Id="rId20" Type="http://schemas.openxmlformats.org/officeDocument/2006/relationships/image" Target="../media/image164.png"/><Relationship Id="rId21" Type="http://schemas.openxmlformats.org/officeDocument/2006/relationships/image" Target="../media/image172.png"/><Relationship Id="rId22" Type="http://schemas.openxmlformats.org/officeDocument/2006/relationships/image" Target="../media/image173.jpeg"/><Relationship Id="rId23" Type="http://schemas.microsoft.com/office/2007/relationships/hdphoto" Target="../media/hdphoto3.wdp"/><Relationship Id="rId24" Type="http://schemas.openxmlformats.org/officeDocument/2006/relationships/image" Target="../media/image165.png"/><Relationship Id="rId25" Type="http://schemas.openxmlformats.org/officeDocument/2006/relationships/image" Target="../media/image166.png"/><Relationship Id="rId26" Type="http://schemas.openxmlformats.org/officeDocument/2006/relationships/image" Target="../media/image167.png"/><Relationship Id="rId27" Type="http://schemas.openxmlformats.org/officeDocument/2006/relationships/image" Target="../media/image146.png"/><Relationship Id="rId28" Type="http://schemas.openxmlformats.org/officeDocument/2006/relationships/image" Target="../media/image142.png"/><Relationship Id="rId29" Type="http://schemas.openxmlformats.org/officeDocument/2006/relationships/image" Target="../media/image174.png"/><Relationship Id="rId30" Type="http://schemas.openxmlformats.org/officeDocument/2006/relationships/image" Target="../media/image175.png"/><Relationship Id="rId10" Type="http://schemas.openxmlformats.org/officeDocument/2006/relationships/image" Target="../media/image154.png"/><Relationship Id="rId11" Type="http://schemas.openxmlformats.org/officeDocument/2006/relationships/image" Target="../media/image155.png"/><Relationship Id="rId12" Type="http://schemas.openxmlformats.org/officeDocument/2006/relationships/image" Target="../media/image156.png"/><Relationship Id="rId13" Type="http://schemas.openxmlformats.org/officeDocument/2006/relationships/image" Target="../media/image157.jpeg"/><Relationship Id="rId14" Type="http://schemas.openxmlformats.org/officeDocument/2006/relationships/image" Target="../media/image158.jpeg"/><Relationship Id="rId15" Type="http://schemas.openxmlformats.org/officeDocument/2006/relationships/image" Target="../media/image159.jpeg"/><Relationship Id="rId16" Type="http://schemas.openxmlformats.org/officeDocument/2006/relationships/image" Target="../media/image160.png"/><Relationship Id="rId17" Type="http://schemas.openxmlformats.org/officeDocument/2006/relationships/image" Target="../media/image161.jpeg"/><Relationship Id="rId18" Type="http://schemas.microsoft.com/office/2007/relationships/hdphoto" Target="../media/hdphoto2.wdp"/><Relationship Id="rId19" Type="http://schemas.openxmlformats.org/officeDocument/2006/relationships/image" Target="../media/image16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7.jpeg"/><Relationship Id="rId4" Type="http://schemas.openxmlformats.org/officeDocument/2006/relationships/image" Target="../media/image148.jpeg"/><Relationship Id="rId5" Type="http://schemas.openxmlformats.org/officeDocument/2006/relationships/image" Target="../media/image149.png"/><Relationship Id="rId6" Type="http://schemas.openxmlformats.org/officeDocument/2006/relationships/image" Target="../media/image150.png"/><Relationship Id="rId7" Type="http://schemas.openxmlformats.org/officeDocument/2006/relationships/image" Target="../media/image151.png"/><Relationship Id="rId8" Type="http://schemas.openxmlformats.org/officeDocument/2006/relationships/image" Target="../media/image1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6" Type="http://schemas.openxmlformats.org/officeDocument/2006/relationships/image" Target="../media/image157.jpeg"/><Relationship Id="rId7" Type="http://schemas.openxmlformats.org/officeDocument/2006/relationships/image" Target="../media/image176.jpeg"/><Relationship Id="rId8" Type="http://schemas.microsoft.com/office/2007/relationships/hdphoto" Target="../media/hdphoto4.wdp"/><Relationship Id="rId9" Type="http://schemas.openxmlformats.org/officeDocument/2006/relationships/image" Target="../media/image177.png"/><Relationship Id="rId10" Type="http://schemas.openxmlformats.org/officeDocument/2006/relationships/image" Target="../media/image178.png"/><Relationship Id="rId11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Relationship Id="rId8" Type="http://schemas.openxmlformats.org/officeDocument/2006/relationships/image" Target="../media/image185.png"/><Relationship Id="rId9" Type="http://schemas.openxmlformats.org/officeDocument/2006/relationships/image" Target="../media/image186.jpeg"/><Relationship Id="rId10" Type="http://schemas.openxmlformats.org/officeDocument/2006/relationships/image" Target="../media/image187.jpeg"/><Relationship Id="rId11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jpeg"/><Relationship Id="rId7" Type="http://schemas.openxmlformats.org/officeDocument/2006/relationships/image" Target="../media/image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6.png"/><Relationship Id="rId7" Type="http://schemas.openxmlformats.org/officeDocument/2006/relationships/image" Target="../media/image23.jpeg"/><Relationship Id="rId8" Type="http://schemas.openxmlformats.org/officeDocument/2006/relationships/image" Target="../media/image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0.jpe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18.jpg"/><Relationship Id="rId5" Type="http://schemas.openxmlformats.org/officeDocument/2006/relationships/image" Target="../media/image19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30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16.emf"/><Relationship Id="rId10" Type="http://schemas.openxmlformats.org/officeDocument/2006/relationships/image" Target="../media/image31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4156" y="1924167"/>
            <a:ext cx="79016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itchFamily="2" charset="2"/>
              </a:rPr>
              <a:t>Lasing </a:t>
            </a:r>
            <a:r>
              <a:rPr lang="en-GB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itchFamily="2" charset="2"/>
              </a:rPr>
              <a:t>and Disorder Scattering </a:t>
            </a:r>
            <a:endParaRPr lang="en-GB" sz="4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sym typeface="Wingdings" pitchFamily="2" charset="2"/>
            </a:endParaRPr>
          </a:p>
          <a:p>
            <a:pPr algn="ctr"/>
            <a:r>
              <a:rPr lang="en-GB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itchFamily="2" charset="2"/>
              </a:rPr>
              <a:t>Inspired </a:t>
            </a:r>
            <a:r>
              <a:rPr lang="en-GB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itchFamily="2" charset="2"/>
              </a:rPr>
              <a:t>by PT-Symmetry 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/>
          <a:srcRect t="-2794" r="3854"/>
          <a:stretch>
            <a:fillRect/>
          </a:stretch>
        </p:blipFill>
        <p:spPr bwMode="auto">
          <a:xfrm>
            <a:off x="-2577077" y="1686632"/>
            <a:ext cx="1465262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TU-Signet-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943288"/>
            <a:ext cx="1571216" cy="157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71158" y="5002457"/>
            <a:ext cx="2943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de-AT" sz="40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Stefan Rotter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44817" y="5133654"/>
            <a:ext cx="1683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de-AT" sz="2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Ein Gedi</a:t>
            </a:r>
            <a:br>
              <a:rPr lang="de-AT" sz="2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</a:br>
            <a:r>
              <a:rPr lang="de-AT" sz="2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April 2013</a:t>
            </a:r>
          </a:p>
        </p:txBody>
      </p:sp>
      <p:pic>
        <p:nvPicPr>
          <p:cNvPr id="26626" name="Picture 2" descr="Logo Institute for Theoretical Physic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13" y="4951038"/>
            <a:ext cx="1524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179508" y="1227632"/>
            <a:ext cx="19062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de-AT" sz="4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45 min</a:t>
            </a:r>
          </a:p>
          <a:p>
            <a:pPr algn="ctr">
              <a:buNone/>
            </a:pPr>
            <a:r>
              <a:rPr lang="de-AT" sz="4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Exkl.</a:t>
            </a:r>
          </a:p>
          <a:p>
            <a:pPr algn="ctr">
              <a:buNone/>
            </a:pPr>
            <a:r>
              <a:rPr lang="de-AT" sz="48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Disk.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3740" y="4979229"/>
            <a:ext cx="2019230" cy="103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2" descr="http://www.nano-map.de/img/logos/1278575309FBH_Logo_RGB_blau_7cm_300ppi_neu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2025" y="3946843"/>
            <a:ext cx="3178003" cy="80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386598" y="5695857"/>
            <a:ext cx="23355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de-AT" sz="3000" dirty="0" err="1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Discrete</a:t>
            </a:r>
            <a:r>
              <a:rPr lang="de-AT" sz="3000" dirty="0">
                <a:solidFill>
                  <a:schemeClr val="tx2"/>
                </a:solidFill>
                <a:latin typeface="+mj-lt"/>
                <a:sym typeface="Wingdings" pitchFamily="2" charset="2"/>
              </a:rPr>
              <a:t> </a:t>
            </a:r>
            <a:r>
              <a:rPr lang="de-AT" sz="30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2018</a:t>
            </a:r>
            <a:endParaRPr lang="de-AT" sz="3000" dirty="0" smtClean="0">
              <a:solidFill>
                <a:schemeClr val="tx2"/>
              </a:solidFill>
              <a:latin typeface="+mj-lt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3415878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resonance parameters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91" y="1811669"/>
            <a:ext cx="8635997" cy="389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94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Raman lasing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20153" b="-20153"/>
          <a:stretch>
            <a:fillRect/>
          </a:stretch>
        </p:blipFill>
        <p:spPr>
          <a:xfrm>
            <a:off x="176699" y="575996"/>
            <a:ext cx="8757475" cy="5412606"/>
          </a:xfrm>
        </p:spPr>
      </p:pic>
      <p:sp>
        <p:nvSpPr>
          <p:cNvPr id="5" name="Rectangle 4"/>
          <p:cNvSpPr/>
          <p:nvPr/>
        </p:nvSpPr>
        <p:spPr>
          <a:xfrm>
            <a:off x="475483" y="5628632"/>
            <a:ext cx="655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B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Peng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S. K.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Özdemir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S. Rotter, H.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Yilmaz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M.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Liertzer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/>
            </a:r>
            <a:b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</a:b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F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Monifi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C. M. Bender, F. 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Nori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and L.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Yang</a:t>
            </a:r>
            <a:b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</a:b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Science 346, 328 (2014).</a:t>
            </a:r>
            <a:endParaRPr lang="de-AT" sz="20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963764" y="5841383"/>
            <a:ext cx="1417579" cy="663218"/>
            <a:chOff x="2982905" y="2938113"/>
            <a:chExt cx="1752362" cy="819847"/>
          </a:xfrm>
        </p:grpSpPr>
        <p:pic>
          <p:nvPicPr>
            <p:cNvPr id="8" name="Picture 7" descr="Screen Shot 2015-01-09 at 00.20.3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2905" y="3387268"/>
              <a:ext cx="1752362" cy="37069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b="38092"/>
            <a:stretch/>
          </p:blipFill>
          <p:spPr>
            <a:xfrm>
              <a:off x="3023009" y="2938113"/>
              <a:ext cx="1626843" cy="544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963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 lasers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558" y="2561797"/>
            <a:ext cx="4251647" cy="4786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3697"/>
          <a:stretch/>
        </p:blipFill>
        <p:spPr>
          <a:xfrm>
            <a:off x="4479979" y="1059794"/>
            <a:ext cx="4664021" cy="15137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44" y="1101181"/>
            <a:ext cx="3776514" cy="17489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70" y="2892653"/>
            <a:ext cx="3882977" cy="3807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25349" y="1310899"/>
            <a:ext cx="1122334" cy="33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0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Chirality at the EP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64" y="1336480"/>
            <a:ext cx="3839794" cy="19033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19" y="3227124"/>
            <a:ext cx="3914052" cy="19935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7386" y="5714517"/>
            <a:ext cx="9273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Wiersig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Eberspächer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Shim, </a:t>
            </a:r>
            <a:r>
              <a:rPr lang="en-US" sz="18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Ryu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Shinohara, </a:t>
            </a:r>
            <a:r>
              <a:rPr lang="en-US" sz="18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Hentschel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Schomerus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PRA 84, 023845 (2011)</a:t>
            </a:r>
          </a:p>
          <a:p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Redding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Ge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Song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Wiersig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Solomon, Cao, PRL 108, 253902 (2012).</a:t>
            </a:r>
            <a:endParaRPr lang="en-US" sz="18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Kim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Kwon, Shim, Jung, Yu, Optics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Letters 39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2423 (2014)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. 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762" y="3185649"/>
            <a:ext cx="4223887" cy="23977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61845" y="-118277"/>
            <a:ext cx="5239355" cy="1384614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770" y="145753"/>
            <a:ext cx="2897920" cy="27962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035305" y="1547419"/>
            <a:ext cx="5757230" cy="12370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072876" y="3584344"/>
            <a:ext cx="5970342" cy="143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5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modes at the EP</a:t>
            </a:r>
            <a:endParaRPr lang="en-US" dirty="0"/>
          </a:p>
        </p:txBody>
      </p:sp>
      <p:pic>
        <p:nvPicPr>
          <p:cNvPr id="6" name="Picture 5" descr="Screen Shot 2017-01-19 at 18.00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46" y="1060053"/>
            <a:ext cx="3152444" cy="2360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172" y="3863214"/>
            <a:ext cx="5928703" cy="289274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8747" y="3444397"/>
            <a:ext cx="11622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Peng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Özdemir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Liertzer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Chen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Kramer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Yilmaz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Wiersig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Rotter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and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Yang, PNAS 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113, 6845 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(16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)</a:t>
            </a:r>
            <a:r>
              <a:rPr lang="en-US" sz="18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. </a:t>
            </a:r>
            <a:r>
              <a:rPr lang="en-US" sz="18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	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5464"/>
          <a:stretch/>
        </p:blipFill>
        <p:spPr>
          <a:xfrm>
            <a:off x="6096069" y="4332769"/>
            <a:ext cx="2922525" cy="22157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553" y="1086292"/>
            <a:ext cx="4047694" cy="22326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0995" y="149406"/>
            <a:ext cx="7570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5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angular momentum beams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11" y="1188556"/>
            <a:ext cx="4068802" cy="22600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06" y="3585245"/>
            <a:ext cx="4780195" cy="15572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66019" y="15639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Miao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Zhang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Sun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endParaRPr lang="en-US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/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Walasik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Longhi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endParaRPr lang="en-US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/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Litchinitser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Feng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</a:p>
          <a:p>
            <a:pPr lvl="0"/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Science 353, 464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(16).</a:t>
            </a:r>
            <a:endParaRPr lang="en-US" sz="20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24228"/>
          <a:stretch/>
        </p:blipFill>
        <p:spPr>
          <a:xfrm>
            <a:off x="447633" y="5465211"/>
            <a:ext cx="8203185" cy="119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18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OAM Ring Quantum Cascade Laser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50654" y="536105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Szedlak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Hisch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Schwarz,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Holzbauer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MacFarland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Zederbauer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Detz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endParaRPr lang="en-US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 algn="ctr"/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Andrews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Schrenk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Rotter, </a:t>
            </a:r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Strasser</a:t>
            </a:r>
            <a:endParaRPr lang="en-US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 algn="ctr"/>
            <a:r>
              <a:rPr lang="is-I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Sci</a:t>
            </a:r>
            <a:r>
              <a:rPr lang="is-I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. Rep. 8, 7998 (2018).</a:t>
            </a:r>
            <a:endParaRPr lang="en-US" sz="20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272"/>
          <a:stretch/>
        </p:blipFill>
        <p:spPr>
          <a:xfrm>
            <a:off x="464410" y="3972361"/>
            <a:ext cx="3313794" cy="229854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846993" y="1097139"/>
            <a:ext cx="5094220" cy="4121394"/>
            <a:chOff x="-109931" y="2569858"/>
            <a:chExt cx="5094220" cy="412139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48018"/>
            <a:stretch/>
          </p:blipFill>
          <p:spPr>
            <a:xfrm>
              <a:off x="-109931" y="2569858"/>
              <a:ext cx="3439873" cy="290613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44252" t="20291" r="27403"/>
            <a:stretch/>
          </p:blipFill>
          <p:spPr>
            <a:xfrm>
              <a:off x="1910183" y="5477849"/>
              <a:ext cx="1224262" cy="121340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75807"/>
            <a:stretch/>
          </p:blipFill>
          <p:spPr>
            <a:xfrm>
              <a:off x="3383307" y="2572852"/>
              <a:ext cx="1600982" cy="290613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71782" t="20291"/>
            <a:stretch/>
          </p:blipFill>
          <p:spPr>
            <a:xfrm>
              <a:off x="3565534" y="5477656"/>
              <a:ext cx="1211211" cy="120592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587008" y="5794816"/>
              <a:ext cx="12266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800" dirty="0" smtClean="0">
                  <a:solidFill>
                    <a:schemeClr val="tx2"/>
                  </a:solidFill>
                  <a:latin typeface="+mn-lt"/>
                  <a:sym typeface="Wingdings" pitchFamily="2" charset="2"/>
                </a:rPr>
                <a:t>Theory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r="49870"/>
          <a:stretch/>
        </p:blipFill>
        <p:spPr>
          <a:xfrm>
            <a:off x="309518" y="1360496"/>
            <a:ext cx="1834970" cy="18090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49948"/>
          <a:stretch/>
        </p:blipFill>
        <p:spPr>
          <a:xfrm>
            <a:off x="2175719" y="1294274"/>
            <a:ext cx="1832070" cy="1809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595845" y="353961"/>
            <a:ext cx="4329023" cy="55254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0" y="-2140310"/>
            <a:ext cx="9144000" cy="4923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54672" y="2761789"/>
            <a:ext cx="9031935" cy="58042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2570886" y="5986910"/>
            <a:ext cx="25708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This </a:t>
            </a:r>
            <a:r>
              <a:rPr lang="en-US" sz="2800" b="1" dirty="0" err="1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qcl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emits in 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mid-infrared</a:t>
            </a:r>
          </a:p>
        </p:txBody>
      </p:sp>
    </p:spTree>
    <p:extLst>
      <p:ext uri="{BB962C8B-B14F-4D97-AF65-F5344CB8AC3E}">
        <p14:creationId xmlns:p14="http://schemas.microsoft.com/office/powerpoint/2010/main" val="836376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</a:t>
            </a:r>
            <a:r>
              <a:rPr lang="en-US" dirty="0" err="1" smtClean="0"/>
              <a:t>linewidth</a:t>
            </a:r>
            <a:r>
              <a:rPr lang="en-US" dirty="0" smtClean="0"/>
              <a:t> and the </a:t>
            </a:r>
            <a:r>
              <a:rPr lang="en-US" dirty="0" err="1" smtClean="0"/>
              <a:t>Petermann</a:t>
            </a:r>
            <a:r>
              <a:rPr lang="en-US" dirty="0" smtClean="0"/>
              <a:t> factor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0535" y="1348783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Petermann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IEEE Journal of Quantum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Electronics 15, 566 (1979)</a:t>
            </a:r>
          </a:p>
          <a:p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04804"/>
            <a:ext cx="9144000" cy="3061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770885" y="132698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Cheng and </a:t>
            </a:r>
            <a:r>
              <a:rPr lang="en-US" sz="2000" kern="0" dirty="0" err="1">
                <a:solidFill>
                  <a:srgbClr val="000090"/>
                </a:solidFill>
                <a:latin typeface="Calibri"/>
                <a:cs typeface="Calibri"/>
              </a:rPr>
              <a:t>Siegman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PRA 68, 043808 (2003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</a:p>
          <a:p>
            <a:pPr lvl="0"/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Pick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Cerjan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Liu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Rodriguez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Stone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endParaRPr lang="en-US" sz="2000" kern="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Chong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and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Johnson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PRA 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91,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063806 (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2015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endParaRPr lang="en-US" sz="2000" kern="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0011" y="229856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Hamel and </a:t>
            </a:r>
            <a:r>
              <a:rPr lang="en-US" sz="2000" kern="0" dirty="0" err="1">
                <a:solidFill>
                  <a:srgbClr val="000090"/>
                </a:solidFill>
                <a:latin typeface="Calibri"/>
                <a:cs typeface="Calibri"/>
              </a:rPr>
              <a:t>Woerdman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PRL 64, 1506 (1990)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21422" y="13410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Wenzel, </a:t>
            </a:r>
            <a:r>
              <a:rPr lang="en-US" sz="2000" dirty="0" err="1">
                <a:solidFill>
                  <a:srgbClr val="003399"/>
                </a:solidFill>
                <a:latin typeface="Calibri"/>
                <a:cs typeface="Calibri"/>
              </a:rPr>
              <a:t>Bandelow</a:t>
            </a:r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, </a:t>
            </a:r>
            <a:r>
              <a:rPr lang="en-US" sz="2000" dirty="0" err="1">
                <a:solidFill>
                  <a:srgbClr val="003399"/>
                </a:solidFill>
                <a:latin typeface="Calibri"/>
                <a:cs typeface="Calibri"/>
              </a:rPr>
              <a:t>Wünsche</a:t>
            </a:r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, </a:t>
            </a:r>
            <a:r>
              <a:rPr lang="en-US" sz="2000" dirty="0" err="1">
                <a:solidFill>
                  <a:srgbClr val="003399"/>
                </a:solidFill>
                <a:latin typeface="Calibri"/>
                <a:cs typeface="Calibri"/>
              </a:rPr>
              <a:t>Rehberg</a:t>
            </a:r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, IEEE J. Quant. </a:t>
            </a:r>
            <a:r>
              <a:rPr lang="en-US" sz="2000" dirty="0" err="1">
                <a:solidFill>
                  <a:srgbClr val="003399"/>
                </a:solidFill>
                <a:latin typeface="Calibri"/>
                <a:cs typeface="Calibri"/>
              </a:rPr>
              <a:t>Electr</a:t>
            </a:r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. 32 </a:t>
            </a:r>
            <a:r>
              <a:rPr lang="en-US" sz="2000" dirty="0" smtClean="0">
                <a:solidFill>
                  <a:srgbClr val="003399"/>
                </a:solidFill>
                <a:latin typeface="Calibri"/>
                <a:cs typeface="Calibri"/>
              </a:rPr>
              <a:t>(1996</a:t>
            </a:r>
            <a:r>
              <a:rPr lang="en-US" sz="2000" dirty="0">
                <a:solidFill>
                  <a:srgbClr val="003399"/>
                </a:solidFill>
                <a:latin typeface="Calibri"/>
                <a:cs typeface="Calibri"/>
              </a:rPr>
              <a:t>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1420"/>
          <a:stretch/>
        </p:blipFill>
        <p:spPr>
          <a:xfrm>
            <a:off x="3009754" y="2161366"/>
            <a:ext cx="5989905" cy="13410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2993" y="3251350"/>
            <a:ext cx="528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Schomerus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Frahm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</a:p>
          <a:p>
            <a:pPr lvl="0"/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Patra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Beenakker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Physica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 A 278, 469 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(2000)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80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</a:t>
            </a:r>
            <a:r>
              <a:rPr lang="en-US" dirty="0" err="1" smtClean="0"/>
              <a:t>linewidth</a:t>
            </a:r>
            <a:r>
              <a:rPr lang="en-US" dirty="0" smtClean="0"/>
              <a:t> and the </a:t>
            </a:r>
            <a:r>
              <a:rPr lang="en-US" dirty="0" err="1" smtClean="0"/>
              <a:t>Petermann</a:t>
            </a:r>
            <a:r>
              <a:rPr lang="en-US" dirty="0" smtClean="0"/>
              <a:t> factor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0535" y="1348783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Petermann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IEEE Journal of Quantum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Electronics 15, 566 (1979)</a:t>
            </a:r>
          </a:p>
          <a:p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0100"/>
            <a:ext cx="9144000" cy="3061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464352" y="99852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Cheng and </a:t>
            </a:r>
            <a:r>
              <a:rPr lang="en-US" sz="2000" kern="0" dirty="0" err="1">
                <a:solidFill>
                  <a:srgbClr val="000090"/>
                </a:solidFill>
                <a:latin typeface="Calibri"/>
                <a:cs typeface="Calibri"/>
              </a:rPr>
              <a:t>Siegman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PRA 68, 043808 (2003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</a:p>
          <a:p>
            <a:pPr lvl="0"/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Pick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Cerjan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Liu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Rodriguez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Stone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endParaRPr lang="en-US" sz="2000" kern="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Chong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and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Johnson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PRA 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91,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063806 (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2015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endParaRPr lang="en-US" sz="2000" kern="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0"/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1357" y="215982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Hamel and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Woerdman</a:t>
            </a:r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PRL 64, 1506 (1990)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9576" y="294178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Wenzel, </a:t>
            </a:r>
            <a:r>
              <a:rPr lang="en-US" sz="2000" dirty="0" err="1">
                <a:solidFill>
                  <a:srgbClr val="FF6600"/>
                </a:solidFill>
                <a:latin typeface="Calibri"/>
                <a:cs typeface="Calibri"/>
              </a:rPr>
              <a:t>Bandelow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err="1">
                <a:solidFill>
                  <a:srgbClr val="FF6600"/>
                </a:solidFill>
                <a:latin typeface="Calibri"/>
                <a:cs typeface="Calibri"/>
              </a:rPr>
              <a:t>Wünsche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err="1">
                <a:solidFill>
                  <a:srgbClr val="FF6600"/>
                </a:solidFill>
                <a:latin typeface="Calibri"/>
                <a:cs typeface="Calibri"/>
              </a:rPr>
              <a:t>Rehberg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IEEE J. Quant. </a:t>
            </a:r>
            <a:r>
              <a:rPr lang="en-US" sz="2000" dirty="0" err="1">
                <a:solidFill>
                  <a:srgbClr val="FF6600"/>
                </a:solidFill>
                <a:latin typeface="Calibri"/>
                <a:cs typeface="Calibri"/>
              </a:rPr>
              <a:t>Electr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. 32 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(1996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1420"/>
          <a:stretch/>
        </p:blipFill>
        <p:spPr>
          <a:xfrm>
            <a:off x="9470147" y="4600715"/>
            <a:ext cx="6076190" cy="13603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58116" y="264884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Chong and Stone</a:t>
            </a:r>
          </a:p>
          <a:p>
            <a:pPr lvl="0"/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PRL </a:t>
            </a:r>
            <a:r>
              <a:rPr lang="is-IS" sz="2000" kern="0" dirty="0">
                <a:solidFill>
                  <a:srgbClr val="FF6600"/>
                </a:solidFill>
                <a:latin typeface="Calibri"/>
                <a:cs typeface="Calibri"/>
              </a:rPr>
              <a:t>109, 063902 (2012</a:t>
            </a:r>
            <a:r>
              <a:rPr lang="is-I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)</a:t>
            </a:r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endParaRPr lang="en-US" sz="2000" kern="0" dirty="0" smtClean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56420" y="214439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Berry, J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. 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Mod. Opt. 50, 63 (2003)</a:t>
            </a:r>
            <a:endParaRPr lang="en-US" sz="2000" dirty="0">
              <a:solidFill>
                <a:srgbClr val="FF6600"/>
              </a:solidFill>
              <a:latin typeface="Calibri"/>
              <a:cs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48880" y="1330419"/>
            <a:ext cx="528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Schomerus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Frahm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Patra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Beenakker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endParaRPr lang="en-US" sz="2000" kern="0" dirty="0" smtClean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Physica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A 278, 469 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(2000)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6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Phonon laser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9" y="1336419"/>
            <a:ext cx="8346201" cy="47468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4392" y="6155209"/>
            <a:ext cx="7778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Grudinin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Lee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Painter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Vahala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, PRL 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104 (8),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083901 (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2010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)</a:t>
            </a:r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901" y="643338"/>
            <a:ext cx="9144000" cy="58205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" r="66428"/>
          <a:stretch/>
        </p:blipFill>
        <p:spPr>
          <a:xfrm>
            <a:off x="-3511274" y="4286927"/>
            <a:ext cx="3284481" cy="278134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457472" y="1352784"/>
            <a:ext cx="2967881" cy="2698660"/>
            <a:chOff x="-3240033" y="2282682"/>
            <a:chExt cx="2967881" cy="269866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l="12879"/>
            <a:stretch/>
          </p:blipFill>
          <p:spPr>
            <a:xfrm>
              <a:off x="-3050362" y="2282682"/>
              <a:ext cx="2778210" cy="26986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6"/>
            <a:srcRect l="4648" r="-1"/>
            <a:stretch/>
          </p:blipFill>
          <p:spPr>
            <a:xfrm>
              <a:off x="-3240033" y="3322266"/>
              <a:ext cx="208987" cy="511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482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Exceptional points (EP)</a:t>
            </a:r>
            <a:endParaRPr lang="de-AT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311358"/>
            <a:ext cx="82238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de-AT" sz="2800" dirty="0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Special property of non-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Hermitian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 complex matrices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AT" sz="2800" dirty="0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Operator/matrix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becomes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defective</a:t>
            </a:r>
            <a:endParaRPr lang="de-AT" sz="2800" dirty="0" smtClean="0">
              <a:solidFill>
                <a:srgbClr val="18184B"/>
              </a:solidFill>
              <a:latin typeface="Calibri"/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de-AT" sz="2800" dirty="0" smtClean="0">
                <a:solidFill>
                  <a:srgbClr val="18184B"/>
                </a:solidFill>
                <a:latin typeface="Calibri"/>
                <a:sym typeface="Wingdings" pitchFamily="2" charset="2"/>
              </a:rPr>
              <a:t>Eigenvalues and eigenstates coalesce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2930" y="4794879"/>
            <a:ext cx="421822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J.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Okolowicz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M. </a:t>
            </a:r>
            <a:r>
              <a:rPr lang="en-US" sz="2000" dirty="0" err="1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Ploszajczak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and </a:t>
            </a:r>
            <a:endParaRPr lang="en-US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I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.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Rotter, Phys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. Rep.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374, 271 (03) </a:t>
            </a:r>
            <a:b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</a:b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W. D. </a:t>
            </a:r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Heiss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J. Phys. A: </a:t>
            </a:r>
          </a:p>
          <a:p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Math. Gen. 37, 2455 (04)</a:t>
            </a:r>
          </a:p>
          <a:p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  <a:sym typeface="Wingdings" pitchFamily="2" charset="2"/>
              </a:rPr>
              <a:t>S.B. Lee et al., </a:t>
            </a:r>
            <a:r>
              <a:rPr lang="is-I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  <a:sym typeface="Wingdings" pitchFamily="2" charset="2"/>
              </a:rPr>
              <a:t>PRL 103</a:t>
            </a:r>
            <a:r>
              <a:rPr lang="is-I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  <a:sym typeface="Wingdings" pitchFamily="2" charset="2"/>
              </a:rPr>
              <a:t>, 134101 (2009).</a:t>
            </a:r>
            <a:endParaRPr lang="de-AT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  <a:sym typeface="Wingdings" pitchFamily="2" charset="2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216803"/>
              </p:ext>
            </p:extLst>
          </p:nvPr>
        </p:nvGraphicFramePr>
        <p:xfrm>
          <a:off x="768451" y="2741613"/>
          <a:ext cx="3991659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Equation" r:id="rId4" imgW="1574800" imgH="609600" progId="Equation.DSMT4">
                  <p:embed/>
                </p:oleObj>
              </mc:Choice>
              <mc:Fallback>
                <p:oleObj name="Equation" r:id="rId4" imgW="1574800" imgH="6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451" y="2741613"/>
                        <a:ext cx="3991659" cy="171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976" y="2698785"/>
            <a:ext cx="3897930" cy="1891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22" name="Picture 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07" y="6317733"/>
            <a:ext cx="5857868" cy="53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384775" y="2434761"/>
            <a:ext cx="1541548" cy="1557986"/>
            <a:chOff x="5434731" y="2687068"/>
            <a:chExt cx="1435969" cy="1465833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5434731" y="3825174"/>
              <a:ext cx="456986" cy="327727"/>
            </a:xfrm>
            <a:prstGeom prst="line">
              <a:avLst/>
            </a:prstGeom>
            <a:ln w="31750">
              <a:solidFill>
                <a:srgbClr val="00CC00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829069" y="3369087"/>
              <a:ext cx="291475" cy="492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2800" b="1" dirty="0" smtClean="0">
                  <a:solidFill>
                    <a:srgbClr val="00CC00"/>
                  </a:solidFill>
                  <a:latin typeface="Calibri"/>
                  <a:sym typeface="Wingdings" pitchFamily="2" charset="2"/>
                </a:rPr>
                <a:t>r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480974" y="3204290"/>
              <a:ext cx="389726" cy="0"/>
            </a:xfrm>
            <a:prstGeom prst="line">
              <a:avLst/>
            </a:prstGeom>
            <a:ln w="31750">
              <a:solidFill>
                <a:srgbClr val="00CC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492804" y="2687068"/>
              <a:ext cx="377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2800" b="1" dirty="0" smtClean="0">
                  <a:solidFill>
                    <a:srgbClr val="00CC00"/>
                  </a:solidFill>
                  <a:latin typeface="Calibri"/>
                  <a:sym typeface="Wingdings" pitchFamily="2" charset="2"/>
                </a:rPr>
                <a:t>d</a:t>
              </a:r>
            </a:p>
          </p:txBody>
        </p:sp>
      </p:grpSp>
      <p:sp>
        <p:nvSpPr>
          <p:cNvPr id="4" name="Oval 3"/>
          <p:cNvSpPr/>
          <p:nvPr/>
        </p:nvSpPr>
        <p:spPr>
          <a:xfrm>
            <a:off x="1869744" y="3033503"/>
            <a:ext cx="409432" cy="504967"/>
          </a:xfrm>
          <a:prstGeom prst="ellipse">
            <a:avLst/>
          </a:prstGeom>
          <a:noFill/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537046" y="3049426"/>
            <a:ext cx="409432" cy="504967"/>
          </a:xfrm>
          <a:prstGeom prst="ellipse">
            <a:avLst/>
          </a:prstGeom>
          <a:noFill/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01840" y="3706793"/>
            <a:ext cx="409432" cy="504967"/>
          </a:xfrm>
          <a:prstGeom prst="ellipse">
            <a:avLst/>
          </a:prstGeom>
          <a:noFill/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6881" y="4472819"/>
            <a:ext cx="2672552" cy="2385181"/>
          </a:xfrm>
          <a:prstGeom prst="rect">
            <a:avLst/>
          </a:prstGeom>
        </p:spPr>
      </p:pic>
      <p:pic>
        <p:nvPicPr>
          <p:cNvPr id="18" name="Bild 7" descr="Screen Shot 2014-09-05 at 23.18.0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83" y="0"/>
            <a:ext cx="3866733" cy="206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33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2879"/>
          <a:stretch/>
        </p:blipFill>
        <p:spPr>
          <a:xfrm>
            <a:off x="562148" y="1519951"/>
            <a:ext cx="3676105" cy="3570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Non-monotonic threshold behavior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588" y="1688036"/>
            <a:ext cx="4620297" cy="29063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17256" y="1699808"/>
            <a:ext cx="378372" cy="394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113914" y="1965657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Oval 8"/>
          <p:cNvSpPr/>
          <p:nvPr/>
        </p:nvSpPr>
        <p:spPr>
          <a:xfrm>
            <a:off x="864914" y="1979323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tangle 9"/>
          <p:cNvSpPr/>
          <p:nvPr/>
        </p:nvSpPr>
        <p:spPr>
          <a:xfrm>
            <a:off x="2104561" y="529078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Cartarius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Main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FF6600"/>
                </a:solidFill>
                <a:latin typeface="Calibri"/>
                <a:cs typeface="Calibri"/>
              </a:rPr>
              <a:t>Wunner</a:t>
            </a:r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  <a:p>
            <a:pPr lvl="0" algn="ctr"/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Exceptional 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points in atomic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spectra</a:t>
            </a:r>
          </a:p>
          <a:p>
            <a:pPr lvl="0" algn="ctr"/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PRL 99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173003 (2007)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. </a:t>
            </a:r>
            <a:endParaRPr lang="en-US" sz="2000" kern="0" dirty="0">
              <a:solidFill>
                <a:srgbClr val="FF6600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648" r="-1"/>
          <a:stretch/>
        </p:blipFill>
        <p:spPr>
          <a:xfrm>
            <a:off x="385175" y="2967022"/>
            <a:ext cx="276529" cy="67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76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3.60398E-6 C -0.00313 0.0347 -0.00556 0.06963 -0.01805 0.09785 C -0.03055 0.12607 -0.0571 0.15476 -0.07515 0.16933 C -0.0932 0.1839 -0.11819 0.17951 -0.12652 0.18506 C -0.13485 0.19061 -0.12565 0.17118 -0.12531 0.20218 C -0.12496 0.23318 -0.12461 0.30234 -0.12427 0.3715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083E-7 -1.27748E-6 C 0.00226 0.03495 0.00451 0.06989 0.01649 0.0979 C 0.02847 0.1259 0.05329 0.15367 0.07134 0.16802 C 0.08939 0.18237 0.11682 0.18376 0.12498 0.18352 C 0.13314 0.18329 0.12133 0.18676 0.12081 0.16686 C 0.12029 0.14696 0.12133 0.08517 0.12151 0.06364 " pathEditMode="relative" rAng="0" ptsTypes="aaaa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8" y="9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 in the phonon laser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47" y="1602111"/>
            <a:ext cx="4225511" cy="4475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201" y="1478310"/>
            <a:ext cx="4207397" cy="310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1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Linewidth</a:t>
            </a:r>
            <a:r>
              <a:rPr lang="en-US" dirty="0" smtClean="0"/>
              <a:t> broadening</a:t>
            </a:r>
            <a:endParaRPr lang="en-US" dirty="0"/>
          </a:p>
        </p:txBody>
      </p:sp>
      <p:pic>
        <p:nvPicPr>
          <p:cNvPr id="5" name="Picture 4" descr="Screen Shot 2017-11-07 at 21.01.5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51"/>
          <a:stretch/>
        </p:blipFill>
        <p:spPr>
          <a:xfrm>
            <a:off x="1419493" y="1049457"/>
            <a:ext cx="6036889" cy="2524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201" y="3600709"/>
            <a:ext cx="3303952" cy="2466331"/>
          </a:xfrm>
          <a:prstGeom prst="rect">
            <a:avLst/>
          </a:prstGeom>
        </p:spPr>
      </p:pic>
      <p:pic>
        <p:nvPicPr>
          <p:cNvPr id="7" name="Picture 6" descr="Screen Shot 2017-11-07 at 21.01.5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55" r="31971" b="1883"/>
          <a:stretch/>
        </p:blipFill>
        <p:spPr>
          <a:xfrm>
            <a:off x="21347" y="3649768"/>
            <a:ext cx="4106860" cy="229285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565666" y="6075410"/>
            <a:ext cx="102346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Zhang,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Peng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Özdemir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Pichler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Krimer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Zhao, </a:t>
            </a:r>
            <a:r>
              <a:rPr lang="en-US" sz="2000" kern="0" dirty="0" err="1">
                <a:solidFill>
                  <a:srgbClr val="FF6600"/>
                </a:solidFill>
                <a:latin typeface="Calibri"/>
                <a:cs typeface="Calibri"/>
              </a:rPr>
              <a:t>Nori</a:t>
            </a:r>
            <a:r>
              <a:rPr lang="en-US" sz="2000" kern="0" dirty="0">
                <a:solidFill>
                  <a:srgbClr val="FF6600"/>
                </a:solidFill>
                <a:latin typeface="Calibri"/>
                <a:cs typeface="Calibri"/>
              </a:rPr>
              <a:t>, Liu, Rotter, </a:t>
            </a:r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Lang</a:t>
            </a:r>
          </a:p>
          <a:p>
            <a:pPr lvl="0" algn="ctr"/>
            <a:r>
              <a:rPr lang="en-U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Nature Photonics </a:t>
            </a:r>
            <a:r>
              <a:rPr lang="is-IS" sz="2000" kern="0" dirty="0">
                <a:solidFill>
                  <a:srgbClr val="FF6600"/>
                </a:solidFill>
                <a:latin typeface="Calibri"/>
                <a:cs typeface="Calibri"/>
              </a:rPr>
              <a:t>12, 479 (2018)</a:t>
            </a:r>
            <a:r>
              <a:rPr lang="is-IS" sz="2000" kern="0" dirty="0" smtClean="0">
                <a:solidFill>
                  <a:srgbClr val="FF6600"/>
                </a:solidFill>
                <a:latin typeface="Calibri"/>
                <a:cs typeface="Calibri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9649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033352" y="1053158"/>
            <a:ext cx="3907283" cy="2979205"/>
            <a:chOff x="3691816" y="1915555"/>
            <a:chExt cx="4609587" cy="355019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91816" y="2267952"/>
              <a:ext cx="4609587" cy="319779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3810108" y="1915555"/>
              <a:ext cx="914400" cy="9144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Laser with directional emission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98" y="1597433"/>
            <a:ext cx="2405464" cy="2091434"/>
          </a:xfrm>
          <a:prstGeom prst="rect">
            <a:avLst/>
          </a:prstGeom>
        </p:spPr>
      </p:pic>
      <p:pic>
        <p:nvPicPr>
          <p:cNvPr id="9" name="Picture 8" descr="Screen Shot 2017-11-07 at 21.43.0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125"/>
          <a:stretch/>
        </p:blipFill>
        <p:spPr>
          <a:xfrm>
            <a:off x="202036" y="3635758"/>
            <a:ext cx="3218691" cy="24011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37109" y="411808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Schönhuber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Brandstetter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Hisch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Deutsch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Krall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Detz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Strasser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Rotter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endParaRPr lang="en-US" sz="2000" kern="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a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nd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Unterrainer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err="1" smtClean="0">
                <a:solidFill>
                  <a:srgbClr val="000090"/>
                </a:solidFill>
                <a:latin typeface="Calibri"/>
                <a:cs typeface="Calibri"/>
              </a:rPr>
              <a:t>Optica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3, 1035 (2016).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716" y="5546056"/>
            <a:ext cx="4077046" cy="94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96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Unidirectional invisibility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761024" y="1363382"/>
            <a:ext cx="56569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Lin,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Ramezani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Eichelkraut, </a:t>
            </a: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Kottos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Cao,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Christodoulides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</a:t>
            </a: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PRL 106, 213901 (2011)</a:t>
            </a:r>
            <a:endParaRPr lang="de-AT" sz="2000" dirty="0">
              <a:solidFill>
                <a:srgbClr val="FF6600"/>
              </a:solidFill>
              <a:latin typeface="Calibri"/>
              <a:cs typeface="Arial" charset="0"/>
            </a:endParaRPr>
          </a:p>
        </p:txBody>
      </p:sp>
      <p:pic>
        <p:nvPicPr>
          <p:cNvPr id="5" name="Picture 4" descr="Screen Shot 2018-11-29 at 11.02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858" y="1117297"/>
            <a:ext cx="5026844" cy="17593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20031" y="320133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Feng, Scherer et al.</a:t>
            </a:r>
          </a:p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Nature Mat. 12, 108 (2013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)</a:t>
            </a:r>
            <a:endParaRPr lang="de-AT" sz="2000" dirty="0">
              <a:solidFill>
                <a:srgbClr val="FF6600"/>
              </a:solidFill>
              <a:latin typeface="Calibri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867522" y="5400006"/>
            <a:ext cx="49490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Regensburger, </a:t>
            </a:r>
            <a:endParaRPr lang="de-AT" sz="2000" dirty="0" smtClean="0">
              <a:solidFill>
                <a:srgbClr val="FF6600"/>
              </a:solidFill>
              <a:latin typeface="Calibri"/>
              <a:cs typeface="Arial" charset="0"/>
            </a:endParaRP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Christodoulides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endParaRPr lang="de-AT" sz="2000" dirty="0" smtClean="0">
              <a:solidFill>
                <a:srgbClr val="FF6600"/>
              </a:solidFill>
              <a:latin typeface="Calibri"/>
              <a:cs typeface="Arial" charset="0"/>
            </a:endParaRP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Peschel 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et 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al., </a:t>
            </a: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Nature 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488, 167 (2012)</a:t>
            </a:r>
            <a:endParaRPr lang="de-AT" sz="2000" dirty="0">
              <a:solidFill>
                <a:srgbClr val="FF6600"/>
              </a:solidFill>
              <a:latin typeface="Calibri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7569" t="23054" b="12413"/>
          <a:stretch/>
        </p:blipFill>
        <p:spPr>
          <a:xfrm>
            <a:off x="4295755" y="4396805"/>
            <a:ext cx="4848246" cy="22837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84" y="2716469"/>
            <a:ext cx="3392682" cy="184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0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50057" y="4596006"/>
            <a:ext cx="4032722" cy="1728412"/>
          </a:xfrm>
          <a:prstGeom prst="rect">
            <a:avLst/>
          </a:prstGeom>
          <a:solidFill>
            <a:srgbClr val="FF6600">
              <a:alpha val="26000"/>
            </a:srgbClr>
          </a:solidFill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Hermitian</a:t>
            </a:r>
            <a:r>
              <a:rPr lang="en-US" dirty="0" smtClean="0"/>
              <a:t> potentials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4700" y="3704174"/>
            <a:ext cx="50127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Wadati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J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.  Phys.  </a:t>
            </a:r>
            <a:r>
              <a:rPr lang="de-AT" sz="2000" dirty="0" err="1">
                <a:solidFill>
                  <a:srgbClr val="FF6600"/>
                </a:solidFill>
                <a:latin typeface="Calibri"/>
                <a:cs typeface="Arial" charset="0"/>
              </a:rPr>
              <a:t>Soc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.  </a:t>
            </a:r>
            <a:r>
              <a:rPr lang="de-AT" sz="2000" dirty="0" err="1">
                <a:solidFill>
                  <a:srgbClr val="FF6600"/>
                </a:solidFill>
                <a:latin typeface="Calibri"/>
                <a:cs typeface="Arial" charset="0"/>
              </a:rPr>
              <a:t>Jpn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. 77, 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 074005  (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2008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)</a:t>
            </a:r>
            <a:endParaRPr lang="en-US" sz="1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278" y="5013760"/>
            <a:ext cx="28412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C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onstant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intensity</a:t>
            </a:r>
            <a:endParaRPr lang="de-AT" sz="2800" dirty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wave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solution</a:t>
            </a:r>
            <a:endParaRPr lang="de-AT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46052" y="2636198"/>
            <a:ext cx="30833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For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even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W(x):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ε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(x)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is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PT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symmetric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461055" y="2904428"/>
            <a:ext cx="978408" cy="484632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5553" y="4968318"/>
            <a:ext cx="35131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Works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for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very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general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f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unctions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W(x) </a:t>
            </a:r>
          </a:p>
        </p:txBody>
      </p:sp>
      <p:graphicFrame>
        <p:nvGraphicFramePr>
          <p:cNvPr id="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20937"/>
              </p:ext>
            </p:extLst>
          </p:nvPr>
        </p:nvGraphicFramePr>
        <p:xfrm>
          <a:off x="650068" y="5961063"/>
          <a:ext cx="232092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3" name="Equation" r:id="rId3" imgW="1041400" imgH="342900" progId="Equation.DSMT4">
                  <p:embed/>
                </p:oleObj>
              </mc:Choice>
              <mc:Fallback>
                <p:oleObj name="Equation" r:id="rId3" imgW="1041400" imgH="342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68" y="5961063"/>
                        <a:ext cx="2320925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22396" y="2068857"/>
            <a:ext cx="3913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No phase accumulation!!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537104"/>
              </p:ext>
            </p:extLst>
          </p:nvPr>
        </p:nvGraphicFramePr>
        <p:xfrm>
          <a:off x="597289" y="1462885"/>
          <a:ext cx="2700338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4" name="Equation" r:id="rId5" imgW="1231900" imgH="431800" progId="Equation.DSMT4">
                  <p:embed/>
                </p:oleObj>
              </mc:Choice>
              <mc:Fallback>
                <p:oleObj name="Equation" r:id="rId5" imgW="12319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289" y="1462885"/>
                        <a:ext cx="2700338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071745"/>
              </p:ext>
            </p:extLst>
          </p:nvPr>
        </p:nvGraphicFramePr>
        <p:xfrm>
          <a:off x="591876" y="2692528"/>
          <a:ext cx="34766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5" name="Equation" r:id="rId7" imgW="1663700" imgH="419100" progId="Equation.DSMT4">
                  <p:embed/>
                </p:oleObj>
              </mc:Choice>
              <mc:Fallback>
                <p:oleObj name="Equation" r:id="rId7" imgW="16637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76" y="2692528"/>
                        <a:ext cx="347662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687524"/>
              </p:ext>
            </p:extLst>
          </p:nvPr>
        </p:nvGraphicFramePr>
        <p:xfrm>
          <a:off x="654587" y="4277643"/>
          <a:ext cx="257651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76" name="Equation" r:id="rId9" imgW="1155700" imgH="330200" progId="Equation.DSMT4">
                  <p:embed/>
                </p:oleObj>
              </mc:Choice>
              <mc:Fallback>
                <p:oleObj name="Equation" r:id="rId9" imgW="1155700" imgH="330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587" y="4277643"/>
                        <a:ext cx="2576513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288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otential_intensity_consta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174" y="3154246"/>
            <a:ext cx="4215790" cy="31442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scattering in 1D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85364" y="1080007"/>
            <a:ext cx="920096" cy="5138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8613" y="1520325"/>
            <a:ext cx="467899" cy="38620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71899" y="1639304"/>
            <a:ext cx="467899" cy="38620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008" y="1489419"/>
            <a:ext cx="467899" cy="38620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567262" y="1486244"/>
            <a:ext cx="467899" cy="38620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44991" y="5949301"/>
            <a:ext cx="66250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Makris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Brandstötter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Ambichl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Musslimani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and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 Rotter</a:t>
            </a:r>
          </a:p>
          <a:p>
            <a:pPr algn="ctr"/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Light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: Science &amp; </a:t>
            </a:r>
            <a:r>
              <a:rPr lang="de-AT" sz="2000" dirty="0" err="1">
                <a:solidFill>
                  <a:srgbClr val="FF6600"/>
                </a:solidFill>
                <a:latin typeface="Calibri"/>
                <a:cs typeface="Arial" charset="0"/>
              </a:rPr>
              <a:t>Applications</a:t>
            </a:r>
            <a:r>
              <a:rPr lang="de-AT" sz="2000" dirty="0">
                <a:solidFill>
                  <a:srgbClr val="FF6600"/>
                </a:solidFill>
                <a:latin typeface="Calibri"/>
                <a:cs typeface="Arial" charset="0"/>
              </a:rPr>
              <a:t> 6, e17035 (2017)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.</a:t>
            </a:r>
            <a:r>
              <a:rPr lang="nb-NO" sz="2000" dirty="0">
                <a:solidFill>
                  <a:srgbClr val="FF6600"/>
                </a:solidFill>
                <a:latin typeface="Calibri"/>
                <a:cs typeface="Arial" charset="0"/>
              </a:rPr>
              <a:t> </a:t>
            </a:r>
            <a:endParaRPr lang="en-US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10" descr="potential_intensity_only_rea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4" b="10600"/>
          <a:stretch/>
        </p:blipFill>
        <p:spPr>
          <a:xfrm>
            <a:off x="3238405" y="1218052"/>
            <a:ext cx="4210148" cy="21966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2817" y="1353356"/>
            <a:ext cx="168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716" y="3858564"/>
            <a:ext cx="2318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on-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FF0000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175718" y="1978020"/>
            <a:ext cx="978408" cy="484632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2161556" y="4535277"/>
            <a:ext cx="978408" cy="484632"/>
          </a:xfrm>
          <a:prstGeom prst="right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7629781" y="4517344"/>
            <a:ext cx="978408" cy="484632"/>
          </a:xfrm>
          <a:prstGeom prst="right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ight Arrow 23"/>
          <p:cNvSpPr/>
          <p:nvPr/>
        </p:nvSpPr>
        <p:spPr>
          <a:xfrm rot="10800000">
            <a:off x="2151146" y="2425673"/>
            <a:ext cx="978408" cy="324714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7685584" y="2092534"/>
            <a:ext cx="978408" cy="196021"/>
          </a:xfrm>
          <a:prstGeom prst="rightArrow">
            <a:avLst/>
          </a:prstGeom>
          <a:solidFill>
            <a:schemeClr val="tx2">
              <a:lumMod val="75000"/>
              <a:lumOff val="2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27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Crossover to constant intensity</a:t>
            </a:r>
            <a:endParaRPr lang="en-US" dirty="0"/>
          </a:p>
        </p:txBody>
      </p:sp>
      <p:pic>
        <p:nvPicPr>
          <p:cNvPr id="4" name="video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46939" y="1392933"/>
            <a:ext cx="9325130" cy="466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wave equation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79677" y="1194922"/>
            <a:ext cx="5189007" cy="8364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131977" y="2540338"/>
            <a:ext cx="4530201" cy="9474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0501" y="3649773"/>
            <a:ext cx="4056456" cy="302013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864594"/>
              </p:ext>
            </p:extLst>
          </p:nvPr>
        </p:nvGraphicFramePr>
        <p:xfrm>
          <a:off x="504696" y="1480595"/>
          <a:ext cx="3979863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97" name="Equation" r:id="rId6" imgW="1816100" imgH="457200" progId="Equation.DSMT4">
                  <p:embed/>
                </p:oleObj>
              </mc:Choice>
              <mc:Fallback>
                <p:oleObj name="Equation" r:id="rId6" imgW="18161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696" y="1480595"/>
                        <a:ext cx="3979863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886754"/>
              </p:ext>
            </p:extLst>
          </p:nvPr>
        </p:nvGraphicFramePr>
        <p:xfrm>
          <a:off x="548979" y="5112224"/>
          <a:ext cx="4035425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98" name="Equation" r:id="rId8" imgW="1841500" imgH="520700" progId="Equation.DSMT4">
                  <p:embed/>
                </p:oleObj>
              </mc:Choice>
              <mc:Fallback>
                <p:oleObj name="Equation" r:id="rId8" imgW="18415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79" y="5112224"/>
                        <a:ext cx="4035425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57839"/>
              </p:ext>
            </p:extLst>
          </p:nvPr>
        </p:nvGraphicFramePr>
        <p:xfrm>
          <a:off x="542049" y="3504681"/>
          <a:ext cx="3255963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99" name="Equation" r:id="rId10" imgW="1485900" imgH="279400" progId="Equation.DSMT4">
                  <p:embed/>
                </p:oleObj>
              </mc:Choice>
              <mc:Fallback>
                <p:oleObj name="Equation" r:id="rId10" imgW="14859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049" y="3504681"/>
                        <a:ext cx="3255963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856281"/>
              </p:ext>
            </p:extLst>
          </p:nvPr>
        </p:nvGraphicFramePr>
        <p:xfrm>
          <a:off x="4470400" y="3500438"/>
          <a:ext cx="320040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00" name="Equation" r:id="rId12" imgW="1460500" imgH="279400" progId="Equation.DSMT4">
                  <p:embed/>
                </p:oleObj>
              </mc:Choice>
              <mc:Fallback>
                <p:oleObj name="Equation" r:id="rId12" imgW="14605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3500438"/>
                        <a:ext cx="3200400" cy="63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34203" y="4480165"/>
            <a:ext cx="4198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Constant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pressure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solution</a:t>
            </a:r>
            <a:endParaRPr lang="de-AT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55" y="2786337"/>
            <a:ext cx="6325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Complex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mass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density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(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with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gain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and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de-AT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loss</a:t>
            </a:r>
            <a:r>
              <a:rPr lang="de-AT" sz="2800" dirty="0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4000" y="-106719"/>
            <a:ext cx="62115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9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scattering in 1D</a:t>
            </a:r>
          </a:p>
        </p:txBody>
      </p:sp>
      <p:pic>
        <p:nvPicPr>
          <p:cNvPr id="4" name="Image 5">
            <a:extLst>
              <a:ext uri="{FF2B5EF4-FFF2-40B4-BE49-F238E27FC236}">
                <a16:creationId xmlns="" xmlns:a16="http://schemas.microsoft.com/office/drawing/2014/main" id="{E6CD82BC-077C-0D41-B588-6FB36A611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93"/>
          <a:stretch/>
        </p:blipFill>
        <p:spPr>
          <a:xfrm>
            <a:off x="1677719" y="1523077"/>
            <a:ext cx="6964014" cy="2407534"/>
          </a:xfrm>
          <a:prstGeom prst="rect">
            <a:avLst/>
          </a:prstGeom>
        </p:spPr>
      </p:pic>
      <p:pic>
        <p:nvPicPr>
          <p:cNvPr id="5" name="Image 6">
            <a:extLst>
              <a:ext uri="{FF2B5EF4-FFF2-40B4-BE49-F238E27FC236}">
                <a16:creationId xmlns="" xmlns:a16="http://schemas.microsoft.com/office/drawing/2014/main" id="{53A2ECE7-9CA1-5541-A66E-FBDEB4E868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" t="45232" r="-1671" b="7961"/>
          <a:stretch/>
        </p:blipFill>
        <p:spPr>
          <a:xfrm>
            <a:off x="1793469" y="4143062"/>
            <a:ext cx="6964014" cy="24075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991" y="1452751"/>
            <a:ext cx="168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72" y="4167774"/>
            <a:ext cx="2318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on-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FF0000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9931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18184B"/>
            </a:solidFill>
          </a:ln>
        </p:spPr>
        <p:txBody>
          <a:bodyPr/>
          <a:lstStyle/>
          <a:p>
            <a:r>
              <a:rPr lang="de-AT" dirty="0" smtClean="0"/>
              <a:t>Topology in the vicinity of EP</a:t>
            </a:r>
            <a:endParaRPr lang="de-AT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72" y="2954417"/>
            <a:ext cx="7608289" cy="314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423" y="620688"/>
            <a:ext cx="50863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80" name="Picture 3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-9444719" y="2643776"/>
            <a:ext cx="2198548" cy="229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 bwMode="auto">
          <a:xfrm>
            <a:off x="-2778049" y="2679780"/>
            <a:ext cx="2198549" cy="229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-4980223" y="2643776"/>
            <a:ext cx="2198549" cy="229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0000"/>
          <a:stretch/>
        </p:blipFill>
        <p:spPr bwMode="auto">
          <a:xfrm>
            <a:off x="-7212471" y="2693707"/>
            <a:ext cx="2198548" cy="229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140" y="6192869"/>
            <a:ext cx="5595845" cy="51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56343" y="2902854"/>
            <a:ext cx="667657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651829" y="2953657"/>
            <a:ext cx="667657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133" y="1276813"/>
            <a:ext cx="3897930" cy="1891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3090932" y="1012789"/>
            <a:ext cx="1541548" cy="1557986"/>
            <a:chOff x="5434731" y="2687068"/>
            <a:chExt cx="1435969" cy="1465833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5434731" y="3825174"/>
              <a:ext cx="456986" cy="327727"/>
            </a:xfrm>
            <a:prstGeom prst="line">
              <a:avLst/>
            </a:prstGeom>
            <a:ln w="31750">
              <a:solidFill>
                <a:srgbClr val="00CC00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829069" y="3369087"/>
              <a:ext cx="291475" cy="492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2800" b="1" dirty="0" smtClean="0">
                  <a:solidFill>
                    <a:srgbClr val="00CC00"/>
                  </a:solidFill>
                  <a:latin typeface="Calibri"/>
                  <a:sym typeface="Wingdings" pitchFamily="2" charset="2"/>
                </a:rPr>
                <a:t>r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480974" y="3204290"/>
              <a:ext cx="389726" cy="0"/>
            </a:xfrm>
            <a:prstGeom prst="line">
              <a:avLst/>
            </a:prstGeom>
            <a:ln w="31750">
              <a:solidFill>
                <a:srgbClr val="00CC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492804" y="2687068"/>
              <a:ext cx="377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2800" b="1" dirty="0" smtClean="0">
                  <a:solidFill>
                    <a:srgbClr val="00CC00"/>
                  </a:solidFill>
                  <a:latin typeface="Calibri"/>
                  <a:sym typeface="Wingdings" pitchFamily="2" charset="2"/>
                </a:rPr>
                <a:t>d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76682" y="2817678"/>
            <a:ext cx="5401492" cy="251737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229306" y="3932651"/>
            <a:ext cx="1049704" cy="945742"/>
            <a:chOff x="2229306" y="3932651"/>
            <a:chExt cx="1049704" cy="945742"/>
          </a:xfrm>
        </p:grpSpPr>
        <p:sp>
          <p:nvSpPr>
            <p:cNvPr id="13" name="Freeform 12"/>
            <p:cNvSpPr/>
            <p:nvPr/>
          </p:nvSpPr>
          <p:spPr>
            <a:xfrm>
              <a:off x="2229306" y="4218434"/>
              <a:ext cx="586886" cy="659959"/>
            </a:xfrm>
            <a:custGeom>
              <a:avLst/>
              <a:gdLst>
                <a:gd name="connsiteX0" fmla="*/ 40848 w 586886"/>
                <a:gd name="connsiteY0" fmla="*/ 344307 h 659959"/>
                <a:gd name="connsiteX1" fmla="*/ 352781 w 586886"/>
                <a:gd name="connsiteY1" fmla="*/ 106640 h 659959"/>
                <a:gd name="connsiteX2" fmla="*/ 512461 w 586886"/>
                <a:gd name="connsiteY2" fmla="*/ 10087 h 659959"/>
                <a:gd name="connsiteX3" fmla="*/ 583017 w 586886"/>
                <a:gd name="connsiteY3" fmla="*/ 10087 h 659959"/>
                <a:gd name="connsiteX4" fmla="*/ 557023 w 586886"/>
                <a:gd name="connsiteY4" fmla="*/ 73218 h 659959"/>
                <a:gd name="connsiteX5" fmla="*/ 386203 w 586886"/>
                <a:gd name="connsiteY5" fmla="*/ 232901 h 659959"/>
                <a:gd name="connsiteX6" fmla="*/ 163393 w 586886"/>
                <a:gd name="connsiteY6" fmla="*/ 444573 h 659959"/>
                <a:gd name="connsiteX7" fmla="*/ 0 w 586886"/>
                <a:gd name="connsiteY7" fmla="*/ 659959 h 659959"/>
                <a:gd name="connsiteX0" fmla="*/ 25994 w 586886"/>
                <a:gd name="connsiteY0" fmla="*/ 351734 h 659959"/>
                <a:gd name="connsiteX1" fmla="*/ 352781 w 586886"/>
                <a:gd name="connsiteY1" fmla="*/ 106640 h 659959"/>
                <a:gd name="connsiteX2" fmla="*/ 512461 w 586886"/>
                <a:gd name="connsiteY2" fmla="*/ 10087 h 659959"/>
                <a:gd name="connsiteX3" fmla="*/ 583017 w 586886"/>
                <a:gd name="connsiteY3" fmla="*/ 10087 h 659959"/>
                <a:gd name="connsiteX4" fmla="*/ 557023 w 586886"/>
                <a:gd name="connsiteY4" fmla="*/ 73218 h 659959"/>
                <a:gd name="connsiteX5" fmla="*/ 386203 w 586886"/>
                <a:gd name="connsiteY5" fmla="*/ 232901 h 659959"/>
                <a:gd name="connsiteX6" fmla="*/ 163393 w 586886"/>
                <a:gd name="connsiteY6" fmla="*/ 444573 h 659959"/>
                <a:gd name="connsiteX7" fmla="*/ 0 w 586886"/>
                <a:gd name="connsiteY7" fmla="*/ 659959 h 659959"/>
                <a:gd name="connsiteX0" fmla="*/ 40848 w 586886"/>
                <a:gd name="connsiteY0" fmla="*/ 351734 h 659959"/>
                <a:gd name="connsiteX1" fmla="*/ 352781 w 586886"/>
                <a:gd name="connsiteY1" fmla="*/ 106640 h 659959"/>
                <a:gd name="connsiteX2" fmla="*/ 512461 w 586886"/>
                <a:gd name="connsiteY2" fmla="*/ 10087 h 659959"/>
                <a:gd name="connsiteX3" fmla="*/ 583017 w 586886"/>
                <a:gd name="connsiteY3" fmla="*/ 10087 h 659959"/>
                <a:gd name="connsiteX4" fmla="*/ 557023 w 586886"/>
                <a:gd name="connsiteY4" fmla="*/ 73218 h 659959"/>
                <a:gd name="connsiteX5" fmla="*/ 386203 w 586886"/>
                <a:gd name="connsiteY5" fmla="*/ 232901 h 659959"/>
                <a:gd name="connsiteX6" fmla="*/ 163393 w 586886"/>
                <a:gd name="connsiteY6" fmla="*/ 444573 h 659959"/>
                <a:gd name="connsiteX7" fmla="*/ 0 w 586886"/>
                <a:gd name="connsiteY7" fmla="*/ 659959 h 659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6886" h="659959">
                  <a:moveTo>
                    <a:pt x="40848" y="351734"/>
                  </a:moveTo>
                  <a:cubicBezTo>
                    <a:pt x="157513" y="260752"/>
                    <a:pt x="274179" y="163581"/>
                    <a:pt x="352781" y="106640"/>
                  </a:cubicBezTo>
                  <a:cubicBezTo>
                    <a:pt x="431383" y="49699"/>
                    <a:pt x="474088" y="26179"/>
                    <a:pt x="512461" y="10087"/>
                  </a:cubicBezTo>
                  <a:cubicBezTo>
                    <a:pt x="550834" y="-6005"/>
                    <a:pt x="575590" y="-435"/>
                    <a:pt x="583017" y="10087"/>
                  </a:cubicBezTo>
                  <a:cubicBezTo>
                    <a:pt x="590444" y="20609"/>
                    <a:pt x="589825" y="36082"/>
                    <a:pt x="557023" y="73218"/>
                  </a:cubicBezTo>
                  <a:cubicBezTo>
                    <a:pt x="524221" y="110354"/>
                    <a:pt x="386203" y="232901"/>
                    <a:pt x="386203" y="232901"/>
                  </a:cubicBezTo>
                  <a:cubicBezTo>
                    <a:pt x="320598" y="294793"/>
                    <a:pt x="227760" y="373397"/>
                    <a:pt x="163393" y="444573"/>
                  </a:cubicBezTo>
                  <a:cubicBezTo>
                    <a:pt x="99026" y="515749"/>
                    <a:pt x="0" y="659959"/>
                    <a:pt x="0" y="659959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829678" y="3932651"/>
              <a:ext cx="449332" cy="282229"/>
            </a:xfrm>
            <a:custGeom>
              <a:avLst/>
              <a:gdLst>
                <a:gd name="connsiteX0" fmla="*/ 449332 w 449332"/>
                <a:gd name="connsiteY0" fmla="*/ 0 h 293370"/>
                <a:gd name="connsiteX1" fmla="*/ 152253 w 449332"/>
                <a:gd name="connsiteY1" fmla="*/ 196818 h 293370"/>
                <a:gd name="connsiteX2" fmla="*/ 0 w 449332"/>
                <a:gd name="connsiteY2" fmla="*/ 293370 h 293370"/>
                <a:gd name="connsiteX0" fmla="*/ 449332 w 449332"/>
                <a:gd name="connsiteY0" fmla="*/ 0 h 282229"/>
                <a:gd name="connsiteX1" fmla="*/ 152253 w 449332"/>
                <a:gd name="connsiteY1" fmla="*/ 185677 h 282229"/>
                <a:gd name="connsiteX2" fmla="*/ 0 w 449332"/>
                <a:gd name="connsiteY2" fmla="*/ 282229 h 282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9332" h="282229">
                  <a:moveTo>
                    <a:pt x="449332" y="0"/>
                  </a:moveTo>
                  <a:lnTo>
                    <a:pt x="152253" y="185677"/>
                  </a:lnTo>
                  <a:lnTo>
                    <a:pt x="0" y="282229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07507" y="3569982"/>
            <a:ext cx="1004592" cy="1137340"/>
            <a:chOff x="5907507" y="3569982"/>
            <a:chExt cx="1004592" cy="1137340"/>
          </a:xfrm>
        </p:grpSpPr>
        <p:sp>
          <p:nvSpPr>
            <p:cNvPr id="16" name="Freeform 15"/>
            <p:cNvSpPr/>
            <p:nvPr/>
          </p:nvSpPr>
          <p:spPr>
            <a:xfrm>
              <a:off x="6532399" y="3569982"/>
              <a:ext cx="379700" cy="658760"/>
            </a:xfrm>
            <a:custGeom>
              <a:avLst/>
              <a:gdLst>
                <a:gd name="connsiteX0" fmla="*/ 360745 w 379700"/>
                <a:gd name="connsiteY0" fmla="*/ 0 h 658760"/>
                <a:gd name="connsiteX1" fmla="*/ 139609 w 379700"/>
                <a:gd name="connsiteY1" fmla="*/ 328565 h 658760"/>
                <a:gd name="connsiteX2" fmla="*/ 609 w 379700"/>
                <a:gd name="connsiteY2" fmla="*/ 606581 h 658760"/>
                <a:gd name="connsiteX3" fmla="*/ 95382 w 379700"/>
                <a:gd name="connsiteY3" fmla="*/ 657130 h 658760"/>
                <a:gd name="connsiteX4" fmla="*/ 247018 w 379700"/>
                <a:gd name="connsiteY4" fmla="*/ 581307 h 658760"/>
                <a:gd name="connsiteX5" fmla="*/ 379700 w 379700"/>
                <a:gd name="connsiteY5" fmla="*/ 442299 h 65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700" h="658760">
                  <a:moveTo>
                    <a:pt x="360745" y="0"/>
                  </a:moveTo>
                  <a:cubicBezTo>
                    <a:pt x="280188" y="113734"/>
                    <a:pt x="199632" y="227468"/>
                    <a:pt x="139609" y="328565"/>
                  </a:cubicBezTo>
                  <a:cubicBezTo>
                    <a:pt x="79586" y="429662"/>
                    <a:pt x="7980" y="551820"/>
                    <a:pt x="609" y="606581"/>
                  </a:cubicBezTo>
                  <a:cubicBezTo>
                    <a:pt x="-6762" y="661342"/>
                    <a:pt x="54314" y="661342"/>
                    <a:pt x="95382" y="657130"/>
                  </a:cubicBezTo>
                  <a:cubicBezTo>
                    <a:pt x="136450" y="652918"/>
                    <a:pt x="199632" y="617112"/>
                    <a:pt x="247018" y="581307"/>
                  </a:cubicBezTo>
                  <a:cubicBezTo>
                    <a:pt x="294404" y="545502"/>
                    <a:pt x="337052" y="493900"/>
                    <a:pt x="379700" y="442299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907507" y="4214475"/>
              <a:ext cx="619183" cy="492847"/>
            </a:xfrm>
            <a:custGeom>
              <a:avLst/>
              <a:gdLst>
                <a:gd name="connsiteX0" fmla="*/ 0 w 619183"/>
                <a:gd name="connsiteY0" fmla="*/ 492847 h 492847"/>
                <a:gd name="connsiteX1" fmla="*/ 278001 w 619183"/>
                <a:gd name="connsiteY1" fmla="*/ 296972 h 492847"/>
                <a:gd name="connsiteX2" fmla="*/ 619183 w 619183"/>
                <a:gd name="connsiteY2" fmla="*/ 0 h 49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83" h="492847">
                  <a:moveTo>
                    <a:pt x="0" y="492847"/>
                  </a:moveTo>
                  <a:cubicBezTo>
                    <a:pt x="87402" y="435980"/>
                    <a:pt x="174804" y="379113"/>
                    <a:pt x="278001" y="296972"/>
                  </a:cubicBezTo>
                  <a:cubicBezTo>
                    <a:pt x="381198" y="214831"/>
                    <a:pt x="619183" y="0"/>
                    <a:pt x="619183" y="0"/>
                  </a:cubicBezTo>
                </a:path>
              </a:pathLst>
            </a:cu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2332284" y="4623639"/>
            <a:ext cx="112358" cy="54475"/>
          </a:xfrm>
          <a:prstGeom prst="line">
            <a:avLst/>
          </a:prstGeom>
          <a:ln w="9525" cmpd="sng">
            <a:solidFill>
              <a:srgbClr val="FF0000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-593085" y="5857443"/>
            <a:ext cx="407218" cy="407221"/>
          </a:xfrm>
          <a:custGeom>
            <a:avLst/>
            <a:gdLst>
              <a:gd name="connsiteX0" fmla="*/ 0 w 415385"/>
              <a:gd name="connsiteY0" fmla="*/ 435807 h 435807"/>
              <a:gd name="connsiteX1" fmla="*/ 200883 w 415385"/>
              <a:gd name="connsiteY1" fmla="*/ 241737 h 435807"/>
              <a:gd name="connsiteX2" fmla="*/ 367718 w 415385"/>
              <a:gd name="connsiteY2" fmla="*/ 91928 h 435807"/>
              <a:gd name="connsiteX3" fmla="*/ 415385 w 415385"/>
              <a:gd name="connsiteY3" fmla="*/ 0 h 435807"/>
              <a:gd name="connsiteX0" fmla="*/ 0 w 419468"/>
              <a:gd name="connsiteY0" fmla="*/ 415388 h 415388"/>
              <a:gd name="connsiteX1" fmla="*/ 200883 w 419468"/>
              <a:gd name="connsiteY1" fmla="*/ 221318 h 415388"/>
              <a:gd name="connsiteX2" fmla="*/ 367718 w 419468"/>
              <a:gd name="connsiteY2" fmla="*/ 71509 h 415388"/>
              <a:gd name="connsiteX3" fmla="*/ 419468 w 419468"/>
              <a:gd name="connsiteY3" fmla="*/ 0 h 415388"/>
              <a:gd name="connsiteX0" fmla="*/ 0 w 407218"/>
              <a:gd name="connsiteY0" fmla="*/ 407221 h 407221"/>
              <a:gd name="connsiteX1" fmla="*/ 200883 w 407218"/>
              <a:gd name="connsiteY1" fmla="*/ 213151 h 407221"/>
              <a:gd name="connsiteX2" fmla="*/ 367718 w 407218"/>
              <a:gd name="connsiteY2" fmla="*/ 63342 h 407221"/>
              <a:gd name="connsiteX3" fmla="*/ 407218 w 407218"/>
              <a:gd name="connsiteY3" fmla="*/ 0 h 40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218" h="407221">
                <a:moveTo>
                  <a:pt x="0" y="407221"/>
                </a:moveTo>
                <a:cubicBezTo>
                  <a:pt x="69798" y="338842"/>
                  <a:pt x="139597" y="270464"/>
                  <a:pt x="200883" y="213151"/>
                </a:cubicBezTo>
                <a:cubicBezTo>
                  <a:pt x="262169" y="155838"/>
                  <a:pt x="333329" y="98867"/>
                  <a:pt x="367718" y="63342"/>
                </a:cubicBezTo>
                <a:cubicBezTo>
                  <a:pt x="402107" y="27817"/>
                  <a:pt x="407218" y="0"/>
                  <a:pt x="407218" y="0"/>
                </a:cubicBezTo>
              </a:path>
            </a:pathLst>
          </a:custGeom>
          <a:ln>
            <a:solidFill>
              <a:schemeClr val="bg1">
                <a:alpha val="39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4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pressure sound wave</a:t>
            </a:r>
          </a:p>
        </p:txBody>
      </p:sp>
      <p:pic>
        <p:nvPicPr>
          <p:cNvPr id="4" name="Image 3"/>
          <p:cNvPicPr/>
          <p:nvPr/>
        </p:nvPicPr>
        <p:blipFill rotWithShape="1">
          <a:blip r:embed="rId2"/>
          <a:srcRect b="49111"/>
          <a:stretch/>
        </p:blipFill>
        <p:spPr>
          <a:xfrm>
            <a:off x="215308" y="1796147"/>
            <a:ext cx="8746382" cy="2058028"/>
          </a:xfrm>
          <a:prstGeom prst="rect">
            <a:avLst/>
          </a:prstGeom>
        </p:spPr>
      </p:pic>
      <p:pic>
        <p:nvPicPr>
          <p:cNvPr id="5" name="Image 3"/>
          <p:cNvPicPr/>
          <p:nvPr/>
        </p:nvPicPr>
        <p:blipFill rotWithShape="1">
          <a:blip r:embed="rId2"/>
          <a:srcRect t="49851"/>
          <a:stretch/>
        </p:blipFill>
        <p:spPr>
          <a:xfrm>
            <a:off x="231973" y="4008771"/>
            <a:ext cx="8746382" cy="202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49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pic>
        <p:nvPicPr>
          <p:cNvPr id="4" name="Image 5">
            <a:extLst>
              <a:ext uri="{FF2B5EF4-FFF2-40B4-BE49-F238E27FC236}">
                <a16:creationId xmlns="" xmlns:a16="http://schemas.microsoft.com/office/drawing/2014/main" id="{91F1B377-408F-F84A-B6FD-65C56C451A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88" b="2212"/>
          <a:stretch/>
        </p:blipFill>
        <p:spPr>
          <a:xfrm>
            <a:off x="382856" y="1683469"/>
            <a:ext cx="8465757" cy="2016014"/>
          </a:xfrm>
          <a:prstGeom prst="rect">
            <a:avLst/>
          </a:prstGeom>
        </p:spPr>
      </p:pic>
      <p:pic>
        <p:nvPicPr>
          <p:cNvPr id="5" name="Image 6">
            <a:extLst>
              <a:ext uri="{FF2B5EF4-FFF2-40B4-BE49-F238E27FC236}">
                <a16:creationId xmlns="" xmlns:a16="http://schemas.microsoft.com/office/drawing/2014/main" id="{F88614CB-9F98-394F-8D78-D3A1A1357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96" y="4342109"/>
            <a:ext cx="8603953" cy="230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6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pic>
        <p:nvPicPr>
          <p:cNvPr id="56" name="Image 7">
            <a:extLst>
              <a:ext uri="{FF2B5EF4-FFF2-40B4-BE49-F238E27FC236}">
                <a16:creationId xmlns="" xmlns:a16="http://schemas.microsoft.com/office/drawing/2014/main" id="{AF7BFEB3-2B63-C34B-86FA-978EC88B2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44" y="1404353"/>
            <a:ext cx="7638599" cy="937201"/>
          </a:xfrm>
          <a:prstGeom prst="rect">
            <a:avLst/>
          </a:prstGeom>
        </p:spPr>
      </p:pic>
      <p:grpSp>
        <p:nvGrpSpPr>
          <p:cNvPr id="57" name="Groupe 15">
            <a:extLst>
              <a:ext uri="{FF2B5EF4-FFF2-40B4-BE49-F238E27FC236}">
                <a16:creationId xmlns="" xmlns:a16="http://schemas.microsoft.com/office/drawing/2014/main" id="{43511794-3CF6-C44F-B8CF-7497F2689F39}"/>
              </a:ext>
            </a:extLst>
          </p:cNvPr>
          <p:cNvGrpSpPr/>
          <p:nvPr/>
        </p:nvGrpSpPr>
        <p:grpSpPr>
          <a:xfrm>
            <a:off x="649123" y="2471634"/>
            <a:ext cx="7694789" cy="1570310"/>
            <a:chOff x="350841" y="1405968"/>
            <a:chExt cx="7694789" cy="1570310"/>
          </a:xfrm>
        </p:grpSpPr>
        <p:pic>
          <p:nvPicPr>
            <p:cNvPr id="58" name="Image 4">
              <a:extLst>
                <a:ext uri="{FF2B5EF4-FFF2-40B4-BE49-F238E27FC236}">
                  <a16:creationId xmlns="" xmlns:a16="http://schemas.microsoft.com/office/drawing/2014/main" id="{2A9B1ADF-BA1B-7049-863C-9F9CAD4EB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610" t="21712" r="12851" b="23164"/>
            <a:stretch/>
          </p:blipFill>
          <p:spPr>
            <a:xfrm>
              <a:off x="723292" y="2233005"/>
              <a:ext cx="6859530" cy="743273"/>
            </a:xfrm>
            <a:prstGeom prst="rect">
              <a:avLst/>
            </a:prstGeom>
          </p:spPr>
        </p:pic>
        <p:pic>
          <p:nvPicPr>
            <p:cNvPr id="59" name="Image 5">
              <a:extLst>
                <a:ext uri="{FF2B5EF4-FFF2-40B4-BE49-F238E27FC236}">
                  <a16:creationId xmlns="" xmlns:a16="http://schemas.microsoft.com/office/drawing/2014/main" id="{1B278327-F667-D340-80BC-7A66B2901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380" t="20359" r="12962" b="25665"/>
            <a:stretch/>
          </p:blipFill>
          <p:spPr>
            <a:xfrm>
              <a:off x="520117" y="1516330"/>
              <a:ext cx="7062705" cy="727806"/>
            </a:xfrm>
            <a:prstGeom prst="rect">
              <a:avLst/>
            </a:prstGeom>
          </p:spPr>
        </p:pic>
        <p:sp>
          <p:nvSpPr>
            <p:cNvPr id="60" name="ZoneTexte 9">
              <a:extLst>
                <a:ext uri="{FF2B5EF4-FFF2-40B4-BE49-F238E27FC236}">
                  <a16:creationId xmlns="" xmlns:a16="http://schemas.microsoft.com/office/drawing/2014/main" id="{964C3719-3D27-9243-8594-9865716A58C6}"/>
                </a:ext>
              </a:extLst>
            </p:cNvPr>
            <p:cNvSpPr txBox="1"/>
            <p:nvPr/>
          </p:nvSpPr>
          <p:spPr>
            <a:xfrm rot="16200000">
              <a:off x="164190" y="1702981"/>
              <a:ext cx="711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kern="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Z</a:t>
              </a:r>
              <a:r>
                <a:rPr lang="fr-FR" sz="1600" kern="0" baseline="-2500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j</a:t>
              </a:r>
              <a:r>
                <a:rPr lang="fr-FR" sz="1600" kern="0" dirty="0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/Z</a:t>
              </a:r>
              <a:r>
                <a:rPr lang="fr-FR" sz="1600" kern="0" baseline="-25000" dirty="0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0</a:t>
              </a:r>
              <a:endParaRPr lang="fr-FR" sz="1100" kern="0" baseline="-25000" dirty="0">
                <a:solidFill>
                  <a:sysClr val="windowText" lastClr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1" name="ZoneTexte 10">
              <a:extLst>
                <a:ext uri="{FF2B5EF4-FFF2-40B4-BE49-F238E27FC236}">
                  <a16:creationId xmlns="" xmlns:a16="http://schemas.microsoft.com/office/drawing/2014/main" id="{DD55AFFF-41D7-AA4A-A2E5-2685E39E6D22}"/>
                </a:ext>
              </a:extLst>
            </p:cNvPr>
            <p:cNvSpPr txBox="1"/>
            <p:nvPr/>
          </p:nvSpPr>
          <p:spPr>
            <a:xfrm rot="16200000">
              <a:off x="272742" y="2435363"/>
              <a:ext cx="4947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kern="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p</a:t>
              </a:r>
              <a:r>
                <a:rPr lang="fr-FR" sz="1600" kern="0" baseline="-2500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j</a:t>
              </a:r>
              <a:endParaRPr lang="fr-FR" sz="1100" kern="0" baseline="-25000" dirty="0">
                <a:solidFill>
                  <a:sysClr val="windowText" lastClr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2" name="ZoneTexte 13">
              <a:extLst>
                <a:ext uri="{FF2B5EF4-FFF2-40B4-BE49-F238E27FC236}">
                  <a16:creationId xmlns="" xmlns:a16="http://schemas.microsoft.com/office/drawing/2014/main" id="{D0330694-B545-2141-80F5-C3085CD206CF}"/>
                </a:ext>
              </a:extLst>
            </p:cNvPr>
            <p:cNvSpPr txBox="1"/>
            <p:nvPr/>
          </p:nvSpPr>
          <p:spPr>
            <a:xfrm rot="16200000">
              <a:off x="7106587" y="2037234"/>
              <a:ext cx="15703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rgbClr val="14345F"/>
                  </a:solidFill>
                  <a:latin typeface="Arial" charset="0"/>
                  <a:cs typeface="Arial" charset="0"/>
                </a:rPr>
                <a:t>HERMITIAN</a:t>
              </a:r>
              <a:endParaRPr lang="fr-FR" sz="1400" kern="0" dirty="0">
                <a:solidFill>
                  <a:srgbClr val="14345F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63" name="Groupe 16">
            <a:extLst>
              <a:ext uri="{FF2B5EF4-FFF2-40B4-BE49-F238E27FC236}">
                <a16:creationId xmlns="" xmlns:a16="http://schemas.microsoft.com/office/drawing/2014/main" id="{42D26263-1D52-1748-89D6-781280006BC8}"/>
              </a:ext>
            </a:extLst>
          </p:cNvPr>
          <p:cNvGrpSpPr/>
          <p:nvPr/>
        </p:nvGrpSpPr>
        <p:grpSpPr>
          <a:xfrm>
            <a:off x="649122" y="4097158"/>
            <a:ext cx="7694791" cy="1686926"/>
            <a:chOff x="350840" y="2976277"/>
            <a:chExt cx="7694791" cy="1686926"/>
          </a:xfrm>
        </p:grpSpPr>
        <p:pic>
          <p:nvPicPr>
            <p:cNvPr id="64" name="Image 6">
              <a:extLst>
                <a:ext uri="{FF2B5EF4-FFF2-40B4-BE49-F238E27FC236}">
                  <a16:creationId xmlns="" xmlns:a16="http://schemas.microsoft.com/office/drawing/2014/main" id="{20473965-82B4-B547-A67C-E225403DD6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610" t="25654" r="12851" b="24058"/>
            <a:stretch/>
          </p:blipFill>
          <p:spPr>
            <a:xfrm>
              <a:off x="730074" y="3949260"/>
              <a:ext cx="6859530" cy="678083"/>
            </a:xfrm>
            <a:prstGeom prst="rect">
              <a:avLst/>
            </a:prstGeom>
          </p:spPr>
        </p:pic>
        <p:pic>
          <p:nvPicPr>
            <p:cNvPr id="65" name="Image 8">
              <a:extLst>
                <a:ext uri="{FF2B5EF4-FFF2-40B4-BE49-F238E27FC236}">
                  <a16:creationId xmlns="" xmlns:a16="http://schemas.microsoft.com/office/drawing/2014/main" id="{1A370897-31B1-9945-B0CA-2A6EA40BAB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761" t="11598" r="12769" b="28396"/>
            <a:stretch/>
          </p:blipFill>
          <p:spPr>
            <a:xfrm>
              <a:off x="730074" y="3069759"/>
              <a:ext cx="6845966" cy="808291"/>
            </a:xfrm>
            <a:prstGeom prst="rect">
              <a:avLst/>
            </a:prstGeom>
          </p:spPr>
        </p:pic>
        <p:sp>
          <p:nvSpPr>
            <p:cNvPr id="66" name="ZoneTexte 11">
              <a:extLst>
                <a:ext uri="{FF2B5EF4-FFF2-40B4-BE49-F238E27FC236}">
                  <a16:creationId xmlns="" xmlns:a16="http://schemas.microsoft.com/office/drawing/2014/main" id="{9ED8A3FC-C0C1-A04F-B38A-C01954337046}"/>
                </a:ext>
              </a:extLst>
            </p:cNvPr>
            <p:cNvSpPr txBox="1"/>
            <p:nvPr/>
          </p:nvSpPr>
          <p:spPr>
            <a:xfrm rot="16200000">
              <a:off x="164189" y="3354238"/>
              <a:ext cx="711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kern="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Z</a:t>
              </a:r>
              <a:r>
                <a:rPr lang="fr-FR" sz="1600" kern="0" baseline="-2500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j</a:t>
              </a:r>
              <a:r>
                <a:rPr lang="fr-FR" sz="1600" kern="0" dirty="0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/Z</a:t>
              </a:r>
              <a:r>
                <a:rPr lang="fr-FR" sz="1600" kern="0" baseline="-25000" dirty="0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0</a:t>
              </a:r>
              <a:endParaRPr lang="fr-FR" sz="1100" kern="0" baseline="-25000" dirty="0">
                <a:solidFill>
                  <a:sysClr val="windowText" lastClr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7" name="ZoneTexte 12">
              <a:extLst>
                <a:ext uri="{FF2B5EF4-FFF2-40B4-BE49-F238E27FC236}">
                  <a16:creationId xmlns="" xmlns:a16="http://schemas.microsoft.com/office/drawing/2014/main" id="{56E7AFBA-153B-BE49-A1B4-F2C5AD406B3F}"/>
                </a:ext>
              </a:extLst>
            </p:cNvPr>
            <p:cNvSpPr txBox="1"/>
            <p:nvPr/>
          </p:nvSpPr>
          <p:spPr>
            <a:xfrm rot="16200000">
              <a:off x="272741" y="4086620"/>
              <a:ext cx="4947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kern="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p</a:t>
              </a:r>
              <a:r>
                <a:rPr lang="fr-FR" sz="1600" kern="0" baseline="-25000" dirty="0" err="1">
                  <a:solidFill>
                    <a:sysClr val="windowText" lastClr="000000"/>
                  </a:solidFill>
                  <a:latin typeface="Arial" charset="0"/>
                  <a:cs typeface="Arial" charset="0"/>
                </a:rPr>
                <a:t>j</a:t>
              </a:r>
              <a:endParaRPr lang="fr-FR" sz="1100" kern="0" baseline="-25000" dirty="0">
                <a:solidFill>
                  <a:sysClr val="windowText" lastClr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8" name="ZoneTexte 14">
              <a:extLst>
                <a:ext uri="{FF2B5EF4-FFF2-40B4-BE49-F238E27FC236}">
                  <a16:creationId xmlns="" xmlns:a16="http://schemas.microsoft.com/office/drawing/2014/main" id="{3D9A7EAC-073F-0245-91E0-FE14610B1460}"/>
                </a:ext>
              </a:extLst>
            </p:cNvPr>
            <p:cNvSpPr txBox="1"/>
            <p:nvPr/>
          </p:nvSpPr>
          <p:spPr>
            <a:xfrm rot="16200000">
              <a:off x="7048280" y="3665851"/>
              <a:ext cx="16869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rgbClr val="D70015">
                      <a:lumMod val="75000"/>
                    </a:srgbClr>
                  </a:solidFill>
                  <a:latin typeface="Arial" charset="0"/>
                  <a:cs typeface="Arial" charset="0"/>
                </a:rPr>
                <a:t>NON- </a:t>
              </a:r>
              <a:r>
                <a:rPr lang="fr-FR" sz="1400" kern="0" dirty="0" smtClean="0">
                  <a:solidFill>
                    <a:srgbClr val="D70015">
                      <a:lumMod val="75000"/>
                    </a:srgbClr>
                  </a:solidFill>
                  <a:latin typeface="Arial" charset="0"/>
                  <a:cs typeface="Arial" charset="0"/>
                </a:rPr>
                <a:t>HERMITIAN</a:t>
              </a:r>
              <a:endParaRPr lang="fr-FR" sz="1400" kern="0" dirty="0">
                <a:solidFill>
                  <a:srgbClr val="D70015">
                    <a:lumMod val="75000"/>
                  </a:srgb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95467" y="5970903"/>
            <a:ext cx="89160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Rivet,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Brandstötter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Lissek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Makris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Rotter,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Fleury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is-IS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/>
            </a:r>
            <a:br>
              <a:rPr lang="is-IS" sz="2000" dirty="0" smtClean="0">
                <a:solidFill>
                  <a:srgbClr val="FF6600"/>
                </a:solidFill>
                <a:latin typeface="Calibri"/>
                <a:cs typeface="Arial" charset="0"/>
              </a:rPr>
            </a:br>
            <a:r>
              <a:rPr lang="is-IS" sz="2000" dirty="0">
                <a:solidFill>
                  <a:srgbClr val="FF6600"/>
                </a:solidFill>
                <a:latin typeface="Calibri"/>
                <a:cs typeface="Arial" charset="0"/>
              </a:rPr>
              <a:t>Nature Physics  14, 942 (2018).</a:t>
            </a:r>
            <a:endParaRPr lang="is-IS" sz="2000" dirty="0">
              <a:solidFill>
                <a:srgbClr val="FF6600"/>
              </a:solidFill>
              <a:latin typeface="Calibri"/>
              <a:cs typeface="Arial" charset="0"/>
            </a:endParaRPr>
          </a:p>
          <a:p>
            <a:pPr algn="ctr"/>
            <a:endParaRPr lang="en-US" sz="2000" dirty="0">
              <a:solidFill>
                <a:srgbClr val="FF6600"/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1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Broadband invisible disorder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71" y="1465525"/>
            <a:ext cx="2698949" cy="6726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127" y="1136929"/>
            <a:ext cx="2379013" cy="1197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466" y="2285888"/>
            <a:ext cx="6389636" cy="44880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57533" y="1242766"/>
            <a:ext cx="66250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Brandstötter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endParaRPr lang="de-AT" sz="2000" dirty="0" smtClean="0">
              <a:solidFill>
                <a:srgbClr val="FF6600"/>
              </a:solidFill>
              <a:latin typeface="Calibri"/>
              <a:cs typeface="Arial" charset="0"/>
            </a:endParaRPr>
          </a:p>
          <a:p>
            <a:pPr algn="ctr"/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Makris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, </a:t>
            </a:r>
            <a:r>
              <a:rPr lang="de-AT" sz="2000" dirty="0" err="1" smtClean="0">
                <a:solidFill>
                  <a:srgbClr val="FF6600"/>
                </a:solidFill>
                <a:latin typeface="Calibri"/>
                <a:cs typeface="Arial" charset="0"/>
              </a:rPr>
              <a:t>and</a:t>
            </a:r>
            <a:r>
              <a:rPr lang="de-AT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 Rotter</a:t>
            </a:r>
          </a:p>
          <a:p>
            <a:pPr algn="ctr"/>
            <a:r>
              <a:rPr lang="nb-NO" sz="2000" dirty="0" smtClean="0">
                <a:solidFill>
                  <a:srgbClr val="FF6600"/>
                </a:solidFill>
                <a:latin typeface="Calibri"/>
                <a:cs typeface="Arial" charset="0"/>
              </a:rPr>
              <a:t>arXiv</a:t>
            </a:r>
            <a:r>
              <a:rPr lang="nb-NO" sz="2000" dirty="0">
                <a:solidFill>
                  <a:srgbClr val="FF6600"/>
                </a:solidFill>
                <a:latin typeface="Calibri"/>
                <a:cs typeface="Arial" charset="0"/>
              </a:rPr>
              <a:t>:1811.04839</a:t>
            </a:r>
            <a:endParaRPr lang="en-US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4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pressure sound wave</a:t>
            </a:r>
            <a:endParaRPr lang="en-US" dirty="0"/>
          </a:p>
        </p:txBody>
      </p:sp>
      <p:grpSp>
        <p:nvGrpSpPr>
          <p:cNvPr id="44" name="Groupe 4">
            <a:extLst>
              <a:ext uri="{FF2B5EF4-FFF2-40B4-BE49-F238E27FC236}">
                <a16:creationId xmlns="" xmlns:a16="http://schemas.microsoft.com/office/drawing/2014/main" id="{F093C86E-75CA-8649-9F8C-15655E21E367}"/>
              </a:ext>
            </a:extLst>
          </p:cNvPr>
          <p:cNvGrpSpPr>
            <a:grpSpLocks noChangeAspect="1"/>
          </p:cNvGrpSpPr>
          <p:nvPr/>
        </p:nvGrpSpPr>
        <p:grpSpPr>
          <a:xfrm>
            <a:off x="1344114" y="1164796"/>
            <a:ext cx="6696724" cy="1932352"/>
            <a:chOff x="1699113" y="502064"/>
            <a:chExt cx="9122112" cy="2632204"/>
          </a:xfrm>
        </p:grpSpPr>
        <p:pic>
          <p:nvPicPr>
            <p:cNvPr id="45" name="Image 5">
              <a:extLst>
                <a:ext uri="{FF2B5EF4-FFF2-40B4-BE49-F238E27FC236}">
                  <a16:creationId xmlns="" xmlns:a16="http://schemas.microsoft.com/office/drawing/2014/main" id="{BCD900A8-439D-A74A-B90F-01572130E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9113" y="1229017"/>
              <a:ext cx="9122112" cy="1905251"/>
            </a:xfrm>
            <a:prstGeom prst="rect">
              <a:avLst/>
            </a:prstGeom>
          </p:spPr>
        </p:pic>
        <p:sp>
          <p:nvSpPr>
            <p:cNvPr id="46" name="ZoneTexte 6">
              <a:extLst>
                <a:ext uri="{FF2B5EF4-FFF2-40B4-BE49-F238E27FC236}">
                  <a16:creationId xmlns="" xmlns:a16="http://schemas.microsoft.com/office/drawing/2014/main" id="{090AFCC6-6344-7C4A-A3E7-5C45E795D7E3}"/>
                </a:ext>
              </a:extLst>
            </p:cNvPr>
            <p:cNvSpPr txBox="1"/>
            <p:nvPr/>
          </p:nvSpPr>
          <p:spPr>
            <a:xfrm>
              <a:off x="2676603" y="707542"/>
              <a:ext cx="1813979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enlarged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</a:p>
          </p:txBody>
        </p:sp>
        <p:sp>
          <p:nvSpPr>
            <p:cNvPr id="47" name="ZoneTexte 7">
              <a:extLst>
                <a:ext uri="{FF2B5EF4-FFF2-40B4-BE49-F238E27FC236}">
                  <a16:creationId xmlns="" xmlns:a16="http://schemas.microsoft.com/office/drawing/2014/main" id="{9B0F5CA3-7B39-3640-BF9C-1D5521631054}"/>
                </a:ext>
              </a:extLst>
            </p:cNvPr>
            <p:cNvSpPr txBox="1"/>
            <p:nvPr/>
          </p:nvSpPr>
          <p:spPr>
            <a:xfrm>
              <a:off x="3861329" y="1098297"/>
              <a:ext cx="1568327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educed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8" name="ZoneTexte 8">
              <a:extLst>
                <a:ext uri="{FF2B5EF4-FFF2-40B4-BE49-F238E27FC236}">
                  <a16:creationId xmlns="" xmlns:a16="http://schemas.microsoft.com/office/drawing/2014/main" id="{3E958073-80D1-8A43-90C7-EDE37F9F5823}"/>
                </a:ext>
              </a:extLst>
            </p:cNvPr>
            <p:cNvSpPr txBox="1"/>
            <p:nvPr/>
          </p:nvSpPr>
          <p:spPr>
            <a:xfrm>
              <a:off x="4780389" y="502064"/>
              <a:ext cx="1756201" cy="712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Helmholtz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resonator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9" name="ZoneTexte 9">
              <a:extLst>
                <a:ext uri="{FF2B5EF4-FFF2-40B4-BE49-F238E27FC236}">
                  <a16:creationId xmlns="" xmlns:a16="http://schemas.microsoft.com/office/drawing/2014/main" id="{1C3B6B18-2E0A-D545-81C1-619362621BF6}"/>
                </a:ext>
              </a:extLst>
            </p:cNvPr>
            <p:cNvSpPr txBox="1"/>
            <p:nvPr/>
          </p:nvSpPr>
          <p:spPr>
            <a:xfrm>
              <a:off x="6172416" y="1339435"/>
              <a:ext cx="1102704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rigid</a:t>
              </a:r>
              <a:endParaRPr lang="fr-FR" sz="1400" kern="0" dirty="0" smtClean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sphere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50" name="ZoneTexte 10">
              <a:extLst>
                <a:ext uri="{FF2B5EF4-FFF2-40B4-BE49-F238E27FC236}">
                  <a16:creationId xmlns="" xmlns:a16="http://schemas.microsoft.com/office/drawing/2014/main" id="{16432070-2667-474F-95A5-83576DB3BF1B}"/>
                </a:ext>
              </a:extLst>
            </p:cNvPr>
            <p:cNvSpPr txBox="1"/>
            <p:nvPr/>
          </p:nvSpPr>
          <p:spPr>
            <a:xfrm>
              <a:off x="7047087" y="1603973"/>
              <a:ext cx="1304888" cy="4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labyrinth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51" name="ZoneTexte 11">
              <a:extLst>
                <a:ext uri="{FF2B5EF4-FFF2-40B4-BE49-F238E27FC236}">
                  <a16:creationId xmlns="" xmlns:a16="http://schemas.microsoft.com/office/drawing/2014/main" id="{38771328-1D91-F648-BE09-83CE6A24424E}"/>
                </a:ext>
              </a:extLst>
            </p:cNvPr>
            <p:cNvSpPr txBox="1"/>
            <p:nvPr/>
          </p:nvSpPr>
          <p:spPr>
            <a:xfrm>
              <a:off x="8184428" y="1464045"/>
              <a:ext cx="1560158" cy="71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esistive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membranes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948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pressure sound wave</a:t>
            </a:r>
            <a:endParaRPr lang="en-US" dirty="0"/>
          </a:p>
        </p:txBody>
      </p:sp>
      <p:grpSp>
        <p:nvGrpSpPr>
          <p:cNvPr id="20" name="Groupe 17">
            <a:extLst>
              <a:ext uri="{FF2B5EF4-FFF2-40B4-BE49-F238E27FC236}">
                <a16:creationId xmlns="" xmlns:a16="http://schemas.microsoft.com/office/drawing/2014/main" id="{E7628D00-8B18-4948-85C8-91742E3F77FE}"/>
              </a:ext>
            </a:extLst>
          </p:cNvPr>
          <p:cNvGrpSpPr/>
          <p:nvPr/>
        </p:nvGrpSpPr>
        <p:grpSpPr>
          <a:xfrm>
            <a:off x="893216" y="3122482"/>
            <a:ext cx="7431964" cy="1336290"/>
            <a:chOff x="1091812" y="1279500"/>
            <a:chExt cx="10038698" cy="1883934"/>
          </a:xfrm>
        </p:grpSpPr>
        <p:pic>
          <p:nvPicPr>
            <p:cNvPr id="21" name="Image 18">
              <a:extLst>
                <a:ext uri="{FF2B5EF4-FFF2-40B4-BE49-F238E27FC236}">
                  <a16:creationId xmlns="" xmlns:a16="http://schemas.microsoft.com/office/drawing/2014/main" id="{B4CB0B63-8B9C-A74A-99AC-EFDA4BBCB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82405" y="1279500"/>
              <a:ext cx="8993442" cy="1883934"/>
            </a:xfrm>
            <a:prstGeom prst="rect">
              <a:avLst/>
            </a:prstGeom>
          </p:spPr>
        </p:pic>
        <p:sp>
          <p:nvSpPr>
            <p:cNvPr id="22" name="Flèche vers la droite 19">
              <a:extLst>
                <a:ext uri="{FF2B5EF4-FFF2-40B4-BE49-F238E27FC236}">
                  <a16:creationId xmlns="" xmlns:a16="http://schemas.microsoft.com/office/drawing/2014/main" id="{1C6CC906-ADE6-8B4D-ADB5-38C23E49EA5F}"/>
                </a:ext>
              </a:extLst>
            </p:cNvPr>
            <p:cNvSpPr/>
            <p:nvPr/>
          </p:nvSpPr>
          <p:spPr>
            <a:xfrm rot="343938">
              <a:off x="1098263" y="1525494"/>
              <a:ext cx="531028" cy="345665"/>
            </a:xfrm>
            <a:prstGeom prst="rightArrow">
              <a:avLst/>
            </a:prstGeom>
            <a:solidFill>
              <a:srgbClr val="14345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kern="0">
                <a:solidFill>
                  <a:srgbClr val="FFFFFF"/>
                </a:solidFill>
                <a:latin typeface="Arial Narrow"/>
                <a:cs typeface="Arial" charset="0"/>
              </a:endParaRPr>
            </a:p>
          </p:txBody>
        </p:sp>
        <p:sp>
          <p:nvSpPr>
            <p:cNvPr id="23" name="Flèche vers la droite 25">
              <a:extLst>
                <a:ext uri="{FF2B5EF4-FFF2-40B4-BE49-F238E27FC236}">
                  <a16:creationId xmlns="" xmlns:a16="http://schemas.microsoft.com/office/drawing/2014/main" id="{25ECCF99-CF25-E940-9A2E-1B4699509E88}"/>
                </a:ext>
              </a:extLst>
            </p:cNvPr>
            <p:cNvSpPr/>
            <p:nvPr/>
          </p:nvSpPr>
          <p:spPr>
            <a:xfrm rot="11163490">
              <a:off x="1091812" y="1944478"/>
              <a:ext cx="489614" cy="205696"/>
            </a:xfrm>
            <a:prstGeom prst="rightArrow">
              <a:avLst/>
            </a:prstGeom>
            <a:solidFill>
              <a:srgbClr val="14345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kern="0">
                <a:solidFill>
                  <a:srgbClr val="FFFFFF"/>
                </a:solidFill>
                <a:latin typeface="Arial Narrow"/>
                <a:cs typeface="Arial" charset="0"/>
              </a:endParaRPr>
            </a:p>
          </p:txBody>
        </p:sp>
        <p:sp>
          <p:nvSpPr>
            <p:cNvPr id="24" name="Flèche vers la droite 26">
              <a:extLst>
                <a:ext uri="{FF2B5EF4-FFF2-40B4-BE49-F238E27FC236}">
                  <a16:creationId xmlns="" xmlns:a16="http://schemas.microsoft.com/office/drawing/2014/main" id="{46289A45-6E4F-404A-9DAA-F2FF0CA62C96}"/>
                </a:ext>
              </a:extLst>
            </p:cNvPr>
            <p:cNvSpPr/>
            <p:nvPr/>
          </p:nvSpPr>
          <p:spPr>
            <a:xfrm rot="343938">
              <a:off x="10570830" y="2839672"/>
              <a:ext cx="559680" cy="105030"/>
            </a:xfrm>
            <a:prstGeom prst="rightArrow">
              <a:avLst/>
            </a:prstGeom>
            <a:solidFill>
              <a:srgbClr val="14345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kern="0">
                <a:solidFill>
                  <a:srgbClr val="FFFFFF"/>
                </a:solidFill>
                <a:latin typeface="Arial Narrow"/>
                <a:cs typeface="Arial" charset="0"/>
              </a:endParaRPr>
            </a:p>
          </p:txBody>
        </p:sp>
      </p:grpSp>
      <p:grpSp>
        <p:nvGrpSpPr>
          <p:cNvPr id="25" name="Groupe 27">
            <a:extLst>
              <a:ext uri="{FF2B5EF4-FFF2-40B4-BE49-F238E27FC236}">
                <a16:creationId xmlns="" xmlns:a16="http://schemas.microsoft.com/office/drawing/2014/main" id="{00B6ED31-5F47-0541-8FC6-67271524D3C9}"/>
              </a:ext>
            </a:extLst>
          </p:cNvPr>
          <p:cNvGrpSpPr>
            <a:grpSpLocks noChangeAspect="1"/>
          </p:cNvGrpSpPr>
          <p:nvPr/>
        </p:nvGrpSpPr>
        <p:grpSpPr>
          <a:xfrm>
            <a:off x="886529" y="4593662"/>
            <a:ext cx="7441336" cy="1400255"/>
            <a:chOff x="1099053" y="3405300"/>
            <a:chExt cx="10018575" cy="1885221"/>
          </a:xfrm>
        </p:grpSpPr>
        <p:pic>
          <p:nvPicPr>
            <p:cNvPr id="26" name="Image 28">
              <a:extLst>
                <a:ext uri="{FF2B5EF4-FFF2-40B4-BE49-F238E27FC236}">
                  <a16:creationId xmlns="" xmlns:a16="http://schemas.microsoft.com/office/drawing/2014/main" id="{52DBDA8B-959C-1B4A-AFD2-03029C3B0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68194" y="3406587"/>
              <a:ext cx="8993442" cy="1883934"/>
            </a:xfrm>
            <a:prstGeom prst="rect">
              <a:avLst/>
            </a:prstGeom>
          </p:spPr>
        </p:pic>
        <p:sp>
          <p:nvSpPr>
            <p:cNvPr id="27" name="Flèche vers la droite 29">
              <a:extLst>
                <a:ext uri="{FF2B5EF4-FFF2-40B4-BE49-F238E27FC236}">
                  <a16:creationId xmlns="" xmlns:a16="http://schemas.microsoft.com/office/drawing/2014/main" id="{35250FB0-46B5-B448-87A6-505F36788B5C}"/>
                </a:ext>
              </a:extLst>
            </p:cNvPr>
            <p:cNvSpPr/>
            <p:nvPr/>
          </p:nvSpPr>
          <p:spPr>
            <a:xfrm rot="362958">
              <a:off x="1099053" y="3899077"/>
              <a:ext cx="533916" cy="345665"/>
            </a:xfrm>
            <a:prstGeom prst="rightArrow">
              <a:avLst/>
            </a:prstGeom>
            <a:solidFill>
              <a:srgbClr val="D7001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kern="0">
                <a:solidFill>
                  <a:srgbClr val="FFFFFF"/>
                </a:solidFill>
                <a:latin typeface="Arial Narrow"/>
                <a:cs typeface="Arial" charset="0"/>
              </a:endParaRPr>
            </a:p>
          </p:txBody>
        </p:sp>
        <p:sp>
          <p:nvSpPr>
            <p:cNvPr id="28" name="Flèche vers la droite 30">
              <a:extLst>
                <a:ext uri="{FF2B5EF4-FFF2-40B4-BE49-F238E27FC236}">
                  <a16:creationId xmlns="" xmlns:a16="http://schemas.microsoft.com/office/drawing/2014/main" id="{EC7D9BBD-1B7C-5E4F-8248-66F541DC4EF7}"/>
                </a:ext>
              </a:extLst>
            </p:cNvPr>
            <p:cNvSpPr/>
            <p:nvPr/>
          </p:nvSpPr>
          <p:spPr>
            <a:xfrm rot="362958">
              <a:off x="10583712" y="4861905"/>
              <a:ext cx="533916" cy="345665"/>
            </a:xfrm>
            <a:prstGeom prst="rightArrow">
              <a:avLst/>
            </a:prstGeom>
            <a:solidFill>
              <a:srgbClr val="D70015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kern="0">
                <a:solidFill>
                  <a:srgbClr val="FFFFFF"/>
                </a:solidFill>
                <a:latin typeface="Arial Narrow"/>
                <a:cs typeface="Arial" charset="0"/>
              </a:endParaRPr>
            </a:p>
          </p:txBody>
        </p:sp>
        <p:sp>
          <p:nvSpPr>
            <p:cNvPr id="29" name="ZoneTexte 31">
              <a:extLst>
                <a:ext uri="{FF2B5EF4-FFF2-40B4-BE49-F238E27FC236}">
                  <a16:creationId xmlns="" xmlns:a16="http://schemas.microsoft.com/office/drawing/2014/main" id="{DD56A21B-0C14-7045-BC6E-17E3ABC0DE17}"/>
                </a:ext>
              </a:extLst>
            </p:cNvPr>
            <p:cNvSpPr txBox="1"/>
            <p:nvPr/>
          </p:nvSpPr>
          <p:spPr>
            <a:xfrm>
              <a:off x="2586434" y="3405300"/>
              <a:ext cx="979817" cy="41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rgbClr val="006E32"/>
                  </a:solidFill>
                  <a:latin typeface="Calibri"/>
                  <a:cs typeface="Calibri"/>
                </a:rPr>
                <a:t>loss</a:t>
              </a:r>
              <a:endParaRPr lang="fr-FR" sz="1400" kern="0" dirty="0">
                <a:solidFill>
                  <a:srgbClr val="006E32"/>
                </a:solidFill>
                <a:latin typeface="Calibri"/>
                <a:cs typeface="Calibri"/>
              </a:endParaRPr>
            </a:p>
          </p:txBody>
        </p:sp>
        <p:sp>
          <p:nvSpPr>
            <p:cNvPr id="30" name="ZoneTexte 32">
              <a:extLst>
                <a:ext uri="{FF2B5EF4-FFF2-40B4-BE49-F238E27FC236}">
                  <a16:creationId xmlns="" xmlns:a16="http://schemas.microsoft.com/office/drawing/2014/main" id="{EF34A13A-5B7B-5E43-B00A-AA237D9EF005}"/>
                </a:ext>
              </a:extLst>
            </p:cNvPr>
            <p:cNvSpPr txBox="1"/>
            <p:nvPr/>
          </p:nvSpPr>
          <p:spPr>
            <a:xfrm>
              <a:off x="4624628" y="3612876"/>
              <a:ext cx="891941" cy="41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rgbClr val="006E32"/>
                  </a:solidFill>
                  <a:latin typeface="Calibri"/>
                  <a:cs typeface="Calibri"/>
                </a:rPr>
                <a:t>loss</a:t>
              </a:r>
              <a:endParaRPr lang="fr-FR" sz="1400" kern="0" dirty="0">
                <a:solidFill>
                  <a:srgbClr val="006E32"/>
                </a:solidFill>
                <a:latin typeface="Calibri"/>
                <a:cs typeface="Calibri"/>
              </a:endParaRPr>
            </a:p>
          </p:txBody>
        </p:sp>
        <p:sp>
          <p:nvSpPr>
            <p:cNvPr id="31" name="ZoneTexte 33">
              <a:extLst>
                <a:ext uri="{FF2B5EF4-FFF2-40B4-BE49-F238E27FC236}">
                  <a16:creationId xmlns="" xmlns:a16="http://schemas.microsoft.com/office/drawing/2014/main" id="{783610D6-C63D-3A40-A510-40B96BDC7BEB}"/>
                </a:ext>
              </a:extLst>
            </p:cNvPr>
            <p:cNvSpPr txBox="1"/>
            <p:nvPr/>
          </p:nvSpPr>
          <p:spPr>
            <a:xfrm>
              <a:off x="3670561" y="3498779"/>
              <a:ext cx="1070512" cy="41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rgbClr val="D22828"/>
                  </a:solidFill>
                  <a:latin typeface="Calibri"/>
                  <a:cs typeface="Calibri"/>
                </a:rPr>
                <a:t>gain</a:t>
              </a:r>
            </a:p>
          </p:txBody>
        </p:sp>
        <p:sp>
          <p:nvSpPr>
            <p:cNvPr id="32" name="ZoneTexte 34">
              <a:extLst>
                <a:ext uri="{FF2B5EF4-FFF2-40B4-BE49-F238E27FC236}">
                  <a16:creationId xmlns="" xmlns:a16="http://schemas.microsoft.com/office/drawing/2014/main" id="{30F302FB-DBE0-C345-8382-B380F717A5A7}"/>
                </a:ext>
              </a:extLst>
            </p:cNvPr>
            <p:cNvSpPr txBox="1"/>
            <p:nvPr/>
          </p:nvSpPr>
          <p:spPr>
            <a:xfrm>
              <a:off x="5801017" y="3697169"/>
              <a:ext cx="943660" cy="41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rgbClr val="006E32"/>
                  </a:solidFill>
                  <a:latin typeface="Calibri"/>
                  <a:cs typeface="Calibri"/>
                </a:rPr>
                <a:t>loss</a:t>
              </a:r>
              <a:endParaRPr lang="fr-FR" sz="1400" kern="0" dirty="0">
                <a:solidFill>
                  <a:srgbClr val="006E32"/>
                </a:solidFill>
                <a:latin typeface="Calibri"/>
                <a:cs typeface="Calibri"/>
              </a:endParaRPr>
            </a:p>
          </p:txBody>
        </p:sp>
        <p:sp>
          <p:nvSpPr>
            <p:cNvPr id="33" name="ZoneTexte 35">
              <a:extLst>
                <a:ext uri="{FF2B5EF4-FFF2-40B4-BE49-F238E27FC236}">
                  <a16:creationId xmlns="" xmlns:a16="http://schemas.microsoft.com/office/drawing/2014/main" id="{2F185139-16DF-B849-B26D-FCA9CEBF98A3}"/>
                </a:ext>
              </a:extLst>
            </p:cNvPr>
            <p:cNvSpPr txBox="1"/>
            <p:nvPr/>
          </p:nvSpPr>
          <p:spPr>
            <a:xfrm>
              <a:off x="6809920" y="3811358"/>
              <a:ext cx="971157" cy="414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rgbClr val="006E32"/>
                  </a:solidFill>
                  <a:latin typeface="Calibri"/>
                  <a:cs typeface="Calibri"/>
                </a:rPr>
                <a:t>loss</a:t>
              </a:r>
              <a:endParaRPr lang="fr-FR" sz="1400" kern="0" dirty="0">
                <a:solidFill>
                  <a:srgbClr val="006E32"/>
                </a:solidFill>
                <a:latin typeface="Calibri"/>
                <a:cs typeface="Calibri"/>
              </a:endParaRPr>
            </a:p>
          </p:txBody>
        </p:sp>
        <p:sp>
          <p:nvSpPr>
            <p:cNvPr id="34" name="ZoneTexte 36">
              <a:extLst>
                <a:ext uri="{FF2B5EF4-FFF2-40B4-BE49-F238E27FC236}">
                  <a16:creationId xmlns="" xmlns:a16="http://schemas.microsoft.com/office/drawing/2014/main" id="{7F70CA5D-20DF-FE4C-9BCC-CC5DA78C7EC1}"/>
                </a:ext>
              </a:extLst>
            </p:cNvPr>
            <p:cNvSpPr txBox="1"/>
            <p:nvPr/>
          </p:nvSpPr>
          <p:spPr>
            <a:xfrm>
              <a:off x="7885387" y="3908616"/>
              <a:ext cx="896382" cy="422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rgbClr val="D22828"/>
                  </a:solidFill>
                  <a:latin typeface="Calibri"/>
                  <a:cs typeface="Calibri"/>
                </a:rPr>
                <a:t>gain</a:t>
              </a:r>
            </a:p>
          </p:txBody>
        </p:sp>
      </p:grpSp>
      <p:pic>
        <p:nvPicPr>
          <p:cNvPr id="35" name="Image 37">
            <a:extLst>
              <a:ext uri="{FF2B5EF4-FFF2-40B4-BE49-F238E27FC236}">
                <a16:creationId xmlns="" xmlns:a16="http://schemas.microsoft.com/office/drawing/2014/main" id="{EA967BC6-B5ED-BB4F-8E41-026526B62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623" y="6289413"/>
            <a:ext cx="2780347" cy="273477"/>
          </a:xfrm>
          <a:prstGeom prst="rect">
            <a:avLst/>
          </a:prstGeom>
        </p:spPr>
      </p:pic>
      <p:grpSp>
        <p:nvGrpSpPr>
          <p:cNvPr id="44" name="Groupe 4">
            <a:extLst>
              <a:ext uri="{FF2B5EF4-FFF2-40B4-BE49-F238E27FC236}">
                <a16:creationId xmlns="" xmlns:a16="http://schemas.microsoft.com/office/drawing/2014/main" id="{F093C86E-75CA-8649-9F8C-15655E21E367}"/>
              </a:ext>
            </a:extLst>
          </p:cNvPr>
          <p:cNvGrpSpPr>
            <a:grpSpLocks noChangeAspect="1"/>
          </p:cNvGrpSpPr>
          <p:nvPr/>
        </p:nvGrpSpPr>
        <p:grpSpPr>
          <a:xfrm>
            <a:off x="1344114" y="1164796"/>
            <a:ext cx="6696724" cy="1932352"/>
            <a:chOff x="1699113" y="502064"/>
            <a:chExt cx="9122112" cy="2632204"/>
          </a:xfrm>
        </p:grpSpPr>
        <p:pic>
          <p:nvPicPr>
            <p:cNvPr id="45" name="Image 5">
              <a:extLst>
                <a:ext uri="{FF2B5EF4-FFF2-40B4-BE49-F238E27FC236}">
                  <a16:creationId xmlns="" xmlns:a16="http://schemas.microsoft.com/office/drawing/2014/main" id="{BCD900A8-439D-A74A-B90F-01572130E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99113" y="1229017"/>
              <a:ext cx="9122112" cy="1905251"/>
            </a:xfrm>
            <a:prstGeom prst="rect">
              <a:avLst/>
            </a:prstGeom>
          </p:spPr>
        </p:pic>
        <p:sp>
          <p:nvSpPr>
            <p:cNvPr id="46" name="ZoneTexte 6">
              <a:extLst>
                <a:ext uri="{FF2B5EF4-FFF2-40B4-BE49-F238E27FC236}">
                  <a16:creationId xmlns="" xmlns:a16="http://schemas.microsoft.com/office/drawing/2014/main" id="{090AFCC6-6344-7C4A-A3E7-5C45E795D7E3}"/>
                </a:ext>
              </a:extLst>
            </p:cNvPr>
            <p:cNvSpPr txBox="1"/>
            <p:nvPr/>
          </p:nvSpPr>
          <p:spPr>
            <a:xfrm>
              <a:off x="2676603" y="707542"/>
              <a:ext cx="1813979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enlarged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</a:p>
          </p:txBody>
        </p:sp>
        <p:sp>
          <p:nvSpPr>
            <p:cNvPr id="47" name="ZoneTexte 7">
              <a:extLst>
                <a:ext uri="{FF2B5EF4-FFF2-40B4-BE49-F238E27FC236}">
                  <a16:creationId xmlns="" xmlns:a16="http://schemas.microsoft.com/office/drawing/2014/main" id="{9B0F5CA3-7B39-3640-BF9C-1D5521631054}"/>
                </a:ext>
              </a:extLst>
            </p:cNvPr>
            <p:cNvSpPr txBox="1"/>
            <p:nvPr/>
          </p:nvSpPr>
          <p:spPr>
            <a:xfrm>
              <a:off x="3861329" y="1098297"/>
              <a:ext cx="1568327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educed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8" name="ZoneTexte 8">
              <a:extLst>
                <a:ext uri="{FF2B5EF4-FFF2-40B4-BE49-F238E27FC236}">
                  <a16:creationId xmlns="" xmlns:a16="http://schemas.microsoft.com/office/drawing/2014/main" id="{3E958073-80D1-8A43-90C7-EDE37F9F5823}"/>
                </a:ext>
              </a:extLst>
            </p:cNvPr>
            <p:cNvSpPr txBox="1"/>
            <p:nvPr/>
          </p:nvSpPr>
          <p:spPr>
            <a:xfrm>
              <a:off x="4780389" y="502064"/>
              <a:ext cx="1756201" cy="712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Helmholtz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resonator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9" name="ZoneTexte 9">
              <a:extLst>
                <a:ext uri="{FF2B5EF4-FFF2-40B4-BE49-F238E27FC236}">
                  <a16:creationId xmlns="" xmlns:a16="http://schemas.microsoft.com/office/drawing/2014/main" id="{1C3B6B18-2E0A-D545-81C1-619362621BF6}"/>
                </a:ext>
              </a:extLst>
            </p:cNvPr>
            <p:cNvSpPr txBox="1"/>
            <p:nvPr/>
          </p:nvSpPr>
          <p:spPr>
            <a:xfrm>
              <a:off x="6172416" y="1339435"/>
              <a:ext cx="1102704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rigid</a:t>
              </a:r>
              <a:endParaRPr lang="fr-FR" sz="1400" kern="0" dirty="0" smtClean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sphere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50" name="ZoneTexte 10">
              <a:extLst>
                <a:ext uri="{FF2B5EF4-FFF2-40B4-BE49-F238E27FC236}">
                  <a16:creationId xmlns="" xmlns:a16="http://schemas.microsoft.com/office/drawing/2014/main" id="{16432070-2667-474F-95A5-83576DB3BF1B}"/>
                </a:ext>
              </a:extLst>
            </p:cNvPr>
            <p:cNvSpPr txBox="1"/>
            <p:nvPr/>
          </p:nvSpPr>
          <p:spPr>
            <a:xfrm>
              <a:off x="7047087" y="1603973"/>
              <a:ext cx="1304888" cy="4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labyrinth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51" name="ZoneTexte 11">
              <a:extLst>
                <a:ext uri="{FF2B5EF4-FFF2-40B4-BE49-F238E27FC236}">
                  <a16:creationId xmlns="" xmlns:a16="http://schemas.microsoft.com/office/drawing/2014/main" id="{38771328-1D91-F648-BE09-83CE6A24424E}"/>
                </a:ext>
              </a:extLst>
            </p:cNvPr>
            <p:cNvSpPr txBox="1"/>
            <p:nvPr/>
          </p:nvSpPr>
          <p:spPr>
            <a:xfrm>
              <a:off x="8184428" y="1464045"/>
              <a:ext cx="1560158" cy="71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esistive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membranes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</p:grpSp>
      <p:sp>
        <p:nvSpPr>
          <p:cNvPr id="53" name="ZoneTexte 38">
            <a:extLst>
              <a:ext uri="{FF2B5EF4-FFF2-40B4-BE49-F238E27FC236}">
                <a16:creationId xmlns="" xmlns:a16="http://schemas.microsoft.com/office/drawing/2014/main" id="{3A5FDED8-3CD3-1542-AF6B-1F8E368C44D0}"/>
              </a:ext>
            </a:extLst>
          </p:cNvPr>
          <p:cNvSpPr txBox="1">
            <a:spLocks noChangeAspect="1"/>
          </p:cNvSpPr>
          <p:nvPr/>
        </p:nvSpPr>
        <p:spPr>
          <a:xfrm>
            <a:off x="2661829" y="5908685"/>
            <a:ext cx="84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 err="1">
                <a:solidFill>
                  <a:sysClr val="windowText" lastClr="000000"/>
                </a:solidFill>
                <a:latin typeface="Calibri"/>
                <a:cs typeface="Calibri"/>
              </a:rPr>
              <a:t>Re</a:t>
            </a:r>
            <a:r>
              <a:rPr lang="fr-FR" sz="16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(p)</a:t>
            </a:r>
            <a:endParaRPr lang="fr-FR" sz="1100" kern="0" baseline="-2500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9712" y="3216868"/>
            <a:ext cx="168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33816" y="4795532"/>
            <a:ext cx="2318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on-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FF0000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834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pressure sound wave</a:t>
            </a:r>
          </a:p>
        </p:txBody>
      </p:sp>
      <p:grpSp>
        <p:nvGrpSpPr>
          <p:cNvPr id="6" name="Groupe 17">
            <a:extLst>
              <a:ext uri="{FF2B5EF4-FFF2-40B4-BE49-F238E27FC236}">
                <a16:creationId xmlns="" xmlns:a16="http://schemas.microsoft.com/office/drawing/2014/main" id="{E7628D00-8B18-4948-85C8-91742E3F77FE}"/>
              </a:ext>
            </a:extLst>
          </p:cNvPr>
          <p:cNvGrpSpPr/>
          <p:nvPr/>
        </p:nvGrpSpPr>
        <p:grpSpPr>
          <a:xfrm>
            <a:off x="890585" y="2691926"/>
            <a:ext cx="7431964" cy="2527157"/>
            <a:chOff x="1091812" y="694725"/>
            <a:chExt cx="10038698" cy="3562848"/>
          </a:xfrm>
        </p:grpSpPr>
        <p:pic>
          <p:nvPicPr>
            <p:cNvPr id="7" name="Image 18">
              <a:extLst>
                <a:ext uri="{FF2B5EF4-FFF2-40B4-BE49-F238E27FC236}">
                  <a16:creationId xmlns="" xmlns:a16="http://schemas.microsoft.com/office/drawing/2014/main" id="{B4CB0B63-8B9C-A74A-99AC-EFDA4BBCB2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9712" y="694725"/>
              <a:ext cx="9026939" cy="3562848"/>
            </a:xfrm>
            <a:prstGeom prst="rect">
              <a:avLst/>
            </a:prstGeom>
          </p:spPr>
        </p:pic>
        <p:sp>
          <p:nvSpPr>
            <p:cNvPr id="8" name="Flèche vers la droite 19">
              <a:extLst>
                <a:ext uri="{FF2B5EF4-FFF2-40B4-BE49-F238E27FC236}">
                  <a16:creationId xmlns="" xmlns:a16="http://schemas.microsoft.com/office/drawing/2014/main" id="{1C6CC906-ADE6-8B4D-ADB5-38C23E49EA5F}"/>
                </a:ext>
              </a:extLst>
            </p:cNvPr>
            <p:cNvSpPr/>
            <p:nvPr/>
          </p:nvSpPr>
          <p:spPr>
            <a:xfrm rot="343938">
              <a:off x="1098263" y="1525494"/>
              <a:ext cx="531028" cy="345665"/>
            </a:xfrm>
            <a:prstGeom prst="rightArrow">
              <a:avLst/>
            </a:prstGeom>
            <a:solidFill>
              <a:srgbClr val="143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Flèche vers la droite 25">
              <a:extLst>
                <a:ext uri="{FF2B5EF4-FFF2-40B4-BE49-F238E27FC236}">
                  <a16:creationId xmlns="" xmlns:a16="http://schemas.microsoft.com/office/drawing/2014/main" id="{25ECCF99-CF25-E940-9A2E-1B4699509E88}"/>
                </a:ext>
              </a:extLst>
            </p:cNvPr>
            <p:cNvSpPr/>
            <p:nvPr/>
          </p:nvSpPr>
          <p:spPr>
            <a:xfrm rot="11163490">
              <a:off x="1091812" y="1944478"/>
              <a:ext cx="489614" cy="205696"/>
            </a:xfrm>
            <a:prstGeom prst="rightArrow">
              <a:avLst/>
            </a:prstGeom>
            <a:solidFill>
              <a:srgbClr val="143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Flèche vers la droite 26">
              <a:extLst>
                <a:ext uri="{FF2B5EF4-FFF2-40B4-BE49-F238E27FC236}">
                  <a16:creationId xmlns="" xmlns:a16="http://schemas.microsoft.com/office/drawing/2014/main" id="{46289A45-6E4F-404A-9DAA-F2FF0CA62C96}"/>
                </a:ext>
              </a:extLst>
            </p:cNvPr>
            <p:cNvSpPr/>
            <p:nvPr/>
          </p:nvSpPr>
          <p:spPr>
            <a:xfrm rot="343938">
              <a:off x="10570830" y="2839672"/>
              <a:ext cx="559680" cy="105030"/>
            </a:xfrm>
            <a:prstGeom prst="rightArrow">
              <a:avLst/>
            </a:prstGeom>
            <a:solidFill>
              <a:srgbClr val="143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1" name="Image 53">
            <a:extLst>
              <a:ext uri="{FF2B5EF4-FFF2-40B4-BE49-F238E27FC236}">
                <a16:creationId xmlns="" xmlns:a16="http://schemas.microsoft.com/office/drawing/2014/main" id="{2C789CDD-3D1E-1849-AA8D-7A6947A3F4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455" b="29827"/>
          <a:stretch/>
        </p:blipFill>
        <p:spPr>
          <a:xfrm>
            <a:off x="1276527" y="4571802"/>
            <a:ext cx="6725546" cy="1391645"/>
          </a:xfrm>
          <a:prstGeom prst="rect">
            <a:avLst/>
          </a:prstGeom>
        </p:spPr>
      </p:pic>
      <p:grpSp>
        <p:nvGrpSpPr>
          <p:cNvPr id="12" name="Groupe 27">
            <a:extLst>
              <a:ext uri="{FF2B5EF4-FFF2-40B4-BE49-F238E27FC236}">
                <a16:creationId xmlns="" xmlns:a16="http://schemas.microsoft.com/office/drawing/2014/main" id="{00B6ED31-5F47-0541-8FC6-67271524D3C9}"/>
              </a:ext>
            </a:extLst>
          </p:cNvPr>
          <p:cNvGrpSpPr>
            <a:grpSpLocks noChangeAspect="1"/>
          </p:cNvGrpSpPr>
          <p:nvPr/>
        </p:nvGrpSpPr>
        <p:grpSpPr>
          <a:xfrm>
            <a:off x="883898" y="4944647"/>
            <a:ext cx="7441336" cy="971888"/>
            <a:chOff x="1099053" y="3899077"/>
            <a:chExt cx="10018575" cy="1308493"/>
          </a:xfrm>
        </p:grpSpPr>
        <p:sp>
          <p:nvSpPr>
            <p:cNvPr id="13" name="Flèche vers la droite 29">
              <a:extLst>
                <a:ext uri="{FF2B5EF4-FFF2-40B4-BE49-F238E27FC236}">
                  <a16:creationId xmlns="" xmlns:a16="http://schemas.microsoft.com/office/drawing/2014/main" id="{35250FB0-46B5-B448-87A6-505F36788B5C}"/>
                </a:ext>
              </a:extLst>
            </p:cNvPr>
            <p:cNvSpPr/>
            <p:nvPr/>
          </p:nvSpPr>
          <p:spPr>
            <a:xfrm rot="362958">
              <a:off x="1099053" y="3899077"/>
              <a:ext cx="533916" cy="345665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Flèche vers la droite 30">
              <a:extLst>
                <a:ext uri="{FF2B5EF4-FFF2-40B4-BE49-F238E27FC236}">
                  <a16:creationId xmlns="" xmlns:a16="http://schemas.microsoft.com/office/drawing/2014/main" id="{EC7D9BBD-1B7C-5E4F-8248-66F541DC4EF7}"/>
                </a:ext>
              </a:extLst>
            </p:cNvPr>
            <p:cNvSpPr/>
            <p:nvPr/>
          </p:nvSpPr>
          <p:spPr>
            <a:xfrm rot="362958">
              <a:off x="10583712" y="4861905"/>
              <a:ext cx="533916" cy="345665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23" name="Connecteur droit avec flèche 23">
            <a:extLst>
              <a:ext uri="{FF2B5EF4-FFF2-40B4-BE49-F238E27FC236}">
                <a16:creationId xmlns="" xmlns:a16="http://schemas.microsoft.com/office/drawing/2014/main" id="{CA3E93C8-1C01-C947-A004-68F99F9271B1}"/>
              </a:ext>
            </a:extLst>
          </p:cNvPr>
          <p:cNvCxnSpPr>
            <a:cxnSpLocks/>
          </p:cNvCxnSpPr>
          <p:nvPr/>
        </p:nvCxnSpPr>
        <p:spPr>
          <a:xfrm flipV="1">
            <a:off x="2105469" y="5350926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4">
            <a:extLst>
              <a:ext uri="{FF2B5EF4-FFF2-40B4-BE49-F238E27FC236}">
                <a16:creationId xmlns="" xmlns:a16="http://schemas.microsoft.com/office/drawing/2014/main" id="{D39AE88B-9138-7241-B9F4-19DC6AD9DF40}"/>
              </a:ext>
            </a:extLst>
          </p:cNvPr>
          <p:cNvSpPr txBox="1"/>
          <p:nvPr/>
        </p:nvSpPr>
        <p:spPr>
          <a:xfrm>
            <a:off x="1796974" y="5509250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ZoneTexte 41">
            <a:extLst>
              <a:ext uri="{FF2B5EF4-FFF2-40B4-BE49-F238E27FC236}">
                <a16:creationId xmlns="" xmlns:a16="http://schemas.microsoft.com/office/drawing/2014/main" id="{85177FE4-0AB0-7E48-9235-BD289AFCDC8A}"/>
              </a:ext>
            </a:extLst>
          </p:cNvPr>
          <p:cNvSpPr txBox="1"/>
          <p:nvPr/>
        </p:nvSpPr>
        <p:spPr>
          <a:xfrm>
            <a:off x="2534693" y="5599435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ZoneTexte 42">
            <a:extLst>
              <a:ext uri="{FF2B5EF4-FFF2-40B4-BE49-F238E27FC236}">
                <a16:creationId xmlns="" xmlns:a16="http://schemas.microsoft.com/office/drawing/2014/main" id="{FE551445-5A07-E647-BF43-3645C1218EC7}"/>
              </a:ext>
            </a:extLst>
          </p:cNvPr>
          <p:cNvSpPr txBox="1"/>
          <p:nvPr/>
        </p:nvSpPr>
        <p:spPr>
          <a:xfrm>
            <a:off x="3279070" y="5667620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ZoneTexte 43">
            <a:extLst>
              <a:ext uri="{FF2B5EF4-FFF2-40B4-BE49-F238E27FC236}">
                <a16:creationId xmlns="" xmlns:a16="http://schemas.microsoft.com/office/drawing/2014/main" id="{22F3D0C6-DFCD-9D4B-87FC-0EB0F1DC423C}"/>
              </a:ext>
            </a:extLst>
          </p:cNvPr>
          <p:cNvSpPr txBox="1"/>
          <p:nvPr/>
        </p:nvSpPr>
        <p:spPr>
          <a:xfrm>
            <a:off x="4013493" y="5725698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4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ZoneTexte 44">
            <a:extLst>
              <a:ext uri="{FF2B5EF4-FFF2-40B4-BE49-F238E27FC236}">
                <a16:creationId xmlns="" xmlns:a16="http://schemas.microsoft.com/office/drawing/2014/main" id="{57284968-363B-DE40-8821-AEEFC90BE11C}"/>
              </a:ext>
            </a:extLst>
          </p:cNvPr>
          <p:cNvSpPr txBox="1"/>
          <p:nvPr/>
        </p:nvSpPr>
        <p:spPr>
          <a:xfrm>
            <a:off x="4803283" y="5808870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ZoneTexte 45">
            <a:extLst>
              <a:ext uri="{FF2B5EF4-FFF2-40B4-BE49-F238E27FC236}">
                <a16:creationId xmlns="" xmlns:a16="http://schemas.microsoft.com/office/drawing/2014/main" id="{AAE97417-DD5D-AC42-B98E-68408F46B745}"/>
              </a:ext>
            </a:extLst>
          </p:cNvPr>
          <p:cNvSpPr txBox="1"/>
          <p:nvPr/>
        </p:nvSpPr>
        <p:spPr>
          <a:xfrm>
            <a:off x="5585987" y="5892064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6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ZoneTexte 46">
            <a:extLst>
              <a:ext uri="{FF2B5EF4-FFF2-40B4-BE49-F238E27FC236}">
                <a16:creationId xmlns="" xmlns:a16="http://schemas.microsoft.com/office/drawing/2014/main" id="{0FE317A3-D3B0-B84B-9B8F-E17E170A1E25}"/>
              </a:ext>
            </a:extLst>
          </p:cNvPr>
          <p:cNvSpPr txBox="1"/>
          <p:nvPr/>
        </p:nvSpPr>
        <p:spPr>
          <a:xfrm>
            <a:off x="6318000" y="5992605"/>
            <a:ext cx="49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latin typeface="Arial" charset="0"/>
                <a:cs typeface="Arial" charset="0"/>
              </a:rPr>
              <a:t>p</a:t>
            </a:r>
            <a:r>
              <a:rPr lang="fr-FR" sz="1600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7</a:t>
            </a:r>
            <a:endParaRPr lang="fr-FR" sz="1100" baseline="-25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cxnSp>
        <p:nvCxnSpPr>
          <p:cNvPr id="31" name="Connecteur droit avec flèche 47">
            <a:extLst>
              <a:ext uri="{FF2B5EF4-FFF2-40B4-BE49-F238E27FC236}">
                <a16:creationId xmlns="" xmlns:a16="http://schemas.microsoft.com/office/drawing/2014/main" id="{E6EEECE2-83D0-5945-9156-F89F52147728}"/>
              </a:ext>
            </a:extLst>
          </p:cNvPr>
          <p:cNvCxnSpPr>
            <a:cxnSpLocks/>
          </p:cNvCxnSpPr>
          <p:nvPr/>
        </p:nvCxnSpPr>
        <p:spPr>
          <a:xfrm flipV="1">
            <a:off x="2843081" y="5426872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48">
            <a:extLst>
              <a:ext uri="{FF2B5EF4-FFF2-40B4-BE49-F238E27FC236}">
                <a16:creationId xmlns="" xmlns:a16="http://schemas.microsoft.com/office/drawing/2014/main" id="{60185AAE-61E4-784D-9B79-B3B4BC810E97}"/>
              </a:ext>
            </a:extLst>
          </p:cNvPr>
          <p:cNvCxnSpPr>
            <a:cxnSpLocks/>
          </p:cNvCxnSpPr>
          <p:nvPr/>
        </p:nvCxnSpPr>
        <p:spPr>
          <a:xfrm flipV="1">
            <a:off x="3589024" y="5511622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49">
            <a:extLst>
              <a:ext uri="{FF2B5EF4-FFF2-40B4-BE49-F238E27FC236}">
                <a16:creationId xmlns="" xmlns:a16="http://schemas.microsoft.com/office/drawing/2014/main" id="{F955C46E-9C89-9E4B-B034-B946D4394BFD}"/>
              </a:ext>
            </a:extLst>
          </p:cNvPr>
          <p:cNvCxnSpPr>
            <a:cxnSpLocks/>
          </p:cNvCxnSpPr>
          <p:nvPr/>
        </p:nvCxnSpPr>
        <p:spPr>
          <a:xfrm flipV="1">
            <a:off x="4331095" y="5587797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50">
            <a:extLst>
              <a:ext uri="{FF2B5EF4-FFF2-40B4-BE49-F238E27FC236}">
                <a16:creationId xmlns="" xmlns:a16="http://schemas.microsoft.com/office/drawing/2014/main" id="{C63E517D-33D2-FD47-B06C-2040CA48042A}"/>
              </a:ext>
            </a:extLst>
          </p:cNvPr>
          <p:cNvCxnSpPr>
            <a:cxnSpLocks/>
          </p:cNvCxnSpPr>
          <p:nvPr/>
        </p:nvCxnSpPr>
        <p:spPr>
          <a:xfrm flipV="1">
            <a:off x="5077207" y="5669527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51">
            <a:extLst>
              <a:ext uri="{FF2B5EF4-FFF2-40B4-BE49-F238E27FC236}">
                <a16:creationId xmlns="" xmlns:a16="http://schemas.microsoft.com/office/drawing/2014/main" id="{DDF5F97F-E83F-3A48-951F-464D3E416272}"/>
              </a:ext>
            </a:extLst>
          </p:cNvPr>
          <p:cNvCxnSpPr>
            <a:cxnSpLocks/>
          </p:cNvCxnSpPr>
          <p:nvPr/>
        </p:nvCxnSpPr>
        <p:spPr>
          <a:xfrm flipV="1">
            <a:off x="5846998" y="5748528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52">
            <a:extLst>
              <a:ext uri="{FF2B5EF4-FFF2-40B4-BE49-F238E27FC236}">
                <a16:creationId xmlns="" xmlns:a16="http://schemas.microsoft.com/office/drawing/2014/main" id="{95F18929-712F-2345-91D5-6537D3E33EBD}"/>
              </a:ext>
            </a:extLst>
          </p:cNvPr>
          <p:cNvCxnSpPr>
            <a:cxnSpLocks/>
          </p:cNvCxnSpPr>
          <p:nvPr/>
        </p:nvCxnSpPr>
        <p:spPr>
          <a:xfrm flipV="1">
            <a:off x="6590266" y="5827475"/>
            <a:ext cx="169643" cy="2516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e 4">
            <a:extLst>
              <a:ext uri="{FF2B5EF4-FFF2-40B4-BE49-F238E27FC236}">
                <a16:creationId xmlns="" xmlns:a16="http://schemas.microsoft.com/office/drawing/2014/main" id="{F093C86E-75CA-8649-9F8C-15655E21E367}"/>
              </a:ext>
            </a:extLst>
          </p:cNvPr>
          <p:cNvGrpSpPr>
            <a:grpSpLocks noChangeAspect="1"/>
          </p:cNvGrpSpPr>
          <p:nvPr/>
        </p:nvGrpSpPr>
        <p:grpSpPr>
          <a:xfrm>
            <a:off x="1344114" y="1164796"/>
            <a:ext cx="6696724" cy="1932352"/>
            <a:chOff x="1699113" y="502064"/>
            <a:chExt cx="9122112" cy="2632204"/>
          </a:xfrm>
        </p:grpSpPr>
        <p:pic>
          <p:nvPicPr>
            <p:cNvPr id="40" name="Image 5">
              <a:extLst>
                <a:ext uri="{FF2B5EF4-FFF2-40B4-BE49-F238E27FC236}">
                  <a16:creationId xmlns="" xmlns:a16="http://schemas.microsoft.com/office/drawing/2014/main" id="{BCD900A8-439D-A74A-B90F-01572130E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9113" y="1229017"/>
              <a:ext cx="9122112" cy="1905251"/>
            </a:xfrm>
            <a:prstGeom prst="rect">
              <a:avLst/>
            </a:prstGeom>
          </p:spPr>
        </p:pic>
        <p:sp>
          <p:nvSpPr>
            <p:cNvPr id="41" name="ZoneTexte 6">
              <a:extLst>
                <a:ext uri="{FF2B5EF4-FFF2-40B4-BE49-F238E27FC236}">
                  <a16:creationId xmlns="" xmlns:a16="http://schemas.microsoft.com/office/drawing/2014/main" id="{090AFCC6-6344-7C4A-A3E7-5C45E795D7E3}"/>
                </a:ext>
              </a:extLst>
            </p:cNvPr>
            <p:cNvSpPr txBox="1"/>
            <p:nvPr/>
          </p:nvSpPr>
          <p:spPr>
            <a:xfrm>
              <a:off x="2676603" y="707542"/>
              <a:ext cx="1813979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enlarged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</a:p>
          </p:txBody>
        </p:sp>
        <p:sp>
          <p:nvSpPr>
            <p:cNvPr id="42" name="ZoneTexte 7">
              <a:extLst>
                <a:ext uri="{FF2B5EF4-FFF2-40B4-BE49-F238E27FC236}">
                  <a16:creationId xmlns="" xmlns:a16="http://schemas.microsoft.com/office/drawing/2014/main" id="{9B0F5CA3-7B39-3640-BF9C-1D5521631054}"/>
                </a:ext>
              </a:extLst>
            </p:cNvPr>
            <p:cNvSpPr txBox="1"/>
            <p:nvPr/>
          </p:nvSpPr>
          <p:spPr>
            <a:xfrm>
              <a:off x="3861329" y="1098297"/>
              <a:ext cx="1568327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educed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section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3" name="ZoneTexte 8">
              <a:extLst>
                <a:ext uri="{FF2B5EF4-FFF2-40B4-BE49-F238E27FC236}">
                  <a16:creationId xmlns="" xmlns:a16="http://schemas.microsoft.com/office/drawing/2014/main" id="{3E958073-80D1-8A43-90C7-EDE37F9F5823}"/>
                </a:ext>
              </a:extLst>
            </p:cNvPr>
            <p:cNvSpPr txBox="1"/>
            <p:nvPr/>
          </p:nvSpPr>
          <p:spPr>
            <a:xfrm>
              <a:off x="4780389" y="502064"/>
              <a:ext cx="1756201" cy="712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Helmholtz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resonator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4" name="ZoneTexte 9">
              <a:extLst>
                <a:ext uri="{FF2B5EF4-FFF2-40B4-BE49-F238E27FC236}">
                  <a16:creationId xmlns="" xmlns:a16="http://schemas.microsoft.com/office/drawing/2014/main" id="{1C3B6B18-2E0A-D545-81C1-619362621BF6}"/>
                </a:ext>
              </a:extLst>
            </p:cNvPr>
            <p:cNvSpPr txBox="1"/>
            <p:nvPr/>
          </p:nvSpPr>
          <p:spPr>
            <a:xfrm>
              <a:off x="6172416" y="1339435"/>
              <a:ext cx="1102704" cy="712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rigid</a:t>
              </a:r>
              <a:endParaRPr lang="fr-FR" sz="1400" kern="0" dirty="0" smtClean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sphere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5" name="ZoneTexte 10">
              <a:extLst>
                <a:ext uri="{FF2B5EF4-FFF2-40B4-BE49-F238E27FC236}">
                  <a16:creationId xmlns="" xmlns:a16="http://schemas.microsoft.com/office/drawing/2014/main" id="{16432070-2667-474F-95A5-83576DB3BF1B}"/>
                </a:ext>
              </a:extLst>
            </p:cNvPr>
            <p:cNvSpPr txBox="1"/>
            <p:nvPr/>
          </p:nvSpPr>
          <p:spPr>
            <a:xfrm>
              <a:off x="7047087" y="1603973"/>
              <a:ext cx="1304888" cy="419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labyrinth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46" name="ZoneTexte 11">
              <a:extLst>
                <a:ext uri="{FF2B5EF4-FFF2-40B4-BE49-F238E27FC236}">
                  <a16:creationId xmlns="" xmlns:a16="http://schemas.microsoft.com/office/drawing/2014/main" id="{38771328-1D91-F648-BE09-83CE6A24424E}"/>
                </a:ext>
              </a:extLst>
            </p:cNvPr>
            <p:cNvSpPr txBox="1"/>
            <p:nvPr/>
          </p:nvSpPr>
          <p:spPr>
            <a:xfrm>
              <a:off x="8184428" y="1464045"/>
              <a:ext cx="1560158" cy="71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kern="0" dirty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r</a:t>
              </a:r>
              <a:r>
                <a:rPr lang="fr-FR" sz="1400" kern="0" dirty="0" err="1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esistive</a:t>
              </a:r>
              <a:r>
                <a:rPr lang="fr-FR" sz="1400" kern="0" dirty="0" smtClean="0">
                  <a:solidFill>
                    <a:sysClr val="windowText" lastClr="000000"/>
                  </a:solidFill>
                  <a:latin typeface="Calibri"/>
                  <a:cs typeface="Arial" charset="0"/>
                </a:rPr>
                <a:t> membranes</a:t>
              </a:r>
              <a:endParaRPr lang="fr-FR" sz="1400" kern="0" dirty="0">
                <a:solidFill>
                  <a:sysClr val="windowText" lastClr="000000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47" name="Image 37">
            <a:extLst>
              <a:ext uri="{FF2B5EF4-FFF2-40B4-BE49-F238E27FC236}">
                <a16:creationId xmlns="" xmlns:a16="http://schemas.microsoft.com/office/drawing/2014/main" id="{EA967BC6-B5ED-BB4F-8E41-026526B62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0623" y="6289413"/>
            <a:ext cx="2780347" cy="273477"/>
          </a:xfrm>
          <a:prstGeom prst="rect">
            <a:avLst/>
          </a:prstGeom>
        </p:spPr>
      </p:pic>
      <p:sp>
        <p:nvSpPr>
          <p:cNvPr id="48" name="ZoneTexte 38">
            <a:extLst>
              <a:ext uri="{FF2B5EF4-FFF2-40B4-BE49-F238E27FC236}">
                <a16:creationId xmlns="" xmlns:a16="http://schemas.microsoft.com/office/drawing/2014/main" id="{3A5FDED8-3CD3-1542-AF6B-1F8E368C44D0}"/>
              </a:ext>
            </a:extLst>
          </p:cNvPr>
          <p:cNvSpPr txBox="1">
            <a:spLocks noChangeAspect="1"/>
          </p:cNvSpPr>
          <p:nvPr/>
        </p:nvSpPr>
        <p:spPr>
          <a:xfrm>
            <a:off x="2661829" y="5908685"/>
            <a:ext cx="84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|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Calibri"/>
                <a:cs typeface="Calibri"/>
              </a:rPr>
              <a:t>p</a:t>
            </a:r>
            <a:r>
              <a:rPr lang="fr-FR" sz="1600" kern="0" dirty="0">
                <a:solidFill>
                  <a:sysClr val="windowText" lastClr="000000"/>
                </a:solidFill>
                <a:latin typeface="Calibri"/>
                <a:cs typeface="Calibri"/>
              </a:rPr>
              <a:t>|</a:t>
            </a:r>
            <a:endParaRPr lang="fr-FR" sz="1100" kern="0" baseline="-2500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9712" y="3216868"/>
            <a:ext cx="168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33816" y="4795532"/>
            <a:ext cx="2318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on-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  <a:sym typeface="Wingdings" pitchFamily="2" charset="2"/>
              </a:rPr>
              <a:t>Hermitian</a:t>
            </a:r>
            <a:endParaRPr lang="en-US" sz="2800" dirty="0" smtClean="0">
              <a:solidFill>
                <a:srgbClr val="FF0000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51" name="ZoneTexte 31">
            <a:extLst>
              <a:ext uri="{FF2B5EF4-FFF2-40B4-BE49-F238E27FC236}">
                <a16:creationId xmlns="" xmlns:a16="http://schemas.microsoft.com/office/drawing/2014/main" id="{DD56A21B-0C14-7045-BC6E-17E3ABC0DE17}"/>
              </a:ext>
            </a:extLst>
          </p:cNvPr>
          <p:cNvSpPr txBox="1"/>
          <p:nvPr/>
        </p:nvSpPr>
        <p:spPr>
          <a:xfrm>
            <a:off x="1991287" y="4593662"/>
            <a:ext cx="727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 err="1" smtClean="0">
                <a:solidFill>
                  <a:srgbClr val="006E32"/>
                </a:solidFill>
                <a:latin typeface="Calibri"/>
                <a:cs typeface="Calibri"/>
              </a:rPr>
              <a:t>loss</a:t>
            </a:r>
            <a:endParaRPr lang="fr-FR" sz="1400" kern="0" dirty="0">
              <a:solidFill>
                <a:srgbClr val="006E32"/>
              </a:solidFill>
              <a:latin typeface="Calibri"/>
              <a:cs typeface="Calibri"/>
            </a:endParaRPr>
          </a:p>
        </p:txBody>
      </p:sp>
      <p:sp>
        <p:nvSpPr>
          <p:cNvPr id="52" name="ZoneTexte 32">
            <a:extLst>
              <a:ext uri="{FF2B5EF4-FFF2-40B4-BE49-F238E27FC236}">
                <a16:creationId xmlns="" xmlns:a16="http://schemas.microsoft.com/office/drawing/2014/main" id="{EF34A13A-5B7B-5E43-B00A-AA237D9EF005}"/>
              </a:ext>
            </a:extLst>
          </p:cNvPr>
          <p:cNvSpPr txBox="1"/>
          <p:nvPr/>
        </p:nvSpPr>
        <p:spPr>
          <a:xfrm>
            <a:off x="3505164" y="4747840"/>
            <a:ext cx="662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 err="1" smtClean="0">
                <a:solidFill>
                  <a:srgbClr val="006E32"/>
                </a:solidFill>
                <a:latin typeface="Calibri"/>
                <a:cs typeface="Calibri"/>
              </a:rPr>
              <a:t>loss</a:t>
            </a:r>
            <a:endParaRPr lang="fr-FR" sz="1400" kern="0" dirty="0">
              <a:solidFill>
                <a:srgbClr val="006E32"/>
              </a:solidFill>
              <a:latin typeface="Calibri"/>
              <a:cs typeface="Calibri"/>
            </a:endParaRPr>
          </a:p>
        </p:txBody>
      </p:sp>
      <p:sp>
        <p:nvSpPr>
          <p:cNvPr id="53" name="ZoneTexte 33">
            <a:extLst>
              <a:ext uri="{FF2B5EF4-FFF2-40B4-BE49-F238E27FC236}">
                <a16:creationId xmlns="" xmlns:a16="http://schemas.microsoft.com/office/drawing/2014/main" id="{783610D6-C63D-3A40-A510-40B96BDC7BEB}"/>
              </a:ext>
            </a:extLst>
          </p:cNvPr>
          <p:cNvSpPr txBox="1"/>
          <p:nvPr/>
        </p:nvSpPr>
        <p:spPr>
          <a:xfrm>
            <a:off x="2796527" y="4663094"/>
            <a:ext cx="795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>
                <a:solidFill>
                  <a:srgbClr val="D22828"/>
                </a:solidFill>
                <a:latin typeface="Calibri"/>
                <a:cs typeface="Calibri"/>
              </a:rPr>
              <a:t>gain</a:t>
            </a:r>
          </a:p>
        </p:txBody>
      </p:sp>
      <p:sp>
        <p:nvSpPr>
          <p:cNvPr id="54" name="ZoneTexte 34">
            <a:extLst>
              <a:ext uri="{FF2B5EF4-FFF2-40B4-BE49-F238E27FC236}">
                <a16:creationId xmlns="" xmlns:a16="http://schemas.microsoft.com/office/drawing/2014/main" id="{30F302FB-DBE0-C345-8382-B380F717A5A7}"/>
              </a:ext>
            </a:extLst>
          </p:cNvPr>
          <p:cNvSpPr txBox="1"/>
          <p:nvPr/>
        </p:nvSpPr>
        <p:spPr>
          <a:xfrm>
            <a:off x="4378931" y="4810449"/>
            <a:ext cx="700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 err="1" smtClean="0">
                <a:solidFill>
                  <a:srgbClr val="006E32"/>
                </a:solidFill>
                <a:latin typeface="Calibri"/>
                <a:cs typeface="Calibri"/>
              </a:rPr>
              <a:t>loss</a:t>
            </a:r>
            <a:endParaRPr lang="fr-FR" sz="1400" kern="0" dirty="0">
              <a:solidFill>
                <a:srgbClr val="006E32"/>
              </a:solidFill>
              <a:latin typeface="Calibri"/>
              <a:cs typeface="Calibri"/>
            </a:endParaRPr>
          </a:p>
        </p:txBody>
      </p:sp>
      <p:sp>
        <p:nvSpPr>
          <p:cNvPr id="55" name="ZoneTexte 35">
            <a:extLst>
              <a:ext uri="{FF2B5EF4-FFF2-40B4-BE49-F238E27FC236}">
                <a16:creationId xmlns="" xmlns:a16="http://schemas.microsoft.com/office/drawing/2014/main" id="{2F185139-16DF-B849-B26D-FCA9CEBF98A3}"/>
              </a:ext>
            </a:extLst>
          </p:cNvPr>
          <p:cNvSpPr txBox="1"/>
          <p:nvPr/>
        </p:nvSpPr>
        <p:spPr>
          <a:xfrm>
            <a:off x="5128298" y="4895263"/>
            <a:ext cx="721331" cy="30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 err="1" smtClean="0">
                <a:solidFill>
                  <a:srgbClr val="006E32"/>
                </a:solidFill>
                <a:latin typeface="Calibri"/>
                <a:cs typeface="Calibri"/>
              </a:rPr>
              <a:t>loss</a:t>
            </a:r>
            <a:endParaRPr lang="fr-FR" sz="1400" kern="0" dirty="0">
              <a:solidFill>
                <a:srgbClr val="006E32"/>
              </a:solidFill>
              <a:latin typeface="Calibri"/>
              <a:cs typeface="Calibri"/>
            </a:endParaRPr>
          </a:p>
        </p:txBody>
      </p:sp>
      <p:sp>
        <p:nvSpPr>
          <p:cNvPr id="56" name="ZoneTexte 36">
            <a:extLst>
              <a:ext uri="{FF2B5EF4-FFF2-40B4-BE49-F238E27FC236}">
                <a16:creationId xmlns="" xmlns:a16="http://schemas.microsoft.com/office/drawing/2014/main" id="{7F70CA5D-20DF-FE4C-9BCC-CC5DA78C7EC1}"/>
              </a:ext>
            </a:extLst>
          </p:cNvPr>
          <p:cNvSpPr txBox="1"/>
          <p:nvPr/>
        </p:nvSpPr>
        <p:spPr>
          <a:xfrm>
            <a:off x="5927105" y="4967502"/>
            <a:ext cx="665791" cy="31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kern="0" dirty="0">
                <a:solidFill>
                  <a:srgbClr val="D22828"/>
                </a:solidFill>
                <a:latin typeface="Calibri"/>
                <a:cs typeface="Calibri"/>
              </a:rPr>
              <a:t>gain</a:t>
            </a:r>
          </a:p>
        </p:txBody>
      </p:sp>
    </p:spTree>
    <p:extLst>
      <p:ext uri="{BB962C8B-B14F-4D97-AF65-F5344CB8AC3E}">
        <p14:creationId xmlns:p14="http://schemas.microsoft.com/office/powerpoint/2010/main" val="1431580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18705" y="1082087"/>
            <a:ext cx="6381411" cy="44216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6854" y="1167554"/>
            <a:ext cx="2316061" cy="139557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60089" y="1219637"/>
            <a:ext cx="4786192" cy="4614611"/>
            <a:chOff x="960561" y="1262325"/>
            <a:chExt cx="4786192" cy="46146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r="33488" b="13805"/>
            <a:stretch/>
          </p:blipFill>
          <p:spPr>
            <a:xfrm>
              <a:off x="960561" y="1262325"/>
              <a:ext cx="4683408" cy="4204537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2500587" y="1437313"/>
              <a:ext cx="3096198" cy="39575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15512" r="1"/>
            <a:stretch/>
          </p:blipFill>
          <p:spPr>
            <a:xfrm>
              <a:off x="5602425" y="1335251"/>
              <a:ext cx="144328" cy="4142247"/>
            </a:xfrm>
            <a:prstGeom prst="rect">
              <a:avLst/>
            </a:prstGeom>
          </p:spPr>
        </p:pic>
        <p:pic>
          <p:nvPicPr>
            <p:cNvPr id="11" name="Picture 10" descr="Screen Shot 2018-08-14 at 17.09.37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8976" y="5525179"/>
              <a:ext cx="923846" cy="351757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2466586" y="2901950"/>
              <a:ext cx="3130939" cy="795"/>
            </a:xfrm>
            <a:prstGeom prst="line">
              <a:avLst/>
            </a:prstGeom>
            <a:ln w="3810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/>
          <p:cNvSpPr/>
          <p:nvPr/>
        </p:nvSpPr>
        <p:spPr>
          <a:xfrm>
            <a:off x="1790328" y="3919766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341444" y="3914652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92559" y="3909539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443675" y="3924114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999712" y="3914078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560673" y="3923731"/>
            <a:ext cx="113213" cy="113213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790133" y="1689771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341249" y="1684657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892364" y="1679543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448402" y="1679352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99517" y="1679160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560478" y="1693736"/>
            <a:ext cx="113213" cy="113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Perfectly absorbing EP and chiral absorption</a:t>
            </a:r>
            <a:endParaRPr lang="en-US" dirty="0"/>
          </a:p>
        </p:txBody>
      </p:sp>
      <p:pic>
        <p:nvPicPr>
          <p:cNvPr id="34" name="Picture 33" descr="Screen Shot 2018-08-13 at 09.29.30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7" r="-1" b="50765"/>
          <a:stretch/>
        </p:blipFill>
        <p:spPr>
          <a:xfrm>
            <a:off x="5359463" y="1136712"/>
            <a:ext cx="2901353" cy="4316605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2341913" y="594109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Sweeney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Hsu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Rotter</a:t>
            </a:r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kern="0" dirty="0" smtClean="0">
                <a:solidFill>
                  <a:srgbClr val="000090"/>
                </a:solidFill>
                <a:latin typeface="Calibri"/>
                <a:cs typeface="Calibri"/>
              </a:rPr>
              <a:t>Stone</a:t>
            </a:r>
            <a:endParaRPr lang="en-US" sz="2000" kern="0" dirty="0">
              <a:solidFill>
                <a:srgbClr val="000090"/>
              </a:solidFill>
              <a:latin typeface="Calibri"/>
              <a:cs typeface="Calibri"/>
            </a:endParaRPr>
          </a:p>
          <a:p>
            <a:pPr lvl="0" algn="ctr"/>
            <a:r>
              <a:rPr lang="en-US" sz="2000" kern="0" dirty="0">
                <a:solidFill>
                  <a:srgbClr val="000090"/>
                </a:solidFill>
                <a:latin typeface="Calibri"/>
                <a:cs typeface="Calibri"/>
              </a:rPr>
              <a:t>arXiv:1807.08805</a:t>
            </a:r>
          </a:p>
        </p:txBody>
      </p:sp>
    </p:spTree>
    <p:extLst>
      <p:ext uri="{BB962C8B-B14F-4D97-AF65-F5344CB8AC3E}">
        <p14:creationId xmlns:p14="http://schemas.microsoft.com/office/powerpoint/2010/main" val="8450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5942E-6 2.61161E-6 L 0.00572 0.108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54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1434E-6 -3.42586E-6 L 0.00572 0.124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62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816E-6 5.36664E-7 L 0.00226 0.14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74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7331E-6 -1.35091E-6 L -0.00018 0.116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582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7567E-6 -3.42586E-6 L -0.00122 0.107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53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7452E-6 -1.35091E-6 L -0.00104 0.08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41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5942E-6 -2.92621E-6 L 0.00347 0.13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65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1434E-6 1.03632E-6 L 0.00243 0.135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67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93 L 0.02326 0.164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826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0804E-6 2.16022E-6 L -0.0368 0.1646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" y="821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7567E-6 -3.68031E-6 L 0.00121 0.126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29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7452E-6 4.43211E-6 L 0.00017 0.1087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4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408" y="1112665"/>
            <a:ext cx="8627058" cy="536048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Broadening of phonon l</a:t>
            </a:r>
            <a:r>
              <a:rPr lang="en-US" sz="3200" b="1" dirty="0" smtClean="0">
                <a:solidFill>
                  <a:schemeClr val="tx2"/>
                </a:solidFill>
              </a:rPr>
              <a:t>aser </a:t>
            </a:r>
            <a:r>
              <a:rPr lang="en-US" sz="3200" b="1" dirty="0" err="1" smtClean="0">
                <a:solidFill>
                  <a:schemeClr val="tx2"/>
                </a:solidFill>
              </a:rPr>
              <a:t>linewidth</a:t>
            </a:r>
            <a:r>
              <a:rPr lang="en-US" sz="3200" b="1" dirty="0" smtClean="0">
                <a:solidFill>
                  <a:schemeClr val="tx2"/>
                </a:solidFill>
              </a:rPr>
              <a:t> at </a:t>
            </a:r>
            <a:r>
              <a:rPr lang="en-US" sz="3200" b="1" dirty="0" smtClean="0">
                <a:solidFill>
                  <a:schemeClr val="tx2"/>
                </a:solidFill>
              </a:rPr>
              <a:t>EP</a:t>
            </a:r>
            <a:endParaRPr lang="en-US" sz="1600" b="1" dirty="0" smtClean="0">
              <a:solidFill>
                <a:schemeClr val="tx2"/>
              </a:solidFill>
            </a:endParaRPr>
          </a:p>
          <a:p>
            <a:r>
              <a:rPr lang="en-US" sz="3200" b="1" dirty="0" smtClean="0">
                <a:solidFill>
                  <a:schemeClr val="tx2"/>
                </a:solidFill>
              </a:rPr>
              <a:t>Constant-pressure sound waves</a:t>
            </a:r>
            <a:endParaRPr lang="en-US" sz="32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b="1" dirty="0" smtClean="0">
              <a:solidFill>
                <a:schemeClr val="tx2"/>
              </a:solidFill>
            </a:endParaRPr>
          </a:p>
        </p:txBody>
      </p:sp>
      <p:pic>
        <p:nvPicPr>
          <p:cNvPr id="4" name="Picture 2" descr="http://www.ir-on.at/iqclsw2012/images/logos/photonik_logo_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135" y="3372329"/>
            <a:ext cx="1858505" cy="90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physique.upmc.fr/modules/resources/download/ufr925/Presentation_faculte/logos_laboratoires/logo_LANGEV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613" y="4878935"/>
            <a:ext cx="14001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80" y="2438937"/>
            <a:ext cx="6969400" cy="21922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71"/>
          <a:stretch/>
        </p:blipFill>
        <p:spPr>
          <a:xfrm>
            <a:off x="755713" y="4692710"/>
            <a:ext cx="6977176" cy="21331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29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at TU Wien, Vienna, Austria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274" r="10061"/>
          <a:stretch/>
        </p:blipFill>
        <p:spPr>
          <a:xfrm>
            <a:off x="-20833" y="988354"/>
            <a:ext cx="10966285" cy="81208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5970" y="2350457"/>
            <a:ext cx="1512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Matthias </a:t>
            </a:r>
          </a:p>
          <a:p>
            <a:pPr>
              <a:buNone/>
            </a:pPr>
            <a:r>
              <a:rPr lang="en-US" sz="2800" b="1" dirty="0" err="1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Liertzer</a:t>
            </a:r>
            <a:endParaRPr lang="en-US" sz="2800" b="1" dirty="0" smtClean="0">
              <a:solidFill>
                <a:schemeClr val="tx2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15551" y="3308275"/>
            <a:ext cx="264568" cy="1189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14461" t="7287" r="12314" b="22277"/>
          <a:stretch/>
        </p:blipFill>
        <p:spPr>
          <a:xfrm>
            <a:off x="7989799" y="1009833"/>
            <a:ext cx="1164611" cy="14887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067873" y="1384533"/>
            <a:ext cx="12035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Kevin </a:t>
            </a:r>
          </a:p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Pichler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292193" y="1861587"/>
            <a:ext cx="546636" cy="1915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24981" y="2777468"/>
            <a:ext cx="20826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Andre </a:t>
            </a:r>
          </a:p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Brandstötter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560265" y="3779057"/>
            <a:ext cx="187383" cy="884904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1777601" y="1978878"/>
            <a:ext cx="14063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Philipp</a:t>
            </a:r>
          </a:p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Ambichl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-1894644" y="2963410"/>
            <a:ext cx="1096815" cy="1849333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77920" y="3217600"/>
            <a:ext cx="1213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Dmitry </a:t>
            </a:r>
          </a:p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Krimer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298757" y="4195482"/>
            <a:ext cx="138242" cy="637941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-5247239" y="1437355"/>
            <a:ext cx="17142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Matthias </a:t>
            </a:r>
          </a:p>
          <a:p>
            <a:pPr>
              <a:buNone/>
            </a:pPr>
            <a:r>
              <a:rPr lang="en-US" sz="2800" b="1" dirty="0" err="1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Kühmayer</a:t>
            </a:r>
            <a:endParaRPr lang="en-US" sz="2800" b="1" dirty="0" smtClean="0">
              <a:solidFill>
                <a:schemeClr val="tx2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-3799713" y="2380414"/>
            <a:ext cx="14176" cy="29008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610507" y="3172198"/>
            <a:ext cx="19509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Kostantinos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  <a:p>
            <a:pPr algn="ctr">
              <a:buNone/>
            </a:pPr>
            <a:r>
              <a:rPr lang="en-US" sz="2800" b="1" dirty="0" err="1" smtClean="0">
                <a:solidFill>
                  <a:srgbClr val="FFFFFF"/>
                </a:solidFill>
                <a:latin typeface="+mn-lt"/>
                <a:sym typeface="Wingdings" pitchFamily="2" charset="2"/>
              </a:rPr>
              <a:t>Makris</a:t>
            </a:r>
            <a:endParaRPr lang="en-US" sz="2800" b="1" dirty="0" smtClean="0">
              <a:solidFill>
                <a:srgbClr val="FFFFFF"/>
              </a:solidFill>
              <a:latin typeface="+mn-lt"/>
              <a:sym typeface="Wingdings" pitchFamily="2" charset="2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200059" y="4150080"/>
            <a:ext cx="138242" cy="637941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-2181224" y="4860147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 err="1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Jörg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Doppler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-1652721" y="4354377"/>
            <a:ext cx="192112" cy="682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99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62881" y="2059667"/>
            <a:ext cx="4493286" cy="1910262"/>
            <a:chOff x="4762363" y="1099200"/>
            <a:chExt cx="4256231" cy="16700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62363" y="1296032"/>
              <a:ext cx="3898900" cy="14732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8388893" y="1099200"/>
              <a:ext cx="629701" cy="44483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Eigenvalues around EP</a:t>
            </a:r>
            <a:endParaRPr lang="en-US" dirty="0"/>
          </a:p>
        </p:txBody>
      </p:sp>
      <p:pic>
        <p:nvPicPr>
          <p:cNvPr id="4" name="Content Placeholder 3" descr="Figure_1_brandstetter.jp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" t="180" r="33064" b="-180"/>
          <a:stretch/>
        </p:blipFill>
        <p:spPr>
          <a:xfrm>
            <a:off x="-1601212" y="7081031"/>
            <a:ext cx="8031210" cy="34076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1" r="66428"/>
          <a:stretch/>
        </p:blipFill>
        <p:spPr>
          <a:xfrm>
            <a:off x="4805213" y="3285110"/>
            <a:ext cx="4156196" cy="3519530"/>
          </a:xfrm>
          <a:prstGeom prst="rect">
            <a:avLst/>
          </a:prstGeom>
        </p:spPr>
      </p:pic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467099"/>
              </p:ext>
            </p:extLst>
          </p:nvPr>
        </p:nvGraphicFramePr>
        <p:xfrm>
          <a:off x="4660782" y="1088446"/>
          <a:ext cx="4137025" cy="160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06" name="Equation" r:id="rId7" imgW="1473200" imgH="571500" progId="Equation.DSMT4">
                  <p:embed/>
                </p:oleObj>
              </mc:Choice>
              <mc:Fallback>
                <p:oleObj name="Equation" r:id="rId7" imgW="1473200" imgH="571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782" y="1088446"/>
                        <a:ext cx="4137025" cy="160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-3006016" y="4276743"/>
            <a:ext cx="279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Heiss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J. Phys. A: </a:t>
            </a:r>
            <a:b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</a:b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Math. Gen. 37, 2455 (04)</a:t>
            </a:r>
            <a:endParaRPr lang="de-AT" sz="2000" b="1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  <a:sym typeface="Wingdings" pitchFamily="2" charset="2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825827" y="3414298"/>
            <a:ext cx="378372" cy="394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6749166" y="6229937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Oval 32"/>
          <p:cNvSpPr/>
          <p:nvPr/>
        </p:nvSpPr>
        <p:spPr>
          <a:xfrm>
            <a:off x="6730799" y="4130575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610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01 -0.36688 C 0.1194 -0.33217 0.11697 -0.29724 0.10448 -0.26902 C 0.09198 -0.2408 0.06543 -0.21211 0.04738 -0.19754 C 0.02933 -0.18297 0.00434 -0.18736 -0.00399 -0.18181 C -0.01232 -0.17626 -0.00312 -0.19569 -0.00278 -0.16469 C -0.00243 -0.13369 -0.00208 -0.06453 -0.00174 0.00463 " pathEditMode="fixed" ptsTypes="aaaaaA">
                                      <p:cBhvr>
                                        <p:cTn id="14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31 -0.05922 C -0.11905 -0.02427 -0.1168 0.01067 -0.10482 0.03868 C -0.09284 0.06668 -0.06802 0.09445 -0.04997 0.1088 C -0.03192 0.12315 -0.00449 0.12454 0.00367 0.1243 C 0.01183 0.12407 1.79556E-5 0.12754 -0.0005 0.10764 C -0.00102 0.08774 1.79556E-5 0.02595 0.0002 0.00442 " pathEditMode="fixed" rAng="0" ptsTypes="aaaaaa">
                                      <p:cBhvr>
                                        <p:cTn id="16" dur="2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8" y="9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33" grpId="0" animBg="1"/>
      <p:bldP spid="33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40" y="179343"/>
            <a:ext cx="8741454" cy="643671"/>
          </a:xfrm>
        </p:spPr>
        <p:txBody>
          <a:bodyPr>
            <a:normAutofit/>
          </a:bodyPr>
          <a:lstStyle/>
          <a:p>
            <a:r>
              <a:rPr lang="de-AT" dirty="0" smtClean="0"/>
              <a:t>People </a:t>
            </a:r>
            <a:r>
              <a:rPr lang="de-AT" dirty="0" err="1" smtClean="0"/>
              <a:t>involved</a:t>
            </a:r>
            <a:r>
              <a:rPr lang="de-AT" dirty="0" smtClean="0"/>
              <a:t> – Phonon Laser Experiment</a:t>
            </a:r>
            <a:endParaRPr lang="de-AT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588366" y="1042269"/>
            <a:ext cx="13723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B</a:t>
            </a:r>
            <a:r>
              <a:rPr lang="en-US" sz="2800" dirty="0">
                <a:latin typeface="+mn-lt"/>
              </a:rPr>
              <a:t>o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Peng</a:t>
            </a:r>
            <a:endParaRPr lang="en-US" sz="2800" dirty="0">
              <a:latin typeface="+mn-lt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899102" y="3898083"/>
            <a:ext cx="12120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L. Yang</a:t>
            </a:r>
            <a:endParaRPr lang="en-US" sz="2800" dirty="0">
              <a:latin typeface="+mn-lt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834397" y="3912671"/>
            <a:ext cx="21211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S. K. </a:t>
            </a:r>
            <a:r>
              <a:rPr lang="en-US" sz="2800" dirty="0" err="1" smtClean="0">
                <a:latin typeface="+mn-lt"/>
              </a:rPr>
              <a:t>Özdemir</a:t>
            </a:r>
            <a:endParaRPr lang="en-US" sz="2800" dirty="0">
              <a:latin typeface="+mn-lt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825477" y="1066851"/>
            <a:ext cx="14789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F. </a:t>
            </a:r>
            <a:r>
              <a:rPr lang="en-US" sz="2800" dirty="0" err="1" smtClean="0">
                <a:latin typeface="+mn-lt"/>
              </a:rPr>
              <a:t>Monifi</a:t>
            </a:r>
            <a:endParaRPr lang="en-US" sz="2800" dirty="0">
              <a:latin typeface="+mn-lt"/>
            </a:endParaRPr>
          </a:p>
        </p:txBody>
      </p:sp>
      <p:sp>
        <p:nvSpPr>
          <p:cNvPr id="3" name="AutoShape 6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155575" y="-19653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8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307975" y="-18129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0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460375" y="-16605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6134" r="7619" b="27992"/>
          <a:stretch/>
        </p:blipFill>
        <p:spPr>
          <a:xfrm>
            <a:off x="1817255" y="4490357"/>
            <a:ext cx="2184533" cy="2170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17320" t="3133" r="11145" b="19094"/>
          <a:stretch/>
        </p:blipFill>
        <p:spPr>
          <a:xfrm>
            <a:off x="2275869" y="1628574"/>
            <a:ext cx="1918015" cy="2085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l="10145" r="11513" b="13450"/>
          <a:stretch/>
        </p:blipFill>
        <p:spPr>
          <a:xfrm>
            <a:off x="4577319" y="4480866"/>
            <a:ext cx="1964746" cy="2170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12944" r="27634" b="47763"/>
          <a:stretch/>
        </p:blipFill>
        <p:spPr>
          <a:xfrm>
            <a:off x="6739852" y="1684701"/>
            <a:ext cx="2060579" cy="2028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/>
          <a:srcRect r="12273"/>
          <a:stretch/>
        </p:blipFill>
        <p:spPr>
          <a:xfrm>
            <a:off x="4554764" y="1649929"/>
            <a:ext cx="1810328" cy="2063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984696" y="1071187"/>
            <a:ext cx="15206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H</a:t>
            </a:r>
            <a:r>
              <a:rPr lang="en-US" sz="2800" dirty="0" smtClean="0">
                <a:latin typeface="+mn-lt"/>
              </a:rPr>
              <a:t>. </a:t>
            </a:r>
            <a:r>
              <a:rPr lang="en-US" sz="2800" dirty="0" err="1" smtClean="0">
                <a:latin typeface="+mn-lt"/>
              </a:rPr>
              <a:t>Yilmaz</a:t>
            </a:r>
            <a:endParaRPr lang="en-US" sz="28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l="13622" r="15786"/>
          <a:stretch/>
        </p:blipFill>
        <p:spPr>
          <a:xfrm>
            <a:off x="458935" y="1595162"/>
            <a:ext cx="1420025" cy="211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60712" y="1045263"/>
            <a:ext cx="1710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Jing Zhang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81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People involved – Laser Experiment (Vienna)</a:t>
            </a:r>
            <a:endParaRPr lang="de-AT" dirty="0"/>
          </a:p>
        </p:txBody>
      </p:sp>
      <p:pic>
        <p:nvPicPr>
          <p:cNvPr id="4" name="Picture 2" descr="http://www.coqus.at/uploads/pics/marti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490" y="1712355"/>
            <a:ext cx="1783584" cy="2086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548535" y="1143243"/>
            <a:ext cx="24925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M. </a:t>
            </a:r>
            <a:r>
              <a:rPr lang="en-US" sz="2800" dirty="0" err="1" smtClean="0">
                <a:latin typeface="+mn-lt"/>
              </a:rPr>
              <a:t>Brandstetter</a:t>
            </a:r>
            <a:endParaRPr lang="en-US" sz="2800" dirty="0">
              <a:latin typeface="+mn-lt"/>
            </a:endParaRPr>
          </a:p>
        </p:txBody>
      </p:sp>
      <p:pic>
        <p:nvPicPr>
          <p:cNvPr id="31748" name="Picture 4" descr="http://www.munich-photonics.de/uploads/pics/KarlUnterrainer-we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4" r="11606"/>
          <a:stretch/>
        </p:blipFill>
        <p:spPr bwMode="auto">
          <a:xfrm>
            <a:off x="6257746" y="4570264"/>
            <a:ext cx="1517169" cy="2005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859452" y="3999904"/>
            <a:ext cx="22427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K. </a:t>
            </a:r>
            <a:r>
              <a:rPr lang="en-US" sz="2800" dirty="0" err="1" smtClean="0">
                <a:latin typeface="+mn-lt"/>
              </a:rPr>
              <a:t>Unterrainer</a:t>
            </a:r>
            <a:endParaRPr lang="en-US" sz="2800" dirty="0">
              <a:latin typeface="+mn-lt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072484" y="1164262"/>
            <a:ext cx="17395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C. Deutsch</a:t>
            </a:r>
            <a:endParaRPr lang="en-US" sz="2800" dirty="0">
              <a:latin typeface="+mn-lt"/>
            </a:endParaRPr>
          </a:p>
        </p:txBody>
      </p:sp>
      <p:pic>
        <p:nvPicPr>
          <p:cNvPr id="31750" name="Picture 6" descr="http://info.tuwien.ac.at/adlis/Bilder/P04/Deutsch_Christoph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91" r="11196" b="8304"/>
          <a:stretch/>
        </p:blipFill>
        <p:spPr bwMode="auto">
          <a:xfrm>
            <a:off x="7102143" y="1696825"/>
            <a:ext cx="1725776" cy="2115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5844" name="Picture 4" descr="http://www.tuwien.ac.at/uploads/pics/strasser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r="20707" b="5920"/>
          <a:stretch/>
        </p:blipFill>
        <p:spPr bwMode="auto">
          <a:xfrm>
            <a:off x="3675963" y="4596171"/>
            <a:ext cx="1783081" cy="1956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688682" y="3983590"/>
            <a:ext cx="17434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G. </a:t>
            </a:r>
            <a:r>
              <a:rPr lang="en-US" sz="2800" dirty="0" err="1" smtClean="0">
                <a:latin typeface="+mn-lt"/>
              </a:rPr>
              <a:t>Strasser</a:t>
            </a:r>
            <a:endParaRPr lang="en-US" sz="2800" dirty="0">
              <a:latin typeface="+mn-lt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80564" y="3983591"/>
            <a:ext cx="12946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P</a:t>
            </a:r>
            <a:r>
              <a:rPr lang="en-US" sz="2800" dirty="0" smtClean="0">
                <a:latin typeface="+mn-lt"/>
              </a:rPr>
              <a:t>. </a:t>
            </a:r>
            <a:r>
              <a:rPr lang="en-US" sz="2800" dirty="0" err="1" smtClean="0">
                <a:latin typeface="+mn-lt"/>
              </a:rPr>
              <a:t>Klang</a:t>
            </a:r>
            <a:endParaRPr lang="en-US" sz="2800" dirty="0">
              <a:latin typeface="+mn-lt"/>
            </a:endParaRPr>
          </a:p>
        </p:txBody>
      </p:sp>
      <p:sp>
        <p:nvSpPr>
          <p:cNvPr id="3" name="AutoShape 6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155575" y="-19653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8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307975" y="-18129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0" descr="data:image/jpeg;base64,/9j/4AAQSkZJRgABAQAAAQABAAD/2wCEAAkGBhQSERUTExQVFRUWGBwYFxgXFxgaGBsaFxcaGhoaGBgcHCYfHBokGRgaHy8gIycpLCwsFx4xNTAqNSYrLCkBCQoKDgwOGg8PGikkHyQpLCwsLCwpLCwsLCwsLCwsKSwsLCksLCwsLCwsLCwpLCwpLCwsKSwpLCwsKSwsLCwsKf/AABEIAOAA4QMBIgACEQEDEQH/xAAcAAACAgMBAQAAAAAAAAAAAAAEBQMGAAIHAQj/xABKEAABAwIDBQUFBQMKBAYDAAABAgMRACEEEjEFQVFhcQYTIoGRMqGxwfAHFEJS0SNi4RUzU3KCkpOy0vEWosLTFyRUs+LjQ1WU/8QAGQEAAwEBAQAAAAAAAAAAAAAAAQIDAAQF/8QAKBEAAgICAgECBQUAAAAAAAAAAAECEQMhEjFBBFETImFxoTJCkbHw/9oADAMBAAIRAxEAPwCiqSolSmkwkGwTAAG7UwPM1icU5mKVKzn8oAhIHOJKueg5042Fs9b60NJZyrXAkqy2JWc5SU5oyhUXvlOo0hax62sQlBSGQhxIf7zIqAlcKCs4ywBPHiDpUubsmlugTCJeSpLhYEibZ2VAhSSlWqjHhJGkiaixe0X0BJcSDCQCSRMi14MSfat+ave1iW04vu2nvAMpWpKiUJUoyYvBSlGU24kbqDcwgIKlKVfvMhJsMoKkiCSRmPh8xwoKXNJ0UliabT8BCduZVGXGwMo0zEkmJSQORPpTHY2320wFoL63ApOUNlAQZBQrOtcGRm3bgIM1BsHZDmLwzrCH8GyG1pcPfkNuLnNP7SCSgFKTBmIGg1D2b2fxD5W621iHG0SFOsp7xJUm0pXbMmQT4ZMRT8ULS8F22G6hoqdewrhSULQlsPIWVharBAK4SCLkZQqwjNoKrg8b4YX4SDluYmJ1BAvY2ofH7VOIaw60qhSApLgFpIKYOukXAPGhcae+QFLu6AnPEwcxNyNCoeEKI/N6K4+/4B32O3ERcU/7LHAnC4lOKlKypAaWEkqzKSvwp3fhJUDaNbC1J2VjlNwh32VWQo6T+WeHA/QPxOL7lYcyKWAlQgaBRgJK98RmEjjSO1dKxXoYoxBGLbdfUpxeHdStQK85lMECST4bBQAIFWfaW1cP93OKxTmIC3ZUG0rSFLKjKUpMEpbFraQb2seZ/eVF4vKWFFUFREgGw9wEW5V5j8X3iis5lqsBJJAAAgDlvjSknglOk/e/f/fc3Bss2A28l3azTxlOHQ4grSokNwg2OQnKEpsoCNUzqaQ7eaOJxb75Wn9q8pUknKApRCZVuSExJ3AUG2+CUhZFrkaCOEjfemuLxrLMFmUrTYgwQom+cHWIgFJkcIrrhj4xqyijSoJ2lhXMA42G1tnu223CoJQYcczwpKXATmGUwQIgJndSfE7SbbYR4XXMQpalOOOOSIJ0QnUyLlSt5oNTpIJIJBsZ0nWPrSoMQxIB0SNLmb0GkDiWDZm2FNw60oJUASkniBoSCCOFiNanTjEkDSClJEKzAZkglMwLpJykEAgpIpDhMCt05G4HhlYJhMpmVSbJERrQ7O0wnKNRPitu4jnv8qk8flCuI72psQvQUkQDBSATMjURppeeNJ9ppyqKwszli5JKrQYPyM6U4StQPhWNxBBCknQg8OBpDtt5SnDmsQT5kmSZ3kmjCVmiDs4iDPiM6319a8KSTIm+nGjEbPIZQ8IWklQVEygpMZVjiQQoEbp4VIjZjrpGRpZSBJUEnKASLk6fRpxxptPtBiUYc4V4knMHJmQQAQk21ABVA5gkTVbCfF1p9juyK2mVrcQpEAxA3gTcabqUbI2Ut91LbeXMsEpzLSgGNfEogbj6HhR67MiE1ulUgg8KLY7ltKu8QXHFApQErypQDbvSqDmVOidIknUUG2ZyxvMX91Y1B2P2q88EFxYWWwAJFyAAAFAWMAR0J40B3oPKi23rBJAGUm4EEzE5uMRA5VpiGwU6QawLNe4PEeorKDy1lGgn0N2M2aMPhUuv/wA4y2p14k3SrEQsIV+8hpCBfTvDxrnnbrBuvYhS22VBKwFFQE51KUSV5RKsokCSnQTpVlx/bHE92StfeZPFBEHmfCU3i9JsT2rddJQ220HMsgqVmiE5rkGLCZgm9ebmyZviJxjr7kZuXJNCXbvYg7PDf3lQK3QF5WwZQCbhRNs0cJpejHp7tN8uVC0aZrrCkmBxIXN9DRG0doPOJjEKK1Aykk6TlEDQBMTaNQKTrwihCT4DniZGWFXBJ3AXmP0ruW1s6VaWzX78UELtIINwFC15gi9xV82j9rGI+4uYFTCG1qT3alpKpAV7Zy3glJj2rTPKqVjtgLaCSpxlYUYQppxC0q1nxSCCDAhQE5raUM0AlMgTaCDYSd4AjTnvo67J6D2MPlZLwKVIBCVAKAUlRskFOom94iwg8IDtVSfYyD1P/NmoNcTI8uPrR7LaAMxB4ibyekcabsKQeMQl1sWkkQtCpHoQdOBqM7TKPDmz9faHLS/WgzjI3HnUOIfTqAeSf1MaUVBB4ogcUvNA0OlSpVBsbz0rZ4FSiESALcJ/TpzoY44JmBmOk8tbelUCE98SYKZrF4jLAAA68aCZxJUbmAJJjiBb5Vt3o3WudN4tFYwR953EDjbgePlWwVIgXoct5jbpO7WK8yEGEnThzFBhCUpUAQJMiDH5d4PKl+JTBNNWMWkpGYXBvcjTlQuPZBAUN89RHyvStAYI3iFJgJMb7fUGmjeHVp7WaZnnr5ULs/BZlAZSomyQNSdBuvfdVt2dhWnNnYx5SilbDcAbiXT3QM8QoqEf1eNJQjKThHlJ9kmFQCPzXsI433catnZPtmvAB1C2lLVIyoUrJlvKgoFJPPzNVbE4ZBH7P8KQVFRuqVAeEciZ6dKGCRFpo0FqzoHan7V3sbhRh1sIbTmCgpKiVEAEQZAB1Pu4VRM4tw3es286hFTtEgSJ+VE1HkyTqJ51vhwolSUJkkEQElRAHiUUzJEJTdWsTeo2onUWvBmCR+G3HjI6it2nQlQMTxHEVgm7hUNfW9MNmYHvs2pQlJUqClJMAmAVW3egplh+zDL7SnEO92fEAFuIyd4ADkzRBmRYGb1W29nFRIOVJAmHFBB0mADcq5DjSp2A9+/M/wBEr/GV/prK8+6HgPWspqCWDZ21HEAArIAE+KDblaafYdM4dzFgAye5OVJTaxVe4n2dDeTpVNYcUpSwlJUSQbTIAnh1HpVj2HjQcC62uIacBSCQlP7b8R3rOZKxlG65sKk0GCTexftN1CvEiQbSDyI08ifSoMEgOtKR3iElsFf7QlMgH2UmDmWSqAn4AVptRC2Vd24mCYWFblJMQUnemR8ajc2aEsh6TKoKRbeYvaxgE0yQ0kwj784tkMgA5DKYCJvJg/iN5Nid1t9LwoxF4nTT6Nqk2hjVFDSMqUhCDEXKipSiVKO47o4AGvFLi05lTcoPhIyg6kTmBkG0W30SVE2NwaJUtk+AxCbygnVMqMqA/N+l5sM3YZjJJ9BoK9wLZgkKMGxmwiLjn5UZiMPlBVOn18bU8UOkLMa6E+EXPKtixlQDF1fUfXCh0CVW1O/lROJJKEjgdOtqdDUD7TdsEIn947zy6fpQWFw8KlQ8MEHlIIB9fhTnFtpSkqiVZj5lIhI6b/ShUuRIMkER1Bvfn+lFgBV4aFZZiT6C1QogG/GpsUuT5RNDLMgcRr8qU1BQxGv5dI6XrRtcSRWrB3cwaZo2YcpVWsZRsXOoI1338qlbet8/1rMQiRzB/wA0k/5RUC0bxWFDcbtPKUBgKZUlIzKSs5lK3lJABQItA9TSzv1hJTmOUxKQSAYMiU6GDepnEFQneKGmkYoS88FAZUhMJSIG8hIBPVRBUeZrR3KD4cxECRaZIvCoIInlPKtS7IAgACdBczFyd+gFesqKVBQAOWCLkXBkGQQZ60DEATePWp2sQpIKQYB150z7S7bTiQyrusjiUkLVIOdMgI0AMiFC94ikNFGQVPSvF+yDw+deNJBBgGRz41Eh7dWCFDTfBEHdbh0/SmeF7QKZQ82EtOh9AQsrBURlBAKFGFCJ9nSw4UoS5I1t9a1mUjUa6VgG0c6ytYrKFADEvCbyZt4bHhGl7Wp9s3Cupw7uHUlQW84iEgSoJbbUpR5QFe4zVdKoIUmUkGxBggi4IOoO+rJsLahW66684S4UEoFx4iUpWom98kiN8mlfQ8P1D3FMN4lhCXyGytZbwxgyMqUgIkDSQdddBqKru32yhlpom6YQCDF0oKRbXxCfhV+S1h/urDyilSm0xhkRGZ0AIUtQjxBBhViL84qldrXO8bZxFv2kKCgQTmCYWDwOdBMbvKlj0WyeSrhBnLvm87oorD4WRcgGR6GZgcjG/wDFyoYub63wmKgyoZrRExw4C/TpVDnLGUpyggQBYCN2vx+NBYzHZhl03/p8/WpXMWSokpCSZt8bf1pHKCN1Ln1QrmafkOiXZuFmTyj1/wB6PfwUBO6TM/XrR/ZrA5myY3291OF7KnX6sE/IHzqTnTO6GG4lLxCL5d2o6H6FRqRPzp7j9nxlMSQINALw4vW5i/BoQPoIPSoUg07dws1C1gqKkTeLYHgEEqAq4jDDLG6k2DwWVU1YWBIig5FseOuyqbVYyyaXIXrGn1FWvtBgpbzb6pqbGni7OfLHjINaAV9fOhcc3BvY/UUQ2PWoMeqQBz09d/1upmRYK2YM6jeK2i9elU3i+88fLd5VK6iBYa7+FIIRkieNad3WCt0DjcenvomNRKbWvUZEAwKlcTw9ePOvWxGtAJ5hmSZNN9mbRSSlrEQWSUhXhSlScswoLAzTeCbki3AhVnM0fsn7v+0+85zCD3aW7KK1ECcxtCQCYOs1uwD7vdncB/h//fWVTvFyrKn8Ne7/AJMNdrYAsuqbMmCYJEZkkmFanXrx3zWuAxORQvlB8KlRMJVZRA1JAvbhTzZu3W15UYoJVlPhcUkGBaQvik7z66TW/wDIyWFiSFCQsEa5c1oEngd94opt6YE3ZaO3OE+7Yot586ENBSYSBkEezIE3UM1zYqO6qGrF52UtGUpbT4ROYElUqM2yyVKV+K86SAOndvNjOuubReJCEM91BVACkwlRAgzOVMAakqRxrku0jGUQQCJE7xuimRWYO5XqVRBFiIVPNNxXjH8PM1pKpBBggiDwO6iTGuDxanDmWcx4nX/bp861fGZcbhRmB2m2MOtlbCC8pxCkvhPjyiQpB4C8yImLzUCkQoTyn6+tKKKRL/2ZwcMAxrRzianwDeRlI5CsKaj2estIS45qkTzImrNjnU6cqrmLXc1mkhuwR1iokt3olSrVDmg0BWgphijWERQeHxIo5lwHfTpAJcdh87ZTyrnmLw2VZFdMaFqpfabCZXSdxvRjpkM8bVillV/Ko8SzIqVrjpWmJmAkXJ3DlVX0cDI+48NvOtUIjj8qxjEQb1K05mBsBypRCJ1oRIqJLRNxJ48utGpRAnSoW3TvmNbaVmYjbaJ48jFjHOsLBIkXHKn2zsXl8WYQm9xIMXAy79IipMDgcVjluLS0t1R8ZUkJBgm3hsTw8IPCsCyuEzpblWhFMcZhSklKkqStJhQUkpUDwUk3B60Etoi5B9K1GNK9rbNWUAjnuzhnnW8SyQ5kcRkcJQULUkhLosc2U3G42vTLAbZT4WnRKR7KhYoO4gjdMWq87O2ivG4Mt7RabdcWnMwVgJVmywys5QC2lwjISmNygBNcz2m0ACQkpM2kyQL+E2AJuLwPZ0EmkT5WmDTLn2828rFhvuFK7rEpS4pBKcoeSooKTl/EFJBMjUg3tCHG4juFthSG30BoILa0+FZDaUhRIINl+LW5qHs7tMKH3dVlrdDjTkAFKw2pLgV+6tISI0lArbtCkhSSdwPujLbz9xop/NRf9liZWFAbT+YLKSOQQkk9ZURP7pp12Y7NLxb4Ya8MhSlLKSoJSlJMq01ICR/WncaSIxIBTOgP8KO2J2ndYxaXmCUKgISkGxBsAR+Ikk671dKciAuhSVQpJQoapUCCDvBB3g28qOcUVFB4kTz0ofEvKedcdcjOpRKgNBfSN0aXud95qx7C2a27h1OHN3iHIAAmQgIVlA/McxjrWZXDFylSLzjHA2nju9KrWM28tM6HyineOxSXMpTcKuI+vfVU2gFqcyWBmJvA6mLnoaktHpshV2gzG6TNQIxGakbuIWFkE3HL+NGYDGE3NwNbQYoyQkMvuMHXYNBv4jhW+OXH4F6awB7ppRiJ3Gen60EjZJhJfWTuHnReCkH2vQ0mKFEWJnhTTZ+DUU/imDMxHKDBM+lORTt9FtwDhiDeg+1OElnNHsn3UM3iS1lSpC1FVwUpJjkqOZF9L7oop7DuvoUD+zQQbarJ3A7kidRc9KBZu04oqDTRUoJSCVGwA5g0JtFohWUggi0EQRB/UVcdnYLusOXQIdykzvAB1HlVe7QKl0LNyttClHiRmTPokUeVujly4XHHzFLcA+Lzp9gNi5/5sKKjYBIzH0g/CkGamOC2u60mGlqbkQSgwqDuzC48iKY5B/2n7ELwzCX1OWJCSlRAVmVJAQkJEiAekGqlny9K0xDylKJUVKVxUSo+pNHbPxgJhUDrp50KMTIxCO5UYGa0HfPTfaau32b9s2sMXluqUgobzhNlBaRcobkjxm0A7p4VQ/u6VlRSYB9Dzq59ncBgENw62666pMKJcUhABEAIQkiQNZUTfQCKKTADYraydpYjEOq70OEqcCQM4S2MqRlTrCUhJUAZuopnSkWKbAkBSHExYpJIM9QCPMU52W0nA7Rw7jDvizKgOlOVSfEgpJToVJkQR7UdKSY1tSkfeGgqFlWcHLKHJJWBFssmQCAYOkVroAp+6rrK9+/q5VlChjoR2w0nEuKT3hbVmQklZkIDsBYEHMPBaCCI8qrvaR/Pi3JKSSoqOWMpKvESOsz51s/ikd6ktJISleZKVASlEzCrkctTW2JxCVAkJAkmCQDAJ3HWw38qnVSsSqYNDYYVZzvZATlUQMpN5y3jqdYio9pbRU4lGc3yzMQTNgTzMbqu/ZzNimX8PhcOwt0MBsv5cisqlZC4oqjIkNJUYHiJNV7afZz/AMu4rMovMFKVIAEBtGHbWtw7x41qHlHGmXuOm0inkVjSiFAgwQQQeBBke+vVCjdl4cFRKhYacCd89PnTmNEYd05lpnxyFXgkEySZEQTwM2q59gmzlSBcDEKJPJLSSk/3kikO0XSU5Ba1Pfs2dOZxB/DkV/7iT7imlmrR0+knWT+f6LT/ACIyw73qEkFcoVKlEQqCICiQPElIgcahxuG7wmEiOlN8QjMIOm+lb+IU1OUg/wBYT7xFCNPs9HjXRVNobFAN9OVCN7NC1BIkC4sdc1iSOIEn1o/am0VrN1JH9VMfEmmWwdllBDipJIm/yGg8qFq9G4X4NNtYLxhJ1KQI5kVUHMHlMbxbyGhjp86su18aS8TzqDaux+9hz2TE2tRteATg2JWsHNHtYUga6UswyrwVKnqf1pjhwJvfrf40BYx9hpgncx1kRHnN/l6Gm7YtagWETR7OlArVIS4x9YW+0qCC0pSI3JKDH/MCOtVHbz37bLA8DaUX4xmJ6gr91X3FYMFRUbmAjokklRPkT61zLE4krUpe9RKvUz/CjFbs5vVTqCj9TxIB1N+gimOxMSw27L4cUgAj9llzAkEZvFqACbdKVZrVmt9OlUPNPdYnWsqWJHPfUcUABuz8SkWVAHHd51Nitrk+FuQmIzaGY1HD42oBtIJjjpWymCKYwxYxKi33YVYnxTELBv41G+o4xdXG/bezn2OYNWESXM5xC0BS1pcUAFkTZIOQhJJAkGRxkmuC4R4JJmw+Fdh+zz7T2cM2GXcy0z7bfjIt+JAObd+EHpWdVsV6Pf8AwAP9Mj/+dP8A3Kyunf8AF+H4r/w1/pXlS5Q9/wAh0fOmzNl5yU3A0KgNLEgdSRHSTuox7YGHaSO9dcK9AAARP9UCY36z8atOI2BiEMMYZLJDqFuqcV3jJT41DLmyqJkJAGlgBVYXlwzwTj2wrOYKcyVFCcwhZSQQUqIklUHKkR+IEN3pA8j7sN23awmAxDAY/wDMkSFoUpYeJQQFqn2QBBCU2OawF6h7R7JxuG2ZiXMQMruNebzglOcpEqUISYSISBHARXQF9nmW8G45gMO2MQ60tCFMpSgmEqywoQlPjy3tpyqmfaTsDGIwbSsTilPrQ6EFfsoyuJvmAAAAWE3IJASTvNNVmZyGnfZbDB15DClBGc2UrTjc7hqZoBWCUhSkrBSpJhQOoPP9d81E4YBHHWnsYZ4vFd46tSbthWRuBEpFkmP3gM39qrX9n+HlbyuCEiP6xJ92T31RmFK3KIB1gkA6i9Nuy221Ydbi8ilNZQVwLjKSEEHSTnVY6zypfFFcDjGab6OsE2qtbccMa0+bxAWhK0mUqSFA8QoAj3Ui26ixqNntwKp3RWuBTtbziUjKsgJERAjlzqLZ+GAMbzU2OebQIJHrTKgKxPids3JUkZuWhpc4+py6lHpoPSjXVNzMj1oV3HNJPiPkAf0or6IjO/LRABF6YsLmDQ7uLZKbG/CDXmGN5FZiRlxdFqwHs0Wk2pdsxXhNMgLCgizBn3ocSN0STuiTrytXNcVgwFHJ4kyYP7s+E+lPO2mLPflEynIgETobquPMUFszAh4CCSoSbGMo4a6b71RI871OVS+WugRGySpMhSY3WMnqDpUDmFUj2rDju8qd7bZS022ELK3j4lBIzJQ3HgSoj8Z9qNwI3mvdkbRxCTm8Ai6c6Z3aRBI62I40TksrxuJBGsG/npw51hbUBdKglXFJAO/U1fdrbYTiUQ4y0HLQ6mzljYBXtDXjSTaiXnwlK3lLSj2QsAqnSVKABUYsCqSL8aajWVuIM76aNY1u2YuExcJAAKuVgffUP8nLSJW2qCYBgxb94WFHYTFoZgoblfEFRJB/fiI6UpiReLzkA4aQlMguJMcbgCY86YbDwhcxbDrLTWVslUISoCUpKh3gzkkSABBgzB1itcJj1uqkpeKUwF5IbSNJBWZgwdJngKP2fslpx9S0PHDMFQgB4F5Iy70kFS/EDJgi9iaDaekwWrNPuW0f/Vq/5P8AVWVYP5NV/wDssf8A4Y/1VlL8vt+A2dT2u7hMJgg6EgNgSmCbkifERdRO/Uk8zXAdrvrxWMLzoCe8XbWAkGB5AATHOuh9ssC994aw6Ud4lDal92gHeSkFUiADltfeaT4Ps2vCON4rHtJLSltgJzwsZY0RHjBkkpFjBFj7WkuLvwJ+6ywbRd2js5eDw6cUnEpyJCow6UIbaRlSVOKKiVEgyLpJyGxmkWN+0F7aEsvBruc0pQlJTOUqy5iVGSBFhF/SrD2926C6t1vxNJbSEG4StUZvCd/tpB4XFjVY7I/Z7iMW+XFBIZc/aLWFxAeBUgtQD4k5krAUIgAGyqnCcnOS9ujRbbdi/t6tLrrJS2E93h0NkgznUgqkTvyiBGuu4VTVNWPEm3Wu1/aJgtnYPBFkoJcWsKQUx3pcSRncUsixCVEXgQQkagVyxzAgp71tWZsmAqDY/lWPwr3xzBFjVxhS3hRGU3UqyesT8qOw2znA1IQ4pC1RIzd2oo6WUpJ9PWosHtNbayBaRBsJjX0tTfHdoHFIBecUoCyU2gWiyRA0AE2opLyYsnZF9SWSw4ClbJsFWORVxbdBkdMvGpdt+yTVK2TtZSMUjKi+bIEC61JXHhPM2UIAEgagTV82i3II16XqUo+T1fTZOUa9io4XDqccupQA/KSmfMXot/s22b6niTJ9TReFYykit31nSkujrilWyuYjY6OBMbqhb2WmdABTDGIUKDLit9NbJypeDZzCpAt60O2mDFTJVNTs4ab0SUtjXZlk00Kt1K8MYopTsJJ5fAVh10UzbmDWtxbyB3iFn2k7oAASU6g5RzBAkbwI8B2YeUkOqhtqbLXIBMGyfCcxsdKK7O4rKpKVDMhYyrF/Z5EaEG4I3gRxqwM9m3FYhOHU9DZSpTSlrPdlCRJIEwk7jA1I4iejjq0eXlVOxMWgLJvf1/jQWJeAF1BO6sYwrizLRXdRyLTIlBGgGua9+tQYjCBNnDJB0Oo60tkQrA7QSAVDxLTdIiU6akA5jp7MX4iicNjFun+bYClAZcoKRMiw8YExJvAEUrThUDcD5/PhTDBFClpQ4ttsGfGuABAsMxvBPDhesGjd5a0qyqkZCSlIVInjwm2t6HcxS0L/AGacyb+MwJ5wZPrepl7Uw7SgArviD4sqPCb/AISqBEaGL623boHeuuBC21JBT3cnIV57wkKPtJEyN0c6mpW+mKDYjbi1lIcIOSQCEpBAjjlSpQMCxo7ZuOQNW0OpUIIWm/VJN0nmKYbK7Ipc7xbuIYbQ1IVCkuuZkm6Q2k3MwIm9LsbhUIWoNJdQnUB8DPJAupIAidcosJpktm0W3/i8f0bf93/5VlUbu3PzJrKpZqO3fZzgGsjiErK3Gz+3dJKs6jMeIkmwkGeF7mtsRisHjv2j8ZElXd5lLSO7SDCgUqAyqR4hN4M0d2m+74ZlGBZJZD2bMln+c7sDxnNByBUhJcVoDa8CuW7X2mw1ihh2Ud20haVOKScy0pVGdpoEgAd2EgKNxyMmuRy6j2/9sF+PJf8AaLWC2orDMJxjTiW15i22tClKbCYKDlVmCZAuR5zekWO+1pOFxLiAy5kDq0KCVIBhtXd+BJEQUo0JETVPHYx90LdawobYSr8SzYiDlGdSiSneTAnQm1VjGMnvJUCIsUkXHKKtFINI6h9pu2MPtHZ6X2VjOy8nMk2XlWFC6d35rSPB6c62NiSyhS0rUEr9pBPgUNPEj2VW4jSoEwqEcZvyqHFuADLolNju6Xp6CaOY7M7nyJTcHKjNlkEnRSlEAiBExbnRGPx2ZsSEFSuoyBNrX1Nzv0HSrD2c+y/GYqFZO4bOi3gQSP3WvaP9rKOdXrBfZngsEjvXQcQ4nRTsZAR+VseHn4s3WqRxtjIpeD2KcAz3rkHEuJKWyDIaaiJSbHMsb7EJMWk1F2c2goFTajY+JPI7wOR1jiCd9E9p8Yp1wqJnd7/r6sEbL2R1o6eMD+94fn9RS5Ev0o78a4UWxRvcVouIMVqXY10rVSQdK5DvAMWmlzuGJpq82eNDqSeNFMSSB22Qm5qYLnlUeSNa8LtMSoKQ7FY6/KVDdB+FBZ62fchB6GgN4K92dUS4EncJ+A+ddQ2StDzYbeGZBIkTEwQSDG5WWCNDBEQmuddmWv2qjwAHDU6e4VednqgiDwPyn1+I/Ma9DD9TgktUWX/iZoFbDDIw+JWru0jIgJkmS53s+JOS4GUGSPLmO3djdxiHmswdCFkEgEgZvEEqO4wY3TBgWt0jFbKYxKcrzSV2sT7UcAoQbGdDFD7R7N97hjh2nlISV94c47wqMR4lyFmwABUTEAaCK0vTyT0c1HJ8SG0xmudw1tyG6gJKlgpSE8B031ZdqfZzjGpWEJeTcktKzGBxQQFk9AarbThC9CCDBB1B5jcahKLXYBy/tJHdBDjaSR7KwnxdCRrwvQWzQH30MlTTCFKILrkEIBuVHMQNBpa8Cah2hok8/lQiJSpKgRIII5EGR76nQKOnY3sxh2nFnC40NraQFypSFARHimZSFE2BtcACKrW2u0K3HScQ4FrITOSMogQnSwMHregUbaIQUmVXuYATytv9KXIeKyQEJSN8R8CDNb7ASCfva/yq9TWVHnc4K/xD/qrK1D0djfeZOEXjlB5OKfsEOLPiSklUNjKkFs5M0wbTv15pmAGZ2SpwklSIBKjr4riZPPzq+9qdutrK+8cGcWyJEmSICeCQAZjkOF6d2a7O4rGqLeHbUUAjOSYbQYBBUo2zQAYEquLRUcMVKPNKr/olBXsc4f7Rjhu8bRLjboLipPdhLyxfIkAwgEaTJKieqzYiztNSmFoUrEG6XUIkCI/nAmyARI3JmIg10fAfYvg0OKW8pzEeIlKJyIAmQFZTKjuNwDwq44XAtsI7tlDbLY0S2gJHWwg8dK7FCylI5jsb7FFkA4p8I/cYGZWv9IsR5ZD1q3bJ7D4HCLCmmszg/wDyOEuLBjVM+FCjxSBTx9zqfq9tOflULK9frT+FdEYBoK73wzx9TVW7Xv8AgyDS4N4g66+Xl5AE7tI+sYVwoJSoIMEGCLiT1ib1zbC94s+Ekq1iSZi5n4z+lViikI+RfjkAiRrv8rR9cTVf2mvKps8FT6X+v41bMbhoJSeAPH2khQ+NvMVV9rteyeBiuKcas7PBam1BYHT1rRSCKXbDxcoCTqLU2DlcjR2xdqwVS6HWaOcSDQjqKULBV0Os0Q4aHIk01k2jxFQ452EkVMTFL8YqaKJy0g3s0x4VK4q90Aeu7zq04RO+R8Bb5QSOgPKlWw8JlZRzE+v+8DqacspCbkgW1032AnmD5xumu7HqjmfQ92c4dD9fX8BpRWIMQeNKMPjkA+2Pf0EW5RPnqqmqcryFJBSTEjkTpI3eddqZyyRojGRBB317tLZOGxQHftIWdyrpWOi0kK8ppQ9YETxtP7wGhtUjL6zYHjc3NuGnvmi6emCgTa/2WMvIAYeW0oTZwd4kyNJEKHW/Suf7W7HYvDOBDiAN6VhQLao/Kd/QgHlXW0Y1STETuseUzB+EmjE4xDqS24lKkkeJCwCCDxSd1c88EX0LRxM4dKiRNxqAfSdwOuhpnsnsm+8hbjLSnUtmF5MpKTE3BIOl7Sat22vsubWFLwTncqOrSiS2dbJV7SNd8jpVT2T2kxeylOslK21qEhCgIzkBId4KSALQSCR1rjljcHsFAcJ/Kr68qyl38uYr/wBViv8AGX+tZQ5Ao6x2K+ylTrYdxgW2lZKspMOqBMyRqgnUlRzX0Sb11bB4VtltLTSEttoEJQkQBUrjl440Mt+VQPq01WMRjdxyoe8n40O5iL+cVG25HoKsoho9c1+t2nukVGBA+uo90ipXh9dL0KvkpQ4AG3EWI4TToxLtFr9g5ImUKSE7yVCAOsnSq7sjYacM2rNBcKfEdwBPspPxO+KsS4mZJO6TMSJEcOFqr229pASAdQfeMw94p4oZN9FU2y1Dp4ECOFhlj1T8OJhFiMB3gV0+vOrSYdCknfod4J3x8ePKkSvAqDxKT9b/AK3xUZxtnVF6K1h5aXB8/wCHKrEw7IoLaeCm41SJEb0n6+Ou4jZiPDXDONM6sTJVmoFmjnWqFWiotHSBuIqEijHBQ/dTWonIEdrRrZxcvu+J4Cm+C2T3ir2SLqPy601UwkQlIsDB3W4Dr9b66cWLlt9HNklWiTC4UJCRwsOoG7y+NJe0LgOIaSNUAqPDxQB5gJ/5udWPFvhloqMEgW62j1kepqj4VRU4VqMkmSfr6tXVFUznk/A9YVKh5f5qauKUE+A5VWykHQldvI6HqaQ4cnvB1H608aVZI/qc/wAVdido5zdG0u+QFmASBmA0mRflIn0NF4b/AFfI/OkezkQXEjQG3kVGnrZgeah7hSJ6GaJS5fzHvSKjS9IvwHUXjUaVA65AnkD6fHShyuCfMcP3h8KFhoeYTHKSUjXNI5yNPUcfWjcXhGMY1kfQlxO6dUnilQulXpzpA69BTyUD6yKLDuVa4MaLFuV+thR09MRxF3/hDhP6fFerf/brKsP3lX5h6VlT+FD2Fpl3cdi/AUNhVe0rlPrUeJVM63gSd88OIrM0NLPl6UlaMCsLkE8ZPv4VLN46DhQ2Bun0/XTzok6+ZPpyNOElDv1p/ConBv6H0P6GvNB5fHlWpMW4/XSh0E1U5A10/wCkx8KqG2WDmnh8lx8DVtfEg85+HLmKS45omdbz8lVVGWiu4BsgieW7goiodtbMUHbAkL8Q89R5H486bdzlUfPf+8k/OmqAFJg8T9TSuJVSKYnZSo1AI04X3b9fqbkghHdOQbA3HLiPI1dBgdR9fX1bWke28BKIHtpMjrw8x9HdLLiUo6K48lSBisEUM4mosM7mHxqfJXnM9FApRNSt4fQASTYcydBU6WwKddndm5iXleymyeat58hbqeVNjg5OhcklFWyRjZYbQE+pGpVvI9LdORoYMybDT9dONtY1HwZ7WxzbQlxQTOg1J8hJPlw9Kti+1AuGgZNsyt3QamDxj5V6fyxVHl227IO17/7RKAfZQCRzKju45YpRgWvn8jWOEqJJJJVck8SNT50bg24E9D6yKh2whGHTBnmD7gKNS7A6fJdAmw8j7j/Gp20kk/2/mavGQrQdhmAJA/e+VGund5j/AGrxpEcdTy1A/SosQv3XHlqP96ZmRFn9Pkdb9ajb1H9nnxSfjXqxrH70b/3hWzd1HXfv6KFIE8xyojpHpB/WjVrktq3LQUnqBI9xoDaOoPT5g286K2cQtvITEQUngQSDb0pl2BkX37mfWsqb7svij3/rWURToeKdMiJ5eIRJsPD0qLHORhjzVHwFDvYmZ9rwnQXFzAn3n6k+7RP7BsbsxPkPfSV0IT7LblE8/hA+VFBE+h51ts9qEdABUzTek0rZmQKb+VRdzPqeVFOke4isT+nPWtZrF7jZBoLEsyLc/wDKRTF3f057lGh3UXPnw0p06GWxHimdfP8AypPyr1pcE/2uW8UbiWrHoeP5YoF5MT5/9NV7N0TPJ37xeecQBal+OYv1sfr6080noc16qPoqBXrjcgp9L7/Ol6GspG08J3TgWPZUYVyVuPmPeOdbINOcThQ4lbZ6G9xexHmLdN+grTDhSShdlJMHy39K4fUY6fJeTvwZLXFjXBYNTriW06qOvAbyeQFM+0HadGGSGMPClJEZjdKdf7y5HS95jLQCsUWGlJTZxY/aHeE/0aTrMXVHIbjVZxSPF0HDgZ+Bp8UeEb8slmnzdeCB9xTiipRKlHUm50+Fq3S1HvPwVUiG7/77j+hohvDzHkNOZT+lHsjRC1h7+vuM/CmH3ci3UehkdKJwmBgAmJMcd4KT76Mw+HkjyPqCNPKqRgK2AtbOKtefW6QaZN4YJFhrO/iii2mgI3ez/lj5UPnsOiY/ugdarxoF2Ytz3/XWhM0n0PrINq3dHzPmL6dONeLR/wBXyVpQMQk6eXuJSbVvgRaeAB9PCaixFp8+WoChROFc/wCrn+9QXYSHFt28yPdIt5VtslcE2tOnWCIHrR2HSFCOY/ymgg33alAglJANhwPK+ho1uwWGfd0fmc9VfpWUTnT/AEivWsphT//Z"/>
          <p:cNvSpPr>
            <a:spLocks noChangeAspect="1" noChangeArrowheads="1"/>
          </p:cNvSpPr>
          <p:nvPr/>
        </p:nvSpPr>
        <p:spPr bwMode="auto">
          <a:xfrm>
            <a:off x="481195" y="-1660525"/>
            <a:ext cx="41052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7" b="14172"/>
          <a:stretch/>
        </p:blipFill>
        <p:spPr>
          <a:xfrm>
            <a:off x="1181520" y="4567137"/>
            <a:ext cx="1774190" cy="1991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/>
          <a:srcRect l="5090" r="8548"/>
          <a:stretch/>
        </p:blipFill>
        <p:spPr>
          <a:xfrm>
            <a:off x="367570" y="1696932"/>
            <a:ext cx="1825125" cy="2113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499459" y="1117355"/>
            <a:ext cx="16432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R. </a:t>
            </a:r>
            <a:r>
              <a:rPr lang="en-US" sz="2800" dirty="0" err="1" smtClean="0">
                <a:latin typeface="+mn-lt"/>
              </a:rPr>
              <a:t>Szedlak</a:t>
            </a:r>
            <a:endParaRPr lang="en-US" sz="2800" dirty="0"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/>
          <a:srcRect l="3575" t="4321" b="7349"/>
          <a:stretch/>
        </p:blipFill>
        <p:spPr>
          <a:xfrm>
            <a:off x="2625531" y="1696825"/>
            <a:ext cx="1643625" cy="2129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2274142" y="1131021"/>
            <a:ext cx="22747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S. </a:t>
            </a:r>
            <a:r>
              <a:rPr lang="en-US" sz="2800" dirty="0" err="1" smtClean="0">
                <a:latin typeface="+mn-lt"/>
              </a:rPr>
              <a:t>Schönhuber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4271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involved – Random Anti-Laser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767" y="3230874"/>
            <a:ext cx="2030157" cy="2240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627924" y="1133098"/>
            <a:ext cx="15376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K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.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Pichler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64950" y="1500530"/>
            <a:ext cx="1472837" cy="1869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14461" t="7287" r="12314" b="22277"/>
          <a:stretch/>
        </p:blipFill>
        <p:spPr>
          <a:xfrm>
            <a:off x="1560228" y="1656226"/>
            <a:ext cx="1546836" cy="1977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28245" t="-1476" r="22118" b="19137"/>
          <a:stretch/>
        </p:blipFill>
        <p:spPr>
          <a:xfrm>
            <a:off x="6345315" y="4637237"/>
            <a:ext cx="1603030" cy="1994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218619" y="4095478"/>
            <a:ext cx="19799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P.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Ambichl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/>
          <a:srcRect l="11370" r="10104"/>
          <a:stretch/>
        </p:blipFill>
        <p:spPr>
          <a:xfrm>
            <a:off x="4162221" y="1678354"/>
            <a:ext cx="1338645" cy="1977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4173996" y="1156456"/>
            <a:ext cx="15752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U.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Kuhl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/>
          <a:srcRect l="10758" r="3126"/>
          <a:stretch/>
        </p:blipFill>
        <p:spPr>
          <a:xfrm>
            <a:off x="6367130" y="1700418"/>
            <a:ext cx="1336166" cy="1976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405947" y="1163112"/>
            <a:ext cx="21327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J.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Böhm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/>
          <a:srcRect t="4588" b="17083"/>
          <a:stretch/>
        </p:blipFill>
        <p:spPr>
          <a:xfrm>
            <a:off x="1493089" y="4628062"/>
            <a:ext cx="1697417" cy="1994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1352517" y="4061856"/>
            <a:ext cx="2525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/>
                <a:cs typeface="Calibri"/>
              </a:rPr>
              <a:t>M. </a:t>
            </a:r>
            <a:r>
              <a:rPr lang="en-US" sz="2800" dirty="0" err="1" smtClean="0">
                <a:latin typeface="Calibri"/>
                <a:cs typeface="Calibri"/>
              </a:rPr>
              <a:t>Kühmayer</a:t>
            </a:r>
            <a:endParaRPr lang="en-US" sz="2800" dirty="0">
              <a:latin typeface="Calibri"/>
              <a:cs typeface="Calibri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9"/>
          <a:srcRect l="11501" t="-661" r="8576" b="19764"/>
          <a:stretch/>
        </p:blipFill>
        <p:spPr>
          <a:xfrm>
            <a:off x="4025354" y="4644497"/>
            <a:ext cx="1572779" cy="1989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3163760" y="4096870"/>
            <a:ext cx="32544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A.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Brandstötter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09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People </a:t>
            </a:r>
            <a:r>
              <a:rPr lang="de-AT" dirty="0" err="1" smtClean="0"/>
              <a:t>involved</a:t>
            </a:r>
            <a:r>
              <a:rPr lang="de-AT" dirty="0" smtClean="0"/>
              <a:t> – </a:t>
            </a:r>
            <a:r>
              <a:rPr lang="de-AT" dirty="0" err="1" smtClean="0"/>
              <a:t>constant</a:t>
            </a:r>
            <a:r>
              <a:rPr lang="de-AT" dirty="0" smtClean="0"/>
              <a:t> </a:t>
            </a:r>
            <a:r>
              <a:rPr lang="de-AT" dirty="0" err="1" smtClean="0"/>
              <a:t>pressure</a:t>
            </a:r>
            <a:r>
              <a:rPr lang="de-AT" dirty="0" smtClean="0"/>
              <a:t> </a:t>
            </a:r>
            <a:r>
              <a:rPr lang="de-AT" dirty="0" err="1" smtClean="0"/>
              <a:t>waves</a:t>
            </a:r>
            <a:endParaRPr lang="de-AT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1892268" y="1004969"/>
            <a:ext cx="1803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H. E.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T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üreci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0267620" y="996400"/>
            <a:ext cx="9028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Li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Ge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20" name="Picture 14" descr="IMG_1380_2"/>
          <p:cNvPicPr>
            <a:picLocks noChangeAspect="1" noChangeArrowheads="1"/>
          </p:cNvPicPr>
          <p:nvPr/>
        </p:nvPicPr>
        <p:blipFill>
          <a:blip r:embed="rId3" cstate="print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7" t="33028" r="25784" b="10767"/>
          <a:stretch>
            <a:fillRect/>
          </a:stretch>
        </p:blipFill>
        <p:spPr bwMode="auto">
          <a:xfrm>
            <a:off x="9430866" y="4891315"/>
            <a:ext cx="1673225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L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4" t="9247" r="30661" b="60359"/>
          <a:stretch>
            <a:fillRect/>
          </a:stretch>
        </p:blipFill>
        <p:spPr bwMode="auto">
          <a:xfrm>
            <a:off x="-1805257" y="1930150"/>
            <a:ext cx="1654175" cy="202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9" t="1700" r="18481" b="5330"/>
          <a:stretch/>
        </p:blipFill>
        <p:spPr bwMode="auto">
          <a:xfrm>
            <a:off x="9764459" y="1036924"/>
            <a:ext cx="1679575" cy="198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9257681" y="2655123"/>
            <a:ext cx="32351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K.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Makris</a:t>
            </a: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, TU-Vienna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4239" y="3861048"/>
            <a:ext cx="1629742" cy="206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63" t="19572" r="7095" b="11950"/>
          <a:stretch/>
        </p:blipFill>
        <p:spPr bwMode="auto">
          <a:xfrm>
            <a:off x="10842476" y="2041698"/>
            <a:ext cx="1720939" cy="2041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4" t="6139" r="4249"/>
          <a:stretch/>
        </p:blipFill>
        <p:spPr bwMode="auto">
          <a:xfrm>
            <a:off x="12007460" y="1661848"/>
            <a:ext cx="1605528" cy="202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98498" y="470108"/>
            <a:ext cx="1507343" cy="189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1155" y="5091452"/>
            <a:ext cx="1625972" cy="211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553" y="3140346"/>
            <a:ext cx="979917" cy="109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199"/>
          <a:stretch/>
        </p:blipFill>
        <p:spPr bwMode="auto">
          <a:xfrm>
            <a:off x="12126260" y="4383051"/>
            <a:ext cx="1473800" cy="2039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11954861" y="3843796"/>
            <a:ext cx="17922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A. D. Stone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0061866" y="3843797"/>
            <a:ext cx="15092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A.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Cerjan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558290" y="1283767"/>
            <a:ext cx="217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Florian </a:t>
            </a: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Mintert</a:t>
            </a:r>
            <a:endParaRPr lang="en-US" dirty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443" y="-283503"/>
            <a:ext cx="1421623" cy="56700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541767" y="4104779"/>
            <a:ext cx="233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Dionyz</a:t>
            </a:r>
            <a:r>
              <a:rPr lang="en-US" dirty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Pogany</a:t>
            </a:r>
            <a:endParaRPr lang="en-US" dirty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514003" y="1589611"/>
            <a:ext cx="21143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Etienne </a:t>
            </a:r>
            <a:r>
              <a:rPr lang="de-AT" sz="2800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Rivet</a:t>
            </a:r>
            <a:endParaRPr lang="de-AT" sz="28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7650" name="Picture 2" descr="http://physics.yale.edu/sites/default/files/production-slideshows/Cerjan.jpg?1344614536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1" r="12397" b="5323"/>
          <a:stretch/>
        </p:blipFill>
        <p:spPr bwMode="auto">
          <a:xfrm>
            <a:off x="10003091" y="4383077"/>
            <a:ext cx="1610436" cy="2063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" name="Picture 12" descr="yalecl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95"/>
          <a:stretch>
            <a:fillRect/>
          </a:stretch>
        </p:blipFill>
        <p:spPr bwMode="auto">
          <a:xfrm>
            <a:off x="9607553" y="1661848"/>
            <a:ext cx="1085662" cy="115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s://tiss.tuwien.ac.at/illustration/anzeigen/20700.png?code=5768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7363" y="4343121"/>
            <a:ext cx="1622045" cy="2079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11452929" y="2261745"/>
            <a:ext cx="1803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H. E.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T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üreci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3456643" y="1602983"/>
            <a:ext cx="1990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Hervé</a:t>
            </a: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Lissek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4" t="6139" r="4249"/>
          <a:stretch/>
        </p:blipFill>
        <p:spPr bwMode="auto">
          <a:xfrm>
            <a:off x="11568121" y="2878282"/>
            <a:ext cx="1605528" cy="202499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0" b="5031"/>
          <a:stretch/>
        </p:blipFill>
        <p:spPr bwMode="auto">
          <a:xfrm>
            <a:off x="11619530" y="3007391"/>
            <a:ext cx="1529137" cy="200740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24801" t="14237" r="21048" b="20691"/>
          <a:stretch/>
        </p:blipFill>
        <p:spPr>
          <a:xfrm>
            <a:off x="9483160" y="2887076"/>
            <a:ext cx="1685131" cy="2024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9565473" y="1845865"/>
            <a:ext cx="15134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M. Male-</a:t>
            </a:r>
            <a:b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</a:b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kakhlagh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4" name="Picture 3" descr="princeton-university-logo_0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379" y="5053072"/>
            <a:ext cx="1358900" cy="13589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" r="68270"/>
          <a:stretch/>
        </p:blipFill>
        <p:spPr>
          <a:xfrm>
            <a:off x="9578315" y="5655841"/>
            <a:ext cx="1156479" cy="10741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-3729835" y="3666295"/>
            <a:ext cx="3248572" cy="1163983"/>
          </a:xfrm>
          <a:prstGeom prst="rect">
            <a:avLst/>
          </a:prstGeom>
        </p:spPr>
      </p:pic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6368661" y="1600311"/>
            <a:ext cx="22878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Romain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Fleury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/>
          <a:srcRect l="19562" t="15455" r="22733" b="18268"/>
          <a:stretch/>
        </p:blipFill>
        <p:spPr>
          <a:xfrm>
            <a:off x="12085060" y="5440952"/>
            <a:ext cx="1216526" cy="15908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387219" y="0"/>
            <a:ext cx="1953647" cy="9444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647325" y="349589"/>
            <a:ext cx="1448468" cy="1448468"/>
          </a:xfrm>
          <a:prstGeom prst="rect">
            <a:avLst/>
          </a:prstGeom>
        </p:spPr>
      </p:pic>
      <p:pic>
        <p:nvPicPr>
          <p:cNvPr id="46" name="Picture 45" descr="160728_Hervé Lissek_ID.jpg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47"/>
          <a:stretch/>
        </p:blipFill>
        <p:spPr>
          <a:xfrm>
            <a:off x="3394417" y="2308918"/>
            <a:ext cx="2144811" cy="2394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" name="image1.png" descr="Logo EPFL noir.png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3361961" y="5399959"/>
            <a:ext cx="2184062" cy="1046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7"/>
          <a:srcRect l="11529" r="10494" b="4279"/>
          <a:stretch/>
        </p:blipFill>
        <p:spPr>
          <a:xfrm>
            <a:off x="651046" y="2301500"/>
            <a:ext cx="1878429" cy="2305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8"/>
          <a:srcRect l="11570" t="7469" r="16595" b="27952"/>
          <a:stretch/>
        </p:blipFill>
        <p:spPr>
          <a:xfrm>
            <a:off x="6585174" y="2273104"/>
            <a:ext cx="1867755" cy="2468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989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People </a:t>
            </a:r>
            <a:r>
              <a:rPr lang="de-AT" dirty="0" err="1" smtClean="0"/>
              <a:t>involved</a:t>
            </a:r>
            <a:endParaRPr lang="de-AT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1892268" y="1004969"/>
            <a:ext cx="1803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H. E.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T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üreci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0267620" y="996400"/>
            <a:ext cx="9028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Li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Ge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20" name="Picture 14" descr="IMG_1380_2"/>
          <p:cNvPicPr>
            <a:picLocks noChangeAspect="1" noChangeArrowheads="1"/>
          </p:cNvPicPr>
          <p:nvPr/>
        </p:nvPicPr>
        <p:blipFill>
          <a:blip r:embed="rId3" cstate="print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7" t="33028" r="25784" b="10767"/>
          <a:stretch>
            <a:fillRect/>
          </a:stretch>
        </p:blipFill>
        <p:spPr bwMode="auto">
          <a:xfrm>
            <a:off x="9430866" y="4891315"/>
            <a:ext cx="1673225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L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4" t="9247" r="30661" b="60359"/>
          <a:stretch>
            <a:fillRect/>
          </a:stretch>
        </p:blipFill>
        <p:spPr bwMode="auto">
          <a:xfrm>
            <a:off x="-1805257" y="1930150"/>
            <a:ext cx="1654175" cy="202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9" t="1700" r="18481" b="5330"/>
          <a:stretch/>
        </p:blipFill>
        <p:spPr bwMode="auto">
          <a:xfrm>
            <a:off x="9764459" y="1036924"/>
            <a:ext cx="1679575" cy="198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9257681" y="2655123"/>
            <a:ext cx="32351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K.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Makris</a:t>
            </a: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, TU-Vienna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4239" y="3861048"/>
            <a:ext cx="1629742" cy="206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63" t="19572" r="7095" b="11950"/>
          <a:stretch/>
        </p:blipFill>
        <p:spPr bwMode="auto">
          <a:xfrm>
            <a:off x="10842476" y="2041698"/>
            <a:ext cx="1720939" cy="2041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4" t="6139" r="4249"/>
          <a:stretch/>
        </p:blipFill>
        <p:spPr bwMode="auto">
          <a:xfrm>
            <a:off x="12007460" y="1661848"/>
            <a:ext cx="1605528" cy="202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98498" y="470108"/>
            <a:ext cx="1507343" cy="189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1155" y="5091452"/>
            <a:ext cx="1625972" cy="211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553" y="3140346"/>
            <a:ext cx="979917" cy="109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199"/>
          <a:stretch/>
        </p:blipFill>
        <p:spPr bwMode="auto">
          <a:xfrm>
            <a:off x="12126260" y="4383051"/>
            <a:ext cx="1473800" cy="2039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11954861" y="3843796"/>
            <a:ext cx="17922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A. D. Stone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0061866" y="3843797"/>
            <a:ext cx="15092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A.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Cerjan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558290" y="1283767"/>
            <a:ext cx="217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Florian </a:t>
            </a: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Mintert</a:t>
            </a:r>
            <a:endParaRPr lang="en-US" dirty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443" y="-283503"/>
            <a:ext cx="1421623" cy="56700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541767" y="4104779"/>
            <a:ext cx="233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Dionyz</a:t>
            </a:r>
            <a:r>
              <a:rPr lang="en-US" dirty="0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 </a:t>
            </a:r>
            <a:r>
              <a:rPr lang="en-US" dirty="0" err="1">
                <a:solidFill>
                  <a:srgbClr val="18184B"/>
                </a:solidFill>
                <a:latin typeface="Calibri"/>
                <a:cs typeface="Arial" charset="0"/>
                <a:sym typeface="Wingdings" pitchFamily="2" charset="2"/>
              </a:rPr>
              <a:t>Pogany</a:t>
            </a:r>
            <a:endParaRPr lang="en-US" dirty="0">
              <a:solidFill>
                <a:srgbClr val="18184B"/>
              </a:solidFill>
              <a:latin typeface="Calibri"/>
              <a:cs typeface="Arial" charset="0"/>
              <a:sym typeface="Wingdings" pitchFamily="2" charset="2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149422" y="2347304"/>
            <a:ext cx="20890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Konstantinos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AT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r>
              <a:rPr lang="de-AT" sz="2800" dirty="0" err="1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Makris</a:t>
            </a:r>
            <a:endParaRPr lang="de-AT" sz="28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7650" name="Picture 2" descr="http://physics.yale.edu/sites/default/files/production-slideshows/Cerjan.jpg?1344614536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1" r="12397" b="5323"/>
          <a:stretch/>
        </p:blipFill>
        <p:spPr bwMode="auto">
          <a:xfrm>
            <a:off x="10003091" y="4383077"/>
            <a:ext cx="1610436" cy="2063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" name="Picture 12" descr="yalecl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95"/>
          <a:stretch>
            <a:fillRect/>
          </a:stretch>
        </p:blipFill>
        <p:spPr bwMode="auto">
          <a:xfrm>
            <a:off x="9607553" y="1661848"/>
            <a:ext cx="1085662" cy="115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s://tiss.tuwien.ac.at/illustration/anzeigen/20700.png?code=5768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7363" y="4343121"/>
            <a:ext cx="1622045" cy="2079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11452929" y="2261745"/>
            <a:ext cx="1803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  <a:cs typeface="Arial" charset="0"/>
              </a:rPr>
              <a:t>H. E. 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Arial" charset="0"/>
              </a:rPr>
              <a:t>T</a:t>
            </a:r>
            <a:r>
              <a:rPr lang="en-US" sz="280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üreci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508127" y="5540899"/>
            <a:ext cx="185589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Ziad</a:t>
            </a:r>
            <a:endParaRPr lang="en-US" sz="2800" dirty="0" smtClean="0">
              <a:solidFill>
                <a:prstClr val="black"/>
              </a:solidFill>
              <a:latin typeface="Calibri"/>
              <a:cs typeface="Arial" charset="0"/>
            </a:endParaRPr>
          </a:p>
          <a:p>
            <a:pPr algn="ctr"/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Musslimani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4" t="6139" r="4249"/>
          <a:stretch/>
        </p:blipFill>
        <p:spPr bwMode="auto">
          <a:xfrm>
            <a:off x="11568121" y="2878282"/>
            <a:ext cx="1605528" cy="202499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0" b="5031"/>
          <a:stretch/>
        </p:blipFill>
        <p:spPr bwMode="auto">
          <a:xfrm>
            <a:off x="11619530" y="3007391"/>
            <a:ext cx="1529137" cy="200740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24801" t="14237" r="21048" b="20691"/>
          <a:stretch/>
        </p:blipFill>
        <p:spPr>
          <a:xfrm>
            <a:off x="9483160" y="2887076"/>
            <a:ext cx="1685131" cy="2024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9565473" y="1845865"/>
            <a:ext cx="15134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M. Male-</a:t>
            </a:r>
            <a:b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</a:br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kakhlagh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4" name="Picture 3" descr="princeton-university-logo_0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379" y="5053072"/>
            <a:ext cx="1358900" cy="1358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-3729835" y="3666295"/>
            <a:ext cx="3248572" cy="116398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8" t="6861" r="10792" b="20782"/>
          <a:stretch/>
        </p:blipFill>
        <p:spPr>
          <a:xfrm>
            <a:off x="2289059" y="1541487"/>
            <a:ext cx="1803851" cy="2275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14341" r="11462" b="19962"/>
          <a:stretch/>
        </p:blipFill>
        <p:spPr>
          <a:xfrm>
            <a:off x="4572275" y="4160455"/>
            <a:ext cx="1906891" cy="2339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4"/>
          <a:srcRect l="19562" t="15455" r="22733" b="18268"/>
          <a:stretch/>
        </p:blipFill>
        <p:spPr>
          <a:xfrm>
            <a:off x="12085060" y="5440952"/>
            <a:ext cx="1216526" cy="15908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387219" y="0"/>
            <a:ext cx="1953647" cy="9444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9647325" y="349589"/>
            <a:ext cx="1448468" cy="144846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7"/>
          <a:srcRect l="11501" t="-661" r="8576" b="19764"/>
          <a:stretch/>
        </p:blipFill>
        <p:spPr>
          <a:xfrm>
            <a:off x="4596193" y="1499268"/>
            <a:ext cx="1829270" cy="2314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6699141" y="2430411"/>
            <a:ext cx="20482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Andre</a:t>
            </a:r>
          </a:p>
          <a:p>
            <a:pPr algn="ctr"/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Brandstötter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8"/>
          <a:srcRect l="28245" t="-1476" r="22118" b="19137"/>
          <a:stretch/>
        </p:blipFill>
        <p:spPr>
          <a:xfrm>
            <a:off x="9242801" y="2562535"/>
            <a:ext cx="1891142" cy="2352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11681375" y="3412605"/>
            <a:ext cx="13732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  <a:latin typeface="Calibri"/>
                <a:cs typeface="Arial" charset="0"/>
              </a:rPr>
              <a:t>Philipp </a:t>
            </a:r>
          </a:p>
          <a:p>
            <a:pPr algn="ctr"/>
            <a:r>
              <a:rPr lang="en-US" sz="280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Ambichl</a:t>
            </a:r>
            <a:endParaRPr lang="en-US" sz="28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70423" y="1518061"/>
            <a:ext cx="1646753" cy="705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743706" y="4226057"/>
            <a:ext cx="1312638" cy="131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4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People involved – Laser </a:t>
            </a:r>
            <a:r>
              <a:rPr lang="de-AT" dirty="0" err="1" smtClean="0"/>
              <a:t>Theory</a:t>
            </a:r>
            <a:endParaRPr lang="de-AT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752322" y="1137799"/>
            <a:ext cx="18039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H. E. </a:t>
            </a:r>
            <a:r>
              <a:rPr lang="en-US" sz="2800" dirty="0" err="1" smtClean="0">
                <a:latin typeface="+mn-lt"/>
              </a:rPr>
              <a:t>T</a:t>
            </a:r>
            <a:r>
              <a:rPr lang="en-US" sz="2800" dirty="0" err="1" smtClean="0">
                <a:latin typeface="+mn-lt"/>
                <a:cs typeface="Tahoma" pitchFamily="34" charset="0"/>
              </a:rPr>
              <a:t>üreci</a:t>
            </a:r>
            <a:endParaRPr lang="en-US" sz="2800" dirty="0">
              <a:latin typeface="+mn-lt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155194" y="1143196"/>
            <a:ext cx="9028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Li </a:t>
            </a:r>
            <a:r>
              <a:rPr lang="en-US" sz="2800" dirty="0" err="1" smtClean="0">
                <a:latin typeface="+mn-lt"/>
              </a:rPr>
              <a:t>Ge</a:t>
            </a:r>
            <a:endParaRPr lang="en-US" sz="2800" dirty="0">
              <a:latin typeface="+mn-lt"/>
            </a:endParaRP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63" t="19572" r="7095" b="11950"/>
          <a:stretch/>
        </p:blipFill>
        <p:spPr bwMode="auto">
          <a:xfrm>
            <a:off x="4733710" y="1756428"/>
            <a:ext cx="1720939" cy="2041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4" t="6139" r="4249"/>
          <a:stretch/>
        </p:blipFill>
        <p:spPr bwMode="auto">
          <a:xfrm>
            <a:off x="6867514" y="1754994"/>
            <a:ext cx="1605528" cy="202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199"/>
          <a:stretch/>
        </p:blipFill>
        <p:spPr bwMode="auto">
          <a:xfrm>
            <a:off x="4841068" y="4503707"/>
            <a:ext cx="1521807" cy="2106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669670" y="3904926"/>
            <a:ext cx="17922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A. D. Stone</a:t>
            </a:r>
            <a:endParaRPr lang="en-US" sz="2800" dirty="0">
              <a:latin typeface="+mn-lt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2895570" y="1151395"/>
            <a:ext cx="15092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A. </a:t>
            </a:r>
            <a:r>
              <a:rPr lang="en-US" sz="2800" dirty="0" err="1" smtClean="0">
                <a:latin typeface="+mn-lt"/>
              </a:rPr>
              <a:t>Cerjan</a:t>
            </a:r>
            <a:endParaRPr lang="en-US" sz="2800" dirty="0">
              <a:latin typeface="+mn-lt"/>
            </a:endParaRPr>
          </a:p>
        </p:txBody>
      </p:sp>
      <p:pic>
        <p:nvPicPr>
          <p:cNvPr id="27650" name="Picture 2" descr="http://physics.yale.edu/sites/default/files/production-slideshows/Cerjan.jpg?134461453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1" r="12397" b="5323"/>
          <a:stretch/>
        </p:blipFill>
        <p:spPr bwMode="auto">
          <a:xfrm>
            <a:off x="2836795" y="1789885"/>
            <a:ext cx="1576569" cy="2019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2617610" y="3963386"/>
            <a:ext cx="17380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J. </a:t>
            </a:r>
            <a:r>
              <a:rPr lang="en-US" sz="2800" dirty="0" err="1" smtClean="0">
                <a:latin typeface="+mn-lt"/>
              </a:rPr>
              <a:t>Schöberl</a:t>
            </a:r>
            <a:endParaRPr lang="en-US" sz="2800" dirty="0">
              <a:latin typeface="+mn-lt"/>
            </a:endParaRPr>
          </a:p>
        </p:txBody>
      </p:sp>
      <p:pic>
        <p:nvPicPr>
          <p:cNvPr id="38" name="Picture 12" descr="https://lh4.googleusercontent.com/-5B0-WJmbBZM/AAAAAAAAAAI/AAAAAAAACr8/k9QPt4t0N8c/phot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54" t="1812" r="19772" b="15185"/>
          <a:stretch/>
        </p:blipFill>
        <p:spPr bwMode="auto">
          <a:xfrm>
            <a:off x="2677485" y="4500815"/>
            <a:ext cx="1704556" cy="2087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6679339" y="3925880"/>
            <a:ext cx="2081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C. M. Bender</a:t>
            </a:r>
            <a:endParaRPr lang="en-US" sz="2800" dirty="0">
              <a:latin typeface="+mn-lt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869699" y="3869242"/>
            <a:ext cx="1150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F. </a:t>
            </a:r>
            <a:r>
              <a:rPr lang="en-US" sz="2800" dirty="0" err="1" smtClean="0">
                <a:latin typeface="+mn-lt"/>
              </a:rPr>
              <a:t>Nori</a:t>
            </a:r>
            <a:endParaRPr lang="en-US" sz="2800" dirty="0">
              <a:latin typeface="+mn-lt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815" y="4515235"/>
            <a:ext cx="1697647" cy="2057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14051" y="4478718"/>
            <a:ext cx="1521525" cy="2108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/>
          <a:srcRect l="12805" t="4251" r="12382" b="23188"/>
          <a:stretch/>
        </p:blipFill>
        <p:spPr>
          <a:xfrm>
            <a:off x="557927" y="1847761"/>
            <a:ext cx="1790109" cy="1980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29168" y="1197076"/>
            <a:ext cx="19287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+mn-lt"/>
              </a:rPr>
              <a:t>S. Esterhazy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776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Acknowledgments</a:t>
            </a:r>
            <a:endParaRPr lang="de-AT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11087" y="3031309"/>
            <a:ext cx="1887271" cy="118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5544" b="33391"/>
          <a:stretch/>
        </p:blipFill>
        <p:spPr bwMode="auto">
          <a:xfrm>
            <a:off x="547592" y="1621418"/>
            <a:ext cx="2120207" cy="68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03" y="3139615"/>
            <a:ext cx="1741690" cy="105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 descr="http://www.icmmo.u-psud.fr/Labos/LRMN/anr/logo-AN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483" y="1542236"/>
            <a:ext cx="1744512" cy="83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819" y="1597056"/>
            <a:ext cx="1333135" cy="88875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813840" y="1568180"/>
            <a:ext cx="1908289" cy="909212"/>
            <a:chOff x="4722125" y="2008922"/>
            <a:chExt cx="4421875" cy="2085406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7" t="22747" r="6977" b="23343"/>
            <a:stretch/>
          </p:blipFill>
          <p:spPr bwMode="auto">
            <a:xfrm>
              <a:off x="4749421" y="2008922"/>
              <a:ext cx="4394579" cy="204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722125" y="3630304"/>
              <a:ext cx="914400" cy="464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pic>
        <p:nvPicPr>
          <p:cNvPr id="28676" name="Picture 4" descr="Plakat und Wortmarke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5" t="24496" r="10235" b="11670"/>
          <a:stretch/>
        </p:blipFill>
        <p:spPr bwMode="auto">
          <a:xfrm>
            <a:off x="6242475" y="3133192"/>
            <a:ext cx="1686240" cy="10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8" descr="data:image/jpeg;base64,/9j/4AAQSkZJRgABAQAAAQABAAD/2wCEAAkGBhIQEBUUExQVFRAWFRUWGBYWFRUXGBkVFBgYGBsTFhcXGyYfFxkkHhgcHy8gIycqLC4sFh4yNTAqNSgsLCkBCQoKDgwOGg8PGjMkHyQuNTMvMDYpLywsLSkpKi8sLCosNCwtLCw1LDUyLCo0MCosLCwpLDQtLCosLCwsKiwsLP/AABEIAMoA+QMBIgACEQEDEQH/xAAcAAEAAQUBAQAAAAAAAAAAAAAABQEDBAYHAgj/xABOEAABAwIDBAQHDAcGBgMBAAABAAIDBBEFEiEGEzFBIlFhcQcUMlKBkZIWFyNCcoKTobHR0tMVM1NUVcHCJGJjlKKyNENzg8PhNeLxJf/EABoBAQACAwEAAAAAAAAAAAAAAAACBAEDBQb/xAA5EQACAQIBCAkDBAIBBQAAAAAAAQIDESEEEhMxQVFhoRRxgZGxwdHh8AUiMhVSU/EjM/JDYoKisv/aAAwDAQACEQMRAD8A7iiIgCIiAIiIAiIgCIiAIijdpa90FHUSssHxwyPbcXGZrSRccxospXdjDdlckkXBvfixHzovox96p78WI+dF9GPvV79Pq8Cr0umd6RcF9+LEfOi+jH3p78WI+dF9GPvT9Pq8B0umd6RcF9+LEfOi+jH3p78WI+dF9GPvT9Pq8B0umd6RcF9+LEfOi+jH3p78WI+dF9GPvT9Pq8B0umd6RcF9+LEfOi+iH3rY9gvCjUVNY2GpLMkgLWFrQ20g1AJvqCAR32UZ5FVhFyewlHKqcnZHV0RFSLIREQBERAEREAREQBERAEREAREQBERAEREAUbtJWGGjnlDWuMcMjw1wu0lrSbOHMFSSjdpKlsVHO97BIxkMjnRu8l4DSSw6HQ8OHNSjrRGWpnG/fYm/c6L6J34099ib9zovonfjT3fUP8Ipvab+Unu+of4RTe038pdvRL+Ln7nKz3/JyHvsTfudF9E78ae+xN+50X0Tvxp7vqH+EU3tN/KT3fUP8Ipvab+UmiX8XP3Ge/5OQ99ib9zovonfjT32Jv3Oi+id+NPd9Q/wim9pv5Se7+h/hFN7Tfyk0S/i5+4z3/JyHvsTfudF9E78ae+xN+50X0TvxqjtvqKxthFKDbS5ade7darW5cYjc4nxeMXN7AAAdgAbYBbadCEvyhbt9GaatepD8XncvEysT2xlqH5nRQjqaxmVoHUAD9Z1XrCNsXU0gkFPA941aXteQ0j4wAcNe08OSvRbV0zIN22ggMh4yvIe7tytLLN7P5qK/Skf7Bn1fcrEUnFwasvm4qTVpKaV3r6n2n0Vszjba2linbpnbqPNeNHN9DgQpRcy8F22kD3+JsgEALXPaRIX53i2a/RFjlF9PNK6avN16ejm42/o9HRnnwTCIi0m0IiIAiIgCIiAIiIAiIgCIiAIiIAiIgCjNpZY20dQ6VhfEIZC9gNi5gabtBHC40upNRm0pj8TqN9m3O5k3mS2bJlObLfna9lKP5IjLUzjXuhwT+Gy/wCYf+YnuhwT+Gy/5h/5i87zAPNr/XH+JN5s/wCbX+uP8S7to7p979TlXe+PcvQ9e6HBP4bL/mH/AJie6HBP4bL/AJh/5i87zZ/za/1x/iTebP8Am1/rj/Elo7p979Rd749y9D17ocE/hsv+Yf8AmLxNtDg2U5cNfmsbZp5LX5XtJeyo+XALGzK4mxsCYxc9V76LXi6kvwlAv1g2WynSjL9y62/U0VazhhZO+5IeN037E+0fvUjiGLYcY2sho3tePKkfK4uPcA7KPUvOJPwvKwQNqS7475C0XP8AdaCbdfFW8LOG5/7R4xuwOEYbcnvJ0C3N3Sm08Nnt6lZRUZOCvjtvq7fQtUVbRB4MsEjoxxDH2J7Lk6BXsUxWhkfeGkMUY4DePcT2uLnH1BY9VJRF5MbZmsvoHOBNu09azKV+FCFxkbVPnPktBa1g73XJPXw7O1Zlg1PHq+YGIpNOnjbfj46+w97O49R007ZnQSl0ZDmBjw3pDziTw7OfPqXf8KxFlTBHNGbskY1w7iOB7RwPcvmzNS9Uv1Lr/gs2gpDF4pC+Vz2B0nwrWgWc4ZhHZx0BN9fOv2Dn/UaN0qi1+Rf+n1bPR2duO839ERcU7IREQBERAEREAREQBERAEREAREQBERAFh4vhwqaeWEktEsb4yRxAeCLi/PVZiInbEw1c5l7xkH7zN7Mf3J7xkH7zN7Mf3LpqKz0ut+409HpftOZe8ZB+8zezH9y8S+BKmY0udVShoBJJbHYAcSdF1BaD4Q9odfFmHqMhHrEf8z6O1b6FXKK01BSKuVaHJ6Tm11cWczl2WjMhbE+RzS6zLhuY62Gg5nq7VKY94PoaRjGume6pcA5zAGZWA9Z4k8h3E9S2nZ2lbSQGtlF3eTAw83G4zfb6AT1KIw+ilxCqsSS55Lnv81vM/YAO4Lr595N3tGOt7385nn9JUjBLXOepblv7dnAjMA8HTKgPkkldHTRgl0lhxt5I6+s+jrUXLsxGXkRukLS6zbhuY9Wg5nqC3TanGWENpafSmi0uPjvHFxPMX58zc9Sy8JpWYfAKqYA1Dx8BGeVx+sd1cfQD1nSKnJLPksX+MfnPcSc5Slo4ywj+UvThsW9mr4t4O4aWFu9mf408X3TQyzR1vP3cTw4XWFguwJq5MjHOsNXOIGVo6z/Ic1OUVHNiFQdcz3HM954NHWewcAO4KSxzGY4Y/FKQ/BDSSQcZHcCL+b9vAacZXkv8ad5vXuXzYtpHTOX+V4QWCW2T+a3sNRxnZKljkyQzSSAaF5DACeptuI7f/wBWw+DvYeUVMdSx7mRxk6kDpgghzAOYIJF+XeFJ7H7GmotLMLQfFbwL/uZ9q6VFEGgAABoFgBoAByA5BUsryqMI6KGL2s6OQ0K1aWnqO0di+bPE9oiLinoAiIgCIiAIiIAiIgCIiAIiIAiIgCIiAIiIAiIUBF7RYyKWndIdXcGjreeA7uZ7AVzLZ/CnVtT0yS25fK7svc69ZOnp7FnbeY1v6jdtPwcV297/AIx9Hk+g9ayK0/o+gEQ0qakZn9bY/N9Ry+l67mT03RpJL858keWyussorty/Cnze7teHURm1OM+NTBsf6iPoRtHAjhmA7bC3YApSvf8Ao2kEDf8Ai5xeVw4sZwyg+se0epY2yFC1gfVyj4KHyR50nIDuuPS4dSjI2S4hV/4kjtTya38LQPqVnNi3mL8Ia+L+Ysp580tK/wDZU1cFqv26lwM7ZXCGHNUz6U0Ouvx3jg0Dny05kgdawsQrpa+pvYl7yGsYPit5N/mT3lZ+1uJNGWlh0gh0P96Tm49diT6S7sWVhzRh1Lv3AeNTC0TT8Vh4vI9R9kcysKb/ANrX3Swity+Ysy4R/wBCf2xxm97+YLvPOMVbaCHxSE3mcLzyDjcj9WDy0PoB6yV42M2U8ZdvZB8A08PPcPi/JHP1ddo/ZzA3109iTkBzSP52J6/Ocb/WeS65TUzY2BjAGsaAABwACrZTW6PHRxf3PW/nxF7Ism6XPSzVoRwivnPez2xgAAAsBpYdQ5L0iLiHpgiIgCIiAIiIAiIgCIiAIiIAiIgCIiAIiIAiIgCidpsW8VpnyDy7ZWfLdoPVx9CllzfwkYpnmbCD0Yxmd8t4/k23tFWsko6WqovVt6ijl+UaChKS16l1si9j8LFRU5n/AKqMbx5PDTgD3nU9gKx8WrX11WS25L3BkY6m3s0dnWe8qXk/seFgcJqo3PWIgPut9IVb2MgbEJax46ELSG9sjhwHbYgfPXa0mMq27CPzi/A8yqWEMn1X+6XzgvEbYVLYWx0UZ6EQBefOkOuvrJ+d2K5hx8QoXTnSoqOhF1tZzf8Az9hQ+EUL62rDXEkvcXyH+7e7j2dQ7SFf2txTxipIZ+qj+DjA4WboSB2n6gFnR/jR7Zcf7fIaX8so/wDGHD+lzY2Uwhs8pfJpTxDPITw01DT32N+wFWMYxGSuqcwBOYhkbOpt+i3v1ue0lS2PHxOkjpG/rZLSzHv4M+r/AEdqz/BzgVyalw4XbH38HP8A6faUZVlGMsofVH5x8CUMnc5RySPXL07FzZtmzmCNpIGsFi7i93W48T3ch2BSiIvPSk5Nyetnr4QjTioxWCCIiiTCIiAIiIAiIgCIiAIiIAiIgCIiAIiIAiIgCIiAt1EoY0ucbNaCSewC5XHaeN1dWC/GWS57Gk3PqaPqXRNvK/dUTwOMhEY7jq7/AEgj0rUdhmCPf1LuEMRt8p1z9jbfOXXyJaOjOrt1L51s8/8AUmq2UU6D1LF/OpczG23rxLVlrf1cQEbQOHR8r69PmhZe0v8AZqOnpBo8jey954A+m/sBRmzFEamtjDtelvH9ob0jfvNh6V52irDVVjy3W78jB1hpytt38fSr6glOFPZFXfXqXmzkyqN06lbbN2XVrfkiUwQ+KUE1RwllO5j6wObh6bn5gWJsXh7Xz7x/6mBplceV2+SPqv8ANWRtvKIzDSt8mCMX7XuAue+wB+cV6n/suFtbwkqnZj17ptrevT2ytd3Knda6j5f0bWoxqqL/ABpLvl/ydiHmkkrqu48uV4AHUDoB3NH2LsGH0TYYmxs8ljQ0ejme08fStC8G2FZpHzkaMGRvyncT6Bp85dFVD6jUTmqUdUTrfSKLUHXlrl4f2ERFzDthERAEREAREQBERAEREAREQBERAEREAREQBERAEREBzzwnVl5Iouprnnvcco/2n1rDk+Awdo+NUS3+a0//AEHtLC22qt5XS9TcrB81ov8AXdZu3XwYpoP2UIv3us3+j616GnC0KVPt7sfNHkK1TOqV6u77V2u3gmNkPgaerqebY92w/wB53/vIsPYeiElYwnyYwZD83gfaIPoWXWfA4RE3g6eUvPyW3+5qps18FQ1k/MtETT2u0Nvab6lmTbhUktcnZeHqRjFKpSg9UY5z/wDr0Iid7qyrNuM0th2BzrD1C3qUhtzVh1Vu2/q4WNjA5Cwuftt81V2Dpw6rzu8mJj5D6Bl/qv6FHUUZq6toPGWW7u5zszvqut2Cq8IR8fZFf7nR41JeHu+R0/ZHDdxSRtPlOGd3yn6/ULD0KZVAFVeZnJzk5Pae1pwVOCgtiCIiibAiIgCIiAIiIAiIgCIiAIiIAiIgCIqXQFUVLpdAVReXSAcSArLsQiHGRg+e371lJsw5Ja2ZCLCONU4/50X0jPvXh2MwuY/dyMe5jHOIa9rrADibHRSzJbiGlhvXecqh/tFcOYkqL+h0l/sWVtzUZ66Xqblb6mgn6yVb2KizV0PYXO9ljj9qsYp8LXSDzqhzfQX5QvTWtX6o+L9jxN28mf8A3T8F7kttv8G2kh/ZwAnvdYf0KlX8Hg8Tec0znHubmH9LVb8IEuaucPNYxv1Zv6lc2t6FNQx9UOY97gz/ANrRTV4Ulvd+TZZqu1SvLcs3ml4Ips58HQVsvMtbED8rQ/7wqeDylz1od5jHu9Jsz+oqruhgw/xag+poP4Fn+DcsjFRK8hrQI25nEAC5dxJ7bKNWVqVWW928ESoRTr0IPUlfxl6HQgqrBbjtMeE8X0jPvV1mJwnhJGe57T/NcFwktaPWKpB6mjJRW2ztPBwPcQV7uokroqipdLoZKoqXVUAREQBERAEREAWJVVpZwikf8kN+1zgFlosow02sCCnxyq+JRSH5UkTfsLlHzYzih8mkY3vcHf1he9pdsJIKmOkpoN/VyNL7OeGMawX6Tj806acO0BZuz2K1krnsqqXcFoaQ9srXsfmvo22oItqrSajHOcF3vwuUpUpTdtJLsS9CBlrMadwjDfkti/qcVhyxYy7jvfQ6Jv8AtIWRg23eI1kZkgoI3xhxbc1LW9JvEWc0HmFN0e1bjiT6KWMMIhbKx4eTnFm5ha2liXc/iFWNLKF1o44fN5W6Gp/9Wff7GpSYRizuO/P/AHh+NYz9lsQdxjkPfI0/a9bzJtSTibaJkYcBDvZZMxGS9wG5bak3bz+OoHB9usRrIzLBQRvjzObc1LW9JvEWc0HmtscrrWuoxXLX2miX0ui3Zzk+fkQB2MrT/wAh3tR/iVPcVW/sD64/xLb9r9vv0bLTtfEHMlBMjg43YGlocWi3StmJ5cFIVm1GSvpqUMDmVEcj95m4BjXOFhazgbcb81np9eyeasfLXtI/o+TXtnPlt7DQPcXW/sHe0z8SntmdnKmGOqzxEOfA5jBduriDpodOXFe8R26xCCaKJ9BGHzuc2IeMtOYttzDbN4jj1qQxDa+ppoqd09M1ks9S2AsEwcGtdwkzNFiexRqZVXnHNaWPH34Gyj9MyelPPTlh59nEitjtmKmCrbJLEWsDX63YdSLDg4nmsOi2Tq/G2SPhIZvmvcczOGfMTbNdbftJtOaSekiEYeKmYRElxGXVozAWN/K4acFM1k+7ie+18rHOt15QTZaXllW+fZfcrePE2r6ZRzVC7+132bbcOBzzajZermq5ZGRFzHEZTmYLgNaObuxZe1+zlTM+HdRFzWQsYTmaAHAm41I7FewDbPEayOOWOgj3D3Wz+MtFgHZXHKW30se+yuVW2lYayop6ajbN4uWZiZwwkPaCLBwtfiOPJTVetFxVl9q39mOJF5BQkpO7+938XhgYmJbOVLsPpoWxEyMc9zxdmly61yTY+VySg2bqWYdURGI76SRlm3bctaWG9725Hmtk2S2oZiEBkDDG9rzG+N2pa9tri/MajWwURs54RBWV0lNuw1g3hikzE7wRPymwtpcXPE8FHpFazjmrB3fffeT6BQzlLOeMc1dVrbjVPcVW/sD7Uf4k9xNb+wPtR/iW27dbf/ox8Ld0JBIHFxzlpa1paLgZTfifUru3W3Qw2KJzWCV0pdYFxaMjW3LrgHrb61YWXZTK1orHV2dpVf0jJle8nh1ehpvuJrf2B9qP8S9t2PrxwicO57Pxrctpts3UlFDUsiEhldEA0vLQN6wu8qx6releqDGcScXb6ijjaI3uBFQ193tHRZZouLnnyUenV2rtR+dpn9Hye9lKXzsNRZs5iY4NlHdMB9j1fZhWLt4Gf6YfzepuLwiA4Qa/djOHZd1nNs+8DAM1uoh3BUqvCHkwqOuEQc+RwYIs5tnzOaW5rX0yk8Fh5VWeuEddtW3vJL6bRWqpLVfXs7iNjgxlvDeel0J+0lZDJ8aHxb94g/kQpHFtsZm1IpKWATVYjD5byZI4gQNHOtcnUdXEddle2d2wfNUPpKmHcVjG58ofnY9mnSY63aNPuNtTryau6ce7Zv1m6ORRTsqs+/2MKPE8YHGnjd35R9kqy4saxL41E090rW/a4qMG3lbJJUiChbLHTSyRuInDXHITqGlupIF7C6zK3whNGFePxR5hdrTG52Wzi8McC4A8OPaLKMru3+OOPn1M2xpW1VZcvOJKQ41VfHopB8mWF32uCkKevc7jDKz5QZ/S8qAxfbVzJqengiE1VO1rywvLWxxkXzvcGnTjy4NPWAdqCqzVknm2v1+pbpp/vb7F5JFQiItJvCIiA1LazYfxyZlRDO+nq425Q9uoLdbAgEEcTqDwJBBWDsXj1YK2egrHNlkiYHiVoAuOho6wF7h4PC+h4qZxrYiKpm3+9qIZi0NL4Ziy7W8AQQRbU8LcVkbPbJU9CHmLO6SQ3fJI7PI+3nOPfysrOkjo81u+7DV2mjMefdYdus0PwX4TVyUwfFWGKEVDs0IhY8OsWl3TJuMw07FM+ERni1TRV40EUoilP+FLfU9wzjveFfi8E1IwWbNVtF72bPlFzzsGrYsS2diqKQ0smYxFjG3zdPoWs7MR5V2g3stk60XVz74bcLYPxIxpNQzdvXtNZ8G8ZnfV17hrUTFsd/2MRs232f8AbUH4MMJq5KYPirDFA2odmhEDH5spaXdMm4zDTsXScHwmOlgjhjvu425RfU9ZJPMkkk961aPwTUjBZs1W0XvZs+UXPOwasKtF5yeF7Wwvgg6bWbw421mHt1QMqMUoIX+RJHVsPzoyLjtHEdoWv7K1Un6Uoqab9dSCrgJ62CNxY4dltB2Ada3x1BQyT0sm/a6WmaWR/DRm+ZuU5xxcf5q5XYBRsrmVsjxHOGlovI1jXdEtuQ7iQ11tDyClGslHMa2Pvx9TDptyzlv5YehDbdf/ACeE/wDWl/8AEvHhYjLmUTWuLHGtiAcACWkggOAPGx1t2LY6zCKatmgnz5nU7nOYY3tLczstw617+SOYVvaihpJtz4zKI91K2Zl5GR3ezh5XEdy1wqJShwv5kpQupcTSto8HqYK7Dd/VvqQ6rblDo2MykOjuRlOt/wCS6Ri3/Dy/9KT/AGlYmKbPw1j6eVxcTA8SxljhYnonXQ5h0RwV/EMQpxeKWaNjntLcrpGNdZwtoCb81GVTPUd64cSUYZt+Jo3grwmpNJTyircKa8n9m3TLGz3tI3l82rul9SicUqq2HEMVlo3NBj3DpAWBzizJ5TL6XbqT2d1j0jCMOgw6lZE1+WFhNnSvbxe4u1cbDiSrOEYXSipqJ4ZBJJPk3gEjHtGQWFgOHpW3TrPnK10+HG+JDRfbGN+fA1fDqiHD8ClqIZTI6UOfvHANcZ5bR6tubFp4i58km61NtW+iZh0hpamHxVxEsskeVj2zuu8A+l1r9a36p2CoIYN3JK+OmM4mDHysazOAegMw8m3xb/FWw49g0NZTvhlvun2JIIBGUhwINjbgpKvCL33ePVq82RdKTW6yNG22w7x3FGQDX/8Anzub8p2cNPtBpWsU1Q7EoXOcCW0WFvZr+2OYX7yxvrauo4Rs/SidtTFI6V8cDaYO3jXtyMsRfKPL7e3grWDbMUUbKqKF2YVBdvQJGuLc4c3KLeSBd1ge1I14xjbda3mHScnff8Rp21828wCgIOualF+1sT239YW94DhNXC55qKw1IIGUGFkWUgm5u0m99PUsCfZGinpWUG9cWQuDgGys3gLc3lacOn1DkqYPslS0lU0tqZnTAOtHJUB1w5p13ZFzpc+ha5zjKGat72fLE4walfq2nPxDlqThnxTirJbf4GUut3ZQ0phURfUwYadRDiU8jhy3cQa5voPT9a6JVYDQsxEVkkoZVBvkulja3yDGHZTrfLpe/JXcN2ZpDWvron55ngtOV7XMBLWgkADR1mjn8Y9a3dIVtWz/ANjXoXft5EDsocmO4k1/luEb235s04dlnNTE+ntLTZNSylcZLcgRNYH2m+0FsmPbHQVkjZXGSOoYLNmheY5A3Xo3A1Gp4jmetetn9kYKIvezO+aTy5ZXl8juwuPLuHV1LTpY/ltta3ZY2aOWrZe/mctlra2D9JSU7w2n8dkbPZgdI1r3OG8Zc2sL25a2N+JE9tVhcNNs5kgfvIiYnh/n55GuLrcuPDlay3bD9lIIfGQA5zap73yteQQS++YDQWbqdFhDYCn8RdRF8xpy4OF3gub0g7K12XRtxe1uZU+kRbT3NdpBUZJNb0zWNinijxKWGp6U1SyOSGd3x2Zf1PU21rWHOO3mrpqg8c2PgrGRNkztMJBjex2V7SABo6x6ge9oU0xtgBe/aeJ7TZV6s1NqW3abqcXHA9IiLSbQiIgCIiAIiIAqFVVCgOFYO3C/0XP4zuvHM0274729vg7W5ZuvTjdSGM3bR4Ma7yRI8yZwSdzmZYOHE/B204rcPBtsyYKUiop2tn30jgXsYXZTaxDte3mru2+DzT1WHOjjL2RVGaQi1msvHqbnhofUum68dLbZd434PUUdE8y/V47TXtlWQOxjeYcxzaEQETENe2Nz+lYND+d8unY63O97wfYPDiTaisq42zSyTOaN4MwZG1rSGtB4WzW7gFK4Jg8+H4i+OKNzsNn+EFiLQS8xa9w02toOBZ5pWHg9NV4O+eFlLJU0kkhkidE5uZpcAMj2u4aAC/ZfW9hCU86+a8bK2ONtt3v9CUY2tnLa7/NxHYFirsOOK07CTHTNdLACcwZmBs3XlqzTsPWVXA8LwyHD4qjEQ18tVmc6WUPe4ucSbBzQS05ba6G91MbN7GyyMrZawBk1dmBY0h26jIdYXGhd0v8ASO1R9M2vpqJ1DJQunLWSRxTRuYWFr8wDiHattm77D0rLkpNqLxur42vhjj1mFFq11vthfb6DwgyU7sDi8WINMJImsPS8lhc342vEHio6EUcuJ0ZwlhGVxNQ6NkjI91pcOzADhmHpbxNrZ+J7KVQwGCmERdUMka5zGlpsN5I7je2gcOBUrV4LPRYm2opY3Ppqjo1MbLWa6+k4aSOu+muj/ORSjGLin+62OD6/IOMm7tbviI7whUjsRrI6JlyIqeaofbzy0tiB+db0PUlgOP7/AAF0pPTjppmOvxzRMc3XtIDT85YGG7CGtqauprWSxl82WJrZCw7pgsCch4EZRb+6ViU+zVXSwYpSRQyPgkGanddpzZ7Nc25PHKRx8wrDzHFQvqt7+PIz9yk5W139vnEjfB3ipw6Kqa/gaOOtjHX0bEekua35qyvBFTugq5mP8qWlgnPz+l/5F72n2EqJosOEbHBwgjpqixHRZ8GSXa6gHPw6gtmpsFlixsytjIpXUbY84tlDmuFmcb8Gjkp1KkJRlZ4y8iMISTWGrzNIwSpdFjbqm/wU1dU0h7zlyeslvspR1ZlxyKsv8HJWTU7PkxRNjBHYQ8fWpFux9U/CZwYntrPHTVRt6Oa92C4N7XtmPHkss7ITw02FBkbnSQ1DJZgLXbvCHvJ11tw06lNzhvxtm9liKhLdx5mFtdLSNxwmriMsPijLNDC8582jrDsvr2rftkoqXxZrqSLdQvLnZS0sOa+UktPA9H1ALV8bp6yDGTVw0j6iPxZsXRexmpNzq7qt1c1tmz2KT1DHOnpnUzg6wa57XlwsDmu0aa6ehVKzvTjbctvkWKeE3ffu8yWREVQsBERAEREAREQBERAEREAREQBERAEREAREQBERAEREASyIgCIiAWREQBERAEREAREQBERAEREB/9k="/>
          <p:cNvSpPr>
            <a:spLocks noChangeAspect="1" noChangeArrowheads="1"/>
          </p:cNvSpPr>
          <p:nvPr/>
        </p:nvSpPr>
        <p:spPr bwMode="auto">
          <a:xfrm>
            <a:off x="155575" y="123461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4" name="AutoShape 10" descr="data:image/jpeg;base64,/9j/4AAQSkZJRgABAQAAAQABAAD/2wCEAAkGBhIQEBUUExQVFRAWFRUWGBYWFRUXGBkVFBgYGBsTFhcXGyYfFxkkHhgcHy8gIycqLC4sFh4yNTAqNSgsLCkBCQoKDgwOGg8PGjMkHyQuNTMvMDYpLywsLSkpKi8sLCosNCwtLCw1LDUyLCo0MCosLCwpLDQtLCosLCwsKiwsLP/AABEIAMoA+QMBIgACEQEDEQH/xAAcAAEAAQUBAQAAAAAAAAAAAAAABQEDBAYHAgj/xABOEAABAwIDBAQHDAcGBgMBAAABAAIDBBEFEiEGEzFBIlFhcQcUMlKBkZIWFyNCcoKTobHR0tMVM1NUVcHCJGJjlKKyNENzg8PhNeLxJf/EABoBAQACAwEAAAAAAAAAAAAAAAACBAEDBQb/xAA5EQACAQIBCAkDBAIBBQAAAAAAAQIDESEEEhMxQVFhoRRxgZGxwdHh8AUiMhVSU/EjM/JDYoKisv/aAAwDAQACEQMRAD8A7iiIgCIiAIiIAiIgCIiAIijdpa90FHUSssHxwyPbcXGZrSRccxospXdjDdlckkXBvfixHzovox96p78WI+dF9GPvV79Pq8Cr0umd6RcF9+LEfOi+jH3p78WI+dF9GPvT9Pq8B0umd6RcF9+LEfOi+jH3p78WI+dF9GPvT9Pq8B0umd6RcF9+LEfOi+jH3p78WI+dF9GPvT9Pq8B0umd6RcF9+LEfOi+iH3rY9gvCjUVNY2GpLMkgLWFrQ20g1AJvqCAR32UZ5FVhFyewlHKqcnZHV0RFSLIREQBERAEREAREQBERAEREAREQBERAEREAUbtJWGGjnlDWuMcMjw1wu0lrSbOHMFSSjdpKlsVHO97BIxkMjnRu8l4DSSw6HQ8OHNSjrRGWpnG/fYm/c6L6J34099ib9zovonfjT3fUP8Ipvab+Unu+of4RTe038pdvRL+Ln7nKz3/JyHvsTfudF9E78ae+xN+50X0Tvxp7vqH+EU3tN/KT3fUP8Ipvab+UmiX8XP3Ge/5OQ99ib9zovonfjT32Jv3Oi+id+NPd9Q/wim9pv5Se7+h/hFN7Tfyk0S/i5+4z3/JyHvsTfudF9E78ae+xN+50X0TvxqjtvqKxthFKDbS5ade7darW5cYjc4nxeMXN7AAAdgAbYBbadCEvyhbt9GaatepD8XncvEysT2xlqH5nRQjqaxmVoHUAD9Z1XrCNsXU0gkFPA941aXteQ0j4wAcNe08OSvRbV0zIN22ggMh4yvIe7tytLLN7P5qK/Skf7Bn1fcrEUnFwasvm4qTVpKaV3r6n2n0Vszjba2linbpnbqPNeNHN9DgQpRcy8F22kD3+JsgEALXPaRIX53i2a/RFjlF9PNK6avN16ejm42/o9HRnnwTCIi0m0IiIAiIgCIiAIiIAiIgCIiAIiIAiIgCjNpZY20dQ6VhfEIZC9gNi5gabtBHC40upNRm0pj8TqN9m3O5k3mS2bJlObLfna9lKP5IjLUzjXuhwT+Gy/wCYf+YnuhwT+Gy/5h/5i87zAPNr/XH+JN5s/wCbX+uP8S7to7p979TlXe+PcvQ9e6HBP4bL/mH/AJie6HBP4bL/AJh/5i87zZ/za/1x/iTebP8Am1/rj/Elo7p979Rd749y9D17ocE/hsv+Yf8AmLxNtDg2U5cNfmsbZp5LX5XtJeyo+XALGzK4mxsCYxc9V76LXi6kvwlAv1g2WynSjL9y62/U0VazhhZO+5IeN037E+0fvUjiGLYcY2sho3tePKkfK4uPcA7KPUvOJPwvKwQNqS7475C0XP8AdaCbdfFW8LOG5/7R4xuwOEYbcnvJ0C3N3Sm08Nnt6lZRUZOCvjtvq7fQtUVbRB4MsEjoxxDH2J7Lk6BXsUxWhkfeGkMUY4DePcT2uLnH1BY9VJRF5MbZmsvoHOBNu09azKV+FCFxkbVPnPktBa1g73XJPXw7O1Zlg1PHq+YGIpNOnjbfj46+w97O49R007ZnQSl0ZDmBjw3pDziTw7OfPqXf8KxFlTBHNGbskY1w7iOB7RwPcvmzNS9Uv1Lr/gs2gpDF4pC+Vz2B0nwrWgWc4ZhHZx0BN9fOv2Dn/UaN0qi1+Rf+n1bPR2duO839ERcU7IREQBERAEREAREQBERAEREAREQBERAFh4vhwqaeWEktEsb4yRxAeCLi/PVZiInbEw1c5l7xkH7zN7Mf3J7xkH7zN7Mf3LpqKz0ut+409HpftOZe8ZB+8zezH9y8S+BKmY0udVShoBJJbHYAcSdF1BaD4Q9odfFmHqMhHrEf8z6O1b6FXKK01BSKuVaHJ6Tm11cWczl2WjMhbE+RzS6zLhuY62Gg5nq7VKY94PoaRjGume6pcA5zAGZWA9Z4k8h3E9S2nZ2lbSQGtlF3eTAw83G4zfb6AT1KIw+ilxCqsSS55Lnv81vM/YAO4Lr595N3tGOt7385nn9JUjBLXOepblv7dnAjMA8HTKgPkkldHTRgl0lhxt5I6+s+jrUXLsxGXkRukLS6zbhuY9Wg5nqC3TanGWENpafSmi0uPjvHFxPMX58zc9Sy8JpWYfAKqYA1Dx8BGeVx+sd1cfQD1nSKnJLPksX+MfnPcSc5Slo4ywj+UvThsW9mr4t4O4aWFu9mf408X3TQyzR1vP3cTw4XWFguwJq5MjHOsNXOIGVo6z/Ic1OUVHNiFQdcz3HM954NHWewcAO4KSxzGY4Y/FKQ/BDSSQcZHcCL+b9vAacZXkv8ad5vXuXzYtpHTOX+V4QWCW2T+a3sNRxnZKljkyQzSSAaF5DACeptuI7f/wBWw+DvYeUVMdSx7mRxk6kDpgghzAOYIJF+XeFJ7H7GmotLMLQfFbwL/uZ9q6VFEGgAABoFgBoAByA5BUsryqMI6KGL2s6OQ0K1aWnqO0di+bPE9oiLinoAiIgCIiAIiIAiIgCIiAIiIAiIgCIiAIiIAiIUBF7RYyKWndIdXcGjreeA7uZ7AVzLZ/CnVtT0yS25fK7svc69ZOnp7FnbeY1v6jdtPwcV297/AIx9Hk+g9ayK0/o+gEQ0qakZn9bY/N9Ry+l67mT03RpJL858keWyussorty/Cnze7teHURm1OM+NTBsf6iPoRtHAjhmA7bC3YApSvf8Ao2kEDf8Ai5xeVw4sZwyg+se0epY2yFC1gfVyj4KHyR50nIDuuPS4dSjI2S4hV/4kjtTya38LQPqVnNi3mL8Ia+L+Ysp580tK/wDZU1cFqv26lwM7ZXCGHNUz6U0Ouvx3jg0Dny05kgdawsQrpa+pvYl7yGsYPit5N/mT3lZ+1uJNGWlh0gh0P96Tm49diT6S7sWVhzRh1Lv3AeNTC0TT8Vh4vI9R9kcysKb/ANrX3Swity+Ysy4R/wBCf2xxm97+YLvPOMVbaCHxSE3mcLzyDjcj9WDy0PoB6yV42M2U8ZdvZB8A08PPcPi/JHP1ddo/ZzA3109iTkBzSP52J6/Ocb/WeS65TUzY2BjAGsaAABwACrZTW6PHRxf3PW/nxF7Ism6XPSzVoRwivnPez2xgAAAsBpYdQ5L0iLiHpgiIgCIiAIiIAiIgCIiAIiIAiIgCIiAIiIAiIgCidpsW8VpnyDy7ZWfLdoPVx9CllzfwkYpnmbCD0Yxmd8t4/k23tFWsko6WqovVt6ijl+UaChKS16l1si9j8LFRU5n/AKqMbx5PDTgD3nU9gKx8WrX11WS25L3BkY6m3s0dnWe8qXk/seFgcJqo3PWIgPut9IVb2MgbEJax46ELSG9sjhwHbYgfPXa0mMq27CPzi/A8yqWEMn1X+6XzgvEbYVLYWx0UZ6EQBefOkOuvrJ+d2K5hx8QoXTnSoqOhF1tZzf8Az9hQ+EUL62rDXEkvcXyH+7e7j2dQ7SFf2txTxipIZ+qj+DjA4WboSB2n6gFnR/jR7Zcf7fIaX8so/wDGHD+lzY2Uwhs8pfJpTxDPITw01DT32N+wFWMYxGSuqcwBOYhkbOpt+i3v1ue0lS2PHxOkjpG/rZLSzHv4M+r/AEdqz/BzgVyalw4XbH38HP8A6faUZVlGMsofVH5x8CUMnc5RySPXL07FzZtmzmCNpIGsFi7i93W48T3ch2BSiIvPSk5Nyetnr4QjTioxWCCIiiTCIiAIiIAiIgCIiAIiIAiIgCIiAIiIAiIgCIiAt1EoY0ucbNaCSewC5XHaeN1dWC/GWS57Gk3PqaPqXRNvK/dUTwOMhEY7jq7/AEgj0rUdhmCPf1LuEMRt8p1z9jbfOXXyJaOjOrt1L51s8/8AUmq2UU6D1LF/OpczG23rxLVlrf1cQEbQOHR8r69PmhZe0v8AZqOnpBo8jey954A+m/sBRmzFEamtjDtelvH9ob0jfvNh6V52irDVVjy3W78jB1hpytt38fSr6glOFPZFXfXqXmzkyqN06lbbN2XVrfkiUwQ+KUE1RwllO5j6wObh6bn5gWJsXh7Xz7x/6mBplceV2+SPqv8ANWRtvKIzDSt8mCMX7XuAue+wB+cV6n/suFtbwkqnZj17ptrevT2ytd3Knda6j5f0bWoxqqL/ABpLvl/ydiHmkkrqu48uV4AHUDoB3NH2LsGH0TYYmxs8ljQ0ejme08fStC8G2FZpHzkaMGRvyncT6Bp85dFVD6jUTmqUdUTrfSKLUHXlrl4f2ERFzDthERAEREAREQBERAEREAREQBERAEREAREQBERAEREBzzwnVl5Iouprnnvcco/2n1rDk+Awdo+NUS3+a0//AEHtLC22qt5XS9TcrB81ov8AXdZu3XwYpoP2UIv3us3+j616GnC0KVPt7sfNHkK1TOqV6u77V2u3gmNkPgaerqebY92w/wB53/vIsPYeiElYwnyYwZD83gfaIPoWXWfA4RE3g6eUvPyW3+5qps18FQ1k/MtETT2u0Nvab6lmTbhUktcnZeHqRjFKpSg9UY5z/wDr0Iid7qyrNuM0th2BzrD1C3qUhtzVh1Vu2/q4WNjA5Cwuftt81V2Dpw6rzu8mJj5D6Bl/qv6FHUUZq6toPGWW7u5zszvqut2Cq8IR8fZFf7nR41JeHu+R0/ZHDdxSRtPlOGd3yn6/ULD0KZVAFVeZnJzk5Pae1pwVOCgtiCIiibAiIgCIiAIiIAiIgCIiAIiIAiIgCIqXQFUVLpdAVReXSAcSArLsQiHGRg+e371lJsw5Ja2ZCLCONU4/50X0jPvXh2MwuY/dyMe5jHOIa9rrADibHRSzJbiGlhvXecqh/tFcOYkqL+h0l/sWVtzUZ66Xqblb6mgn6yVb2KizV0PYXO9ljj9qsYp8LXSDzqhzfQX5QvTWtX6o+L9jxN28mf8A3T8F7kttv8G2kh/ZwAnvdYf0KlX8Hg8Tec0znHubmH9LVb8IEuaucPNYxv1Zv6lc2t6FNQx9UOY97gz/ANrRTV4Ulvd+TZZqu1SvLcs3ml4Ips58HQVsvMtbED8rQ/7wqeDylz1od5jHu9Jsz+oqruhgw/xag+poP4Fn+DcsjFRK8hrQI25nEAC5dxJ7bKNWVqVWW928ESoRTr0IPUlfxl6HQgqrBbjtMeE8X0jPvV1mJwnhJGe57T/NcFwktaPWKpB6mjJRW2ztPBwPcQV7uokroqipdLoZKoqXVUAREQBERAEREAWJVVpZwikf8kN+1zgFlosow02sCCnxyq+JRSH5UkTfsLlHzYzih8mkY3vcHf1he9pdsJIKmOkpoN/VyNL7OeGMawX6Tj806acO0BZuz2K1krnsqqXcFoaQ9srXsfmvo22oItqrSajHOcF3vwuUpUpTdtJLsS9CBlrMadwjDfkti/qcVhyxYy7jvfQ6Jv8AtIWRg23eI1kZkgoI3xhxbc1LW9JvEWc0HmFN0e1bjiT6KWMMIhbKx4eTnFm5ha2liXc/iFWNLKF1o44fN5W6Gp/9Wff7GpSYRizuO/P/AHh+NYz9lsQdxjkPfI0/a9bzJtSTibaJkYcBDvZZMxGS9wG5bak3bz+OoHB9usRrIzLBQRvjzObc1LW9JvEWc0HmtscrrWuoxXLX2miX0ui3Zzk+fkQB2MrT/wAh3tR/iVPcVW/sD64/xLb9r9vv0bLTtfEHMlBMjg43YGlocWi3StmJ5cFIVm1GSvpqUMDmVEcj95m4BjXOFhazgbcb81np9eyeasfLXtI/o+TXtnPlt7DQPcXW/sHe0z8SntmdnKmGOqzxEOfA5jBduriDpodOXFe8R26xCCaKJ9BGHzuc2IeMtOYttzDbN4jj1qQxDa+ppoqd09M1ks9S2AsEwcGtdwkzNFiexRqZVXnHNaWPH34Gyj9MyelPPTlh59nEitjtmKmCrbJLEWsDX63YdSLDg4nmsOi2Tq/G2SPhIZvmvcczOGfMTbNdbftJtOaSekiEYeKmYRElxGXVozAWN/K4acFM1k+7ie+18rHOt15QTZaXllW+fZfcrePE2r6ZRzVC7+132bbcOBzzajZermq5ZGRFzHEZTmYLgNaObuxZe1+zlTM+HdRFzWQsYTmaAHAm41I7FewDbPEayOOWOgj3D3Wz+MtFgHZXHKW30se+yuVW2lYayop6ajbN4uWZiZwwkPaCLBwtfiOPJTVetFxVl9q39mOJF5BQkpO7+938XhgYmJbOVLsPpoWxEyMc9zxdmly61yTY+VySg2bqWYdURGI76SRlm3bctaWG9725Hmtk2S2oZiEBkDDG9rzG+N2pa9tri/MajWwURs54RBWV0lNuw1g3hikzE7wRPymwtpcXPE8FHpFazjmrB3fffeT6BQzlLOeMc1dVrbjVPcVW/sD7Uf4k9xNb+wPtR/iW27dbf/ox8Ld0JBIHFxzlpa1paLgZTfifUru3W3Qw2KJzWCV0pdYFxaMjW3LrgHrb61YWXZTK1orHV2dpVf0jJle8nh1ehpvuJrf2B9qP8S9t2PrxwicO57Pxrctpts3UlFDUsiEhldEA0vLQN6wu8qx6releqDGcScXb6ijjaI3uBFQ193tHRZZouLnnyUenV2rtR+dpn9Hye9lKXzsNRZs5iY4NlHdMB9j1fZhWLt4Gf6YfzepuLwiA4Qa/djOHZd1nNs+8DAM1uoh3BUqvCHkwqOuEQc+RwYIs5tnzOaW5rX0yk8Fh5VWeuEddtW3vJL6bRWqpLVfXs7iNjgxlvDeel0J+0lZDJ8aHxb94g/kQpHFtsZm1IpKWATVYjD5byZI4gQNHOtcnUdXEddle2d2wfNUPpKmHcVjG58ofnY9mnSY63aNPuNtTryau6ce7Zv1m6ORRTsqs+/2MKPE8YHGnjd35R9kqy4saxL41E090rW/a4qMG3lbJJUiChbLHTSyRuInDXHITqGlupIF7C6zK3whNGFePxR5hdrTG52Wzi8McC4A8OPaLKMru3+OOPn1M2xpW1VZcvOJKQ41VfHopB8mWF32uCkKevc7jDKz5QZ/S8qAxfbVzJqengiE1VO1rywvLWxxkXzvcGnTjy4NPWAdqCqzVknm2v1+pbpp/vb7F5JFQiItJvCIiA1LazYfxyZlRDO+nq425Q9uoLdbAgEEcTqDwJBBWDsXj1YK2egrHNlkiYHiVoAuOho6wF7h4PC+h4qZxrYiKpm3+9qIZi0NL4Ziy7W8AQQRbU8LcVkbPbJU9CHmLO6SQ3fJI7PI+3nOPfysrOkjo81u+7DV2mjMefdYdus0PwX4TVyUwfFWGKEVDs0IhY8OsWl3TJuMw07FM+ERni1TRV40EUoilP+FLfU9wzjveFfi8E1IwWbNVtF72bPlFzzsGrYsS2diqKQ0smYxFjG3zdPoWs7MR5V2g3stk60XVz74bcLYPxIxpNQzdvXtNZ8G8ZnfV17hrUTFsd/2MRs232f8AbUH4MMJq5KYPirDFA2odmhEDH5spaXdMm4zDTsXScHwmOlgjhjvu425RfU9ZJPMkkk961aPwTUjBZs1W0XvZs+UXPOwasKtF5yeF7Wwvgg6bWbw421mHt1QMqMUoIX+RJHVsPzoyLjtHEdoWv7K1Un6Uoqab9dSCrgJ62CNxY4dltB2Ada3x1BQyT0sm/a6WmaWR/DRm+ZuU5xxcf5q5XYBRsrmVsjxHOGlovI1jXdEtuQ7iQ11tDyClGslHMa2Pvx9TDptyzlv5YehDbdf/ACeE/wDWl/8AEvHhYjLmUTWuLHGtiAcACWkggOAPGx1t2LY6zCKatmgnz5nU7nOYY3tLczstw617+SOYVvaihpJtz4zKI91K2Zl5GR3ezh5XEdy1wqJShwv5kpQupcTSto8HqYK7Dd/VvqQ6rblDo2MykOjuRlOt/wCS6Ri3/Dy/9KT/AGlYmKbPw1j6eVxcTA8SxljhYnonXQ5h0RwV/EMQpxeKWaNjntLcrpGNdZwtoCb81GVTPUd64cSUYZt+Jo3grwmpNJTyircKa8n9m3TLGz3tI3l82rul9SicUqq2HEMVlo3NBj3DpAWBzizJ5TL6XbqT2d1j0jCMOgw6lZE1+WFhNnSvbxe4u1cbDiSrOEYXSipqJ4ZBJJPk3gEjHtGQWFgOHpW3TrPnK10+HG+JDRfbGN+fA1fDqiHD8ClqIZTI6UOfvHANcZ5bR6tubFp4i58km61NtW+iZh0hpamHxVxEsskeVj2zuu8A+l1r9a36p2CoIYN3JK+OmM4mDHysazOAegMw8m3xb/FWw49g0NZTvhlvun2JIIBGUhwINjbgpKvCL33ePVq82RdKTW6yNG22w7x3FGQDX/8Anzub8p2cNPtBpWsU1Q7EoXOcCW0WFvZr+2OYX7yxvrauo4Rs/SidtTFI6V8cDaYO3jXtyMsRfKPL7e3grWDbMUUbKqKF2YVBdvQJGuLc4c3KLeSBd1ge1I14xjbda3mHScnff8Rp21828wCgIOualF+1sT239YW94DhNXC55qKw1IIGUGFkWUgm5u0m99PUsCfZGinpWUG9cWQuDgGys3gLc3lacOn1DkqYPslS0lU0tqZnTAOtHJUB1w5p13ZFzpc+ha5zjKGat72fLE4walfq2nPxDlqThnxTirJbf4GUut3ZQ0phURfUwYadRDiU8jhy3cQa5voPT9a6JVYDQsxEVkkoZVBvkulja3yDGHZTrfLpe/JXcN2ZpDWvron55ngtOV7XMBLWgkADR1mjn8Y9a3dIVtWz/ANjXoXft5EDsocmO4k1/luEb235s04dlnNTE+ntLTZNSylcZLcgRNYH2m+0FsmPbHQVkjZXGSOoYLNmheY5A3Xo3A1Gp4jmetetn9kYKIvezO+aTy5ZXl8juwuPLuHV1LTpY/ltta3ZY2aOWrZe/mctlra2D9JSU7w2n8dkbPZgdI1r3OG8Zc2sL25a2N+JE9tVhcNNs5kgfvIiYnh/n55GuLrcuPDlay3bD9lIIfGQA5zap73yteQQS++YDQWbqdFhDYCn8RdRF8xpy4OF3gub0g7K12XRtxe1uZU+kRbT3NdpBUZJNb0zWNinijxKWGp6U1SyOSGd3x2Zf1PU21rWHOO3mrpqg8c2PgrGRNkztMJBjex2V7SABo6x6ge9oU0xtgBe/aeJ7TZV6s1NqW3abqcXHA9IiLSbQiIgCIiAIiIAqFVVCgOFYO3C/0XP4zuvHM0274729vg7W5ZuvTjdSGM3bR4Ma7yRI8yZwSdzmZYOHE/B204rcPBtsyYKUiop2tn30jgXsYXZTaxDte3mru2+DzT1WHOjjL2RVGaQi1msvHqbnhofUum68dLbZd434PUUdE8y/V47TXtlWQOxjeYcxzaEQETENe2Nz+lYND+d8unY63O97wfYPDiTaisq42zSyTOaN4MwZG1rSGtB4WzW7gFK4Jg8+H4i+OKNzsNn+EFiLQS8xa9w02toOBZ5pWHg9NV4O+eFlLJU0kkhkidE5uZpcAMj2u4aAC/ZfW9hCU86+a8bK2ONtt3v9CUY2tnLa7/NxHYFirsOOK07CTHTNdLACcwZmBs3XlqzTsPWVXA8LwyHD4qjEQ18tVmc6WUPe4ucSbBzQS05ba6G91MbN7GyyMrZawBk1dmBY0h26jIdYXGhd0v8ASO1R9M2vpqJ1DJQunLWSRxTRuYWFr8wDiHattm77D0rLkpNqLxur42vhjj1mFFq11vthfb6DwgyU7sDi8WINMJImsPS8lhc342vEHio6EUcuJ0ZwlhGVxNQ6NkjI91pcOzADhmHpbxNrZ+J7KVQwGCmERdUMka5zGlpsN5I7je2gcOBUrV4LPRYm2opY3Ppqjo1MbLWa6+k4aSOu+muj/ORSjGLin+62OD6/IOMm7tbviI7whUjsRrI6JlyIqeaofbzy0tiB+db0PUlgOP7/AAF0pPTjppmOvxzRMc3XtIDT85YGG7CGtqauprWSxl82WJrZCw7pgsCch4EZRb+6ViU+zVXSwYpSRQyPgkGanddpzZ7Nc25PHKRx8wrDzHFQvqt7+PIz9yk5W139vnEjfB3ipw6Kqa/gaOOtjHX0bEekua35qyvBFTugq5mP8qWlgnPz+l/5F72n2EqJosOEbHBwgjpqixHRZ8GSXa6gHPw6gtmpsFlixsytjIpXUbY84tlDmuFmcb8Gjkp1KkJRlZ4y8iMISTWGrzNIwSpdFjbqm/wU1dU0h7zlyeslvspR1ZlxyKsv8HJWTU7PkxRNjBHYQ8fWpFux9U/CZwYntrPHTVRt6Oa92C4N7XtmPHkss7ITw02FBkbnSQ1DJZgLXbvCHvJ11tw06lNzhvxtm9liKhLdx5mFtdLSNxwmriMsPijLNDC8582jrDsvr2rftkoqXxZrqSLdQvLnZS0sOa+UktPA9H1ALV8bp6yDGTVw0j6iPxZsXRexmpNzq7qt1c1tmz2KT1DHOnpnUzg6wa57XlwsDmu0aa6ehVKzvTjbctvkWKeE3ffu8yWREVQsBERAEREAREQBERAEREAREQBERAEREAREQBERAEREASyIgCIiAWREQBERAEREAREQBERAEREB/9k="/>
          <p:cNvSpPr>
            <a:spLocks noChangeAspect="1" noChangeArrowheads="1"/>
          </p:cNvSpPr>
          <p:nvPr/>
        </p:nvSpPr>
        <p:spPr bwMode="auto">
          <a:xfrm>
            <a:off x="307975" y="138701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5" name="AutoShape 12" descr="data:image/jpeg;base64,/9j/4AAQSkZJRgABAQAAAQABAAD/2wCEAAkGBhIQEBUUExQVFRAWFRUWGBYWFRUXGBkVFBgYGBsTFhcXGyYfFxkkHhgcHy8gIycqLC4sFh4yNTAqNSgsLCkBCQoKDgwOGg8PGjMkHyQuNTMvMDYpLywsLSkpKi8sLCosNCwtLCw1LDUyLCo0MCosLCwpLDQtLCosLCwsKiwsLP/AABEIAMoA+QMBIgACEQEDEQH/xAAcAAEAAQUBAQAAAAAAAAAAAAAABQEDBAYHAgj/xABOEAABAwIDBAQHDAcGBgMBAAABAAIDBBEFEiEGEzFBIlFhcQcUMlKBkZIWFyNCcoKTobHR0tMVM1NUVcHCJGJjlKKyNENzg8PhNeLxJf/EABoBAQACAwEAAAAAAAAAAAAAAAACBAEDBQb/xAA5EQACAQIBCAkDBAIBBQAAAAAAAQIDESEEEhMxQVFhoRRxgZGxwdHh8AUiMhVSU/EjM/JDYoKisv/aAAwDAQACEQMRAD8A7iiIgCIiAIiIAiIgCIiAIijdpa90FHUSssHxwyPbcXGZrSRccxospXdjDdlckkXBvfixHzovox96p78WI+dF9GPvV79Pq8Cr0umd6RcF9+LEfOi+jH3p78WI+dF9GPvT9Pq8B0umd6RcF9+LEfOi+jH3p78WI+dF9GPvT9Pq8B0umd6RcF9+LEfOi+jH3p78WI+dF9GPvT9Pq8B0umd6RcF9+LEfOi+iH3rY9gvCjUVNY2GpLMkgLWFrQ20g1AJvqCAR32UZ5FVhFyewlHKqcnZHV0RFSLIREQBERAEREAREQBERAEREAREQBERAEREAUbtJWGGjnlDWuMcMjw1wu0lrSbOHMFSSjdpKlsVHO97BIxkMjnRu8l4DSSw6HQ8OHNSjrRGWpnG/fYm/c6L6J34099ib9zovonfjT3fUP8Ipvab+Unu+of4RTe038pdvRL+Ln7nKz3/JyHvsTfudF9E78ae+xN+50X0Tvxp7vqH+EU3tN/KT3fUP8Ipvab+UmiX8XP3Ge/5OQ99ib9zovonfjT32Jv3Oi+id+NPd9Q/wim9pv5Se7+h/hFN7Tfyk0S/i5+4z3/JyHvsTfudF9E78ae+xN+50X0TvxqjtvqKxthFKDbS5ade7darW5cYjc4nxeMXN7AAAdgAbYBbadCEvyhbt9GaatepD8XncvEysT2xlqH5nRQjqaxmVoHUAD9Z1XrCNsXU0gkFPA941aXteQ0j4wAcNe08OSvRbV0zIN22ggMh4yvIe7tytLLN7P5qK/Skf7Bn1fcrEUnFwasvm4qTVpKaV3r6n2n0Vszjba2linbpnbqPNeNHN9DgQpRcy8F22kD3+JsgEALXPaRIX53i2a/RFjlF9PNK6avN16ejm42/o9HRnnwTCIi0m0IiIAiIgCIiAIiIAiIgCIiAIiIAiIgCjNpZY20dQ6VhfEIZC9gNi5gabtBHC40upNRm0pj8TqN9m3O5k3mS2bJlObLfna9lKP5IjLUzjXuhwT+Gy/wCYf+YnuhwT+Gy/5h/5i87zAPNr/XH+JN5s/wCbX+uP8S7to7p979TlXe+PcvQ9e6HBP4bL/mH/AJie6HBP4bL/AJh/5i87zZ/za/1x/iTebP8Am1/rj/Elo7p979Rd749y9D17ocE/hsv+Yf8AmLxNtDg2U5cNfmsbZp5LX5XtJeyo+XALGzK4mxsCYxc9V76LXi6kvwlAv1g2WynSjL9y62/U0VazhhZO+5IeN037E+0fvUjiGLYcY2sho3tePKkfK4uPcA7KPUvOJPwvKwQNqS7475C0XP8AdaCbdfFW8LOG5/7R4xuwOEYbcnvJ0C3N3Sm08Nnt6lZRUZOCvjtvq7fQtUVbRB4MsEjoxxDH2J7Lk6BXsUxWhkfeGkMUY4DePcT2uLnH1BY9VJRF5MbZmsvoHOBNu09azKV+FCFxkbVPnPktBa1g73XJPXw7O1Zlg1PHq+YGIpNOnjbfj46+w97O49R007ZnQSl0ZDmBjw3pDziTw7OfPqXf8KxFlTBHNGbskY1w7iOB7RwPcvmzNS9Uv1Lr/gs2gpDF4pC+Vz2B0nwrWgWc4ZhHZx0BN9fOv2Dn/UaN0qi1+Rf+n1bPR2duO839ERcU7IREQBERAEREAREQBERAEREAREQBERAFh4vhwqaeWEktEsb4yRxAeCLi/PVZiInbEw1c5l7xkH7zN7Mf3J7xkH7zN7Mf3LpqKz0ut+409HpftOZe8ZB+8zezH9y8S+BKmY0udVShoBJJbHYAcSdF1BaD4Q9odfFmHqMhHrEf8z6O1b6FXKK01BSKuVaHJ6Tm11cWczl2WjMhbE+RzS6zLhuY62Gg5nq7VKY94PoaRjGume6pcA5zAGZWA9Z4k8h3E9S2nZ2lbSQGtlF3eTAw83G4zfb6AT1KIw+ilxCqsSS55Lnv81vM/YAO4Lr595N3tGOt7385nn9JUjBLXOepblv7dnAjMA8HTKgPkkldHTRgl0lhxt5I6+s+jrUXLsxGXkRukLS6zbhuY9Wg5nqC3TanGWENpafSmi0uPjvHFxPMX58zc9Sy8JpWYfAKqYA1Dx8BGeVx+sd1cfQD1nSKnJLPksX+MfnPcSc5Slo4ywj+UvThsW9mr4t4O4aWFu9mf408X3TQyzR1vP3cTw4XWFguwJq5MjHOsNXOIGVo6z/Ic1OUVHNiFQdcz3HM954NHWewcAO4KSxzGY4Y/FKQ/BDSSQcZHcCL+b9vAacZXkv8ad5vXuXzYtpHTOX+V4QWCW2T+a3sNRxnZKljkyQzSSAaF5DACeptuI7f/wBWw+DvYeUVMdSx7mRxk6kDpgghzAOYIJF+XeFJ7H7GmotLMLQfFbwL/uZ9q6VFEGgAABoFgBoAByA5BUsryqMI6KGL2s6OQ0K1aWnqO0di+bPE9oiLinoAiIgCIiAIiIAiIgCIiAIiIAiIgCIiAIiIAiIUBF7RYyKWndIdXcGjreeA7uZ7AVzLZ/CnVtT0yS25fK7svc69ZOnp7FnbeY1v6jdtPwcV297/AIx9Hk+g9ayK0/o+gEQ0qakZn9bY/N9Ry+l67mT03RpJL858keWyussorty/Cnze7teHURm1OM+NTBsf6iPoRtHAjhmA7bC3YApSvf8Ao2kEDf8Ai5xeVw4sZwyg+se0epY2yFC1gfVyj4KHyR50nIDuuPS4dSjI2S4hV/4kjtTya38LQPqVnNi3mL8Ia+L+Ysp580tK/wDZU1cFqv26lwM7ZXCGHNUz6U0Ouvx3jg0Dny05kgdawsQrpa+pvYl7yGsYPit5N/mT3lZ+1uJNGWlh0gh0P96Tm49diT6S7sWVhzRh1Lv3AeNTC0TT8Vh4vI9R9kcysKb/ANrX3Swity+Ysy4R/wBCf2xxm97+YLvPOMVbaCHxSE3mcLzyDjcj9WDy0PoB6yV42M2U8ZdvZB8A08PPcPi/JHP1ddo/ZzA3109iTkBzSP52J6/Ocb/WeS65TUzY2BjAGsaAABwACrZTW6PHRxf3PW/nxF7Ism6XPSzVoRwivnPez2xgAAAsBpYdQ5L0iLiHpgiIgCIiAIiIAiIgCIiAIiIAiIgCIiAIiIAiIgCidpsW8VpnyDy7ZWfLdoPVx9CllzfwkYpnmbCD0Yxmd8t4/k23tFWsko6WqovVt6ijl+UaChKS16l1si9j8LFRU5n/AKqMbx5PDTgD3nU9gKx8WrX11WS25L3BkY6m3s0dnWe8qXk/seFgcJqo3PWIgPut9IVb2MgbEJax46ELSG9sjhwHbYgfPXa0mMq27CPzi/A8yqWEMn1X+6XzgvEbYVLYWx0UZ6EQBefOkOuvrJ+d2K5hx8QoXTnSoqOhF1tZzf8Az9hQ+EUL62rDXEkvcXyH+7e7j2dQ7SFf2txTxipIZ+qj+DjA4WboSB2n6gFnR/jR7Zcf7fIaX8so/wDGHD+lzY2Uwhs8pfJpTxDPITw01DT32N+wFWMYxGSuqcwBOYhkbOpt+i3v1ue0lS2PHxOkjpG/rZLSzHv4M+r/AEdqz/BzgVyalw4XbH38HP8A6faUZVlGMsofVH5x8CUMnc5RySPXL07FzZtmzmCNpIGsFi7i93W48T3ch2BSiIvPSk5Nyetnr4QjTioxWCCIiiTCIiAIiIAiIgCIiAIiIAiIgCIiAIiIAiIgCIiAt1EoY0ucbNaCSewC5XHaeN1dWC/GWS57Gk3PqaPqXRNvK/dUTwOMhEY7jq7/AEgj0rUdhmCPf1LuEMRt8p1z9jbfOXXyJaOjOrt1L51s8/8AUmq2UU6D1LF/OpczG23rxLVlrf1cQEbQOHR8r69PmhZe0v8AZqOnpBo8jey954A+m/sBRmzFEamtjDtelvH9ob0jfvNh6V52irDVVjy3W78jB1hpytt38fSr6glOFPZFXfXqXmzkyqN06lbbN2XVrfkiUwQ+KUE1RwllO5j6wObh6bn5gWJsXh7Xz7x/6mBplceV2+SPqv8ANWRtvKIzDSt8mCMX7XuAue+wB+cV6n/suFtbwkqnZj17ptrevT2ytd3Knda6j5f0bWoxqqL/ABpLvl/ydiHmkkrqu48uV4AHUDoB3NH2LsGH0TYYmxs8ljQ0ejme08fStC8G2FZpHzkaMGRvyncT6Bp85dFVD6jUTmqUdUTrfSKLUHXlrl4f2ERFzDthERAEREAREQBERAEREAREQBERAEREAREQBERAEREBzzwnVl5Iouprnnvcco/2n1rDk+Awdo+NUS3+a0//AEHtLC22qt5XS9TcrB81ov8AXdZu3XwYpoP2UIv3us3+j616GnC0KVPt7sfNHkK1TOqV6u77V2u3gmNkPgaerqebY92w/wB53/vIsPYeiElYwnyYwZD83gfaIPoWXWfA4RE3g6eUvPyW3+5qps18FQ1k/MtETT2u0Nvab6lmTbhUktcnZeHqRjFKpSg9UY5z/wDr0Iid7qyrNuM0th2BzrD1C3qUhtzVh1Vu2/q4WNjA5Cwuftt81V2Dpw6rzu8mJj5D6Bl/qv6FHUUZq6toPGWW7u5zszvqut2Cq8IR8fZFf7nR41JeHu+R0/ZHDdxSRtPlOGd3yn6/ULD0KZVAFVeZnJzk5Pae1pwVOCgtiCIiibAiIgCIiAIiIAiIgCIiAIiIAiIgCIqXQFUVLpdAVReXSAcSArLsQiHGRg+e371lJsw5Ja2ZCLCONU4/50X0jPvXh2MwuY/dyMe5jHOIa9rrADibHRSzJbiGlhvXecqh/tFcOYkqL+h0l/sWVtzUZ66Xqblb6mgn6yVb2KizV0PYXO9ljj9qsYp8LXSDzqhzfQX5QvTWtX6o+L9jxN28mf8A3T8F7kttv8G2kh/ZwAnvdYf0KlX8Hg8Tec0znHubmH9LVb8IEuaucPNYxv1Zv6lc2t6FNQx9UOY97gz/ANrRTV4Ulvd+TZZqu1SvLcs3ml4Ips58HQVsvMtbED8rQ/7wqeDylz1od5jHu9Jsz+oqruhgw/xag+poP4Fn+DcsjFRK8hrQI25nEAC5dxJ7bKNWVqVWW928ESoRTr0IPUlfxl6HQgqrBbjtMeE8X0jPvV1mJwnhJGe57T/NcFwktaPWKpB6mjJRW2ztPBwPcQV7uokroqipdLoZKoqXVUAREQBERAEREAWJVVpZwikf8kN+1zgFlosow02sCCnxyq+JRSH5UkTfsLlHzYzih8mkY3vcHf1he9pdsJIKmOkpoN/VyNL7OeGMawX6Tj806acO0BZuz2K1krnsqqXcFoaQ9srXsfmvo22oItqrSajHOcF3vwuUpUpTdtJLsS9CBlrMadwjDfkti/qcVhyxYy7jvfQ6Jv8AtIWRg23eI1kZkgoI3xhxbc1LW9JvEWc0HmFN0e1bjiT6KWMMIhbKx4eTnFm5ha2liXc/iFWNLKF1o44fN5W6Gp/9Wff7GpSYRizuO/P/AHh+NYz9lsQdxjkPfI0/a9bzJtSTibaJkYcBDvZZMxGS9wG5bak3bz+OoHB9usRrIzLBQRvjzObc1LW9JvEWc0HmtscrrWuoxXLX2miX0ui3Zzk+fkQB2MrT/wAh3tR/iVPcVW/sD64/xLb9r9vv0bLTtfEHMlBMjg43YGlocWi3StmJ5cFIVm1GSvpqUMDmVEcj95m4BjXOFhazgbcb81np9eyeasfLXtI/o+TXtnPlt7DQPcXW/sHe0z8SntmdnKmGOqzxEOfA5jBduriDpodOXFe8R26xCCaKJ9BGHzuc2IeMtOYttzDbN4jj1qQxDa+ppoqd09M1ks9S2AsEwcGtdwkzNFiexRqZVXnHNaWPH34Gyj9MyelPPTlh59nEitjtmKmCrbJLEWsDX63YdSLDg4nmsOi2Tq/G2SPhIZvmvcczOGfMTbNdbftJtOaSekiEYeKmYRElxGXVozAWN/K4acFM1k+7ie+18rHOt15QTZaXllW+fZfcrePE2r6ZRzVC7+132bbcOBzzajZermq5ZGRFzHEZTmYLgNaObuxZe1+zlTM+HdRFzWQsYTmaAHAm41I7FewDbPEayOOWOgj3D3Wz+MtFgHZXHKW30se+yuVW2lYayop6ajbN4uWZiZwwkPaCLBwtfiOPJTVetFxVl9q39mOJF5BQkpO7+938XhgYmJbOVLsPpoWxEyMc9zxdmly61yTY+VySg2bqWYdURGI76SRlm3bctaWG9725Hmtk2S2oZiEBkDDG9rzG+N2pa9tri/MajWwURs54RBWV0lNuw1g3hikzE7wRPymwtpcXPE8FHpFazjmrB3fffeT6BQzlLOeMc1dVrbjVPcVW/sD7Uf4k9xNb+wPtR/iW27dbf/ox8Ld0JBIHFxzlpa1paLgZTfifUru3W3Qw2KJzWCV0pdYFxaMjW3LrgHrb61YWXZTK1orHV2dpVf0jJle8nh1ehpvuJrf2B9qP8S9t2PrxwicO57Pxrctpts3UlFDUsiEhldEA0vLQN6wu8qx6releqDGcScXb6ijjaI3uBFQ193tHRZZouLnnyUenV2rtR+dpn9Hye9lKXzsNRZs5iY4NlHdMB9j1fZhWLt4Gf6YfzepuLwiA4Qa/djOHZd1nNs+8DAM1uoh3BUqvCHkwqOuEQc+RwYIs5tnzOaW5rX0yk8Fh5VWeuEddtW3vJL6bRWqpLVfXs7iNjgxlvDeel0J+0lZDJ8aHxb94g/kQpHFtsZm1IpKWATVYjD5byZI4gQNHOtcnUdXEddle2d2wfNUPpKmHcVjG58ofnY9mnSY63aNPuNtTryau6ce7Zv1m6ORRTsqs+/2MKPE8YHGnjd35R9kqy4saxL41E090rW/a4qMG3lbJJUiChbLHTSyRuInDXHITqGlupIF7C6zK3whNGFePxR5hdrTG52Wzi8McC4A8OPaLKMru3+OOPn1M2xpW1VZcvOJKQ41VfHopB8mWF32uCkKevc7jDKz5QZ/S8qAxfbVzJqengiE1VO1rywvLWxxkXzvcGnTjy4NPWAdqCqzVknm2v1+pbpp/vb7F5JFQiItJvCIiA1LazYfxyZlRDO+nq425Q9uoLdbAgEEcTqDwJBBWDsXj1YK2egrHNlkiYHiVoAuOho6wF7h4PC+h4qZxrYiKpm3+9qIZi0NL4Ziy7W8AQQRbU8LcVkbPbJU9CHmLO6SQ3fJI7PI+3nOPfysrOkjo81u+7DV2mjMefdYdus0PwX4TVyUwfFWGKEVDs0IhY8OsWl3TJuMw07FM+ERni1TRV40EUoilP+FLfU9wzjveFfi8E1IwWbNVtF72bPlFzzsGrYsS2diqKQ0smYxFjG3zdPoWs7MR5V2g3stk60XVz74bcLYPxIxpNQzdvXtNZ8G8ZnfV17hrUTFsd/2MRs232f8AbUH4MMJq5KYPirDFA2odmhEDH5spaXdMm4zDTsXScHwmOlgjhjvu425RfU9ZJPMkkk961aPwTUjBZs1W0XvZs+UXPOwasKtF5yeF7Wwvgg6bWbw421mHt1QMqMUoIX+RJHVsPzoyLjtHEdoWv7K1Un6Uoqab9dSCrgJ62CNxY4dltB2Ada3x1BQyT0sm/a6WmaWR/DRm+ZuU5xxcf5q5XYBRsrmVsjxHOGlovI1jXdEtuQ7iQ11tDyClGslHMa2Pvx9TDptyzlv5YehDbdf/ACeE/wDWl/8AEvHhYjLmUTWuLHGtiAcACWkggOAPGx1t2LY6zCKatmgnz5nU7nOYY3tLczstw617+SOYVvaihpJtz4zKI91K2Zl5GR3ezh5XEdy1wqJShwv5kpQupcTSto8HqYK7Dd/VvqQ6rblDo2MykOjuRlOt/wCS6Ri3/Dy/9KT/AGlYmKbPw1j6eVxcTA8SxljhYnonXQ5h0RwV/EMQpxeKWaNjntLcrpGNdZwtoCb81GVTPUd64cSUYZt+Jo3grwmpNJTyircKa8n9m3TLGz3tI3l82rul9SicUqq2HEMVlo3NBj3DpAWBzizJ5TL6XbqT2d1j0jCMOgw6lZE1+WFhNnSvbxe4u1cbDiSrOEYXSipqJ4ZBJJPk3gEjHtGQWFgOHpW3TrPnK10+HG+JDRfbGN+fA1fDqiHD8ClqIZTI6UOfvHANcZ5bR6tubFp4i58km61NtW+iZh0hpamHxVxEsskeVj2zuu8A+l1r9a36p2CoIYN3JK+OmM4mDHysazOAegMw8m3xb/FWw49g0NZTvhlvun2JIIBGUhwINjbgpKvCL33ePVq82RdKTW6yNG22w7x3FGQDX/8Anzub8p2cNPtBpWsU1Q7EoXOcCW0WFvZr+2OYX7yxvrauo4Rs/SidtTFI6V8cDaYO3jXtyMsRfKPL7e3grWDbMUUbKqKF2YVBdvQJGuLc4c3KLeSBd1ge1I14xjbda3mHScnff8Rp21828wCgIOualF+1sT239YW94DhNXC55qKw1IIGUGFkWUgm5u0m99PUsCfZGinpWUG9cWQuDgGys3gLc3lacOn1DkqYPslS0lU0tqZnTAOtHJUB1w5p13ZFzpc+ha5zjKGat72fLE4walfq2nPxDlqThnxTirJbf4GUut3ZQ0phURfUwYadRDiU8jhy3cQa5voPT9a6JVYDQsxEVkkoZVBvkulja3yDGHZTrfLpe/JXcN2ZpDWvron55ngtOV7XMBLWgkADR1mjn8Y9a3dIVtWz/ANjXoXft5EDsocmO4k1/luEb235s04dlnNTE+ntLTZNSylcZLcgRNYH2m+0FsmPbHQVkjZXGSOoYLNmheY5A3Xo3A1Gp4jmetetn9kYKIvezO+aTy5ZXl8juwuPLuHV1LTpY/ltta3ZY2aOWrZe/mctlra2D9JSU7w2n8dkbPZgdI1r3OG8Zc2sL25a2N+JE9tVhcNNs5kgfvIiYnh/n55GuLrcuPDlay3bD9lIIfGQA5zap73yteQQS++YDQWbqdFhDYCn8RdRF8xpy4OF3gub0g7K12XRtxe1uZU+kRbT3NdpBUZJNb0zWNinijxKWGp6U1SyOSGd3x2Zf1PU21rWHOO3mrpqg8c2PgrGRNkztMJBjex2V7SABo6x6ge9oU0xtgBe/aeJ7TZV6s1NqW3abqcXHA9IiLSbQiIgCIiAIiIAqFVVCgOFYO3C/0XP4zuvHM0274729vg7W5ZuvTjdSGM3bR4Ma7yRI8yZwSdzmZYOHE/B204rcPBtsyYKUiop2tn30jgXsYXZTaxDte3mru2+DzT1WHOjjL2RVGaQi1msvHqbnhofUum68dLbZd434PUUdE8y/V47TXtlWQOxjeYcxzaEQETENe2Nz+lYND+d8unY63O97wfYPDiTaisq42zSyTOaN4MwZG1rSGtB4WzW7gFK4Jg8+H4i+OKNzsNn+EFiLQS8xa9w02toOBZ5pWHg9NV4O+eFlLJU0kkhkidE5uZpcAMj2u4aAC/ZfW9hCU86+a8bK2ONtt3v9CUY2tnLa7/NxHYFirsOOK07CTHTNdLACcwZmBs3XlqzTsPWVXA8LwyHD4qjEQ18tVmc6WUPe4ucSbBzQS05ba6G91MbN7GyyMrZawBk1dmBY0h26jIdYXGhd0v8ASO1R9M2vpqJ1DJQunLWSRxTRuYWFr8wDiHattm77D0rLkpNqLxur42vhjj1mFFq11vthfb6DwgyU7sDi8WINMJImsPS8lhc342vEHio6EUcuJ0ZwlhGVxNQ6NkjI91pcOzADhmHpbxNrZ+J7KVQwGCmERdUMka5zGlpsN5I7je2gcOBUrV4LPRYm2opY3Ppqjo1MbLWa6+k4aSOu+muj/ORSjGLin+62OD6/IOMm7tbviI7whUjsRrI6JlyIqeaofbzy0tiB+db0PUlgOP7/AAF0pPTjppmOvxzRMc3XtIDT85YGG7CGtqauprWSxl82WJrZCw7pgsCch4EZRb+6ViU+zVXSwYpSRQyPgkGanddpzZ7Nc25PHKRx8wrDzHFQvqt7+PIz9yk5W139vnEjfB3ipw6Kqa/gaOOtjHX0bEekua35qyvBFTugq5mP8qWlgnPz+l/5F72n2EqJosOEbHBwgjpqixHRZ8GSXa6gHPw6gtmpsFlixsytjIpXUbY84tlDmuFmcb8Gjkp1KkJRlZ4y8iMISTWGrzNIwSpdFjbqm/wU1dU0h7zlyeslvspR1ZlxyKsv8HJWTU7PkxRNjBHYQ8fWpFux9U/CZwYntrPHTVRt6Oa92C4N7XtmPHkss7ITw02FBkbnSQ1DJZgLXbvCHvJ11tw06lNzhvxtm9liKhLdx5mFtdLSNxwmriMsPijLNDC8582jrDsvr2rftkoqXxZrqSLdQvLnZS0sOa+UktPA9H1ALV8bp6yDGTVw0j6iPxZsXRexmpNzq7qt1c1tmz2KT1DHOnpnUzg6wa57XlwsDmu0aa6ehVKzvTjbctvkWKeE3ffu8yWREVQsBERAEREAREQBERAEREAREQBERAEREAREQBERAEREASyIgCIiAWREQBERAEREAREQBERAEREB/9k="/>
          <p:cNvSpPr>
            <a:spLocks noChangeAspect="1" noChangeArrowheads="1"/>
          </p:cNvSpPr>
          <p:nvPr/>
        </p:nvSpPr>
        <p:spPr bwMode="auto">
          <a:xfrm>
            <a:off x="460375" y="153941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6" name="AutoShape 14" descr="data:image/jpeg;base64,/9j/4AAQSkZJRgABAQAAAQABAAD/2wCEAAkGBhIQEBUUExQVFRAWFRUWGBYWFRUXGBkVFBgYGBsTFhcXGyYfFxkkHhgcHy8gIycqLC4sFh4yNTAqNSgsLCkBCQoKDgwOGg8PGjMkHyQuNTMvMDYpLywsLSkpKi8sLCosNCwtLCw1LDUyLCo0MCosLCwpLDQtLCosLCwsKiwsLP/AABEIAMoA+QMBIgACEQEDEQH/xAAcAAEAAQUBAQAAAAAAAAAAAAAABQEDBAYHAgj/xABOEAABAwIDBAQHDAcGBgMBAAABAAIDBBEFEiEGEzFBIlFhcQcUMlKBkZIWFyNCcoKTobHR0tMVM1NUVcHCJGJjlKKyNENzg8PhNeLxJf/EABoBAQACAwEAAAAAAAAAAAAAAAACBAEDBQb/xAA5EQACAQIBCAkDBAIBBQAAAAAAAQIDESEEEhMxQVFhoRRxgZGxwdHh8AUiMhVSU/EjM/JDYoKisv/aAAwDAQACEQMRAD8A7iiIgCIiAIiIAiIgCIiAIijdpa90FHUSssHxwyPbcXGZrSRccxospXdjDdlckkXBvfixHzovox96p78WI+dF9GPvV79Pq8Cr0umd6RcF9+LEfOi+jH3p78WI+dF9GPvT9Pq8B0umd6RcF9+LEfOi+jH3p78WI+dF9GPvT9Pq8B0umd6RcF9+LEfOi+jH3p78WI+dF9GPvT9Pq8B0umd6RcF9+LEfOi+iH3rY9gvCjUVNY2GpLMkgLWFrQ20g1AJvqCAR32UZ5FVhFyewlHKqcnZHV0RFSLIREQBERAEREAREQBERAEREAREQBERAEREAUbtJWGGjnlDWuMcMjw1wu0lrSbOHMFSSjdpKlsVHO97BIxkMjnRu8l4DSSw6HQ8OHNSjrRGWpnG/fYm/c6L6J34099ib9zovonfjT3fUP8Ipvab+Unu+of4RTe038pdvRL+Ln7nKz3/JyHvsTfudF9E78ae+xN+50X0Tvxp7vqH+EU3tN/KT3fUP8Ipvab+UmiX8XP3Ge/5OQ99ib9zovonfjT32Jv3Oi+id+NPd9Q/wim9pv5Se7+h/hFN7Tfyk0S/i5+4z3/JyHvsTfudF9E78ae+xN+50X0TvxqjtvqKxthFKDbS5ade7darW5cYjc4nxeMXN7AAAdgAbYBbadCEvyhbt9GaatepD8XncvEysT2xlqH5nRQjqaxmVoHUAD9Z1XrCNsXU0gkFPA941aXteQ0j4wAcNe08OSvRbV0zIN22ggMh4yvIe7tytLLN7P5qK/Skf7Bn1fcrEUnFwasvm4qTVpKaV3r6n2n0Vszjba2linbpnbqPNeNHN9DgQpRcy8F22kD3+JsgEALXPaRIX53i2a/RFjlF9PNK6avN16ejm42/o9HRnnwTCIi0m0IiIAiIgCIiAIiIAiIgCIiAIiIAiIgCjNpZY20dQ6VhfEIZC9gNi5gabtBHC40upNRm0pj8TqN9m3O5k3mS2bJlObLfna9lKP5IjLUzjXuhwT+Gy/wCYf+YnuhwT+Gy/5h/5i87zAPNr/XH+JN5s/wCbX+uP8S7to7p979TlXe+PcvQ9e6HBP4bL/mH/AJie6HBP4bL/AJh/5i87zZ/za/1x/iTebP8Am1/rj/Elo7p979Rd749y9D17ocE/hsv+Yf8AmLxNtDg2U5cNfmsbZp5LX5XtJeyo+XALGzK4mxsCYxc9V76LXi6kvwlAv1g2WynSjL9y62/U0VazhhZO+5IeN037E+0fvUjiGLYcY2sho3tePKkfK4uPcA7KPUvOJPwvKwQNqS7475C0XP8AdaCbdfFW8LOG5/7R4xuwOEYbcnvJ0C3N3Sm08Nnt6lZRUZOCvjtvq7fQtUVbRB4MsEjoxxDH2J7Lk6BXsUxWhkfeGkMUY4DePcT2uLnH1BY9VJRF5MbZmsvoHOBNu09azKV+FCFxkbVPnPktBa1g73XJPXw7O1Zlg1PHq+YGIpNOnjbfj46+w97O49R007ZnQSl0ZDmBjw3pDziTw7OfPqXf8KxFlTBHNGbskY1w7iOB7RwPcvmzNS9Uv1Lr/gs2gpDF4pC+Vz2B0nwrWgWc4ZhHZx0BN9fOv2Dn/UaN0qi1+Rf+n1bPR2duO839ERcU7IREQBERAEREAREQBERAEREAREQBERAFh4vhwqaeWEktEsb4yRxAeCLi/PVZiInbEw1c5l7xkH7zN7Mf3J7xkH7zN7Mf3LpqKz0ut+409HpftOZe8ZB+8zezH9y8S+BKmY0udVShoBJJbHYAcSdF1BaD4Q9odfFmHqMhHrEf8z6O1b6FXKK01BSKuVaHJ6Tm11cWczl2WjMhbE+RzS6zLhuY62Gg5nq7VKY94PoaRjGume6pcA5zAGZWA9Z4k8h3E9S2nZ2lbSQGtlF3eTAw83G4zfb6AT1KIw+ilxCqsSS55Lnv81vM/YAO4Lr595N3tGOt7385nn9JUjBLXOepblv7dnAjMA8HTKgPkkldHTRgl0lhxt5I6+s+jrUXLsxGXkRukLS6zbhuY9Wg5nqC3TanGWENpafSmi0uPjvHFxPMX58zc9Sy8JpWYfAKqYA1Dx8BGeVx+sd1cfQD1nSKnJLPksX+MfnPcSc5Slo4ywj+UvThsW9mr4t4O4aWFu9mf408X3TQyzR1vP3cTw4XWFguwJq5MjHOsNXOIGVo6z/Ic1OUVHNiFQdcz3HM954NHWewcAO4KSxzGY4Y/FKQ/BDSSQcZHcCL+b9vAacZXkv8ad5vXuXzYtpHTOX+V4QWCW2T+a3sNRxnZKljkyQzSSAaF5DACeptuI7f/wBWw+DvYeUVMdSx7mRxk6kDpgghzAOYIJF+XeFJ7H7GmotLMLQfFbwL/uZ9q6VFEGgAABoFgBoAByA5BUsryqMI6KGL2s6OQ0K1aWnqO0di+bPE9oiLinoAiIgCIiAIiIAiIgCIiAIiIAiIgCIiAIiIAiIUBF7RYyKWndIdXcGjreeA7uZ7AVzLZ/CnVtT0yS25fK7svc69ZOnp7FnbeY1v6jdtPwcV297/AIx9Hk+g9ayK0/o+gEQ0qakZn9bY/N9Ry+l67mT03RpJL858keWyussorty/Cnze7teHURm1OM+NTBsf6iPoRtHAjhmA7bC3YApSvf8Ao2kEDf8Ai5xeVw4sZwyg+se0epY2yFC1gfVyj4KHyR50nIDuuPS4dSjI2S4hV/4kjtTya38LQPqVnNi3mL8Ia+L+Ysp580tK/wDZU1cFqv26lwM7ZXCGHNUz6U0Ouvx3jg0Dny05kgdawsQrpa+pvYl7yGsYPit5N/mT3lZ+1uJNGWlh0gh0P96Tm49diT6S7sWVhzRh1Lv3AeNTC0TT8Vh4vI9R9kcysKb/ANrX3Swity+Ysy4R/wBCf2xxm97+YLvPOMVbaCHxSE3mcLzyDjcj9WDy0PoB6yV42M2U8ZdvZB8A08PPcPi/JHP1ddo/ZzA3109iTkBzSP52J6/Ocb/WeS65TUzY2BjAGsaAABwACrZTW6PHRxf3PW/nxF7Ism6XPSzVoRwivnPez2xgAAAsBpYdQ5L0iLiHpgiIgCIiAIiIAiIgCIiAIiIAiIgCIiAIiIAiIgCidpsW8VpnyDy7ZWfLdoPVx9CllzfwkYpnmbCD0Yxmd8t4/k23tFWsko6WqovVt6ijl+UaChKS16l1si9j8LFRU5n/AKqMbx5PDTgD3nU9gKx8WrX11WS25L3BkY6m3s0dnWe8qXk/seFgcJqo3PWIgPut9IVb2MgbEJax46ELSG9sjhwHbYgfPXa0mMq27CPzi/A8yqWEMn1X+6XzgvEbYVLYWx0UZ6EQBefOkOuvrJ+d2K5hx8QoXTnSoqOhF1tZzf8Az9hQ+EUL62rDXEkvcXyH+7e7j2dQ7SFf2txTxipIZ+qj+DjA4WboSB2n6gFnR/jR7Zcf7fIaX8so/wDGHD+lzY2Uwhs8pfJpTxDPITw01DT32N+wFWMYxGSuqcwBOYhkbOpt+i3v1ue0lS2PHxOkjpG/rZLSzHv4M+r/AEdqz/BzgVyalw4XbH38HP8A6faUZVlGMsofVH5x8CUMnc5RySPXL07FzZtmzmCNpIGsFi7i93W48T3ch2BSiIvPSk5Nyetnr4QjTioxWCCIiiTCIiAIiIAiIgCIiAIiIAiIgCIiAIiIAiIgCIiAt1EoY0ucbNaCSewC5XHaeN1dWC/GWS57Gk3PqaPqXRNvK/dUTwOMhEY7jq7/AEgj0rUdhmCPf1LuEMRt8p1z9jbfOXXyJaOjOrt1L51s8/8AUmq2UU6D1LF/OpczG23rxLVlrf1cQEbQOHR8r69PmhZe0v8AZqOnpBo8jey954A+m/sBRmzFEamtjDtelvH9ob0jfvNh6V52irDVVjy3W78jB1hpytt38fSr6glOFPZFXfXqXmzkyqN06lbbN2XVrfkiUwQ+KUE1RwllO5j6wObh6bn5gWJsXh7Xz7x/6mBplceV2+SPqv8ANWRtvKIzDSt8mCMX7XuAue+wB+cV6n/suFtbwkqnZj17ptrevT2ytd3Knda6j5f0bWoxqqL/ABpLvl/ydiHmkkrqu48uV4AHUDoB3NH2LsGH0TYYmxs8ljQ0ejme08fStC8G2FZpHzkaMGRvyncT6Bp85dFVD6jUTmqUdUTrfSKLUHXlrl4f2ERFzDthERAEREAREQBERAEREAREQBERAEREAREQBERAEREBzzwnVl5Iouprnnvcco/2n1rDk+Awdo+NUS3+a0//AEHtLC22qt5XS9TcrB81ov8AXdZu3XwYpoP2UIv3us3+j616GnC0KVPt7sfNHkK1TOqV6u77V2u3gmNkPgaerqebY92w/wB53/vIsPYeiElYwnyYwZD83gfaIPoWXWfA4RE3g6eUvPyW3+5qps18FQ1k/MtETT2u0Nvab6lmTbhUktcnZeHqRjFKpSg9UY5z/wDr0Iid7qyrNuM0th2BzrD1C3qUhtzVh1Vu2/q4WNjA5Cwuftt81V2Dpw6rzu8mJj5D6Bl/qv6FHUUZq6toPGWW7u5zszvqut2Cq8IR8fZFf7nR41JeHu+R0/ZHDdxSRtPlOGd3yn6/ULD0KZVAFVeZnJzk5Pae1pwVOCgtiCIiibAiIgCIiAIiIAiIgCIiAIiIAiIgCIqXQFUVLpdAVReXSAcSArLsQiHGRg+e371lJsw5Ja2ZCLCONU4/50X0jPvXh2MwuY/dyMe5jHOIa9rrADibHRSzJbiGlhvXecqh/tFcOYkqL+h0l/sWVtzUZ66Xqblb6mgn6yVb2KizV0PYXO9ljj9qsYp8LXSDzqhzfQX5QvTWtX6o+L9jxN28mf8A3T8F7kttv8G2kh/ZwAnvdYf0KlX8Hg8Tec0znHubmH9LVb8IEuaucPNYxv1Zv6lc2t6FNQx9UOY97gz/ANrRTV4Ulvd+TZZqu1SvLcs3ml4Ips58HQVsvMtbED8rQ/7wqeDylz1od5jHu9Jsz+oqruhgw/xag+poP4Fn+DcsjFRK8hrQI25nEAC5dxJ7bKNWVqVWW928ESoRTr0IPUlfxl6HQgqrBbjtMeE8X0jPvV1mJwnhJGe57T/NcFwktaPWKpB6mjJRW2ztPBwPcQV7uokroqipdLoZKoqXVUAREQBERAEREAWJVVpZwikf8kN+1zgFlosow02sCCnxyq+JRSH5UkTfsLlHzYzih8mkY3vcHf1he9pdsJIKmOkpoN/VyNL7OeGMawX6Tj806acO0BZuz2K1krnsqqXcFoaQ9srXsfmvo22oItqrSajHOcF3vwuUpUpTdtJLsS9CBlrMadwjDfkti/qcVhyxYy7jvfQ6Jv8AtIWRg23eI1kZkgoI3xhxbc1LW9JvEWc0HmFN0e1bjiT6KWMMIhbKx4eTnFm5ha2liXc/iFWNLKF1o44fN5W6Gp/9Wff7GpSYRizuO/P/AHh+NYz9lsQdxjkPfI0/a9bzJtSTibaJkYcBDvZZMxGS9wG5bak3bz+OoHB9usRrIzLBQRvjzObc1LW9JvEWc0HmtscrrWuoxXLX2miX0ui3Zzk+fkQB2MrT/wAh3tR/iVPcVW/sD64/xLb9r9vv0bLTtfEHMlBMjg43YGlocWi3StmJ5cFIVm1GSvpqUMDmVEcj95m4BjXOFhazgbcb81np9eyeasfLXtI/o+TXtnPlt7DQPcXW/sHe0z8SntmdnKmGOqzxEOfA5jBduriDpodOXFe8R26xCCaKJ9BGHzuc2IeMtOYttzDbN4jj1qQxDa+ppoqd09M1ks9S2AsEwcGtdwkzNFiexRqZVXnHNaWPH34Gyj9MyelPPTlh59nEitjtmKmCrbJLEWsDX63YdSLDg4nmsOi2Tq/G2SPhIZvmvcczOGfMTbNdbftJtOaSekiEYeKmYRElxGXVozAWN/K4acFM1k+7ie+18rHOt15QTZaXllW+fZfcrePE2r6ZRzVC7+132bbcOBzzajZermq5ZGRFzHEZTmYLgNaObuxZe1+zlTM+HdRFzWQsYTmaAHAm41I7FewDbPEayOOWOgj3D3Wz+MtFgHZXHKW30se+yuVW2lYayop6ajbN4uWZiZwwkPaCLBwtfiOPJTVetFxVl9q39mOJF5BQkpO7+938XhgYmJbOVLsPpoWxEyMc9zxdmly61yTY+VySg2bqWYdURGI76SRlm3bctaWG9725Hmtk2S2oZiEBkDDG9rzG+N2pa9tri/MajWwURs54RBWV0lNuw1g3hikzE7wRPymwtpcXPE8FHpFazjmrB3fffeT6BQzlLOeMc1dVrbjVPcVW/sD7Uf4k9xNb+wPtR/iW27dbf/ox8Ld0JBIHFxzlpa1paLgZTfifUru3W3Qw2KJzWCV0pdYFxaMjW3LrgHrb61YWXZTK1orHV2dpVf0jJle8nh1ehpvuJrf2B9qP8S9t2PrxwicO57Pxrctpts3UlFDUsiEhldEA0vLQN6wu8qx6releqDGcScXb6ijjaI3uBFQ193tHRZZouLnnyUenV2rtR+dpn9Hye9lKXzsNRZs5iY4NlHdMB9j1fZhWLt4Gf6YfzepuLwiA4Qa/djOHZd1nNs+8DAM1uoh3BUqvCHkwqOuEQc+RwYIs5tnzOaW5rX0yk8Fh5VWeuEddtW3vJL6bRWqpLVfXs7iNjgxlvDeel0J+0lZDJ8aHxb94g/kQpHFtsZm1IpKWATVYjD5byZI4gQNHOtcnUdXEddle2d2wfNUPpKmHcVjG58ofnY9mnSY63aNPuNtTryau6ce7Zv1m6ORRTsqs+/2MKPE8YHGnjd35R9kqy4saxL41E090rW/a4qMG3lbJJUiChbLHTSyRuInDXHITqGlupIF7C6zK3whNGFePxR5hdrTG52Wzi8McC4A8OPaLKMru3+OOPn1M2xpW1VZcvOJKQ41VfHopB8mWF32uCkKevc7jDKz5QZ/S8qAxfbVzJqengiE1VO1rywvLWxxkXzvcGnTjy4NPWAdqCqzVknm2v1+pbpp/vb7F5JFQiItJvCIiA1LazYfxyZlRDO+nq425Q9uoLdbAgEEcTqDwJBBWDsXj1YK2egrHNlkiYHiVoAuOho6wF7h4PC+h4qZxrYiKpm3+9qIZi0NL4Ziy7W8AQQRbU8LcVkbPbJU9CHmLO6SQ3fJI7PI+3nOPfysrOkjo81u+7DV2mjMefdYdus0PwX4TVyUwfFWGKEVDs0IhY8OsWl3TJuMw07FM+ERni1TRV40EUoilP+FLfU9wzjveFfi8E1IwWbNVtF72bPlFzzsGrYsS2diqKQ0smYxFjG3zdPoWs7MR5V2g3stk60XVz74bcLYPxIxpNQzdvXtNZ8G8ZnfV17hrUTFsd/2MRs232f8AbUH4MMJq5KYPirDFA2odmhEDH5spaXdMm4zDTsXScHwmOlgjhjvu425RfU9ZJPMkkk961aPwTUjBZs1W0XvZs+UXPOwasKtF5yeF7Wwvgg6bWbw421mHt1QMqMUoIX+RJHVsPzoyLjtHEdoWv7K1Un6Uoqab9dSCrgJ62CNxY4dltB2Ada3x1BQyT0sm/a6WmaWR/DRm+ZuU5xxcf5q5XYBRsrmVsjxHOGlovI1jXdEtuQ7iQ11tDyClGslHMa2Pvx9TDptyzlv5YehDbdf/ACeE/wDWl/8AEvHhYjLmUTWuLHGtiAcACWkggOAPGx1t2LY6zCKatmgnz5nU7nOYY3tLczstw617+SOYVvaihpJtz4zKI91K2Zl5GR3ezh5XEdy1wqJShwv5kpQupcTSto8HqYK7Dd/VvqQ6rblDo2MykOjuRlOt/wCS6Ri3/Dy/9KT/AGlYmKbPw1j6eVxcTA8SxljhYnonXQ5h0RwV/EMQpxeKWaNjntLcrpGNdZwtoCb81GVTPUd64cSUYZt+Jo3grwmpNJTyircKa8n9m3TLGz3tI3l82rul9SicUqq2HEMVlo3NBj3DpAWBzizJ5TL6XbqT2d1j0jCMOgw6lZE1+WFhNnSvbxe4u1cbDiSrOEYXSipqJ4ZBJJPk3gEjHtGQWFgOHpW3TrPnK10+HG+JDRfbGN+fA1fDqiHD8ClqIZTI6UOfvHANcZ5bR6tubFp4i58km61NtW+iZh0hpamHxVxEsskeVj2zuu8A+l1r9a36p2CoIYN3JK+OmM4mDHysazOAegMw8m3xb/FWw49g0NZTvhlvun2JIIBGUhwINjbgpKvCL33ePVq82RdKTW6yNG22w7x3FGQDX/8Anzub8p2cNPtBpWsU1Q7EoXOcCW0WFvZr+2OYX7yxvrauo4Rs/SidtTFI6V8cDaYO3jXtyMsRfKPL7e3grWDbMUUbKqKF2YVBdvQJGuLc4c3KLeSBd1ge1I14xjbda3mHScnff8Rp21828wCgIOualF+1sT239YW94DhNXC55qKw1IIGUGFkWUgm5u0m99PUsCfZGinpWUG9cWQuDgGys3gLc3lacOn1DkqYPslS0lU0tqZnTAOtHJUB1w5p13ZFzpc+ha5zjKGat72fLE4walfq2nPxDlqThnxTirJbf4GUut3ZQ0phURfUwYadRDiU8jhy3cQa5voPT9a6JVYDQsxEVkkoZVBvkulja3yDGHZTrfLpe/JXcN2ZpDWvron55ngtOV7XMBLWgkADR1mjn8Y9a3dIVtWz/ANjXoXft5EDsocmO4k1/luEb235s04dlnNTE+ntLTZNSylcZLcgRNYH2m+0FsmPbHQVkjZXGSOoYLNmheY5A3Xo3A1Gp4jmetetn9kYKIvezO+aTy5ZXl8juwuPLuHV1LTpY/ltta3ZY2aOWrZe/mctlra2D9JSU7w2n8dkbPZgdI1r3OG8Zc2sL25a2N+JE9tVhcNNs5kgfvIiYnh/n55GuLrcuPDlay3bD9lIIfGQA5zap73yteQQS++YDQWbqdFhDYCn8RdRF8xpy4OF3gub0g7K12XRtxe1uZU+kRbT3NdpBUZJNb0zWNinijxKWGp6U1SyOSGd3x2Zf1PU21rWHOO3mrpqg8c2PgrGRNkztMJBjex2V7SABo6x6ge9oU0xtgBe/aeJ7TZV6s1NqW3abqcXHA9IiLSbQiIgCIiAIiIAqFVVCgOFYO3C/0XP4zuvHM0274729vg7W5ZuvTjdSGM3bR4Ma7yRI8yZwSdzmZYOHE/B204rcPBtsyYKUiop2tn30jgXsYXZTaxDte3mru2+DzT1WHOjjL2RVGaQi1msvHqbnhofUum68dLbZd434PUUdE8y/V47TXtlWQOxjeYcxzaEQETENe2Nz+lYND+d8unY63O97wfYPDiTaisq42zSyTOaN4MwZG1rSGtB4WzW7gFK4Jg8+H4i+OKNzsNn+EFiLQS8xa9w02toOBZ5pWHg9NV4O+eFlLJU0kkhkidE5uZpcAMj2u4aAC/ZfW9hCU86+a8bK2ONtt3v9CUY2tnLa7/NxHYFirsOOK07CTHTNdLACcwZmBs3XlqzTsPWVXA8LwyHD4qjEQ18tVmc6WUPe4ucSbBzQS05ba6G91MbN7GyyMrZawBk1dmBY0h26jIdYXGhd0v8ASO1R9M2vpqJ1DJQunLWSRxTRuYWFr8wDiHattm77D0rLkpNqLxur42vhjj1mFFq11vthfb6DwgyU7sDi8WINMJImsPS8lhc342vEHio6EUcuJ0ZwlhGVxNQ6NkjI91pcOzADhmHpbxNrZ+J7KVQwGCmERdUMka5zGlpsN5I7je2gcOBUrV4LPRYm2opY3Ppqjo1MbLWa6+k4aSOu+muj/ORSjGLin+62OD6/IOMm7tbviI7whUjsRrI6JlyIqeaofbzy0tiB+db0PUlgOP7/AAF0pPTjppmOvxzRMc3XtIDT85YGG7CGtqauprWSxl82WJrZCw7pgsCch4EZRb+6ViU+zVXSwYpSRQyPgkGanddpzZ7Nc25PHKRx8wrDzHFQvqt7+PIz9yk5W139vnEjfB3ipw6Kqa/gaOOtjHX0bEekua35qyvBFTugq5mP8qWlgnPz+l/5F72n2EqJosOEbHBwgjpqixHRZ8GSXa6gHPw6gtmpsFlixsytjIpXUbY84tlDmuFmcb8Gjkp1KkJRlZ4y8iMISTWGrzNIwSpdFjbqm/wU1dU0h7zlyeslvspR1ZlxyKsv8HJWTU7PkxRNjBHYQ8fWpFux9U/CZwYntrPHTVRt6Oa92C4N7XtmPHkss7ITw02FBkbnSQ1DJZgLXbvCHvJ11tw06lNzhvxtm9liKhLdx5mFtdLSNxwmriMsPijLNDC8582jrDsvr2rftkoqXxZrqSLdQvLnZS0sOa+UktPA9H1ALV8bp6yDGTVw0j6iPxZsXRexmpNzq7qt1c1tmz2KT1DHOnpnUzg6wa57XlwsDmu0aa6ehVKzvTjbctvkWKeE3ffu8yWREVQsBERAEREAREQBERAEREAREQBERAEREAREQBERAEREASyIgCIiAWREQBERAEREAREQBERAEREB/9k="/>
          <p:cNvSpPr>
            <a:spLocks noChangeAspect="1" noChangeArrowheads="1"/>
          </p:cNvSpPr>
          <p:nvPr/>
        </p:nvSpPr>
        <p:spPr bwMode="auto">
          <a:xfrm>
            <a:off x="612775" y="169181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28688" name="Picture 16" descr="https://encrypted-tbn1.gstatic.com/images?q=tbn:ANd9GcRv9U0xd5RKRdoJK_iZEnY7RhaSb5k2If1tpYfGNwEn0eB7n_5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5729" y="4647011"/>
            <a:ext cx="1309949" cy="115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19778" y="4580442"/>
            <a:ext cx="7522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" pitchFamily="2" charset="2"/>
              </a:rPr>
              <a:t>Thank you for your attention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64905" y="5670566"/>
            <a:ext cx="5443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" pitchFamily="2" charset="2"/>
              </a:rPr>
              <a:t>Contact: stefan.rotter@tuwien.ac.at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1495" y="3128885"/>
            <a:ext cx="1397556" cy="9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5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Photonic molecule laser</a:t>
            </a:r>
            <a:endParaRPr lang="de-AT" dirty="0"/>
          </a:p>
        </p:txBody>
      </p:sp>
      <p:pic>
        <p:nvPicPr>
          <p:cNvPr id="8" name="Picture 2" descr="H:\dipltalk\pmexperi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221" y="1291324"/>
            <a:ext cx="4588449" cy="1388191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" t="73584" r="50000" b="-997"/>
          <a:stretch/>
        </p:blipFill>
        <p:spPr bwMode="auto">
          <a:xfrm>
            <a:off x="9405840" y="4221088"/>
            <a:ext cx="3112724" cy="291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9" r="50858" b="68158"/>
          <a:stretch/>
        </p:blipFill>
        <p:spPr bwMode="auto">
          <a:xfrm>
            <a:off x="13346906" y="4217133"/>
            <a:ext cx="3115718" cy="29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079613" y="7130443"/>
            <a:ext cx="2867826" cy="417875"/>
            <a:chOff x="444034" y="4198186"/>
            <a:chExt cx="4624342" cy="417875"/>
          </a:xfrm>
        </p:grpSpPr>
        <p:sp>
          <p:nvSpPr>
            <p:cNvPr id="11" name="Cube 10"/>
            <p:cNvSpPr/>
            <p:nvPr/>
          </p:nvSpPr>
          <p:spPr>
            <a:xfrm>
              <a:off x="444034" y="4205154"/>
              <a:ext cx="2320086" cy="410907"/>
            </a:xfrm>
            <a:prstGeom prst="cube">
              <a:avLst>
                <a:gd name="adj" fmla="val 29593"/>
              </a:avLst>
            </a:prstGeom>
            <a:solidFill>
              <a:srgbClr val="0A9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Cube 11"/>
            <p:cNvSpPr/>
            <p:nvPr/>
          </p:nvSpPr>
          <p:spPr>
            <a:xfrm>
              <a:off x="2748290" y="4198186"/>
              <a:ext cx="2320086" cy="410907"/>
            </a:xfrm>
            <a:prstGeom prst="cube">
              <a:avLst>
                <a:gd name="adj" fmla="val 2959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60232" y="6928474"/>
            <a:ext cx="2867826" cy="417875"/>
            <a:chOff x="444034" y="4198186"/>
            <a:chExt cx="4624342" cy="417875"/>
          </a:xfrm>
          <a:solidFill>
            <a:srgbClr val="0A9703"/>
          </a:solidFill>
        </p:grpSpPr>
        <p:sp>
          <p:nvSpPr>
            <p:cNvPr id="15" name="Cube 14"/>
            <p:cNvSpPr/>
            <p:nvPr/>
          </p:nvSpPr>
          <p:spPr>
            <a:xfrm>
              <a:off x="444034" y="4205154"/>
              <a:ext cx="2320086" cy="410907"/>
            </a:xfrm>
            <a:prstGeom prst="cube">
              <a:avLst>
                <a:gd name="adj" fmla="val 29593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Cube 15"/>
            <p:cNvSpPr/>
            <p:nvPr/>
          </p:nvSpPr>
          <p:spPr>
            <a:xfrm>
              <a:off x="2748290" y="4198186"/>
              <a:ext cx="2320086" cy="410907"/>
            </a:xfrm>
            <a:prstGeom prst="cube">
              <a:avLst>
                <a:gd name="adj" fmla="val 29593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17" name="Right Arrow 16"/>
          <p:cNvSpPr/>
          <p:nvPr/>
        </p:nvSpPr>
        <p:spPr>
          <a:xfrm rot="1267835">
            <a:off x="9433398" y="4589673"/>
            <a:ext cx="504056" cy="340616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ight Arrow 20"/>
          <p:cNvSpPr/>
          <p:nvPr/>
        </p:nvSpPr>
        <p:spPr>
          <a:xfrm rot="1246977">
            <a:off x="13465846" y="4630310"/>
            <a:ext cx="504056" cy="340616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TextBox 21"/>
          <p:cNvSpPr txBox="1"/>
          <p:nvPr/>
        </p:nvSpPr>
        <p:spPr>
          <a:xfrm>
            <a:off x="693089" y="2156295"/>
            <a:ext cx="448840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    Photonic molecule laser 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30449" r="31287" b="53238"/>
          <a:stretch/>
        </p:blipFill>
        <p:spPr bwMode="auto">
          <a:xfrm>
            <a:off x="9405840" y="870634"/>
            <a:ext cx="5337151" cy="122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72685" y="2731957"/>
            <a:ext cx="3377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000" dirty="0" err="1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Fasching</a:t>
            </a:r>
            <a: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, Deutsch, Benz et al., </a:t>
            </a:r>
            <a:b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Optics Express 17, 20321 (09)</a:t>
            </a:r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790692" y="6989153"/>
            <a:ext cx="2133600" cy="260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58C140-DCD1-48A3-8C59-98259E907CF8}" type="slidenum">
              <a:rPr lang="en-GB" sz="1000" smtClean="0">
                <a:solidFill>
                  <a:srgbClr val="4D4D4D"/>
                </a:solidFill>
              </a:rPr>
              <a:pPr eaLnBrk="1" hangingPunct="1"/>
              <a:t>5</a:t>
            </a:fld>
            <a:endParaRPr lang="en-GB" sz="1000" smtClean="0">
              <a:solidFill>
                <a:srgbClr val="4D4D4D"/>
              </a:solidFill>
            </a:endParaRPr>
          </a:p>
        </p:txBody>
      </p:sp>
      <p:pic>
        <p:nvPicPr>
          <p:cNvPr id="29698" name="Picture 2" descr="http://www.ir-on.at/iqclsw2012/images/logos/photonik_logo_col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46421" y="-388790"/>
            <a:ext cx="2604506" cy="12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4" descr="TU-Signet-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971304" y="-435273"/>
            <a:ext cx="641714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909" y="2240109"/>
            <a:ext cx="2846223" cy="206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85" y="1148693"/>
            <a:ext cx="2859571" cy="207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-2002971" y="2148113"/>
            <a:ext cx="914400" cy="2946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591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Photonic molecule laser</a:t>
            </a:r>
            <a:endParaRPr lang="de-AT" dirty="0"/>
          </a:p>
        </p:txBody>
      </p:sp>
      <p:pic>
        <p:nvPicPr>
          <p:cNvPr id="8" name="Picture 2" descr="H:\dipltalk\pmexperi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221" y="1291324"/>
            <a:ext cx="4588449" cy="1388191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" t="73584" r="50000" b="-997"/>
          <a:stretch/>
        </p:blipFill>
        <p:spPr bwMode="auto">
          <a:xfrm>
            <a:off x="9405840" y="4221088"/>
            <a:ext cx="3112724" cy="291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9" r="50858" b="68158"/>
          <a:stretch/>
        </p:blipFill>
        <p:spPr bwMode="auto">
          <a:xfrm>
            <a:off x="13346906" y="4217133"/>
            <a:ext cx="3115718" cy="29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079613" y="7130443"/>
            <a:ext cx="2867826" cy="417875"/>
            <a:chOff x="444034" y="4198186"/>
            <a:chExt cx="4624342" cy="417875"/>
          </a:xfrm>
        </p:grpSpPr>
        <p:sp>
          <p:nvSpPr>
            <p:cNvPr id="11" name="Cube 10"/>
            <p:cNvSpPr/>
            <p:nvPr/>
          </p:nvSpPr>
          <p:spPr>
            <a:xfrm>
              <a:off x="444034" y="4205154"/>
              <a:ext cx="2320086" cy="410907"/>
            </a:xfrm>
            <a:prstGeom prst="cube">
              <a:avLst>
                <a:gd name="adj" fmla="val 29593"/>
              </a:avLst>
            </a:prstGeom>
            <a:solidFill>
              <a:srgbClr val="0A970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Cube 11"/>
            <p:cNvSpPr/>
            <p:nvPr/>
          </p:nvSpPr>
          <p:spPr>
            <a:xfrm>
              <a:off x="2748290" y="4198186"/>
              <a:ext cx="2320086" cy="410907"/>
            </a:xfrm>
            <a:prstGeom prst="cube">
              <a:avLst>
                <a:gd name="adj" fmla="val 2959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60232" y="6928474"/>
            <a:ext cx="2867826" cy="417875"/>
            <a:chOff x="444034" y="4198186"/>
            <a:chExt cx="4624342" cy="417875"/>
          </a:xfrm>
          <a:solidFill>
            <a:srgbClr val="0A9703"/>
          </a:solidFill>
        </p:grpSpPr>
        <p:sp>
          <p:nvSpPr>
            <p:cNvPr id="15" name="Cube 14"/>
            <p:cNvSpPr/>
            <p:nvPr/>
          </p:nvSpPr>
          <p:spPr>
            <a:xfrm>
              <a:off x="444034" y="4205154"/>
              <a:ext cx="2320086" cy="410907"/>
            </a:xfrm>
            <a:prstGeom prst="cube">
              <a:avLst>
                <a:gd name="adj" fmla="val 29593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Cube 15"/>
            <p:cNvSpPr/>
            <p:nvPr/>
          </p:nvSpPr>
          <p:spPr>
            <a:xfrm>
              <a:off x="2748290" y="4198186"/>
              <a:ext cx="2320086" cy="410907"/>
            </a:xfrm>
            <a:prstGeom prst="cube">
              <a:avLst>
                <a:gd name="adj" fmla="val 29593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17" name="Right Arrow 16"/>
          <p:cNvSpPr/>
          <p:nvPr/>
        </p:nvSpPr>
        <p:spPr>
          <a:xfrm rot="1267835">
            <a:off x="9433398" y="4589673"/>
            <a:ext cx="504056" cy="340616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ight Arrow 20"/>
          <p:cNvSpPr/>
          <p:nvPr/>
        </p:nvSpPr>
        <p:spPr>
          <a:xfrm rot="1246977">
            <a:off x="13465846" y="4630310"/>
            <a:ext cx="504056" cy="340616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TextBox 21"/>
          <p:cNvSpPr txBox="1"/>
          <p:nvPr/>
        </p:nvSpPr>
        <p:spPr>
          <a:xfrm>
            <a:off x="693089" y="2156295"/>
            <a:ext cx="448840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AT" sz="2800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    Photonic molecule laser 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30449" r="31287" b="53238"/>
          <a:stretch/>
        </p:blipFill>
        <p:spPr bwMode="auto">
          <a:xfrm>
            <a:off x="9405840" y="870634"/>
            <a:ext cx="5337151" cy="122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272685" y="2731957"/>
            <a:ext cx="3377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000" dirty="0" err="1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Fasching</a:t>
            </a:r>
            <a: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, Deutsch, Benz et al., </a:t>
            </a:r>
            <a:b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20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Optics Express 17, 20321 (09)</a:t>
            </a:r>
          </a:p>
        </p:txBody>
      </p:sp>
      <p:sp>
        <p:nvSpPr>
          <p:cNvPr id="30" name="Flowchart: Direct Access Storage 29"/>
          <p:cNvSpPr/>
          <p:nvPr/>
        </p:nvSpPr>
        <p:spPr>
          <a:xfrm rot="16200000">
            <a:off x="1619822" y="940562"/>
            <a:ext cx="525462" cy="1803593"/>
          </a:xfrm>
          <a:prstGeom prst="flowChartMagneticDrum">
            <a:avLst/>
          </a:prstGeom>
          <a:solidFill>
            <a:srgbClr val="FF0000"/>
          </a:solidFill>
          <a:ln w="25400" cap="flat" cmpd="sng" algn="ctr">
            <a:solidFill>
              <a:srgbClr val="18184B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1" name="Flowchart: Direct Access Storage 30"/>
          <p:cNvSpPr/>
          <p:nvPr/>
        </p:nvSpPr>
        <p:spPr>
          <a:xfrm rot="16200000">
            <a:off x="3714916" y="937902"/>
            <a:ext cx="525462" cy="1808913"/>
          </a:xfrm>
          <a:prstGeom prst="flowChartMagneticDrum">
            <a:avLst/>
          </a:prstGeom>
          <a:solidFill>
            <a:srgbClr val="FF0000"/>
          </a:solidFill>
          <a:ln w="25400" cap="flat" cmpd="sng" algn="ctr">
            <a:solidFill>
              <a:srgbClr val="18184B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790692" y="6989153"/>
            <a:ext cx="2133600" cy="260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58C140-DCD1-48A3-8C59-98259E907CF8}" type="slidenum">
              <a:rPr lang="en-GB" sz="1000" smtClean="0">
                <a:solidFill>
                  <a:srgbClr val="4D4D4D"/>
                </a:solidFill>
              </a:rPr>
              <a:pPr eaLnBrk="1" hangingPunct="1"/>
              <a:t>6</a:t>
            </a:fld>
            <a:endParaRPr lang="en-GB" sz="1000" smtClean="0">
              <a:solidFill>
                <a:srgbClr val="4D4D4D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58" y="3705318"/>
            <a:ext cx="5789612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1904220" y="5608731"/>
            <a:ext cx="1798638" cy="617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5" name="Freeform 34"/>
          <p:cNvSpPr/>
          <p:nvPr/>
        </p:nvSpPr>
        <p:spPr>
          <a:xfrm>
            <a:off x="5333220" y="3849781"/>
            <a:ext cx="866775" cy="2387600"/>
          </a:xfrm>
          <a:custGeom>
            <a:avLst/>
            <a:gdLst>
              <a:gd name="connsiteX0" fmla="*/ 154379 w 866899"/>
              <a:gd name="connsiteY0" fmla="*/ 2375064 h 2386940"/>
              <a:gd name="connsiteX1" fmla="*/ 356260 w 866899"/>
              <a:gd name="connsiteY1" fmla="*/ 1092529 h 2386940"/>
              <a:gd name="connsiteX2" fmla="*/ 0 w 866899"/>
              <a:gd name="connsiteY2" fmla="*/ 914400 h 2386940"/>
              <a:gd name="connsiteX3" fmla="*/ 653143 w 866899"/>
              <a:gd name="connsiteY3" fmla="*/ 0 h 2386940"/>
              <a:gd name="connsiteX4" fmla="*/ 866899 w 866899"/>
              <a:gd name="connsiteY4" fmla="*/ 11875 h 2386940"/>
              <a:gd name="connsiteX5" fmla="*/ 866899 w 866899"/>
              <a:gd name="connsiteY5" fmla="*/ 2386940 h 2386940"/>
              <a:gd name="connsiteX6" fmla="*/ 154379 w 866899"/>
              <a:gd name="connsiteY6" fmla="*/ 2375064 h 2386940"/>
              <a:gd name="connsiteX0" fmla="*/ 154379 w 866899"/>
              <a:gd name="connsiteY0" fmla="*/ 2394114 h 2394114"/>
              <a:gd name="connsiteX1" fmla="*/ 356260 w 866899"/>
              <a:gd name="connsiteY1" fmla="*/ 1092529 h 2394114"/>
              <a:gd name="connsiteX2" fmla="*/ 0 w 866899"/>
              <a:gd name="connsiteY2" fmla="*/ 914400 h 2394114"/>
              <a:gd name="connsiteX3" fmla="*/ 653143 w 866899"/>
              <a:gd name="connsiteY3" fmla="*/ 0 h 2394114"/>
              <a:gd name="connsiteX4" fmla="*/ 866899 w 866899"/>
              <a:gd name="connsiteY4" fmla="*/ 11875 h 2394114"/>
              <a:gd name="connsiteX5" fmla="*/ 866899 w 866899"/>
              <a:gd name="connsiteY5" fmla="*/ 2386940 h 2394114"/>
              <a:gd name="connsiteX6" fmla="*/ 154379 w 866899"/>
              <a:gd name="connsiteY6" fmla="*/ 2394114 h 2394114"/>
              <a:gd name="connsiteX0" fmla="*/ 154379 w 866899"/>
              <a:gd name="connsiteY0" fmla="*/ 2381414 h 2386940"/>
              <a:gd name="connsiteX1" fmla="*/ 356260 w 866899"/>
              <a:gd name="connsiteY1" fmla="*/ 1092529 h 2386940"/>
              <a:gd name="connsiteX2" fmla="*/ 0 w 866899"/>
              <a:gd name="connsiteY2" fmla="*/ 914400 h 2386940"/>
              <a:gd name="connsiteX3" fmla="*/ 653143 w 866899"/>
              <a:gd name="connsiteY3" fmla="*/ 0 h 2386940"/>
              <a:gd name="connsiteX4" fmla="*/ 866899 w 866899"/>
              <a:gd name="connsiteY4" fmla="*/ 11875 h 2386940"/>
              <a:gd name="connsiteX5" fmla="*/ 866899 w 866899"/>
              <a:gd name="connsiteY5" fmla="*/ 2386940 h 2386940"/>
              <a:gd name="connsiteX6" fmla="*/ 154379 w 866899"/>
              <a:gd name="connsiteY6" fmla="*/ 2381414 h 2386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899" h="2386940">
                <a:moveTo>
                  <a:pt x="154379" y="2381414"/>
                </a:moveTo>
                <a:lnTo>
                  <a:pt x="356260" y="1092529"/>
                </a:lnTo>
                <a:lnTo>
                  <a:pt x="0" y="914400"/>
                </a:lnTo>
                <a:lnTo>
                  <a:pt x="653143" y="0"/>
                </a:lnTo>
                <a:lnTo>
                  <a:pt x="866899" y="11875"/>
                </a:lnTo>
                <a:lnTo>
                  <a:pt x="866899" y="2386940"/>
                </a:lnTo>
                <a:lnTo>
                  <a:pt x="154379" y="238141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6" name="Freeform 35"/>
          <p:cNvSpPr/>
          <p:nvPr/>
        </p:nvSpPr>
        <p:spPr>
          <a:xfrm>
            <a:off x="1124758" y="3983131"/>
            <a:ext cx="2317750" cy="1701800"/>
          </a:xfrm>
          <a:custGeom>
            <a:avLst/>
            <a:gdLst>
              <a:gd name="connsiteX0" fmla="*/ 0 w 2317750"/>
              <a:gd name="connsiteY0" fmla="*/ 88900 h 1701800"/>
              <a:gd name="connsiteX1" fmla="*/ 2209800 w 2317750"/>
              <a:gd name="connsiteY1" fmla="*/ 0 h 1701800"/>
              <a:gd name="connsiteX2" fmla="*/ 2317750 w 2317750"/>
              <a:gd name="connsiteY2" fmla="*/ 965200 h 1701800"/>
              <a:gd name="connsiteX3" fmla="*/ 654050 w 2317750"/>
              <a:gd name="connsiteY3" fmla="*/ 1701800 h 1701800"/>
              <a:gd name="connsiteX4" fmla="*/ 0 w 2317750"/>
              <a:gd name="connsiteY4" fmla="*/ 698500 h 1701800"/>
              <a:gd name="connsiteX5" fmla="*/ 0 w 2317750"/>
              <a:gd name="connsiteY5" fmla="*/ 88900 h 170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7750" h="1701800">
                <a:moveTo>
                  <a:pt x="0" y="88900"/>
                </a:moveTo>
                <a:lnTo>
                  <a:pt x="2209800" y="0"/>
                </a:lnTo>
                <a:lnTo>
                  <a:pt x="2317750" y="965200"/>
                </a:lnTo>
                <a:lnTo>
                  <a:pt x="654050" y="1701800"/>
                </a:lnTo>
                <a:lnTo>
                  <a:pt x="0" y="698500"/>
                </a:lnTo>
                <a:lnTo>
                  <a:pt x="0" y="8890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7" name="Freeform 36"/>
          <p:cNvSpPr/>
          <p:nvPr/>
        </p:nvSpPr>
        <p:spPr>
          <a:xfrm>
            <a:off x="3188508" y="4700681"/>
            <a:ext cx="2343150" cy="1022350"/>
          </a:xfrm>
          <a:custGeom>
            <a:avLst/>
            <a:gdLst>
              <a:gd name="connsiteX0" fmla="*/ 482600 w 2343150"/>
              <a:gd name="connsiteY0" fmla="*/ 146050 h 1022350"/>
              <a:gd name="connsiteX1" fmla="*/ 0 w 2343150"/>
              <a:gd name="connsiteY1" fmla="*/ 476250 h 1022350"/>
              <a:gd name="connsiteX2" fmla="*/ 361950 w 2343150"/>
              <a:gd name="connsiteY2" fmla="*/ 1022350 h 1022350"/>
              <a:gd name="connsiteX3" fmla="*/ 2222500 w 2343150"/>
              <a:gd name="connsiteY3" fmla="*/ 742950 h 1022350"/>
              <a:gd name="connsiteX4" fmla="*/ 2343150 w 2343150"/>
              <a:gd name="connsiteY4" fmla="*/ 450850 h 1022350"/>
              <a:gd name="connsiteX5" fmla="*/ 2260600 w 2343150"/>
              <a:gd name="connsiteY5" fmla="*/ 76200 h 1022350"/>
              <a:gd name="connsiteX6" fmla="*/ 1060450 w 2343150"/>
              <a:gd name="connsiteY6" fmla="*/ 0 h 1022350"/>
              <a:gd name="connsiteX7" fmla="*/ 482600 w 2343150"/>
              <a:gd name="connsiteY7" fmla="*/ 1460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43150" h="1022350">
                <a:moveTo>
                  <a:pt x="482600" y="146050"/>
                </a:moveTo>
                <a:lnTo>
                  <a:pt x="0" y="476250"/>
                </a:lnTo>
                <a:lnTo>
                  <a:pt x="361950" y="1022350"/>
                </a:lnTo>
                <a:lnTo>
                  <a:pt x="2222500" y="742950"/>
                </a:lnTo>
                <a:lnTo>
                  <a:pt x="2343150" y="450850"/>
                </a:lnTo>
                <a:lnTo>
                  <a:pt x="2260600" y="76200"/>
                </a:lnTo>
                <a:lnTo>
                  <a:pt x="1060450" y="0"/>
                </a:lnTo>
                <a:lnTo>
                  <a:pt x="482600" y="1460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1585133" y="5548406"/>
            <a:ext cx="358775" cy="688975"/>
          </a:xfrm>
          <a:custGeom>
            <a:avLst/>
            <a:gdLst>
              <a:gd name="T0" fmla="*/ 59170 w 358445"/>
              <a:gd name="T1" fmla="*/ 604120 h 680314"/>
              <a:gd name="T2" fmla="*/ 162722 w 358445"/>
              <a:gd name="T3" fmla="*/ 802617 h 680314"/>
              <a:gd name="T4" fmla="*/ 229290 w 358445"/>
              <a:gd name="T5" fmla="*/ 802617 h 680314"/>
              <a:gd name="T6" fmla="*/ 362425 w 358445"/>
              <a:gd name="T7" fmla="*/ 327951 h 680314"/>
              <a:gd name="T8" fmla="*/ 347633 w 358445"/>
              <a:gd name="T9" fmla="*/ 69042 h 680314"/>
              <a:gd name="T10" fmla="*/ 0 w 358445"/>
              <a:gd name="T11" fmla="*/ 0 h 680314"/>
              <a:gd name="T12" fmla="*/ 59170 w 358445"/>
              <a:gd name="T13" fmla="*/ 604120 h 6803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58445" h="680314">
                <a:moveTo>
                  <a:pt x="58522" y="512064"/>
                </a:moveTo>
                <a:lnTo>
                  <a:pt x="160935" y="680314"/>
                </a:lnTo>
                <a:lnTo>
                  <a:pt x="226771" y="680314"/>
                </a:lnTo>
                <a:lnTo>
                  <a:pt x="358445" y="277978"/>
                </a:lnTo>
                <a:lnTo>
                  <a:pt x="343815" y="58522"/>
                </a:lnTo>
                <a:lnTo>
                  <a:pt x="0" y="0"/>
                </a:lnTo>
                <a:lnTo>
                  <a:pt x="58522" y="5120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de-AT"/>
          </a:p>
        </p:txBody>
      </p: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2590020" y="6385679"/>
            <a:ext cx="1851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AT" sz="2000" dirty="0"/>
              <a:t>Pump strength</a:t>
            </a:r>
          </a:p>
        </p:txBody>
      </p:sp>
      <p:sp>
        <p:nvSpPr>
          <p:cNvPr id="40" name="TextBox 24"/>
          <p:cNvSpPr txBox="1">
            <a:spLocks noChangeArrowheads="1"/>
          </p:cNvSpPr>
          <p:nvPr/>
        </p:nvSpPr>
        <p:spPr bwMode="auto">
          <a:xfrm rot="16200000">
            <a:off x="-250811" y="4682425"/>
            <a:ext cx="1138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AT" sz="2000" dirty="0"/>
              <a:t>Intensity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-539171" y="3621482"/>
            <a:ext cx="7281162" cy="3135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9698" name="Picture 2" descr="http://www.ir-on.at/iqclsw2012/images/logos/photonik_logo_colo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46421" y="-388790"/>
            <a:ext cx="2604506" cy="12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4" descr="TU-Signet-RG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971304" y="-435273"/>
            <a:ext cx="641714" cy="6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909" y="2240109"/>
            <a:ext cx="2846223" cy="206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85" y="1148693"/>
            <a:ext cx="2859571" cy="207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-2002971" y="2148113"/>
            <a:ext cx="914400" cy="2946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487060" y="4317594"/>
            <a:ext cx="246413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Liertzer,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Ge,</a:t>
            </a:r>
            <a:r>
              <a:rPr lang="de-AT" sz="20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Cerjan, </a:t>
            </a:r>
            <a:b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</a:b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Stone, Türeci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Rotter</a:t>
            </a:r>
            <a:r>
              <a:rPr lang="de-AT" sz="2000" kern="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br>
              <a:rPr lang="de-AT" sz="2000" kern="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de-AT" sz="2000" kern="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PRL </a:t>
            </a:r>
            <a:r>
              <a:rPr lang="de-AT" sz="20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108, </a:t>
            </a:r>
            <a:r>
              <a:rPr lang="de-AT" sz="2000" kern="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173901 (12</a:t>
            </a:r>
            <a:r>
              <a:rPr lang="de-AT" sz="2000" kern="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kumimoji="0" lang="de-AT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755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DA10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DA10"/>
                                      </p:to>
                                    </p:animClr>
                                    <p:set>
                                      <p:cBhvr>
                                        <p:cTn id="3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  <p:bldP spid="30" grpId="0" animBg="1"/>
      <p:bldP spid="31" grpId="0" animBg="1"/>
      <p:bldP spid="34" grpId="0" animBg="1"/>
      <p:bldP spid="38" grpId="0" animBg="1"/>
      <p:bldP spid="4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Spectral measurements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15"/>
          <a:stretch/>
        </p:blipFill>
        <p:spPr>
          <a:xfrm>
            <a:off x="406387" y="1162163"/>
            <a:ext cx="9042413" cy="3272256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58" y="4532328"/>
            <a:ext cx="3979186" cy="181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817115" y="6341837"/>
            <a:ext cx="1851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AT" sz="2000" dirty="0"/>
              <a:t>Pump strength</a:t>
            </a:r>
          </a:p>
        </p:txBody>
      </p:sp>
      <p:sp>
        <p:nvSpPr>
          <p:cNvPr id="18" name="TextBox 24"/>
          <p:cNvSpPr txBox="1">
            <a:spLocks noChangeArrowheads="1"/>
          </p:cNvSpPr>
          <p:nvPr/>
        </p:nvSpPr>
        <p:spPr bwMode="auto">
          <a:xfrm rot="16200000">
            <a:off x="-80306" y="5175601"/>
            <a:ext cx="1138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AT" sz="2000" dirty="0"/>
              <a:t>Intensity</a:t>
            </a:r>
          </a:p>
        </p:txBody>
      </p:sp>
      <p:pic>
        <p:nvPicPr>
          <p:cNvPr id="19" name="Picture 2" descr="H:\dipltalk\pmexperim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01723" y="3414200"/>
            <a:ext cx="4240104" cy="128280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9361714" y="4246965"/>
            <a:ext cx="4049487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AT" b="1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    Photonic molecule laser  </a:t>
            </a:r>
          </a:p>
        </p:txBody>
      </p:sp>
      <p:sp>
        <p:nvSpPr>
          <p:cNvPr id="21" name="Flowchart: Direct Access Storage 20"/>
          <p:cNvSpPr/>
          <p:nvPr/>
        </p:nvSpPr>
        <p:spPr>
          <a:xfrm rot="16200000">
            <a:off x="10254899" y="3114090"/>
            <a:ext cx="437390" cy="1666670"/>
          </a:xfrm>
          <a:prstGeom prst="flowChartMagneticDrum">
            <a:avLst/>
          </a:prstGeom>
          <a:solidFill>
            <a:srgbClr val="00FF00"/>
          </a:solidFill>
          <a:ln w="25400" cap="flat" cmpd="sng" algn="ctr">
            <a:solidFill>
              <a:srgbClr val="18184B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Flowchart: Direct Access Storage 24"/>
          <p:cNvSpPr/>
          <p:nvPr/>
        </p:nvSpPr>
        <p:spPr>
          <a:xfrm rot="16200000">
            <a:off x="12161109" y="3111634"/>
            <a:ext cx="437388" cy="1671584"/>
          </a:xfrm>
          <a:prstGeom prst="flowChartMagneticDrum">
            <a:avLst/>
          </a:prstGeom>
          <a:solidFill>
            <a:srgbClr val="00FF00"/>
          </a:solidFill>
          <a:ln w="25400" cap="flat" cmpd="sng" algn="ctr">
            <a:solidFill>
              <a:srgbClr val="18184B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11800" y="4515023"/>
            <a:ext cx="655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Brandstetter</a:t>
            </a:r>
            <a:r>
              <a:rPr lang="de-AT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Liertzer, Deutsch, </a:t>
            </a:r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Klang</a:t>
            </a:r>
            <a:r>
              <a:rPr lang="de-AT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endParaRPr lang="de-AT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 algn="ctr"/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Schöberl</a:t>
            </a:r>
            <a:r>
              <a:rPr lang="de-AT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Türeci, </a:t>
            </a:r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Strasser</a:t>
            </a:r>
            <a:r>
              <a:rPr lang="de-AT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Unterrainer</a:t>
            </a:r>
            <a:r>
              <a:rPr lang="de-AT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, </a:t>
            </a:r>
            <a:endParaRPr lang="de-AT" sz="2000" dirty="0" smtClean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  <a:p>
            <a:pPr lvl="0" algn="ctr"/>
            <a:r>
              <a:rPr lang="de-AT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Rotter,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Nature Comm. 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5, 4034 </a:t>
            </a:r>
            <a:r>
              <a:rPr lang="en-US" sz="2000" dirty="0" smtClean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(2014</a:t>
            </a:r>
            <a:r>
              <a:rPr lang="en-US" sz="2000" dirty="0">
                <a:solidFill>
                  <a:srgbClr val="18184B">
                    <a:lumMod val="75000"/>
                    <a:lumOff val="25000"/>
                  </a:srgbClr>
                </a:solidFill>
                <a:latin typeface="Calibri"/>
              </a:rPr>
              <a:t>).</a:t>
            </a:r>
            <a:endParaRPr lang="de-AT" sz="20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</p:txBody>
      </p:sp>
      <p:pic>
        <p:nvPicPr>
          <p:cNvPr id="12" name="Picture 11" descr="Screen Shot 2014-09-08 at 11.58.19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3666" y="5535835"/>
            <a:ext cx="1913506" cy="303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12697" y="563971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Peng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Özdemir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Rotter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Yilmaz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Liertzer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b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</a:b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Monifi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Bender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Nori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, and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Yang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/>
            </a:r>
            <a:b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</a:b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Science 346, 328 (2014).</a:t>
            </a:r>
            <a:endParaRPr lang="de-AT" sz="2000" dirty="0">
              <a:solidFill>
                <a:srgbClr val="18184B">
                  <a:lumMod val="75000"/>
                  <a:lumOff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528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Eigenvalues of non-</a:t>
            </a:r>
            <a:r>
              <a:rPr lang="en-US" dirty="0" err="1" smtClean="0"/>
              <a:t>Hermitian</a:t>
            </a:r>
            <a:r>
              <a:rPr lang="en-US" dirty="0" smtClean="0"/>
              <a:t> matrices</a:t>
            </a:r>
            <a:endParaRPr lang="en-US" dirty="0"/>
          </a:p>
        </p:txBody>
      </p:sp>
      <p:pic>
        <p:nvPicPr>
          <p:cNvPr id="4" name="Content Placeholder 3" descr="Figure_1_brandstetter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" t="180" r="33064" b="-180"/>
          <a:stretch/>
        </p:blipFill>
        <p:spPr>
          <a:xfrm>
            <a:off x="-1601212" y="7081031"/>
            <a:ext cx="8031210" cy="34076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" r="66428"/>
          <a:stretch/>
        </p:blipFill>
        <p:spPr>
          <a:xfrm>
            <a:off x="4931360" y="3273341"/>
            <a:ext cx="4156196" cy="351953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897406" y="4013430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Oval 6"/>
          <p:cNvSpPr/>
          <p:nvPr/>
        </p:nvSpPr>
        <p:spPr>
          <a:xfrm>
            <a:off x="2897407" y="6115362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" r="66428"/>
          <a:stretch/>
        </p:blipFill>
        <p:spPr>
          <a:xfrm>
            <a:off x="388260" y="3281265"/>
            <a:ext cx="4156196" cy="35195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6395" y="3646775"/>
            <a:ext cx="2538484" cy="2647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1166395" y="4615766"/>
            <a:ext cx="2524836" cy="0"/>
          </a:xfrm>
          <a:prstGeom prst="line">
            <a:avLst/>
          </a:prstGeom>
          <a:ln w="12700">
            <a:solidFill>
              <a:schemeClr val="accent1">
                <a:alpha val="5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273855" y="4621744"/>
            <a:ext cx="1202118" cy="5672"/>
          </a:xfrm>
          <a:prstGeom prst="line">
            <a:avLst/>
          </a:prstGeom>
          <a:ln w="50800" cap="flat">
            <a:gradFill flip="none" rotWithShape="1">
              <a:gsLst>
                <a:gs pos="0">
                  <a:schemeClr val="accent5"/>
                </a:gs>
                <a:gs pos="100000">
                  <a:srgbClr val="FF0000"/>
                </a:gs>
                <a:gs pos="50000">
                  <a:srgbClr val="FFFF00"/>
                </a:gs>
              </a:gsLst>
              <a:lin ang="10920000" scaled="0"/>
              <a:tileRect/>
            </a:gradFill>
            <a:round/>
            <a:headEnd type="non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479924" y="4621798"/>
            <a:ext cx="1209040" cy="0"/>
          </a:xfrm>
          <a:prstGeom prst="line">
            <a:avLst/>
          </a:prstGeom>
          <a:ln w="50800" cap="flat">
            <a:gradFill flip="none" rotWithShape="1">
              <a:gsLst>
                <a:gs pos="0">
                  <a:schemeClr val="accent5"/>
                </a:gs>
                <a:gs pos="100000">
                  <a:srgbClr val="FF0000"/>
                </a:gs>
                <a:gs pos="50000">
                  <a:srgbClr val="FFFF00"/>
                </a:gs>
              </a:gsLst>
              <a:lin ang="10980000" scaled="0"/>
              <a:tileRect/>
            </a:gradFill>
            <a:round/>
            <a:headEnd type="non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489554" y="4639222"/>
            <a:ext cx="530" cy="937087"/>
          </a:xfrm>
          <a:prstGeom prst="line">
            <a:avLst/>
          </a:prstGeom>
          <a:ln w="50800">
            <a:gradFill flip="none" rotWithShape="1"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632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489915" y="3619480"/>
            <a:ext cx="777" cy="998679"/>
          </a:xfrm>
          <a:prstGeom prst="line">
            <a:avLst/>
          </a:prstGeom>
          <a:ln w="50800">
            <a:gradFill flip="none" rotWithShape="1"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584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01149" y="4548097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Oval 8"/>
          <p:cNvSpPr/>
          <p:nvPr/>
        </p:nvSpPr>
        <p:spPr>
          <a:xfrm>
            <a:off x="3606480" y="4549074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TextBox 24"/>
          <p:cNvSpPr txBox="1"/>
          <p:nvPr/>
        </p:nvSpPr>
        <p:spPr>
          <a:xfrm>
            <a:off x="1179979" y="2656850"/>
            <a:ext cx="2518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Bender and Boettcher,</a:t>
            </a:r>
            <a:br>
              <a:rPr lang="en-US" sz="2000" dirty="0" smtClean="0">
                <a:solidFill>
                  <a:srgbClr val="FF6600"/>
                </a:solidFill>
                <a:latin typeface="Calibri"/>
              </a:rPr>
            </a:br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PRL 80, 5234 (98)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266661"/>
              </p:ext>
            </p:extLst>
          </p:nvPr>
        </p:nvGraphicFramePr>
        <p:xfrm>
          <a:off x="147889" y="1066448"/>
          <a:ext cx="4138612" cy="160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6" name="Equation" r:id="rId6" imgW="1473200" imgH="571500" progId="Equation.DSMT4">
                  <p:embed/>
                </p:oleObj>
              </mc:Choice>
              <mc:Fallback>
                <p:oleObj name="Equation" r:id="rId6" imgW="1473200" imgH="571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89" y="1066448"/>
                        <a:ext cx="4138612" cy="160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078563"/>
              </p:ext>
            </p:extLst>
          </p:nvPr>
        </p:nvGraphicFramePr>
        <p:xfrm>
          <a:off x="4786929" y="1062566"/>
          <a:ext cx="4137025" cy="160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7" name="Equation" r:id="rId8" imgW="1473200" imgH="571500" progId="Equation.DSMT4">
                  <p:embed/>
                </p:oleObj>
              </mc:Choice>
              <mc:Fallback>
                <p:oleObj name="Equation" r:id="rId8" imgW="1473200" imgH="571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929" y="1062566"/>
                        <a:ext cx="4137025" cy="160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830856" y="2632180"/>
            <a:ext cx="279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FF6600"/>
                </a:solidFill>
                <a:latin typeface="Calibri"/>
              </a:rPr>
              <a:t>Heiss</a:t>
            </a:r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, J. Phys. A: </a:t>
            </a:r>
            <a:br>
              <a:rPr lang="en-US" sz="2000" dirty="0" smtClean="0">
                <a:solidFill>
                  <a:srgbClr val="FF6600"/>
                </a:solidFill>
                <a:latin typeface="Calibri"/>
              </a:rPr>
            </a:br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Math. Gen. 37, 2455 (04)</a:t>
            </a:r>
            <a:endParaRPr lang="de-AT" sz="2000" b="1" dirty="0" smtClean="0">
              <a:solidFill>
                <a:srgbClr val="FF6600"/>
              </a:solidFill>
              <a:latin typeface="Calibri"/>
              <a:sym typeface="Wingdings" pitchFamily="2" charset="2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35479" y="3419463"/>
            <a:ext cx="378372" cy="394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33803" y="3308327"/>
            <a:ext cx="378372" cy="394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999" name="Picture 1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4" t="48113" r="48774" b="22641"/>
          <a:stretch/>
        </p:blipFill>
        <p:spPr bwMode="auto">
          <a:xfrm>
            <a:off x="1180628" y="4747353"/>
            <a:ext cx="1208255" cy="897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22"/>
          <p:cNvSpPr/>
          <p:nvPr/>
        </p:nvSpPr>
        <p:spPr>
          <a:xfrm>
            <a:off x="7974672" y="3698320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Oval 23"/>
          <p:cNvSpPr/>
          <p:nvPr/>
        </p:nvSpPr>
        <p:spPr>
          <a:xfrm>
            <a:off x="5725671" y="3701314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019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207 -0.14574 L 0.13086 -0.00162 L 4.13051E-7 4.27481E-6 " pathEditMode="relative" rAng="0" ptsTypes="AAA">
                                      <p:cBhvr>
                                        <p:cTn id="6" dur="2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2" y="72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85 0.13809 L -0.13085 3.70807E-6 L -0.00225 3.70807E-6 " pathEditMode="relative" rAng="0" ptsTypes="AAA">
                                      <p:cBhvr>
                                        <p:cTn id="8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21" y="-69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4179E-6 -3.60398E-6 L 0.00694 0.06223 L 0.02915 0.12122 L 0.06057 0.16008 L 0.12357 0.18668 L 0.12478 0.27528 L 0.12478 0.3685 " pathEditMode="relative" rAng="0" ptsTypes="AAAAA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0" y="1841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3763E-6 -9.62295E-7 L -0.00851 0.07194 L -0.03853 0.13671 L -0.08157 0.17419 L -0.12132 0.18182 L -0.12132 0.06061 " pathEditMode="relative" rAng="0" ptsTypes="AAAAAA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74" y="90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28" grpId="0"/>
      <p:bldP spid="29" grpId="0" animBg="1"/>
      <p:bldP spid="23" grpId="0" animBg="1"/>
      <p:bldP spid="23" grpId="1" animBg="1"/>
      <p:bldP spid="24" grpId="0" animBg="1"/>
      <p:bldP spid="2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12508" b="-12508"/>
          <a:stretch>
            <a:fillRect/>
          </a:stretch>
        </p:blipFill>
        <p:spPr>
          <a:xfrm>
            <a:off x="369814" y="832957"/>
            <a:ext cx="4954653" cy="306227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Lasers at exceptional points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18186" y="5018180"/>
            <a:ext cx="1485348" cy="12954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31731" y="503141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Peng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Özdemir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Rotter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endParaRPr lang="en-US" sz="2000" dirty="0" smtClean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Yilmaz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Liertzer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Monifi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Bender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</a:t>
            </a:r>
            <a:endParaRPr lang="en-US" sz="2000" dirty="0" smtClean="0">
              <a:solidFill>
                <a:srgbClr val="FF6600"/>
              </a:solidFill>
              <a:latin typeface="Calibri"/>
              <a:cs typeface="Calibri"/>
            </a:endParaRPr>
          </a:p>
          <a:p>
            <a:pPr lvl="0"/>
            <a:r>
              <a:rPr lang="en-US" sz="2000" dirty="0" err="1" smtClean="0">
                <a:solidFill>
                  <a:srgbClr val="FF6600"/>
                </a:solidFill>
                <a:latin typeface="Calibri"/>
                <a:cs typeface="Calibri"/>
              </a:rPr>
              <a:t>Nori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, and </a:t>
            </a:r>
            <a:r>
              <a:rPr lang="en-US" sz="2000" dirty="0" smtClean="0">
                <a:solidFill>
                  <a:srgbClr val="FF6600"/>
                </a:solidFill>
                <a:latin typeface="Calibri"/>
                <a:cs typeface="Calibri"/>
              </a:rPr>
              <a:t>Yang</a:t>
            </a: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</a:br>
            <a:r>
              <a:rPr lang="en-US" sz="2000" dirty="0">
                <a:solidFill>
                  <a:srgbClr val="FF6600"/>
                </a:solidFill>
                <a:latin typeface="Calibri"/>
                <a:cs typeface="Calibri"/>
              </a:rPr>
              <a:t>Science 346, 328 (2014).</a:t>
            </a:r>
            <a:endParaRPr lang="de-AT" sz="2000" dirty="0">
              <a:solidFill>
                <a:srgbClr val="FF66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50068"/>
          <a:stretch/>
        </p:blipFill>
        <p:spPr>
          <a:xfrm>
            <a:off x="5635292" y="1195252"/>
            <a:ext cx="3073790" cy="27770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6782" y="3997440"/>
            <a:ext cx="246413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Liertzer,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Ge,</a:t>
            </a:r>
            <a:r>
              <a:rPr lang="de-AT" sz="2000" kern="0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Cerjan, </a:t>
            </a:r>
            <a:b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</a:b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Stone, Türeci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</a:t>
            </a:r>
            <a:r>
              <a:rPr kumimoji="0" lang="de-AT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Rotter</a:t>
            </a:r>
            <a:r>
              <a:rPr lang="de-AT" sz="2000" kern="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, </a:t>
            </a:r>
            <a:br>
              <a:rPr lang="de-AT" sz="2000" kern="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</a:br>
            <a:r>
              <a:rPr lang="de-AT" sz="2000" kern="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PRL </a:t>
            </a:r>
            <a:r>
              <a:rPr lang="de-AT" sz="2000" kern="0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108, </a:t>
            </a:r>
            <a:r>
              <a:rPr lang="de-AT" sz="2000" kern="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173901 (12</a:t>
            </a:r>
            <a:r>
              <a:rPr lang="de-AT" sz="2000" kern="0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)</a:t>
            </a:r>
            <a:endParaRPr kumimoji="0" lang="de-AT" sz="2000" b="0" i="0" u="none" strike="noStrike" kern="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3876" y="5315412"/>
            <a:ext cx="6553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Brandstetter</a:t>
            </a:r>
            <a:r>
              <a:rPr lang="de-AT" sz="2000" dirty="0">
                <a:solidFill>
                  <a:srgbClr val="FF6600"/>
                </a:solidFill>
                <a:latin typeface="Calibri"/>
              </a:rPr>
              <a:t>, Liertzer, Deutsch, </a:t>
            </a:r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Klang</a:t>
            </a:r>
            <a:r>
              <a:rPr lang="de-AT" sz="2000" dirty="0">
                <a:solidFill>
                  <a:srgbClr val="FF6600"/>
                </a:solidFill>
                <a:latin typeface="Calibri"/>
              </a:rPr>
              <a:t>, </a:t>
            </a:r>
            <a:endParaRPr lang="de-AT" sz="2000" dirty="0" smtClean="0">
              <a:solidFill>
                <a:srgbClr val="FF6600"/>
              </a:solidFill>
              <a:latin typeface="Calibri"/>
            </a:endParaRPr>
          </a:p>
          <a:p>
            <a:pPr lvl="0"/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Schöberl</a:t>
            </a:r>
            <a:r>
              <a:rPr lang="de-AT" sz="2000" dirty="0">
                <a:solidFill>
                  <a:srgbClr val="FF6600"/>
                </a:solidFill>
                <a:latin typeface="Calibri"/>
              </a:rPr>
              <a:t>, Türeci, </a:t>
            </a:r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Strasser</a:t>
            </a:r>
            <a:r>
              <a:rPr lang="de-AT" sz="2000" dirty="0">
                <a:solidFill>
                  <a:srgbClr val="FF6600"/>
                </a:solidFill>
                <a:latin typeface="Calibri"/>
              </a:rPr>
              <a:t>, </a:t>
            </a:r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Unterrainer</a:t>
            </a:r>
            <a:r>
              <a:rPr lang="de-AT" sz="2000" dirty="0">
                <a:solidFill>
                  <a:srgbClr val="FF6600"/>
                </a:solidFill>
                <a:latin typeface="Calibri"/>
              </a:rPr>
              <a:t>, </a:t>
            </a:r>
            <a:endParaRPr lang="de-AT" sz="2000" dirty="0" smtClean="0">
              <a:solidFill>
                <a:srgbClr val="FF6600"/>
              </a:solidFill>
              <a:latin typeface="Calibri"/>
            </a:endParaRPr>
          </a:p>
          <a:p>
            <a:pPr lvl="0"/>
            <a:r>
              <a:rPr lang="de-AT" sz="2000" dirty="0" smtClean="0">
                <a:solidFill>
                  <a:srgbClr val="FF6600"/>
                </a:solidFill>
                <a:latin typeface="Calibri"/>
              </a:rPr>
              <a:t>Rotter, </a:t>
            </a:r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Nature Comm. </a:t>
            </a:r>
            <a:r>
              <a:rPr lang="en-US" sz="2000" dirty="0">
                <a:solidFill>
                  <a:srgbClr val="FF6600"/>
                </a:solidFill>
                <a:latin typeface="Calibri"/>
              </a:rPr>
              <a:t>5, 4034 </a:t>
            </a:r>
            <a:r>
              <a:rPr lang="en-US" sz="2000" dirty="0" smtClean="0">
                <a:solidFill>
                  <a:srgbClr val="FF6600"/>
                </a:solidFill>
                <a:latin typeface="Calibri"/>
              </a:rPr>
              <a:t>(2014</a:t>
            </a:r>
            <a:r>
              <a:rPr lang="en-US" sz="2000" dirty="0">
                <a:solidFill>
                  <a:srgbClr val="FF6600"/>
                </a:solidFill>
                <a:latin typeface="Calibri"/>
              </a:rPr>
              <a:t>).</a:t>
            </a:r>
            <a:endParaRPr lang="de-AT" sz="2000" dirty="0">
              <a:solidFill>
                <a:srgbClr val="FF66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84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LATEX_CACHECONTENT#7C325C72616E676C65" val="iVBORw0KGgoAAAANSUhEUgAAAC8AAAAzCAMAAAAw7aF+AAAAM1BMVEX///8AAADQ0NDw8PBQUFDAwMBAQECQkJCAgICwsLDg4OAQEBAgICCgoKAwMDBgYGBwcHAGD+RUAAAByUlEQVRIDZWW0aKDIAiGQWe5rOz9n/agpuAG25kXm9UHIr+iAM7DtyYRh4+vOGZGAi78oPd8wm18+QcPGdef+ID7Bz7EGJ8cQCF3dN3gJR4fE9a2ryJvkWc88yEtB7l2xWoP3SdsmHp/4sOYmD9plKNDsIy+5H3iPFSDEfUxsi75LKUINAA/DwkE7xNHTJGUiMYAGWMLTvBPxMQhQyT+higDXQLBF0AoT+YioB3b4K88hzRPYL0lEPxGDll4mP2TBFVAwUPIl1gHU/wAjyaB5Ic8tfOg4UZ+AG4JTN7P0QE0CUz+IF5kF+DCi8Y1+V1mswTYJLB4mm1LSJ1L/Tnxafp3hIvJVr5KoPun1fmGA2XAG/FnBW8SqP6jilcJNP7A8zX2OoEiscIHPMVe5/wY8buk46DnZxO4n8JS8+9P4f0QhVbXd8Ihjv1Is1DXTxbeARZaAKNp63PG/bf1v6aLim1v14nDubq/ypKfmtjNyv4tBWFuXN9a8mk4oW+tP5NB2VB3U+pP/6T9a/VN4/o7rX72b9q/Vp817n6n13/bQD9fTN46vywD83w0DOzzVzX4fL6/m/x4f/j1fuL4NkBjr9Oefg+G3oj71R8jtQuhZDR/xQAAAABJRU5ErkJggg=="/>
  <p:tag name="POWERPOINTLATEX_PIXELSPEREMHEIGHT#7C325C72616E676C65" val="59"/>
  <p:tag name="POWERPOINTLATEX_REFCOUNTER#7C325C72616E676C65" val="3"/>
  <p:tag name="POWERPOINTLATEX_CACHECONTENT#7C315C72616E676C65" val="iVBORw0KGgoAAAANSUhEUgAAAC8AAAAzCAMAAAAw7aF+AAAAM1BMVEX///8AAADQ0NDw8PBQUFDAwMBAQECQkJDg4OAwMDCAgIAQEBBwcHCgoKCwsLBgYGAgICDWJMo4AAABQklEQVRIDZWW2wKEIAhEmW6a2db/f+1aWmqpgS/leiCXUYCo6+lrpEiH4RPHFpERU5yU3/oF+l5h8LRBifgR+wev8iDs6C6D0n70jPFaP58m/uM3r82CB6+xXPYZr0djZxwj908T1mCQ8QZYhvX35tc76hmvT7fjm6dbgoz33yzxG8y1+NK3xHeXBEz/tIcQcHkVJODyToJTcy5Pg5eAzQcJ2HyQgM9bWCcBn/cS8Hma8ZP4p1MCgf8e6AX7p1MCgX86JJDwh8QCXrp/aXyE8ZfqKz0/PkWw4yM9//X7pVy+igk/5MHi/dXGGDs5HJise49lxR/O5305MlU6kqzbyD9hB9mjld8yMExa+bPEt/Jzga/k/wLpf6rUlxpfq181vlkfC0Yf9fdp8V3fcwth/yDtT7rYDbjvqruVyDeRzJL+6g/WhgkEFYNbNgAAAABJRU5ErkJggg=="/>
  <p:tag name="POWERPOINTLATEX_PIXELSPEREMHEIGHT#7C315C72616E676C65" val="59"/>
  <p:tag name="POWERPOINTLATEX_REFCOUNTER#7C315C72616E676C65" val="3"/>
  <p:tag name="POWERPOINTLATEX_CACHECONTENT#5C47616D6D61" val="iVBORw0KGgoAAAANSUhEUgAAABsAAAAiBAMAAABcj78DAAAALVBMVEX///8AAACAgIBQUFAQEBBgYGBwcHBAQEDQ0NCgoKAwMDDw8PDAwMCwsLAgICCck1GXAAAAbElEQVQYGWMQRAICDAxKyo6CokpAkC4oKMEABBMFF4Aohp2OMiDqoGABiGJgaJEEkXAurxAKl+EZKjcdlXsclbsRlcuIyuVqAPLhFjFwbEDhgtQiyY5yQVH2GhwMYAIUoXJGSgegItDYVoBwAdmBMPN4N589AAAAAElFTkSuQmCC"/>
  <p:tag name="POWERPOINTLATEX_PIXELSPEREMHEIGHT#5C47616D6D61" val="59"/>
  <p:tag name="POWERPOINTLATEX_CACHECONTENT#5C6F6D6567615F61203D2028455F32202D20455F31292F5C68626172" val="iVBORw0KGgoAAAANSUhEUgAAAXoAAAAzCAMAAACuXjOyAAAAM1BMVEX///8AAACgoKCAgIDw8PBwcHBQUFDQ0NBAQEAQEBAwMDDAwMAgICBgYGDg4OCwsLCQkJDPM7FsAAAIJElEQVR4Ad1ciZakKgx135f6/699FxQMkFhKYXW98cx0owJJruESgnaW/cAx/oAON1VoL9T/H5g1zxfs+K0q1VC8VajIX2/r/HGFefhjBWLEL/1b7Id8jen5i23mofqitGSi2nfYL3lPhFXjOJblb1la9z5trrl4vPU0Yuy94n2hxRunrvPaqjDuFvmm2gp/UVhDQmzLsh6UrnNpj7nTyj83cUUIbfrlDLEpP4BG73OfO8PgrOlX7lU9T/TKTRpHg6qA7qe2OtVjTm4KXfruREqbT+5dOI9rkXv762dzzjtyAej9+ACc8Kx+d4WW+QkBUr7RasNzfIueNee89zEXHGcG9Md43TuZPD867/v+3btCq76X503KN0qVlrPovo7JWnTSVDVxxNgJzymVOreF1nkpyV5zwqQr5qwG0Nupq/zzsHP0+dAYskDPkBjLZ5de94UifpTcfqbs8uq6Dnwz4dd+nDCVweDZ3zOJvxxJHOtmWS36mNM49iRC6CCyfe+HBL9F9RXD5xtuLOtm3bO+EiH0RWmFPnKHb9SNH6P6Qgx0XdY1IWXHR0PU5E/KEUIBqFHOlezwjbr14iYvt803z5pcIG+XdV+m1vkS5lPNo4ROlNIPDTCevUkAs2w4eR0Nvl0SA12XdRvDM7yDpdI6SmjDR8dFgLNI9QUzgVV1E0TWqczU/WDxKDCIw7qVMKaT6oLOooSW/DKv8affneqXEhFOTa1uufgUC1+aekttaZYJakOQw7rlwwspY1iUUN59Qr7RVF81fb2OxUR5tiPhv9EkQ2gteaWt81GhkR6tw7ovquhH8s4bxwmFNzPZgVBnRfVtvyWN0cbmNAsW4vo69C2S0SeHwNEdz5NZpli321Z+DXzRUP05dJ/ejRSKJWooOdwkAdXPk+Fv2GQm4cmEEG4neFKUldyb9EwR2dkh8Bbwpb0cZcW65BCe3FE/SSlSKGeEu0mitNMI2eQBqHwHdhRWw2Csa9BXs1kf87/t8HIxYh1GVSGsOzZSrsHt6/OzSKHc0A35BlR/kEx2QD8zQ0ab0jyapIUn8IId1s2EIfk51m4PsUI7ZsIK+QYEQvwbz2HzaSd4WyixPhtbIDjgoXcD7CB7UKjQq3sZtnQRjD57IxT9tj0zoSoP9mUGmyRZ5kT1in02Ei3oKqujHT2bKRShdwLszIvq22HGbNXC2Sx1OqZjK04+OOz21qdCUWdFBc5TGOiDTRIvgQP22ePlmTj6Yi5qhegdx74kJyL0hHUBso3qF2V51e/TD4Ywiz2gODnkuetMaIZgr8H/i9D7myR+Ageq73HNRCKIwlzU4NI7SdB2OpGgd1lXA67b1Wq2no3jIgYg7Hl0HOn1p0IzFRUK6oZez/ANwCbUAvbZvL2iFFNTVzoc7rAsYUmwRUf1BmAirtLJs7w0jgJzmFqkwa2iS/W26SZUnwrqhtCHfONSvXrtZJuoRhpcd9STtJtZLZIXpAjHZV0r9qX8BvYbAkIagniSrRZZOBO6dSlC769agk0Sj+ohale8cKAni6sqeDdJMittXO+w7iFyUtSOx2UsBfRU86NiVOlM6NahCL2nRbBJ4lO95ZusJPmbhc4k9Ea2li8z0kPTVLR0dhi0vJY8di7r2iavzdtXm00F9MRPbL24wrlQ3acAfWBEsEmSZQ7Vg9o0tSwN8oeHtoMZCrhE3+cs+6Gs+6JgI1vUTZnD4Vm3CkTj/TQSmh02RJUuCBWh9+KekG9cqjfxDXypPGbWOT9eLKkGQ6pZNejB0E5OtjPKRKcRn7nkWbehk5DqBX5qFXR6jTq5IJSHHgPenewZvlGkYDJnSu9tKdvV2Woos5rzGf821QG38SkUtyQMIltzLco+vxGfr2dZN8yKwHnkIN2X9Pb8glAeelx11Qg2STyqx/jSLrNgqYjH0CgaX6d8qnDDnNjZAwmsLRbCTZnv31oXVgjUVlU41oVTHG6z9YMILaEbXBHKQ++7T7hJ4lE9Guj4ZlY/1fpvUm/2qogGjx9v6qgfJkcCkfuQmlMOcYWg7XmDU/+EakbefnUpERNYR9gutn1K5NV+2VuhPPT+3my4KRsmcNTksOpVCszQh87kQ4A+BktOeA67ryemeuUOToyiFqLqqefNkYWpO+UMvotXk5DB2Z/WjV+XhfLQ+28kMHzjUL3ydBi97tsmrbJu37zKRmW8OYEJGIv7dIZSwjGu0PHew1FJbeFww1OEANYzbqDMVr0slIUesDoczL0JuPSOh1UYKNOhfzsSU5aRThwg1d01U1M9cmEBhbPo+Ber4S8+AWKh998+C8MBKL9QPPU5Qds3jpyDBh2qN1MAqRJfFN+5PO3SIL8mTCScCtQ3WeiPOHDrINwked+xWAPQ7w9NU33hsLPY6uIN8U3js/Zztz/+0lvMnDX6/B4Hvc8v4absJ3IhcYMetAaqT5zCF9+vl1U+PrId2IS93PKzOxz0/vv1LN/Ei522yVXFQXgG/qIyvl/dUvyqROx3zs3W++DH+mKbJDcY6IOvSibDEEkkIk+rJrViwpJrzV7CywXRoqRvqaQO1YrfHlKlJ64vkHxE3JsE/1sqZpPkM1XGqe8mrHFb/E4eWkhfEAoqqxjZHiTlKlRPdVktucxx9Bl8Qchskhy140rtuE1srRclxfXmtmK+m3Ur/O5Z8N1suCn7u8orzcKvxX9bX6td8LV4cr6xop4q/DN/I2GmG01PoZW233/lL4MwmyRpgXqgN51AfaDfB7tk/h7O/UD5Qf0ud/3A9H1ZdmRFJg3zYq6d9f4fbP8zk6WyI30AAAAASUVORK5CYII="/>
  <p:tag name="POWERPOINTLATEX_PIXELSPEREMHEIGHT#5C6F6D6567615F61203D2028455F32202D20455F31292F5C68626172" val="59"/>
  <p:tag name="POWERPOINTLATEX_CACHECONTENT#5C47616D6D61203D205C667261637B5C6D755E325F7B31327D7D7B335C70695C686261725C766172657073696C6F6E5F30635E337D" val="iVBORw0KGgoAAAANSUhEUgAAAQgAAAB0CAMAAABOv1zDAAAAM1BMVEX///8AAACAgIBQUFAQEBBgYGBwcHBAQEDQ0NCgoKAwMDDw8PDAwMCwsLAgICDg4OCQkJB7nFI2AAAJmklEQVR4Ae1diZakKgx133D7/699N0hCKH2tNVrape05M0UpQnLJBoHqKPrKqy7jOCtH85XEH0d01eRVFFVlnHXHNfqFLZmsnahO4/jRSOSjGz0D/XiydsTJ4JCASDAoXyjZe0lu47h3bSRxnO5t7nvfr6AQHojyexnZTXmXwmfYCxKR727uDg00cVzfgY+9PAzeWuxt6rvfh9NwEcV387GX+u5PMSyEVfZnIAgI0z98puEUyjQ9O1F355kfpmmePMvwg844dA8OsQmNvHTykCQenBuXulKvN9QSReYSWDe6wm2RQOSo5lSYWDjzmMeluxq+dVsMLGN1MKfq43hah8hjdd0bAccdOBZtiGRigWm4v5pHACEyQNyG4vEI/plJkQF7IxAPrvKMz1AGAvF4BgDMZSADoXhwlWd8BjIQisczAHBchjIQiMejcHhxE4F4PAuIQAZC8XgWEIEMzE1ElQVJrvvmx0MZCMQDAtHhhpp43jk/DhlQaw1OPIwNuQs8wj8PxK3z48GQs3jUdv5Nk1BkQD0Qt86PQwY8p2wicpmEBUDcOT8OGfBAGKBiTaPfDqGBuHV+HDIQF+wmUwBBOS21QqmBuHV+HCZCtkHkOdgmIEqf4dNAACBe2r9ffhwy0MQ5LdG2DSSjJPEY1cJdAARLThT9e37cL/a8lHzjV5TITZikx+JkZsXA5HHT8NI1EbQMBHuXfyA5SZI0IwxylOxVYA8jLha2f2jzgFecmxjalvM4pg0oWgZiZ36cDJNe/DM1oPHqeABfbzfxGknOGlgEYm9+HI3qdXN0enmmGSaCt87NMLA3loDYTfUciKjzTnyZkM/eXdf1BSD258cXgIh6ceKfZXm5dY4kl5/S3TkQB+THl4AolKv6f3I+9WTVRMyBOCI/vgREeykQqyZiDsQR+fElIEz8qdHe0O66iZgBcUh+fAmI6Eog1k3EKxDH5McXgWiC+GXDMB5YpY6ztd5Bs5+lRwflxxeBqDikO5DBzU2tdj7AnPqhohmaXJs7mVdcBGJe7dfcwRRTLiLqsPz4twHxsRH5A8JBuxmIqv3x+nl28LFxPK7hrUAEuiha6gt8nuQ4yk5uaSsQJudNXMufl05PjsBsKxBH9PWr2/gDwg3PHxDnAOGt6S8uWSg+LBG/mH1P2hlAOLn7go8PS8QXIOBI3ArEXxzhAPuLLFm4/+YajMTNP7faiJvDYJMlLym/27O8zCAlgfsrlyiXyTr3LnYCTNsC+hTFa1PgJ3JuxrIp+zLxw++DTCqpFfITqfqxK4NFsUQR/GPlrQ+rpiYIkDaQbXpbX72oHtlxutbSHO+RZ3j7MratXnFesh2TZHxP+6okybFr5eBFQBjFSfaBM/9wz3tQ7qhtUzLYEhVn+ZuLvNjKpDYj7yBBXh25RRI4uXtOociKSbxpW1Kwr361/7dfWG3RlO6nBs6XiMIf7scGH7+VdJXmKY91rInwnUI05HS1v/vBUhsX3jzDQm3dqtaRd0d1u93P/nesbWvi7E093QkSZWnFNZNiblT6EXkDCFDv0wcez50k0esQiGOBXaWJtm7KFhz81t47Jup4EzGRa9okPv1XSUgivBC8BQQtgnzARJBYxs17vnx1vNcrmDIuhRuiYbv3hvgeHEUIuUOhqJK75xVojrfdVsNWelk6mkjstDjU6LxHH+nJdlv9KRMx0YzWt5PyHpurtQ061+liTKleLxVwORMxJHAcxatKmzrFuYS4KTYwM4xIYfujUI5MyNt24Vxl7b0KCCN8dBVVxMns8hxbE2HSrOjaug+JpqCdL3uy4wc6ULcZ23ZMrZ9o5feToRufskA/UGMfwUKkfhWAwsz5pQ5mkImosmkaDulQopRg1lITYoYOgYpzXuwfdV3A0OJYGKw1V6ftWItvfPpmlca9Mk9VltmFgW4irJCgS+gAULl4e2zIFQxzvZRQpapReZcL8Fm8XbErMQNX3JN4crXTPksKqzI1ppHhQzkOgblft6kUif7QACtNrdRrhQODQNr5bvLcCY4eSJgLxZyDv9Le7sd2/9XYq2l4wqPRW/6MH2/uDCZCqYMCot9gH10j0C62viQLkJ2G5Qc4bweUaTroE6ezeBAGPsZZTXrazu0WmOBK6B9ssERs12xgKeEbZIGcBBudoYmb7YAeBIBvBuM6uayaZd6diUjYhPm6MBE8mtOEnOnePGskb80CEEXDpCOmyEpa+3JW2Pd3agl770M/GPWTnpYzIFwU4cjTY5uQ68HZt5ZFxNVpc1hU/ecFyEGKhVV8Uvjy8q56ek4R8i4iTj1W7ltgSC0pNooQovCej37yvuhpet6wnbHVCjjbCIfzxNGQQHwuRBfS/q1AJksTV0y2wbDt8K2CdVVRC7kpenhiWq7QbqhwSMEtOx2iiY3XDN/yryjZKbAS12xitp0DEZgIWDpxK4aOB0eUndcctaIFCYdM701sdGMfKdeJHhULhOegdvZwnAERmgjwxOJhxAEG5KaiOrBDk1mEZRafEdS95AutUioJfgGidDQnuo6lMzQRSjMWQlC8gKUviY64Q/Q8M8GXYGA7BTU6pLdAsB/EzxK68AHLJC8kBiYC2m7N/5BGZtEPUMQogte70BkdCzgvrV/wlXBQwRIGWslrzvJczsL+wESwzxj7aPqFlRkjMMKicFAJ+/ySGHpGGd+gqbaMFX6xFl9lmODf3COmnd+yJ3NkgY+iD8tmWUT/80u3aFcDYWUO96Qr2/DoAzTp6LQCzKFoAlQZA+1lG+LhnmHIhY+JZi1H0Axr9QZUH4PYAb80MkEJJKUBLkNdlHVCAvyyuYVliU+n2i9u5uOGgZU5otlxQHMUmAg8tT4jx/8DC9HURuVmYMw83ZVyr7QQmQx/Is71f+5HlfkZdhji4Btzz2MupAUmAq6UZLyzkVIR+x0TJuGVCWEe9aSM90Qrh1It+Ug3pxawNoKlMgRRFZSWV4uIAswM2AyQFVAaFJoIYg3xdediZ7TS2J/+wKKlNCfMo11f7rJpNwQWOPWa0Kns685aCLq9whlfI0ESEc8Bk31xyNif2K8mjcte5hAdr3X2sv6omNdAREOeIRbHOghPdjVZl5TtRhEef0eBEfMGK6rK9HiYfdcvDzXmj50WIcRt8gYkQgXxiMV1xUu4P7FT2FMZdAjMiT3/sq4QsUrM8Ksi69Nx8kYFhvfKwOl0zl86RJ7f3cHGQWUiXqrd/ytiVmctS68k92d7gUOsTFnHIhO5hTrPuIW/hpomRZ+J0XwG20tcUngh0cRSheV7/wF/7zgleskXMAAAAABJRU5ErkJggg=="/>
  <p:tag name="POWERPOINTLATEX_PIXELSPEREMHEIGHT#5C47616D6D61203D205C667261637B5C6D755E325F7B31327D7D7B335C70695C686261725C766172657073696C6F6E5F30635E337D" val="59"/>
  <p:tag name="POWERPOINTLATEX_REFCOUNTER#5C6F6D6567615F61203D2028455F32202D20455F31292F5C68626172" val="5"/>
  <p:tag name="POWERPOINTLATEX_CACHECONTENT#5C6F6D6567615F615E33" val="iVBORw0KGgoAAAANSUhEUgAAADAAAAA4CAMAAACMj4vYAAAAM1BMVEX///8AAACgoKCAgIDw8PBwcHBQUFDQ0NBAQEAQEBAwMDDAwMAgICBgYGDg4OCwsLCQkJDPM7FsAAACP0lEQVRIDZVWB5LDIAxEgE11+f9rb6kWCc5wmUwsUMG7KkSIhY++rbfRKr1gm0yMl8lUkpNLHtrdxW4julY8JJHKdoEorjjcRHtzoBUHbaNpDksn9KA46uiLFcGTO1fsmg0OWCKp2OugqEJpAX49QSiRD79MvnXnRraw9a172VFEa7XR/R3Rv2gS+1oiwt3KGu/k+nGvAhiyVQmHhWJiVqhv/xq4K65W3UL4R+zqieAblwYHNDgTu75lXGnm05NvrMrSUt0mCXrba2L15qxSh6uO0Jnag4OD5RwGpRQrJTvDnuqN2fBgcqoAh9N9eMZ546EQ5icEN+dKvzkcE4ryG+/zOtC8ZM+WpOSh5kNFlimVYwrLg6o5toMFPYdZyDUlXv6NLd1YyWFScc3joPlLbHzymDmE0LojxbCc4W17wjJJDg4MpnbzoaJYHZ28CLmCHSAUw+DrRZD059v9pB6cB7mOQfs5ZCGuNhP0QQe+5XTtX4fciQspZeKKFDWus7bgXJQg7RedRRHzgBIrMS3yzljBl7p7fg0mZvrk6Z/nOhZ+oFQ5rzYnZb1/TQrbGjyk8G3R8aQGMDE2hMIEFvAMY58Bf0k5epbVaUP0/dxBRt4FIx3Ht1nfAar6z+EYar8bfArAVOM+ED5t+BppqimHtAIBs7smfxECbocBwphP/i5VhkNlOUOQrGEm1tgCScUBlwMgvMwF7hsL1FRA8Ozlz01GOeRbR0ZU8yXueZt/eERnI4re4Ll0Y6HsQuHGJDR/NScMOVB9NDMAAAAASUVORK5CYII="/>
  <p:tag name="POWERPOINTLATEX_PIXELSPEREMHEIGHT#5C6F6D6567615F615E33" val="59"/>
  <p:tag name="POWERPOINTLATEX_REFCOUNTER#5C6F6D6567615F615E33" val="4"/>
  <p:tag name="POWERPOINTLATEX_CACHECONTENT#7B5C636F6C6F727B7265647D5C6F6D6567615F615E337D" val="iVBORw0KGgoAAAANSUhEUgAAADAAAAA4CAMAAACMj4vYAAAAM1BMVEX/////AAD/oKD/gID/8PD/cHD/UFD/0ND/QED/EBD/MDD/wMD/ICD/YGD/4OD/sLD/kJBUx+2IAAACP0lEQVRIDZVWB5LDIAxEgE11+f9rb6kWCc5wmUwsUMG7KkSIhY++rbfRKr1gm0yMl8lUkpNLHtrdxW4julY8JJHKdoEorjjcRHtzoBUHbaNpDksn9KA46uiLFcGTO1fsmg0OWCKp2OugqEJpAX49QSiRD79MvnXnRraw9a172VFEa7XR/R3Rv2gS+1oiwt3KGu/k+nGvAhiyVQmHhWJiVqhv/xq4K65W3UL4R+zqieAblwYHNDgTu75lXGnm05NvrMrSUt0mCXrba2L15qxSh6uO0Jnag4OD5RwGpRQrJTvDnuqN2fBgcqoAh9N9eMZ546EQ5icEN+dKvzkcE4ryG+/zOtC8ZM+WpOSh5kNFlimVYwrLg6o5toMFPYdZyDUlXv6NLd1YyWFScc3joPlLbHzymDmE0LojxbCc4W17wjJJDg4MpnbzoaJYHZ28CLmCHSAUw+DrRZD059v9pB6cB7mOQfs5ZCGuNhP0QQe+5XTtX4fciQspZeKKFDWus7bgXJQg7RedRRHzgBIrMS3yzljBl7p7fg0mZvrk6Z/nOhZ+oFQ5rzYnZb1/TQrbGjyk8G3R8aQGMDE2hMIEFvAMY58Bf0k5epbVaUP0/dxBRt4FIx3Ht1nfAar6z+EYar8bfArAVOM+ED5t+BppqimHtAIBs7smfxECbocBwphP/i5VhkNlOUOQrGEm1tgCScUBlwMgvMwF7hsL1FRA8Ozlz01GOeRbR0ZU8yXueZt/eERnI4re4Ll0Y6HsQuHGJDR/NScMOVB9NDMAAAAASUVORK5CYII="/>
  <p:tag name="POWERPOINTLATEX_PIXELSPEREMHEIGHT#7B5C636F6C6F727B7265647D5C6F6D6567615F615E337D" val="59"/>
  <p:tag name="POWERPOINTLATEX_REFCOUNTER#7B5C636F6C6F727B7265647D5C6F6D6567615F615E337D" val="3"/>
  <p:tag name="POWERPOINTLATEX_CACHECONTENT#7C4728785F5C696E6674792C20785F613B205C6F6D6567615F61297C5E32" val="iVBORw0KGgoAAAANSUhEUgAAAUQAAAA4CAMAAACyo3H6AAAAM1BMVEX///8AAADQ0NDw8PBQUFDAwMBAQECQkJCAgICgoKBwcHAgICAQEBAwMDBgYGDg4OCwsLCCKeMXAAAI7UlEQVR4Ae1b27ajKhBUiYri7f+/9lSDQDeCUZOHOVnbNbNFgQKKvoGkqv6uZwwMXV1PXa+e1f6rBQaaeWnwt6un7Y+PhwyoqXU1X3X9x+JDEpd+r6ig038a/YzFWq97RYgiCG0+IXIX6mc9+Ydrwd5lrkBVW9dmz9d1/aoa/H98Lcvjqv90RTUPmf5Fqhoo8V4AJHZVi/9Pr2V+WvNfr7dOGRYZVdvLyypIXM5JVG2vdR90VknkZf7EEvzbPDYZFhmJsfNzXQ8nJDajqd01acfWLLR3nPxsRMjfSQ3H0CVH4mqtYy6HqGgpIF8G4qnpjaH7As7jtZFX+uHrNXkH7AeZowrOGYqay7GheG0iZWqB1I11zWDV9LMG0ZG2TqmzyFC1kTIXSIS1rLWfAHtf5iG6dXqz0Az89KWF4mGoRxKbyZU55lQKmjwn9k6RfWQmMVPt1xhVU7IWOYxZmX3lfMjB2hocHvwuBJHPTHe0u79GIuyX1MaUKjVbV5GTUYhohsMKi0RmEtsQsf8cdXFAa7IsTkhUcxC1JKdSkENzkEMgd5y3pR5jYz+bmrnuHWyi53B7Hawl7GHeZYzMJEIsE5v5k0T2tYhApLwt3S5qWqckkl/OCxl3VkNYOv4keX5QWCKzoE5SFbcN5k3mYDuiuD+mGeCLSaVv8RfvRiwouCQudbdfM5SS55DhSwPEwI32mz94Y/fQQs7vJl5id4ZRtYCncCXWEvtkiUeKBI0xSkSxTKTdLt3+3Ub1XTdyRYgo91P3YFed6Vk1yFjFdkKNYSem2CkYN5YXSSSFDRfsZsxBcRLEyBWrL5MS2+WprhvawdCmRGPGttUm03EJc+XpJixJwbHdJvOOxur3BIsdkdIiqBJ1eI4l+ILbfR2b37eOEFqtK4WgCgL/BVm8C4v9gGPfqk442X34JEk5qeXsgBC2y8Kp4qWkJGKLgQeDsiB76oSpoIywFdzVS0efv8jLv+siQywkb8OSrWK228EO2Z7QYN/2UMj1NRKT9XFhZORX0g2O0esQPsTaPFKWXMhexMxm3IZdTeZDsMlbKLeLlW03vBQjvUQiNhjF+jhApQkxP5S5htkHeXYHbZjM599jn8C2h6lrC7OJFcNbSRQ6d4lEsspXViKwFF7wdnrHYDkgzF8whV+FXZLO7uBV9eKuN7wVCShWfL5EItmx97hkRlMSZ0+c2y2P7X6W+gqs4rO6xo1m2O2gP8VuQrFi3mUSEz+2+ric7v7b6pHE0BA2zPIGKJR4lPgEdvDdppY7xkml33f1GYmJx9jAHbZ16Jo7rxYnJMI78rl+xFim0iewC+vQKlw3z8k0Sq++QqLDJhqZDT4h8asmMQ7sE1jjTQ3gBqEnPCe2JVL3SaTN60QSHSK2abn5KJP4XZMYhvMJrOIKPPL9+IaPKbQlE/dJpAVLjkR6z83H0Tv7lj+xXR4jc/8EtuUj6ni0M+a3/ET7971zBYnj8+bherxmhoWCbW8efZH9/ontSqD44yewgyCRyYK6cvbgfpyIz6DZOJEWpMyw5FYs+5CZ7eJHTtSg9SaC4FbrQUByzg7pAmxVbbp/h6JZvLHyyecZRSChmpdCnIqWLBkZh4CykBNDFPPDhsxt1xAmXdEqFdfix6v0hMWhqUfBK8NJknlYxHnTrMdpGKYQ6icV6VEz3ZrZCTh+ZKkMJHTuGokkiofDE5bawIjtZrqLo3p3/hu2KwRlnXfn+PK1aG3P9Tgj0Bh3RHJ9ha9lmcHj1SksfVEjvMYYYbBTKB19yVLHL8n43OlLngDB+rMJukgifaJn4u+aIW0WJpG2aHwP7B0hkOUHJb2x3IIpeu0fZ2k9RHPRTOFgwBIoh8R0+6mpiHwKi6E7pYGcs94BJgJQavO+EptzC/65XNT2lQpAthziEC8LeL5IIkYIYZJatpC78ZrouiCxEX05elYzeRKj1W6D/XbFwGHEN6GL5LykuJ/DYuG7f9gFbOwdwUgWYQtelL8ZVCBV2R/iJGeB3ECltFwlEdqBmDAMjU42mQb9dZjhr5DyCj0nI6DmTe9yHPYBcWYnjolY1IZHGdFwIiDjZFBLp7CYx13RFt47gpH2mxYdtaHlAs0mRlcb+8bPZAHIDbX4jSUw4RIpvbQlXc/2YCeOeEJnFMQ4kRGIAX+jJor91TySnSIt2diBMn/SglqzHobNENtCs1lew1zPTmFBBIkULmESLYzcmyflost2BJTZK1gU4jgH5LGZSbyszlR3tQrs2nKH5Ec5Olo+ieluuqnr7NFSON65m/gXIGE9YTSDdttuhlwcojKvKLQ28wQ2OmykWO8IhisS4ZBy1f6cKh27DA/ILAG5DgSC7WMqb/ZlOafZNB0z9iIfS++pwwkI1QYBa2W1QBNVVZAKZhIRcXJoHCVIriIszgXuuiBMoq0e4oIA1rRMONfYVRQ4A4JBEV72Jomh+VLi+lmcqDjAIrvvvSVBt6KTRxJLzVN8IEwin+4jiUUYCiPLQFV04Rbh2yRePxUWPpOgH03dkVGK9nQRof2N0WPsu+hbkxgdFFoR0n3Cn806A3pzKoxBl+llhY7Jy+cT1+iNbXRDLtqzuHmb7vBjyWN7yRvMhSMR4TBMIt8ZjB9mkjrZxxOgt+cTI+BDEq9X094I9i5CJBY76xB7GdI1QrdjD7Mp49wJuV6wyenvhXRnK/OXZaD3J2UDznU2QhWbuH5mezHYa2jw8+A9im/JW84dFs9eIh0yFyfZVuaptQ5qMIiht0rwJoxwpmbyqgzEj8HZSmWqyjlJa8njjV8PYKC4XsF/VwPFvjWOpPHryh4pK98a7GFg+dHg7mWdssX+IStfTJaALv16YEd9SiKCAx6IFvtoM2RYgVeIXfYQN1RMOA3vi4lmj6WaODsATqPEYvWYkQWqrv2OxaE8JrH67i+q4qHJOLoHKenvHwD4Khd/UeWKPyex+uZv+5S0j34od+/qnlcpw1/+bZ+F+IBEsFjuxf87h2/ZhpGUqSrnhMrlBN8QLJf6/+WwXSjW+ROqerauZDWuJblNv1bj/1Eqz0mJqv8AXa43TsWgypAAAAAASUVORK5CYII="/>
  <p:tag name="POWERPOINTLATEX_PIXELSPEREMHEIGHT#7C4728785F5C696E6674792C20785F613B205C6F6D6567615F61297C5E32" val="59"/>
  <p:tag name="POWERPOINTLATEX_CACHECONTENT#5C6D61746862667B7C4728785F5C696E6674792C20785F613B205C6F6D6567615F61297C5E327D" val="iVBORw0KGgoAAAANSUhEUgAAAVEAAAA4CAMAAABzJDtWAAAAM1BMVEX///8AAADQ0NDw8PBQUFDAwMBAQECQkJCAgICgoKBwcHAwMDAQEBBgYGCwsLAgICDg4OAqKBeVAAAJMklEQVR4Ae1biZLjKAz1HZ+x//9rVweHxBU7zlZNp5uamgYLhHgISchOVf2V2wgcj20Yhnlqb3P6Y4AIHF1ty3b8QXIfgWOt6wdo53MBXNfmPsNfzwE1dEAUWoL07+Tf1gg68aSaPVa3qmruo9rfFusfZpA+xx41QpQRgPNfr1VTd3eXs8G+fG1plymxNoHaDDAu3GVAdKuejUBi1NlHm+F3tv8P63esCUglalOHjgnLTjoqafzc/d/3I5TJn+nm4Wi+si33zYbn9g/WmgSkSdQOVNEtp6PNjJ6Ly7o9aaHNWscLnr8/YJhqXr9YfBLREeFq0ohOqL9YdrgLYH0HRZ3gr2DK1Wed0tuo289+0K1h5J5CtEXHBBYiQXsynsvDuLkWAZ4R0AjRdv1uI8qacKwUcAq1SKBWoV9CkxvRWr5ULd58Qq8H4g9FMKXqVqtuIflb2iNBJVYToVZVG0ROZB1CGkX+oJJiOFbBhiYQDQcHg76m2a6rdr/xwgHQgfsENANoHDAwpAFGQ2yzgx5f0pzrUa0kQI00lBzKPISnno98qKHIje5Yii082vWDr20dtVbSENGt3tnpgF/RtCed7TROCLaGbIuMg6Z/UWvRllSjBjbUnPgG7kuKRgEAe6wYjSZEtMXo65eUh71p8no1al294l0IygI6pmgPUtFaW2GHGcT8ro6VCdICv6WAOsmYVKJmXA9DB/ZW0uhiWmdTJ3AnUAB2mLr6LWVXVxmBmgYUoklBgzwUFe3WPGRgZH0DapC7Fu2md4V3M2iKrteq/xvjS2J0KqMkUPO3dQJPI0oX0zobtLejRBD2QvWkVJbcEq7D/7kdOrmiNxkfY+ryMSWEaefutT/QB1Qg6pbJFX1nMrKnJEmsXs9BlzDDnaV2UyUWkWCXffQeohjsxRM3iWco+WuHoPVHIBrJLWkmPxL1ST8ADxcQ2KTs1rGBEEtvG0HXa803GGOsF8pXVUMqDYFb/1KLwCKKEypRC5ciacgaStgl0x6UZaFOfLGyUi/1x1Kn1xnDrTC+f0xJ5DAL/xJR8BpC5SVqITyShnBCCbtk2uYVoKLyDYFDgC24Z6iOVxuXGR+7SVzImfZ0cAL6fAZRkYCSqMkJsC5pDOh5RMWmWbbs3DAtMH725fV1xrHB6fVV0spcwVXlNaLqSErUHBtTkbRLiIJhSSBacWKgwfx0lPkO577U/gDjLSUwCtGd0KJBmmWJWrgKSTOh1TlnAn4nJSA7kRVOaZy/Cue+1L7PuJXXnkOKN6YzGUo+iAh8W6Lmn3JN0lgN9AmY4L2IKjYvlUHUZlI/n0QxKdr3GU/yPfog8KnGtH1VWL2FqLnWy90DcxgUa59ziGLkD+XEriuBTzTuMt7Ewg4loKTkBHkLUXo9GuTv6Q3zOAI/LJBesWJlEa14Y2y/nIRvPL/JeBe5jknlJCQlJ9dbiJp7j40nJW+jquJRHlGTcHl9sxPczlX5CvIm41ae81n6zebMgXoPUXrfqfNWZqkxohlfD/0xuIYSvZI9h1qh1z3GvbVXOMMgA6nZ+obC3KBt4gomvU84SNPY2yfsdIyovkQIthg30Xu+j92YDPM84xbyXC81d1KIijW2/iOOAqO34lF45cnqJQyOWU0SUSmig5TiJnYiQmoit9M4PlVsBlZ6iidzvFQlx7idTT6iK5vuUVizQ0Z+llBmpK6IWg+VmOrOBBRGLtauBKJq0xxTiHEwo8BOROQW4ItVvD9DcZ9Wt+Nar/DJyqxAdpyCSo4xxqkd6ChyN297gpGmOQo7uoi0uv1U7AUjFX5fQNQYwQjSBKJx7glEh2+oWTPZ5onLHQi8jSPpE98Mmr0eUT+PLpotAUmWMe4deRY8XzLiDJmM3hlBysHZ0XYxfqnMCLgL/biCqIU0MEuJRB+AHAqNX05bU0AmWXinzrx/xb1B0Jt1sXNsAohxGFMqm2dMe02CYITntxAYafGeVrR2qzf4x1RgbIxFjhH3AzvmeYcnW00Uo22+yHGHE7qDDFzkUD0HUwafwOP3qk79emf+MaDYEFCPHH6oxgUVJTS/SMkzxl8WsK9GSByKyMg1iDdE2x2eCfisa29BCNuwKpBhRGPJHJoa/olR88QE7TD4LeOTtKgfQUMfpHN+HNTUOajAlI1wjd1syqfHNWG773EdIkuBkI67O3ZAnByIdJPQvuoF4+p4mJSMQhQZiXAHBcdHOy4DNxcP3U5P3MamGeFIKNn3TEwW/ycQBdO2mS/HYFoqOwiNAouBOIkDAp6bnu5wuDbrijnzxIBclFNLeHS4EJtI2mc7RmaEazslbKd5oK1wT6qKGFmzwmLbxACJwtEIvGWQfVKMeCzsgDCjV3WUeDxnIyNspfkiF3A27PmPfl/vFppeuNoM0GVnBIiXo7ZDvXf6tL5gXD0xwQODHni03FBk5I0JCwy+ECY2drrH9dkG0dOMzFB970nqIfcsoo0nuZe6ZMaYP5e+KXGY4WC0scKMgoJLzqODRT7N1RHHgYRUpx6782M5sJEXgUOvrcAIo0ERzV62o1KEYv3Kd0/qdJGJtR4BpuiVuJcQRRiN8TmBaGE5JUZV5SIC5vC2jhYEQNKVb/NmoXjwvRWaMW+FN3WxjlWrIAcafOPJIkSV5hd4EKnEqHr1bZ5kXkJb9kvWL3w/enjfToETx1DM9Wkx4abvmZxUPwRA7Xdayo5CL+/v9JB0q8AI/ZxQCBhfQq1ES08tnl4ZPFrD+eBIFCEdSLseWtxGmQAxW7KK/oW9MHlvufCH0vzkaPGwwAjsfrDLpYWXaGK+TPXKd/jbDkmRZhrqjiPAHj3vgr9F8ccfpzmTUPfiwFtkCNaf/QS3IGboXhgq0+1HZGoFRhA46oDu/9NR2LwLCsW/Qel88DDRrWFxENBaT6V/BSot3z1qYNPQizIbN6p8qBiQq2YZQbJCeFEaXtLDEi03t3h+7fdMQbwCYRRfqATDKgBYkrJ1iPHczcd2asNo1BJKf1OM4Coj0hM8uoRaiVaa29I+/Zu7j/1sV8cPVtx3/p79zZ3hfRfR6rO/C221TX0HAB7TXnJLpXlO/y70U4gCpCV5fjzNJqTVQkp6WKIpJvmGTG/me/1QSvr39UXU7K8/b6zYe+8bTP7VoTI35WXMo/YfQ/Q0SnvYUgYAAAAASUVORK5CYII="/>
  <p:tag name="POWERPOINTLATEX_PIXELSPEREMHEIGHT#5C6D61746862667B7C4728785F5C696E6674792C20785F613B205C6F6D6567615F61297C5E327D" val="59"/>
  <p:tag name="POWERPOINTLATEX_REFCOUNTER#5C6D61746862667B7C4728785F5C696E6674792C20785F613B205C6F6D6567615F61297C5E327D" val="5"/>
  <p:tag name="POWERPOINTLATEX_REFCOUNTER#5C47616D6D61" val="3"/>
  <p:tag name="POWERPOINTLATEX_CACHECONTENT#5C47616D6D615F7B73707D203D205C667261637B5C6D755E325F7B31327D7D7B335C70695C686261725C766172657073696C6F6E5F307D205C6F6D6567615F615E32205C74657874726D7B496D7D5C6C6566745B4728785F612C20785F613B205C6F6D6567615F61205C72696768745D" val="iVBORw0KGgoAAAANSUhEUgAAAo0AAAB0CAMAAADXcfiHAAAAM1BMVEX///8AAACAgIBQUFAQEBBgYGBwcHBAQEDQ0NCgoKAwMDDw8PDAwMCwsLAgICDg4OCQkJB7nFI2AAAT7UlEQVR4Ae1dibarKgxV66zV/v/Xvh1kCAJO1XeqF9e9pw4YQtyGEEJMkkdsTZWmefXpHtGY2IhbS6BuizpJ6irN37duR2T+ARLo8n5qxStNIxwf8EBv3YTiI9nv0F3HzvrWz/L+zKfZKBsB5aiQef9mxRbcUQJ9mg6S7yxNX3dsQuT5MRKo0T8bNFaPaVdsyC0l8H5hRC026Mbilk2ITD9QAm2aNg9sVmzSHSUwGgvyjuxHnh8lAQyppefxUc2KjbmjBN6xn77jY3smz3UejcZnPtkbtqob4iz1DR/bM1nu2kH5eZ7ZwNiq+0iga9s4Q32fx/VwThUY33Fm8OFP+gbNKyqpGbPsBtxGFh8hgXfF4xcbPe9S6PnAlhd4RJtjI35UAphrYUERmJSW45YireTWqlM/2oLI1nMk0FhBEUOaTnGNRcq257Q2tuS3JQDY6c450ZPSiCgzW/vbLYjcPUcCWhtSk2xF+ZxGxpbcQwJaGwp2LUV5jwZELh8kAVsbWoryQa2MTbmHBCxtaCvKezQgcvkgCVja0FaUD2plbMotJGBrQ0tR3oL/yOSTJGBrQ0tRPqmZsS23kIClDW1FeQv+I5NPkoClDW1FSc2scyvNRMxa9qRn/3NtsbWhpSjB6xsnWPjORVnLIsR/DhZ/xBC0IYtdlIqyEzOFJS7hv0HjNVnLLoL4H8kzVvuNBCzlpxRlI0LJKJQH2XgMGi/JWnYNxL8RSbz3zyQAbWjgpszGQkdRWGi8JGvZJRD/M3HGir+RALShQWMHaIoxi0nXyNF4TdaySyBOIql7sR1c1/OIfAaTBO7TFGjDtFRwfgGNxDpbBcPReEnWsmsgTi1CznLajj0LE/auhHPH30kC6W1Yh9mo0zQWBaBBD68yT5CjEShVq1nPy1p2CcSF+Ku0pdB1xfKuR1I8I6BThO6n90EjtGGbFtSb9S10ZEWK8sPWJVhoNA/0xKxlV0BcotG8VIZzudf1nyz76AKTE0GXKp60bhdolDrS/dEt/okdGkR32YAFMLlQiF2Rtq1aKEgc+tGoxt7ntkFD3JKaGWPtrK0KdtJ1iZdQbHk2mZWtXo9GlZT5IYW6k7//qzjQmGXZK6cGF9gTWznZMb/VTjmIHvteGftdb3HoR+MlWcsMxCEv1IBtKLNM66+9Ty+Exp4+glM01Mz6M4hUGgVbigGz+VlZzmVPTSMEbn90DfB5WLh7H8am8vO5F+cmLxqvyVpmQ5yEp/KOO1xtOuFHIz5/kw7agZV0BfQgXPwq4T4odzl/aJuq+ulCEo14knxpKFj+uXxf6LHYc/AI1YfGa1oxg7grPA93i6e8aMTwy3i0xO1FC+Bz3Bc/pjEWG7nhYhCN6AQOm0Eb6t1dxHSOoVs9aLwma9kc4pegsYNibC1LBKqQbEhmNvYzDRKSzG3Oh9GYDNq59wutkWbjAisuGq/JWuZA/Ao01hgnuaNlsglM1w23wsPyaiygsWTekwUQ/E+XVs1Gd0x9TdYyF+IXoBHq1wPGBJ8KY+ZKb/Xa/9NzuLSaBTT2P4XGVbPRReMlWcs8ED8fjR0046BcB/z5VxyAhZma4mVuvL+Axu6XHOPrZqODxmuylnkgfj4aycPm9WiUzGyEopzZlTfG4cT6AhqTX0Ljutk4R6OZvj0za5kP4qejkUbTfqM9Y2Zjoz8gdnsUqgYsoXE+pFP3/MUvRL+mCAAK5gW4JmuZF+Jno5HSCpnQJEvaGTMbX0xPWoXue7CExtpnufxVU1eZGTHOMe8PhVjo7TSe/RA/G43UT7P3inOfMW/jA782u4RGLoYf36e+TW3E6uGsZY0HBl0pA4ICELfQ2PVNlpUV+WG6z6uqSuWR6cuqeukvF9vytLzfRC6gGpPSeBtRzGNa9kVVfYQW6T6ofHm+wGaCHe2jMnqnRBclyeriuw9BI2/SN/u1TylBV4lPvIYgbqGRDrAB1J+27PvPkIrp5bF6NT0tJPPagxYaSTUa0AVbgxfQudZVVdM3Axk19YDas8Hzcjl3zU/spEItdqtZlOS8RnUc0agkIX4r37wvocujhvSNFhq7vsdcMh5PIYLfaP4kH4GNicDHD0eORoH5NRsZdb/cQUydC0U8osaR3gGEOTE7U/O7srOXCkWNqA8yG9KHJHkJGmVgvQwud34Odh+mpZftNV7UEbo2o5F4Awiyt1JvwhugA2n9blOORqqNWYfBtlbOtGDXSqugSguRHp3slyXGvbR3UyH7xWH4mCSvQKPVo4HV+ea+SF6x/MHJQUHIrtsO2bGv4cjSjXQVKCi1kiVpZMp4hEbz9GqY4jOgmc1FO7WpE/MwF8Q6qv6ySnMxc0Emxu6R6G4qI7S/M0N5TJJXoLGDJb20eU0nJeS//O0Dzw5+ZoMWl0EfGlkkGNBoVAeA6pniYmiEm9+ai3ark2ccWI+6FqBQwL/JBwcmQXrywhEqOuJUEz8oySvQqHm6206hlMuc8Zc7YGBFfGhMjU4Cusz7t4pGIrZljgUqd8ZtqfO++M0BxvHC7jlUDkoyotE8mY6b/KPuXFGAu/lMebXnQ6PuqBNa6WE01CoaUUA+E0Xe/4tKZ2hslT2+YRbVT5POnkLlqCQjGs2DaVheFZhy5kKS+e1JWcKHRtYdA12mn9+ERgZlqmLkZo/i0UWj5nfDLKouG975hspRSf4OGkkn/NU2PROTtgIIYLYeBslcUToP8HQ0MihTZW+gEUE9tLWVUogLaMQgd5FfpwHeE99Q4fLaI8mIRnrI0+MYVFeHw8ZyQPMr7qO7Go1TjYRHo2PnMSKcq2/MRkPnGypcXnsk+TtoNHL4oz0rgq5kth5814ssnYpGdJC+UXeSIP6WsxHWjV+Zjbqh31A5LMmIRi1/K7q44s6e0oyJdWm2cyoayT0566lFVXSeW6/umFpx9I3Bp2h892mow5K8Ao039Tc2HAQVe/LdSjDbqWgkHcgHUAofmFO0rUFnTK1KfmPwKRpiPumw8XlYklegkV7jpe1H52IyNpQdufuEXzCPy+ydi0aaaPNMU9NsMLNryXHE3x7DTcIMvlmWFFZodfcbKlxguyS5EY3vLGukLPpMeM/Gz/Tra9Y956kzppJalkV3nGIRfA2dzp2LRpqM8VgGUJn2W+zOU0/ccINvSrWqOH9nHwvP6rzv9ysq2yTpYWcTGt9Dm2XFlOO9rEqsZusKZPrIRayUry23PJeZgUuR5tpuxBrBleaci0aKuUDUz2wjjDLjAVfnMTzdZ4prhNmofJI8g1uS5W1W5k1jp+qfVYOYzBOobJGkl50taGwmg6Um84mmMREi0tIsVH1gTn7e+h86fquuD4FYBf5NrGH53pr9dDIaaQ0/MxomNqijtvmAH90SHjxAwhfJ4jLepi9HM+hqPQyqYTjKKplpyhA6QIXIGAK0ty5JLztkfQhCjkAZ+S4XD6bLyd1F05hqUh47ni6F3XmvXaifF+mkNwJkO9Iw8sA80kB7HOHZEy7AkfET2pcUQRY1gVO0mPpl5rmpUEFjG1tholZDVoyBBc7GIVc2Lxt94elPjwrxahrUNDCy9S19ZHkvlYTI2HBclaSXHTRTopG48C7gRZFmagh86pAQ+TVz1RVYq3tJaPfeKOh6ICczdQJQUOkgzti48DRRCI+fR19renfqYzUAqBs2l/Q9NhqhwVCKQa2uhvrl3GeviwEmqH/v2ncmNasOVEQ1uHtqBnjVoKbWmSPBzAEqpJxmJq04tSRJLztgAGikpG/06qXDC7tMCFJYWZo31BTRHJgkGDLLaBHwIcs84od0kpADDWlJ4dFmFn5NbZzZ3k7GvFGm0IOlDVE2mci/mCMZIawc6xIX2QyNImg7bUUGUeQShV7rwM9MjQFh/EyXk6LokGcViofQ/2ZBbWiMfGQFAzXF9bIXhRg6QIXSps29ACuS9LOD6oEnImY2W+cSh8Jhk780TPH+SA8EXmEq8AsbFgD0mWMF7eSMdFKqsnZS7kR9oAg5trcRHPZIdgrF06FQP1OZ+SVFkn7naARyRd8s7mynpV16uZe6cbaeukaW1UoM/ztwWeU61bSgr3QgNxuReAoKSJGbfvdTSYgM1+REaFmSkIpU0Jwd3LYFT7B1aFNvoh7MoQ/y9DpTq/7fvwoC8i05XnnNE5QicalNKWB724WOHLloBJUabjVkWA4aCk6uCbyRqnKTcpXOmAeFPWM10CXS2fZ2hIo1eJ/ILUgyzM4WNKKLqUhryHZosxE2iEKo3aDvjuw015to1eSAcqyXTbfuKBSyvXeQCBT1ojFQ1pzenIcH+Sblg+JmoyDkotHQn+0tUPGgcXYzPwwT2oRGItUrEBqzERb518qIc0n7Yo0+ehwkGNbW9ryM/xjqX/vZ/CW+PRuyvb+l6+upt9DcnKMMnZtlNjJ1y74psVblApV9SXLChFbRmKlnrCKDtNkIl8+q82OthfPrZV5OAKdMz1KC8zKB4903BOgETwdt7+Admy8c040wN01Q+VJdePyyDxd2Gp+h0U7+pfunawtUzGKadTJiEVuAnTU0mj5erUmEd1Vx504ZbGFmoUxpEmjSsGyPN5PGWqdraovVoO1tlTp0cBCNW3Pb4j2aHj+EBHOLxcLWjps9zH+YSvLZ86RooBdgR0ErxEStHF9dKxUhUCL6ULRMIjx07+7zfcoGjuQ42FgBmfs0WYEfuW3TGbsYNO+lMxTYRcdX+CAa4b3cJqFhsvnpDccNTB8yYPr4ss8FqSRzN5h9n3MUJLSGxqSaUibUKm8hQCh23/lKnJXDw/oJGKLGq483SBkJa3ci4wwsTTir9WYPHNfu33Q9bHtvun2x0FE0bv0mQi8S5TYDppneXJGthBHPeA5RSax4xtlNvsMgoVU0CudVNeiELmQ2ZkM1KLecr7aj58g7p01Ryiq8w50JNO6zM/cyGba991Jyyx9F4+bvxfRDXg2Y6qzxa6yhZGdmywCVbu5tdBs4OxMgtMnfiAAxM74V3sbZd4NmdR0+JN1oxsW70Hi92bhgxB9usLrxMBq3f0urlo7LmvXtJhulYmTt10clKXZZjVMVXkKb0GixqBw91smTDuDV1wlrxKTGduc6TbCexEWATNj2Dtyw4/RxNCZffGewO8db3B0AY0A2ezpDIgEddG2HqPmkWITt4sIgxmhVTePUnaDt/X0tiNGj4ZfpgXaQfMg3WMXwcy8atbdxh7yOFaVue/vjudxspGlmsrjcocCx5ll3kcGMjXWi1uXlg+Lq13C5+pOuThLYMVCgevUk9UlMBMnAt275GxETMd+YkpZmI6YwkdB1/lC75kVxYu3RTK+Kx5Dtra4f/0U6XNq2v3xWVfP2WhfvcjBJwJk1X2L/Aydg/nWozFIN+hpqYoM/+rSUu5nHIMzG7pWXb6R2tTt4mmtU2+St0nXs3vHb3rvJxBtOkQA+200bm+c8hayHCKxGFv6s4uUUqqZf9nFqMhtr6XSCnmR2NaIzi4Zg21GeY+0/8lQZT0UJeCVAkc7MgV3nU7yvXOeh812ae9GtF3rNGOKN9PtS8AV/9YsRNTfHvSiBkAQqMulzpt0QzCy1oIRha3poSYTMRhNBAAKqRMN6+1CF8XyUQFACIk34Z2ARZXqx+OTz74zmU0RgNrLemaGRpydSheNvlMBOCVA6fznAGtUsfz2N/3vXzQ2zURVCPYCm0o07PQY7mYzF/xkJQMNNzu9GBeTITxRn7lDE8jZSt618JafHvP0z4o8NtSSAuC3bVZPIyI3KQaP0Nsrb0W3rGcWMBuZY32JWjEyF+gJDHfnRKavWeBAl4JUARSyqHpcK1PLIGuGIO4W3UdPAfWZGERlaBoo0a62w0hL+oKTDJwOujc/VLMWd20sAQTPW3HM52YudsidNA8nbaI7QbWtHTlcOcBYBjRaE1Vee4TlSXbq5Pe5FCXgkQOG2fPicT4jrXTRaZiOiYvVdtNgdSnXWUfd6yJNFd7hH8PGUkEBjvjmFY4FG01U3Mnjo46DRNhsxGFeKkuf+YCI2SRpgm8a+mkkm7hoJ0EoY5vWeobGSwMl4GXGzbTayjtozaYMbEFSuJ+etCg0ncS9KgHpm5iAUaNR2HT4sOkmodHpXy2zEBLdwPY4vJJXRE4RcuOjKtV05uLnpeNG4/+9KgMDIPNs0waJdNVgeJwfKlQMgy2xUI+rPkPB1w0yqZkmBSP7HrsTdKAEtAYoa01pL5EE3XSrCHeUleMX1HWLHMhvJSylszar05JgR5WFYamsUxLT2tanGo39cAhinMGhQuK3paqEo5TUoPw0mITDLbERHLfTpiOIfy8eIHHITntk0NiUatIn9448gNt9IQK3ZFmfI3Wg0pTHwcJ4NdVDUMhtxVYyoKTx/ZPejXC1DKDgC+b7hI+5FCQAvuQkWo0VaBow4UhBU2k8LzDIb0W3TgPkt3NplagKDsS7cdPVaH0Y0ajHGnbkEsIQVGV0xEq5h3PEPwmNWWTkGyTJkHbpIdqqugR6W31Fe1+kMqLRiNR4WxmhyHIF8f85MPP7nJdCj3xWbncuCf7+l0t5tIa0xV6Ntcdi9UmTGUPB8q/U0w/ThCSrCEcj3xe3xT5SAJQGRTVTBSV7pdN8K7zXbp8ujc8xvHmk93psrUzjZ9R1Ao9cnaTEUD6IELpMABjoqYjKB6rysnkg4SmBdApjjYTODTrDkOoFYIkrgPAkYQxMjIpYi4LwaIqUoga0SyPSEIz5yEc3GrWKL5S6RAGZ55DCmMn32JTVFolECqxJAzLcYdutIjNU7YoEogcskUMNniW+u5Xo0c1lNkXCUwLoEyA2pvY7rxWOJ/0kC/wHgHnzDB2p7+QAAAABJRU5ErkJggg=="/>
  <p:tag name="POWERPOINTLATEX_PIXELSPEREMHEIGHT#5C47616D6D615F7B73707D203D205C667261637B5C6D755E325F7B31327D7D7B335C70695C686261725C766172657073696C6F6E5F307D205C6F6D6567615F615E32205C74657874726D7B496D7D5C6C6566745B4728785F612C20785F613B205C6F6D6567615F61205C72696768745D" val="59"/>
  <p:tag name="POWERPOINTLATEX_REFCOUNTER#5C47616D6D615F7B73707D203D205C667261637B5C6D755E325F7B31327D7D7B335C70695C686261725C766172657073696C6F6E5F307D205C6F6D6567615F615E32205C74657874726D7B496D7D5C6C6566745B4728785F612C20785F613B205C6F6D6567615F61205C72696768745D" val="3"/>
  <p:tag name="POWERPOINTLATEX_CACHECONTENT#5C47616D6D615F7B73707D203D205C667261637B5C6D755E325F7B31327D7D7B335C70695C686261725C766172657073696C6F6E5F307D205C6F6D6567615F615E32205C74657874726D7B496D7D5C6C6566745B4728785F612C20785F613B205C6F6D6567615F6129205C72696768745D" val="iVBORw0KGgoAAAANSUhEUgAAAqAAAAB0CAMAAABt0nDnAAAAM1BMVEX///8AAACAgIBQUFAQEBBgYGBwcHBAQEDQ0NCgoKAwMDDw8PDAwMCwsLAgICDg4OCQkJB7nFI2AAAUnklEQVR4Ae1dibarOgit1llr+/9f+zYZQeNYvT364rr31CESwC0hJMHH4xZbXSZJVn7aWwgThbibBqomrx6Pqkyy191Ei/LcQANt1mkpnkkSEXqDB3o3EfKPkahFOx9b+bs93uvLk6RvIwRMqAXr9cWKEtxEA12S9EaUNEmeN5EqinEbDVRo2D1Ay9vIFQW5iwZeT/Th1QYLmt9FqijHDTXQJEl9Q7GiSDfRwNt7ozeRKIpxKw2gE28iorcSKwpzEw28YgN/kyd5TzGqLDqg93yy95Cq7eNI/D2e5D2laJveBpvuKWCU6tIaaJsmjsJf+gnenHmLz1cc6rz5k76meHlp7GeaXlOAyPUtNPAq+XzP2o0a5W6As+EFbiFzFOI6GsBIEZsLgoF30y3Kk9JsjT11HaEip/fRQC3mgvRJoueB5gnb7iNtlORyGgASXav+cAPvmG7nt+ZyQkWG76MBZzNJJGlO7yNklOSyGnA2U0kgzOllZYqM30gD0mYKc3ojKaMol9WAsJnSnF5Wpsj4jTQgbKY0pzeSMopyVQ1ImynM6VVFinzfSQPSZgpzeicxoyxX1YCwmdKcXlWkyPedNCBspjSnJGaViaQiMd/dnZ79FWSRNlOYU7D/wgk2kemkfHcR9VdAyo94hM1kcz2NOW3V0GeBS/jvAXpOvruTUP8jfcZqD9aAMJHWnNZqnh1NakKGJg/QU/LdnYP6g7UUyf1MA7CZHoHWBc3d5BEB0FPy3Z2C+p+pM1Z8sAZgMz1AW6BVdYl8OlAO0HPy3Z2CetJS1alt55qqm6SqGK141Eq5jnSwmUlhQf8EQIl1tgKJA/SUfHfnoJ4kQn592vY9C7+YwCrnkr9t49pCw79WSnIZaeCCujSgeQ600PMs/UPlAAVw7Qt5XL67U1Cv1F8mDS0IsCxveiT5XSbAvrMBQtUaieQ6AIXNbJKcmsGugSUtyZx+2AIQAVD/jA/Md3cG6g1A/XvmOTd7bfdJ048roMMWrlR+n8XW1RChJCQAaizp+Mcp4U/sULe9TXssPsqU2WzzpGnsUk7iMAxQ29s/VgaHeqE134XbWFs52bpXBd5LtWWpdlEbtzyQKimyXWZ3I3//qHgd+AIGAJqm6TMjHeTYU1uhfaK/Jbrptr+7zvYl2k5wGAboKfnuPOqhL9SArS/S1Fm5rQ90CqAdffwpr0nM6tOrxCk5W/MCF/xeGfmfmf3WgNOgaeKpA8J9mbYGZHfr21E/cmc4cjSiHQToOfnuJOpJeTZH/oirVSfCAMVnn5Le+2VtDmuJ0Qj2DNuMP7RVVf3pQu+MuWyaUwNQPFy+nhfX/lymODR17NEE9BwC6DlSDFA/Vl6Au9lTQYCid+fDaur2vMG7wF+F/I8ZkVkh11xMRftAd0wCFK3HbpdqDStby/hWderOAEDPyXc3RP0pAG1hPhvhwjweFPzlKfi7gVGZ0sx1zreZj2trrqcB+uhd0PEvCGhc0BlWxgA9J9/dCPVnALRCN2zcPydnwrf5CGTcLotKMTSLMwAtRv7ADDpOv7Togo578efkuxuj/gSAwkgH8PnAh/SYn9OJ5v70J/BPKngPvxQ4A9DuTwF00QUdA/SUfHcB1B8P0Bb2s7fBCg6MkmMy9wNrvMy19xveRECUGYC2fymGv+yCjgB6Tr67AOqPByiF+YIxlIK5oDCnAx/12tDU3H9ENGkWoI+/BNBlF3QIUD9EfWS+uxDqDwco9d/DHQDey63d5/XuAEwrA8aTRbBmxoI+hp1IS+MXv3gaS+YCOGFxh3Py3QVRfzRAKdXUsDNrdJ6yp/dk1vQXj+SkOns59jAH0CrkBZ3E1iLZRWbe6Eb5V4pmlrhtkfjaAmHUHw1QauDZq8aZS1kU9KbfdX7K2NkcQLlm/vg+NYp2I1bJCLlty2hLHUBGW5ipUROoFwBtuzpNi5KCQe3nWZaFDQt1RVk+3WfDpT5FoJ7ITRjQR+EH4lEs4KZ2eVl+lGFpP6hctJayzrmjbVTewTHeWU3OVI5Hya/eBKBcpG/2q5DpgkVTH1OeQr0AKB1gA84/TdF1nz5RQ+jv8ll3tK4v6FsKgJIB9TiclGbwIFW5tizrru7JG6p61J72gfdtkqK9sJEKSTyuZlaTtqbQ7+DFiwAVSipD1pYAFzBW7kYB0LbrMF6OJ5armYE0+oMZEFWvCXzCCOUAVa/Bkr+Nup/jPpKZr4ZY4vtNrwUmfDGf1fG7sLOVCk2WsV9D96R3aZJuh/x89fgpADUrGMyU/dHPznbHC3/aXh0EIgFuNUCJN+AifVkjqOIPbi5yOJzLAUq1MU9zUtZS+moo5+akl0muUvmT4zPHeJD2Zirk+IwY3qdJxZC0x2cAVDSF4H64jV+3oKZ+cLK3qJJ1y8lL8hqOhAWlqwBG4UwxaSO1jijsXqA5xJilx9FgvH1Umz0xnN2DuaG2oS0TPSuIfJPNHd3NVN5oI0ZDrvs0qWSTgp0B0BaO+twWdMOs3n/52008ToTEPYDGDIYAyqbJAaDewAC7gQE6BlCMSIjx9nF15swI6W9XC4Cp3og660fImaRnLuyh4mboOuI7Nanul03DGQB1bF5tJ7cmaMj4U3Qsh1dDAE285QLg/Cu5CFAitmaECIZ5wG3hXLewHzFkO3x8DJWdmlQswf4z1iJAvTJa3qN4u1YZBXj40Ze3eyGAuhaeBuvYpKNFgKKAeSaWfPgXlQ4A2ljffsWwcJgmnT2Eyl5NKrZg/xl7EaBeGTVLrAO30F94pGHf1JQIAZS14wCcdxBWAZShm6p4c3/J8jgGqON3xbCwKzu98w2VvZpU3PxVgJLl+NWmH5NPUgJQML8R3XJuTkfP9HCAMnRTZS8AFNObaGtKazZnAIpu9Sy/IwGCJ76hwvW1RZOKkQhQ/az5X/2EettG4rAWsXJ+Zfw0zwaorpEg6i3xcGoM5+obF9TT+YYK19cWTara/ypAvWp+tCemFxbMb0SYfZalQwGKljXUz388MIWZszFtQb9yQZ2g31DZrUlVewSoewhyR0zQLnnEqfC9cHmLPjoUoBQ2HTTxqhY6zz3hcS/esvaN82hpfPeVtN2aVNWf34u/aBy05rgoGRjahZl+hwKULCXvn1nIYJBUepajXrwt+Y3zaGmo0bDdjuxuTRqA8gdxRi+eXva5jYe5vEZ+vpeyzvObx3D4hRCXxwKURg4DQ/E04s18ZIpe8efI+GLO4yBNDiu0uPsNFa6wTZpUXEnBVgL0laa1UU+XqtGJ90f/hiS95lh8ygxXw3I5j5JaDUU+FqA0lBRwKWBY5YstB1w8T9x51Nl97bVX+hEQt+dDv19RWafJKXZk07AKoK++SdNcf6KgKAusN2xzpHrJ1ESykHiXPJf6flGe+PXZWMW5IM6xAKWpJuMMMARb5nWAo+Fspvaj54HCBbWxUp7775FmTVpkdS2/NDEU7RAqazQ5yQ7aXzckBu7WALTWzk9FrhgN1WKyTEM0qh1TEYYK+UPHL9tmYpZajn+aNSywXPLFDgYopWdg3oZmg1p4yQdC/kJ5CEOpGCmbjvLyTgDEoKtV31vBcJSWJiGZJ7SDCpHxBGhvWZNBdjQRaJNF09YAtM3Us2ozupGGahEH0LpSGRAlbxc+gpF6UhP4whzjluyQOfBPeUK4gwFKWYeSpx/Lp1pz6jrJ9nnwICk8Rc/p3WfWf2adOwBCuw2YzOdwTv0uaZXpC+dbqTyIjETooiaD7BjtDl488xoSY8GF2Lir1rJhRABKoxBsZtsQsUrb0L/wD168pKd4ODUVMGNJr85IqATkU8rj59FIe7eAGmeHCWq//SV3D5vNROcqVG5mOKsiVdlXz9F9sikETMgxaJtXauyvm9gJGrhbiwFeHc5JOn+katpBhezVwD1Wp+Y0GWRHMUCsCosAgFIGQXpBk/6JXW5e9S1pktUknZIQ7o13EsCaoXqLH7JcSg/UiSazSJtfh6dlHLj2o/SLb5OPEV47VFmnKr9nhsyWMG7iElfZAKBqKnzSqKS1SF8L69eCn4Gxw5PkZ9qMbEeL1L4wT/RCvNiMPwhj/Lqc4ZymRrN3hxjaQYUS7g3jDguaDLNjFDJe1Un0/SaNNd2kokbZ0yEXb5kJg+BFN1R//oOVFl068qg2skWWK7GJYik3pzuwhEauvVcc9kh3Ftj6UBkpXWZ4yZKk3yFAAWbVqKs7G73Szq2+szcO1sVXSOxbqhzFLbgsM5cDXdG3lpK7oMhPBptkyenf7VQeRIbbeyI0r0loxZhxzo5hwF3Tx2sgpmaAeXfFdR/ReAWaK0333/61qDAvzv7KK54TF7lyJaUZ114W3Ho0BigoVIjtIfX3pIcxyiyCl9RW7LP80hn/oLDn3Q26RJZdbnuoiHCBJjejyRl2sNRw0EFcA1C0TSXZFiOac0Hhz/BGRsq5/0imZF9Fp6Io2MgTWnXrhkJzrv0GMoGiQYAGyslTq3MzIZ+peVDcBVXExgCVdbCjGSoBgLIbh7tzhB7DoMkqgFINncWld0Hh8H9tsobMq/QLaKqQ+do588My4WO0Gy7+Fy7x7dk51/472vsAujq7HZpA4YIyo8y+krIkwgyVbVmS5ghNZbebZi61j91Om3IuKOJOor81TWP9lSIrNOYpBblR6sq7N9+wkq4rNuvau1K7dvYBFK7ruiVHQIRp/JXPx8eX+JyYBdZnqPiFTAs01OUZQuhxDXyOJQvq/QW7kBSBYM0Fevcbjdwi94XP2UodwcCI3yQJ6sodbs9FbXOuvSi4/WAnQNdmWMarpQEKJcFPY9OJq9GIwDTz01Qeny1PivqRE+wgijB8YyzapviqbECubYy5BHAULiGs88mn7t54vktYV5WiFysroN4EDbXgx2zrLMsm9vyrOuppbKITKrwToIiqrtNQr/sP9NLjBoYBhtUQX/LcJJWtaeamCfHsfbryJYA+Sp0go7J5MYFLtfvKFiahSeFWHcGp9RYe75n1LpZuRhYieK2Iq7tNdlWX7l91fda1X0VhutBegK79yken0jXXPQbJXtzcLczEHjA8ReUh5n8ObgodThKa/spHiIw+p4JqZe+S/JALmvZlb8OF03duv0JRQ+fWUrrrDWFWAHSbz7qVvTnXfiutYfm9AF39naSuz8oeY7cVfr0b9diYOXWCSjuMgg7FGx1PEHpMfydpRIKfwOw572yqKOjgE1q88Df7ZEF9T3wTQM93Qedc+2+Epnt3A3T9l+YqE1CtmFPgs52uFSBE5ZFv8kB1VUFCE1+aW8ucLmejTdvuWlcaYxIuiZEaklk/DkCDyOsq2VtqxrXfS9Ldtx+gjy++1dkeE8Vud+DTSc53pr7Vycss7sNSnduSOg5oCsZ6DaKP5G2vo3HozrRr/3U1mMBIvTvfTm2geN+vHasO7xY3j7TmoqAbVLivKLX365/Y6S4oDaWT9zbuaewTT9xFzjc21vqKy/MH+dlv5nz1R13lk680Ta2UDf0Qus0NxB/F1xQdDAOIOCimggw3ZsqNC4oxWaQVHj7ntn7SJLpmb75hy+KUa2+v7/9FUmba1r+PoqqhvOLidQ5GUWytlEHgfl6eD4KT2deThubrMFdRE+tu0ofXxpt/MsoFbZ9Z8UKCYekZ0OCp3XTIbFX9wUJB1z5YMp78iQY+GtRsLPcsNuCBsknldn6hBZr+ZR+LJxe0MpEvWFPmtmO8K68JyS0l4HZBrLP4jnT/Fxqg+eMs1l5lesq0WWPjUqx6XcAfyN0SPsy8cq9QrmZImoLVkxH1N8e9qIENGiipx5AxG4gp4sZWGmQ2vmk3dMkF9RMnQMCWqJmbsIGHWDRqYFIDKqX9p2fT7VweAD1i0Xr7aInABWXNOgMoz2JlC8ffqIHvNUAfqDD9t7ed3FDpiEM3jsjDBbWFUDXQai3oxhjF93xHCv8bDcAO6jh9bacmme+Dp+OejoiCUntvAzaHTwj836g/CrqkAUxqk/Gih5mwUo4AaqKghiLaezdEmlIoAGuL/GodXajL0ZMyn2RbYiRejxoIaoBmeNqmmgpU5kh0oNSdKgrqaOA+P0SKFD09TcNrxMzcAkGpR4uPYIyCw45K3IkaWNAApg+J8fVC+56t9U397RQF9Udo7100qS16RKwAUIFq+9V1hK+sL+Bvj3tRA+s0QDOWeYc90yDsxgAVLigmFru7KI8BTO+ghe9cjyqNkft1zyKWUhqo/RfZcKwA6tv42kyj+owAKl1QdP+tOR3PP1DV+JQc8HNjIx/Bt1YDtAqJBegHAC0NllJeRpGWLihr4QNDTrgBU/XdBARR4Vo+Y7n/qQaoSWeBSwVQ5yNiwbRWSzFqloULikF8FRJ9P7FE0I14co3CB3A+aj/IY8HLxf2oAakBwicLwtPwkIsXYQGj6ZqXI0wJF9T24T/9g6//ZjX5tRsqkyS7EnejBuY0QFPqnG1Tafx9W4zpoeYSAviSiHBBKXqq/NayCOQdUjfCSXWeLYg5Gy2pxqOogaEG0A1iaKEZy76Nhjk112AiHb4UBeGCooVXVveN4h8R+0RCQg1xNlRPiSwlsSFP8ThqwGvArr1XZygM6u2pdxZxnvWkUFS4oLiq+vC0DuLN7ke5yswc4aDk+56PuBc1ENRAlfmZdLRmzuMTRxaV1kY6CsIFRXtPXfSXisAj0Y/rJmF9v/cRnNWMAHVqjDsrNIB1x8grDFBVcBQzO0kEN2Lk3AYsyctknoDKr2uvoSQWSFJ2YX0GVBq1XhKLkhw5Dkq+v4K/WOR/r4EODbbaZOYS/t2i0gXilbbeme3fq8MWOc57N8b+smuZev2NFirCQcn31e3xT9TAkgZUAltmE6l86xpluU/X3uyaPuY3v2nF5IubXIwHuDsAUOcE0L1xixr4uQbQj3LOAwzsz/mJDEQNCA1ghIoNdY4ml4qy8SBq4N9rwDut6HCx7A//npNYY9RAQAOpG0HFl1yiCxrQUDz1Uw1gjMr0kkrf2P+Uo1h51ADXAGbSq46+m4DCL8b9qIGfa6BCLBUfKcxcZ+nnHEUGogaEBig86qKh4ko8+GMa+A/dyYB0qw/BugAAAABJRU5ErkJggg=="/>
  <p:tag name="POWERPOINTLATEX_PIXELSPEREMHEIGHT#5C47616D6D615F7B73707D203D205C667261637B5C6D755E325F7B31327D7D7B335C70695C686261725C766172657073696C6F6E5F307D205C6F6D6567615F615E32205C74657874726D7B496D7D5C6C6566745B4728785F612C20785F613B205C6F6D6567615F6129205C72696768745D" val="59"/>
  <p:tag name="POWERPOINTLATEX_REFCOUNTER#5C47616D6D615F7B73707D203D205C667261637B5C6D755E325F7B31327D7D7B335C70695C686261725C766172657073696C6F6E5F307D205C6F6D6567615F615E32205C74657874726D7B496D7D5C6C6566745B4728785F612C20785F613B205C6F6D6567615F6129205C72696768745D" val="3"/>
  <p:tag name="POWERPOINTLATEX_CACHECONTENT#3D205C73756D5F6D205C667261637B5C7661727068695F6D285C6D61746862667B787D5F613B7B5C636F6C6F727B7265647D7B5C6F6D6567615F617D7D295C6261727B5C7661727068697D5E2A5F6D285C6D61746862667B787D5F613B7B5C636F6C6F727B7265647D205C6F6D6567615F617D29207D7B5C6F6D6567615F615E32202D205C6F6D6567615F6D5E32287B5C636F6C6F727B7265647D205C6F6D6567615F617D297D" val="iVBORw0KGgoAAAANSUhEUgAAAk0AAACBCAMAAADqkX6MAAAAY1BMVEX///8AAADQ0NDAwMDg4OAQEBDw8PBgYGBAQEBwcHAgICCAgICQkJAwMDCgoKCwsLBQUFD/AAD/oKD/gID/8PD/cHD/UFD/0ND/QED/EBD/MDD/wMD/ICD/YGD/4OD/sLD/kJC1NG30AAAWC0lEQVR4Ae1di5arKgxV21qrfdl2ptPHPP7/K28QgYCAoFL1nrrOOlVAyI4ZSEKAKPp/XovxYSWBSRgfYmiEgRnoXP167Vw0VMF0tw9VdVXv+BBDIwzKPo/K1zuPwqGKLlchxWkKEMMiDPVdfOtd71LfV0KUT7qJ09ZlAJkGxI4IQzA7WJ2blcv3CNa8qHgfH8SD690iztqLTgViJ4Tt8CZU4hBvp0LNcbX0JiWJj63vTAdiF4St8CZUIF1NQWmiDFmuHPoZwbtl9WcQF5CS2HSuCUH0RCiwzuRuHY9vOnNWFbFNKnix+uYY72CMJtJUxLFltJ4SRD+EKuKpPzupHS8Dka5WHgZBksWrbbQ7LOGXdFCGa1IQ/RAaEE02Oeui+YZDs6nGLbX+TaZedYnlOj7uNqvc2qNNC6IeoYp4ns+LOJ8U4ctY1zkZpSmK0mO8sluCE4OoRzipj9CZmHW86fxukBd3XppTtN/lebZa20zBqUH0RBiEy2EqTa3aa5g27bVuY3cTMy3y+Jhmi8MqPhpNiclB9EFo59XUcvfxamIkJXFs62gkamGQA4UJNK00M/9VTA6iD0IJ7uQfjvH4070Kk3J3Z+riSASv0tu3RhzTg+iBUOHNxB9j6dMlC37R/kF5fAmYo8tMCaJk2fIHMT2IvggR2LC3ypzIfp1lWw+HzSKWXJcwXrCLum/Yk9Zs58iWhU5pOZ15AX5z+fi88gfDDTgipZw2iC3epEEghkUowR3xYSP174e8+voec7jKl+smTfC9NNJ2LTXS9FWWtzZ2KZ+/FWJ6tDqbhoAYFmEbQ16Vv5DMnz181SwDidJ5bPQkgRqrZKQ7IpE569+Aj7sFe1CKsscjvKBWE0Vfd5aPfku4HuhZdwtKKuqOJgExKEIdD0ZJy/Hc1D6mHuHFTtNTGMjLmjpKsiLixMR0F7eHPq2J+KkNnLRS8+EgTZHU000CYlCEKufGet7jcQ4CM+o+JM0b39ZEIXRmjawDkaZas1279HPLXOONfn43KiYJn+19E0iTIGoaEEMi1LJpjMQcO2Z2QrT2shprIU3qBlg50DTgIspIEbvpYM2x8HG7sOqk34uDNOEOcyoQwyGU2DPiQ8KGI0LDHo1IS8lQs1AIKopu6p2oCcQbCIqYfQbMXPW3RgWvSn+W5pfqHAgIYGUmDHEghAypxy98te4X1o2kNjdIWY2kP2JbrA+uAnRsnTRRTXwFQ57VWsI1KfeX8kek/JzEfXR+ogf9LViWLGO6EIdCyJB6/BILs/MlRjClRSxAe0kq+NdQ3lAfDdIUUU087j4hfPpETX3h7uis16dQ8QhJ03QhDoUQA3e8Tys7CeQpL+wXOB8zVpaLn8FAX2JdO8OFpBwbiSZpiqj44wZs1TTzvlF39FPi7gjnNN+rUoQ0SUCmBRHj6IHQwAJ7Mu+cdE7jxqvLxXZduX2oQEndjiiMzZ1ECivBOaK85s4oTdG2arrrQBc90UB3KnF3hHM0FJEkIU0YyMQgYhw9EBpY0JJM7SQfx2K6J14Ochm6iAJJ2VpSrjJX3dksTRF1q0vVtkBE2Rc8tn2UvyLrivspkSzdCWmaLsShEErA3R+ARdUlXCnt76Zb+k31XQRmNbbuooVB/JoNGmw6KFhLcocFSaSVxxdq6ws7Cz4+UI7hVth004U4FEIDC9qSl0wdQj1K2zuQvyWv6SWwEMvIDnig81ntrrfpwN8AvoGKYOR3cKCWFTlJ0oQGusutddKXjHQM8HQhDoWQccz3l7qYQTb8Rg8Ieza8chDTcWvce63Zt0iKfaWbJ9tiS/2ch6KQB0GDpFa+AarrNS3KA6vNzIEzmqP7wbO/OCP6Pf8h9UrUJohqhSheMt6J2qQiPSFiIH0QSjT5PGyqkQ7NqDq+DApx85PCu6nwFWGP9ZqNTvtdsYKMZbbbQMAryNshPxabeIcd6KIbwMSAg4C4sqgmjp1akFisdsVmtd/DyiPzdUZ6070U3oKfm7D1zrf7+eN2Ot3+1HpEh9kGUX1T9xwG4lAIdRS7pTEzTYxQbu/BsIPtf/7SmjkXE+Ffgq6s7n1SiAMoYPViTp4hNnq5reRoI62zbsYQQGEYlKn4UuUJm6Hg1yQjdZLnegmvaTsLxfu7vHG96XLnOvjlXnVZ1+dTsvjI+ziGwA6xbs3+EwbiYAjtxFtymU8QB1xYiousveiFRCKIyKpO37CxDRRwJmER0WDBkqzn4CEqgKpAcriP/EQrB4lh9VXyz/o6yIUsqqFBP4sG1yJTlMHfslacLt/lN/yjFYMEsa4Jbqk6DkEFLI1BgxGWC7AdInvD+jsIxHAIrbRbM0kAErnwwGR9gWUe9VYaiGdOIi3zeiQ8gDXE9SLiRobOpf7o3DchMxd/OdZYJoJQqNdVaOJHFvgESMSASUZEWZx+yvKTqES/z/J5OYkHrpx/QnrVHmSqupNEoRUio9j6OwTEkAitxFszmQdJfB9rcZ6ZGjY2SogHYbeO1xC/XRzBCMvENybjac56mSWPQFvL7iueXrVVVQNqGpsxX1DViVRPKoYPU2tLUi3E+cHnaSnNEGNZPu/wH7HhnuShSmFxBY+y/KMFvyVHeZUmR03bIMKo2G5oQIALVvE6QQyKkDKiw/8p9R8Z1GpLhQUbe5QyacEcD/BF62g5UQRkqO6aRF+iKDzygg5SSXXVQw17hF/S+QBTa2mVaqnMC9lSvd5AgogQEYcAyE513bl3AESr7pGaahP8CeCvH9kguhga0QAQwyIUH8zzjgcT8AHJs4JG8XRb+0VX60adQoZ4XwIESMXkxWZcerTSBMJZj7hCTAk9sJgtz7mqQym8kg7pdqad0YN0TOwB8mEgrNVxuFPVJqBQdLBVZUaIToYG+M5wx9kJYmiElGf+/9OhA0YGhWP+NfE3lnEO3bfO6uMyBH/vtWq1kVhbGXtyr8Krbd6Ai6auRYgpK5Up0hRF1wfvikB+Hjga/LdkirlGbdKthDVAdDI0iD07BMSwCBkfPX/rnoQHXnu+rim+lWx+XIDLkOhLaBISPY9F+qAeS2oTqiVq8hoTotyfFbWJqVNVMd0qfQNEJ0OD2CJ4qkChRX60QAyLUCbD+YkHpzgjbKv6qBhUvLyQId6XUAMHB3p4bCACrK57oEom8QR/JDxevHnzDUhT3VVVatMJTb1E2h1EDBDdDA0wHvQmsYZAC8SwCDW0OCXBB6VXY2xwer1RCDpyQ01chuCvs+YnvcGTqaBaS4pUo36RwG1tUG1Au8fTOVg+xQumO1DLqTRdK7UJhwpFut2NzBBB+FoNDWI99IcYFqGJU+3pIP/VJabZ2t+xlBAyoxbiMiTUpox0+kR5FVfLUllRkDgcKhOReGFBgDH9W7+e9kl1b2L5gVhxXzm0pd15zQyRTE/XGihHqxoaxLNhMIkxOHpvhBgWYZMQ5xQ2w+IM0VqzduagekOjNhEVYqmcGeC+KeSi8mvuc1hTfIgk9pLtJz2uR3kHXen0BO/mb/SHg1S0u0KaIYpeV/zFqIYG0DUAxLAIPXinFuXBKZJfRS3l+rwy/uGt2BCY8FVxabbKVE+ox4a1i3yV5bAvSQK/2AO78P3DeDxvX09wl1/hlwgWu/Q71pohChkSQ17D0CA9nhQAxlrT/RogBkaoo8Q1rWNwirZ6qEue1RClltwLkYihLWkqWT6baSe1K0KqJlW9TYIG4931QYXoil0HkXY3bRvEptrUNDSAhr4QAyM0cskpo2twiqZyMRWnyXRM6rvR/9pPazJTpd/p3wJRozZpDA1osCfEwAjNHHHJoQvWQBf3DU5pVu60trv5mpzS7xCSdChhMpxCYoHIVW8x5GkMDQK2F8TQCOWv4f3Eg1PqeTTvCvgLqdYLzrMdb6ZwQBLEVem5YYHoaGgQLkwBogmh41cyFoMumroJ/IwhY319M9b9e8m+JPjEs7O2HA2Nqvj4ELsgZEjtv3StP8STCAXZ/kLg3KZyHrjBZvUd/rBcDY2qsfEhdkDYZJMuhQenDKV06Bp5p02eA2irUZi7b1zcLG8BAi5berl6/Vvqe2fPkQNcCpg0KL84mMaKL0BwirW9d+YEOZCSnScsl/vINXxwygTZ9SbpRRzgwSkmZ/aL6Hg387/gwNDBKf8LprxBdOXAwMEpXcl4v/f/4EAdnOI7BQ/gFd3//ThLDgwrxTQ4pYsHc5bMexOtcGBYaYJQiUHXrwxM3bu6eXGAKOLB/O3zYsU/Se1w/iZgH4kl0E+c/5O8/fdAD+YLB9aROKe3s+nfkyGEeKB5OlIjCFO9ehbV/759c6ALByBE1Tn6vUv973f+IQ6A71Ja2fYPQX9DHZoDEH7pvS3Y0DT8T+vrHhc3V/u6XjH7P/2eo8Jad1ZGw8XahmUI8YLP3Dewh5Caldeh1D1Z6thgn/UEodYB9ETe8jrxDbhHQrVUNkp2siPHcSR4q82wdLg22GutE3gAZ/g3DosMxl8l0ufrp6taOQEkL4lFdm2w5zpM2CfjJXD68F59l/gGJrJYRSXN8XnNNlGA7XDwbimOr/sXc2zQZ424ngjt6nV90WmkEnNu3sIUxQVbTgGdE5OskNx1a9Bj/woTsfqdNUylx0+HwIG5+wZgtppt2AZusxcM2o4Nuu+tYxYD7a4/5uIj5xDfwOzGZoVnMFvJFueANHWI9lPqa310a9Bj3y9zi9odyczFx80h6zJfMTSERXk4MkcfSFNn/44HjU4Nuu9JaGtZt1uirfyIecQ34M397YTn8wDPa41qc4Me+6XaJEC7k6vthfHywJzzHhjSfLqdGWzqxjSo1zDV0qDHXs5WWnW7TFtfGCsTNgLz9w0U+iPFxsIgtQsmXfdpMakmxwdzgz77zFsb0+2Ab31hpMxOU70H/6HxZfDAPn3tOGdpUD4DowcLQOVn/o8etQR/lQRuMu3VuTGwASdrAgJtrxUmW4Py+TzO/NUUVE4O0pSYQBLxDXgzfwGn0E2Adi0JaS4OxNMWGDrR2uBwtrJ8qtnQIIapr1MYOBjgI80P7zUh6+mGewaAJ+muPppzGP70bBAcnKoGdzo3Kbt8fKLzhJr5JAWYrs+YUGoH38AC3hlpEE90CyBIEArnaFqf7soT+t30bbApAld83jkjDo43u7F7069GME1Fx0r3n+pd0E15vD0KgyDMdD4uItu8A2DCdBhmZqVvg80jD77uGk6QkxelTco1ZUC/na5PpqIXdv/yCgNPNuykTW9VS8Mf76S9kBr0LtnpnEnTOqtnrqVTgFBhv9veDTbOqj9ppQYOptamS9ROfWWaj29gcSgyUNjra5xwA3b0tMTkCM41ZdIk4mV3g5icvRtsuIWf+KgygePTSZrGGRAEldY7Ys4di9YLNq2rNCUmSeTXex7GSohj5sIgw/x0r3XMNtjb+Ts9NET0b1DtTx74cCnU4sVBmhr9HHp//Ft+Ug8WE8d7NrK8FMVaY9BVBByptQNKoLiGoKx3g6DryDR/awy6itLPspVgCFBuLTNaAeIb6HqN4mxKsTN4iRW3oqKHuGH5pVPXfVndv0GwwyRpurBzzQkpP/gw6nN9RrWFRjB/LLkjZ4G20fkaxbjYYzMtw5wtHAfexDaqNzH1b1CVptMn+uhfuDs66/UpVByO28SYcc7490umYnT5HWXGSDpmVfLF4xwbZ6lzw/Q31Bi9cbVwxDiqGeeg5MatKk34gNefEndHOKdRDU2YsjQZSJ5wMjnOm117yQ7AOayE7tezb8LVdmtQlabnjyDrVOLuCOeIMtLdW5okdvR7SHE/v8GTzgnuNvo1gt8eoEFFmi54bPuAE1/5dcX9FE+Vb97SJPOj15N08GiGnQWbMGtKB2hQsekeX4gDX9hZ8IEPEkaF8O2kbTpM6Bzu99h3lyG9Ow202GaIBmWb7iRJExroLrfWSV9y6D3mwBw+2YRpLJDRv8SGN84Ykn5cb9cGZV/4Gc3R/eDZX5xhhCDXZSz2znDhQIH0ph1aLhds04chGpT7kzPSm+6l8Bb83LDr6ff8h5R1wRq5nxPp77sOHCiE4g2n6nK9CeKZOlTm8soQDcoxBGeheH+XN643Xe5IBz/f7ueP2+l0+1NonH4MgULwpB8PTG1I1/Ea/lFiwaOPveJDIhiiQTm+6besFafLd/kN/yi1l3vJuya4J3Mv1+eT5XJEYB82PGI8833jyQFYZXQkHqdDDlE0EP3AHoKppkM0KIvAT1l+kkHs91k+LyfxwJVzECZq3EGICpewmk+yYHoy711c5QDxZOdkcpHYcCTOKq9Swm3FMUSDcogbxFiWzzv8R2y4J3moUi4M6idIWXUPoqbqTnOIC2c4ZvBLAmjIVcV9wx99de2U5TaHYotc5v1QtTWYFPtKlJMta/RQFEpclbxm5XoDCSJCRBwCD3pf3rl3AFL+KMnf0rRLlTaLNSuU+ln8n5AOaVXQzqiKKGYPjPxitSs2q/1+1ZzCZUV8fu0N7nfFCrrJZbbbFDnR3g75sdjEO0malfV0V9Ih3c60A3qQjok9ELrgue6RmmoTKOFSxT443mW1HEgWqCtaLhStFDRyEv+R5DnT0bWV+CRaGkwhBrqId0lOeiMI2FtuKznaIOcFzUAkQ8L1wbsiCEp54GhwUKtq4w7uVLVpLmt9fbg75bIgTHSKBQLFQ9l5CD+JPAfNuF5vBYvv6ep7VVn22Ifgt2SGnEZtCme7IkzvW86BI1sxAQbfCwYFEmEA0Z613MIQTEdgVZo89kg5K2oTV84B4oz2SOEfZM43oJfX2tJaikUKhYnE7uXMBwbeBFPj7vs3gTTVA1+lNp3QRF40o/2bQjH8pfWCPV/3SMOpTS0AQIbqrkl0h43G3feWA5OOStO1UptwAN2s9pZr4docsuHL1lMs4huHplvIEO8OwfRSfAQwHCrWgpGsJ9W9iR8BxIrPvED5ee17aQQ4mwzY9aaebBHfODTxXIZgyKsb3zQXlrjvyfso76ArnZ7gK/+N/lDI09z25A3N+OD1g/YraS7hXOQCCpch0R3SJLlx9/3CH8/b1xMmX67wSwSLXbPbL7wi3MW7yxBO7BekqR5Qqg+6R+F0oSgVMsS7Qzovt1TCGjzOMrg+qBBdsSNqhmcZAM+dvLuhvk3Pevn8KmguoBq7rirp0yqXIVCNavmhN41NEP7Bc1YiN+9uH/6HfLea3KCHXEMnxeOfAjbJZUioTRlxoBI+Kte/dwZU5OjdVRg1lcdFtRXsPoeIlUO0DbPwQMaqUZuI53u503ji13hpqVxNy9Ncz6dz9O62oB8te5GvshyinhL49d9juAPZK6apJcwRHqXZKtOf/+XqJWjSIc/zNfMnmuLq3Z0o+TDKLegQk3T/dD7Ylnz+JhFD24va9qFztLIaM0UoBaNR9W54nhzQmCka7+48sb2pfjUHNGaKxrv7aqre7c2TAxozRefdnSe4N9Wv5YBGbdJ7d19L1ru1WXJAozYZvLuzhPcm+qUc0KhNJu/uS+l6NzZHDmjUJqN3d4743jS/kgNe3t1XEvZua4YceHt3Z/jRBib5P6mA1V5Sgu+rAAAAAElFTkSuQmCC"/>
  <p:tag name="POWERPOINTLATEX_PIXELSPEREMHEIGHT#3D205C73756D5F6D205C667261637B5C7661727068695F6D285C6D61746862667B787D5F613B7B5C636F6C6F727B7265647D7B5C6F6D6567615F617D7D295C6261727B5C7661727068697D5E2A5F6D285C6D61746862667B787D5F613B7B5C636F6C6F727B7265647D205C6F6D6567615F617D29207D7B5C6F6D6567615F615E32202D205C6F6D6567615F6D5E32287B5C636F6C6F727B7265647D205C6F6D6567615F617D297D" val="59"/>
  <p:tag name="POWERPOINTLATEX_CACHECONTENT#5C6C616D626461" val="iVBORw0KGgoAAAANSUhEUgAAABkAAAAkBAMAAACOI4wjAAAAMFBMVEX///8AAADg4OCAgICQkJDQ0NAgICCwsLDw8PAQEBCgoKBgYGBQUFAwMDDAwMBwcHC0hgGnAAAA4ElEQVQYGU3QPU7DQBAF4JGlRGESET0c8gNEseULcARS0MMN4ip1brAp0yUFEhIN26V0bhBuAB0lLQ2CG2TtNes30q7m25F2pCcikt27K1SWL0Pvmg1eiYpnUmd3RZLDDWsFQzzDHamLd9I5LkiSD1h/U9YjEmIbv6Q+FqQIlyT5mLHmQ1aKL6JF0UhfsG1k9xgFaSxv10G2EDsxNXVqZB1ysy6yHo5+ppMHEcXYy1b51SkqbsvXOkXr/14hcW+Kz3IkPsX/RVWKiqdqJK0yxTRszWMnd3x9u7WR2+wr+jEnCUMmLjKDImYAAAAASUVORK5CYII="/>
  <p:tag name="POWERPOINTLATEX_PIXELSPEREMHEIGHT#5C6C616D626461" val="59"/>
  <p:tag name="POWERPOINTLATEX_CACHECONTENT#5C636F6C6F727B77686974657D5C6C616D626461" val="iVBORw0KGgoAAAANSUhEUgAAABkAAAAkAQMAAABGwwNTAAAAA1BMVEX///+nxBvIAAAADElEQVQIHWNgGHoAAAC0AAEdd+RLAAAAAElFTkSuQmCC"/>
  <p:tag name="POWERPOINTLATEX_PIXELSPEREMHEIGHT#5C636F6C6F727B77686974657D5C6C616D626461" val="59"/>
  <p:tag name="POWERPOINTLATEX_REFCOUNTER#5C636F6C6F727B77686974657D5C6C616D626461" val="3"/>
  <p:tag name="POWERPOINTLATEX_CACHECONTENT#49285C70686929" val="iVBORw0KGgoAAAANSUhEUgAAAFUAAAAzCAMAAADRhrQvAAAAM1BMVEX///8AAABQUFBgYGCwsLCAgIAgICBAQEBwcHDQ0NAQEBDg4OCgoKCQkJDAwMAwMDDw8PBjWahxAAADNklEQVRYCbWY23qsIAyFQTyio77/03ahBHOy3/Sic7E3QliBnxCgIXz127+wWr6wESYpiU/34zw2t/61Mh2vTaxhzX+STcfJOotiv7LPxcp2kf3EhOf8TmzkqmGLPXNSiv0wpLEIT/MwcJk+fpTp87mOT7mUuiy83I0DRAdpF878C9RNTCqENU+qOz4TVPkwi0WKv0RV0uszRF0TAghk5WuPjvdmI7Gi+sxZr+yKoXatx12YzAIwA40VTbNBuEFVrcwe1XowzRA0VjSuUQ/WwZriLHTkh8GK5kOTtVhPu3pc12BF4yfKmHGwbmb1uKiDNYQlRhGzDtYuqoDkoh5WtI9ybRysZvWEqocV+0vGosW6x9ctsA/TlI9J7O3bJTYo8+1glQaP7TnknPpt3PsUR7315FBcrHqrXcrQLPvyitb10LGH5WJB72CdJKJ7sNCZrl15Yz1HLSsylMUakBafadfSkikuarTKGcOK93Kwol3nxQDRmipatI7KN5+hgxWEtCrmS/u8JYFJxf3Eto6DFXPTqjiHKIG2aEWkUN1FCV4aNwerVUVNy2EtCWA8wjlT9bBaVQyVoqZhDVB5U3WwBqNaXFPqaFjLCSKOVjZWB6tVhesGoGHlrjRXB2tJamJqAevSTqCG9RNVRn1iwMNa4tmoUsWD9VAhAM60dzyscpeUyWGspNqwAr5M/mxveVgD83oHIHyTasOKtVFXiMfIw1oSsMxZ4ERcCSuoii1wHTE1+nysZcb3IOnfRG4IK0avzyAgqSnXx1pCS+bkNdddULGiH+0KcsyGAjiq/21kOiFlXRF/YT1nexLUc6vcMBEcWEl1wyy69oxdxjhgewHriiOB1q4NFIXrjMU6PT89He8+sB3xQEiOsdv0Ra2I6/sAd1jL/t3l3OduV+HUOuu7S2tghZd7VotWZlqL5p5lTRAFLZ3wVopWXneX7Z3Q2pTtJbJc7eq6utrs/dVTde/aLQmYHs5d29iUCu9d8I7Vexd4st4b5hWr+4bxVIN9b1ESsObue8ualRrzNnzFat+GvuJVq9+xs8p91NV5x1KT9/+/vLkRCJSsPZ+17s9/HwhBpllfm2WGHxkhEmwH+59vAAAAAElFTkSuQmCC"/>
  <p:tag name="POWERPOINTLATEX_PIXELSPEREMHEIGHT#49285C70686929" val="59"/>
  <p:tag name="POWERPOINTLATEX_CACHECONTENT#49285C70686929203D20725F5C696E667479207C4728725F5C696E6674792C5C7068693B303B5C6F6D656761297C5E32" val="iVBORw0KGgoAAAANSUhEUgAAAiIAAAA4CAMAAAD3uGPMAAAAM1BMVEX///8AAABQUFBgYGCwsLCAgIAgICBAQEBwcHDQ0NAQEBDg4OCgoKCQkJDAwMAwMDDw8PBjWahxAAAOWElEQVR4Ae1d2XajMAwNIUASsvD/XztXBtvaTA2knT6UM6cxRrJWS7JZ5nT6O/40YDXwGJrmPjwne+Wv508D0MDt3d7wd2julz99/GnA0cB0f82956b58xFHQX9d7XPRwYRs85dr/hzCaqDpxqUTYSS6iwWTPUvgkZ3qDNnrtx23I1OgRubfJnAdP76lkrJeTdMvA3VNc64bs22/hpvej6+BfhbiViufx1aNzB7e7+/zLZWVdUN6WaSAiwxVArXvGrDx/tt85FUpnyddncwe5u/vcy3FlHU5xzgDF6mIDqdT+y7G60tMWqSX22/zESa1tdv0enbdM2WTSfr3isx2qKM9QotHB6vB9yzlKuvdNFkvKEzyITzneo8+Zan33EVOj1+2RHKlDkLcrv0i7b2b/f9dLbPVwtEeqcWjo9XgO5bylDXmqgSjXrquDWobrl3HfeKyUtOOsaxZ2DrfhcvUMPudMJ7URO9FW4ftg6S8Pfuefls2W6CMFZlpgM8eWoul0ccHwh43TQmwot9aylMW4kYKs/OgyDxNp8af7iuFyENMvdNpvNcVN4rGd516UodNw6bP4XNqESWvTcOce1XmzzOrtehTgF+/u+7MWfcBq3qtpRxlXXiamYdt4SLaS1vtR5yDNmt67u7EZOSg/6PtSH062XnQvh8ioCKkqLnzvcwbLXrkrs07MDWem6FYGnqIhT5jKaus291aE4kmrnbiwBYxXqFfk0Sn+2/ajXOYn5Bj3moaTJRgWTx00LjQH28bLToU2iatGVjTAaztMpYyUk+9vUOD4sRsJAxrFaiTRK8mU9Xy/A1wRmrcn4KHmEmIIMLny6rMn2fT0aIhgpCfAtt0b64GYHuHtpRW1vQORZocmDSltltfaZ9Ngs5nThIdf9OmvpYay3LPQ064FcFKkXWZPT0c63O0aAbs+Q4PUiUrnAxsZYe2lFLW9LZTiap6U4q0qw7rJdE3n4+V3H4XmJL6NCGG9CaGgPrAZ8K6zJ/n1dOiooLJy+Yudj9ZWlSg9afKUkpZ0UMuYgPeliKYXipvCw68JPpsVlZAAvv7T5TU8AQWrzn5K9P5FzJztM+0PS2qkeHaKc/gEsTwHF0hfXWqLCWV1caauONLXKcUeZjyldN1kyhc/ANRkJPZ35ZSh7WMn8V5eb8u835mSpiuFiUwJULuE/CYDzzGoSwllJVvUL05JacUObPZJbmmMz+J9jwmWqSf7BFSn6CSUqHUMbdel/nz7PtaFHRQrDa8A9HQd3UO9HVbWoorq22G5XiLNOKUIiIFGpp+EsW63UD+pw4uNRUcdmNwYaxju8TrMn9eEl+Lgg7qU8ZgKBo/oWNpKaYs8oR0cE5sKYIHB3gK5MCvbhju70Fs1c/XIQ8HPNoe26Gdmbhdh+G6KYkxqbHrDqFLmzbXXP5ZmY9w8IX0rhbHTisdzi1cgnb/lpEtcLjw4BXEAjpd0w3cuUdaKiuLwm06eGXplCJyjIUSfqbufm8vj/51aZtey2N1nBG3t2794xVK76ntn6/Xc9PN5Cw1CFMQyZ5Q5MTIfIiDIhlcKGiRXFkZuOwiDjCRvOkRqBOjyI1RaSmhLIK3h1uKyDEXJDgIbbyHJDq+dVqED7IFmqWzrYe2byDKOL1JbfRM9gZ8LnWYGmvLs2Xcs6ZwiIMVZktapFvuSkjs5pgoMoviABPJgc/9yAMFBjGfpaW4siKK+nVKkUFyNiPAKeYF0ZxEsXutSiczCSKh22v18HJIcEO4yHUIbkeRII5W8culxo06mdAL+FrmYxwUiOCGZ1GLZAdReYRFrnGR2dgOMEg+pCssTJAGhItg8czCFVdWgW1bimAIwVlAxAblEq6X9bwMV4DxsAhVpDiwqw81dQK1cDsFFJYbA2hYjgKg+4dLre7DuPDUqSkc46BEZkWLY2/eXtFiUy0yG9sBBsneT6jm1r6QlSvLZ9spRaSXzWiQbdluS+t5sTkMKD0PI72pjSsp/1cFI0KbaSAFLnXmtRkqckUkiAyVHIrEq9r3FTPrMAeJFdlY1+KL74EQYtlFkIU1MLoKVTm2V2QUEZZiypLMpjOnFMG0Z4EoQCKtRPppPY/oL3LEtnohMeA1ZhqIpvuqGyY1RSKxxPfIoU/LfJADn0qNFjnmmotwuKXdaqtFmLPK0sJSTFkRXv06pQjUqokhVsVHRNJ6HmEv9oUx4TJq7N2n1zAwcoTwwerhmNQUm2vY0jIf5MBntUaLHHObi0xcWyM3Dd/+ofGFpZiyOG3WdkoRra6wtkiVVLq1AOcSniQIMwp7m8gRiei2MZjU5CKqzB95vos3q6zMILmfA5df0EgCFbXIMbe5yCPKQkMMfF50qkYRlmLK4rRz2ytFrLrg/jHkp1KEfPFbXQQpUImW2V5vManJRVJhMmNd4CK420EH9gCXkazMuLCfA5e/Ki1yTHAoeCdhZFXBoVN4R+eYnRFn/AphbHMRpxSh/YioORowzKYUxFIpckL84bd6JOEZ8dBfRCkeLTeMte4i80DkJEzdRmaC2s+BxyzNxpg4y1rkmDClcRF+XbZTYEL3Q8wufoVwtrmIU4pYF4EfpQiZPJJLHHgVhEPPsT+7SxG+oqEpINQcecK2VJIJfa6L7OcgUuG/dVrkGNCoSJK0w8Gvi/bEL1357L1xQQlHWIrNJzFeOnFKEVPd0930lOeSRz4V/yDs7XAkSlsbBwoBJjVtynguQv08jekVDXF7gANP2DotckxKLPwcpvVkmUFe/NIQ15907aq3FYSlmLI4rdSmUJCsn3p1ogGrMfPkUgSRWuYBsdpOY+GexPZ9EcLGpOM2ZAN+2eRSI1oINS/IcHDJfhYxDX+AgzQGa9RpkSGQCgTvcJGySh7CRRjcZF6ZE5biyuLEY5uYiIVo7LM7jUy4lEQRmUUQtFhxPJqwa0ch9hQKgQnvHV3EttGr6x4xx880udReJgUUSsdUGAQkZ4Ie4CDKzn/rtMgxaALzLUO4u5yVHLhj5hjTlAYEvzAjCFm5svh4se0rUHgZQOFIMYqkUgQezbkHVAaKoy+/O+7RANMtBCZKxzja6BO4bYpvc+F+EfcaLjWpWQdajA5tS9fUMh/jYJFc/NRpUaDIx8z0Q2gCFNVAPn+z1OC86y0sxZWVR8gtrxShKSbVBzXHbBRLEQRq5dAIFjYeZUpbW6CpqyzkrHfTdl14L3f22Vs/fzZlPPPntoXUmAX2dVJyHBaLwZyWuVCKVHLgSVulRYkIr2LujYfQJM8CuMsVatvk15rwzoMAw4m0lFCWBp1Xs9H47CpCIjtDEzTnjliKgHfNLTIPW0RK/B1nDgXYcXnFAwwG+rd7en2qZXIIqemFKhaDZ1Yoz0gXNzL7xVAlB6duWF4rZ6J/oUWgMODQBO/MwHD2FLgt8CWWslPbtPg3jwWXlnKiW1pKKEszEDKIN/XlGEAb7wvYUorAfiZiWB1beht6vELglQovMAAlwENyfmHPOEmpce+sOWc44qGlIjbmqpkpI7O7K1LLAVXDeg59oUVCMT7C365FFEohxQGmIEUiXeBWE/QTT3gVO4sqLSWVNUOwvygo3KlvPABqDttkoRRBQcDsEYeTT0TG3t2/XinC7lORj3Q9X9qlQpqmidALspFg+Db0N7xGrVgzMh/hgBSrfBDkVrVIKDK/E4OIPEvkQDzIE8IDpr6edgQJA8w3feiRk4PGlJZSyiKA5aCPRtB4zVt9NIKu26fBl6SPUmTEY1PG24Ejn6teqOz+wZzQNgSJFGex2CfeeWaLORAktdQIvZAzfHYGH6DB83ITQPQk1zIf4iBwZyL8aU2LAYUJuKju2sxfukzPIoV+D5iiJR1BSwiK4UiJmFlCWkorKwOSm6VDZw3vnZIHvBhlf9+cH9YxQw0kI3cmtacFA1kNiwoJ5UScYDOBfNVKPYbUEuR9z58FnG/lMta0zIc4wFvm/dmbSGUtEooTnOmjKPbjES4wRcsmflqHvqWSTpiYxlJWWQK6dOK/mTa9rueX9fN5EPWOV2nk6v7RcbjsBBgGb0GzyIuOfNWV+oa4iQ9Yee4dmDIyH+GARhTvswUSM50VLQ48LCaUwidoHOAbN8/4ckc7KUu5ykq0y43C+61pV8RiOpWzBTrYI6ImVWy85njlZcs+qQsyC55rOSCkgougvrDxcSHiWF2QFyebgBmmstQ+ZVE2t5UAqMRdEUZwaer3zS3EB3quLHTfmoHyba4o2lTum1qkjnRBZoFcywEhFU1Y1mIOhIKqf7IJOA+hLbXXRXBPTtzonymwijCTnFv6qxX6+kfOx7yCCevdeek7D31hC4idUrsyS8ZrOSCszKwaw519BLOiXznEZmCGri21U1l2URBosHUlo0lN8+0bdf1Dp11c9j3nHRHykSEULU++p7BT6hq0Sg4g7y0nPil9WYvPHAgline2CTgPYCxVI3VG5y3vu1/lJMpfseejfLrd9rhjd8N/mrLshb2oiH8PWGfljFPw7wpWPJk1Wh0HwCoqq3jhJCodTVifbwLOyMZS+13E+3pgMYna7/Blnj7bwt4hjnOu1bGKJC8RaXGv1J7Mhv0qDhBEiumkqEXxxIehqzo2AWdca6m9ysKY9huk5VRpv+aZmfp0y6zlptdLLZB3S21l9riv4OB0kk7LhilqcfJ2RRiiaG4CZpjWUruVhVHN15uLSdT5JjDj6ueb+6U2Mu9lPn/LRY9Q1CJbkmkce74JOKM7ltqvLAyrv4duNiQX0t6XxTNX/6F1QGot807uJ14ayTFKWpy21KqbgDN9z1IHlIWB6/5XBeeZlczUf2kdkbpO5v8i1mGirqWOKAsc8YcwSgz6/8tJCfpH+g9JXSPzj0jxcSK+pQ4pCzzmlUOZ4dJdmzLGt1859FH9Gpm/XYJvIeBbqqSsf5jQXuiFQBdZAAAAAElFTkSuQmCC"/>
  <p:tag name="POWERPOINTLATEX_PIXELSPEREMHEIGHT#49285C70686929203D20725F5C696E667479207C4728725F5C696E6674792C5C7068693B303B5C6F6D656761297C5E32" val="59"/>
  <p:tag name="POWERPOINTLATEX_CACHECONTENT#5C44656C7461205C706869205C617070726F7820382E385E5C63697263" val="iVBORw0KGgoAAAANSUhEUgAAANQAAAAvCAMAAACsVRTwAAAAM1BMVEX///8AAACQkJBQUFDg4OBgYGAQEBDAwMAgICBAQECgoKAwMDCAgIDQ0NCwsLDw8PBwcHBO3y31AAAE80lEQVRoBe1Z0ZarIAwEqyhqi///tXcSJaIEy7Y95+7uWR+2FkdImEwStsb8nqvt+9/jzOrJY7LWui6ofjW3Vh3PBx+1wPzVz490dmr6R+fcXZm7tbZThrWh4Rs5tdiGTWwnp1jVgURlWHGqHZTBd4facZ6bp9LIUL2dt5WD85kNIKqWqrGW0WyR4gB0MXg/QBpX+6qgOidzNjknnSOvrqaUt7tRbj9zE27DyDoPs3PFyVWU2ze43QJxt6m1/VBL1aclFaY9dYXJFrzSURJ9cCW9Z886b8ZKqj4uqWXaN9eEoRAuOuqKKRBlTCVVn5ZUe+Rm1JNwAXWlKRBlaqn6tKRm2tD9CnbX/j5qCqiL7MdE1VL1aUn5I1PG2sQXuS2hynWKiaqk6uOS8vZQYApMFVGljmIjqo6qZ5LqO2hz6B6yx/vNHAvlPoQ7VP09LxvzOHwTZBlV6P02ouqoupZUoMaEr+GgFDbOHyiJ9lLWve3tqD9KrAaldelC1FOq+tl7N/lZ6x15dZQZdMwAkV+Jpatpwy2amH4GAkvNbeySPpT7OpTAjRB1TRWV++4xDmiJrUIDz7cglNjj+wJT3ZGsPiv5qw0P2gHruZspJHQA61DRq4SoK6q2DoYl1U76fvbWiZY4EJc9rIyZCmUV6Zou15jQ4U/pqkNtbydElamCG54NXCWFuq9FSWfFJ0xOjdcgA+F2zHKp7Q8OV+uf9LNVKJ73QFSJqruLOWmrUr3V9Hzq/uEHwop71TCiBS+3y4xkslJfz/d1KHrrQFSBKvi0aVyq1KDs+/1URiEE3tzJU/7IHqY2cztNW1B2HPA6lDEnolSqEGxuE4dUKa+cU/qcvYDUsV6nrJF6ZFrvxuc01KFo4hNRKlWIongekCoF2cYxsS8MaV7YhtsG/lvfKI/ii6Ob6OmmrLQSRwR91qEImRFFSepY4g30Iwd4afxQZNX+gCb94jXG2N7I0uetQ/HSGVEIXAqXNLRBVEy0IimD7dcX/6JHVICYJ35vJStdPE5Xh2K0QpQhe2OuIxD99yIuI5Kiw5dk67gwf36190OrkNRoJksJwDrUaohCVEYVejOJPpFU6mnq09d7v+aURpFZlANVHYotUYk6U4WUID2bSKqxNj2ER79e6P28xPY2CQIl7y3rUDyD3javqpKYgFNRPbukkE2y5IcpX+j9siqOJk/WjpuFk+NpTEURXKkr6yychOOEiVMiKSQTjahXer/M3NwBWFKHIpMLRG2qilsDTUWmRFJqiNB5L00edb3fkFGunefrUPCpSNSqqniiQ06ImoqSgqK04DOv9H5dmmlpq+/nARqsQwFYJOpEVRfTUZQUuFOyLplzdrWi90MkH/NCJ99HP8c+5AJFPsvV29tcvKgRFarclqA2ScGnWIxlMr5RqK/o/Zak+GKaUQ41WGffvCLqaAJlg+srqgpNOmuFJQUzS+feF3u/9CAd5t0PNlBsLqEEQDfcDV07Faky98HOaCogqRYH4Jg2DtO98wX51Y+YP/QLFpKZMCzRgsECSuB0Qwe4Z9ce7ONkJ/zrbbC39feJw1Rvf2nX31zQS6Q/5aA78bsF6NdU1FuLYxtvfbrGW7NlL/dNzY9udahs8osBqVIXmB/3KFapH2f4hcGxSl1Aft4jafx+nulli/8kVd6bb/XkT1Lfio4LY5ZzB36B/V+P/gED4yLra1WVPQAAAABJRU5ErkJggg=="/>
  <p:tag name="POWERPOINTLATEX_PIXELSPEREMHEIGHT#5C44656C7461205C706869205C617070726F7820382E385E5C63697263" val="59"/>
  <p:tag name="POWERPOINTLATEX_CACHECONTENT#43203D205C667261637B5C696E745F7B2D5C44656C74615C7068697D5E7B5C44656C74615C7068697D645C7068695C2C2049285C706869297D7B5C696E745F7B2D5C70692F327D5E7B5C70692F327D645C7068695C2C49285C706869297D" val="iVBORw0KGgoAAAANSUhEUgAAAXwAAACnCAMAAAAltxegAAAAM1BMVEX///8AAADw8PDAwMCQkJCAgICgoKDQ0NBwcHAgICAQEBAwMDBgYGBAQEDg4OCwsLBQUFBw4kylAAAUkElEQVR4Ae1d6cKqIBAt/cxyqd7/ae8ZkX1YNDTr5p9ccBgOeBgGmE6nAx/V3/3A2n25as15jJTwWUce/h69iEDVnc8RgM8viv+9HkOgOZ8jTb+OfRUxsb9nGQjcuxZN/xJK2TShJ7/7ryMwNCe0/VtI0BhhpNA7v/uZCNy76kSsH2r6P8rPBHJNsvEPb6Hpow6440f5HCqF7tWCb27nM8/tP8ovBDQnZhR0c2Gb/v2vuQ1Ny733u7cMgfuA9t03Fr3MDf90Ypr+pe+G5twM3fiDfxnSfuq662G4PMbeRP8mbZkHjH3LydCOHeqJKL/qg72xn8vvDodAK7pU2PS9fnzRI6jxfB70g1PdddTeJ8qvus6qFyPZ7zQHAViTZNacYFSeNYuohn861VbTbwX2J2HlX616yclumzTyM41J14WLpdr3GYzJiW4AsXbkNE9DCTR99R1Ut9n4EVZ+Ex6DGQI2Px3MTzOQW9WHBiyBF3a4jYYv2AZmjSpCZbHJ3aiWZjb7ZysfNbeDjqksBoMvw2nv3eHQ15i3+tttVDVMZRl007/NNTRb+cOKll/V9aOZmM4F6rGuAxksS8ESaklsD4f+kxlE2Q3/dNJNv5LehtmxI+vCKnH0oiV6w9iBS3SLgA899WG1jetkAHDyYCdbEi/nB5/sXXdRIt3iZyXgUbOPq/SvATqRWrAN+mKrdPZb7FXVYHxwPpt9ikx3D/rwkOKB9zDkwDd4bazR3UPYC1KI9etKfFp0aiV9xwU1RBd88qjZh/avzalnyu/PVzth3hV6cI52LlaDZkShh/F8HVUXIXxX4r1TlgMjfvdboHxh7Bg5ew1/8q+JZvkUsAnKH8yRgSEgdYqWz9l9Q6pDRN/jvTh4bcfI3ZPYHGpUSI3J0JZO6zM+bOcA74g2d+9u9FlMlD+cn+4n4ojiL/G1Lab8SRJox32x1lYwk5lN+UiAUeEqlRnZBW5RP+aIASmwh1D70fVotXjn0XccdzjCuMu/FZRPcqjfd/uKMdaHupQPGVePtzgNd7oHpB3OnM0RBn+B9R1k03djd/tb24ZQ4Vy1uQTtIUAU6bxYR01dRuI9ND3h5bbDDdDv8j6oHoZ6qZVjlKUg5Q/RHt+jfChxJF8gGtNy8GfHjoHnktOClI9hB9dzS208yseDP/dLl4n3/yWnmUujGVq43UTGKzpJQcq/eB2wzgZ9BDduQNW/8NGa4l8+J/DdEVVa6GvTtwUp/6ndUYzWDOUj1c3tN5g397nFDVvSOb82fVuQ8r0O2NKdo/zT6bmGZy25pS6U/b5I4KoVO9VlGGl1J0f5dTOOXT9abgNPI9/Kx3frjs7lW2GJx3DEkp5k06fGlbI8+ndFL1E1sE3rSz+gx3N6GTzqhsflVj/gIw2ByVr5IRyjEiM1pku4yxmBHy5vORXafmbnsXEpH9BT9U8EfY84ixgr/8n3t3GJ+PKcwUK5Yi6TBOz3AB/zw7PT7N7ZlA+4x2mwJggaE2UhVx3j2Bk5+k5KXGNiLEM1MzWBH7OUM8Ukkplz82j4hn9G18psk4dJwaf8EzdGSUvk3koUYJPHZGm+ZLNnaYUVJrqGwdO6ywBS84WyyW9ca0Y2nGOHacMZEtnvJasgZRPtAz5MKo23SfkgGelkVDY5eiF2EMRQPtjbHaPkSBzNT68snoukwfKIeqYWCQslpjarp+9MykdFSFNL2eT4MuQ9SyBD+Wg6Lvg5ElG9luR3XaCkga+8oEaATbO8aeUDPOUAUG4YpHYRnXRhKN8HP0viUcCnMdYKv9qimqEpSD0/aFr5BgMpyqeRBwc+R/k++FkSjwI+9GCLugjdRGIia00kJjx4IOldUT6ty9UcpUUzlE9L6ex6ohpKS/yfwCeylohMixKlaQs8Fesoyjfx09CfTgzl++DnSTwK+GhmbDszi/3qOexMhbHl2DGNTkX5oCVnZk3kz1A+CbNbfp7Eo1g7wH7zAS6y0IamSfmASmKnKR9VpTlK1ztH+ZhJVgJEyjyJR7HzCfy1M7EamfgZspAYkz9XOFbIu2JApSgfNM42fI7yCXzbWsiT6L4VV3+zp5iFW2rzLo/GgCx0Dzpb+VNLB6CyVhTlg49ll2CVmqN88sna4OdJ1NlaWex9gXZm8HFW7sujMYBIlN9UWvnChan5SFI+WIkjnWlvkh4rKEVdrybISTJcWCJ0OIRXk8C3244qV+CEjHYFpZ+GGzpiLKHeQMOe0HlO38IgB1+S8tFy9YjAlM5TPhGXmYpsormKIhJRaKWP/fa+VwR+yIPLa4LiRqqLndsFcIpd8BXQeSUgus97YoQvHy79YJvEE665ejjmSPRqjC/p5nepTBKYrMxWRWNQKzqHAR8O5SfngOGCFJ8AcU11Dc9j4Ythm6tXJRkSjzKHS+1Yd4YZ8K+KxgCPMpFJ3eMja8iYaaUr89RikxEGYCDoO6af2HZAS8PxwcAKcpaGk7r+6oW0xKOsXiDwl/Df2mgMmL8db2LWfTo1DJpLf+5htNzOzwtv89I4UB1uT8mt20lIRH+rx9sZ7W2zJAT+EuHrozG0enlh7VR3VV+ftVEdSxTiV6xFJR5mxRpR6YKybhWNQVn5C3SZkwbWakYkHmatJsBfYmluFY1B2uTLsYdvTfuNjNfDEo+zSlma3YbakdOtojFImzySdfgRuz4/IvE46/PBOqyFwZdVLWgqHI1BOXb4bON32Z0pYYkH2pkC8J3eL1LSzaIxRAg6oo58xO3JCks8zp4sWF0L+lvV8EtHYwgTtAQ49svtRgxKPNBuRNCH9EPFiieebRaNIULQaa2Qwt+HG5aYsQ+3qv+a5k8RQsU7+rI04xJhZCLMapj55vgWPjP/kAa4vSmdHF1Sv1ejMYQJmlOeueftQA9KTO5Ab69yTEchhejAyt6SB5GNcGz1tp2GGvcPOezcLhrD9eW25cZeCElMxV6oYf11w4XaW/t3u9HvEHBxr60QcmVOVI/mK1tvUpbd8MXiPfHy69EYkpknExSJOtIC+ptuCNUAfoA7vLAvAvQy5fFc4E72NqVDLTG8wYckakH03ajawuomoUeCIaPvSsTbIVeLbXcPPby+7BguR6VAmrabNo43gYkL7q3NozFwmS65l/MJy+6Lk1uh2dPmbvPAus/Q5I6ZbOE5PjDswrmZnW1CgtfwS0djSOS/9WPs3Tj7QXtoukPzUDEdEG9oCTlsHo2hWMHWCcIUDIP9idYXLIFpXeapt/BNskexaAwpBbZ9TvsHpnAebjZjccp3c0hfk3HKH2Jy4/VoDGkdtkxBbYvtNI4SOzFR+BejMSSkb/uY7Bx+GcFxPEFxBFZtzY2L3OnpNOiUY0k7z+YAlG9rxF8t8NDxAt52l0jHNvCVKk1pK19JLnrCrtgpmsNWwmjAr1ZTOJlcyzp2HOnFLuVKnGICdxNEDf8zMA5C8rGUP1lyztA2WMqDPsjwrRxTc9qVtpTZ2zp6vH9cdkyofa1W+G/Cwx5UJA5mObWf7++OcI0v9d9Uwxg9+DHDD20PgWly48Mp3yvUp9yg0e3nDlE+BeWAngQ+uwkskP53uyACBH5oxWRhNqJv7HcYCNDGoiD4wdU/6yrfyPZ3SgjQTqQQ+O2Pjta1suy3yGYP0E54zWG29F/COAKYQOQHRW1w3Puz8+OQ5j+1w3IY7/XB9QW/Ea4B00untPCR8+bH/nnr59t5CXLjZTR9xp1/8ReSGO/8TgshQEujPJ/s9ajY9+5+zEIovEsMLdqxZ1Puo4iz+i6Nwvle+FUW4RcO/wT7ps+jdsIjEDPXCRyiGM+gCXYI9dYoUZHJ8xRLwy+DWRFrpG34zl3bBhdMf3bj6r+t2VDJxaLv9Kd109ENhV06i3WJvPAnl7K0PamJNbdd0CCOiDneoxZBHpqp9R9PN6nRbR6MV928wA6Bu74DfVnC4/62cs5tkDYPlvIydvJxS/DBmg0S6ClUy1QQGbPug0v1Iap3s0WMuU9p9cAl7g1SPqQ0n6WmMvLhXJLOQIAfcMp+VtmOoe3dWhJkrd/VRv7jKU0ygG8PEI9Ris/Q4k5/sNzPe36xkoUWLxqHSSmGka/Lhm0dG2xc0vK/+azuehiNj3F2JZGnwzpMYLn16vDJSvb/Zpg2KVsrDEVgPk1ZVv1IVjv9VXjlr2e5mZ/BrA6MHXZLzSbafpdQxFqcDHZq70TiYkX6NIX28LrRmuEXBM8wv403opPTBGQ/9UY1jazRW049KjENaS+6zqkKGg/8QRo4WgC+mINgH5t6kvomNqHLZDv9ouGLBRJYQmGYLNNfto3ugs9KGvlauep2FM9OkfALumB7nGnMW+OrfUzOM8+rffECfFf9FJpjuabYhP1opIPCev2hHevW/cSFG3jESG5JTAUeMd7b/BS9JTNx8Jy+BvNTmBQZXaum6tfNts3T/z6JIZvYMjFoqw/jQ0VXNUcQ4gCzJSZD7nAitrk3M70t/D7tSvUix929UNIS+wdjBNki7asKEXrRw3NvhYNEQQRF9qXNDOfRiezrB5vSGboSM4JN6Ze3PKMmaNDNnNUw+Yi9iJWekT/Imc41u+EwlONoJxgkSsIAC8H7WLkwazK9jFCurg8TZo1WKlruA1IRnTDd8wLnuEa+Ni/C64tUkb0TtHzO7kuu0eP+QoILMKgy9CQeZVs5NSOlpTyZ/xsCI1eraT6cORPMdc5Hz8IoxfG/hmPOSmATtPVIXIB23L7CI0jrNU/iUUJrUg9maYoLOezCv4VZHaxj5FMLVIcrI31t/muQkdolaOOROKUFZm5fwQaVlW8yEg8SVBbE662Dnv0NFM3IHGVVdmyI2WAR8HsyZMnDv6h267uaUyYpn4jSedHrnKxcGYkHCacM4jUBFlq3shewumLfyLfKuPSiIOUHAonPGnmUj/vHCCSOZuSDz+PYr2jevCS6W5Dy+RD6KmuP8vHkECH0aR+kS6BKa/vEN/Lt5wuvClI+9+cRWhuG8qeqXzeO1nJfPyPwmQEuJ/jqm6Rcstx7BSnf/9sUUwmG8vH4CH+bwg1YTM2Nc9fINx6tOS1I+V4HbOnDUT79z00u21rCil5Q0Ie8lu8a+SvVqC7D+EQ/zlF+3SDcZD823NBLZedb+fh6LcNAJcUwMSgRrc5I955Tmq3N88Y7Rv46dbH89/ZXXxAa2qN8POqGx+VWP4bwn2WJSAlOJxXCMSoxUmPrirbiLQI/1GxscZkfiP2Sc4XAocITOTYu5QN6agQTQd97e0RhSmGsfPfvEefkcYn48pzBgpnLPufAPhN8ZfuvVwxzXrMX+N7ZlA+4hYtOEDS2irjTODJXxrHj/jHolDQpMZduZcYb/BL4UYotmKecoSeRaPiGf0bXymyTh0nBp3zvL3FJflpi/viG5G1xkKW5V8dDQVtVPYOnNXMDqflC2eS3gDHCOXaYNpwhkf1etsA4KHNP8GFYabxNygfJyLW3yiZHX8QOghjKB3u79lqOxPf/DTpsDttxGaymlx9Qm9Wr+E3KR0VIg0vZ5Pgy5D0rZ4by0YBc8HMkonotyftfoIyB77u4LoBNs7xp5QM85bhWbhikdhGdNGIo3wc/S+L7wacx1j4jPcwRSFMHKJpWvsFAivLx1+Ys+Bzl++BnSXw/+NCALWTxdj8FVtFEYsIDFSS9K8qH68XgKK0NQ/k02Wl/JFRDaYn/E/hE1hIRLATVhg/wVKyjKN/ET0NP/9yjX5T3PfDzJL4ffDQwtoXJgpX7pT8HUNJMyjeNTkX5oCV28oChfPIS2S0/T+L7rR1gnznAVcCtPEFG2tA0KR9QSew05QcW/HOUf8IgSwoQuuVJfL+dT+DLKcOVqIrXktEYkJGGSFI+eVcMqBTlg0nYhs9RPoFv2wx5Et23Xir+mpfp71iKWLtqo1ZQC2TkWflTSwegslYU5YOP1VjYlMhR/gmWkQ1+nkSdrZnDjudoYQYTv5Cx3qgVEgIiUd5TSfnChan5SFI+WEkbRqZAjvLJT6QHEJQa5CQZLiwROrzZq0ng263GLGr+ubFRKxSNASMKBT4a9oTOc/oWBomdpHy0XGsJrNKDp3wiLpVkOsmRiKIrfey397oi8EO+2yU6ZERjAHCKXfAV0HklGux93hkjl1QC+0CbxBPukYdjjkSvxpaUt0haKo2E5BWBOdEYBtmHDgNGu5SrXFwLF6T4BIhrqmt4HgtfDNtcvSrJkPj+OVxUv9ENroY/KxoDPMpEJnWPT62himilK/OEUEMNBmAg6Dumn9jWQEvD8cHACnKWhpPS/uqFtMT3r14g8AswX2Y0Bszfjjfx5x7TqWHQXPpzD6PlhnhDvOVLo0F1uKzErdtJSER/q8fbq1vdSy8S+C8JEC/LjVogXzmKhWRpcRgZtPrvGGun0qv6+qyN6jDeSp7yK9aiEg+wYo1INFm0ZAJl5EsTEm8A/KVmlLLykxl6CQJrNSMSD7BWE+DnQrR9NAZpk3vQpm8EVimHJR5hlbI0uJPF2yEag7Tyk7pwCdj1+RGJR1ifD9ZhbQu3fDDd7MMcgHobtfA2rHrJ/q6s0LVy7IQSxO6zO1PCEg+xMwWIOv0eW8JdojFECJpVyr7J7ckKSzzCnix0kFn97S7RGMIEbcPMX3G7EYMSD7EbERErGHvQL53wtGwbjSFC0L5CzB1/H25Y4jv34WJMIgxq2IPazTvN7dnMTlfa9N42GkOYoBmkuVveDvSgxHfuQCeyES6t3u4V/xDS0zvUgHPjaAxXsw/nwE3ec2MvhCS+NfYCuTInqodJktPdzqXeOhpDEtxkgo+IOgK7cWpmzyXu5M2jMSSxTScYMnqwd8fbabsnkUkTmLLgC7lLNAY+6/y7OR+y7sTy5ZZMidDT2H9zMzvblPh9ojGktPiO54g0tMyjuks0hu/Atngp9onGUFzt7xC4TzSG78CqfCnUjiyrTyscjaG82t8ssWw0hm9GqnzZCkdjKK/gN0ssHI3hm6EqX7bC0RjKK/jFEgtFY/hihDYsWpFoDBvq99Wi8+Z/vxqC9xVO2f7vU6FAzv8AFRh8wZgJESIAAAAASUVORK5CYII="/>
  <p:tag name="POWERPOINTLATEX_PIXELSPEREMHEIGHT#43203D205C667261637B5C696E745F7B2D5C44656C74615C7068697D5E7B5C44656C74615C7068697D645C7068695C2C2049285C706869297D7B5C696E745F7B2D5C70692F327D5E7B5C70692F327D645C7068695C2C49285C706869297D" val="59"/>
  <p:tag name="POWERPOINTLATEX_REFCOUNTER#43203D205C667261637B5C696E745F7B2D5C44656C74615C7068697D5E7B5C44656C74615C7068697D645C7068695C2C2049285C706869297D7B5C696E745F7B2D5C70692F327D5E7B5C70692F327D645C7068695C2C49285C706869297D" val="3"/>
  <p:tag name="POWERPOINTLATEX_CACHECONTENT#43203D205C667261637B5C696E745F7B2D5C44656C74615C7068697D5E7B5C44656C74615C7068697D645C7068695C2C2049285C706869297D7B5C696E745F7B2D5C70692F327D5E7B5C70692F327D645C7068695C2C49285C706869297D5C2C5C2C5C2C205C636F6C6F727B626C75657D205C617070726F782037305C25" val="iVBORw0KGgoAAAANSUhEUgAAAjIAAACnCAMAAAA8JkayAAAAY1BMVEX///8AAADw8PDAwMCQkJCAgICgoKDQ0NBwcHAgICAQEBAwMDBgYGBAQEDg4OCwsLBQUFAAAP/AwP9gYP8gIP+wsP+AgP/w8P9AQP8wMP8QEP9QUP9wcP/Q0P+QkP/g4P+goP/UIpTyAAAa3klEQVR4Ae1d60LyMAwd4EBgXEVR1E/e/ym/k3a9p1s3B4J2P3Tr2rRNQ3KadG1R3PA1fljfcOty026QA+Vo1dCq7aThZX71JzkwXoxGDWIx+pNMyZ1u4kA5GjWomUmTBmoim9/9Wg6sFzOomWmsf2UZe5PT/yoHqrKAnpnHur9qsFmxMjn9V3NgvRgXhGZiaiZDmV89/H06t3pAKagZSA53ZSjDceVPp02kRZqPRjxmyVDmT4sH1/mVNEhTVs2sH8p5Vc64cjntL3BgXUGXLEvHANVKpigYNTNdLqpyVFaLVRaavyAfYR8niyUmP5vV0paZuZoPbeCcccIGs9UC0kVQZryMYuOwlpzyezgwkwAXPpil6dTU+OlWo1FlXhSTxYJ0i4Ay48XCkSYrW779vRzAPJqmRgWm0yNjZ7SSKYqJo2ZmUmIK6ZV5dKTp55ikVGJTC0znmnLld+0cwDRaGCQIhgkolVurINSM1jnjeT2Bkl6ZMu7pswhc/Lay1WCktvEy5mCKFMjJEQ5AyUh7hKmRZvzYsTdrS5jK2k1Te2UgbxG610yuLIsar3e9yDIT506HN0ZSZka7l1p4BKXKqJl5LVe1V6bqoWXGk8mmFLbQb+amHzCqHNzuEHUozrLMOMzp+7BlXHWukikKo2bGKn5QB5iUBKXXPiMDCF8PV2LeIDJop7kciX4UcJyjBw+BQ3E62vDZcmoXDmAcjHapCyIe6V6PKjqJAZe5pT0CMnbGxC3FPo1L+HNGIxsrqXzraAQUOTYoBxcR9N1j6fgQNxK9KyLOf5/i1jG4Ttb8kMoB+tH7IkPxSPcy0ck6dw1llqNHN2PaE/A0Z5imjvJgSAE5BdGL8aIByPgU1wuN4xnyOSmJA4AycsJk5Q6UjIhOShWwlYMtoUxle3IsAm230DLcjLdqg6fAVEHBKpB4q/aAYpl9jxZ7+t3SD9crORlB9XsXLJP8fa8Xc1JBAspUo62vjjxS/CM0W2coIyjBMPkFJ2b+z1TmQhlkgO+xV5MZ2n82iVCl13mYDfaSzN4sltAQKLNZLjjr4hHjHh96QBmiQyjcx0CrJkTrQxnQeAwsG9fCnNbAAciHhwXqKQ0jNVJC1jBHy8VqMX/o+3uFmHLC5gOPoNVkRL2Ck8ZJPkNxHVv+E9SWEyIcAKzojggnVTXpOlOy6h8QylSN+DuAMmhEjqRaI9HrFj/c7iJTB5h6VVgUA0IZuIk4HK0aFkAZvHjwtarKnP+ncYBCjj48SCjpw5+EIibLgFBmGsBhUw2wD+fngcB+Q0Ha5P/oPYmM77drZ8X3lv0OCGW2JizGtJqBMsg19/EQUzInxTnAOcfiudWb7y37HRDKBHBYtVD856BMUWz7WGKH7t9+0P6WTmzo9QXTeFqt6CtuDspMytVqsVw5gYCgRaFXBjrS91yrUnGKtxF8V+28v//kg2nzuYa96oF+xiVm5ZPpsgL+9NATXi2qzXQ+2SAuHhMB1isTG/1Gig1yFvY0pwQcIJGJj1KQvXfCbFmjjlXpQxkIDAmtAB7rhqAV45XZ8ui3mSK0nOfc6d2rP1kQEnMNkcG64jrkuF64UAZCshIuQQk8sOgvFuhkAkwrDpa0UuwD+P+kcPCdJpFp8mzwpbqm2ivRoWSsOJGRpdqHEjcbIZQpOJ9SO0WuVNce/d38NMf+lo8liXX4dsXIJfCHgUIY3/pB+1DmnOZANVyAidEXCRRZ3ZTUkZxJfjxweZHBtMxIiQ1lYIZUYFn7UICuWFcbA2WASnyfUgrFla3mshR05ABmL41xvY7k+OykH8wCShvKQHzUdE37UKCFVJpDjoEy0JG+yKRQhFA6lPNDFw5gfCJ2oAuVlrwYbINebK8Mhly79HU4CLl9ORD0GSgTikwSxSwyLQPW+Jo8eT2iko00/Ze0CNSs0LS9MpaN0lCmwIByIsNBmVBkkihmkfGHqMszuMcOUBcabXkJhBhTYw8qXijYoqEM7RpgrJihzUAZ+ozTlS6Sq3aKWWQMW7vfXUNkCISocRSf8apJPaRA2yUNZexRt/vDQJlQZNIoZpGxGdv1Hj9p9jfdlU5TfsywtWQ4ASZ7uq2hDAyXt0pQ0magDBFztUwaxTxjahqutneQmIs7f1GFmWLbUAYDrEbcQBkImLFipvkclMEKZE1A5kyjmP0yhq/d70hk+q7gTa0NVSjJoJUHMsBDUR5rgDWUATxhlQwHZUhkXOyeRtEvldqRnA8cwDrIrj6K7qcaoAqDZ2uvjNAqEAMlSxrKAGcoqOOMEAdl8GmMJzJpFE21ThX5IYUD+E1bOCOlBFSD+8N2C3GnGsDU6Fi58srIsLWxWArKwG5xZknsvmZ8O7pOP5IN86VsYJwi2pAj2ZqFXW9IZJokIKRHThYtAOFrzq0K348uASUixnQr9E6lXHwKykBLGA+OTZ2HMmTa7FxFkUIRndbtcUvnp3YOkMjE1hrwpTFIDULGrgnGcGv7A41D92OpMdb1/llyrQyWzER//3jDqYZg9FMoBnLG9zSnshygkVDDyWbwE3udaqC/3K4qKCmqT60dRthZqhuyRuPH+Jo88h9xqiEQpASKee2vP6pdnklnGGiaULLXqQZY+0DmZrKEQitpQjRT4etihm3U4OYD8FhjKR0rvbRJCJQTZlLeJiHU3PALg3aK+QuDhIGOZiGR4X68sQJ9TzXAut/VXK4xF7fWpGi6HC0x8ZmPtlN+tk/eRn35uJX7jqmFItCv8UXHOprTYxwgkYm949L7n2owMx/kTjwhHU8etxNLiLiKY2n815KNFPPXkjFmJqUTREjKKDNd6lQD7ZXp0JY6a+Sb7AaK+Zvs7ly2SkBkusyxL3WqgfKhWC1LvY3s/BCnmHd+SGUtn0+5Sfi3fuqlTjVQXhm/vqRndn+ZBop5f5kktkYzwS6xsxS+gP4sbeBTDXSAia+2OZXdxSpOMe9i1czO1rcQGQ+LNhS52KkGDcCjoTnqFbdXXpzineyVd9zvVf+c/19H5/H6D5hvdkC/WskMfapBHHiksITbkTNK8T525Dw+7V7fDs9h7/e79zDxqikwMCqK117vxU41aAAe7a1CjnDf3zjFu9j39/P09lUUX28vfvc/T7t/flr9PJ48lOWDNhljPrgbKdyeDP+XdIPALWP7fhFxDC/lMHE3HKcwoWrfd081iAOP9q6IHMHu4lGKd7G7+PF0gsQUxfHtyTVDkJhXliWzR+XvpIOy6MJuCUNeZI5kWHDprnyAnIaXcsle7lSDx2//IvwzDGIUf+YMg7MQgPQRfNrV6mW/O5ytYi+nnZQlK41uJ5j3Lqop/bZnD/M5/a8iS0goe5+LwtcCwkBVKE3RSsdVMvJzV1n4+6catFbemuGmT0o5vT3vXXVh9efr/PLy79NKKL52OyVjr/+eDh8SB+8/Du+sWZpBYObmRzeuYEGw3GTgmAgMkKhj22HhQ7DhOJolF4FDaUnZkUgaAjlwc21+xu6rBEz2Q+cxHXfhpVDK/nX39vLy7miTj92b6uX5qfj697rbHXa7139fL5xZopCP6yepllifYNbnK1rf+z9biE3By8hyJo74xU814CrtkpaiLhUs60L3+3n3ocTs6hk0pEPcfb3vXrUeOhjJOJ6s6j+N9tGpY6gY2rjbvvBVemyhmp2t4z2UGfYZm9vQt4VCoGSGPtWgpf47fn0ORaZWMk+7NyUo5hZKSemgojip9+j/m5VeswP7PI3Co6hoEZSxVINxDqdodTEfFz/VYLCO3R6hl9P7i3OdasPzvFPaBrOj0+5DNh1KyYjMq3HovRh7pfqI5WSMxIhvALoMriI37H/oP/Ya7FSDYZt7U9Tea1lQjXpW0x7LAhXFizI7EZGBWXJAMqjRrj3iCBJFWf1fDQ5lFOX0/zQt5y+55On7pxqkt+Xuckq4opt9PNXeOBgsyy8HkXgSeSIiw5gl+h2zEO5WThXWfeZvvnmqAU/0V6Tu3F68Kpf/m2WXkAWIRwAXyI4xTG9KszBmieZK/FL/O4mjfe9UA5erv+rp6+B0559CtDT3tsAt0O1OBpWUuqFiStwYsyQcssrP6lSB9dU/D2XcFvFPHeKbPIF7Sd0/wU1yeGKChsWL0Q+6N0elKETKp0a8AL9KIMQbuF8k6MGEWxX+VB6aiFlyHTKqVFEO7ZXRlAe9Yb9gGrSG2yCGIHN9HcxsRjXtVQ+2SvH+H980FgbedfQP6MrS5532xnzUYIcxS+TC199peLU8Dhtg8qgP9qi+TBqM4G0SOsJ+7E6vryeSm3fbsFB7DwqnxBr/odRGUUCrOAIGEaq1zqG2UJh5y8jB1ymYLdFeXx08sbH2/Gh6r1MNfrTFvSr/ANIQlubzA1JzchXN3p4CceT31tDHReZZydJLrZJelc/G0BRzWM/ta97ex11CjOc+OtLYyv3upDGMMFEftqJ50/FEnsjxIOfR4i0kLtAyNex5kqJ3rn3D/3YHuxZRmvY47IpYZpPG6z4gM8/ZG059UjZDtHFPONiIkIVb+S682CIFOxSIjFJaL7un/fNTLTEwSyrdkO0RR4o71yB+uJiNNUx9+a4vB07OKBfHdxr4M+mA4/nAr2YxVX05qzCbRKb4+nh9PdclLbP0ua+XRdAKt65xpHG1arx4H49pfr7rw4HP3dkr9ixw8NsroeLgpZf3ycnQKDJWSWOWng+H15NcqCeWPN05lLH6+Itv96GJOAIQy8vDwgEbrKVT9C5RZIxZkgjnnzBX5Pn9M46wgJP3lHAMcSiWddMiKCyBCiCq17MP1w+TKDLaLL3U06Yz2UYSGXZLQa/O/HjXHDg5UCZRy2iz9LVTkQYCOSQysS+jB7ZXpM/yZXHgekKIAIETTkjSMlhGU8+WnupAd1Hs4Q5sEpnoN1z9+moxK98SB3qwsWOMSdWAyZW11qHJ+6tK4P+7EhQEMfVs/vBFO8TFtMwsGyyLgbdw2zvGhKmV414BADLRA/SMYLTfwWdtjbC4RpdG5Il8LBHDFP+22Keen6/Cgd4xJlo0rgedmmpiSrLhfgABqTBLSrVAoGQ2/P2HOAKWcPKut1nUJ5z9MpqDV73pHWMiCXGWQUBvGClAHyAyVjhBdOrdAGa81f3cY87kHiWiX+Ezyeg3ANn7a7Hperf9Y0wYczPo1GC4aRwZguE6ux0xZkkIlH5JIkPuX261TNWw7iHHmDQLr3jTP8aEcJQrMmYZnmi/v0jPMUuhyJCaYZbLTMNPVK7InVwVw4H+MSZIjCcysEx6vVVRYA7u2SXLLNHUyZR+plU59IHb1m/h461KzNLfSdVv+a997h9jIjNkBl0w6Hiw3cFYlOdAHciQ8t1RbkAh9aF2vVyUPmJyrdB6Jc+ovz32T/kvIW6vocO3qH+MiSZMnsiQYjmrNkKkLJWDVGu2RHmwXlzPt97lNAp7Yo9WZpHLuOR32lY1/OT/bXQa95Otukrd/WNMnMgUT7tTrVkwd9ff2sqefJjZkkg4aEeg/lB7TNOmrdwkZFrZ4nMVZqRXsjZIfYoFqIvVA/9lRDrFv5CTFRm472T4++vN+oxfsANTM22IRMJZO/5eDOZZV7BO4lpUA4eWhhyUB/WRzGxJzcSOAIuoK2DIeu+bFrkAzVDrvnCbhdBL4BwnuoCkt9oyHREvsK4ZjngohaaxEm/sdl47qseL+uNOHP2XZaZ1kI4vvgzIIuGWRJT+4S7ypKTPk1h5cXw709M9XTO1frBS8ybsYsV4CO6pTzfXVqx0cFSJaODn2+G8/3c431xr2xpUKfEQh+KI3OqE0bai+X0yB57OXNbz++tTKEpczptKW9S+AKw+VTMnLN4InEo31ebcmJ/kgHbKIMilQqkQmUgg/idbmuu+JgfWzidSzhzaOGU2WzWtg8i4bshrtjXX9RMcWFfwIy7rPYYRJPW2rLKNjuWUMS3FZkoX2JrN0M93t8aByWKJ6fJmVYe0KHbhXLY4cDuXIA6vUM2tdS235yIcmMkpMiRFLBodL1fkZVkgeDEOV8bObZVTNwcTJnb7rYu0NhP9eQ7gFGLhYCHdQuBE7k0ilgNuAlA7YSwQjs6w9dAP9ihFcBX++sFm3n3VwK4C35ItIp5LICsEpwxEplKTJNNtaKcbkZimBWmqvT+0wbiq/lf8h5KRHzHgMwdr2rMgMVj5H3aPlVPGdH08v5UI000fY2AYdv93RlJmll7fiNBjsP5iKkyX3enxUhzMYSel3WOr6k2pQg5OkY1ZAuKktzz4h6VY2R2KP3NYitWau78FdmVWHW+F5rHVjujoyp8ZjZf9Vg7Wi91DM4dqmj72Q2vNZSlFQLD6hCluQFyKd3EkE9eNW0mrEYzbnLXYTzY453MtgbKVV0nMhplIWdmC23FZ0koPrlT8wDZQQaCffEjwNj+WpY1kw4PfTJ0+xbs4+M00/9bu6OduGaS6eZVYzRCcQB04ZSq11rTP3opwGHKGKXpgm2Id8HqgGLnjJVX+wqd4H8dL6ubf2g192+sEBKiBgMSUFhys5DtlzBQl/r1VvMPQMraeUBlbvw+l1Yt+Qe4QW0WwCCjey+bbugc3dUM/2aBBpYwywqvrqIGNt5IKq03raxmMYUAzSLDCms47F3g4r+QDDJOPgQIT6hQLKOajsh3+dHwgPOkXUc69Yu4GAjynDP3a9eXTaH9+6AFliCp9JuhjoJUnzE7tPpTBy8fAsjkl8kMTBwAogr0l6ggCbWJi+/LG7hkL9aRHCk1Ao6lO+Q7C6uiwuoQPPAJCZEq9ggHocgoxFNd5GaHDok4PABS2WMiyM4VuHGAcOmU61eRnHhDKVK4wezUFUAbvl7fisfbaeg+P+MmGIsM3fNlDlfCUKHVAKIO1xz4ctusNoAxePoS61S6S7+McoL1AfWAQyR06ZSIZ05IHhDI4KL6hTgbKCIHt52NuqOiPvCKRYZy/XO8fw8k4ly01bUAosw281HYjGCiD13MfD9lF8n0DBzi3WCS775SJZEtNHhDKBHDYaQMHZYpim2yPHWL5gU5tT9QyvlOmJ/PG02q1BarmoMykxEHMy5UTCAiqCb0y0JQOTLeKxCnit2Lly7fpHKBVvmmrXTynTHoVdk5sTjB/mEyXFfCnh6HwalFtpvPJphrNYyLAemVio99IsUHO7Abn+4ADJDLx8bGzJyoju0hwj4PAZfR5VfpQBgJDoiuAx3oZnzQzXpktj36bKULLec6doLU5geUAJCZRZLSvhqWTlIj1e/V6hfXChTIQEhnglMADGzT5i7tUBUyAacXBklaKqQZZVZz/1xwgkWnyaQzJKLUenWhCyVgTYyNLtQ8lbjZCKFNwnqV2ilypIXv7W2nRHPtaMJCOjtfSCfxh3EEY3/pB+1DmnObAKHABJkZfJFBkddNvHecB+3VNkcHkzEiJDWVghtTOANqHAozFutoYKANU4nuWUihiV5wBGfl3SGHe4garL9d10g9mFxobykB81KRN+1CghVSa0yQGykDsfZFJoQihdCjnhzQOYGQiFiCtfIdcGGzzs7a9MhhyvaJYh4OQ25cDURcDZUKRSaKYRabD4FlZyZOXGpW0ivW4xRocNV1CadsrY9koDWXoEGhOZDgoE4pMEsUsMj1GEUXAN3Zo+lFrKkUgxJgae1DxQsEWDWUQArKsmKHLQBlabupKF8lVO8UsMoatXe6uJzIEQtQ4imM+1OQJUqDtkoYy9qjb/WGgTCgyaRSzyNiMTb/Hj5n9NadTSM2JGbaWDCfAZE+3NZSB4WIX5zBQhoi5WiaNYp4xpQ6dmw8Sk+j8dct1f0JFZoptQxkMsBpxA2UiG9ZwUKaAK08RkM1Ko5j9Mt0HkUqQyKhFm/0o1KVaTzVARWZgFZShKI81wBrKAJ6wSoaDMtQJF8GnUfRLfav7f6cwVkAO453QG+hFeYeKAq+M0CoQAyVLGsoAZyio4xDkoAxheFdk0iiaap0q8kMzB/BrthBGc97Gt2YDvVg2mBodMVdeGRm2NhZLQRnYLTO5sglyUIbiVcbhQ7lhvpQNjFNEG3Ik2+Zt4j2JjPsLTSzoZbM20IudagAPkBYZKBExpluhdyo14grKQEs4H+jryngoQ6ZNZxE3KRTRdd0et3R+auIAiUxslUFTOf9dwqkGGG5tf6Bx6H4slcO63kVLfToNiYn8/vGGexWMfgrFQM78PuVnlgM0Bmog2QyJiSmnGlQK0VYVPMFUq/r0H2FnqW7IGo0f42vyyIvEqYZAkBIo5rW/iWPrZcNPzQKl3sv0x6RTDbD2gczNZAm1VpL4zFT4usBRVCXcfAAeayylY2WYNgmBcsJMytskhFoZfmHQTjF/YZA+vnZOEhnuZ2vnSbhPPNUA635X85WoT9xak6LpcrTExGeO86j4OT/5HPXl2y3uO6YWikC/xhed0MWcpeYAicwAzFAb6AFUKA8vKKtZi1XBbKLHaeKJ6njyuJ1YQmSVar3lv5ZspJi/lmzlKp+BwAH/pkuqdsqoyTMKQ2S6TsW0V6ZL3TJv5JvsBor5m+zuXBYlIDKpA3v5Uw2UD6VHXyI7P8Qp5p0fenBZiQxjPhhqVzjVQHllmNrbk9j9ZRoo5v1l2nnK54BdYucnfm5MWt3Lds4GG+ihNLwwCtX4tGLPOsAUy9CUzu5iFaeYd7FqYmbjO8iBh0LZ7Fc51aABeLCNchO5vfLiFPNeeS730p8AV5PQ71VONYgDj5QOcTtyRinmHTlTWMrmwXkVSVBGRnwue6pBA/Bg2+4nhvv+xinmfX997rU9w/MlHSCYCZsFCWJ1pYtY6Mm4Si57qkEceLR1p34f7C4epZh3F09kqc5G5kgGBJcuRn3AEd3BpZ2xFz7V4NFG1LqtXW78MwxiFPMZBl24KvJS+FpAGExrUsBvXcGlTzXo3I+gQD4pJWDJUAmYMYuf9LbLwoeLn2owQO+qBGSWz2Pqw+jZYkvmpowsZOJJXuVUA77q9NQUpWnAWTrdnHOGoPFqMbehbxtTrnOqQVsr8vuf4wDOz9Ix5aRWXOVUg6SW5Ez3wYHrnGpwH7zIrUziwHVONUhqSs50JxzQO+U5CHPgUw3uhBe5md/gwLCnGnyjIbnonXBg4FMN7qTXuZnf4MDApxp8oyW56J1wYOBTDe6k17mZ/Tkw0KkG/RuQS94bBwY51eDeOp3b+x0OpK0b/k4Nuewv44D21fyyft1Dd/4DwdTfbP/ud1AAAAAASUVORK5CYII="/>
  <p:tag name="POWERPOINTLATEX_PIXELSPEREMHEIGHT#43203D205C667261637B5C696E745F7B2D5C44656C74615C7068697D5E7B5C44656C74615C7068697D645C7068695C2C2049285C706869297D7B5C696E745F7B2D5C70692F327D5E7B5C70692F327D645C7068695C2C49285C706869297D5C2C5C2C5C2C205C636F6C6F727B626C75657D205C617070726F782037305C25" val="59"/>
  <p:tag name="POWERPOINTLATEX_CACHECONTENT#43203D205C667261637B5C696E745F7B2D5C44656C74615C7068697D5E7B5C44656C74615C7068697D645C7068695C2C2049285C706869297D7B5C696E745F7B2D5C70692F327D5E7B5C70692F327D645C7068695C2C49285C706869297D5C2C5C2C5C2C205C636F6C6F727B626C756576696F6C65747D205C617070726F782037305C25" val="iVBORw0KGgoAAAANSUhEUgAAAjIAAACnCAMAAAA8JkayAAAAM1BMVEX///8AAADw8PDAwMCQkJCAgICgoKDQ0NBwcHAgICAQEBAwMDBgYGBAQEDg4OCwsLBQUFBw4kylAAAadklEQVR4Ae1dbcOqIAwtzV58qf7/r71nIDBgKPpY2Y2+pAgDxtwOG8LhsONfdbrvuHWlaTvkQHMcJlr1rCcelkc/yYGqPR4nxOL4k0wpnZ7iQHM8TqiZekoDTZEtz/5bDtzbC9TMOdW/pkk9Kem/yoG+OUDP3FLdHyZsVqpMSf+vOXBvqwOhmZSaKVDmvx7+NZ0bTigFNQPJkX4Fykhc+em0Wluk2/EoY5YCZX5aPKTOD9ognUU1cz81t765SOVK2i9w4N5Dl3SNZ4BGJXM4CGrm3LV9c2z6dihC8wvyEfexbjtMfh5Dx2XmZuZDDzhnvLDBZWghXQRlqi6JjeNaSsr/w4GLBrjwwXSuU2fnpxuOx949ONRtS7pFQZmqbT1pYtnK5f/LAcyjaWp0wHT66OyMVTKHQ+2pmYuWmIP2ylw9afock4xKnGqB69xUrvJsngOYRiuDBMFwAaXmyQpCzVidU93GCZT2yjRpTx8j8PLLnqvBRG1Vl3IwJQqU5AQHoGS0PcLUyDK+8uzNnQlTM7ppRq8M5C1B953JPbOo6XrvbZGZNHcWPHGScnHavbHCoyj1Ts3cRrkavTL9Ci1T1fWjUbYwbOZjHTDqPdzuEfUoXorMeMxZe/MUXHW+kjkcnJqpTPxgDDAZCcqv/UIGEL4eqcRtQmTQTvfzJPqq4LhEDx4Cj+L5+JCzldQlHMA4OO0yFkQ80v9dTXQSA65za3sEZOyNiV9KvKsa+HOOR46VTL57MgKKHA+Ug4sI+u7aeD7Eh0bvhoj3H1J8egbXy1pucjlAL30oMhSP9H8uOjnmHqFMd7z6GfPugKclw3T2lIdACsgpil5U7QSQCSneW4vjBfIlKYsDgDJ6wsRyR0pGRSe1CnjqwdZQpueeHEZg7hJaRprx9nPwFJgqKthHEs9qjyg2xffI2LPukl7coGR9hOoPfrBM+v2+tzdSQQrK9MdnqI4CUvItNNtiKKMowTCFBWs3/xcq86EMMsD3uKrJAu2fTSJUGXQeZkP8aWY/2g4aAmUeXStZl4CYdHtaAWWIDqHwEAMNU4g2hDKgcY0sm9TCkjbBAchHgAXGKY0gNVpC7jBHXTu0t9Pa9xViKglbCDyiVpMRDQrWk5N8geI9tfwnqq0kJDgAWLEcEdZ9Xy+dKbH6N4Qy/ST+jqAMGlEiqWwkVl3ixV0uMmOAaVWFh8OGUAZuIglHm4ZFUAYPTqFWNZnLfx4HKOQYwoOMkiH8ySjismwIZc4RHHbVAPtIfh4I7B8UJCf/o9ckMqHfbp4Vf1v2uyGUebqwmNBqAcog1y3EQ0LJkpTmgOQcS+c2T/627HdDKBPBYdNC9S9BmcPhucYSe3R/+8b6WxaxYdUXTNW5H+grbgnK1M0wtN3gBQKiFsVeGejI0HNtSqUp7iP4btr5ff/kg5nzuca9WoF+qgaz8vrc9cCfAXrCo7Z/nG/1A3HxlAiIXpnU6E9SnJCzuKclJeIAiUx6lKLsqxMu3Yg6hiaEMhAYEloFPO4TQSvBK/OU0e80RWi5wLmzulc/WRAS8w6RwbriMeR4b30oAyEZlEtQAw8s+ksFOoUA0yDBklmKawD/TwqH3GkSmSnPhlxqaSpfiQ4lw+JETpZGH0rabMRQ5iD5lOYpSqWW9uh389Mc+08+lizW4dsVJ5fAHw4KYXzHG+tDuUmaA9VIASZBX2RQFHVTVkdKJv3xwOtFBtMyJyUcysAMmcCy9aEAXYmuNgHKAJWEPqUcigNXc0UKFnIAs5fJuN5CcnJ20g9uASWHMhAfM12zPhRoIZPmkROgDHRkKDI5FCGUHuVys4QDGJ+EHVhCZSYvBtuhF+6VwZBbl74NByF3KAeKvgBlYpHJolhEZmbAJh+TJ29FVHKSZviQFoG6FZrcK8NslIUyBwyoJDISlIlFJotiEZlwiJbcg3viAC2hMZeXQIgzNXxQ8cDAFgtlaNcAZ8UcbQHK0GecvnSRXM1TLCLj2Lr86h0iQyDEjKP6jNdM6iEF1i5ZKMNHnfdHgDKxyORRLCLDGbv0Gq+0+E4vpTOVHzNsKxlegIlPty2UgeEKVglq2gKUIWK+lsmjWGZMU8M19wwS83LnL6pwU2wOZTDAZsQdlIGAOSvmmi9BGaxAtgR0zjyKxS/j+Lr8ikRm7Qre3NpQhZEMWnmgAzwU5WEDbKEM4ImoZCQoQyLjY/c8imGp3I6UfOAA1kEu9VEsP9UAVTg8O3pllFaBGBhZslAGOMNAHW+EJCiDT2MCkcmj6Kr1qig3ORzAO81wRk4JqAb/xfYLSacawNTYWLnxyuiwtbNYBsrAbklmSe2+5nw7ts4wkg3zZWxgmiLaUCLZloVLL0hkpiQgpkdOFisA8WPJrQrfjy0BJaLG9Kn0Tm9cfAbKQEs4Dw6nLkMZMm081+GQQxGdtu3xS5e7eQ6QyKTWGsilMUgTQiauCcZwW/sDjUPXldYY93H/LL1WBktmku8/nkiqIRr9HIqRnMk9LakiB2gkzHCKGcLEVaca2C+3+x5Kiuoza4cRdtbqhqxRdU2vySP/kaQaIkHKoFjW/oajuuSedIaDphklV51qgLUPZG7qDgqtoQnRxYSvDxdsowY3H4DHHUvpROmlTUKgnDCTCjYJoebGXxjMUyxfGGQMdDILiYz08qYKrD3VAOt+h5teY64u2aTo3B07THxux+dZnu2Tt9H+Qtwqfcc0QxHo1/miUx0t6SkOkMiknknp6081uLgPcutASKv6+qyZEEkVp9LkryUnKZavJVPMzEoniJCVUWd61akG1iuzoC1j1sQ32RMUyzfZy7nMSkBklsyxX3WqgfGhsJblXiZ2fkhTLDs/5LJWzmfcJPLTMPVVpxoYr0xYX9a9uL/MBMWyv0wWW5OZYJfEWYpcwH6WtvGpBjbAJFc7nSruYpWmWHaxmmbn7FOITIBFJ4q87FSDCeAx0RzzSNorL03xS/bKw9bIpn/e/12eVXp5XnqD+eYC9GuVzNanGqSBR07vpR05kxS/Y0fOqj8O3U1wmNU2hJbDmVfkgYExUbx58i871WACeMy3CjnifX/TFL9i399L28FzdO8izADXduiYMhyq6lPTnKxqquTgrsm9+B/+L+0GgVuGizIijvHPOEz8DccpTGja99dTDdLAI7Nn0e7iSYpfsbu4ObCo6nrfDEFi5Pnt5Wr8nXRQFv2wW8KWPzJHOizY+SsfIKfxz7T6dacaXP/8RoRnGKQofuYMg/NCZ3NvpiRwIHDWNO1R3Bu9xry37c/0bl9Otxv994klJGvFiMLXCsJAVRhNMUvLVzL6c1dd+O+nGsxWPpth1yeltN2jNi9e1JP7GfbEaHL1FKNiZGw49ber5nJ9vT1Fs3SBwDDJqnpYECw3MSSiCtclwAAp6X0uWPgQbTiOZulF4FBaulcaSUMgN25uTif7DEz2ofOY1MpHekvZz6AUKIiuwe4pbMwx3nYlKwzs/UQiAY/r6S4ubqOQj6GmGdV3WJ/g1ufncG8+z6VVm4I3ieVMEoGXn2ogVbokLUddei/zEuJ/yquUOhMXuhxbC+lQV3esx7B6iG1jMC4r0tVL4dQK8kQbd/MfvkpPLVTj2RZeQ5lhnzFpFpciFCmZrU81SFX8/em0Jin4jWoB64iMoLhLKCWnNewiEbChY+kjV7DPkyNhOUUVcgxkH/ztAq6iJebj5aca/K03uy7dtE9/UmFOdoGLw+pGLD0bV0dCKTmRYXsSqoVGfkcxgxIkRn0DsGRwfaJb3UH/ib/NTjXYqqE7pPMMVso+zLSHWSCls/UwJ0QGZikwQHTi9FEdQRJ2etgcyoQ1zN/TtFz+ac/S3081mG/D1+bQcMU2vzJnhcB+ML8cWKxdKQmREcwSvcdWTVn6uNjLqcK8TcL1H081ECj+L0lBSGYwczvoCD7gGH8FbCA7zjBZaCuYJZorBQpsZNmXxNH+dqrB/yIeQj+C4MXJIFqaexvwS8UgQdoTb9QNJRpxE8wSaX5Di7KyX/MJNwerP/fS9C43/9fmq+mEy1vPIy2mL+bDCXNP/5UHQS5Ws9ACEp4PZkbrDPYBxMV4aBJmyakjTunQbO2V8ahvdiN+wbQZ9f0QQpB5/LHAvmneIIeAzGPID31koX+wK97Igq4uzVbAX0ewI5gl8vYklMzhum2AybR463/pBdu6jh3Qo1nKsYVTi+QmOiXxZnBKqqVXozboc3I/xkjQRBe7mVixCdLgez5PVVE2wr7fIRkpXvwKlEGYpFfDd7lCalqOX2kVEZsCSZyq2dCnReZhZKkZVdIQw1xCMoyYVNnu0+ber913IKuB9bG1GEaZqKuPYKc9aNWN6QVInGfGSMuMuqTXoncefcMnwfsC0fXtWkbzL/Xkb7rtGfRLFokDvbEZ6mFNONiJEMOtUlly17FhwZhHImOUFqJ/OAJklBiYJZPuyK6IIynFhFpTP2FjDVdfuVrLgeBg9gobLB0H9ZVndcau10wihBru3hJIKskzkZaxonG/DuMHQIRaLGS23w/SCrelcaSqHyZ/thbeqnL9Rw5comF6KBzcDYSKo4dBbf66J+RPiwwr6czS43YbWr1Qj+ZLxoyxvOVydxyonR4wbcN2FeMvwMImg/1nS6coDaVyRMaZJY1wTspckUryvDq2lnKxLw5UUhRQLYLCEigOhKVmYysUnpwpMtYsNaN9Up8Gkci4+TonW67/Iw7YM2F0n/JExpol910wgRwSGU9HMT5FLhz2bMUlaio/zoEVPFxZBAECz7+PVniD7sFfUweW0YyQuLeOuxrqZUpkkt9wGaLL/jm3yjU4sIx9KvfCGJOpwexea+7TrjyTA/92xyUEMe1sHjJBC+88gXNlbFzKJZWrj3JgdYwJUys7h6YeQGQ8NEIwOuzZw4aRICO2NCJP5GNJiEz62+KQerl/CwdWx5hoWmwHnZpKtoU3OdQ6eAazZFQLBMpmPsGDQtEKm8AvLh7G5k+KX4Zz433XGLp1MSaSEA+Ykm3h7YbIsHCCevJ0vj88tZlp0QDF00XHYWeEzGY3F8X7azjx1v/1MSaMuRt0ajM5cLkMQW8EnwU4s6TMmO0oiQyV9tD0+LQPxc6WwqeUkyGmRZ8PMKrlcpoD62NMFBTyadtleCo5XKTnmaVYZEjNCMtlTCTTr6ncfZAD62NMkJhAZGCZWFgHc/BAQTCzpE4Lsd1+0KoB+sAtWj1wtd9F2cz7uOhmVoXso5WvaMX6GJOKI/pNwqAzqAqtwc0UbYHCtQigkIUuejUbfcTkC9l9cJ9c+lV9+u7sI/9PN+ed9a+PMak4YtBUKBaLXiBSTOUgI5stUTFgVzvf0uc/0C7bx8HK0aFq5J22g0o/cvtk78ZHGvC5StfHmCSRoTM6Rs2CuXtgU66B2XFbotsPtZWL6Kk3CTlj3ysnPp/jkFjz3SH1M6YB7Xw8TiTzY4miyOAbNR3+vnfsM37FGUzNfAk4W8cf2+jn3sM6qV+rp/775OrJGNVLR83EjgBubeM+W7yHVpEL0EceWjKEzULoAXBOCBi70TJVfgzpgiMeGqVp9tBNuQ230VFdmfUhCJ4k3UcyiV9MrZpQBjQX4i2JKP0ahwMurVp58aFNcv4yZHbS0BsWwKPAsf1fiJeymgNY6eCbJUq+dLdzfeKbF30Ju3ojHupQHNXoMEb7JT3ZczPl2OL5OfSxKO25H6pt7WiRgefMzAk+g8iptPt+lAa+iwPWKQNHgQmlQmQSgfh3tarU82kO3L34lbem1TllHk/jrYTICJOBT3ei1P9CDtxpK4Nu3GMYQVIKurIfNzrMKeMahPmj9WK61HL1/3Kgbmmfpccwuh8pduH9uDh43/uNLIGv26Ca/5dJpWeMAxc9RYakqHWFVTeQl4UmeVUQekWytLUBJkw2/MHolsv/lQMIfykHC+kWAid6bxK1HPARgdpasEA8uPZZJuUIrsFfn23pd9cO7KrwLdki4rkGskpwmkhkejNJcn2GduKWyz14+9XUgjTTmC/0nZqm7+YfSkavc8eCHzbtaUkMBj8cTwF5lkV3obrtJcK062MMdjPeGzTEScqF6fWHCj1G6y/OwSogCFGnDuZY3hBsVf2Qoy6Pdf5Ns7WG0BSP4mcOSxFa9bVJwK7CquOn0jxc7agODuHMqOqCVR6ZfBgXu8dmDuX9QK1PEK11P0/jRUcysYI+xa84kom1fneXI4Lx23VXK8Sicz7vcUB+lBi1GtWnMXlXNQ2t9OAeH5M/2PPUJOt/BPrJhwRv87VpOJKND35zBUOKX3Hwm2v+3q7odWcGaWyeXkcfnUAdOWV6s9Z0zd6KcBiaWDjnSvLANpMJeD1SjNLxkib/IaT4HcdL2ubv7YK+v/ICAtRAQGJKQ+DRhxWhU8ZNUdLfW6U7DC3D9YTJKMdwzVP800dfYUHpEFtbJKL4LZtv2x7s6oJe2ahB41FR8Op6auARrKTCatPx10VjGNGMElhY03vmAw/vkb6BYQoxUGRCvWIRxXJUtsefhTeEJ8Mixrl38D6awOvtjxS97fYX0pi/P62AMkSVvu4IMdAQCLNXewhl8PAaWTavRLmZ4gAAhbf9AOUdIwj0oTn35VX+VxPjpEcLTURjqk79DMLq6bCxRAg8IkJkSoOCEejyCgkU3fY+Xs5yk8MBAAouFrrIxaAbDxjHTpmcCpJ5NoQyvS/MQZURlMHzbi8e66Ct33CLVzYWGbnh3QpVIlOi1A2hDNYeh3CY1xtBGTw8xbqVFynXaQ7Q1zUhMEjkjp0yiYx5yRtCGXZMhFC3AGWUwPqTQaFgSRI5QCIjOH+lvNd4Mi5ly03bEMrYzcHEugUog3zxZ0Ji4ZIYcUByi0WZdELolElky03eEMpEcNhrgwRlaCOFXHvsESs3mG3mapnQKbOSedW5H55A1RKUqRucWdMNXiAgqib2ykBTejCdFUlTxLvC8pXLfA7QKt+81S6BUya/Cp4TmxPcTvW564E/AwyFR23/ON9w2sNROBvLUBG8MqnRn6Q4IWemqvIvcoBEJvWK+gVyIY9fyr/DQeA6+jw0IZSBwJDoKuCBb9rDhTqWjuCVeUbOYJV7miK0XODcsVWUi0kOQGIyRcb6aibpTT7E+r1xvcK99aGM3fhAAw98w56SGSHANEiwZJZirkGe7NEvPiSRmfJpbMkTsx6daELJsOiDk6XRh5I2GzGUwfERMZKdpyiV2rK3/ystmmO/CwbSbhlWOoE/nDsI4zveWB+Kd049474AZSAykZsgg6Kom1hN5VLmwDtFBpMzJyUcysAMmZ0BrA8FGEt0tQlQBqgkFJkcitgVR+ZJSZ3kAOYt7/pqjfSD24WGQxmIj5m0WR8KtJBJ8zogQBmIfSgyORQhlB7lcpPHAYyMAATyyi7MhcF2rzX3ymDI7YpiGw5C7lAOVH0ClIlFJotiEZmFAzhmJ09ejB3X0ZouhTU4ZrqEjNwrw2yUhTJ0JIQkMhKUiUUmi2IRmekBSz0F38ShSeVfn04gxJkaPqh4YGCLhTIIATEr5moVoAwtN/Wli+RqnmIRGcfWJVfvExkCIWYc1TEfZvIEKbB2yUIZPuq8PwKUiUUmj2IRGc7Y/Gu8zOLbnE8hNydm2FYyvAATn25bKAPDJS7OEaAMEfO1TB7FMmPKHTo/HyQm0/nrl1t+h4rcFJtDGQywGXEHZRIb1khQhk6CNQR0s/IoFr/M8kGkEiQyZtHmOgpjqdlTDVCRG1gDZSjKwwbYQhnAE1HJSFCGOuEj+DyKYak/df93CtN5Lpt4J+wGekneoaLIK6O0CsTAyJKFMsAZBup4BCUoQ8fO+CKTR9FV61VRbqY5gLeZIYzpvJNP3QZ6qWwwNTZibrwyOmztLJaBMrBbbnLFCUpQhuJVzuFDuWG+jA1MU0QbSiSb8zbzmkTGf0MzCwbZ2AZ6qVMN4AGyIgMlosZUH/iBox80OQNloCW8D/RtZTKUIdNms6iLHIroum2PX7rcTXGARCa1ymCqXPgs41QDDLe1P9A4dD0e+HEfd9Eyn05DYhLvP55Ij6LRz6EYyVnYp3IvcoDGwAykmCEzMedUg94g2r6HJ5hqNZ/+I+ysYI6CMtU1vSaPvEiSaogEKYNiWfubObZBNrxqDJQGD/Nvs041wNoHMjd1B7XWkPhcTPiajqJq4OYD8LhjKZ0ow7RJCJQTZlLBJiHUyvgLg3mK5QuD/PHlOUlkpNeW58m4zjzVAOt+h9ug6lOXbFJ0xgFWmPjcjs+zPOcnn6P9hXZL+o5phiLQr/NFZ3SxZBk5QCKzATPMBnoAFcbDC8pm1sIquLhzdetAVKv6+qyZELFSs5fy15KTFMvXkrNclTMQOJCfLEm1ThkzeUZhiMzSqZj1yiypW+dNfJM9QbF8k72cy6oERCZ3YF9/qoHxoazoS2LnhzTFsvPDCi4bkRHMh0DtDacaGK+MUPt8kri/zATFsr/MPE/lHLBL4vwkzI1Jq//jztloAz2UhhfGoJqQVureBphSGabSxV2s0hTLLlZTzJx8BjkIUKiY/S2nGkwAD7FRfqK0V16aYtkrz+de/h3gahb6fcupBmngkdMhaUfOJMWyI2cOS8U8OK8iC8roiM9rTzWYAB5i28PEeN/fNMWy72/Ivbl7eL60AwQzYbcgQa2u9BEL3TlXyWtPNUgDj7nujM+j3cWTFMvu4pkstdnIHOnYcedj1BOO6I5+1hn74lMNrhxR27YuuQjPMEhRLGcYLOGqykvhawVhMK3JAb9jBa8+1WBxP6IC5aSUiCVbJWDGrF7p55KFDy8/1WCD3vUZyKycx7SG0Zf2SeamSSxkkkm+5VQDuer81Byl6cBZPt2S84Kg8dDeOPSdY8p7TjWYa0V5/jkO4PysZbH/t5xq8Dl+lJo358B7TjXYvNmF4Oc48J5TDT7Xv1Lz9hywO+V5CHPjUw22b3ahuDcObHuqwd56V9qzPQc2PtVg+wYWinvjwManGuyte6U923Ng41MNtm9gobgzDmx0qsHOelWa80IObHKqwQvbV0jvjgN564Z31+zSoM9xwPpqPteEn635Hz4QlmTQtrLtAAAAAElFTkSuQmCC"/>
  <p:tag name="POWERPOINTLATEX_PIXELSPEREMHEIGHT#43203D205C667261637B5C696E745F7B2D5C44656C74615C7068697D5E7B5C44656C74615C7068697D645C7068695C2C2049285C706869297D7B5C696E745F7B2D5C70692F327D5E7B5C70692F327D645C7068695C2C49285C706869297D5C2C5C2C5C2C205C636F6C6F727B626C756576696F6C65747D205C617070726F782037305C25" val="59"/>
  <p:tag name="POWERPOINTLATEX_REFCOUNTER#43203D205C667261637B5C696E745F7B2D5C44656C74615C7068697D5E7B5C44656C74615C7068697D645C7068695C2C2049285C706869297D7B5C696E745F7B2D5C70692F327D5E7B5C70692F327D645C7068695C2C49285C706869297D5C2C5C2C5C2C205C636F6C6F727B626C756576696F6C65747D205C617070726F782037305C25" val="3"/>
  <p:tag name="POWERPOINTLATEX_REFCOUNTER#43203D205C667261637B5C696E745F7B2D5C44656C74615C7068697D5E7B5C44656C74615C7068697D645C7068695C2C2049285C706869297D7B5C696E745F7B2D5C70692F327D5E7B5C70692F327D645C7068695C2C49285C706869297D5C2C5C2C5C2C205C636F6C6F727B626C75657D205C617070726F782037305C25" val="5"/>
  <p:tag name="POWERPOINTLATEX_REFCOUNTER#49285C70686929" val="3"/>
  <p:tag name="POWERPOINTLATEX_CACHECONTENT#5C706869" val="iVBORw0KGgoAAAANSUhEUgAAABoAAAAtCAMAAACH64vpAAAAM1BMVEX///8AAACwsLDg4OAgICCgoKBgYGDAwMCAgIBAQEAQEBAwMDDQ0NDw8PBwcHBQUFCQkJBAYxqoAAABG0lEQVQ4Ed2SSZbDIAxEVWYGD7n/aSMBEk78su1FswFXGX0oQfQYm3tIKviflvP6z2MO8SGpEIOuHvP/Q6VcSm0l7193PXKtcQs+bRE+3U02JKAeoGs4zeOPcsjXCPDw5u0VM+4ZYAJGTXauUcB65VFE4e21V5so0Qogvb4AbZH1KneN61rLrVcRyH3TS2rwMJQUzOQwyoq1noUHNgq3eoYa/zNwnpzIUC+gEbHFwD4WqvUD3ixD8aF5k7B0l6H4fNIYJipLUUwaGUTUTxTXmWG7inHliWJHIyAOfpN9HXWcHz3ePTLnzCjHzdZDDQqFhlZQPK4w2zMNmY50Xun7Kalvt1JhzXqrpehqBaiKzRagKbb4Q9SpT9Hg9AaEbAYYtjAMjgAAAABJRU5ErkJggg=="/>
  <p:tag name="POWERPOINTLATEX_PIXELSPEREMHEIGHT#5C706869" val="59"/>
  <p:tag name="POWERPOINTLATEX_CACHECONTENT#325C44656C74615C706869" val="iVBORw0KGgoAAAANSUhEUgAAAFsAAAAtCAMAAAD2k+d3AAAAM1BMVEX///8AAADAwMCAgICwsLDg4ODw8PAQEBAgICCQkJBAQECgoKDQ0NAwMDBgYGBwcHBQUFB9G/e+AAAC20lEQVRYCe2W2ZbjIAxEBcTgeP//r+1iERaL05zOmbfhIXEMFJdCEiEabe9rGhz6Gh3IepNSBz//8j1X2toY83G9QylVzXlYYpplhzUOM9Hmt5XvxTOwR8FXuT/tlhVIm19h1kJQPB5h9SHwY73nafVOP+wOONFzj5mUnkfBhd3WsTRREN9uyfx0LLR6VwbApd2YdjeN+fJ36gE20SC4sNu6wmHvSgse1h8EF3a/lHLCYgNtc+8jPgXsUXBhtxcTNmKp1pRk2xC4tDto37b0DE/YY+DCbvJJIRKpx51PewRc2E2kj1NEVsfvjP0ruDbL4vbFtMEQzu3CNqqujE0fYxyFwx2vddavo5/dtnTILyewP4FD2YdbsHva1RlIiw/vqIhI3yewn8GhtoQyF+22c0ccuVelZYH9BL45Lu4puhFud+xFepykq6psgf0ADukrCuTonmvGDdLVQVbYXXA4wEQ5uheZkFgXVbCWLt32bJ0YR2zxGeXohgP8LuzoaKUbbCJfzeTNQvA2J18uJrgCZVkyrXSLjVyDtihARMDmGyDbTfBEaK9qr7yuYjvsDR+YJsF90eDEznb7Yv/iCcDZqwhBVxUkcXAFjgPIlmS75YK0uY50x20vX4Lj1FIAIoh4A2+l9kiCzQtpm61ZqjxKowN4Tg1os7O33ThwDhO7C+psmm5yK4l78Lys0BYzM3YhTYYxHrBTqDA4/OYJ2W4szps/BDXsTAf8iB0dZ3AcG/vNdsNtdqSUtrzkI3YFjpSLXrHd2Akn19ud+KPJ7dxVHKnVxe/ab/8PLoO7lDvJbkhzLuGxbCla/YF9buw4ymCwMdhtz/vWCQFVaESe9n0xyP9gcNpmZRDZsHvC9cMnS4QQqlq8jvzF+VvjWEB13NW+qGVW19pmd4rcv39ZfV76XuzvQt2ZObq7vd+95Oj+TqU7m6O72/nly1xMvtTpTf9vd+PKv7T75Kp6r/oDUr8RtKXaU4sAAAAASUVORK5CYII="/>
  <p:tag name="POWERPOINTLATEX_PIXELSPEREMHEIGHT#325C44656C74615C706869" val="59"/>
  <p:tag name="POWERPOINTLATEX_REFCOUNTER#325C44656C74615C706869" val="5"/>
  <p:tag name="POWERPOINTLATEX_CACHECONTENT#5C636F6C6F727B626C75657D5C44656C74612064202F2064205C73696D203635205C25205C72696768746172726F77205C44656C74612043202F2043203C20315C25" val="iVBORw0KGgoAAAANSUhEUgAAAmcAAAAzCAMAAADl7F/rAAAAM1BMVEX///8AAP+QkP9QUP/g4P9gYP8QEP/AwP8gIP9AQP+goP8wMP+AgP/Q0P/w8P+wsP9wcP8Fm3pvAAANd0lEQVR4AeVd2WLjIAy0E992nPz/1+4IGxAgrjRNu00eNhgjIQYxiCPdpvmGz/gNOl+hch9ly7r9Fdp/QIfcnB8wBFW+H9ylvfxMU9O17n07r9M9LDS21zDzf8j5RUD/BLhrK3Tmj/fbbVi7punWzbfkNvzOceHbGT7/HqCfAPdyRXeUfECU901grq4dZPGYgFz6xbn7MKh27WvvzpJws/nFdcXVFYOLaeiybRczMe5LqDQKdIlwqO4LOU+A27VtX1LjrVUfwaUe7UNSEBeQSr88r29PIhvbiffZNrSHA768RkFhMbiP6YC3HbZjVKxCp8SALhIWrHs+6wlwezSwhND2beuHVopspvYmWRwXkEoX590w7O+coRb+sGu+RQ/rVs2XfnocRDE+pus7Z80ycMe5bYd+IRRvl2mi777lY+MERwS6VLgYYLHghYPcPAEuRAoJDfUDD92P1ppbO9kHLyUKeGVqHvdtaqd5nlo2F8L3t5F8qhsv13Y91T1Mqln6prvAElDGfOm2N86aReDeyDTrVXs/3JqHHSUWHgnoYmGr5olUt7ZmQifxJ8AljpIaJVqDsiF1RdhcKRAFRNVFmfeh7RVLddfVDDCy33xmnT1Zd9r5XI/ZXPNcUZVfKlQC7gbb3aVKvy7wvLBiAehy4VBdcU6HUMP1s3pwu3akyEAIBgQz0Ee8y84SIpsf72QBQXNZ1qMd9LC622Wk8THeYTvvvEE7H6pZvU4tq/m5UgXg7iCz1Ru7e6RHAqBrhJ9swbg9VgWwBp70PAFuPzcYPIVj/CKFZ3c7QQVtEQWCUqUZcDPdI2i7GfAKBvXPwXVK3cj9bLYgbQlrS+0oLpcH94aGWGbWiqlH7ESqcwOga4S1kspv8OVwXe6wx0LYNPXgYsQ1TWT4hCZdpfCsF0I2LSoK6Je130BfB4doaNtq+XakHQFvcRCBAgSrXVWLf993HlxssQhuRnwhTO4+0FXCT7ayU+5FcBf4WQJcjLimnNDEaGsQINGtEgX0y8rvjm17UXxt+YxDoJVG/Oyds2aTBXcnWmZzujYe6y3TOpPXeEDXCVs1Ymq/pIZfoZ/FwVUjrpjQxGgrYHPWDlGAva9KYovAnjrc56sBxhlqWiWqtsG1CYC+PGvez90tXU3qOw8uYjPReKznwoDZB7pKOGUn4i0E+qmta9/PqsFVI66Y0MRoy2dz3iJRgBeoSIPChDUIKZC7iq9t9BQLfIx3VlTNil6FuIm9dpJZcGmxKO5wN5tQjQd0nbBjmPfQ0aq4TwHj+1lTCe454koJTYq2EEpIxH80RRLwGln8CDqLHH7Lfna1I/Sm99TixF5qxkUgmohsFlx4fctXwkzPFsYiHtB1wky1n+xoK5ktoPz39Bz4WSW454grJTQp2lpivU/2SQKU/8wHuuxE6CiQ/Wyx9Pc4lw9fnjWxXS8FTo415iELLk18kSZtYXjmAV0nbIzyEyOoYNhyG4qBn9WBa0ZcmtD2pZ+viLUxhMKZS5pIkgJ+Swuf/aU1E5P9DKvoM5zbz+NMLCRSkwPTmEgW35jIgkudF6Gz5hGGZy7QlcKRBqkjq4KIM/CzOnDNiEsRGmLE6TIuONaVoi2Pzak9aYFIi7PZFI7QuhL7hpu3NlL5uBriLTvveuLczhhojgRD2bp5gUVr5ZlSOgsuMVLoTpIqyvOArhOWlS7Yz5qcw2G5nDBvNjXgshEXJzTsBR5gzJsUbYXxSkYg1pRcPgGLE8z5ul1gyMyJqR33y9rO89oS69rPGTgv5z7oRd5CsOXLUoYm08Wz4FKAVcGvLtCVwpKph5dJb8K8kM9wzq+CkRJw2YiLEhr2As8x1w1StBVMIzkB1ohuVKffLOdM7sLKgvaSm9t0ONI48PVYe5l6NUXCxa9cdGv78d6fboZZ0/HCsNqynHt0snPks+DipLw81qPjMrupQ+fYVcKOZfRAGxktOyUJCrgZgp9hSVwIrjPiIoQGr9FrtYYiRrd68IuflROwCu7q2GySooNemE4AbNsYGkPD7bmMPfTEwaBziNM95lmXY7PmLeLf1rhUCpfBU6+Pd3lwiw9hlEIP6Dph31x1Ll7uZdK8CZWl4DojTiY02nI2MxQipGBjwWVzjJOcgGkyrabV56Qo8wKJWehIKrvoYye6nmXZyZytK0ACGw/Ndta8T9M8sGtFvOaSNNoojANPMguuujGkx4AnLDy6QFcKu/pKNjJciXBfw3ufAtcbcSKhgZ5tt0nhmcvmis/TAtpAcrPrtuHOobC2X60OXR47gzgJNE/UcvHABgNdnB3trHkEFheH96zekhQczdw+ipTPg0tTkR3DETU22wW6UtiqwaYBkB8y22W8vEpTfSKsR8kkuN6IkwiNho2NCoTwzN9NygroFuBI/HFEUgvUevSwS7tK1C187xyPlt20WuXoAhnSBc1TeDsTi1jMKkql4GhDmory4NL6WR9TpOo63nlA1wkz9aUbGUyEkhk/S4EbjDgKNb0uJ9c3NUq7Z/7Fu6zAqW1ncfwOnnTpYZPGDnWL9XllLKM3YyX2XiSWMMSOOOdcKZjAzciqhLr5Qbc/kh+KohOeVgAuuYrUANca/eQBXSeslTR3LNrFgNiUiCTSfpYENxhxh9fy8w54A6MaaffMu3iXFzjbsTiMBc30Azj92YdwM/yY1Tl1H/scWsZ8EyLhHjsMO2V706JR7GWSL/14NGxsQPQYkqVSzFpJrhKWOnSYkNio9ICuEzZaElWaMmIi6WdJcIURp27/m25Afe5tOyE889g8L6AbMWtSOTJQ0WC4CpNS6CiHbVqcvsnPuN+d7wiRMLq76mZht9NUNLFet5pfwWcl4KZcJbDMB7pK2Lbte/gsCa4w4gJCo1jd9oUQnnlsTovAtIBusg6W9DN2Q9rzR6S4RS7RmdKti9O38bNu4xMY+VlAE3bLCx5tnFOfenKtZelcfFYCLg3iwNCjenPsb6zxga4SNlqQ+Ib4LAmuOOJ8QkO8ZrtcCs+8i3cU4KUFzibfLKnoHIoN18dGP0Q0d7M5QNgWZC6CN9rPsNbhXiv5GYhdkxgW0EbrhS8rTG5BIrfeLAKXdvQjftbzgaPs8YGuEnZb9Or1ZhpcaYcK9lAv2QGPtJ2ChPDMv3hHew9JAd3i0dahs3ba4VYf2c2CJQ/5GcUx5H/Wd1QxP266WqsgpWvE2DbJqgTczK/BlS8Cl+6y2EUWV3CzY/XMDoCuEeaqVfq1+2dJcIWOPsyh3jPwI20jJR2esc0E7+IdLhxmBHSTOza76ryGbqgA+ugGKvqFj3OylGTJz1jH0IzCTKQSltgVC1KW+jzrZ7nzgDJwvSBDG4XvVZOvyQuArhE2WmziNecBSl8a3MiI8wgNXWabjG4m+uhYn/psTn6WFDAttVGfyaJEcOWCv0XwZ71eXW1T3IlfdKrfb59Fye1c7YzYX+JnHFlun0mXgUs/6XYapOWFQ7cA6Bphrdf5fsH5ptKXBjc64o6wRxMaYiYTNOvwDD/t1p+QzTMCWvC5b/QL24mgXlLG7e51Xphgp25VESP2hs5oTe13r6B5kU7k7msUgquOztxlt6pXX4BgRoRAVwgzPW7yi/c1DmVpcKMjziU0hEzGzzBNqW65WsJyL95RvRkBt53VTyA0y1QIF8/h0PNwntzPFqIqXPoB3ZnXG6fHYmuy988KwcVZMNY8gas/hPOwEOgK4UTDvnL/7FCbBhd/ZS6+2Y35UfcgOk13RQ+eoDT7CwLexTuqOC1wmPb8v1hZmm4BX2su6PgREMx0ozOH2NWVYDN02JCpMMo9aAwFS8GFJO3m2OmBVHWzezKi1AtAlwsrDdF/Src5aH1ocLPaMuBSCJ3+nDp7PVP1PVSSnzEO8O6rq9qTAta+J1OI8c9uoQ0ss2luDxfwJwZ1CV3Fw/qmypqMH7IhowsXfPs7poFIMbiQvIHRZsOvdClMj2uuVgK6WJgrktJlvw/A7GFwY1rS4KrNi7SfnVPSuYIfV0xN6jccN00iqExk82PJLwswA59MIuafMW93IHwe+y+4WA6vo2zObVTJ6P+ps0UPnWZzqaTQJPd+TihUDi7J0sBor8ffo1qwjrU+xzRLQBcLMz2RZHqbo8PM9zjGzvxAmluYAVftH6T9zBxF47cB83TciFNJQyJ0w5FfXdWNiAvoEl/5VpjAdP236E5dJvu8A2KqQAjkTqN0/n6Q9R4c7hipVCLW6VqmBlySUb+dVJ0xRH5BGQG6TFiblfxO/X7THzds9nwtuOzuqfNDj+jAjgkkm1r8cr/zv61pxCLZDx1qmoIIitS9tX3lm3H2dS5V83v0nK7z/Q1N2hSniQJRoFXpjLCoMcykbQ69yxC+jeS8Hlypolw8LMm8Ow9UwHn+qP62Tst4YX/X7t1WVdb3HqDTf19DMvk94KIWqfJflheeFJKBy3WuvVD6c+36vUC/Bdw0m/9ct/y5mj8c6EnaT/lznfwLGvTZQGe3kX5BD/0JEz4caP/i3Z/o09/YiA8H2ruv/ht76G/Y9NlAfzibv8+FPxxo87+uvA/xz6zpw4EOL959pht8e6s/G+ix/pDi23vkT1bw6UB7f+juT/bxr2jUfwz0P+hPX/O5uHsxAAAAAElFTkSuQmCC"/>
  <p:tag name="POWERPOINTLATEX_PIXELSPEREMHEIGHT#5C636F6C6F727B626C75657D5C44656C74612064202F2064205C73696D203635205C25205C72696768746172726F77205C44656C74612043202F2043203C20315C25" val="59"/>
  <p:tag name="POWERPOINTLATEX_REFCOUNTER#5C636F6C6F727B626C75657D5C44656C74612064202F2064205C73696D203635205C25205C72696768746172726F77205C44656C74612043202F2043203C20315C25" val="5"/>
  <p:tag name="POWERPOINTLATEX_CACHECONTENT#5C44656C74612078202F2064205C73696D203130205C25205C72696768746172726F77205C44656C74612043202F2043205C73696D20325C25" val="iVBORw0KGgoAAAANSUhEUgAAAmoAAAAzCAMAAAAQEtRbAAAAM1BMVEX///8AAACQkJBQUFDg4OBgYGAQEBDAwMAgICBAQECgoKAwMDCAgIDQ0NDw8PBwcHCwsLB+5QipAAANRElEQVR4Ae1c15arOgyFhF7z/197t1zlBjbkZGbWTR4GxliyvK3mAlX1b379v2F7m+vWxyVrttusf4RBvDc/IkpV/Qi4U/34oe4eNru19TgPr7BOXz/Dwj9Q8ptw/iFw5zoynj8+dGs3N1XVzIsvydr9TtPw5Qz+/0U4XwD38cRw3Pw1dRfnABf7Wn7K4W1dJ7q2za0bLqFpY1ze95fmw7v1j2V5mAi5TaEwSZwRy06JQ3Z3Si6A29R1e6dJQbvXe4zHWotfQg1jFG8ta2vlzvp64OO2dLXUwbe2FmeWC++6DxKsulukXcyRYUnhnEUcF/Bq6QVwW/Twtlsb6jUm8rYsbVe/Py16uE5KNN1McAmOFBhl3bHx0Q679Bf9Pjw/GD7z4O3Huu7aicRfH8NA17bm1qHQjeKcS6x4XLn0y7K8NJiCwQVwQXLfra31kOwAQHxzAG3m2kQZ3Szgnpfl6XivvZ7146mtmgckgecYH83yufCZBe9KklnF2tpurXZrJ7oTUMMIztnElk3h3YYoIH4DM/EL4JLXifWqSJyEXxc8wN/xNUWMI5Ub6rivaui4KGqe9Wg83mA1auMxHGHdMdBII28ryoF3wQC4E5d2nqB8oRARnPOJQ3Z5JX03TsBrJdwHA3w5uE3dU44QSQvy5JC1on5dPsK48mEu4RrUbfpln8kyfFVr61krmL3d+AB2+jmYzt7ABu28ryAD3g0ubfaMcUuMSYBzCfHFXvUmKG2EvXK+F8BtxwoGdNPMXzZSBf15vDFVgwV3z+kVqBpKjLVtnZ6h9FzVRlOhWg6kDcS/WXAO74rxM3ZiWqMxsRFVFwc4lxBrJoXXrbPpj9A1aRXl4MLqqiphQvkytUbxQ5rnG1O1RugLemk1SzTInHkFTVLhMYEG3KznQ0Kh31VyDi+WXSKaVsFpRIK8j3MR8cU+wVjsj6CX/5eDKxjddmtdBBYt37tTtaoKVA3yW8tD6qzSgQQaHwyf1Sm85CcGFts1atUYS9U8nMuIDeuim62z4QCEFEKFoRaDK6zutlsL/DrrzDtTNcU2UDX0n+MBNMTgoWmbbJts6Hb4fKllL9bJ1O05vMjTHNkNpz2SPvs4FxEbzmU3yE06FsnNJKQYXOUdb7o136/zzrwzVVN8fVWjYMMdAzRPbpJp90Z0tSIGRDfD5zOSRCnm/uUUXhq56No30gA2wIqvh3MZsS9b5v/UCItZlCfLCFoIrrK6m24NQ81H2u3DO1M1xdlXNeo+bxTGLocPCx+6fNUrbPfD5yPib3Qz7vUUXuh9zafGjHxh46uKPZzLiBnroluhajZmEPYS1EJwldVV9yah09FuwPtTtSBXAxrOEhTW5yUak11m2VUydzt8xpdR46N3Ci9FQBvjHSaL0yXxyMO5jNhhXvAPLUEzUaxXKwPXWN2RW+vbcZSLxNtjHPfI2mcsomxTOz5hDDC9t62qaYB8rwbMjfeiOmSIsu6gj5tsasuz6e6GTzDOPVxxCi91JOHUqj1c6XRxLiSWgFz427d8zAlbZRxF4BqrS7u1bRynfhqwUVKt2ETslyGwQs+vU2+wkzE8+gn7xf8gVQu8WlrVXloHF5UQjYnMqGgIJs31hOoUXvJLoUaluHo4lxGnmJaWIx/SxloCLrO6lFtb5ewDR1eahvaAcRguyCHC3AULixLBEZuSfB2itGPx+r5XQ4wOvJpK/VUiPak10kd8YSHeTLrU2HO6Cp6cwkvJlh63Q07yoYtzIXEG/5wqUHcbTgvAZVaXcGvbrKZBY92ONKsj/2lzRClcEE+wsKhstemOU7Wm7yMBGWy39DwjXFeDTIGqaSGXuu1frdI0hE9dnoNrss4rGfY4ySm82FC348Yp4/cuzoXEnOU11AUHdxMjG1zH6uJubdfRcqw7MZrw2n5yERzWg6bp6V4Fp5ZO1V60HlgPsWWq9iiu+F7tSNWqZkcKoIBm4XNN6DgfkvQ9TpGnH6on5/CWbdJ4OJcRM2mvoi5YoFXe81xwHauLurXGTD2gYmK8pi44p+/6dTgkKJBZuYIXTB7hp4Nc4mdPCxhERt4hU6puilSNEdvw+RqGsfMO5rKKp7fo45EtCPpTeMXxIm0Fp00i6+VNFhJb9pdRJxYYTt/TaM5H4HpWF3NreoVAPItHunA+Bs9utesgVaM+P3HCDCFWz2m02GBqWdhCfXdR1Wz4lEnGI9zk1i2cXqFr9qxStPY5vNQNa5RRJrzQjZ+FxIbRddTBgpYTjBcxLMXNIbie1cXcGr0CIhmlkwr/sB6Zm32hJZ2qIervMiGbUIkbLFrcQuVTktDloqqZ8Lmoaeh05DpZe7Fb6BrfrwmrnMNLea+z9BwyYSUezmXEhs8N1EW8SmkatmzVHD8CbmB1civVG3MlIySMP6hwWNTdWIHZ2OwsvaqGoz4mdmzwfa6PWA7T92uqZjw8kh416TBJnBkKcYPXQTJ+MJAEPTHJgJe0xSS1rgSR/zycy4g1vzuo0wn0pKYdghtYnfQWwVKGkBL6YxRDi62u3mE9dIZpZXpVbXL8FuoZDwq+W2eSRK818e8lVYNgavbZGgH76EiL2EQeJ+OXMkB5pMMVXvDVcQKPSFtSfjUMUx7OZcRakDuoQ96kph2CG7G6Cl6Q64mWD1dMPBhG7EFw2N2dDadTtVF7FskMZJ0JuwhOeubLmzL3vqpBbGfIaBhMZX3z1AqGpSHT0hDt1Ru8Wg68R9oSCObFz0M9DYg1BtUd1KfgqLBhi4UGZXMxcCNOLe3WkH+l3Izn1+FkuVamUzUv7FZ0yE+9jooD6KnWZOciqua4J1pysjDIO7sUBq02i2t23uPXP/v/JFfLgZes0jER26Y5HGCKfJyLiA2XG6j3sQOcivEhuFGrS7o19CsVKbzDenR0zupJOlVbrWdR4tLR5XreF3qhMemoZV1f1Xwv5ns5UMHDa1cGRVRNVtXDzTNN+enNyQw0C15a70+oWhukKz7ORcS6OzdQx5vsyVX1Y3AT61YinTA2ryUkVxX0XT70D+tVgM+uU6RTtd56Ft3KRs5I/E40LZiBkoVrLnSFqvmW8bRS4amp3CeG2lRI3EDT/BacmnnwwpHbGRSnX621quIA56qA2LC+jnrDNG3zE8lDcCNtSnkwDhFLY6ma93K/d1gPJxD5IplO1dhpbNXtJpb79agP9E+XVn2vRusrvPsYBc8yrIcXimixv6hqJ7sFmfC6yYYRCksB2gObsgBnL1MxFWPE5uFl1LeZ+TS8Uuv8jsFNWJ3K1ny3xlM1rx3fr5OqWZww5qQCdtPBihjNx9F+4gtVlhB3vqpR1LaNijdAXGfPPPxbVI2D60im/smEl0wkNv+J7MoFOGM1JZvYingRdUfTqsWV+RjcpNXJbE2b+vaQ59QQoExQZO+4oQehX8eoG03VqZqnnrbnF+8CVYOALOnC6T3P7piHr2hb1rT7Mv0yRTk3Jyc7MuGlhSqzxMea1cdQWFGIcwEx43PxVh9XkOTi3IXldAxu0upctwa1EQqMwdGK/NJqKJtyD+tRGRIuo2qIxmIon8zlWBGv3wWqhhd0WXaDAeThlAyCr6xgEmGM2zPQTJHOzqtlwovJCjKTQNl3Fqu0QCHOBcSayeWrq2mbi+4xuPiKXXo1HEFPZWuUbZN7aIZOq9rmZuzeYT3qC/y6VstWqarzDYPL/WWEgapBmWx2BgmYiwOZ4+HFRp4xhmtG4O5GMsHkbSa8VJmWeFwP3IzuvolgGcE5n1hwuPPn0e1MXfB1Ac7sBFzK/Y9/Yiwwf6Rj0tv80gfyzfE11Zh32F2U4jsG8mnbQgxSu2uuQzURu0Aw/7yl3TPB5NBzC7vnOQZDfM0I/NVUX8RMeAXZCr82GidLp5e1oXKuMZzxPI+YM7pyTx7H+bEAQlHMdcsuuOQUTn4iTGJ7SGjaTueCaEr3Yh/LEUJH/bpcB+hnuBahoiuPXlf6ymgamNcuh3IkU7ODtNfy1Vh8pMhzC73/KTUseyuWi+tRWENHt+5pnqBmLrySkI4110/5sasJE1vbI8Y4hjM9ziJmfK7cht3hOdQJuGJJ4UTXRLKzjt04ivMLsLZ57J5uCoRgGdUivFcwDnL6IG49qiv91TR+v00kRJIZ+egVkSEf8tda9CeztvQOjm4wdk0NvKqbDa+q38hvFWFAujYOVQJnoj8nVq1cvtD6uPtj6ckbwWUfcO57dwEBsifNmx1xzVm8uAyDSxh+yo+e7+E64dqJTxf46YDLLf1fwdvtaSbOk/UFDy08m1Os/0niLCqcEGsm/+T6fnATYp6kxwmqzxbDI4QxaZ2HqX/46cBnBSto7dfi/DFw0VABXj9VNdxOJEmm59iGKvhTMh63+4tx/hS4x379GL7v03wEvjjjEBvLyvOR+9YsROCL89nyUiGg3+oJBL44By8VJJD6Ft9EwD8UeZPdXyT3Drv/xS78CZm/OH/9+mcU9YszDsDEdus+A///qZUvzjhw/FfWpf62Yn5x7sP9nr89pL9U+i/O2ACNbw3/0hH7u2L9ZZz/A72QYKmTX8MiAAAAAElFTkSuQmCC"/>
  <p:tag name="POWERPOINTLATEX_PIXELSPEREMHEIGHT#5C44656C74612078202F2064205C73696D203130205C25205C72696768746172726F77205C44656C74612043202F2043205C73696D20325C25" val="59"/>
  <p:tag name="POWERPOINTLATEX_REFCOUNTER#5C44656C74612078202F2064205C73696D203130205C25205C72696768746172726F77205C44656C74612043202F2043205C73696D20325C25" val="3"/>
  <p:tag name="POWERPOINTLATEX_CACHECONTENT#5C636F6C6F727B626C75657D5C44656C74612078202F2064205C73696D203130205C25205C72696768746172726F77205C44656C74612043202F2043205C73696D20325C25" val="iVBORw0KGgoAAAANSUhEUgAAAmoAAAAzCAMAAAAQEtRbAAAAM1BMVEX///8AAP+QkP9QUP/g4P9gYP8QEP/AwP8gIP9AQP+goP8wMP+AgP/Q0P/w8P9wcP+wsP+nM80OAAANRElEQVR4Ae1c15arOgyFhF7z/197t1zlBjbkZGbWTR4GxliyvK3mAlX1b379v2F7m+vWxyVrttusf4RBvDc/IkpV/Qi4U/34oe4eNru19TgPr7BOXz/Dwj9Q8ptw/iFw5zoynj8+dGs3N1XVzIsvydr9TtPw5Qz+/0U4XwD38cRw3Pw1dRfnABf7Wn7K4W1dJ7q2za0bLqFpY1ze95fmw7v1j2V5mAi5TaEwSZwRy06JQ3Z3Si6A29R1e6dJQbvXe4zHWotfQg1jFG8ta2vlzvp64OO2dLXUwbe2FmeWC++6DxKsulukXcyRYUnhnEUcF/Bq6QVwW/Twtlsb6jUm8rYsbVe/Py16uE5KNN1McAmOFBhl3bHx0Q679Bf9Pjw/GD7z4O3Huu7aicRfH8NA17bm1qHQjeKcS6x4XLn0y7K8NJiCwQVwQXLfra31kOwAQHxzAG3m2kQZ3Szgnpfl6XivvZ7146mtmgckgecYH83yufCZBe9KklnF2tpurXZrJ7oTUMMIztnElk3h3YYoIH4DM/EL4JLXifWqSJyEXxc8wN/xNUWMI5Ub6rivaui4KGqe9Wg83mA1auMxHGHdMdBII28ryoF3wQC4E5d2nqB8oRARnPOJQ3Z5JX03TsBrJdwHA3w5uE3dU44QSQvy5JC1on5dPsK48mEu4RrUbfpln8kyfFVr61krmL3d+AB2+jmYzt7ABu28ryAD3g0ubfaMcUuMSYBzCfHFXvUmKG2EvXK+F8BtxwoGdNPMXzZSBf15vDFVgwV3z+kVqBpKjLVtnZ6h9FzVRlOhWg6kDcS/WXAO74rxM3ZiWqMxsRFVFwc4lxBrJoXXrbPpj9A1aRXl4MLqqiphQvkytUbxQ5rnG1O1RugLemk1SzTInHkFTVLhMYEG3KznQ0Kh31VyDi+WXSKaVsFpRIK8j3MR8cU+wVjsj6CX/5eDKxjddmtdBBYt37tTtaoKVA3yW8tD6qzSgQQaHwyf1Sm85CcGFts1atUYS9U8nMuIDeuim62z4QCEFEKFoRaDK6zutlsL/DrrzDtTNcU2UDX0n+MBNMTgoWmbbJts6Hb4fKllL9bJ1O05vMjTHNkNpz2SPvs4FxEbzmU3yE06FsnNJKQYXOUdb7o136/zzrwzVVN8fVWjYMMdAzRPbpJp90Z0tSIGRDfD5zOSRCnm/uUUXhq56No30gA2wIqvh3MZsS9b5v/UCItZlCfLCFoIrrK6m24NQ81H2u3DO1M1xdlXNeo+bxTGLocPCx+6fNUrbPfD5yPib3Qz7vUUXuh9zafGjHxh46uKPZzLiBnroluhajZmEPYS1EJwldVV9yah09FuwPtTtSBXAxrOEhTW5yUak11m2VUydzt8xpdR46N3Ci9FQBvjHSaL0yXxyMO5jNhhXvAPLUEzUaxXKwPXWN2RW+vbcZSLxNtjHPfI2mcsomxTOz5hDDC9t62qaYB8rwbMjfeiOmSIsu6gj5tsasuz6e6GTzDOPVxxCi91JOHUqj1c6XRxLiSWgFz427d8zAlbZRxF4BqrS7u1bRynfhqwUVKt2ETslyGwQs+vU2+wkzE8+gn7xf8gVQu8WlrVXloHF5UQjYnMqGgIJs31hOoUXvJLoUaluHo4lxGnmJaWIx/SxloCLrO6lFtb5ewDR1eahvaAcRguyCHC3AULixLBEZuSfB2itGPx+r5XQ4wOvJpK/VUiPak10kd8YSHeTLrU2HO6Cp6cwkvJlh63Q07yoYtzIXEG/5wqUHcbTgvAZVaXcGvbrKZBY92ONKsj/2lzRClcEE+wsKhstemOU7Wm7yMBGWy39DwjXFeDTIGqaSGXuu1frdI0hE9dnoNrss4rGfY4ySm82FC348Yp4/cuzoXEnOU11AUHdxMjG1zH6uJubdfRcqw7MZrw2n5yERzWg6bp6V4Fp5ZO1V60HlgPsWWq9iiu+F7tSNWqZkcKoIBm4XNN6DgfkvQ9TpGnH6on5/CWbdJ4OJcRM2mvoi5YoFXe81xwHauLurXGTD2gYmK8pi44p+/6dTgkKJBZuYIXTB7hp4Nc4mdPCxhERt4hU6puilSNEdvw+RqGsfMO5rKKp7fo45EtCPpTeMXxIm0Fp00i6+VNFhJb9pdRJxYYTt/TaM5H4HpWF3NreoVAPItHunA+Bs9utesgVaM+P3HCDCFWz2m02GBqWdhCfXdR1Wz4lEnGI9zk1i2cXqFr9qxStPY5vNQNa5RRJrzQjZ+FxIbRddTBgpYTjBcxLMXNIbie1cXcGr0CIhmlkwr/sB6Zm32hJZ2qIervMiGbUIkbLFrcQuVTktDloqqZ8Lmoaeh05DpZe7Fb6BrfrwmrnMNLea+z9BwyYSUezmXEhs8N1EW8SmkatmzVHD8CbmB1civVG3MlIySMP6hwWNTdWIHZ2OwsvaqGoz4mdmzwfa6PWA7T92uqZjw8kh416TBJnBkKcYPXQTJ+MJAEPTHJgJe0xSS1rgSR/zycy4g1vzuo0wn0pKYdghtYnfQWwVKGkBL6YxRDi62u3mE9dIZpZXpVbXL8FuoZDwq+W2eSRK818e8lVYNgavbZGgH76EiL2EQeJ+OXMkB5pMMVXvDVcQKPSFtSfjUMUx7OZcRakDuoQ96kph2CG7G6Cl6Q64mWD1dMPBhG7EFw2N2dDadTtVF7FskMZJ0JuwhOeubLmzL3vqpBbGfIaBhMZX3z1AqGpSHT0hDt1Ru8Wg68R9oSCObFz0M9DYg1BtUd1KfgqLBhi4UGZXMxcCNOLe3WkH+l3Izn1+FkuVamUzUv7FZ0yE+9jooD6KnWZOciqua4J1pysjDIO7sUBq02i2t23uPXP/v/JFfLgZes0jER26Y5HGCKfJyLiA2XG6j3sQOcivEhuFGrS7o19CsVKbzDenR0zupJOlVbrWdR4tLR5XreF3qhMemoZV1f1Xwv5ns5UMHDa1cGRVRNVtXDzTNN+enNyQw0C15a70+oWhukKz7ORcS6OzdQx5vsyVX1Y3AT61YinTA2ryUkVxX0XT70D+tVgM+uU6RTtd56Ft3KRs5I/E40LZiBkoVrLnSFqvmW8bRS4amp3CeG2lRI3EDT/BacmnnwwpHbGRSnX621quIA56qA2LC+jnrDNG3zE8lDcCNtSnkwDhFLY6ma93K/d1gPJxD5IplO1dhpbNXtJpb79agP9E+XVn2vRusrvPsYBc8yrIcXimixv6hqJ7sFmfC6yYYRCksB2gObsgBnL1MxFWPE5uFl1LeZ+TS8Uuv8jsFNWJ3K1ny3xlM1rx3fr5OqWZww5qQCdtPBihjNx9F+4gtVlhB3vqpR1LaNijdAXGfPPPxbVI2D60im/smEl0wkNv+J7MoFOGM1JZvYingRdUfTqsWV+RjcpNXJbE2b+vaQ59QQoExQZO+4oQehX8eoG03VqZqnnrbnF+8CVYOALOnC6T3P7piHr2hb1rT7Mv0yRTk3Jyc7MuGlhSqzxMea1cdQWFGIcwEx43PxVh9XkOTi3IXldAxu0upctwa1EQqMwdGK/NJqKJtyD+tRGRIuo2qIxmIon8zlWBGv3wWqhhd0WXaDAeThlAyCr6xgEmGM2zPQTJHOzqtlwovJCjKTQNl3Fqu0QCHOBcSayeWrq2mbi+4xuPiKXXo1HEFPZWuUbZN7aIZOq9rmZuzeYT3qC/y6VstWqarzDYPL/WWEgapBmWx2BgmYiwOZ4+HFRp4xhmtG4O5GMsHkbSa8VJmWeFwP3IzuvolgGcE5n1hwuPPn0e1MXfB1Ac7sBFzK/Y9/Yiwwf6Rj0tv80gfyzfE11Zh32F2U4jsG8mnbQgxSu2uuQzURu0Aw/7yl3TPB5NBzC7vnOQZDfM0I/NVUX8RMeAXZCr82GidLp5e1oXKuMZzxPI+YM7pyTx7H+bEAQlHMdcsuuOQUTn4iTGJ7SGjaTueCaEr3Yh/LEUJH/bpcB+hnuBahoiuPXlf6ymgamNcuh3IkU7ODtNfy1Vh8pMhzC73/KTUseyuWi+tRWENHt+5pnqBmLrySkI4110/5sasJE1vbI8Y4hjM9ziJmfK7cht3hOdQJuGJJ4UTXRLKzjt04ivMLsLZ57J5uCoRgGdUivFcwDnL6IG49qiv91TR+v00kRJIZ+egVkSEf8tda9CeztvQOjm4wdk0NvKqbDa+q38hvFWFAujYOVQJnoj8nVq1cvtD6uPtj6ckbwWUfcO57dwEBsifNmx1xzVm8uAyDSxh+yo+e7+E64dqJTxf46YDLLf1fwdvtaSbOk/UFDy08m1Os/0niLCqcEGsm/+T6fnATYp6kxwmqzxbDI4QxaZ2HqX/46cBnBSto7dfi/DFw0VABXj9VNdxOJEmm59iGKvhTMh63+4tx/hS4x379GL7v03wEvjjjEBvLyvOR+9YsROCL89nyUiGg3+oJBL44By8VJJD6Ft9EwD8UeZPdXyT3Drv/xS78CZm/OH/9+mcU9YszDsDEdus+A///qZUvzjhw/FfWpf62Yn5x7sP9nr89pL9U+i/O2ACNbw3/0hH7u2L9ZZz/A72QYKmTX8MiAAAAAElFTkSuQmCC"/>
  <p:tag name="POWERPOINTLATEX_PIXELSPEREMHEIGHT#5C636F6C6F727B626C75657D5C44656C74612078202F2064205C73696D203130205C25205C72696768746172726F77205C44656C74612043202F2043205C73696D20325C25" val="59"/>
  <p:tag name="POWERPOINTLATEX_REFCOUNTER#5C636F6C6F727B626C75657D5C44656C74612078202F2064205C73696D203130205C25205C72696768746172726F77205C44656C74612043202F2043205C73696D20325C25" val="3"/>
  <p:tag name="POWERPOINTLATEX_CACHECONTENT#7C477C3D207C5C73756D5F6D205C667261637B5C7661727068695F6D285C6D61746862667B787D5F5C696E667479295C6261727B5C7661727068697D5E2A5F6D283029207D7B5C6F6D6567615F615E32202D205C6F6D6567615F6D5E327D7C" val="iVBORw0KGgoAAAANSUhEUgAAAiEAAACBCAMAAAAhSppyAAAAM1BMVEX///8AAADQ0NDw8PBQUFDAwMBAQECQkJCAgICgoKBwcHAgICAQEBAwMDBgYGDg4OCwsLCCKeMXAAAUwElEQVR4Ae1diZarIAyt2lpbl/b/v/bdiECCoGDVOq965kxdIAlJJAuLl8t5LOTAbWG9cbV8fGvdOzOkbo5/3db8FWhdtxalRftYC5Qfzgypm+P3U/W/3+3a9Vr4ajZVkVlSN8a/HqP+EqSuLVYkN1+mIvco8xBB6kL8K3LgvwP1bKKEE93uR/aOLmsK3rLSnIdPokhdhD+M83zyzu4rM+HavJIh5tl1vs6Y1Nejqka9zxL888h/tkTRrOiEKC6+mpj+wHD81WtoVuFGPunDjEi9lVlbVdesltUS8RtCzhMvB7psJnz01pq+WWVSZNOlr1kLM0caUmXZlMFzSX1mbU/765qVwpNKwz9N3c8/jbP/iWwqmkZIbLp6XmbN/dK+X/iljiR0uKR2mfGw2SnVTsMfwnfe7zlQLnErZ3n37G2GW+xZusdQ4tVl1/bZOMbCre6Q+s5s71c02ZMX9+PnJc7zSA7csjqyZFKxV+brRIIagrf+mjUzEZBLas2jH9gn7h378Sc14SysONDJd281trRJnsjl0dZ12XRcyCNSHFIfGY/B8iwTaeFE/CNk542BA8W0a7icT/csPkIqqjq7FuXt3WTXsNfsktoyIwM6syzjrk8K/uWt/IGaj6zZppV4pyc7BI4VBgahDzyXopxQWIdUKIxQCSgMt1Ip+Dkt57nDgavsm52nn1zW3AZMA7pdSZl63/YuTIWo5pAKPzXjz6FcwldNwM/BnOcOB4Qtv+Q3c6gOwLl0Kk9eIkUx+dx9+JrTVUkqpU6Ej91lEmEqfpee/+XayZc/urK8c3M8086btOV4D/Wh8hL6yhu7TsOGBEWBOUrdZIeojAuH1AtoFSoIfAKhi9+F9yPXT9Epv+teognjcA4b19QQR6KzlBbX6TSsQ+qshjj4f0Qh3GbeRLyA8C8rS2iJLxXhVlXX8BGdBwU8PvTfuh8Cn9ubvnCKTl/CVWTdxseUXlxSG08fwjP2Ev80rf/v05qz5DGMX93aeJtQyp6aOJWD9VCLgWmtTWynsjHjZHxMKfoMYVQouhU3yMqIUFngTyX+Pyn/4DYGo+fDu17UwoWbaqzD5b4oBQk6/dQl9EcuHg77c0qhEUIhYjREVnDp+4XrmmccWqsuD+GyTXHC+57R25j1KdEqS/BpXDz8pf+cUmiEHNQDiUIDRn0Ix+/S9iPXuTYF1N6HGea8XF6yuw2zA7Zasl0VvfYqkl/g2PAkVBiO9wkGavX9zym9jEiN0BCDX9Nx3F80b/nBfQ3RxCfzBC/iLZ2cZMFgwA/1aYjyVhuYm+nwgkHynCIw0nc/p5SCXUlqhIYY/JqO4/6iecsPaz2cBnKleAj2xbJmxPYBg/JWnSSlg332kmnI55T+7xqC2QvqqKvpAwmvUpc1OhUINl/cHxVTrMSTKUmGNITkgYMjmALjf2Y1RNCzjNL/XUMGjoPpIh7zcxZ+xO3e9WmJXk5O72oq8fggF0MS/Ikp7jsJasjl3qP+xMhQSmvAyelZSOlYQwB+5KmKNlr84vZRL1R8kJLMKh4YaeiPwKtcMcPSCWeljPUvwxpyUelZATaRt1ZCK1Dq1RDuqV+e4JWg0OIXtw97AXr7Q+j9DLXFXcnJ/ypzvgte3QIqNcY2ChBMkUE7F6xqMCBsLLMCpeNYht45gwsnYLDkrcXPix33/KXdC/bmR1B7p2qy5bpWZdeXvLmRSVm46gYIGjbFuT3BLIbWz2J/bT5iDUpH+RAaY+CkQEOkT2/x82IHPlepSjQrrefG/M1Albcdful4L9NphcqrR+/k5vfqrnJr76qSBiigfX2cq7xVyXXMJ8UKprfwnW9V9eCpOy0DC3uWUl1l6teCU6VeDl+g0JwLNOlMM2IK7JGekaGkw4yKRRIHp9EVU1+zsC4sz3x22jI82qrBg1fZPjHLD9x719cKK0y4NP3vGYJdSrUob5UnXS7F0AgzobSomqzBaOFTKE1Pn+2f5iiNYsSIVDmpzJ1yRhqS1l1HUbFtIR2eWOsQhw/96Zj/qNrplya33S26nKGXKKCJFZYq1XQN/r3uvW48xeJHd8C0JwgGUamkckZY+IVUWldVT/KOFPfzOqtI417XkTmCj2OUa5rSHunsvxGpYAszruj25HvE8XPguZeXvMT4fEmdMRR7JwRP56Es52ydybOH/21AlkXJ6Wm601vfWfTAyD2ENzcMqmK0VskQtxgueaUeQA00vF6ndZ+Ep9cBGnmJJI+8ocVy/dG5eg8jZXRrmtIBwszPiNSi5gkbaLMmRQHi+DVoSCZqebAuP/wuqeOAEJdheORc0cGNgqgaurj6oxOoXE0zyurh7XnDfTd+BuUxwbbBNps4WzLax0YshdWvmcr0mcubIZxa0pGC6JIgwuiDaoVANElpqNXy/phUPioAr4R1KFRT4FegSDJzU9kkUnW1pI4Pjr43AW+IIa0IdJ2Z3yKwIwc6eXQOXdZhPml1ha9WWieD3mmz5ggMHLr8jr94ZKyNKUD5Hgxkr+cM3ZQrQuAJcGcNO6lIVVtfGUOHspPHjB/dE1HjpijF03mf2iWVgGJuwtBvoN9jykrPHPz9LZLMhHRgjG937CRgVL0YXq/JOj3ktH8T8NAxqsPh5iyCinOblSZH0R7uokboxdBGCHTQnVqaazmB3IAamGSuld/BpwH1LqvhJUgSqXVcO3PNpyiN8alJ5COuPbOmJ+EFw2h7M8UfBz/dnNaQvPevqMlNpYDpCRUTElW4Ev9PwTODvMYYJAIfFS/uQy6u6UYwrV6YngMEiGJyEYrRCL+GcA8GAjNvsCJKPKUMl+3P+gJBSqN8anRSdjaB4UJgdwg8H+Of1hBAypruQX1Sfq/7d8H411MSNaQknEzCU902iHHYlwDfLfrKalgB9xWiUkYv8EIP7x/eOlHfXcgmHroXQgfIRxE9u3iKUFnkeXtQAUqjfOo+HpO+qILp22EGT3z4STJ+6WD3Ab4HSdHBfKGXHITkr+NyJ/56Gt7wxnv4F49BlryL+JU/M3phzY26xdTJWQzLq4/OTeBCT3pdZ8ZPzlW++NbNBiiN8qmBMYVUL/6ghsCrdcLFrkUHrOODaYmO2DR7YxqeCg9AkeN6z4INFrg6jTMFrV4Yc6MCAu4yuAvqTW3PydN6qujFSwDTXRMKd6JB3rX3AUrjfGoyElpkHtqcW178AQ2htaBC+QGr9xi13zMtUQdzxOUMPOJrf3A3LwJsqAjsRACS0QtrbpTd4SNpGPESjkkIDd1/2dilD3SBwKjIW3fJCoBv/44wpZg3OetTA24CqT78AU81R9ZHmMu+BdS2wc0PWCbV0CX/ZzSEAvX+sOxegsXUsXpgbg0nHjekpK6LPEN7zJFrSyLHoDl5V5kQYqMKsO+yI/PuARSmlGbEDjbfEO361KAjnlQvfr+GUB5TN4u1FeqsSUrAywBMnM62Q2ffmRGfADf3aJSNNhU8bgiZ8pezabK7OZip7znpagzS5Y9Sr7xADhf8pWVcukdWlbz7iIUptZ1c2KcmwNGkevF7NYTm5Io3Rre6tDZtVqK6TuTvLDwzEYAnqyKBj4s1IjPFnzfa/ORm1UtRNqWbfRttMMhhuOdq4Sfb5ePR63srLZV/L8IwpVYvrLkZ+dQgJZZUP36vhlDk4LXST6v0sxJ1uTRzPQ9v4UQAL17AYv6jKPIyETUbKcrH7BhvUirAOBevmwOhUAlXXsy7n+kUpcbmG3Mz9qkJQSSpXvzefAiZfOFim2awbmheoqZW1EkEvKUTATz47dCL52HkraiNjiNhUTH/nsgTlBq9sObG41MT6ChS/fh9GgJnx/SvBJ4dlXFD9vdD0FtqV8QdEGUURp5+sm7SoIjYLN2UnT8J7Ks+QalxT6258fjUPeYIUgP4fRpCNibQBVc2tI545+e5wkrEwDMTAXRAxeqnnRbebGoaDLiA4wRoKghTPvRthglKjaNr3RCfT92jmCU1hN+jIZR5CIWUbDuLGIma5kecRMFDv9ofenAyAu6mRUbTOxZjS5kmq5FE+tSq+AypE/hJMkI61IXIIExTJH5FHfFk2UUcPLU21huKL0P7YS3H/fwAmmfwZA5arE+t4MyQGsbvagh5Ic68Iy+lcRL1VvXejINnJgL4PWkv5PPmZxxwNYQCButthGGHJco2fsPo6egwwaSEHYYnyvUKTEosUwmizHmxKgdcDaF0X4SRkZaJU2RkSHL0HHIc3dSM1JBhKvmqEwEMDeeJjwOOhsAtNnkYX3FzLyjRgtZZTxwB+xCEZzAOJ+Qn0bFiHOGiOK85BxwN6cdQw16LrRktUVtl8iwanpkIEIjIJ7GcD9M54GhIP4QaAyVaojHAUCYe3toTASIJ/NliHg1x+u8XNxkmnRkv0TjWJsBbeSJAHH2/W8qjIc74+hsaMuS729J07QkSjWJuCryBGofOGDTKhTn/z3PAcnNeQ1RZkgpPuqRI1GILn6XAUxMBPBNYwuCHJ/OcOUsoDlhWOhpCeW3vu4k5RSJNkiJRiy18lgSPJgKsOO89TNX5ZDQuQ9kMn4bQfZEmSZJoBKOT4JGzGhNwReA9i8xxgCTDpUOr0Tx1aBa/GFHldUT5rfMhQEZjvIIYQcB5sS4HXA2hRbKe15OGzES+PKghG+dU0XqaJ2I85nW5cUIbc8DVEEqqetKeeGtlujyoIfyDPKNBGdwQembpCcOzZYYzKIgweKMC5401OeBqCGa0eZxA0hsplQSJRpEbDw8EOhmbKARnoYUcGGkIDbCPJEBGRlr+eInGERYND/ky7zz8ODRnqWQOjDSk9wP1JzUGcB35r9I8REs0kqJYeAjHjzLDLLJlf73YWEP6fU343jh5WedXmQ1JGUeJ41CkhlAYwxN3ccDPUh9wwKMhl4ICmrbfVQb7y7S0Zd/NcUNEhPwBelM1TkMomyqtnQFwkBOsrMM2hynfVfyQ8M0R+jQEq5F7uwI9gab02/Zdno5g4iQa3/ooeBTnegKteCxbl8xb2gkc+2rYndG2RbkDQr+GoFk5NprF7lR8OTNvbJREeYWZ8yh4cJjN4PIMvK88LtT2T7Q31D7TJPdAGNSQGRZHSXQGBn8cA4/i3JDGclhfO+/0mmKsgQ+tKFmVuD0Q/iENoTDm0AqCT6zrgA+diNaWVVXCAbYHwr+jIRjQPXiciwFFPf6NrM0O9nAXhH9GQyjOPfgSCAxJ6aEJaIhviNzpAj693AXhX9EQSvXu0W9/JLT3VQ96QkPkKMVHcIOV90D4RzSE4txklt9HowdBVq/9AOQ66YG1MTjwtkP4RzQEYUxyr13UX+t0MNKpPRJHkhtdbojwb2gI1oqmx7mV//MhG8lIgEUos+/YwIYI/4SGLBque6ebJSHlDy4Qdu1rY7ZE+Bc0hKataRcwWm6Ifb4V+gD1vgqyKcI/oCEU5yZz/IavyERr07oFi3qvUZmB7m0RkoZc7slv6LI6U5II0rBoWiqizW3G+OSH4FWDiqeJcnGjaPn3QqaaHPVsd4QjqoKSGZX80o0Fce4NddwpT+tQn/vmUNOAvwFfDB8+Mzc+O9kd4WfkfqN2+nAdffQER3J0HNO60pdiIWwmdNEK8l4n6747whguHKoMFuokTUu130xKdl0i2v2wmsBK075NWkM6/dkn8aEAVjjtdHeEaeQdoHRKnHt7VyWc2uHYZBhYfz3R4YzNRnQm8etsye3UiL3cHWEsYUcpR2HMFTOZZg67O4HWjwU5+og23wJqZ77w0WV6K402PT73ELA7Qg8Nh75ldvu3go8+093+mg1kn72UYK9qJSvN7zWHLLHsaneEy8j8Wi2Kc5ceWyRDCr4i5MX9HLVZtViQ6nNpUzm5O8JUAr9dHuZ98bHFoN2DhyclXwBfGfdjmmf5lLkck/w5wmly/vpTsT2Wtu+xv3o64JpM6Fi3gS9YMtD8Cbs9OtUbOfoVf2QYOdhlCEcUnDe25AB9nlIfDzEuyJ/oEr7fxD6Eg12G0EfEeW8rDhTcrjz5uGDO+5P10O+OcD3SfxPSjWdpSx74PrdZ5rU7wt+U63qtfggNYb5psdEc/N0Rrser34RUsQD2xUfw+IM1WcPh7oJwTeJ/EVbF/JCWLYcJf97pQy7tjvBDen++emWdU3x9zvghmA+yEWt2R7hRO34G7FtPKMDuGR3+VMOR+GVpklWZsTvCVan/QWBYcXCljAi+r1wXGHTWF9yBXZUtuyNclfpfBEYZ0ZrGiih2oU811f2d7Vab747wF6W6ZptpLgId/TxU/RGT1pnj+67uLPX6Gfo5hHn16NUzv2uk2PTlWzP8P2vqf1I7p46jqVSn0U921Be6gVXTVs/m8WjGw3C6SMrvNMJHWzXozl5l+6xq8obe9bV6Zu1qGppC6llWcSC/sS7jdXPG2uC10mbReW0+lvwx3yYQFpieWWVtXlOvgUlMr3uvG08WiH+M/gSwKgegICr9jomrW8U3jGCaCYtVH8PaC6xbVQtXcYsVOk+PxAFsKaoMEAKdHXp6GvnFrLZBF2H+FPJTQ46kE4IW+K6D99GJySOi0IoXNJ+p1jkaRMa7Il+xHb8DCrHp0HOs54bMcA96MXQhttvaDfkMbedjlwOQ1pB+t3Jzy6x9bfXCdFuYLHvGu2vzeR142KFhSMRbua0DOQzF6AXMzYD8yVaIhiueT77AAXiIwhNQfuO2hBi9sN2WurUH8m2bthj6cdOI0JAhPdIL6cGmGC1u7UxFqxem24K7DCpeWw03zxB0gMcHTiMq2YBH8ATgPvJ56lsxzugFot5BJ9TJOouGtyJ7S7iHTiP2iW8oCEZv8Bqb+SMb8sPohXVDSkraEZt+9Dh0GvHW78b3qDE74H25bzO5Wcrd44Z00JBXu0NGV1JymKtjpxFvdVPWmDWS4zd968YFTG6055PrhOqlKJuy+V0FuRw9jZgPX1vJnSG9BdKPqfIyuf3cmpWdcMfQ950yHv/dWuHvkHRiPRQHPP77mUY8lIS+TYzHfz/TiN8WyqHwe/z3n08jHkpA3ybG44b8fBrx2zI5Fn6PG/LracRjCejr1HjckF9PI35dJsciwOOG/Hoa8VgC+jo1Zxrx6yI4OAFnGvELAvoHLHaBwKOzz50AAAAASUVORK5CYII="/>
  <p:tag name="POWERPOINTLATEX_PIXELSPEREMHEIGHT#7C477C3D207C5C73756D5F6D205C667261637B5C7661727068695F6D285C6D61746862667B787D5F5C696E667479295C6261727B5C7661727068697D5E2A5F6D283029207D7B5C6F6D6567615F615E32202D205C6F6D6567615F6D5E327D7C" val="59"/>
  <p:tag name="POWERPOINTLATEX_CACHECONTENT#5C636F6C6F727B7265647D5C73756D5F6D5C6C6566747C205C667261637B5C7661727068695F6D285C6D61746862667B787D5F5C696E667479295C6261727B5C7661727068697D5E2A5F6D283029207D7B5C6F6D6567615F615E32202D205C6F6D6567615F6D5E327D5C72696768747C" val="iVBORw0KGgoAAAANSUhEUgAAAZ0AAACFCAMAAAC389XSAAAANlBMVEX/////AAD/0ND/wMD/YGD/8PD/EBD/ICD/gID/QED/4OD/kJD/MDD/oKD/sLD/UFD/cHD/qakGFcnoAAATK0lEQVR4Ae1di7KzIA6u1lvv3fd/2U1AIIGAoODOnr/OmVNRSMIXICGgXi5NjrEJ1X+MaCsQn9P9H0OyQXWbgdh11wbi/mMkm4HYjLBWUD3V9401viFpkn0zEJsRVmAOQy1Mx+erFimRzoakafbNQGxGGDEYniISuy7ep5bq2ZQ0yb4ZiM0IK+XU9GX6huoZnpuSptg3A7EZ4cvlOyUH6+Ie9OrexWUul0eGEFmSJtg3A7EZ4cu7e+wAM1Xks8P7v3a3FEl1L5T0/lqWQK1x9s1AbEZ4nCoaHQ3wfdpG2ldF3338S346kPR6657L8ulmbuni7JuB2Izw0GAitXQcLx9nnr6rvtstcLVPlfMl/XZP5V7fP92NmaMo+2YgtiKcM6JwMDNS4zQxuNJFPt0TbA5qZ+m6uPXxJR066yKQU2QVZd8KxEsrwrddJjwNNzgaqif4ub43/1A5+ls3PS7P9x1+sQNFDk/SN0FknLovLSWzhxbQYJxQfBsRvnYzrVat83sndZ6Idi6X+9B9nt/Jsx9cGF/SmboR0OloGFJm//+nnYE3Og7IgdSzyPLAYPTpprQf7kn66qir2Xcdi3ZE2Ddq4q3UPqYG+gPKuTy6Ik/w9Zzn2zTQ9u9x9yV9cqS7rqOWLsKel/E4HEm2IfzqpiNCxctCY05AzcuNy9x9xtv1PXWfaIzTkxSUxdQByqJdL8K+DYhQmzaEP3xA4KgdSs104ElTgkENHGnwI8ZbvCt7koJP0FGqUJL5BTL7NiCCHG0Is8H70l/toRu+l6RwbJ3DHGQri7l//SA35eU9mPUwGfCXS4q+N3Nnho7zk9m3AVFJJ3V6LwbzGm63Bx1/af2E8ysXFxqgObRna1KifyzQI5cAPpKCMBpLXQJJ7+le7El6AVGZ9oEd4+ez19x5dblEh1Ii4S9rau9ZoVkQ0/TqUFM7HpybkvpzTQ8sT9JN7XjsV2oiiB6nXUmJ8JX5ReBjdrcbaEiaasg8YcT3boxgXmHQMP0PKvm8moSXNZ0Eu0y6y7ak4ycVxLn4kk5C36FhBs7eiCqBaO4d+pUIz1Se1xoMvD7zx6EbHx5QwB7qDSpZZX26aEmp9B0Vo7qkIGMwsrGhn7E3sksgmnuHfgXCLzquQYx3bePjzOxliqtXRZUVvSEztxsK+qHPh9KuL2mGdpj2tHQCiL7Y+9IC4ZnOKJ5OVS9mH1PsxAaGBrZTU/2lK7BhPh/aL+tLuqkdyt6KJoBo7x06CQn3ZvhBui8br4WoVW6sDwZnKer4UerpL2DI6AyvUHwIaZoSDSTN0I5lb8TQ0xKo9P6DmhJHVprvfInVvbDWmQjDU5IXsPmSdrRnMMEQlzTUjFSYAAfQXGwgaYZ2LHsjhgYRKr3/cAOUI4pnYd+hCnkxlAW5OLE1FdHO6hl4s2+RQuIi0U4DSfdrB1Yb9DEv6QPmjjeT1+oz4r8G2rlT28/WBtmdBH6xvnPBG3BQBiky8j2nHSZPJUlBPGb10Vgyn82xJ+KpPLbzsPwkFzu9Xx+DmmUgIvJYA/k95mBpSC/rWYyJ3mGc/ESs78DMXolyZGDD+eLKj8pTS1KgHmiHVc+xJ5c1iNrtKZkXji+IFKkj0mID7SxkMBuYtbrl2vK4di467MDIklrmnDp4WkgK1KlTBIuxtjFo4Rx7IuwKItxTB9MvySadjg8Nidxiu+4/vBCtMxP0GtEvL46piM8Gd9amsmPnk+XifLYWkmL7t6zgBADnWDv2JNsK4t2YE9LASa7Y6QOLcS4ma6gdt8PoTQe29E5iQ07/xsZR9KVVDYifzktup9yEY2kgKYatqAygHTLSwx3HnmQzIOoZN5AoGxxgATdSJBjZ3i6cNtDuNhjt9stLeRj9Y3noeet7WfigF2kKypfWxpNXGVaYYXvfmzku12V50WmxAcPR3pTUFEn8Omo6093DCdoSBQHttMGBULUg4kCIhw0okkypU7DHPiIquyVsCo9urkJn9IMZjV7PZYIb99vzC2uPIPp7/iywBYwiKTYwdKhxKqU9AzqpuoxrrewS87hM3QSR1y9T2CqwGTe2JDU1Sv0GkvLFUH+pFLVj2BOyDkTjhrluTbIlTqHPhlUVfDawDWtr6V0fh7639o4RmsUCG8VmTIPw94fSy5dtufQjv0osGJV1+9DGh/idME0dluWL5lFXvZ+7BbV9/wRDIA0SpyVNYOFuBZICTGQ8h97O2zRl76g47ehgL1SEtT6XM3r2krQeetSwp27N+LV9+Ko6iaKMphhM5xocBg9H4weXCGOe0jdABYaeamCmL8Ldz0oNTTKC0U+4TVAdg98IYWC0ek1LulJI/wSSjjOdj0FDMpJoOpS9o0xkQsOFBx13XMbE2UdyughhUxT0P+NK6Lw2mzf4Kdau4PwcZF67l3XueS2lOsDeZNN39bTaJq+2Jli1AZVjcoIQVhdaPMYoKampTvI3lJQGmsAKkY6EhBh7S5mCuLqlrrY2V/pklB6AoYRNcRhYoFMM3QDr/8sHDOPNGRVsy3ZDHki/9uCBtjgcL2nPVmQAd7PedtWmB8kj4cGN5KieZXZ+CZ8co3x8YT8lKfTBbf/FkxQ5wPLG2l+gu5N2gvc89uoS/KMgQufTBx8STdb472KGFpKFEraX0Si7w99KCTpZuw6Auept5uMz3+liSa39wKa1naFLaMo9oN2FhWtAQG9TTErSHP8F4A5Q/HaTkuAOY7HrxBocj/2KGAPRBqvteGNxLT5hhF3p8bFOfKchYOJ0YnsMSMSy8V1iVhuydqjFArRs09XSsLs40XX9WGWISprlv8ByRrgiEHlCBNiF7JUMHEQ9MkA9PEl1fYr+c8Kk6L2bYeTx2w5msDqBhrw2PGhupKhy5rg1ZXe9BMMfbRIbTthdcS9oRNIs/wXdTkFS8ekqEDtvL6iJ6LBQi1fpvGRUOw/mI1NiViduiNOXiCq93cm0eHBuHTS8oxoeGYH5vo6LtJE5ImmW/4JtzTP8gXzkgsQebnsgaq8HRowCyoQJOfUIuzsf0QGH+04ndojTng81Ef7Ofkc3PPs6rwCGjhsQM10S8g6shuJDABFJ8/wXWNWQXNlQSrwisofrPohYBXVQCyqTTF/1CZvc0OMjpK1O3BCnxzoalYR4FDNEhqz0e3c+mnKmgYFVz5ubGekBmrikUkNyo7ERpUBSiT2SCbACx1sdrmaGW9lvQHgt7nTg0xPMzg37MFphd2zs8nMZ4WwxhuahZzqoHu3EP3gHFh8+i0uKOxhWy2yF9v0XXBIkAymTy0+I7DFTCKKJ6OSS9lmt6ZCwvhGEOGx5wezg2H33XsbhP41pywsnwwwBz/51M7uzIDYBvgFuceTurvjgZlxS17ldj/H9F5AmW1KRPVYnBNEuJtB5n1DzjUshYV1giraoyQx5vd2VNt6mmz/VDZ5kTgmiNwOT5zheqvE9+egoP/Qcl9TpxNnKwH+BTp/5dLjMHqslgLhzMcEDSSCMOYA4sdWszN268b0byvrQSIVvAWBkvMT96lEYdSCBZhNfGJCSNJw2h/4LMMiUVGSv5JNA3LuYQCssqR3vu1Aay12UyHqDRgFF+WUbCUkFsyP4LyBBlqQyeyW/pB29PwxGaD+OW1DjuHaOuhsgRMbbZwpEjbyoJrHr17oCbogT/BcUIUPSCHtVAUk7dn+YCXsVVNVmFQnDWCxGCWypzJPNNzdl0sFssZc8JSS1ToUzO5L/gtQ3JY2xx8KRJo6uJx4mqKqylv2LaKeMSDR3sDwTzbl1o2Rbg6GV6b+o7BuSptlHQNRbk73IlBEu6zdCOKtsRibP1GeUiGURomGxrOZ6rv+i8m9ImmQfAdEuJrB4h5Eu5zdCOKfoL49BIAYiTH31wWcGptj2b4zwdslfDotAFMSjiwlRwpb172QTgTiIBxcT4oQ3ZfplMAjEQbSLCbG5vSEh/8YJy/l/VwUEEiAeW0xIEBbE+F0SEUiBeGgxIUVYlOR3MUQgCeK6mLBrLcFs0F5ZGhfw97uFANWRByK9hUEOJGWWsPi9rZRHeEum332DAAXWA5HegnNcTNi5PyfZKT02v2QEgTSI6BgkQw0RqnA5TThe7neHIJAEETe+r7szSZG80yThPBK/XCkQcZ1n32QHcE0R/sGeiUAKRFAO3xyRSVNlSxEuofNP502ACEu3B7aEJgj/04AXVT4OIsxF2UayIrK/ka0QLjl7VDuwPHpgZfSnHRnuwqsx7aC7trGql+Z0sHia+L9yNwIiRgn2+tIaugjhdrjCjk94nLrkHbDHZDmDnwwi+tK716z/J9rpn/h2F/x+xN7F3DJdncNP1g5s+jiylw0rKhMugyA/96if+cPnL/OfUcgnH+Q8iZ8IIvrSbrNsIFrWBZFwVsk9mQaz6Rse66iwnXFThJP4SSCiu3ZUOSf3Hf2SCAQVOo/R1CbG+zOcxE/QDgSmD/nSus4C4f1gbJWEaK150AymaUcH5S1u6m19p/ALQURfuoJlDQlvV3p3DtjfZZ7+Be3sWi0s4n0WvwBE3GdYY2gICBdVvzTz+2MWOkA7+4OD2WxP4ueDiL50ce0eQjzOJ5xd8YMZQf5jE7VC/k35+SCCu1Y8MIyz0Nl8woWV3psdngowFmEviaJybfl5IMKDVeW+9CK9AswjXFTlA5nBZTsUgCpl3ZYfr8yu0OdbHAo54dJK780P/uap41pjfgxE3NpurGs2PuDjSS4eI5xN7GBGkOVU5bTmR0FEX7q4cld46ZqEKSUs3W9xbZxPirKtwjfnR0DctY0AHFg5XkoIt1CERHN80nd+STnqXmvPj4C4w5eGLxvBYZ9kp5UnhOnl/ef80wmazvi18xx4JHV9WeV+Fqzk2fwY8zXhQCwPfcLrxvCQPXBHWGJbfq2Xtgfhko4lZZTzrhLJOZufrQY9sSDC01RF2wh69apa1I5sqixhyu3A+U2Y8UKo1bEZzPsC2UuPdnM8m58oqKldiS99fS/kUyKRcLYhLHItv/gSpzH43ot1ejPYCIf3mpVyXljibH6ylGvt0F37pD/vgnfhCy/K0mCbNYdFhTNIb9DmeTNS5j28XlY7GRzg84v6eJZPCjyimDybnyACXNIg2jcXGcgLfiNT87rauUZ6qHmHGhhNd8g1Lbp6Nr+IcApE9KX3HuJkR6k9oraIIOnL5OXFPONHvd7TPiGOtZAMFC+0nTqbX0QiNbLB+LD7EAKgipU1CBHGRZdH6rXfqRuyxFpHEX0/89n8fP4mjSDezZC951ec7AD1qtp5USf5Rt+Gu0TMnqnf+tunbGrYwA7z89jvTVYFkQpRlTD9JAy8h5jwoXfIZf/UPN4vDxHBGEyp7uLn89+ZrgoilaEqYfYRQxYSp3coe++8sO9Qqq89/Dz2e5NVQaRC1CQ80rHsS0PiPe1HlP2h87P5RYWtCSJjUpPwlQaLbtS5/h7cscpEtomz+VnG/klNEBntmoRfTDvEDxgrbO1iUuvE2fwEEfSlmiAyJjUJL2QKc6fRUHqDcT+WoGTP4BeVtiaIjElNwguxO0+ymTD51kYmTVnibH5R6WqCyJjUJLw4RwDepWrtDqx+MZbVEmfziwpeE0TGpCbht1lDGuG7V/CnGUH8iUYNGPdjibP5RaWtCSJjUpMwbBr7YEwC3sw+j7DWYRLUWWDMDybO5hcVtyaIjElVwjjVnzFUiz4afstgVlf4gxJv8xFZJseuxBa/nA+/7WLsFaoKIqVdlTAuP+GhdnWY98axjx9dlum5fKfXawqjZlSsvPMNflkffsvjlM5VFUTKqi5h9Q3DadGdRe1nMAnNE2wQvpWkn+2LvKks5edJfnkffitnGpaoCyKhX5twfyX7IP1PT4BydNAAlrIreQoJfnkffiNY7D6tDaIVpBlhy4GcfMyOFXAZYksaJPvB08wPvx3kgsWbgdiMsFBpsESrtXHfjxCy1bqEi03bH66twa0ZiM0IC7UGF2vtMZXMjsCDXwKfex1BXW9twLsZiM0Ic5gw5Z6hcaCFuapecTqxvRX2Nki7/Q+xbQZiM8JhdeExjTV84EALc1W9YnXivsAjfPjtMMtmIDYjHFYZdtozs8MnqWH+ClfsKOZ6q75Ul3czEJsRDrEF7aw7AxRCL7IAFGaucsXpxPZW8ExACPrh2gqcbMV8WkeDFVHCPqPjaQ0M0IGhH2w13bJxnLhIwerEfdtSj3V19nBbnjEQDwcrYoQt54ons3agMP4C7deuMFTk4JESzE7kw29ewcJkBMTjwYoI4ULx8rJf1aPIrxli2O/Lo8lWAy6IYHZiH37jBQtTERCPBysihAvFy8x+nafbDOsKPfyWPzOeyYRkK/nwGylWfBoB8XiwIkK4WMDMAv36LUbh67GZFEqyFX34rYSwlzcC4vFgxXPnG/o9+f7tZBxEwWt0U68M0Op6/hkM/2KWKIiC19giWPEXMT2hToLX2CJYcUJN/iILwWtsEaz4i9C1r5NgdpoEK9rX5C9yEMxOk2DFX8SufZ0Es9MkWNG+Jn+Rg2B2mgQr/iJ27et0VrCifU3+IoezghV/Ebuadfov189sQE4OJX4AAAAASUVORK5CYII="/>
  <p:tag name="POWERPOINTLATEX_PIXELSPEREMHEIGHT#5C636F6C6F727B7265647D5C73756D5F6D5C6C6566747C205C667261637B5C7661727068695F6D285C6D61746862667B787D5F5C696E667479295C6261727B5C7661727068697D5E2A5F6D283029207D7B5C6F6D6567615F615E32202D205C6F6D6567615F6D5E327D5C72696768747C" val="59"/>
  <p:tag name="POWERPOINTLATEX_REFCOUNTER#5C636F6C6F727B7265647D5C73756D5F6D5C6C6566747C205C667261637B5C7661727068695F6D285C6D61746862667B787D5F5C696E667479295C6261727B5C7661727068697D5E2A5F6D283029207D7B5C6F6D6567615F615E32202D205C6F6D6567615F6D5E327D5C72696768747C" val="6"/>
  <p:tag name="POWERPOINTLATEX_REFCOUNTER#7C477C3D207C5C73756D5F6D205C667261637B5C7661727068695F6D285C6D61746862667B787D5F5C696E667479295C6261727B5C7661727068697D5E2A5F6D283029207D7B5C6F6D6567615F615E32202D205C6F6D6567615F6D5E327D7C" val="3"/>
  <p:tag name="POWERPOINTLATEX_CACHECONTENT#5C636F6C6F727B626C75657D7C477C3D205C6C6566747C5C73756D5F6D205C667261637B5C7661727068695F6D285C6D61746862667B787D5F5C696E667479295C6261727B5C7661727068697D5E2A5F6D283029207D7B5C6F6D6567615F615E32202D205C6F6D6567615F6D5E327D5C72696768747C" val="iVBORw0KGgoAAAANSUhEUgAAAh0AAACaCAMAAAA6lAqcAAAANlBMVEX///8AAP/Q0P/w8P9QUP/AwP9AQP+QkP+AgP+goP9wcP8gIP8QEP8wMP9gYP/g4P+wsP+pqf/VHekiAAAW/ElEQVR4Ae1dibarrA6u2sHWof3f/2VvggIJhEG3sjl313XW2YpAPpIYQhh6udRxdXXA+KIgHKhGJtP4JrC+tzVwoB6ZNM2tBoZ8MRAO1COTepAQ9vzx23pkUg+SP64SpPn1yKQeJIQ9f/y2HpnUg+SPqwRpfj0yqQcJYc8fv61HJvUg+eMqQZpfj0zqQULY88dv65FJPUj+uEqQ5tcjk3qQEPb88dt6ZFIPkj+uEqT59cikHiSEPX/8th6Z1IPkj6sEaX49MqkHCWHPH7+tRyb1IPnjKkGaX49M6kFC2PPHb+uRST1IslTiuMUobRa9/ZkSSGPk65FJPUhyBDHPObly8nTTMyfb7jwJpFHy9cikHiQZgpinjEyZWd7jmeqRRBojX49M6kGSluo8Hbkctz1RPTKQRsjXI5N6kCS14zXGOutkcS/Ds/l4aemERwaILKRh8vXIpB4kKcF8mkcqy8b31x3r8W/NPUnFR/p+9r2nVkHy9cikHiQJpnfjgU7HQus9piXtomqbq5vkPntIb/dm6vtrM3BPJ0i+HpnUg8RlsvM8n7C1om+4vBySzuNb2a6mh+Q2Vs5F+momNbx9X5s7c5xC5OuRST1IHFk4jzkW3SmSfuzGkYkrXuLaTOBzoHb0TRP2Plykc2OcaXKLpELk65FJPUjiornvciHjdV4uL2UJ3Fyvu3upHO29GR+X6fOGv2hAApeD9EM43I3Ni5aSyV9ICZr7F+7rQRJt/K0Zou93vnw3kvEIaMfl8p6b6/QaHf+B03aRDtSNBaNDN6bK5L/awTmafpr5R5cukJlj2uR5QGdwbcb4ONhB+mzoUKttGhbtlcnX88XWgyQmzy7W0ccKpt49mk0joec0DPdxpt+/Q8FFOnEGN01DPR2ZPC/iECj62DT/FaW3j9izGfcVTJWCjzkial6664fm2t1vn7G5BufYHKSgLEwdQFmo6ZHJ1yOTepBwUfCnKzfI/OWPngZq+OM1QacCA1nwY7t72JQ5SMEnbWitUJL5pSL5emRSjxWjTHTvWed9aW/mWj5859EtHXuGGETsNX13uyI1Ncp5MO+BZuJIcezL3Om54fRE8vXIpAwSJwb+nO/3B+1/KX+F+xtHCR+gvpaRpX4Sx6dCfSQJxEeeLpcU0nfcijlILwCVaR+QY/Rc8goLby2DV/ihCJIX+9Q+g5Lmhjk1h4dHaocjziRSN9bliMtBmtQOh/xSWxGZOMDlxxJIbmxcAGO85n4HDZFCDTJI6PGdFx24d2C0tf0BJk83/eBkjT+CX0jMRRppd40F0S8u0lGwHTTMysmvUEvIJM4V/bYEkoHy47lORt2m/H7gzs0zYm+B76ASazMmG63WDcv921AYhyMFjF7PwsY7jPyKuYRM8thTAMmT9iswx7l+493A/LUYXIfFKiuOBnRsad5gh1w6tO7jkWZoB9Meha6ATFwuBJ4LIBloRGGyqvJk/lkA38ouYV4DHbxGhTr7ZoMP49Khdul4pEntoOQ1tAIy0aQSf89H0mrzj0ieZr4SZi1y5+Shcxa0A/p4vNoLODI0wpRosPsaptR00glIM7TDkNcw6pxnASHsv6hrYZqpbl7E67uwrzMyDc6qAJ9T0o7FMx2hi4k6iqwq/wEGQDrxBKQZ2mHIaxh1agcIYf9lOwzTyPWGKsSTSdnni1t2eQ5ox+qZOtFHuYpwKtGOE5D+/2gHrD5YrqGPXxDLuuu8Rp9C48k39T3Z2ij2Jiy+yyWkHfgCLkogVo38zmoHw3MQUoDHvE50ltiYxZK38Jws9kXxO4rEGA+GPwTpfXvMKuqAEpJtPxal44CWzTHQNyEiKj2oHZeHIv2TjgXjVStxiucopFC7px2srZa8TaYysam/cceQLMOALXGq7gkzB+oKfcE96Uxm5p3cc33JsHZclrArq3YjF614zkAKtVOnHBajGWVccFryFjeTiU3+hTuOBLCqi+l7AlX3WEQU+IIpzxmjbiF98ugFxiyQb1XNHTsPDBE7ZjkDKX5vhhTcAIM5by15m43LxKaXv+NI3tqdIB98BqYHFuOtNqV6u8L/QzuW6E5SU3q5CfVbOJZViMk42SmafLQBhzOQ4rQBhQDawf13S95m4zKx6eXvHCRLBBKatM1Yw4K6UJGPnU6ZqXmZtTa1/VN5tO2jfyxxs0/f804noHpqLLs4S5zlsMIPthd9mKN86/snDctpVtu6k0h1kchfW9uS6e3wBXSZMgEWBAhflSOTCLmzX7lIsGPEy0xwZQIA/9CV0FKys7EKGtGcdW/wnPoRXrzv0wvWXgHrPsO1hy0gVJLSB6amWjCUsnimNKhy6dZWmCV+XT82I8z8vZjCKIDWLqWQ5nDCQ8oXg7lLxVA7fDPtyiSH8Dl5PCR6GGI7hDzCYEN91mPRWX8trbWxYGtW69CBGvawUWTAZ2De+6H04sW2nLkznwoR9IKLPi7OBxlnQZhs7vsXukML69uh6VHb3levC6KTpHGkimjqPw8psIX0p2Dt+DdEyZu6lUxamZsmk3Szp4xUj0nztGOZ/ATGsq/R5A/fPIWvAHNDGGWR0Uv3JZebMhKqKnQFwXVbJ0fBw1/kB0mEEn9aXoAK6PqUQmtbBG+va23oEqIw2hG3KalrdpUeOiajV3Gkaw3xPx7SbqDxGFBkjWSph5I3NSOkjB2ZJr++2VNGl5X/EuasGdCRwov2A3JZJ/UaGISAvg24EmxYP5sP+OnGr8D4JPBs7YzNYJpzWeIh7E3VX9cSxjOPN4McmzKjcuicAMLowoKeEYoidVorP/pIaaAfvBBiSLAGRl5XiTJJrDLSWdnfPWVYBd6Drx16mGi57xWSE7rQgRhg2MEozM0M6z/7Kzhmd+tU4LdsNgQB91aLNdMvDntnaslUNSB3vd7ntrgeWD1WPNueHNWjH6xfzINz2Ay+sDOGFGxQ2n92kCIFWF6w2gswd0RP8Z1DXiVhaxPa0d0esKff6Hm3fltFtAOM4XLxLnKFHvnTa1Pv5kGn0F7uVjLQibV5IMxVbwbeP/OV3qaqlT/mefEz6BIe5Z4aNgIuFi6HZ2dReAxpjv8M4va49mpGheANfaE1YguPHPJLYlw7WuVQYZvHfqlOr4oooh3Q562Xsf8L6h/83z3WQNs4e5VanTAWAxCwbHyXiIanPQbzvGgH9Vhwml9/uivrWSuAkLVj6k0QaZb/DMsJ/Bn5wAkNQM4njxhi2gF1NeP8RGvUPgb1IRhnuox2rINEgOFwDqHvvd7NAJbf/XawNqMT8CGvHx58boyOu8OMvXQfmHagT8LMOXsLLWXxW1VVAGmW/4zDLu53LlVKp7vAG4l8TDtgozc9BaSbQfPBPK5iKqQdGPBVl886VxTZzw82RqXFjE7YLmZJIqrk7E6lxb17M0DBN8olIT0eX1d8kTayBpBm+c+o647j6eEjCRL5iHaAD+sMDOcJLK8eDZTSjmUUAFg2tJQ0Wrq9Ou0yeaxOmC5m8fypi+DubDelhZuX9UrBdN+hMm2SIPPMWiRugg8gzfOfYbChhSVAc5JE8kHtwC14TPOhNuUjak+nlHasKyeAr9Sjc9q26REsbqAqoxO2i1n6GjorBtaMOSIx2m87RlGDWSBg1OOjrfBSgXSARhgprHVM+s840ZaNVCIPwGS/o4WwDusjVROwcatPv2sUHGPkgkTKgUYML8tpKVd+mtUBt4zgdtzRZqEXaK8t30WvmfhYIh3IwWUQ/eAGTDx8J4wUV7CuXbwB7frPuFaJdGS2AcKdSB7yidqBUUrdLlIX6LLGtIEyqSB6G9zRqyPquU2NUsGBPfczbXbB7cC+++0cRuyexmUr8O/mASbc2udd746A2CywFrdYaSO8lBEP7gojtcYt7D9DxdlIRfJQAcrE1TFcRMs+F93qu+3J3DI6y/6/Qe0wk/k0DrWfzhj8okbd5bTGUHX38e6G1ryT/GJYls2Y5ByFp1L2idt8+dC/MFKrE7aL8fxnnDrIc+Zl8tAsSTtwnCB2zS+r8Wdoh0gTMO6czJeFBpURX5HleZthM5lEan1U/imgrBrn4X1zauiWQCrNJh4YGkNqunjTxfj+MxDIRCqSR3xCz4IdPfOnTTuIASqpHWqVG4CSDZpBl3djp1Ly8ku5sk4QlgoG0uTDhiNIjU7YLkbwn4FaFlKZPGL1tQO8G2NYndb0xu3weiMn547HgL3CmrCrU5c7r7mDzE/2MhpyGaePm7zpm8BB5RGkxhW1XYzgPyPlDKQB8lja1w7sVwK2t7cD6KK2w+wXMUMmhL7v6sQo6da6kr9csKHC0I8cRJAap9a6HZL/jCCSSEPksbCnHRiyCQ0eyZkSZbUDR3Dq4jMV2IBfurzlGbtxbFnWqolk+s8qewJplLynHWg6+GhLQ2J/C2sHzmGpSxhoM1zFHhxX8wd0hdmQVG25/rOqJ4E0Rt7VDvQ6pNkbF29p7TCT+bK/7ML7Ph/CAVc7cBmC9S7CJMLaQU5ag6lQ7zKjRrduRBK5lNqi6vJIQaTE99WPOeBqB8byMjqW8JjFSBElKVyhQKXygGLNWZZdHTuZH6P3fed5peADm0BLlD1B29HhzufIFewZErZD7d5S2pYX/4ui/77M44BjO3DEkuN2hG1HHlkhV1I7zGR+YLwt1PlN+hkHHO1QE6I5NQZtR05hMU9SO0Aj1yvqoIiVfxN3cUDQDsdyv2k3YYKVv6EduKpeXaF4zC4OfAuFOSBohzNT/gHtWCPZ090Y9V/RDlhepy4HYbh15M1S8vt/mgOMaWzHAn6dIu9RLtSg/452LJP5uyJiaa58cywcCGsHRqxF7YD1QCwM8jvaoSbzj1yfTjjxvfU54PQsGK2QtAPTWRjkl7QDHdNY6Ndv4DflBxxwtOOCW8WE6jAUpZeUqtdB7Tgv3gF0cUkjgyFA/SYdxwFXO2DJifRx4iQYi4EHteO0WCm0Gdd5GL/4OB58awpxwNUODJYK4Uz4ZnkIPKgd9BdtvEkWSGA6RlEhksQFysG6t0T27+ufcsDVDliKJmxLRJ3hcglrx15Eae0AaE4sZi+tb7k8DnjagVPlngywY+H9/S9oB4y2xZXyeQ395trBAU87lOenf5tirXBGX5V3CeW1Awbb1awM28Hof7KIrx0XPFiEHkzT3of2yqMdW/ZZ5bIl0bPgcCXpmOTS+ubL44CgHZcOBy6TOtEFznaZ8Hy8m+N2FJ+jxSgp79vy2lcuF2x4g9MEt/wE4Q+xFSAoaQf+zDr2Jeqa1Bl5l5cjmsI9C45lhaHUD/l7YPF2wsO14VQLexDZgbULVRUhKGsHoGnhJFc4EYruL6YYC2sHuMVmepjCqOW+W45cwl26ZZY2liEY1I4E38tqB45lQ3qaAFrm9az3+MJO9CLrC8oQrEk7/gtJEocrVSsH/K60HtKB8dCaEmrOEellCEq7rHPQn2E7QtoB240rH8vC5KCewYaoTIE+sBDBmrQjMGDFsWzl2xRgcklPNIB2SJPcOV/chjyFCNbUs8jagcHbErZ6g2z8rJ+rXlcA2sHnHPzMR6SUIVi9duBYdjO7H95cwBESyaoD4DqD/6xi+zOdSbB67YDhymZL3Q2/ZmxgvlJ7IPsFvqXkqQRr1w7Yubl9LNsHfoJjC9d35oUhi9xB7qwvWexUgpVrx66pt8/2rigphMwMMLwq26+cS7Bu7cCFZtrdy5SPWl74W0McGF6VVY6TCVatHTiW3cztG/wIS7YmHZuxG0rNsqy4zyaousnH5u8Tjv3eUSYqC4WE5di1jBRGlOfM1/HfRl+Adi8zkoWEbqI/ucGasuehOEEfpC8TP0+ZFB/JjrHsDcq4C5WOgd9K651x0t5U362/FWYSfnZTnKAA15eJkKlIkodk+9Qb/mQIXJtHwDntu0shFKRmhihaOT7HRNKLExS4QFonvC2Z5CKBLTSblpHaXxra7KpkNPNptYDkxpOStHbM+ueS2Jn7JPO22+IEJXi2ddLbkmkOki1j2dunv5vlSudM5+ofGnQ4YqMNswnoOqdcOyVyH4sTlIA5MpGyFErjSHC4coX1R4nLng+ARn65jJgOBH4LrCAwP5IxN/ogi2n7GFwAWpyggGE5GUp8UTyRaYc5OV+LfMNfbeqPbAH5dUhe7XXZV4orcc3Fc+x7Kk5QhMlkIuYolUiR4Fh273VGsKOj+zXe1K9Zjn9m20Ml93UrE4sTlAFSmcg5SqVSJNCd777OmIB70mHInW5D7zP7sTbWRfqQf07wELFRmRxS4e5KCBJ2GJXuz3P/6iV8u4EIBWdiLuCHHkkO+oYke7fLWDuk8l5nSKvdR9BDsCeByGRP8QPL1IPEbxT+iqO+nmyOj77ROaS/G20HrXYfQQnE5rR6ZFIPEo+JHe1LXnQZY0vtiFdud0JxggGk9cikHiQeq240+nqng9vXOVuwihP0mrwk1COTepB4rHoy7SB+aHfSWvniBL0mf7UjwBI/uSeD1DedjaMv/GL7U2i9RQgGoNbzxdaDxGNVT/yOiWxXif0sklfJloTiBAPg6pFJPUg8VvXWEYUfazN+B6zn8LIek1CcYAB2PTKpB4nHqo9eFABnV8zwb8kAAV0SBvEK/SShOMEA2HpkUg8Sj1WwK+CKEQ/46eGhg8lj/UCdVa/QTxKKEwyArUcm9SDxWYWRzgHnfnCMgj9wNKiU83Z+FyfotxlT6pFJ8JfOZeBFU3E9AV5q3aj+IZDJWVn76R8kpPozfCmCbf9Uqtk+NFE4buX4lfj1yKQeJIJg8Sy1ZuwXY6EWKOoHnbkfp/41Pp+jP6Wms2z5Gyf4nPoRzNj7Pr36Ab2fz3DtX810mHauUOuRST1WTJRieyOmwv9t+0mFQdrB/I6wWMmWxAjBDpZU9s3UDmgtYAHS+6H04kUG21sohfPWI5N6kIS5FXoDw5clpA4LTc8axxDauHIVdmas+yNgL+mymRSSSKYjbuuRST1ItvMVDuxcOh0Y0Bxt3QU0OIMLq9FWPYQubyH+1Q6BV7+fBH7q6m3MbPHHWchwLdKgYzAw+j2NeD1fbD1INgsVxp+rxTjO7UiAAJ1YTYc1V8cTr0cm9SBJCMZ7DZJaQ+pWZl6mgxOsThhzBYtbjx7T1iOTepBsFSSckrAG163MttaxNb/RCehiVuIvsmtza3WB/PXIpB4kAVYFk8EbZD3/4iMGsx/ywuiENVdL0qHE65FJPUi2ig+0Y102rAT0JMuDtlaVm9/qhDFX4BoDiveh08amYbm4TsuXRFIoery9gYtcoBz0/OAq0vXk2yvLK2F0Aka2qz4sN8ds4tUgkjLRGU//m0JSKnq8o6EqmK0OHcLP16z/2FFTbhGjE9btuGNADqOoB14pmRxIKlFVAkmx6HECpvT6pk6+ew4ww/+5PM5ZiMzpCm7HDNrxno6N1CZkwjGd+pRAUix6vKeRt2G8D7Dqo4W/249I3EFx1J5OqwOll+4+3sdjlaOqGXxvRxhlW7HoMSWaf9+uv1XSRhuRX18i59vE61vblRxPO/HFJkAe+TqBpFj0+Mg2/et1JWRSsHlpJMIwzjplBZH+HVJpmZTiRRqJMIw7IXpcqr3/Ap20TEq1Io1EGMadED0u1d5/gU5aJqVakUYiDONOiB6Xau+/QCctk1KtSCIR3I4zosel2vsv0EnKpFgjkkgEt+OM6HGxBv8DhJIyKdaGJBLB7Tgjelyswf8AoaRMirUhiURwO86IHhdr8D9AKCmTYm1IIikUPS7W4H+AUFImxdqQRFIoelyswf8AoaRMirWhHiTFmlw9oXpkUg+S6oVWDGA9MqkHSTHmV0+oHpnUg6R6oRUDWI9MptGsWSjW+i+hOAcqkoldxhKH/H1bjgPd5X94yoa2ixHLaQAAAABJRU5ErkJggg=="/>
  <p:tag name="POWERPOINTLATEX_PIXELSPEREMHEIGHT#5C636F6C6F727B626C75657D7C477C3D205C6C6566747C5C73756D5F6D205C667261637B5C7661727068695F6D285C6D61746862667B787D5F5C696E667479295C6261727B5C7661727068697D5E2A5F6D283029207D7B5C6F6D6567615F615E32202D205C6F6D6567615F6D5E327D5C72696768747C" val="59"/>
  <p:tag name="POWERPOINTLATEX_REFCOUNTER#5C636F6C6F727B626C75657D7C477C3D205C6C6566747C5C73756D5F6D205C667261637B5C7661727068695F6D285C6D61746862667B787D5F5C696E667479295C6261727B5C7661727068697D5E2A5F6D283029207D7B5C6F6D6567615F615E32202D205C6F6D6567615F6D5E327D5C72696768747C" val="4"/>
  <p:tag name="POWERPOINTLATEX_CACHECONTENT#473D5C73756D5F6D205C667261637B5C7661727068695F6D285C6D61746862667B787D5F5C696E667479295C6261727B5C7661727068697D5E2A5F6D283029207D7B5C6F6D6567615F615E32202D205C6F6D6567615F6D5E327D20" val="iVBORw0KGgoAAAANSUhEUgAAAeUAAACBCAMAAADJ/FKoAAAAM1BMVEX///8AAADw8PDAwMCQkJCAgICgoKDQ0NBwcHAgICAQEBAwMDBgYGBAQEDg4OBQUFCwsLDPmxD0AAAS/ElEQVR4Ae1dibajIAyttmpd2///2rkBgYCooOiznXrmzHOB5JJACGHp7fa7tATu+m7vTbWXwEr+FaRHs19Bd+nPXZcKXt6WqUh56awgPZq9F9OHvOzadECH5kg1ryI9ln06MZ1PqWvzhEyrbWp+hNjaAKQb2ScUwDVJPZsQAYdjL7N3eGKV8p716nb+bxDSTezneX7Jl3f2SFySVzNEU6yy12qeKdKhLIqJEdjCfpX3hyfIm4SdspTF0AS0SyO2QdSyrMCbaqlPnyC991lbFK+stnNFsjdAvviuy1bGJhvKXmS23JdJvLIWXQZpuciyhc7DRfrMWgF9eGW95VjEsV8G9x1fg/rD2KLmTWOJfTl/1WfN49a+B/ylBj1zuUi7TDuN7JYyx7GfYfdVr/strtKqBJ7C/jrJnr17qQRDl73aZ+NYXvV1/OsgfWfGCOVN9uSpvex5gv/s/p7VR5R4yDyNeV7LaH6vrFn2zF2kNXfKYeq5w+dlf0Q5P4RmZzeCZKjbqJ75VrZ13Tcd15QLxUFaZnxoUGWZFb2LZO/y+rLnfNHd2VHYRxbuuedFnb3y/v5ustesJ+gibZnBBs4sy7gnEMN+Ryk/JGuZNccgReNaapgWUxhruOToyfN+vtI5SKF0S61QOjf4MewtLF/58LINXcIy1tygLtO9v6hCCH/tYdldns1BCt8r459RPyz/K4I9J/Od91bndqvu+pIN0XmMkQHGsDHJb8NKfbOR0sjachu7zOYXyz4K68mJndBk2fX9g3dPa3DudueGBqEuOW5VT75x0QptqMFKsQbVHQ1bmW83B+kNUK1aBHYWP5e9Q+6THp+WfXvXQikxUw+OLFJq2VHLKtT8tRguc5Cuatlh/0ladbDeLTcWQ4us76Fpz0jVyagf4ffoe3mTw42BMVQGAcJq7+rBSbr8CP+HNd/dUF2kjact8+CozX4Z6rW/1rxY5Rizv7cR5rW3zR4Vt4L8oNqx5K2JIsbKIuM4dkN1kQLjxGJbozCLfSz2C6Uvub3GxN3Y5PLacksWATuiEmnJe1Uxhi7GMDicOO39UDk1YhSgZasWOOA+57HmA9LWqLy03JDF8ngrPDkymQhdFVlMJ+9w4q1vP1QX6aqWOXsH2Sc9VsqqEuhST8/cMCaxTNdCmdB5+eaAXkLN1Q09PY80LBDyfcIEk3q9H+oEaYCWNXsF49i/gLj94n2vBfPJnJub1ViW5mgtEvCtfFqWHlgD073o9lqkpg9w2NXL/VAnSAO0rNkrGMf+BcTtl7HEDkiu2NJSVnDxJrIbWUgPzIkmOexXH5mW90OdIL2eljH7Ka+6WL4Q1OhVWl0vZsYxA/exrKUS1pdFZUxkp1LLesk5qC/hf42WLUDboE6QXk/LFLiRV1CHOdwfnRi1yjxWMzVC5m5rZYVw+ReT3nc3kZ1O9BC89xhsiluM5DigjVAnSEHd8qHJZdTo6cawt14f+SDd1piARV4iMiuumRZVMO13VufdB7tME9kZGcg4mkXXfAy6M2JOAHWCFNS593l7XkDLVLPEZdW/FWHlDylqf4viorPKe5+pFh5uE89Vpxmr2IYVt5qE8bETQJ0gddsuBGzL1rDXiA6/GVR3y1pgANMHZbPRq1yFWb785gY7aqOQ38fGwAxjKIGYDdAU49C/ZsCaAqqLlOK5HAm0bPuphj1PdvC9jCgBWpwRxHKomSxvE67ueGvvVKWoilI4btWjeMj4ybsoHGM+U4XEGApGEpctOqzPwjL3t+UQ3oui5PEZJUhDexWqyrLw11CTiQZHLqiTXAoUHFOCWKCa/BN1HHTpiYBADvCDXEmLnLkZ6vIAVaeMbNkWDT4MffvEghtI4F2/CqxgthTir/AYSNFYXHpgfFR+y8dS6AVaedFkDaZInpbiBUDT+taghkhigtReHOIuHSEtx5nNEBABaZTbbCxtQCYkgW2aihDvO1V5K2O60PTH1pqjNhVYzV7TM2QwPIR+n/Y+FXemRyBC7yLrleyc2bgA4ZKuKJ7kLkgRVnVWULUZXhPTjp5UV5BlqILp2n8TpBAL66hgfey2wNmv0U75XYUaTOEDqZf+WolRuBT1U5umu2i0gix5PPBQxrkgOKRSDXjFuTqP4hNUqQiKiqmMAz6+RnLk+pBQq4Y2RYircysvDL6uH8tQRwrLfyZI85ovFkGFVEgkHc5+mXLir+Qw0MUNbBCLl99rRrWpaWVIPdbiN9xK3e9SuAlFH/sqPYZzhOWTBfYeKdshwzn68a6RU1E6UrJKCRRap7JMFqdFqEEymCLlAVj00qxhE0GLfRCHVInG4YmRYiDhfGZDMOwlGmmXdVieVbzgf/Sm06WmpdelQwij9ex4A0AS/UFAEXSgP7Vu4C67ZqJPlDvT05Gai9o4gOhYbIt5sxdeLUGFTQhyFHUHILBSJVa1DuaH1Tfx2WY/5hj/5PcHdkrqWpnbbpudNv4JRkZejkBWKRXKhDopyfcxl7v/BLod8UMno/5rp/uyV0ZqWqME9LPsh/lSAOGGaUEBlxXGxLOziHIJapCjaCMVgnhmjUAwoI8xRkXKyGEvX9L/lXArqGRNITOxSVuTbMcdXAJ5acO6g5jImj/GeEvTTWga3eoWDAB2MnuVs4KnelT9LLVsdekY4qmmJAthfb2BkzEsy1DDHEUbqWQ5s7MVH6fsdY6s6Urqw6tHLaqtdg1ligT/SwsI+TgS2EF6yGoYVLcqE0GtW7Sr0Xqg9tus3B0L9lfnydIj9dmWmbS+YhhmBeQEpRmoYY6iH6l3lzqY+dhDsWgSzOLlHeopjFI6ZYwCG1ueRwSORIMfH/bYiOXTujWmW77iVcLZfcSyT2+1Q02fRIVlPYm9fu/m26g0AzXMUUSldRysKUDzxseePDJnuNK1MHh+39bQir+TXiu4RSBe5vJygOvURrfadEtH1epB3Z2EOrvn5mm8L5jEHtSUjUDiziqRd9PhDNRARzEGqY89bc+x6ilAC08p1kvySMZ9RaIRF/dc3EQRzzBkM5S0bo3pljacTx7QDJ3dUy/wHoxPLQZR4KDV/Lbtnm8D8TxULGJadxRjkHrYVxj8Wz2MKCgVIa2LLeVHZoMuI7EFua5/Mrp003q65Z5MCDk77FrZ08BSYhCqxPSQI2WSkRy9PWyL4j0MYB4qxffGzlGjnjiKmKVnHYSFy33wsKeYlELPkqPmKc7sbYJbFekMhbzMchL508k93TJ1bYN7tp57Wocm4LnpakxMVGWvlgUj2Abh0Vp/2+x5D/aYh2qszYKjSO7kjNlykU7Z01I2u3aPefoDumUirSch3VG+izXouZmt4I2SSaXtRt43/STCMjl5Z4mv3KXDdhmXotK2ttX3H9IzD9Xo1pjuqaOI40KmfrsPrIc9eb3eKvJ06qeP3qZ3GychvbxAi7lEVpJBDxAqY6IrT1Gnp2hZdJyH4e6QyGVgjCfzHri1BFV3jtp0exxFTKupEB5nNr2fsqdu0vIOdaZps9efdt5snYT0sDWhas/H0FdBJ+KFEkM6/+F5C1C1bo3p9jmKt1sQ0il79PHanjnlKI7plsGFOglxufM4DoKAxz1bXAz5gNMtTeLVu5mDMBegapfLmG6fowjOAUg97Mlez5i8Iv1oWQlIT0LuduJzb9RL8Qn+u3pSbTAl8jv8pVqAqp030y17HUWgWEXqYU+j17khjb3jNqKYAUlhosRlR4IDMh6VZDI9vJlR1LqzkUuoo0jJV5D62FNTtscAm0sXl1FuRfIO4eIIpUrtuFQ7yNqz+UGEgh1ForaCdMqeemVnjUEQqv2J9CSk3/Pbz+BHQUuAnN3Y3pedsIK5oMmlhy+aif9GVDCqZPZI05/493aPBChyE2mwtXZIQ57LmdmbR3fAJOQ8s//5Czw6PRwPlUNOO9YWrnALTD4BXWHxnFB8v3SuBMT80LS3dpMd9KwnIWdGcgex/e/Iiumhvyt16knIvyvJpTmTlh17OXBjvD80tVz8xJOQy8z+268kZWf+7w0tj/HHtj/clI6cHAwh+qAO/XeFSECsA/JKmKS/MvgOUcVqGjkJ6ZncXs0ZUr5fGpIArVBw27IUL9YVxA6jV/XiTUCTkAnXc3p5/O8vaezra8v0PnIYvVGU5ID9mZO/EfPHZaOdCR7QFLDwz6tg1jDZeBmMaW5qjpEH1+/VJgnQxiVPU6KphLlIZbLYFwDTPPPhHt4mwXxVJgp+eYJVaGHzgcpEcWySI5R8TsfwVUqLLwwa89T5Id2fIX0wd0br8QX45QiQAE0ATiRNBvuE3hKjde/a0QDYvyRxEiD/Rx05PObsyCeb65bjqC+lxjDuMitFlnB+xTfaPs230Vd9XeFHQA8vG1WvMwIvhxfkMxjk5Gi3Ymc69qi3dNrN/fhumaJeJ/QKO1SADRQ4/Sfqt052cEPWgxkOwkZD19C2OPHm9jxaATSG8jj3+8SUMnfV0qmP9GOqJ61lOYNhhQPPcNKE2YOQUmIeWnDwjp7w8nANf5XLoxxwKtBJS5ZOZxgui80paQx1Wo3agrJTe7iwJ3BuJfMWurN5Tmc4iyTZB3KvL61k/BqfGmSgMSuNJyu/h9DpDD0Y0r7CRNTFx1CYRFGjDIzqT+hbTmeYVqMeajSGOsml8XAPeoVgvQrxQsu+absgMuGJTmcYDm1bSgq3nWEDt6Ebc71fahIHWj4j2ns6w13iWc1MY6hosT0mUdhVPqkSAO7Rw0ob6ukMbfZpnuBeR1vAvP6zxo+ZG9VDpyn/GpXTGa4B2vIde3bix1CF/+jkLfxj88DFPjcOezrDWIkEpN80RfGON/EBUIKSYDhwrr0+nWGQGOIS0UIT5dYE54RP/lcuOVifq+TTGQZrITwhjaGipXbHKdjhLJKmzOuzotgj7NMZJhWXJLZpmRdGMsfMa9g/GjgifOoRFF7kLT8qebdATme4G/EmAhvGUPjJbFwq2riJ60ymyreukCYbdfp8/BEE/WLfzekM98Hdmjt+igLHP9MVPfIKQdj7huDETbvUSsnvNBHO0xmGSCF5GizyjlrmZc5kj+7KA7CXRpssNZ3NoLTcqePj7cNZWeqo29MZRqFLlThmDHV/F+ynWw+ZvlK/aOIUz4xWOx2gc05fdHKEPp7OMBRYynTkXr+Wf5aXvpodl2Q85aXFnRDPfabq6MONu0xt8W3jx34eoKcz9GA4/JU+YVWpLuKvMqEpQbJfk7HJvuSOIloLpy87xban0xlug7krF42htl5HDJZz7rYPvN+XBxZa24R8blqsNE5nGAswRXp0d5uvIyYqSu4293xDYBHYP1RLvc8U8n6GKdRwLA3rGAvV34X+PWKwzH/kFT8Mw0rPv7DXk1t1wJG/8k46GU52G8MJgt+LNQnQr76oq7TmQvgXlcL3N7Itc7LbGPpA/N4tSSDnNvrJ50Iq3q6XSMR9O51hHLzvTH3n0bSeD6qex2wFOJ3hd+otrlSlpWXmb+UHrS09nWGcPL4zdcEGRwOfteAfUhad0z2FYUrwn0qrYP1yy5Zbe46JT1PE0xmmgf3ZVArjcOHHJHS/jPnkg8p1OsODyvFRZN9qMhO7ejv8k+ARoONRsJQlOp1hSvCfSgurYV80YsZPgNU5JsvUA3fKkpbtdIZJ0X8qMYpc1RRbJ5+ajoKvxZvjduidzvBTNZMSN82D0iXWdakDnN1frX0XDxYi28d+jWFVlKKKVQ/FFBvK/2rl6r6iXig3naaSNYVsvGLhkXpQIIumLZ5NWTbTqQeVJObvMsOyLRqYlaFvn0VN3sG7fhXPrE1Wy2KgflPa6s4Whk9/u7EVw+iq1r/ntbvsCwzpt4IL/AJ2Ta0XCxmGh9Dvkw3ydrP/EZhIAO62DHViIdhRfjdjSivLsCJ5XBeMPUZykxFesUS/29QSwFFY0pjDAT/BatKMFVanjPUJXYlk/tNyar1a9OCPjb2x+ZlNK0HiB1rTUKsxPEZdpzJPXJbPIYdxz9iC03XLK6WHbsembMzHacxXsH3nZ0h8DHUa2R9dUqNbbT6w+Ow3ljpO7thdOgY9jeyP4yYpa92aX2B+st08R7P/D+nD67F6RukLHSsIbZ2N+ZCvzmB+ZNEuG++BlsfleULQJVtmcJQ8jG61+YALCBTDUdNkR5XEoXvdeI+UL+CiZ4RLxNdfOmVI9qh1ixHVqFd5k2aTVjKcsYSuHO8RQUb52yloTnr+ObaIEem1bk233FNghqT0ydeV4z13ccJNWWNm8n17HLPgz9adp1vuoOWhPSHyZiNJ+3TpeM+9bvoas84V/sYfabRBUI3yBCoV+LrlfdM3H67k28XjPdV4inQ12SaxQYfrWQYdR62MiT6J9zq6XSk8jqXplnZR/mW+jgQ8juUv3nMd9SRC4nEsf/GeRLK9DhmPY/kd8Z7riPjvkXi65e+I9/y9aC+EwNMtf0W850IivgAUT7f8FfGeC4j2QhA83fJXxHsuJOILQPnWeM8FRHshCF8c77mQlG//AHE0eCvhsGPMAAAAAElFTkSuQmCC"/>
  <p:tag name="POWERPOINTLATEX_PIXELSPEREMHEIGHT#473D5C73756D5F6D205C667261637B5C7661727068695F6D285C6D61746862667B787D5F5C696E667479295C6261727B5C7661727068697D5E2A5F6D283029207D7B5C6F6D6567615F615E32202D205C6F6D6567615F6D5E327D20" val="59"/>
  <p:tag name="POWERPOINTLATEX_REFCOUNTER#473D5C73756D5F6D205C667261637B5C7661727068695F6D285C6D61746862667B787D5F5C696E667479295C6261727B5C7661727068697D5E2A5F6D283029207D7B5C6F6D6567615F615E32202D205C6F6D6567615F6D5E327D20" val="3"/>
  <p:tag name="POWERPOINTLATEX_CACHECONTENT#5C6C6566747C5C667261637B5C6C616E676C655C7661727068695F6D28725F5C696E6674792C5C706869295C72616E676C655F7B5C44656C74615C7068697D5C7661727068695F6D2830297D7B5C6F6D6567615E32202D205C6F6D6567615F6D5E327D5C72696768747C" val="iVBORw0KGgoAAAANSUhEUgAAAc4AAAB8CAMAAADXTaBIAAAANlBMVEX///8AAADw8PAwMDAQEBDg4ODAwMCpqanQ0NBgYGCQkJAgICCAgICgoKBAQEBQUFBwcHCwsLB0EvOJAAASWUlEQVR4Ae1dibarqBJ1fhqNMf//s28jAlWFihriMX3N6r7HAahhQw2ImCRZcv/+IxoAlHlR/keE+efFUFCmafXP6+E/ogAF5SqcWf0FSf+k+8wIUl/RzQSUMyOGQygIZ5Ou1nct7Thqmh2FYxXN8qdsqk7/ghHJhTgPKGdGDNJACM4yLaL34CYnDJx3WBYSz6xILxc1BJXji0FUGILzEb8DN3n0DkIE4odvClft4dmkD17+z882KMcXw3EdgrONHiYNRXzr7eQRRy2FM3mmb36/Slt+4a/PNinHE8NxHYCzji7v+8wBUQq0XjIla78QGTjl7j7ylVM+u+4h+78nhiUUgLNJO1s0ykFWnOk4nyLUKYueS9HF9yWcwK4zTzlVn+Zd90pb7vU9MSyVAJzRY4UmuvG2oswcNFwNSdKl/AoivZlqf3VJKmdI8zFrKV9pz+INKYZleB3OZyp6s6138KCK3eA6H9x1omxWiEC9F/iut/fdu1I5TWqDRnKoePDEMIytwxld2F4GI4aPr/yVrhNEBuE9onfYDwQRynkrbKYfUqrBHKu/UgxzbxXO6Kbo5EhSuk4I7eXR0d2J0ezuv1I5LbVkXcpSZE+MidoqnNEDhYb3sd0S76zguU7Uz4V1jR7s7eTRFRfKeaY0B6hTHrRJMaZmVuGMHcZn6bl5gec6IfQj5aF1/FTMAbTrSConJ7YWDaVpSqMhKcZEag1OOfp3cTdX+HluHDnjOpME3ZxNLSTxJ0rmRA9fE8oBugw/oEvnQDwxNIE1OKNPgb24wQiL+FmJGdeJBltqw3D+hWnMQ2wL5SAQSmk7fcodlRRDl12BM/4ENfMGlNfvHM+5ziRBDsfILUUVrNAJJ0I5iH3YlFaTcr6lGJrDFTif6UtIIearn03fP6hBF8XlaaWIsV/Z9I2+VA99P3AryEruPam6vi/yvpPzY2omgfV6hS+fWthLaiofWTkYjazbgW3GtyfGyMYKnF7SObAps3cLAmm6Y0Ld46Bun9UYomVN+6iqh/fE46Bms64omvezrd5N2ooelHidKk7qGVs5ITg9MQJweklnxUJCxNFp3wNSMc2ygsBLRkItxg7YKrNczQzXvby/0tbaLYCpxtvoOsucu5wxFhIDKUbqGV05xczopKYGsZAQQ6lkeXQOUg9K+fb3nKaFMbo2T9L33HxofQPOoR8ZQ39k5sTS2ncAAPUEp3adWSvlSCXHnqT7CI6loytHjRbKhzK2zNB4YqjSy3DKpJPFiXX6mpxm1jKPTTmQx4LBJFf9A3BOPloKIKtvO68LEz5PWadnlSQbyF02i7DEQ3zlSG3MwMng1pwtwvkW6XbCcvLcudHn5iEl+pNOC2G0J3M9pD0d/0uaW78ONKcAzmadbLIMtaWRUDNFNKUzBLLH9tAsunLUtAGDy4PTFwOML8Ipk86aes6nnepXs6DMBhhl+H9h7Zld1j0aAfiMD/Brb7sC02p8uR0wMOIMF99Fz6eeHdenYOBFpY6vnC1wzjzbW4ITkxI8BRmo0lln3DpxB6vH4BzG/ADBFFO20NrO01dqsw6bdaJfs0wE8IpWPWHVfaTdax2VtRFfOVvgZCxokZbg9JJOiuCTwTLTqlCXPpVwjldLkS3P1tx8ESSsG7QMY/wzfn04Z1NPZd2YuWNcVOyWpYUykZQjqc8Y2xnFL8Epk07riZRQ7NE4u8NEFiezcMJ1OjcsKuw/xeA0RsSxBfhCcM6knmUBN8yHNeWno006WigSSTlx4ZSj03oiMFyzJ6n0DhXYO56FE0OHWUKv1p4LGOrWcju2YM5ZpLNtdDadmj+yY12y0VPX6WjFUw64ZAZAjU7GxIwYy6GQdCe0NzYsAO2ZrhhFfjILZ1TXiaFu9W9dJ8V4ZMjXgxQWxUpEVMp7LvU1ptpvKAdc0uAT6w+2w/k/rnh1JiJbyjEjU1kF+m3wKzKyVXfjuk70YDvNbN3ZQ+gFiYoMCWci23FmA+2ZOJmLknDX+Q3lyNEoR+uMGOAxTf83/i/YTRKRd3ZWT8mb2tr1VyZ4q8KHqZtxXSdUYFyac2d4UMiHmJ+w+Xnn1ElhO0yDXBQKIGb1v6AcaIZZAMDJgwxfDLCo4aSOwPDNZ4XerptaM6ZKNsbA191zzGzqRzel3++u43ZYeIOxutS1pp5hsfCbJUpV1z2DCQ2B07ozmHhmTZTIhmdNbG5WqNc9ADp1ck+lYVIeXdvQZzXfUI7yEdSpeYbfE0PxtxTZqsVibBS6bkqfoTRmWfkzx8R3nZR9PnStGg7v9tVhnSiFYKY/zbrOTPkJ/BpTGU9I0gLT/QND2KrXHkD7ZjDZPodeTbUyimwKTRW5pOqi9SAzw/OZF02Xdk3h5rAySzaJpxy+/ADuXUwEOFknMdSfZTjFE5XGmKza2YDsZWLGrM0QCOZ1q8YjSJePEcjB+TJc956ozLvOLE+brhugyUlLdZt2CtnyRSajcO790KON2TOuE56Tm1q1usQkM1MD/hMV+1RNrQkwnWosXfdFl42uE2zalr+hHPRNMp7ACLe1vhiKv2U44WstuyiIME936sGaqmochqOUypfA1E3PFWDftOJxabyt/+Fn6hpY5kyqi6+pFRQf79bFOFevbjUGLXXS9VAs/zUmyjGuc4YArC/3LX7S+bQiQgmMw0qZIJBWqsDaZYP0N5SD+UoSZSKh40bGE2PUxAqcIvVEVt2qtQftBMAbEaL1jWowuBTSehwOoM+Bq+Jgqay9AhbQJdB0qNlho9b4cE2rFspiGnmT60QLYiSOvc4RU0f+agRCBTyT4VlrNBOddQ4O6W8oBwPSjifYHTJUFddcteqK+q3AiS5net9YFDYPw65Jm6qquhdcc+9uq1Fjn1yA9qRELAYYq07/2Ovm4pzrRP5ufgrPrqXBiI1w1IMRpmldB2odu9joOuGDCTCmUbnIxl8rRALVkYwdqxgwmjltczoi3ReUg/FhejYMO+nToyRSDC3eCpwy9UxUROJ+4q0m5QenzgQUJqBb138VObFYbd510gfBY0xETaMxomhsvGe7r5YGkzLaz8JalIjNXM8w9zes5MusDVWVIJY1zt0U505ZJxsg0ZUD2kNajMLbJ/JOCm9Bor61Bqe/zjZ7jGMCxrSxdtaQcCDaMQl3zYqJpaSkB5hG8Jd6W3QA20Mnfm3JrE8RPNtTe/BET0YM3aYvnTnZG/oAPDmjoi5562w77s7hEMzwNL1zyjqtnLrlyMpRjS68EIg7nhiahzU4ISl3v6hSwn5VlXNmuhX1rxPOSK16l7uPI4S8vMGSa3YszOBU82zMzLC7OiRhJNRJVg2vihNyZeTycW8pAh+cdHiCfW0NpglbK6dpPa5yxlZnX9fFHSnGxMIqnDPvqDxsKmBkMH+tcM7q6ksEe/EahqnK/towVl1V8Y4dHDjnK6wW4ETX8oywJUHSi/Ga944K8d26Eqy6jgAwIrTh130KUZLojd9XzqIY041VOEXqqaq8XMZsmx4PHIjW6upIlrg7LAxioRFvYTobiAGt016Fls76NTy+Y881SGsm6ySXpkMv8BHx3jj3zqspC6G7xwTn5Dq9NYInKMdw5okx3ViFU6SeqAJ7QyMT0zr+WhCd1dXml01vilcYSX17qJ5lTL8xR0HDFs+3GA+uqKky/qU9iN3wX4z0kk5vcI45ge6FLx2xa4nwBq1o+wTlGIqH3u8ERiYKmNpxoJmGzd8Z19mrXEnNF7mffMHY3XFHnXGWD51xKjx1TvQQpoEt0XEN6BWf5Nwdeq8t87kStbBw6ORPxdCjySiLUZjRJjR2LaNt/QzlaGKeGIaH9dGZSFPkz9OZhmZcp/KUpdhrS77+b6rTv02L2fb62RuFYfYJAZFao+2s7lh+yUUuXVcDjXtVz51MkTsI8p+2A+9xggqu850X3vwEbC2P/JxMlnPnko4qZ2xUimEpBeCUgUIhh6ttqDBWuLYPIbK+6OV7Ct7mHLYBcqDflyBr5ZB84JezrEflmKQOPVx0nd6WHzLYQ7Sz8NPolTCxOaQa58coSXV8jnJAyBPDchKAU4TxmHcigYptRB24nIPsW1j7jtbfOoc1M52UlaiZVZUII7E8VsBrGlp2nd6GPDOpmGll6W/VND4rqvBpykk8MSyvAThFkj03x2qb2niwaWOrLW0t7kVIZgJ5O952WVsibd4EzpbC6dOU44nhWAzBydddYBaRBjaumT1HG7ad29JcJhypq6MX8Lpzc+RvZidW0JiC63/5TIYre5ZyfDEcDyE4eYKTzc4Huda2HQU3hdzWzN5S/laT8iHDphb5MiFS5STl+GIQHkJwIotcmi4jrew8ZI8td9Y9XHxmVdOh/WxZHn2Ym+WKAeXMiEHaCsJ57zZNtKUOl1ynKHb8VASBsqHV0RWEU7b2z5/TBRGXU8YN5+Ug+YShG85PtHe5ujecl4PkE4ZuOD/R3uXq3nBeDpJPGLrh/ER7l6ur4WRvkC08UrgvX1QDtE/NvEF2Ua5vthY04MMZmIigFe7jK2vg9p1XRmc3bzecu1V25Qo3nFdGZzdvN5y7VXblCjecV0ZnN283nLtVduUKN5xXRmc3bzecu1V25Qq/CifWyGMzkz0fFvgMhbPpHeT2N+Gsc7WRnNo8fmHl9EFtLFU7m94SH8HrPwlnpt8xV68n8te7g+IeK3A2vWNcqlo/CWdjXvfBK3gR1nEHtXc2vSBDiwV+Ek69a5SSiWxguyji5zfOpnec41+EEy9km3fHsHnI9xdKnk3vOJo/aWzx1p55kRJwiheKP9DFUtWz6S3xseH6L47O5P0yS8EB5+KbRxuk31jkbHob2Zop9pNwOjm8zWrdra8cnU1vrxC/DSfeTTdedK/gh8qfTW83k78NJwLbU9fFnE3v34KT7im5W/IDFc6mt5/FXx6d2B6T70OyX/xdNc6mt4s5XfiH4czak2ZsJ7WeTe8Amj+Zd2o5s5xulXpE9n11zqa3j7up9EVHJ/+Ql+Y1G2y6iQvZtD/5Ian9SkGCken5HES5ck0467nti9QTTiezQfMdZZIvTDAuPSdH3KNrwtnL3QuV0GpNv01LGvPltjg7TwQJRqYXF0TX2iXhfDrYHKfjbuEGTrdF1NLWX6Ri+DBIMDK9MEcHS2g42RtkB1uKWM18DEI06ZL4Ju2nXx5ln5wQwdj0hGDxTmfeIIvX+MGWqoVH0na/WGyX5n4HidBqIYKx6VHacY+Xv0EWl86e1mZ2CNbVX3r/NLat5ZyX3UNMlQ0QjE5vL3/by1/Qd2Z0S+mSzvt035lvP53gdnj2lrwgnE+aevR0Q0PxSYxFWWu5XzQ9N+uMXO3PCbq2/vjognDSvaLxKQuiIHqHXPYOl7aM1g7XRMe2Gm32GEHb1F8fXBBOulf0ky02oHfWFLdzdNJmjxFcY+bUe9eDM6PmdaDraBc3C/9MY6cT/Izd1drXg5PtF9vTnGXgH1FZlWvHzdMJ7uBtb9HrwUk+nondRsnCrsx8L2+vjIHypxMM8PPJ7evB2ZFMsqRT8fTGJyLLurTdUwhKBiKeXxBO4jtzsih6ddPsTzTSnU3wE2YDda8Ip30rDJvlW9+Jp8cBUY7e7ly4dQ7Bo4xuqHc9ON9mXXuGD/niPy0E/XD4BrH2FDmd4B7mdpa9HpxYy/pSX8DBp47aDJ/1Midfe3nhdII7IdpT/Hpwjh+1btVXqlQkqz4/1qpZHvZluj0ShsuOza8QrDv9nd760T30p5beXWc9Qrj9E0tcEE6sfxx/48ou9flO9WMfaY2snwDBZ46vaNdJ2edD16qloG98pHlIc+8jWpHZOtLcBeFUnyPH0Oz095Tw+Wd3ckTCDXVWCaovVnboTq0aj3jkWj5GIAcSdG8gcVKRK8KJXQ/op6u9z8t9QTUrBNViJLyoNq0ChZ3QnxfFpS/w8WmT14TzU6li1lcT9O5rcbAU2mrccMZU8nltqaevrUmeEAVPz0vd14TPYyVM6R6dYR0lAHFaFOG+h2w/mLuh/nlFbjg36NqBaMck1g9dMVW54dwApwURVneapRroivwNTZxU5IZzg6ItiM7q6kuff5t2A/U9RW44w9pyIFqri9kNLDla/sh2uNHvlLjhDOvVgoiEZXqsow/ivB8TZmB7iRvOsK4siM519ikWuqj5oov9bjjDgMy4zgZwljld0h1u5owSN5xhLRfmhbbaTAklWV/0xfXQ/OGX6cMwxCpR2mcntbOutbf6Oha5T9pRozMvLL+fNHXX/XsNjFC6Pvf3DN0cfKSBLPk/K3p1wCZSlvYAAAAASUVORK5CYII="/>
  <p:tag name="POWERPOINTLATEX_PIXELSPEREMHEIGHT#5C6C6566747C5C667261637B5C6C616E676C655C7661727068695F6D28725F5C696E6674792C5C706869295C72616E676C655F7B5C44656C74615C7068697D5C7661727068695F6D2830297D7B5C6F6D6567615E32202D205C6F6D6567615F6D5E327D5C72696768747C" val="59"/>
  <p:tag name="POWERPOINTLATEX_REFCOUNTER#5C6C6566747C5C667261637B5C6C616E676C655C7661727068695F6D28725F5C696E6674792C5C706869295C72616E676C655F7B5C44656C74615C7068697D5C7661727068695F6D2830297D7B5C6F6D6567615E32202D205C6F6D6567615F6D5E327D5C72696768747C" val="3"/>
  <p:tag name="POWERPOINTLATEX_CACHECONTENT#5C7061727469616C5F722047285C6D61746862667B787D2C5C6D61746862667B787D273B5C4F6D65676129203D20695C4F6D6567612047285C6D61746862667B787D2C5C6D61746862667B787D2729" val="iVBORw0KGgoAAAANSUhEUgAAAicAAAA1CAMAAACtD7tWAAAAM1BMVEX///8AAADw8PCgoKBQUFAQEBAgICBgYGCwsLCQkJAwMDCAgIDAwMDQ0NDg4OBwcHBAQEAoG8MUAAALyklEQVR4Ad1d24KrKgxVW7WjtfX/v/ascJEEgmJtbffxYQpIQliEJKAyVfUPX8341/zD4v+q6P87WOe67n8V7H9Yru/Aev8YYk1d1/Mx7tMx8m9SfwzXAOuZ6PSfm/EX6Mnl0FA1wzH6Q40fI/4crgusZ6LTD8fgWKPu67o9GJ882n9UUT6Ia4A1g05zubZ13fW3tcGJ7zX3v3H8W4xgI3Hvh4MDGTfH811xeGKEhJSpMNO5ipIXhHeM0t/DlcGqovPXDuPtfh+HeliGPZY+yk9PMDVXO9oxGISbebYfdHETGn5EAmnZB3rUzuM4zm09jDHFpd41LbQGSsvWBeFcvomrgFVBp1+049aWuf07AuO2v5AqTH9dR7+9oLzVf7z3b07/FUWxDczo7FXhRqF8ZFSubaw6b5JzbDvOeVOQpdnv4iphTdAZmYeASkn3sXSBJSZg3oVqTQ/b8RQzvGk/GJxU1bVESuh8y5X1D3mvNbYzj/bgmolhwpN3mLsxFGwL4up+G1cJa4zO1PFpNtabk2yUMKCT/YBIuQvIwLiU+i9GVJ5sRWM6HSSKXN+EECxoN1GNUV7ntLuUAAr9LxHENPF1XCNYI3Su3ZWFEk27sYHVwJgMjIC62FCswsKT+9HNjfWhwXxl01WvS0s8aT2q6oYyoShNe3TVpDb+6NogX5EghOHXcY1hleg8AN6VdRdOnftWdsckpwFqwg2QKSUw2AjMyRDFbA7lMfHWRCTepBKpU8FQSMme2wp3SNJiQaofwDWBVaBDzpSZggrBzDOPDdnuVE0q2sgLQ3cvcAv5JrbvDEKxtfqwitz0+yrUV2FBHjLr673vt1SQX8A1gVWg88CSkdsHYJmPQRtYExHOeERnrhr9mqZ5itd/oZTB++tsoOxcoKUS+Uce21YDN4NLtfclCgX5BVwVWAU6jQSd5lwWJzLcsrqr+mQ2CQ1G8UuW30s3bqoKCFZQZ1VXsSqTs+BPZgWTd2QKBfkFXBVY19AhPckNM0XkulPisfGlbt8BcZbHU5oEpR65QdVQUBxVc+uJfYDgLxVOB4sKBfkJXBVY19AhPVFNBrbUcEu494DiyOC+MtsSarwv1YmR1vhSH9ROpDe6TaXTGigtS9tzlOLGb+Cqwaqg42cZTbmMnpB1DAs+gdXIdk9kCDDdl8vO3Cgr2LjMOs2draw06qoSo8CrpDeuyrKIUxxLp+05fuLGWbjuhzVCxzwFrNsn6QrZQF1PqG8Zc1I9w5IJ1Tg9geAuq2M+l1M5yLCL5jHy5sw4iFFwI5O5ge7yCofTj37ugzxFgpyG6y5YDRICnVtX9xSRNBd6UEPM9PiE7gR1yCIqeO8cc8d0T4cI5djImbBArGscY1p+SK8F8jCs2T4V37h0l/s1hEZFgpyG6x5YbY8ZOs01bK9OWCHTzoMKC3nRjAaJ+tckjKVVH1tPo/FBec4vmFTFNHgokTRY0fo3Vh7iT8aSeUiUoFeaQklhinM32mJA/7wTLxHkVFyLYbVdDuhMHd8+uYy0Pavvn9CaUmKswzenHp92kQJbvL2w4KizoNJSGuwfp2KRrOl2rDVu0YJNVygSYAmk1IS2TGrMY2LsBS8RVIEg5+JaCqsbGI8OyMS+GT3QyziX6BmOY5T+aCNE2+ieb58NciSvQppHFz8GBhszRyU7kyMpIqeqiUt1DQuqn7m0tf9obBiM1qInBYKcjGshrA48hw42Y6V7nsmML710lc0PGRr9Dq+FtFdBUUwG35LjgXQ0UqIiy5TSaD6MXHEad8AjJGZGMX9GhqafV6/ILBkaG+XDy4YebgpyOq6lsJoeOXTQC/4M0DpwthXCRo0wZv1nd2QSM0iLDEj/iB72Kn6MK+lZ7hUaR07SpiNJJj7WnjmNbpgIu5I3gyUGnrnnTUHOx3UPrBYdcjJy1EjZ9PDEqGEBbOi3pic2gGq5795k9gqNZ4oZwEbLlcLEJ1ELKnqao79PY4ihjDwy3hLkfFz3wGrRAW6Rm6WokPcyQKdo0IMbZm+XMnri4lJtloc24pQNuvbROB5kzoP1t4UULCTh5xv1xLYCUHkjW4J8AdcdsBp0KKSJNkRQLnoZRo76E03GG/TELHlhg2ZvRHJ6YjdJlUkemkhTxijvpHFcIG/UN7xlp5i6d+sJQPVTxkqyIcg3cC2H1aBDxiOKWVNl8IOn9MfeIk1hTj+rJ/RmC66oQc8+8/sKjWWFd+wiW4mtIbG2s/XerScAVXZxQ5Cv4FoMq0GHVmTcRNq3r2TAsowfxTKRPbH3sGTikUBeT8ymU+oNlhbUBMm4l8YygiCyK5jpTJ99a2/WE+zAxuq5Lsh3cC2F1aCDAeAjDOQwGaISD6fZT9D0hJw+N/CZ9Y5lTmO++Z720uSLNJ4+fm7dRw7B1nvjeocYYtg5GqaNVUEIv9NxJU+Ca3soCB3oeYQcPY6Qc9Biaf5mNvTJhAlDqwUBxAAI4gsFXCW7sa7dV2gcaVVhc4jv+zY6LO/cP0HTYvPEibIuyBdwLYeV0CE98dGn7RF8pVPt+2j0ZRrHZdFAOrhklsGgb2mk81p4hDqUMitialKZcLJmyL1CQ9RPK+colP7mOjvJfZWMuC/tx0I3nUF2H9GWCHI+rjtgNehgyISe4KVfZ4nG+Ylp38zDOC4fdNECT0JsBhTTQTpkfYJiLUbrbRtA6Stvw47/eYXG0Nv986ppuQvo3TsR7qZvKMLAF7/0fAca6rYVLrblEkFOx3UPrAYd2EihJ76T1QNBylz3A8YT2+weOih+6tCol3w06GO9hcJTGh9ga1nPqMSToa5PwVzvprG0N2cVex5sdU7M5VNSUxfhQaHWerFWf/3mydW67yJBTsZ1D6wWHbgpvtRH1kH5BHSIdPHX21ECh77mSvZqye2I8ISe3SdQYgvQx2pmw0Xo2zi7L9kl2SoNqwpyljPJh9PUiQUojXeaom1yvkVKGzeh54GrQYgmGl1FgpyLaymsRn6HDsYsrIsRZDo1qejxeGdHdmDf5NI+3pWHhlggURQWeBBzDfk5BK/mi5aQta7IN2yEc3/WaFg98mSJovgzFNqgA3erO80orZ2m1Yz7ziT6bmTp/dQpEuRUXAthtR136EDAZfGBoiX6gJWBIfF9DVjhZZW6C9BX09xN12QlLS05Xt4YYXR6/1T3bkOUHuVWv2C4ElXbogkimffv5NDjpuFJfINPsc2iyBs2yyN6A5QxfiUJ1EhPbovZLRPkJFw3hyLpskeHFOWC4cLhFHUnVsRwQtJMGB50QkM9mLNxcJrLUOON2vtihXwrcruARstcTr98Fr/WDNBD3Egnlzo5Gt8Ufg15vA6D0tsrWBqliLgob5Qz5ruTV5psl3CqhdKqUlSdg6sHxXvaJe+HIunugo4RkOrHx5X1iZmwTB7G05gW3Mkz9ikpa0J+v7MIkxtzfIDdXcN4EqNNGtYakXMbZ25h5WcvxZ6I6YCAQpkOjP3OJPCcuzmwLBbkDFw9KMV6wtFp7jhviGyKvPButSwIuekGCu0kK1cFu3Xx/A7Eeipaq+qV8qUz84X5WtqdtS/etPrbZQ/nTrdrxjV+D9dtdNTwJO5YLr//++Kv6Yn4gjbXn18pPx3XbXT08KQQsP3nFbxuEIxI6UK8UFLxRX4hzfeqnY1rATq58KQMpN3nn+Q+Hytrzu9WlNXmtcQJH/zGb6ZPxrUAnZXwpADCvecpTcs6soB5WuVvWdCn91ZL5IlBq1V/4ua5uBagcyg8AaQ7z2dbtqVeG434GLBiLvyUhWKib1Y8FdcCdKbCb2xymO0773Hij2FyLPPld7lzlq8Y34lPNIzv/17+TFyL0Jnk9vxuxHadHzuILY29bTXJ7kkph+SE1FLC79U7Eddz0NlxHvXBc/37V6MT5cTl7ylAacun4XoWOsXn2zfZDb0i7JpX1UQ9wb2oya9WOgnX89D54P91eMdAZf4jxDtYf5bHKbieiU7PX275LHb7uZ/5H2b2S7dKcQKu56Lz8lOXVZjedHPvI6g3NfsONifgytD5DwblX4IO03q8AAAAAElFTkSuQmCC"/>
  <p:tag name="POWERPOINTLATEX_PIXELSPEREMHEIGHT#5C7061727469616C5F722047285C6D61746862667B787D2C5C6D61746862667B787D273B5C4F6D65676129203D20695C4F6D6567612047285C6D61746862667B787D2C5C6D61746862667B787D2729" val="59"/>
  <p:tag name="POWERPOINTLATEX_REFCOUNTER#5C7061727469616C5F722047285C6D61746862667B787D2C5C6D61746862667B787D273B5C4F6D65676129203D20695C4F6D6567612047285C6D61746862667B787D2C5C6D61746862667B787D2729" val="3"/>
  <p:tag name="POWERPOINTLATEX_CACHECONTENT#5C7061727469616C5F722047285C6D61746862667B787D2C5C6D61746862667B787D273B5C4F6D65676129203D20695C4F6D6567615C2C2047285C6D61746862667B787D2C5C6D61746862667B787D2729" val="iVBORw0KGgoAAAANSUhEUgAAAjAAAAA1CAMAAABofSHHAAAAM1BMVEX///8AAADw8PCgoKBQUFAQEBAgICBgYGCwsLCQkJAwMDCAgIDAwMDQ0NDg4OBwcHBAQEAoG8MUAAALoUlEQVR4Ad1d24KrKgyttmpHa+v/f+1Z4SIJhBat47CPD1NFEsIiJCEqc7n8w0c7/bT/sPjVi/6/w3dpmqF61P9hAf8G38evIdY2TbN8x33+jrwG6jPwPROm4fdswBUKc/1qzNrxO/qvGj+G+Ax8z4RpGI/BReMyNE33ZQzz7P5xjTkH3wxM7fXWNU0/3LXRyZW1j59p+lntYisHYBi/HNFcs1TeF4cwRkhImQozn6sxeUFyHa0DXxWmn26c7o/HNDbjOv65brjy+YVBM0c32cEYhQd6db/o/WY0/PwgIN1+okfdMk3T0jXjFFNcm03zo6C9bJX3gmhk9eCrwDSsanLvykKDB6LobriSTsw/fU+/g6C8Nz8aDAeV/RSFvC0c1+J14k5xf2Rmbl2sQwfJN3U95/xRkKTZqvBNYJqY88DclZ4l6QsKZoDfh2rtAGvyEnO+7X4xgLlcbiVSQvk7rrU/uPbqY3v17L5caWngoOwBAziFe58FCXXNWWX4xjDNPZ94U/Nx2k0SD/RxGLFs6Vm3h6bUtTGi8tNONKbTQaLIK84I04KaE9UUXeucNpcSQKH/JYKIJqrDN4Lp1t9YuNF2HzJiLczLyAiory3FMyyEeXybJBEAJheYwWwCJ7dNAS28pT25XO4oExrTdt+utdTGn30X5CsShLGpEF8J0xMo3pjAcPzc/7I75nQeoS/cJJlSQoUNxZKMVczmq2tMwXciEm/SjdTfQNelZK/PmveVpMWCrK1Uia+AiRwuMw4XBJSvVfzkhMx6qi8XyryGMXwUeIyE84aCUWi4Rgg7yb2Cr0J9FTblKS99veN+SwXxLdaJr4DpiRUntxgANR+wtrAvIuTxHV24jgzvVM5T7P+FdoYIQWcDrecCrZXIdfJA+DJyw7hWO+6kWBDbZK34CphaiT7NwixgZNNldVf1xawUBjSKcbL8dt24q7ogWEGvVaXFWk5Ohx95KZgccVEsiG2sVnzfwUQKkxtvit91f8UD6WvTHYF1lsdLGgmlHnlI1XRQrNVwe4o0QnClCqcvi8oFMQ1Vi+87mEhhVCOC/AtuiRAgwDkx3G/M2oQax531Ysg1vtQHtRPpjf6j9mkNlJal7TlK9UbF+Cow+XlHkzCjMGQww3pRgDaxLIwME+bHeti5HF0KNu7iPc2Drcc0aps5UzuRjtNNWUzpTPeUpu05LuqNivGNYDKPHpvuRUpDZlFXGOpkxsBcXmGhhWqcnlBwh1U2f5XTPciwieY58ebMgKjDQXfSG+iuITnqz3NYhiBP2p5rR7tBZRXiayQWMN37ZqCopb3SQyEaLD2GoTtBL7IIC94bB98x3aIwBHNs9kzoIFZDjjEtWqRDA3kY32yfim9c++vjFsKnDYJYpOrD13adwdTeQuJ2xgKbMhgqPuRhM6ok6t+SmJcWi2w5jsZH5XUDweRSTIPnSkmD9PpDokXEn8wnc54oQa80zZLCFF/dKUOB/nn/vkEQEyFWiK/te4Bp7nka5jpR4lfPw9CSVIKt47ikUQGlowJbvESxAqqzoNJSGmSmU7FI1jTRaydxtMzTNYsEWIMt9URbXLXmITWyzGuUtUGQSvF1I+RhwrCIRBw9Rcz4neh5kWOU/mhDRZl6z3fIOmrJq5Dm2ccPocHGWEPJzlyRFJG/1cSluoYF1c8cWupgMr4RZmxVmA2CVIqvQ9HBhDSvdOELWfi1u66y+SHTo9/htXDudVEUky+w5HgcHg2ZqMguSmk090ZRUBqbwFkkhkcxiEaGdljeHpGhMjQ2ZIUDDj0sFqRefE3XHEzoDn/waJ08S6mw4SOwGRDsjjzFnIpjUKpAikj0sGDxQ2RJz6720DhykjYdUrL6sRotaQTERNh0ejdYYuSZ5y4WpHJ8LUzkf+Tw0azWQxgz3wvwQ8c1hbFBbMf9+0dme2g8U0wFNmyuFFY/iWxQ0dN8+/syphlaycPoUkEqx9fCBAAjV0whJO9uwFBRpSe32d5SZRTGBbHavA9txGc28N1G43iQhQ+OwRZSQJHEqgcqjG0FoPJGSgWpHF8DE4WV0cIf5aK7YQipQ9H0vENhzIoZVmnxZiWnMDZppkz70ER6Zuz0RhrHBfJGfcNrx4rxO1phAKqfO1aSQkEqx9fAROYkCnBTrfCjqHTI3iKVYYFBVmHoTRscUYOefeZ3D41lhbcAI+uJFJNYEdp6RysMQJVdLBSkcnwNTLSQ49bTvh8mg5p1ICneiSyMvYeFFo8W8gpjslipo1hbUE9Ixq00lhEEkV3B3GeK7Vs7WGGQ2431tEyQyvE1MGEk+FADQkyPqMTjavISmsJQYMBtf2aVZJnT4H98yXxtcieNp4+fmg+Rr7D1DlwlEUOMO0fDtFEkCOFYMb4EEzQ/gpAefchZaUE1fzPPDMhpCBusBQrEAFDigwscJXle1+4eGkeKz9i6kKJHYaur6pF5GLQikjBOlDJB6saXYCKF8aGq7Rr8qFPyx2QUZ56mdalBEc964aDADyVLhF9beYQ6dGYW1NSkMgVlzXC1h4aoX1bOSWj/3XV2lvmZjLi7Mr1QUmei3XfDWwSpG18DE8ZOKAzeWHb+YlpeMATtMk7T+sUarQ8l1mZkMTGk09anLFbItFy3Qay+cDfs+J89NIbepugvbce9w+BeHXA3fUMRBr5417MkqKrLSlxty1sEqRtfAxPMp1AY39vLE4HM0gwjBhaZfI8hpkAaf1A3+bCQyVkpPKVxD7YWzSM1+Ax1/Rks+WYaS3t3dnLgAVnvxFy/njV1EToUqq8X6+2vT8LcrGffIIgJIKvF18KECIGnDEK89gKGCIvx15tYQok+V0uywOmzJ/i1BFPkbH1AZxI3AphpcZ/zS7K3NKwqyNmVOX06lZ1ZENN6fyraJr+sLJ1ihqXXwNUgRDOOjg2CVIuv6YiDCYMXwg9EpN5U0FP63g7xyL5HpsTrTb6ZMFCoFngQc20IlhDpmi91wqX1Ur5hI5z7846G1SMnl2iM31GiC8rwsErUTtL+aerNuG88Rd+NLINfBpQLgpaqxNci4GCChOuSBUVrhAK7A9PiOx1Aw8szTR/GAF/l9/MtWYhLI4+XSSaYocE/U37YMGZAuVU0mLJE5z7RBJHMG4JSB3DT8CS+wd3YZlHkTZ3lEb2syhjvOQVqpDD31RCXC0LN1YivhcHDRBpzxbhhz46mFwtq+CdpOAwhbVzRjGYTIWx3MzZ4C/ix2iXLmoIYbjBo2MzhFM1f4tcaBnqEHCnnWidH45vCryGPV2/QfnsE26MUERfldXjGfPPpjWbdNWz2obSqFK3NVIivlW2FyUhI2MZbvg2J4bCUT+OEzGi4LXrsM9q1z5Rw4TPeDhz+5gYfX5/3tzCwxOgjDWuNyLnVM7ewHreHYmHEvEDQocwLxn7jKfBc+iWwLBbEt1MdvkYwDlP7wA5NZGXkgRfDZUG4mu+g0DYBc1WQ/otnfCDWz6Klrl4pX7owN5mvpd1590mfVv9z2dN52s81czXqwxfZkNXJZqRWQ5hM3aR4+7fVf6Yw4qPhpCOVFpyOb8En6HoIUwjg9t0b9psII1K6ji+UVGxLUEjz99VOx7cAplwIU4bW5v1hct9vlTXnsx5ltXktsfEJv1H3+cn4YmEhY0wFnTchjFI7Ltq6A9X8yUPGDcjrnzUfIMs/XsmtlT5Wr6bCyfgWwPRVCANcN+5xt+a59g1JvINaMRe+50QxUQ0Vz8W3AKa58NuhHHjbdtGc+SOfHMt8+UOm4vIV4zvx9pDx/XqvT8W3CKZZPgHYDN2mfXpHkRrZ2labZGFKOSQb0JYS/n29E/G9nAPThp3Av/wnC8PeCEbZ4vrvNaFUgvPwPQum4v810GYzhEXgtXv1Rd1Ev6jJKiqdhe95MP3mf9s4YMgy/6bjAM4nsTgH3zNhGvjLNiehWNzMmf8IqFiobRXPwPdcmHY/4dkG3L7aWx937WvlV6nOwJfB9B8m5l+C6MqLEgAAAABJRU5ErkJggg=="/>
  <p:tag name="POWERPOINTLATEX_PIXELSPEREMHEIGHT#5C7061727469616C5F722047285C6D61746862667B787D2C5C6D61746862667B787D273B5C4F6D65676129203D20695C4F6D6567615C2C2047285C6D61746862667B787D2C5C6D61746862667B787D2729" val="59"/>
  <p:tag name="POWERPOINTLATEX_REFCOUNTER#5C7061727469616C5F722047285C6D61746862667B787D2C5C6D61746862667B787D273B5C4F6D65676129203D20695C4F6D6567615C2C2047285C6D61746862667B787D2C5C6D61746862667B787D2729" val="3"/>
  <p:tag name="POWERPOINTLATEX_CACHECONTENT#5C7061727469616C5F722047285C6D61746862667B787D2C5C6D61746862667B787D273B5C4F6D65676129203D20695C667261637B5C4F6D6567617D7B637D5C2C2047285C6D61746862667B787D2C5C6D61746862667B787D2729" val="iVBORw0KGgoAAAANSUhEUgAAAjoAAABoCAMAAADPT6onAAAAM1BMVEX///8AAADw8PCgoKBQUFAQEBAgICBgYGCwsLCQkJAwMDCAgIDAwMDQ0NDg4OBwcHBAQEAoG8MUAAAOPElEQVR4Ae1da6OyIAxOS63M8v//2vcZiDIYiVoeesUPJ53c9jC3MS7ndMrXzgiUj1vbtrdHuXO9ubrfRuDZ3ouqh+j0VXFvn7/NTG79fgiUTVH016G+a18UTVY9+6H/yzVdq6K6WQzc8GwEySLn24yAg8C5KKqO0bqqKM6Mkh8yAj4CkJzC1TFX0LLs+Fhlio0ASUlvE9Q9/B1PnrxEmXBoBErYpuLhQfAAtcq+sodLJkwI3CAj9fQ43tWg267z+CLfZAQ0AneIyEsA4wX6XaBnUkZAI1BCQkSHmJznIlusLCdBBMinEVyd0yn4IlhUfnEsBIISEnxxLHwyt0EEghISfBEsKr84FgLK15FGUjTyyr7OsYRhIbc0CG+FPC3o0qBdSJpJx0SABuF+MPl0onCyNGg/JkqZawGBDiJSCHQi8zlRIVEmHRoBUi/yRISkjA4NVWaeI0BDKd8ykR3zBYrnzE9HRwBqx/eH4T1npXN0yZjl/yl4NeQB5QXKs9AdPgHG4Y0DAtYqSyN2J1V+PDoCZV1UDgZVUeepTweT/CggAE+ZrzDFysHsIwtAZZKHwMWxWE1x8dJkQkZAQOBZsemqsqiyjyzAlEk2Ai8dMW6ZxboOPnLnx3vsvPn+0Ai0eiBVVvYYqxkWtA8vDw3QzsyX7e1XxifXIfDX2FHBepCjcS/xzvjFV/dDSMcxhfis/RHHZfqbVM9hWN5Zzk5p5j3T93j+BunvjT5p+dTGKP5+c9ZVqxVkNeHx0OJUtm60Z6V0TyWvLCCYbUJ6P8BOp+Z7eoE2E2zbdVvet+UPYu2/oIlzdU1LBdUCQaJtlP+hsj2Q3hGwU/PFPUaI4m/dOPms9pIdWg2ormniQSD5IhdN2QfpAGDl+YLdrXXDI54zbVdnVN1GXVnyrmjuX/RjMescqdLCB2l1e8kObTlXl6B14gBPA2kRsFt1b6+PB46duo+SMCM33YuW3NJlTPmddebLORRkprhlr2Nnnd8fpHVmkZZlLdgxdTpIC4A1o8DgBCGuOwIQPWC/q+ZMnlN3q2v6bVjO61d3U8NViHASZg/SunxrfNNW9adixUkh7QHWWqYF3/O87HQQnHpKVjbQMFjzZqFVVl90dE6nS0wr5w/SelYRAhj4eN6RaVXg5Ne8Szn3LjGkXcA6Nvnfzk+ukI/HkWnuGPLYEa/mu9PCWLAwB/oJLXJspn+QVhvxncxW5CcggGINv5/boiSHtAPYpb5YQ3YcBsN8FosRfVtC5dytDETFchTmtz5i7IlXcjQBXzUXXSEnDd9dH9Q7SKusto7ThJpPp2ddzbZPzMiJCSLNAaPFj/b8P8a9luXhzOCpw5EfloEb3jtxlt7rNa+cLQR8jO+aSEVHHqT1mpfBLQ3dlDdJpBlgZJhtPQMX9M1sLil9X3JOFHOcevMRYU+2oHpnsi6VFHuQ1nNzeEiq/SO0NJFmgGEhCZMFiFLYxS2hc5hrZFDqbWlp3gmfybH+F3I650lQtFZyh8iwTtEVNOH+HW9nPXMmZ6pIM8BK3g+khUz7vV+KqfPkQ5KXpbnQtY4v5JWziXAVpYIVGX2Q1u3Nd8JK3PshVaTfAUaiE+p58vhla2a73mdvCfdncX9xxSEUTvZTVCfkk1kT2HDdbEMrlPRXpGSRfgcYiY6oWBTOId+gtVwddxnup+GvWedLpRMPIhP+i3pWDqUKvk2jcHlg8PfXSAuAmRkn+jADokNKNDDqbC3PgrsT3WO8tCPtPEq98D7PY4pGSplB8yVkSOi/uHw3jhBo4Bw5YaQdwNTkZ1G9SHxIVcqiQ7gHPoXTaxqkIZmdn1AYLi125ikkhWjDojzP1q5OdYovIUNf+S/A7vDuMz/Ppm+89iwtOlGkFRsMsGtdNOTdlGeajKJuk30dejNJSBAOVvZCMRgKXSI6BLOrCpWvw0ZSQ8FqnYzRr4qG7Jt72oLiXJ8fF9HNshLN3qaJtG62BVh5mYLDHYbpdLS4yBvZ34BQsfQXz0umgaY1qEfl99n/JhadB/NZXoUnGoS78kSNJJVqmVZQwJUkY4yj+IcrxTnAH5PO+OxDykSR1q2bAOtqO6xzbim4LMd16FAPDruMSe97DxTemorF0o4IaGPzIPrtN2vBQVqyjIE1y+Ea3TPrZoqATjCUasIckexZb2zKI9wlivTQUgMYOoiF+GgeM2CVnHkqgWVNkhZE6NVO2to1QYeJFxmZ54nt3O5kFekSUXcS2bHGUnOpIaoISh+4pFXFemsMVNs20UkU6aF7BsAQSuamvif9LzJO6kh+w3v8ZKSSkclS6OyYmnc6jyW0HmLzSMaPvAXfh4Ep8VSioCRVG8qmf3tJ8S09iIB5juTQYta6TRdp1cgBMCBsT31qZ8AK0VgMEewxkOBrlbwMEknKD63m6QirFna7Js9QALXW71yyBK5A9b6nxBqx4OGqsETPx9j1cLmJI60BI+vEO5K+dNnVUTogzO/4BoxLoqPd3mqRH7Amj2kHPgq/A2EJvMVdSGjybP19KXUN+dzmeCeOtAYMUDomm5xOmXFBqJ62RjfaKyA6J+32Srog3GNr8gylkdZ3zQa5L553+0HR0VUDVKsSVDl7OQAkjrQCjBxRJ1ADus24xRQx5HyyV4iOGndDU/VG1YRER4d4BVVg1eHdKt29MM9QCNrr8Ibl04JC/LToAFTzFVFLZuUGCRy2E0daAUYqxnGJffkwfAkM6VckPJYDERSdk4rHuRWa4gO/a/LoomIP0vq06ABUB9MAa0Fy4kgrwGgQaOlW8EJ6iDs/I4PkFzlaR7/DIM32KsKiowJ1vhkZaxBvqI1L8+iC0BDOCpizRNzU9mHRQSDb8QFMRdG/iSOtAEOf2J0O3vDJOJSRYXIUJNEhum0ZAiMsXTjSzi+bH6tcmcfkd2fw5YO0PjjCoorR7zYapi1LfhNHmgAjR8I2y5jFAoV/qRbLgRkKMilMQ0sOBRUDULG/BVdMLHmod02esclxB2l9Mq6DqrcGdaj1aSNNgJHoGOdW4w0rOyiWR6tEqGvbcZhCntH4oNPTXwq+MKs3ljGloTuYi/PgKkd/lmvyUF1LDtIKNHdVNBmbIQa17eyipkbFX2kjrQBzRQeLwYf9kG3/gnIo+3vbjnv1aLjrR9noE+HGXf6MMc6mQb92e+Xhv4ftmjyqkCUHabmfz9iKFXNYENohtnGO/jzG+qabtJFWgEG5Mq1j+MZGIlos0dzRxZg3MDzhY/B32hKbHCZ/5hwFwHjoVPRFie6qqWX6XZNH515wkBYci0hBnhr25s4EdS5Bu/8m8/gqZaQ1YPAkbF9n8vBeQBOONP4aBUxc0UY9L9Lsz3nB6o0YmBvEhY2LrQJBTATbfji7yKTWv2/zWEmR3XpStwsO0oLVFoZdboGxz8BVIUTf3oYrUaQVRwNg6MbJTYEPa9QHrR2odWffrWlpCu5e+HqJhly6qQwqXOqMfvKN1Rap6VHbMFOxDfe7PFY6MoGe7JjTN+YP0pIE3Sp94S14V21p2MBhYSFIniTSmo0BMLRwHO6ANHoy0EVQNz77WNxT1NZH2vV1d/GG89wEYIlLC9XUmPnth3Z3GtC1yEG9edI3l8fqDMo+2lRDV2VSuZMx0tWCZNSfTusstTUFrPwFaiQ6V085Ly0vRaQ1DwYwkp0zehAnnRQ1M8+wXlyZqIx07khxV8cx4bige4HVzI9RVxl4eDyFOlBdg8iZR/xqZUHT2Y6YjmlCeUxV+FXZ3ZEfvgN9TfpIIFEpwgJ/q/DFtxf6/s4fOCIlQaQ1GCNgqoWEsnu0XuMpE53zqUyU6pd7q4RLzxdbIPN9WLoL8TckBtiVX1+mLqaCZvNYtVF2WxOqVxQVV5egddgXAudE+EKs4hfeAs++7j9SZHJIKyhswMpH27akefiFpe6cMD11V+S4GQM00c0dAouuFjCvQr8bT57uLSMaqkKmv9vMKOeYoz4HOzyXLuZ9ekgjujJnjEVXJ4ZbSrN8z/mfiQ7bQh3LXzrpdkc6YpO+7OpEYrb8pIv1akM1yY8GRLaUHdwQmSelZLsjHQFYyNWJw23x+TqhnYFx1a2PorDjYuIqSyvVzkhjUMK9UgGNN66OkNolLT3Vq5uzn24F/Pk2RhU4ffaJH1I1mzzBBDsjHQHYJlcHCC88S3BjBM09ny66i+3zOaIzpZVwX6QjAOsi90qFYFx2gmm3LWz/4EG+UJt8unsgp58ifcquSEcB1vH5hsUQLjo3+c5CLUvrKr2oTmwJ3jHAsRlTSrcj0qd9AFtwWvvGf47RrPV0hMPHU5KJ2Lbsh/RegEX/j4gyGHuMAq9cKznivzyIqjKxRHshvR9g3/x/KR/ovMA/WvlAybsXsQ/SewLW2IuBdsdzpsI9/73TTFO2v94D6X0BWz2ztB3M+RKWTrPNlxiZ4nnDQQgbwxFuVXsg/WeAucwe9fnZ0KKVx+2i/p3PUVHIfC9HAEu9h0jEY9vky/Kqc45fRgBri8zhQte+mtYS/TJPue17IICF+kZysIh5fiJxjzblOn4CASzRNpqGlrv6a79/govcyP0RwML6cbIOK2C3RUL3b36u8c8QoF1Ek6J55rHun/XEz1UMG5UHVT/Xayk0mJROyuH1FDDKbRARwGpvy16JSTIxIyAhQJsfvS1LUsJMywhwBLCXeRxf8Tf5KSPwFgEonbULYd+Wm1/+9whAdGb3ofz3IGQG1yDgnoO1poyc55AIwE3mWudmJiUOCUdmOh4BTD2wVdTn8WSj+DJyymMigBOMLMZvq/cdWoXk22MggJNpxiks/GOWjRvdjoFZ5lIjcK306q7yfBlPFM7YZARiEMA5XXXf11WzabdrTE05zf+HAM7x/g9mI/4BcLFjleB36QMAAAAASUVORK5CYII="/>
  <p:tag name="POWERPOINTLATEX_PIXELSPEREMHEIGHT#5C7061727469616C5F722047285C6D61746862667B787D2C5C6D61746862667B787D273B5C4F6D65676129203D20695C667261637B5C4F6D6567617D7B637D5C2C2047285C6D61746862667B787D2C5C6D61746862667B787D2729" val="59"/>
  <p:tag name="POWERPOINTLATEX_CACHECONTENT#5C636F6C6F727B7265647D5C6D61746862667B5C4F6D6567617D" val="iVBORw0KGgoAAAANSUhEUgAAACQAAAAjCAMAAADL21gSAAAAM1BMVEX/////AAD/wMD/gID/sLD/8PD/0ND/cHD/MDD/ICD/YGD/oKD/UFD/EBD/4OD/QED/kJA5JrMBAAABaklEQVQ4Ea1U26KDIAyjoE5UdP//tadNqFb2evow6YUmhLKUouVcYFOeY/hZL59VgtVtenJ9tVcUHGXK2m5r5rXy6regSQxyUwvddnRZz9h/3hDcPMaa+uqtuSNWLSAg2ff4d2Z8h38RzHPP94NEM4SMpXyfpK8WZor6JPiLpikWVV1RIBlpW7uurp6a5WLB0cjWQP6vqPdcRiz1KZQxKcQLt+TlMzOX+ieXpsZgXUFITjyrH4wYUNwlHyrU5e4OQc1/SJGS6W3G674nh8GUOEH3cEzGvXnSv5inj3spYSgGPKCtTw2vcsAztPaa6FPFHfAMzZvnAmpGy0OAMDQQOsueJjkQVB1eeIq2Ysa+WnsKlVAdXniKxtNvovciQna6NU5C88bVii/pwtf4GPQRcK/estJRjdplVjs7UPzeQTGtqL6eRSRMQp8yi9p5+tSYG15Dn1cLgo0tugEJP6EIh3z+u4IGfOLYO6c/rCkIAVBNvl0AAAAASUVORK5CYII="/>
  <p:tag name="POWERPOINTLATEX_PIXELSPEREMHEIGHT#5C636F6C6F727B7265647D5C6D61746862667B5C4F6D6567617D" val="59"/>
  <p:tag name="POWERPOINTLATEX_REFCOUNTER#5C636F6C6F727B7265647D5C6D61746862667B5C4F6D6567617D" val="3"/>
  <p:tag name="POWERPOINTLATEX_REFCOUNTER#5C7061727469616C5F722047285C6D61746862667B787D2C5C6D61746862667B787D273B5C4F6D65676129203D20695C667261637B5C4F6D6567617D7B637D5C2C2047285C6D61746862667B787D2C5C6D61746862667B787D2729" val="3"/>
  <p:tag name="POWERPOINTLATEX_CACHECONTENT#5C7061727469616C5F722047285C6D61746862667B787D2C5C6D61746862667B787D273B5C4F6D65676129205C6F7665727365747B7C787C2C7C787C275C746F205C696E6674797D7B5C7872696768746172726F777D20695C667261637B5C4F6D6567617D7B637D5C2C2047285C6D61746862667B787D2C5C6D61746862667B787D2729" val="iVBORw0KGgoAAAANSUhEUgAAAYwAAAB2CAMAAADsmVSzAAAAOVBMVEX///8AAADw8PCgoKBQUFAQEBAgICBgYGCwsLCQkJAwMDCAgIDAwMDQ0NDg4OBwcHBAQEBoaGhISEi7LwpjAAATQElEQVR4Ae1d7aKjKq9ubdVWa+t77v9izxMQSCAqfrXO7PHHKgIJIYEkYGBdLn/wU7TP4g8m/+8ivb9e67+rR0f35nVYA8X1eu23Ye+2gf9p0PVxY/cGYdw28aNotsFvavz7wHVzXJv19VputBnv8qzSKG738nqt6scS/hWvZ9s+vS4qZOfqZiO3pkipsk2GIRJUpsR0J5XGs2zax+vVNtfG83aKFyjrPmCIecrWdrQRWulTHqiUOzT8niGQit/oUdm3bduX16aNIW7XRWMvo709qtReBI8yTxW/4M2U9Y343T2rin5rAfm4PvegbATHM8t8F1BmveP3g/yvaHrcy1g+I+19MbtlCgVjTmobjY4OHatCtaLGLPiIsVqUBxqMy+WeQyUGVslHxBPvTjS2V+9yo0emMWdbXlfxAdNeZ4dLCyXRijbrBu5NxbLqa666Y0D5yVI0psOBokhTdjCLYQgRVBu965i+mXuv7ky9F+XMaqrAtGgYAJFakP1gJuO1dREw3f9XPBiU6uT8ynlwuTyQJ6RRlFt9MqXlLVlvUHhnCKBopzRp10AWfCoZ0Mjv7xM+sAa2JzE1p0ikBojvqQ7COJKUfaIpvp22bRgwzPigvsA4fsYx0lRPZXGhFXHgzytDi4w3MV/SiNGj1cf8viqakvoq5sJbvmqovpr3htfHRzoIHje+BeaFMDGO1J7zv54Sp4NY/wvJz1kkjChOkG+L1Ck36pdG6i1f8VeJQvaMRs8oKTTPZfWh6ofNLjArsimj+FYVPFQ+C1QYM+qAgM8nh9pTvgok0y+PYXk1XWtjKQljjJfkR+k6jPslt2u5kYZp8I8c3Epl0prqkCfbduV6AK58UK8KpvGsu9rAeP1VJSQMdfBjfYcioXJDAy3r053NklBjv1Ql2KnhpT6onUgLqlnJag0g73lkL914ocEzIgxSUnKB4Qlt2SpDquXu5R87BqNXj4IlpmFewj1lYD6Z8nwoSgvuitPl8UwlunllOQU+Xma2Ca/lhwRCqkgXBvVkZGJcPmGVgWocniQ4PFaQ7m1MrqBhEcy75c2ZTqY8H/qeFqC7Q9nSn0Z6yUvBR+o/qmtNVqK40SYTMUK3GVQSeD6CzEiTly1i7AC4BIb4G09XYzOE1zQgJi9LKrlo6HDKZ9K3tXNqAm9xDwvqDk4ueehqdbIYI2IS9e+J/SaHmLnE6H+jbGkLJJdsGOxTJQ1eyIWNJUT4adozhYoc9EqTmiRGf6t2nxpdxZcZt5YW5Po6g9xC2RGdxj4dMbRUDGixUe8MlI7B5ObCYMcgJYtoTRfgdtpH7qAutQnCfNFjVGn7KssS6LJYxNGO34guivafRtvR2EC7Ew5vndmHTJh3FW/GgjIzixUKiYpIB2vkKpBaVq0KXKuZlYflt7C2l55mveqt0JTRS6KW1KFG+sGCY1s4YkcE719zYTSVR1YnsesXsi/xhFEmsqdgJgFVmmFDZ5CEYtDMNwmtUmVLhlDTdCQeVazYJzEoNW1NQqZRiZkXb6Z60DixBmbAQWyP9BFKSHvFIupTixPTMfoOafQZGncUXhSQTpKsodGomwwzTgW0/gI2aMKwBrmE7lHnnYprDYxDhGGWGjho2nhikPfoYJb/gsLdvqSDuGjngsyh7l0oYnr37HEzbEQYF2uQtfE6zoM1MAM20qqxOiRLkmx+jArj+T/WuyT5f/iyTg/0fJ8/vMa7ajb9I6UH0lJ6DQoSRjSsHiDReK2YTb2bDmPCsHpOGa4TBK6CGfCB3qhv+EyvTNoxYZCiy33ihqa6NFZG0yCSKnIijjtgRRi2iMTBFPGoMOhLCZ6oQYd+5HcNjEWFr4/RrMcSSniOtt6YMC5fnhnkrMppS+6kNCKeSWRfVDlhonLtPC4MsxRLlYdvQU0QjUthLCIQIruCzrFB41obFYarMPW7o81ALzkb0SrmSpTjSSGFqwmD8vk0HfGmLHLUnQ948E2uhHHw8e5xHXmOtt5JvCnSis7sWsJoT0eOJtcx/NIqmr26JCkSoXo0xUyVyaklHFnr7wH7GhhH2AWLKO53FvowOMk6g4ThzK7tAezCMPhfrRFK17beJSEL4198jymGSeo6jyPUoZRxaqlJOZFkpehtDQyh+Fg6WzGyHkNnO7n+GCE3okR93XUFDr4IYeAz/hA01fYfDOCib9rWR6uRsyj7YSjEYJeGUh9q8FLJZbYGWXeekw6vgTFIWtutouT6sx62/4dC11rEA5ed8bvv3hT8ICEMLFAtm94wHP21bvCG3QtHF6ZGGuBGIuJdpnA/D+EgEfXqwrFofqmGNNR1qTUwFvYxzO+aG8BqINNHfJq6MHGZQ8OR5X/33bWFRuY2A68DvR/QBy8Df8Fr3yEKVUtW5+leFnSdp9cl4HU4428WJkKoba9+25+EcYjxC3D2ZpLvYTh0zGgUTseKtmklo7hYMULtfe/vGWBMcG1hXd0Qr5BbWfY1LD6VFsR3bhPhfpFJDjiIaK17fbDaJqQpvFrN5RrmnZ6CYfVI8SXScJHxZWD0ywqoaOW81YYOwz6R3PtLH7jrPy2AKm8RMF8wJYSPZKjCx49rFfp36fqqu4epM1AuJz4+ebeYPrXbW31Zs1Ej3woRUzCR5xwM4xGBS/6i0OAkvEEF2WaR5aaoxXGib+AkjRt4grj+ayWcWugsOeAN7RRlf23MARmcQmmu+Gr+8vPJcUj698QS8wxCdK/4tQOatlIjwfs6YzCuKfwa8NjLw8iyT5gzShZhOVN0iOEu0R0fcauTAW8Z8DaKyfR0OH7yiWeQjJuyTMHfMcYikrq6B6ZRM7Mwlhbzl8D5bDWZtJNgHmVmiDEH+62MOYZ+NHlI3FTxwt4jzQ75IEhBZoS37gEI7WDWUGVFRGHkboa28lI9U515EK7WySMKLZmqyXA9mPtdHmv7M2GcLdZWZa1uMtSqaebyKPT1Q9u0nvrSKVFqztmi0FUisWPolxd6hcncxeczxmLjJlvxhbRGXfec7XyG3osJk6EDiNylJ5e6ZC0p0M29PL1PPlczKj/dyaWIPvu6yWQAxcIzfXXskKlEjWbGp9pGK8YFPHY+LjvPe5cZ2zRG8bLTrt1qNWPaf8ll3BhNaf4JT7umRCKnk7seap2pzEXnwBvh+k+h1cqKZJWh1dLyzngOXKNzc96CGxI2XvhSr7UY57whYTPnNQTZd4cUo6tLDW2SV6yVxVnvDkl6uEfGkbfq7EDfeW/V2aFzKYqafyxJi3+b8x+7bwpfNn7L7+nW443e6dr/Sv9x4B8H/nHgHwcO5EBxj76WH9jWX4Ja3I6V9Ekr1fICYCjFJ2f59S5UOiBV+C/qByD/FspphmmlWl6gNpQiJOBbztQLX4KbHg3et+03hm78JhWYp7WvlWp5ATaUsnirUHxECnf0VTezk4ZrCGVQxRHNHYgzME9rRCvV8gKsL0VEQIgFCOX7p24lC+Xi4Ub7N3U0Rs88tSGtVMsLwL70s3EPPqCcTkHo/MMU4nbWblVNt/ONUs88tTGtVMsLwL5025fCgHAmReGJ3DTF7zPgE8Uc60S1TUXRJoBnnopUK9XyArArxZfCJPgn1NovhZkgP0whyI7PlNUtbdzWn2zX/buJeHvMMU8H1kq1vADtSvcOCg4tyBTCTeUGPKJa9hgGh+44w++zREcbx455sovuTSvV8lx9hAIOa4u5cLuwHgmwa1JgvVzN0GmcHA3zw3vc6XjY8KFYflKJuhLxQyvV8gKYKy2l8ggVhlSziy4xcaArhPHTe9zpOJ0PLRYfGx3zwKPi1hp3/dU+nbpnpZ6dLG8comO1PCRP8Fv0TD5wtQ/x3R1Rp2nQKeq2JR1YGB6caZAfTSjWXKBxNcPvj+9xp0OsIUyMf4YPTHtWddvgipW6bz/uSEYoDV0JeRMQtzmGyANel8KEkkOVOjbjFAWu968oyj16SA+FyQA4OceSjAgcpxhg88NK/fv3uNMB7GDneICK79eHzmkgpouut2udh+JLWY98XjYEAw7Jlmt2nFGq29b8DwjLZ5wDMf9g4X33x0ccKEX2B6MAr03aa/Q0cNrBsF8CD7Kkgm/f405Htd2YQ/MsdMsR9rKdxpnogp0cc6WsM95E50Nw6JCmWeieu/mfD0SYHTRd6cPSkk+376rkzMSc5yt99HTKWp3gHnc6YsrjvFhQo2P3EHhsD5L5k2Ou1DGNfl1ePgSHDumi8Ue8Xl4uZNtqXPnC5sNMUBQOYXI9BS01EYN1hnvck383EcJ9HWutFYyDOl1pYGEQRj4Eh2ZpjNLBRNRhqJM02irYNxzlD/qVAYckBhqb9FVkz0M9pOhIIhOzKyNXM6BYHkHv8GT+xv9uIgTCS3aDFYEq4JaltjGZNw9hDreiu/pjJuygpAx+Y8mDTcDZwim1QyA9242aPJkNy6Rd5EIYWBvLz5ZYvuT+hQMSxp4B8kdEZEF8DkCW2uZk3jwEnXLSH1qIGraL0xU4i+m1lmlRlCpdfpfheOV9SkmhPWb6GaZv3uNOdlEMeDrtOyhaydp4d0+WasLIgWDd5knsmAxUCXbTVp/QJaKUI0D6RcJ8egkURkm9dXeKvAN9R5c5NFiRBdFGje3zmv67CX+sULDbmwzn3IvSgRaRlwWhd+IWnG3vOlFNWrVxd+PF7XOMysafu6sPwEkSr34kjTxKbosYKr4ClSd1WaWdkjBQXAkbrO7ArWPtm3rhDYBb4rpSTojLy4fg0D7dBVlcPkyJdteelnXBak+GNRdm2tycyrdbrfI6CtciKSnWjsum32/e4679uwl3FH2gz4oBPruh0Z938NR3d/9f1TIheGe1dM/uRHuHEWu8WlDjpfHgGvZd99bKeIzNB5EID7feb1q86at/knBoxsObxDfvcdf+3QQUqKFjYC3WrW+sv61XUXgD6oWBcrdQyYSQ3U3eXmKd7P83Hf55I6lIkoY1KE9PAmVXt1e0HWycLz/zAYZH1Ws0McJ0S+hxGY4vwztBDY+dVe6Nk+Vgs2C0fzeBgWIdGdvGHbtR+NTR0F0nr7Bz45ukC0IGQzLkzUFEFMavd2km6wp7gt2td5+zX5A+BXwI/+BBggLhzqIRThIbnmExT2TqPCeL4WrFtPD39EYgcoiZS4z2N93jrv27CRBndhEG1uIOkB4ywB31fcNOAXth3Ep/CUEmBO+hkhYXQaEc/6gAzz3YNgwMPPxIU2EsmbkOTEE4k0UzyFmWqarKXVm0VAzTbd973AdSBmvm2d3Ze1ber7BjJBd9Tkb5EFOdfvJmTMW3cVMZDOLShENunSToEd1zZZBKkmSdoaVwT4ZTxwGJvfrCQu98j/vQyNCqZ21om6V4qbN+PI9VdWhHHJa05uIcSwAmTCLHeVS0uZslRNXjohWKBd//HndD+zAfs1nrT2pnQ8yzaFGNh9kMA1dztE2MmXypHCFCe2ujiS44I3hYqIltSNnoEpjhAlG1bY+VlfqT2izP1wuJ6dJQb3nK3t0D3c93zHPRmLGdURlC04Rhjfhx97jDaSPi1LY91aH04f3FkOerscR0Kau4MgndLwxJJhoShu+BhTnTPe7LhNGFjdVpdk+XZrJuvBpsKf/kbbSH+idCQcKILPOZ7nFfKIxgNKfZPV0asWj5K/YIuC+lysFkRqgVYdga5EAHf5pWMZqaQl2zZSYaj5pQXrNhlgmDtTRGra0yXcrQrEpil00uFnOxmCW9VhlrCO4QjAvj0HvcB2FM30qhlWp5oZvTpaHeuhR4mrNYSJHTAjxSU6YS5XOMI94U6mJO0iOvYU0bEjnZMFuuYxctfvNl3SKDKKRVtEIpKRKu97Do09UUObV2Jc43YxSMLCsfRln3MzznTLpFRiH4l0UrDdJg9zwILQaEd6ZPoKPvcR9p1ZN5xoRbZMzFKCi00xJc+cyHwS6NkD5GsT1FqxtrkDPXOUtgxuaj0pHTZLlFxj17GRxIx9RI9T2JiJuMH93jDkuVKeHQn1+nQLNZuM3Gi2iEnvQed0MqfDjmXmvUny/P+Z1+Z2YRibQTHp1M//097rYHWAUt6soZKkOpkKsTdmaWEXXGe9xtD9w38GX9+XHtO9ngm4uWWEzMCe9xt31w0SGLe/RLAHATXySFK7qMnNPd427Ihy3c0KdlHNiz9lt+/FuB+nz3uMNjjjaUV3TrLwVZHmurB83ls8fH2uaDnL7mGwfRdvAQl0ehu+iAlRwKUegrEZwPDAf17m3bNNu175fvccc/Y9G3w87H41yK8I/sSAyvhn97ygWW9b58jzs7uSTp+GPf7jZwHceYtI3yhd367j3uPAR+IaHnrO5ujRn/HLGE7q/e485Puy4h8rR1sU8y7Mh2yjb5crK/eI/7hZ8DX07pCSHw1XIXIfiufe8ed3FDgm//D064b047duFb97jLu0N27MDPUCF+R36U2IGSQ2/V8fRFt+r4/D84gR3o/T315DKAAxgU3zd1QBNfR4kP/zusvGOyD0AZN3HZ19Il6H+RAZvhv8MW//bcfiEC1mY4odqFU1es/F/yixxAkLgJ3unqmYtGvkjTf7cpXBpFNz73y+Op/rs8O7LnOHN8JPrDcf8/p6l29GrnwRsAAAAASUVORK5CYII="/>
  <p:tag name="POWERPOINTLATEX_PIXELSPEREMHEIGHT#5C7061727469616C5F722047285C6D61746862667B787D2C5C6D61746862667B787D273B5C4F6D65676129205C6F7665727365747B7C787C2C7C787C275C746F205C696E6674797D7B5C7872696768746172726F777D20695C667261637B5C4F6D6567617D7B637D5C2C2047285C6D61746862667B787D2C5C6D61746862667B787D2729" val="59"/>
  <p:tag name="POWERPOINTLATEX_REFCOUNTER#5C7061727469616C5F722047285C6D61746862667B787D2C5C6D61746862667B787D273B5C4F6D65676129205C6F7665727365747B7C787C2C7C787C275C746F205C696E6674797D7B5C7872696768746172726F777D20695C667261637B5C4F6D6567617D7B637D5C2C2047285C6D61746862667B787D2C5C6D61746862667B787D2729" val="4"/>
  <p:tag name="POWERPOINTLATEX_CACHECONTENT#5C7061727469616C5F722047285C6D61746862667B787D2C5C6D61746862667B787D273B5C4F6D65676129205C7872696768746172726F777B7C787C5C746F205C696E6674797D20695C667261637B5C4F6D6567617D7B637D5C2C2047285C6D61746862667B787D2C5C6D61746862667B787D2729" val="iVBORw0KGgoAAAANSUhEUgAAAp0AAABoCAMAAACEy7uPAAAAOVBMVEX///8AAADw8PCgoKBQUFAQEBAgICBgYGCwsLCQkJAwMDCAgIDAwMDQ0NDg4OBwcHBAQEBoaGhISEi7LwpjAAAR0ElEQVR4Ae1de8OyLg9OS63U8vd+/w/7XgNBBgMPldn94B+lHMd2OcZpnk75+oMcKLtb27a3rvyDbctN+mkOPNp7UQ1A51AV9/bx023JxP8tDpRNUQzXsU3XoSiarED/loR/uDXXqqhuDv03PBusOsH5NnNgfw6ci6LqWbV9VRRnFpIfMge+wgGAs/A15RVhGZ5fEUeu1OUAAXFwA9Q9bM8AskGiHJA58FkOlOjEiy6oo0NolYdGAV9ywK4cuAGGtVBjjXB3pCQkyUGZAx/mwB0ofAp1PBF+F8JzUObAbhwoAUJx/ENjpSJ37bsJIlckcIDsS8HsPJ2iEUIhOehHOcBmuYM2pGOD5B8IiIIwGvEBInKRX+JA0aYqTsemcr4rLgrCaMS7as7lfJ8DafylY/egXtmd0ticxvLZ7txDBF+sI42/dOwuZNPMkaTfW4RLM027EJUr2YcDouRt1elYm+yTNzRzFC4VnU60WCTNNH2Sllz2zhxI4y8duwupPVBYCDVRMN8aIiTKQb/NgTT+0rH7tJyUpLySKanUfWjKtezDgTT+0rH7UEiD87ALpw4/xOw+FOVa9uJAGn/p2J1mQ6E8w+EPBktZde4Fkq/Vk8ZfOva+zzr3Q7AwyRrNh4u+hpq9KnbwV57bMy1cd+3NCN6JFQhqfYCghPbK1r67tj2bwoQSlgVh8qjxUuKckTTN5KXKjz/OgUnIt7pp7zgh0Qzt05zamWKlZpYVA01JtiCuxsCxbHH+Z6iLJwOsVFI6rKyLyktRFfWLhXoF5scjcsDi73mHuMuqegJxrTH0bKxMeusOTMp70bTtc5o97+tCHe19XKjoVy4MjPjRDeyXz0OiVzj6I3kN/jqNoIE2nMPQG4chJjbWGNK15rrU+p4WcUin9tXdRDYXk2jj/8Xr2pvi1RI3EpKz7coBg79B66JKweC+rGeHrr1XRod1Fqi087IhcE4aszapNrbtUbEl9bKojPWwscCc7Sc4YNCpdRG0JjvpaGKjTSkHY2Y20yiF4NnW7qmfMzNQo6UJEU+jkN2u/TrS1YfzoEIROehnOcDxB1wxpWRi6fhE/FITj2O/rhihhkeuunyEE5YLOdZq0PMBWDMif4xcWFRO9joHyvY29YivFzdXgsGfTtcYg3PMZmKvcGAkX5gqbxQO2Vr4xfePwGLnaHLjr+Oce+Piux5VsXVe4+Y40v3Owvx800ncn6/F1mDwpwNqr24eazNNN+diGJUtwx8d83XMztOJxU7Z5+8e41xS7xiepdn+cXjrc2dhjux0e615Dq9JQbttX1yiMyPlRdUy/Fmz02hvFiuUd57QbAfolExtDXaa0W1fVapaTYwdfmG5QCMW06kCSeuD9hDmKpmsbwLL0XxOu9GIgg1MWMVLHsr7mvwGfw9SgdbsrI1CnIY6UtX9BM7T00naFwPt3Zi41GwfvkD96GvaIK+wT4EO/iXyloXtIcx1MllGdyxVs10TxIq04Viicwe7NnzFzaNaAc8RnRqXqFzV0xmxG+xGah+cBZvHRLaaTKLXzMDzysdakdLkYJo+VdeEfiFIzrskdB9hRmRSni+wgerGnZCYJVp52b1ZjV9yaTfMopotbF0CLLUYmc5kjLsC7lfAc8Qfqn1gpUgPiko7dZlGZ8e0fGvYctMznQRPbZTe0sWk20lulNQl6M5FQj2GMEWZgFPttevgOPduwZbmxqlXi3HEEGPy3BlenlZ2MwVtiV669ybtCvjsLfwlKBmBc8H8O7qfO403utq+jWlYXbjd19TY8NGfh+KiLcWOFjXvAxbaGf8SxLw/6jjCFGTSWEzCQanleYoJHeycqjmTFdvfajWJ17Cc149674FJZXrVBJWzroAvi0ezI/76oR4AyvJSDPdx2YjqT6OTbwI5na4Ex+IyqQGgnQC6SMXZ5raVsXpt0NabQwkzkIntbNA8aKV5ePbA5qQ5TmUDPYmpZWeGuqw+aHSeTpgonKdy3hXwo1qAcSVzi79efy3g0bnDSxsr4uPmJlUpHt0ETRVQdp3DPLEUL5CGU5OJ6UWuejyYMH2Z9I7RThtvZhUKmducM80d5pM7Edx8dnPMaPklpQCKPOMidAXcLgC5qsRrr1dxOtZL/J5HkoEH8W0FH06Ynkwu9cV5u2Hzp+0frBkXbNYOXMHWQjZM6ZZ0vNu4SbmgOPjbIRRFow2/rwxcAWMrnJmzFIpwgtL1pWOdYt53+6irWRYsqO2AwuQyoR3/7kYrzJekepkeRpIZdk7NJyw4fe0QAGNK+oY7vO8pEqmGha6AnwuBlU6Wjn1Dgz9VxCGFyWTCJ4TVAkZiUph6xxCcJ1q7mQDTsV7+/ay9s9dJKn+pK+DHwmnTNP7SsRJ9xwg7pjCZTLApkMENaI2PaLCzWz4MMLiAbISzq2+UB16FOZOL1klcO9jUThbINCOI0Lur8k2q8D+Nv3RsWNpBQo4qTCaTkouadGmUfbRgxpOPSZ+OtQr0OIZstKzNEVcReKw4mqORegDatMbevRt/ZIU4D2n8pWOdYhbcXscF8wVJX01yVGGmZELojIGLBniS0GmoP5md5+D01at85PmfXP3xSPVEhoZD0JSC7GNnG4+aQZsskimdf5fGXzrWLyv9fBHpTufZFntYYWJWMyoTQqeoHpUoY3aaeyzWP96yjXnxXDXDl5SO2iA2IoyoZ6FOFfTJoX06ViIwHnZzOqF4qjfE0HpbZMbi28IUZGL4T+olgk7qCiLzGK1j5XHTru/spd8I71FidDpPN6lpKTPCQhCOCcMILPtECvlOcD9vtryHsAML05OJ2gNSVOpENSl8GZ0k2sjbdqITtOOFZG5+4sJ4aWSbpxjQUcyqPI/WrU4REYJwoo1TB5MkbmWPmfb9u8/Oxj2aQW+0f4WwgwpTNYnJBAu/DVma5ZkWzAkZst1JMRMIo6xhZa9E2ljoGnQSm32FruxONjYfC1Z7Hk0vocK8dynaqt0isI8+Xde5PnevW6fHFKZuuSMTbGmwSz895pboo2Eie8hQieCWpb8EgyKaunBmolD5ffbj9ovzYM09qPBEM0c+ZIlI6hgcGwQhaJUEY9aifR/qtPK80vwfWMjesdUUHlSYuh2TTOCKwpnuPLe0dMTmXGzDaTaGS9ZGsZshfPlp2ncqFvv0FrB2aR6sbYVkEa2SCiKN4U06yDBmLdr34Ro1n4iOUm1NwlLYrPGdpPqgwhxpNjIBBtgmENrOEem+vbX0aOMlXOjNsdosaJLcn4pdmOcB90H+gjppRLEHoGDPbJHInYj4xl0jvlgjJfr4L/qA19B5UGGOjRxlgoUiNoQ5DdRRig0npSrHeBI0wGfB1KXq7NgE5eGDJXQeluaRrARSksFgSY3lfZUqqHqHhm/cwqiJm/d6WApTaSET5QYcV5iK3lEmEKK7A0QbZvJcKEydRSyB2pIsPkI95YduDjSdzEG1jXN1nrEsotbrwhFD/ZmPWfhEitX/rXDAc4jYPlclLoBriY0Vp//gwtQyoW6cY4X0lWx2Kk0Wb6+NQcMldOpRTrXKYNqSx9CB9y4UIPozX3XSHIXJc5h/NDxy6Omp+jW8Za8N5Q4uTC0TSMtTHDTGkBsu4PYxOJfRwRF0wp8VisYVarQ4KLbkGUujvsvv/MgaDdbI4ujsPb8e/zmtHf7HI//znp3Y/3ja/7ml8CgnE5g1iAaWah7k5raD2Dp3cSYfXJhKJjTu8CwchLOGT42iBnmK5wpGq8ki6NvBKMwYOvUCjqDQpirCO9UDrcwzlgJ6vbad8OoZKqeq4ugkXnz18uk3RENuRheooCVEmrz6/+DCVDIhRem9oAjxIGiaJTRIRxE+HWMuik7t+sKv0BQf+dcuAzwiI2l58FJXwHF0HlZ3Qm5bOOLw5+DCVDKhaQW3h9BbyrkhaptENqoIXHRCroUXR6eaIw/7W1uDeEM0rs2jCwIhvClQOc5bZGqLo9Ok2P8/bncSLVgJ8+yx1RQeXJhKJhC7iyu0EW+lF2IbTkabhE4Kd7ugyJhdF46086fqbJUb85j8/l4p2RXwb43ZqW2Alstw09w1/wcXJsmEjDpmv6gDGFzfOE2mUY3zaG6p72X9jGTcUWIwFYd4cS1ZKRpL35LHEHZa5gr4x+Y70bpXJzuJQccWJsmE0MlHCTBHRvXYtQqlML3swJesVPtgIUBny7l5YMuY0tCdmkuiKle8+VvyUF1rXAFHyKVivnQl14pO1l+95xloHbHHFqaSCYDC0ImzYuNh9nZ4QsWVw71trVsFmqMRpoPwFnIrSFZGmByimSo9ypHnrAL+bsmjClnjCtjjQUDE7gHpdXa1pKD4t92PN5p0bGEqmaCLYOi0k7zkIhquzu/gAhYejXzwvoWeGKiZ3AoK9ygRN8wxeXppxdGJqWX635JH517hChgW2MJ3ZSLss3cze5RobKmGspeoDbaEviMLU8sEVp1rd07W9hMCw7gJvwCfHSaRT4VgHSlcl4d5ELAHg1AzolITpAzl7SCe9ErmcWpAdudJ3a5wBQxbQxjI+wXu+Dy3vxOiU0LY7mReNeagwlS0jTIBUqYZJQxZjBKkXVq1xpP97Any0dLN6DnNiKsh83oqg4IleQ/TUEgdNZ8edWdvKjbF0n8qj5OObIUAnsYv3rwrYOldckrf/3ZubzzYq5rbsKHoejoPKUzdjFEmoNAOoBFkrUpoVCjNsPnYDFq4H9WBT7b+MinXkUW8r8QxohYKtjE7iTptejYI16iGkg4APpfHEQZlt8aHCVdlUrlTr62rRZBR4jqtd4bFFPC1/9lzRRAMofMa9GJrST6iMHUbjEwInvT9ULg5LGpmx6Cb5ypRZSSng8VdeZSFO9I7fduxsxrXsIfPMxJG1DV2oOYR/1rl0cYh702waWJ5TFX4V9n9uQS8avqatKoQRKUI5/+cwve/nT+TeSEtcn6Df8QDClPz28pEUUiC9N2o+189MXJ6qL5cif6uvu940ttmTDz++Xl2jRL8xpAGT1P1ZUIRFTSbx6mNsrv6XEVhKkpfgu5kLyGsOOEldIrf+3b+xBBEBjeib6H6cMJU3HZlUuLzy8L3lxOueHv6Ls/N9NSh+Db4Annxg0+Op9eQnGRIyu9EMuOnIpf4Anms9faZIPZ4wsSs45zVIpqdiUayqPV+lL6GTuazhzUiP2gO7C7MBb6tZLNzocTW+6DbrvwUSeEU1kJKmb+zhXn+sWS7C3OBTGJm5zLRrPbfGXPisKy67VN/zFfkssr+uVQ7CxPDXD4IERieMDuF1H7QWt/H/Zyh4VfAn292KoyHzz5xP7uzyf/NBDsLc4FMXjI7IcSVfuNfnFm23iLWwsf1nLc277+Tfl9hLpBJv/DMeUxE67650dvF0lh5yXD7zbVkKiHS/76DkCQHYbfzqg+ovCjMRTJ51enfqu8VrfxUj4eYMpjt9BJEH4Nv40RT/tsROwrztI9MVnzr7cUPhG7+9qnwXbF/G4XR1u8nzL1ksvg7maW0BSTKqCCi3DokEr/JGBSfA4gDewlzP5l88rO0b8BM5Hu2byj5LxaxjzD3lEnjbh49msj2/Bb40dq+hZ49hLmvTI61rdeTib+tyYv+7cfHrRmGF+fpPA7sIcw/LROPn//s46OhXY7d7aI+/vzPsiE3/IgcwFGwcZdg99oK8REbl2n6aQ5gv6txkHodqml/6083KhP/NzhATm5G8w0nkOY3VPyNVudW/AYHcITL6Es6qxKeDfuNZmQq/yIHcLbPblrA8ZXXFjr+IoNym77HATqOPanLR56h+Z4ocs0BB9CZ52F6wJUccAgOkOo88gLdIZiUifgSB3AazOnYv0RErjZzQOQA+cJ4y0F3sfQcmDnwCgfgoMeO2F8pJ+fNHHg/B6A6uZeo91eRS8wc2MgBoHP2tO3GonO2zIEXOeC7C36xuJw9c+CNHMCoiOvOm1nVfGMluajMgU0cwNolO2V1tt5ZNxWXM2UOvJMD8MLqFHfb7IbCKSTfZg68iQNwfWmX2fGN3chntN9UWS4mc2AdB66V3nBcni/2Uz7rSsipMwc+xgG4M66Hoa4a5uL5Y9XlgjMH1nGgN9+LWJftWKn/D0B7egDUravEAAAAAElFTkSuQmCC"/>
  <p:tag name="POWERPOINTLATEX_PIXELSPEREMHEIGHT#5C7061727469616C5F722047285C6D61746862667B787D2C5C6D61746862667B787D273B5C4F6D65676129205C7872696768746172726F777B7C787C5C746F205C696E6674797D20695C667261637B5C4F6D6567617D7B637D5C2C2047285C6D61746862667B787D2C5C6D61746862667B787D2729" val="59"/>
  <p:tag name="POWERPOINTLATEX_REFCOUNTER#3D205C73756D5F6D205C667261637B5C7661727068695F6D285C6D61746862667B787D5F613B7B5C636F6C6F727B7265647D7B5C6F6D6567615F617D7D295C6261727B5C7661727068697D5E2A5F6D285C6D61746862667B787D5F613B7B5C636F6C6F727B7265647D205C6F6D6567615F617D29207D7B5C6F6D6567615F615E32202D205C6F6D6567615F6D5E32287B5C636F6C6F727B7265647D205C6F6D6567615F617D297D" val="7"/>
  <p:tag name="POWERPOINTLATEX_CACHECONTENT#47203D205C73756D5F6D205C667261637B5C7661727068695F6D285C6D61746862667B787D5F613B7B5C636F6C6F727B7265647D7B5C4F6D6567617D7D295C6261727B5C7661727068697D5E2A5F6D285C6D61746862667B787D5F613B7B5C636F6C6F727B7265647D205C4F6D6567617D29207D7B5C4F6D6567615E32202D205C6F6D6567615F6D5E32287B5C636F6C6F727B7265647D205C4F6D6567617D297D" val="iVBORw0KGgoAAAANSUhEUgAAAmEAAACBCAMAAAC/8J3SAAAAY1BMVEX///8AAADw8PDAwMCQkJCAgICgoKDQ0NBwcHAgICAQEBAwMDBgYGBAQEDg4OBQUFCwsLD/AAD/8PD/wMD/kJD/gID/4OD/MDD/EBD/QED/YGD/sLD/oKD/0ND/ICD/cHD/UFBV2/H2AAAYcklEQVR4Ae1di5qjKgxWW2tt7XWms92ZM7P7/k95EuROQLy3Xf3mmyoi8IcYkhAhSZZDUmAlz6Y6KUauaHpEydiQRqbYqMVX1ajFE4Vn+w2ROlzS9IiSsSENR5zpS6r209d53I3JYnMgSsaFNH0XDVdjtc+GK8wq6fr2frvd3t+uVnqSFN1YbB0zFs2DqCskhzSvlrDdxXRaF9Qft1+X+2/gsN/3y6/bh1XEJj1bKRGXq/TQnGsuREknSM14njzHOV2Pg+D6ebn8/uJlf/2+XD4tQXbaHVvXXKSnxmfmQ5R0gdSI58kzZLuRlLCv++X+rhHnHa4Fv9XJx12EPFIlHNmbkOaQUoR0uBkRgSrWCpIC98JnVTqOXf/f5XL/Nuj2fb9c/jNS8jTEKUZWuDilexjOkcPyNA0M7HMigqa1gWRDfMXrKL2mA3BgsIspsZLkC9IMFst2uxY2RnFId+tkfz7CLwoyzzEroqQdJA+El0o+dFG3mymAzPTbyQa6mMl2Wzbm2fm2B/vgOY5Vetpvd2VQTMyLKKEh2RD/netVWo4B9goD4uXNKfkNUu+6un9MKSHm5bAkyU7pLmyBzowooSE5pPhnEqp0OwbWd2ClH6LgH0jXtf9k305t2ezL8rCrQibo3IjaQiKo9EpJWVBl7o70F3DSH+LxP5D+S09fp/GWbJaX6Sk7rM679OS1TmZHlLSBpJPiNc836W4MYFdgJFOn57Wg/n/Rh8kiTUMCyWgcDJCggIHmlh38L8bsiJI2kAx8L3lxSkeZ8kZ9i1DDksS9Ucb7e1cnZEZmG6y9zZ4fUdIC0ksylQEqNfq3WMmjFizWpfFo6MJlJJ7bvXGKmQXS6jo2vBPzIwK/3et4Xa3pnk11OKxbOJiSVWq4W2HwEUftbxJXpE9BdPsxd5Qil5G8HAbOU1EQ+22C1ODtGgRR4kJqgQj9wQakJ77YGmPFuWQM0WYa26JFJw6DPnUYkOlhhs3IqYw2pqGH2UzeCCk7BZ1hQyDCNtmQWiCyIT0xg60MM2wDZDkcgMsoD5MHJejO1p1sj2xaCkEItN6vxIWVlV+eIL9dSoJeiRuR/wbpphcD9GJNbPWGNAQiGOZcSPGIUNXXIBFUeJqkUp+b26S1p3u1t1+/AJ6DqzEUO2Qxwbv7tDF0rILsjtcWvRKuSz9J0KlveTEMcdEb0hCIEgpSC0SJASlA/ke/tdHHSAhq4aImK53+9iIBqefcOyOHcXW6ihCIx5Lwsn8DJ12copMEk83pcOgO1Yb+kPTSRP1tESUUpBaIDEiiEc/4W+qOpL1it028nkm+bKDKwIHaTp5GKXXUMIrCip41skWbLnX6QxoGUUJAikeU6JCekbN4mwsxkuH1RhvMjoZ9GEIICgMVo4BqCLo0QbMLTwEGykbbyxoOITcONTbfQaCEKKc/pIdABBwmIQlo4/4C7O6HrmsZzdzq2qTx8odip4wiQI+nOKzW9ncwuATNNqMo5wJeeVOlxxygLtsiDLpDytz+kB4CkQ7JocsoCWj8dj7U6Ge1TWeqjcEossesJ5xLT3/ABw11c/tMin+4GleCuowdrK93R39ID4FIh+TQfJSEjHdYWubhAxymB5FXsqTHV3DU9fmDnsm4EwTk6w/mECIsxGBh9k1wTHxaaRC377owlAwzGt4N0kMgmp7DeIcBzzjOb6sL2OVxta6YV6pmMkM8qfy62VUYwka/o/JTZ97+gPgAPHoMkkly/bncrUrvlx991ru+qzhMb3hHSA+BaAYOw3kEdsQ7Q7MNOmXw0GWV1mO5xnmVoawdotVzf3/A7C0eRrla5VGnoOybYdQQ92qr+VCQ4rABID0EIg1SFKEGyQRkZIdy/TQXm63rbqYlid4dulWZrDwsSVTosbwgJ2fvDl+badX8tYbJz8tf7a44VYbXAJAeAhFw2MS2JNDyKNQrTfIIEgd+1/gYzZW5+mzwrA+SrRZPoG1JcH6An4K1WHOCBJrpufVxN6Ygr5e7o+bDk8p5NASkR0CkQfJQZozk2q8M/NJu4IGwdM8jZzXiVrqUqwRDFvmG6f/FOl/XvtlznlsDqId9mZ8CBhw4XFP2LIoLkOlP7be/GcPkF1fzv00/mWpDI6RAjeKWKk2ksN9JEc3k09+yDtMmlQ0K+C9A53Z7GbJnypWlO94rMbBt9vkObhwP+y0EHwMPnstTvk33+kSA52UDZwX62mptX/e6QWK+2+fb3WYDn5UFjlttMl7vujX5yb8B4TfF40rqNEEST4R+lUTUc02LaK55SWEeqtFNp4H/HEYs3RchM1bC1CuU/wtEHpdSGYRH5PAFa4nXELt+XDPe2prf5LuRCJAbRvSap2tlTLd/wReLw3xRljTbi8Z9cb/qp+50/eHsJhcaYLlBc5LMGoYkCg/+PgCi2WIrhBtTETRIKnVzo6SVSgS22fH0rRgXQckXXJeg1gwWLI9VgGCJWqOywqesS1Y8cJEokL0UQijCTbhVq3wgkNXInB8c5fKD+ym+NUXsKqa8TW0MBmPJw2FIOnjv+SCIEhdSC0TzxYdhABce+qDmpZR+40Rbh8CyJUa0lnwUPYMJI/UsdI+DDOJ8IIPGrA7Qu1fUeFABO7WrWGn7JxE4BlDkaIuDqcNi91vt+Lor98RbzXXXm+klM1oUhCQaGPwdAhHTD2xI8YjwzQ62cbybwsOluiyursyz0FaB3ox9lVYQTp+fwPY7yG5PcCwuhTA6ypGostxr8gZrCSsH9D4RWbCqVTEsH0uG3uMDml4MOmIc4xwDEdihAl1ZeCummTOTZlB7CBKMzlHGixx0sclImbaIQD11IcUjCsbpZ6t1nq+V1FZDAeuBnv+y2r/lUd0Dhedi2LLyZLlwggBJeASiygJ8xduvRI6tP5lf5mAp7OAUEJfwi680EJ6zsF4MM2FsCxljWdmhZomIJGyr9WFOCFKU8TIAIlgYAA4LEtF8IolR34LE0ti/Yis4YJfXurUWdKWy9TiTQRZyMOtRGHs0W3Nf7q5yylR8JUUONMDMZn5dKDmK5DDgWD5cK96FRsDHi2UpX0oOCJetYAchwwxHP7RICd4wpDjjZQBEJKRoRN7vJVfQVbtqg5xbrEumIUvThpOt/0896kBFFlV7lHxMSxgKKGtT8hXICa6qbe3xrM0X0uBT4sUo3uUNP9gcFg2I+kDaAynOeBkIUTIsJGAq4C9tRZesAnUcZOVwjCC6gosJY54nujuojGvT/6BlkXylRE6dpLNji1UeQIE11DCtmO7dQa1b4YEUZ7yAfaNPcWj0cE8DiHpwGAWJzUybxkO1hxeVtuHclsanyECeaCo0lX1yDbn6EcVXUuTUhpYRJNNipRroDy6qGKPqkRCdbSdyoRoPpEjjZRhEyaCQcBkEXF1PP5hWzgcFPb3vOXRyfXQeV8wWwKDgKUnyFbzV/FWpT/QJZlTfTc3MLF6/ko4A0J3AhNDmqgye1R9pPKcW2/JDgpWTmo2XQRDBxyCNbfdkICAV4Fh0HQjQQQKNp6huySAJ2KGmFbuVw59SfGQXI/lKqWEHHEBQYdaOhm+otZxQDrNN0XUMXK0BWHeVyOSCgX5IOCPPFReJzjFewKniMb11LPW5F1EyJCQkmMtgONMi0Lgt65MiZo+iyRCsjJwlYU8QahiqKEd7L474VU9XjE6bEj4uPxtdYA8AwRbrN8lFT/2QlDRWb41jvKCn2SPW9arZuRdRMiAk/OzBfKt5O8AId1o0RIIM5NE9g50L3nlf2J2gcyE/eswOu4PjvW2xcvOq3B1KWACngF/tpVx1fVnohZv9kBRfqeHSNV5gPi3akPIgSoaEhP4kkuW3wjbv3PueBzsG8pClQVmmhaJyHaUhXKhhsSCgtll9vuB+Eb2czPGGqUaEz8jF50OQpOIih0vCeIEwEmH0hqtndylEoEkQdIooDNbLdhxRqBbRWgQpwaNqacrEXMZQLyk6mx4276upRzO91VXPHTQqmn7NTaA30AhAknylhkvKeEmSnoiSASGBnijHEIsk+ThqGNSCAzM72gbyWC2Ey5jP/t2n7JReuwBlXRnMs69RAJJU79VwSRkvSBdtELfRNl8PCQnHSM8wk4+jhiE+NC7Y0XveMyO9+c00tHLMsZOZbyOzAKRY4wXQzYGI2psNvVOa1W3Q3VzJyrjV+wLEPTtaB/L0rtlTQNVfnHpK9iW3+p6AFxJrvGD26RGR+0uiCBvBreqjqkqvl4Yg3SQq05RnXTXb7m20XNwxBUUbL1jY9IiIPXJRC7OjNGKQ9s8jA3m6KjH9m7CUMAEF0Khrq21pq+lCTINzSBdBQ/MZcyODx87ZNJS33H5ICmA8WMtBUnIGcgdxONGePuAjBPL4qlrS56IAOIalCy+2DRmuXhI44kc91AHxiPY/xzZxyfcwFGBxDh0UzmEAyEAej7dkmFqWUuakAAtzmK8BjMFRis1g9cyH+p+qGTnMGqOO+gA4to9o4ECef6rvngMs9rAVFnAGDuNzOnv3Q9OhYfGarDbE1IKibzkenQIsdprsXez5KYauOpCnyxTao9N2aR9SACMmbRlWyw+YNmzrJosRPG4eDORxwj3cbEvKk1IAfVuUDMP0lm6yjhRAZX82Y7Zjm5fHWlAAQxyI7OgM9UU9DOcPg4oxxsJXEdGuJenpKIALSRAiBKelfbM/g/n0gVgYJ7Y4w56Oa9o0GJ36hBMeJIt/8megeUlsJjDYNINxG5oseQelAAgxV9FGvpui56Fyyxs3KLalsEegAAbROL2Mg+QE2hF44wYI1H8EKi5tCFAAdW2xbR7PVqH+71PDAkW1vAWukoeJcG3Z9MfNHu/EJNTvkWDhkmj6p0vFoSxgqb+RalPFImvH00M9t5wFKFBFKzddYrgDFQdvZWhQ7tmqdLA+HSxUmsFn6dEtDRYduIne/AlG4kALetzaQODRrt2W9T1qg0cjK2zz9YfvO5R+DfU8fWTjIvAZcFrOhsft2J2PfgrCiPU0cJZkthwkrAepvublzSj2uMkNLIelFo0dt4GxFVJfsF3f3m+32/ubu52S51u6saAUsJkBRc2x6gNjYuzAjV5NP+Z7kFJAE9gqjr91orxsxwd3wDBJBHhshe5XuB+3X5f7b+Cw3/fLr5u9Hwn9PbCA+eS/6KdwZMPjYELFQW6/BStcp5XW2EostwFLx/g+BBwUSmSFzkoCV9hrUC7d/wUL/X5agsxdAGDQds9ZGJqRWp/N2RSqbtjRyNjxAzZX0gbEtFYk4EEQYoLbqGKGSour0FkN5et+uatFZJPkHa6NFWTh+1lqUnqoZs9ZDgRUPLKfwnWj6NOnMFcvDG1w6E0w1EdWaK/o9N/lcq83VxJd/X2/XP4TF+x3vJVJjGomv8D+mkSB6YYMQ5rs5mGQETd+YF5WzKgBh00gBOIqtFelAwYzdu1CWuBq0gaLkevjdaPaIz2F0whTDC4dMSMzuXyD30VxtjufhLMSOGx0rw6giKrQWisUmcncGALJgZsuGAMlsSBmR7I90GPop2jdL2tnZmssROwDKNcTjHFsjuoISMb26pgw/RVaqwNfYUAktuOFTXsvfH+4umBynWKzzue7QjOtbauzcjKhh6FxQs/Sm4nfLluNgAABKqf+1LDngQqtFc5xgxt9VzjRjh9I17V/iG6Z9h0RDRnxF9YxaO+nyOnt/8ZoJogJ0hWM6y9YghRMSVfYjdEmUaa/QnCciKGbZf4FnGRuk1qX8QfSf4ni8JfaL0K//3znrp0WgeHcfliNKJXMgssjk6816v8mn4PCNu37H6jQ3GkmuQIjmTo9B4v6v7YfIcxMTBHjQFJ6pEQMkDVetph6wPa0bbuYxzrlQX2LlEzODWjVtAwWqtDcLStBfYtQwxLihneTq07km/0h9FO07pYV7CI5WcsdRhI12zeyUnPCikxj/gYrtHTEFhxm7j04JoApyu4Ulg8uAVIxGqfBNiPJWqwb2Z5vvisz9DrZEF8rZFvpFoGygxVC4wyNsAWHAXl7tfyxHu7gp1ih5j1BOKQgFNPDLJuR3WNrUcmZrozv6Swe6/lbUN/DYISQLDdcoc0mTA8zbEZeENtE1ZidtJlT1viMJ+2nu3FDQjhaezd6UAe9EoRAYZ/Hq8FaMNh5mFmjg2WlsvYjcimZwhU6m4igV0JtnarIgVuOml4M0IypF0o98kRnIAVaheWr/VRbq249qIJeCYqjkddlQFt14NLM3IOra7UbxUlaEdgSwWENFR7sJqNXwnXp1059y4tBv1BaO57mtI2fYnXGuCxxOL70MTGjtUtpJpgsrGAVq7wfxMgt6TkO5f5qqtB5Kb6Bwy4EmTDZnA5PnGeJx54iCc3IE0T0NRxq5R/s0vqg6T8WahRWQnSoOlDRF6KtSsUKWHvJdCpn+7OV5xUCnbBuSGOFrhzCGcg3pyloAdiizZF/zlPPkSB3y+Jc0+bH7e8xMSMvyeFQVqQNWaBOqkNm6HFSUXoflneqhWljhSB37SKQl6zhEArEwdPmOwgG79H2h3kU/RRdD6VfTwMHhJhbJRgAXISxYVRgoTT0tq3MdFP5qOuc9aYszRXCS2FzGIZRmCo9NgsMAFuEwXanlFLQFsTs+UGl6HxMbergF+9C4xKEw16O/oK0CGkCLpqNbo8e9O7OI/UDisM+QFxZGleC2pkdrP8iHGYs3SmUmNjf6J4V7ND3lwj7goHKkRLealCT8x/OmK9t5gybLOviU7/jrQ1uUByWgGPi03oI4vZdF8aLyDAL6mNfQoikrZrAxJX0tjY2vqUMK7VXaGPM8et3QrWSHHb9udyth+6XH8Pbym4vHGZRaYpL6DHTCwFRDY7oGaohmT4ubvWKC12ehaojOQxnuY14VgyittV8KHXhsBBpx7pnhSrAJpa6rjRsrcZ2xwfdcbF1TVq6asKWxIx/rWHy8/KXeP5FbEkC2SMngW9FHxQzYgWswZq/EW42LPGg6fZZ/PdYtJb4cTdCwa6Xu6PmY5XCSB4M0VJQiALb2orM9dEKds2u1fwiVqiEarDv5ZrH46jbE/oN+yHrWrpSePqf2oq8GcPkF1fzv00/mf2sVfRyOTAF+ERjttOESVLxsWuYWUirxbmmh+210bjNyiW2HLrVJuP1rluTn/wbEH5TNIOWf+Lu8js0Bc58zKp0LVvMG8qFBoasVROXsMG31MMgHiy+Fju24ov7VT91p+sPZze50AArH3Q410UXX/OSsy0FjtxPUWiKWCYcsO56pG2LJ/KfhR4Ei2VU8FdngUkQ3btPPKcn2fFhH9xP8a0pYlfhgDW1MbBDRzOT9SYu54ICu7zW8cUCO5C+qrkuy20vmXim1y9MIZzQI3YuwecGASjiQjcAmipw2OR+qx1fd+WeeKu57nozvWQ2czZVtdzvSwHpkFdjBwtvRSd9m06PbwfWWOK8LdqOGABZshTdmG0szB7qMLSCHSrQlYW3Ypo5M/lacfqNhHqADPBO14eaJSKShmwoxjXhwQL/QRqxY69mRot8w7itWOfr2v0Pa72ZHmGIwtAtkwSnjOpDzRIRSYjixb41GrJjRioLl61gByHDrG4dqgW4km4qRmcWOC4usIbNPt+BdDse9tu8ROXsXJ7ybbrX5pogkzXPhctWsIOQYYajHxR9o6ChMC3lPBYFipUSWclxpaveGUyI5um+KJG9ISbxuGa8tdX8GvUNrYQW4F7vm+8W4JesSAH0wcEwzb+dg5UN6jUZbAXdWrcimnatTNboUpeMT0QBjK+A2CHuupALANkcZq29EwvwJdfeiQW/5GMUwCn3Ulix4Nng6mFlBJJBHmv9sEjqveT6YZHYl2ySAsBXXISBu4zr5aVlPEIUYgdfyouugSgpt5zEUUDxlZRcYALahq29jmtM2a+6jmsM9iWPooDkKxguudtra3knILOzFrUqwHf2umtR+xAv6SQFJF+p4bJOMt3+znr6ZGF64guvp1/DjHFW6wT5R88VX8nhsp6HPFrRF+6eIGGKvfSeIAg9ylkdptE/cVfyFXgtOE/VJ064GrWvkZ9EE+9r5G/IWHfinNVj1f5E5Uq+UmrYAb9KRwJax8PuzWa1c5rLSGf1NI155FoINQw9+Mc9EUBWRX+xMuX+kjNRN9JZPVPrHqjanQgRLOSK/tlhd9gRDAaxbNEN7zaPGV38A2SMdVY/QFPnbcJRBj8Ualgs4llp3tbPWzthJSldY96mLbW/BAUIK4lwVr8E1AXELBQgrCTCWT1L05ZKX4IChJVEOatfAusCYgYKEGoY7ayeoW1Lla9AAUIN8zirXwHtgmF6ChBqmM9ZPX3jlhpfgAKEGuZ1Vr8A3AXC5BRo5ayevHVLhc9PgcVZ/fx92IDgf8oq3K8aGP4YAAAAAElFTkSuQmCC"/>
  <p:tag name="POWERPOINTLATEX_PIXELSPEREMHEIGHT#47203D205C73756D5F6D205C667261637B5C7661727068695F6D285C6D61746862667B787D5F613B7B5C636F6C6F727B7265647D7B5C4F6D6567617D7D295C6261727B5C7661727068697D5E2A5F6D285C6D61746862667B787D5F613B7B5C636F6C6F727B7265647D205C4F6D6567617D29207D7B5C4F6D6567615E32202D205C6F6D6567615F6D5E32287B5C636F6C6F727B7265647D205C4F6D6567617D297D" val="59"/>
  <p:tag name="POWERPOINTLATEX_REFCOUNTER#5C7061727469616C5F722047285C6D61746862667B787D2C5C6D61746862667B787D273B5C4F6D65676129205C7872696768746172726F777B7C787C5C746F205C696E6674797D20695C667261637B5C4F6D6567617D7B637D5C2C2047285C6D61746862667B787D2C5C6D61746862667B787D2729" val="5"/>
  <p:tag name="POWERPOINTLATEX_CACHECONTENT#5C7061727469616C5F722047285C6D61746862667B787D2C5C6D61746862667B787D273B5C4F6D65676129205C7872696768746172726F777B7C787C5C746F205C696E6674797D20695C667261637B5C4F6D6567617D7B637D5C2C2047285C6D61746862667B787D2C5C6D61746862667B787D3B5C4F6D65676129" val="iVBORw0KGgoAAAANSUhEUgAAAsoAAABoCAMAAADfAya+AAAAOVBMVEX///8AAADw8PCgoKBQUFAQEBAgICBgYGCwsLCQkJAwMDCAgIDAwMDQ0NDg4OBwcHBAQEBoaGhISEi7LwpjAAASG0lEQVR4Ae1d6YKzKgyttmrr0vrd93/Ye4KCgAHBtpZO6Y8ZZQ05IYQtnk759wc5UPa3rutuffkH25ab9DscuHdtUY0Q5bEq2u7+Ow3PLf1bHCibohivc5uuY1E0WTX/LYR/pTXXqqhuWmNveJeCrQXnx8yBxDlwLopqMGgcqqI4GyH5JXMgfQ5AkgtbB18RlmU5fewyhToHSGpHPUA8w15eyfcqUQ7IHEiIAyVsiaJfEdQjtMpzvxVfckC6HLhBZmuGvBrh+lSQSZKDMgdS4kALkX0wBD0Q3jLhOShzIE0OlJBYdoJHk8EiWxhpopapYjhANjFjKp9OzgimkBz0Cxwwth5WDfbHrpK/IcApsc6INxCRi/wGDhSdj0p/rC/nq+KcEuuMeFXNuZwv44BfWP2xRzRV2MrcSgWtbGRb+QgIvqUOv7D6Yw9pIy26cSNHh3Buke4QonIlCXKAFRNFpz9WJXvnAy26rTf7Tifa7uMW6d5JSy47ZQ74hdUfe0i7BohswdREweYZIyZRDvohDviF1R97DJtI/fIb15yyPoamXEuCHPALqz/2mObQUsXakiC7Yy3gx1CUa0mSA35h9ccetOoMtbye32E2mJVykhL1MaL8wuqPbY85A3FnrGKyoPMFv49JTZIVa8JanrszHWrou5uUEi2Wob6zpQkldFfjXETfdWdZGFNCWBDW3RorJe76cSt0Vqr8+kscWCTiVjddi4tHzdg95M25JZbjSVkZElaS/YpfI2W37HAHb6yLhyHdXEn+sLIuKitFVdRPFmoVmF+/ngNKWB8tZKOsqgfEs5PGqYrl29npM6+yLZqueyxbGkNdiFv+9wsV/cwPMz/zRhRuluQ53zMc/Yt5pbD2k7iNdDUDxuk8z5KxrpaTFpe/Sz090zYcaeuhamVkc5GJdv6/WBZGUzxb4k5CcrZ0OSCFdZy0XCVkpg0zMKDF20pqx15JNZ0kbkiSF11cy1Q7GXGvjOMWZVFJI2ZngTnb3+OAFOVJy0EfG/eYZayz3eUoTeNmmYaRLHe1fvPubBjVztKYiIdU9bqFcZ3pGtbrzUwROeg3OGAKK4TQUHcylm4luX9igXc2LwTXxPxPV8T39cJwIHu7qYeYM8xm7iZzZGBROdnBHCi72zIwv79uKaxTTY00kueKZewVztr4H/YvGiG0xjmJi+2ExYiNadV13ghp9M5Qz0pe+d6KKTGnPYoDJBtH1YV6pLBOVdZW3WYsQ9a5GGc1bggr3fjXTGVUw+QNCrrPy3CDZiyX8hxRtpiDeOhNpA+e3oTRkXTU/MkdWbluEFS3IazKVJbjghHLlHdeRF8tV1AycS5ea0a/f1+w6iZi1PwSeziTeGPZmiEpPuh9YMbTInJEAbizDpmteZ/epCmTMfOSdQb/L9uY/FJY76RclalcS1W7zOW4+odFkk8PLelQjHQIaOFSs39+RgfjxG+5SiI6CoVpnYUjLyzsjWCGEWCnigPQzh333uzXMZsVYUdWn/pvpmcS3KsIWZ5FeRJiVC7K66WMSEFnaqGgUdtyuy9ki3U46pNSlq/mZNJRGh9My9Tit3QVJojPGxL6TjBD6mfSOAAszxfYbXWjr+Uwuc0g4V/9pgae0hSNxrACzZxPv2GzTArARlluJ/BDhCzPwopq79jrm2Z9pVoi9otyb4wfnWTLbVpRJlmeDOmbvxh/O8llnPgxWjkI1A+C6W9ZJIBga3fte7hMb5Vk+is4DWLvlbgnzbTWEK6HAnqjoD3RoSe+/E7gz9Y+r4eSWcou2BTBwNbShKqvVdf1y+DFtFWbGieHhvNYXCbrtqc97HbEIQyDfx5iXh/1UTB9zYkGsFECDG/TCiBfFT1ss6o5k+U93GqxWNoYOa9v9VQGM1AO7h4qN53AX4Ln9rOwDmM9QoLLSzG288Yf1e8XZfM00el0JdktLovOQNcgaQ5Snqq5XSUtdRW09+HDYLrJjgdQjXkoFPpuW5YHCPKik05lAw2M9X5t26Cs3mgon05YkN2mctsJ/L0K6BCC00pYh+lzNfdenz+rWBaVm55UpLj3ixyLgLLvNeaxpViBNF9czGIrMur142A6qY0HcNBmJXTca1NV0XzCZGPTwuTTV+eb9x7Jmq1VJxMoAhRZNs7aCXwX0CNEJVZ7rYr9sVbi17wSBlZ/2Ffw58F00b0DwEt90fQGJjV+mw3nCQpjdRSk4KisMQ/rQ8Z/VxO2w6GSzK7EZKHplD1kr5zA47SmXBtmitCC/PX5Y7ViXvd4r6tNFgTUlgCYLip3AEgXafSzgFhq8g12Aww7OQlfqKB6tSF/XEnRkvQFT9AkPhKphkAn8I9AKfQn88e+oMHvKiIFMB1t2wOguUovtqA8K/U0SK8l+US7b4t09Yax4aD1ieDW6HtcQaFO4O+By9N+YfXHcvSlEZYEmDwrdgGIQ66GbEK03VM23IHg79iMuvQ2zDV2nuJdoeg3W2Yi7XTptrushwyhZeUVoa0+mMhU6/9+YfXHrktLJCQJMB282AdgacoFaWlH+ZPfJjP5nPShWdgQNc34dpa1O+LKSqlRHC1vcWMLnas0OurNfDUK0V78wuqP1YoJeLzOhykCkj6bhDa7Pw6moxEvAZBE2SWJNN3lJIQWPhZT+by6Lumgd2fww1SsTClk72gELSnIptcOj4nFx8UwWtLZT35h9cfaZfnfLyzd/jz7YtMAk6f9NQCSKLN9VeDusi31G/L2FTOe2v2htSGMXDnUBrYR64h6s19QBYN3ocMfyxHoDrtpw5s71QtiaMfUsX5zJJh8S9Y4zenWEQyAEixSXA5RphHJsQTUaZapaY4OvfpN+s965driz9MvAwCXGWHrBjs5gY07RyGfCR62rafXEJYImHxj9gMoDhMVlfDEQOMOL8pUvqMfn+gy/fxDMj0/sWz+Td1Avrl6BYqJynPv9OoEERGcQHMl4Wn8bzcXMu/NOF1JeYbglMBcI7gXQBwKaMg6Ls90mILEiLeVKWaRWCcfLeGIEsu50Jg81Gp7qBCmlrFSMRcszvDK8UeEIfuqJzibdkQEbpz4qznX5/55izohMBkE9wGIszFq827Ashx9lpPlJRlXDiE30l9Wsz5a9dEW8UB6Ox1lMPKZL8F5cB5jVeGJFt1s+abyacjRTCGEoFWczJvEHPpW+9XylZZOwUKjQ0YTmBKYHIJ7AIRzHG1Z+dzR5p+xXKW4RAtZphioKONhXKsVWotfisVR0gAcQvNgd3JNFtHKKTfSRdYSDC/zRouOfbk6rTiioxQH4rAXtjlh8FKdEpgcgjsAhMAYp4noXJDDirDOWTg5xQkRbUPKchsvVEuxgXnucJVmH7YgXcuOLRRsWU8cuQsRn3hq2F44UzJ5AsDo8pwopwQmh2A8gNjqM03FkbQ9yyVS13yMBTer5mhkn7Lj6J0lTFZ+9RqahzNWSP2ubWCyymxlzQwiioLPPMC2ck9Jpnk3LLZAJvJNSAxMBsFoAJFBP0o0GZPaaQqNESQGIfxDf+KsVOoilB9af6VDtVqMxz155gKIWsuSQAwNW7aAw/+bUWkCL5Dl0WGCXQVckMQQU8/dlPTBjAWQrAlTsEgT8qay0JFu5qgY0MCJ8jSNq6KMvD15JB3opGu0MazaSplWbGSeZP6j4Y6Lhw8xYqJLPjdX/QIwIwEEtJZKIhOc5xIj5PdR+0nt7hBlOPpD0fitdaVbgvbkmUujIdQeg8kAW21Tu0V5sDwN/dNaO/5nRv6z3rXYf2ba//RSzCgtE5g1snaeaB5w09tBbN36mUz+AjDjAKSJlWWVAViDSwsHqPWWSrsCFbHOBk0+SlXsEuVpC45RlUsV6ycaZjj1uk65CgG9VttO6KeSyiW5W5SJFx/92fRLooGbVBwiKIRImXf6/w1gRgFIKtjq+gix5FXygGn9FEXCrBmgTlGenPHYFcriHf/FnkZknqmoUCfwblFOVisDNws2B/ecwd8AZhSAtCKjD1TT5QvTeFbcILualXKMhbpV6hZlsXGxHvZVDewD0RibZyoIhJhNgTLTupyszS3KMsXx/922MtGCrTDLLIym8CvAjAEQMqILIRiC/m6FKC6RocmJMoXrI6FjBWMqHGm3r8GqKnfmkfntE3q8E/jvWsGgtkEOdYbL5sb8/w4wwwGE1Js2l7jXZGoyjT80bdNe5SOZAMZwxxmklBgI4Do4fiF7fXPpe/JIwk5hTuC/bF0ZrXt2UZkY9BVghgNIomxOg2BCzYq374RIw1xUywBkWasXJS/kk8K0UlQZSxp6EstwVGWETtmTh+qKcQLvIJeK+dDPu9t3Ut9AsRybxRGbOJjRAEKqDFHG3cDZCUY3PqA8y7HtOuW7hVZHmJU09G/TcuPVHNbVaJFvmsbxy30rMPbkEYXEOIG3eLAi4vAA/xkMsc8j+Lf/cw9oUuJgRgOIkcoQZbXyTl8SwOczWrAM+8wSTPTktbsX4olpua1PxhHrpHsNUgfs9EvWsvzfk2fKHeEEHlZjYMdaCHvv08bJOJo8i7n6xWkKhtCXNpjRAMIS1dcnl+nEA+hiZo+/kFQ1DyTHLaudwPWZDVgpK15iSi6njGIh2ugS3chezfTm0WpAdu1NPEY4gYfJwyxr2AUe+L51Xhl9T4Cw/8MlojEpgblGMB5AiNWyGIc5mVSvdJCwnoRPfdELDKDNt9n/pMS2ofnDUgYFc8IxLnM94eFgeZ1sDlmxLJb++/Jo6chkWcmy9C667QSe63ha6cc/bt0iAXtFcxtjrh1PZzpgcghGA4jmqOUEYKosYehqqOM1r3C4udA/LgfPlsNlUdszP80hG1f5OqjuRp5+6idzuUH41AXEpprVG7byaMhRdmUDyXBRJiI042GqFkFyeJjSft3dPgBDonxdjY+y7aH/kwGTQzAeQJJl+lA4PMsWtWF7wdowxUtwiNyEFq1wDw4Xzi19l7lXulzy0FwOJIESv3kcl6/4PylTOq5mdRuVxpVHVoX/Iru9soJ+Of0Wfc0EUSnMhV2t8OMft29cX0jlnF/gkjYVMDkEGbSYIANA0RxC3f40h/1BLwnqXZgUQk5a8W3m03RYS8bjv+kHYxIp/HWJJVzw1ZdF5KigzTxabZRdHylEFFbxpt8ypVNa2eixsDyZHqsVf/Tj9q09QAY3zy+hOg0wOQR3AVj2OJBFmtn8eZywD/R9ups0GMxs9IaNVVtLrhOZIU9+JVFz222Wu/kW6J1os5yXJQjxTnSP9cbsoS4RMHcjuA0gayp7OGJExfuM+5goB/qMM5r3Wy/HgLlblLcB5E3lQBDjPXnubslE0Xr1L5DSUE+egcX9xWTHgLkXwQAAXaZyGFjR/pVdnmLCqtu/xBrqXzmMjr+Z6ggwdyMYAKDHVA4ALNbr/fDcytJNrSIG0KYnCfZ6r2f6tecjwNyLYACAT5nKwDryWyRPLvcrlzSxUqb7H43N+zvpDwBzL4IBAA6BvipceMZ9IWpQe+Ou8rzh6qum3lRMZPgXopjMvxP0fjD3IhgE4LN+VqO+2xf5yTpLiMrVqrKVwPka/t0+ZxE/EfFuMHcjeAyAEV9TffJL4Ls/ch7xNdWfkFh3I98M5l4EjwIw+BvXJXeWyM1WO6bcO+eL+ca1Xemvvb8VzL0IHgdggh+r1yXQ8eF6PUl+VhxIEMwjAWz0w9CKKYk84KvriVDyHWQkB+axAKZ1pt0SmdhjIlb2tF/vt2Ycn1zitFqYHJh/GkCL+T/7em/oIG5/u9BXDPIvc+BrOYDrmPNB1v65AwFfy4FM+J/gAE7/SgfW17Fazmv/icblRvwQB8hH12xWkNMR80rDD/EhN/XrOYBrlFIT0w2ivEzz9Yj+agNw7UsdaMGloud2n36VibndCXCAPDMsivieFzASwCSTsIsDsCnyosUuzuVMaXGAlHLKW6xpcStTkzAHcCNTsy8SJjSTljng5wA53Fm5gfBnybGZAylyAO6p1PpFivRlmjIHAjkApWx6xAvMl5NlDiTGAYhy3t5LDJNMzi4O2L7fdxWSM2UOfJ4DmPaZWvkmN7E/T1umIHMgggPYqjZuOp6V9+yIQnLSzIEEOAAv2RoVt72eUrQy8mPmwEc4AHfR6gjGfRzLjxCRK80ceAEHrtV02r48X9RX6l5QbC4ic+BwDsCRfT2OddUYzv0PJyNXmDnwAg4M8oNFLyjrO4r4H4lZgkWMvkHDAAAAAElFTkSuQmCC"/>
  <p:tag name="POWERPOINTLATEX_PIXELSPEREMHEIGHT#5C7061727469616C5F722047285C6D61746862667B787D2C5C6D61746862667B787D273B5C4F6D65676129205C7872696768746172726F777B7C787C5C746F205C696E6674797D20695C667261637B5C4F6D6567617D7B637D5C2C2047285C6D61746862667B787D2C5C6D61746862667B787D3B5C4F6D65676129" val="59"/>
  <p:tag name="POWERPOINTLATEX_CACHECONTENT#5C7661727068695F6D285C6D61746862667B787D29" val="iVBORw0KGgoAAAANSUhEUgAAAH4AAAAzCAMAAABmO0wIAAAAM1BMVEX///8AAACQkJCgoKBgYGBAQEDw8PBwcHCwsLAgICAQEBDQ0NDAwMAwMDCAgIBQUFDg4OBrjLglAAAEBUlEQVRYCbVYWZaEIAwkCiqg6P1POwlrsGEejj18dItCimyVqBBfHfuINDuy6C9rpBzYtRzzwKo/LJHH0KbL/Au+PJYheGH/A381w06dYRs76PiqDabxxae5xhePrFzMmOODrMuoEaHjayQMJV0S6OCr4bfDM3UWYwbjNB3413/1NJhWcL8KfPRwB/1ovRAXfFF9CetDeHF8z/sLwHDOp2NO8CRV0q7m/wymef+3mxbgW7l/wkituR1GP+Gp2956CpUku+cR9LtN494z5+qNLmep1PQgLXeoOEdBHiG5btMI7wDC1VqZbtN++XgBEVlQEDcInw69VyE4I7hSeITxvDw/Im85SAWdLIhIx54mUXmBseetrnnSzKA9G+/HOC2p7MUkGks64Se9Dmi1AuARZm56C2c85aKHiQzNlXHTxUbwMSFk25Jhm+bpd5SzzDEyksD+f1Dj9hwDAgdZ0kE7jrzRbLIQbZ+Zka4qnG/C+RSd2Cofp8e3AoOp3dsoCpmVZ11liVEixcBqwYfwM+iFTmnHDBGCI86VmFHjd+Bj+EG3GhH8xQNM8eSonnBj36978AIf4OAA1VaC53Fvq6rJn1Tb7pMuvJg8fsf2guAds7fkBCBUO2Du4IKUZEKq54FAK7Hl+R2e54DYu0YrAsJVJ/LxofTaQ6erpsh3Z5a2cds/eRPraU8pF9iPx1TGo7zfCrVL7iSZiMy62W+2k5sCQW3O1X5psR6C+JQL4VfILIMLQduW4jfOTTIZbD6cwQeXOlanKYM3fboVDk6VDc5HFKR9opQQfpxc0gm80WRiBVvyfDkTUS1YtRwcVpO+2NJdkwdeofhMiM+Kh4svkxmfIuDzJSRUvMVE/ddkboy6dCSfGMjesShiDQusXFf4ehaUQ85L8nzxTdZMqvuEoTOhkTT1Njo6aMOIzL4lTsT4jVGRm4AaEP37oZwqNRYVxMGqSThCkmEpOw8JEnsyd+JaVRxLNtZJjyv3dLLmsnzfC/ZisNimBmMP7ifxRTC5LJpncf58dEYcod0IJ6RfBI3KYyLF/bpubetON4jB32iSPK8TlHW6y4QURMPIbPd0gAKadcaoqZbVfX6QhL+/wqMMZosLNBqnRQ8ZFL0Qw2O9NXfv33KmKpWS5vSfQYsXwi121tfveGehH47ddH2IdF6Q377hovk+cicco+H64A5eK7F4VsFQa9Ca1e/3BeS+tuF6RQ0M8WEZL79uNHnTS2+4njx93b5Nvvu2YxIHFIXilUlesblbX5RR9y+Dr75sYW3sNSxXzk5brG0/A+XNd71C6x/aD9948VWz8xo0DO0X/v2b7tLku2foWBqrZrG7+5++aCM+b0J68E+6yJ6Mzv3PiGwsZH33D59BGNiMxIFpAAAAAElFTkSuQmCC"/>
  <p:tag name="POWERPOINTLATEX_PIXELSPEREMHEIGHT#5C7661727068695F6D285C6D61746862667B787D29" val="59"/>
  <p:tag name="POWERPOINTLATEX_CACHECONTENT#5C6261727B5C7661727068697D5F6D285C6D61746862667B787D29" val="iVBORw0KGgoAAAANSUhEUgAAAH4AAAAzCAMAAABmO0wIAAAAM1BMVEX///8AAABwcHBAQECQkJCgoKBgYGDw8PCwsLAgICAQEBDQ0NDAwMAwMDCAgIBQUFDg4OAS9AhHAAAEE0lEQVRYCbVYWYKsIAwEURRwu/9pX8KaIMyjxx4/ukUgRbZKVIivXvuINDey6DdrtB7YtR7LwKpfLNHH0Kbb/gm+PtYheOH+An+yw05d5DZ20PFVm5zHF1/2Hl88snK1Y44Psm6rRoSOr9FyKOmSwFN+Nfx2+Zk6q7U8TidVX+mkI//q02Ca5MnkvoLfpWHC/j+4ZaX+/7f0V2g59SfbM8f3vL9KOZzz6TCz/CRV0q7m/yJt8/lPD52U38r9S47Umuow5hOeqvbyoWSS3J6voF81jHuvnKsVXS5aqZmnJYerRrtknKNkvkJyVcO4+5Qy3E3MdJvxy8cLiMiCgrhB+HTonYXgAuBKwRHG8/J6RN56oAomWRCQjj0Nkukg9rzVDU2aRRrPxvtR0VLa1fhX2Yt50lnET3odstUKSI+wUNM7ecVTrmaYyMBcGTfdbAgfE0K3LRm2GZp+RznLEiMjCez/BzWqeQgIuNCSp2zHkTeaSxbC7Qsx0s3CuRJOh+BEXj7C5OXxnYBgavc2CkNmolnHLDFKpBBYLfgQfha80CntkCFCUMSFiRk1fgceOkqvf7caIfxNA0zR5GAz1Nj1fQ9ewARcFIBtRXga945VTTrDttWDLryYPX7H9gLhT2JvTQlAqHbA1OAClSRC2HwgUCa2zNfwNAfE3jVaERDuOpEPk9prLztdNUb+eWVpG7X9J29iPe0x5QL70ZjKeJj3W6F2TZ2kE5G5c/Gb3XzOgaC28+R+abEegPiUC+FXyCyDC4Hb1uI3yk06GWw5TgsTtzqm02AGb+Y6J3lQqmxwPqBA3iGlhPCj5JJO4I2mEyu4kufrlYhqhap1ysMZ1Bdaunv2wJMsPhPiWfFg8W0z42MEPF9CQsVbbdR/SuaGqEtH8okB7B2LItSwwMq8wvNRUA44L8nzxTdZM6nuEwbPBEYy2NuY6KANIjL7FjkR4jdGRW4COCD496GcKjUWFISLVJNwhCTDYXYeWmroyc4L1qriWLSxSXrcuafTnMvycy/Yi4FimxqMPbgfxRfB6LJonvWM7IynjO1GOCH+AmhUHhIp7je8teWdrpeCP9EkecwTlHS66wwUhJfV2e7pAAU06wxRw5bxPj9Igt8f4UEGscUtDRinRQ8ZFLwQw2Oqmrv3bzkzS6WkOf5n0OKF8Iic9fU73lXoh2I3XR8inRbkt2+4YL5H7oRjNFwf3EFrJRRPFgxcg9aIv98XkHptw/UKGxjkw3K9/LrR5E0vveF69PRdfZt8923HJg4oCsU7m7zicre+KqvqL4OvvmxBbew1LHfOTles7Z6B8ua7XqH1h/bDD1581ey8Bg1D+4W//6a7NvnuM3QojaxZ7O7+oy/agE+bkB78J11kT0bn+TMiGwtJ3/0PtnsZwSxjAFsAAAAASUVORK5CYII="/>
  <p:tag name="POWERPOINTLATEX_PIXELSPEREMHEIGHT#5C6261727B5C7661727068697D5F6D285C6D61746862667B787D29" val="59"/>
  <p:tag name="POWERPOINTLATEX_REFCOUNTER#5C6261727B5C7661727068697D5F6D285C6D61746862667B787D29" val="3"/>
  <p:tag name="POWERPOINTLATEX_CACHECONTENT#5C696E745F5C6C696D6974735F5C746578747B6361766974797D20645C6D61746862667B787D5C2C5C2C206E5E32285C6D61746862667B787D295C2C5C7661727068695F6D285C6D61746862667B787D29205C6261727B5C7661727068697D5F6E5E2A285C6D61746862667B787D29" val="iVBORw0KGgoAAAANSUhEUgAAAbwAAAB8CAMAAAAl8fXtAAAAM1BMVEX///8AAADw8PBgYGAQEBBQUFDAwMDQ0NCgoKDg4OCQkJCAgIAwMDCwsLAgICBAQEBwcHA9bm4EAAAL3klEQVR4Ae1d2baqMAyVggyCwP9/7d1JB1ooKOg562Td8CAIJQnZTTO06O32xmbKqqju9Rsttclf00BTFe2te1T9XxNM5XmpAWBHsPVD8XzZVhv8MQ0MxUjYFQXv/5hwKs6hBoBaiwYTwCsOG+rFP6eBDrGKgVSlWt6fw+alQACtpEZmKsbmZWtt8Jc0YKpC45S/BMgZWR5FUZ1pr23/kAaGorj/IXFUlBMaaBCmUKypm0ANzACvEyi3igwNYNSkDF03gRroYHicKAiU/b8XGbGmujypveAO8DQzF4oeMnTN8oRiV8PwJqGy//di0zSQzsAK7QY0DaQTsELBA3aaogvFjlyexitCwSOXp/GKUPDI5Wm8IhQ8YKfxilDsaDpI4xWh4FFhU9eLCQWPCpsarwgFD4XNYhYq+/8uNru8x/+uBaHP35LL0zeDZKJHS6Q1XpGJ3W0Edrp+RSZ4tHxFg02Z2N2eBJ4Wx2SiRys2dfGRTOzs+3gabMpEjwxPg02Z2NFErAabMrG7cVVaK5sy0aOqtAabMrHjFF1nYmWCxym6rnSXCR6n6BpsygSPFo4Vg0zZ/3up+Sdz9GV0mf2AZtE12JSJHc+i60ysTPB4Fl2X/ckEj6cU9DUFmeBxvKLFMZngUbii8YpM7Gy8oq9VikRP4xWRsFmhOV7R4phMBPGjVbpyTCZ0txthp/GKTPQ0XpGJG0ut8Ypg8LS+Ihg8ra8IBk/jFbngabwiFzv7ionOB8lEkNev6Jt5MsHT9SsycWOp6ZVYra8IBZCDTX25SyR6/H5QQf+6pps4DXBxTNfbisONBebimP4ThkzwONjUP3+SCR4vltZ/whAJnqFgU5dsisTuxsGmLtmUCR6/jK4/niMTPA42NUWXCR4Hm5qiywSPgk1N0WVix8Gm/jixTPA42NS3FGSCxzOx+v/MMsGjHyfWWXSZ2NF/a+v/MwvFjl9T0Kq0TPR42Z+6PJng0UysVqVlYnej4piQHz4yda1DRNLNqDgm4i9ommmchmLUCnoEH7AT8UONz4pq591QDKsyrBn2KwzTdyOxH2V1gTjFKyJc3mgreGZcLTA1wwFAhxejHvze4SG1w4tv0D+8f+cixSu/5PK6aUIN/KLXQhHPgjSnFQUzHK6caqoDaN9QadzkR1ldIk7xym+5vLoeL1s5fojXwoBqXqzR+4v5kOf3fMK3WD1zy4UuEad4JUcsVtD3jqvrVt45KVPLe7z8ocJpXPnIq0/zNVZTJua6RhzY/V5hEw72YytPfJ6pDgdNwqlb+cir2F1hVffRxoypBzJ4qcFcIX7jxUcvn//q827uw2qZVOhNi5cn+mTeuH9peNBV9RXTu8KqnaKNHq0u7obAa4Zk7L9dIX7jf8L4nkt/pfr7ZZfnKddpplC9MWq0n1s7cf8Oq3asHnM7F1O6ZugacfonjK90TK/dw/0HLs/SbSr03GVr3xoSv+IXvsaqRg8uVyH3ReKI3X8pUYDKP3Z5TZW6zPsboybGzY/Hasj+LVZdX43j2MZd8CpxStF/ZdR89o+Oxmi4vNn6Ac657fFGgrq3RRM4/Pgx25EHm2V9cJQ1HFDtN/a5OF7TJhwWo14fnWeVY2LKYmrK9jlWScR5njiJR+tt006wFvor3/tq6OeqtS6PVxq6X6mzx8mDgGE/ISwxt3qccFcVlNAOfFgH8OroT1IPqMbN+HH6EKL1tHJuDBz2Hzam8R6rLBMeOhCwmDmuap0nzoJCjp8fNc3AXb8ZvctroDKLiamKx6bzdIhCpmK2WD2Dx2rHZ03bPaj+kQi/S7VZhUl1qI5iBQhVfd6Iek6zOmCyyfNOE2fsaNXfflV3vx/aK904rhxv9g5gZ8uSKOY4l+X1jEubIRPjKlpNRWVVjLKYDczsz6NB4GUQXI2Hu1SjUYkkDJHeo+jRczCUpaFf7ilOszpgsgHvHPHGSQuFvNHrcg9D51Co8gNeszGf5aZ74WocUZZHf1xUdQHWpTEdUZdAHc0OZh488s5uC93tHvhbAntU0+yy8QW1ztc935hmOsvqiEm3VtYp4hgtbLfGqJnp+akq979Flhf62bY1tO/sLc7yyI6GIb/wCQM5KpmuX6DhrnlPvpHnukPVG69tRobNWxkOfB90FzK7s6xOMTlDnDsxCQ4VfWB48SMeDDzoIE773uXxjaTnPHZ0eYGsPBBx89B0X4ZqCp4f67sQ+Nxf9+CzrE4xOUMctmA7Nizw9WgfY7R33O7TWTrIKsuj6Qw/gG3oLpBVzmFumuDE9qF5UceGavKYnY/z5vDsXtM5Hu7cSVbnmJwhjhAPDocNL/uKAiK6MCpj2cjrQBqRQlDEWgHwQy46jFweGsHfYQuB4+q20V/B7fv8tw+dp5qAV3ts/f7WsgmachrhTVGOHEpzM/00jRTOuO0kqz0mnly6P0X8UXB9ZvIaikmZfpx7SM5DHaZP+760CWXDuTVpkvJhoI41JexzuhKdYcC5Bqdoi9pwVJO4PK+PsihpqXYevTB5d7Mm6G+KBSVB1j4PzXNUk1y2c4nt07NueH0Fxbj3opkgrKkmMwHHOjL6k6z2mKwewH09R/xRlc9nHruBQ5nSZlB3Vm7DubCpMdA9SY016gMAyNQ2f4NxDsWDzXXThsFzVskur3UqIwZsJlnbDy4PgwSCCUr8clsfaZev56kiIYrvHq0IpXN0TcUiGIymiKhY1gllELojcrdnWeWZxGJExyeJd7CtMjfUTTa6mK1a3K50yeDoRke/aiTkJ9MybK7b+FCfCptQl1NZyeEuo5cLFoLLsyj2O9HgM6qwkC52qGImItIUghoublucbn1l4xbqVX6qcLTxcRfdd5ZVnkksRnR8lnh0a3wYyDhg7c6DBImoceMNwZ9H5BA6QmsVWvs20AjDQxk0Gtm5Natl5/gy6AWX11PnN3tz4V1kGpBrj2q7GpwxXJftA9ZonnPlrxmD4Nsy8mTj+/w5p6zXrLJMUBAgx7p2qKeJOylWu3LjReoe/PzZiu0y5Ec58AAWAbmsubMzcKhtjbDfB4YoXoZk64kN/9yg9ZKRJIvLo65gBp+PRU3s4eizkEOq5TqZ5ZfaKF5C4BZ1HQ+W39/j6tNpVlkmvXWsK4cKnYVc9kA7m+dY6WMd9/Tj9KhRSnHjVk/9tAsz0+F8ZHk0KkXGCfpwkdN472Cw1UQO1WqNTZWTFnwPdmvFQTHShyiYthx3sUPEEnR/QHXc1N67mXtNMSSFVa8ctzdJSfQ8qwwTg3EEBae1Q738HCl6q0KNe4wAEuKH7lYGDxTOM3idUyS3SRTeuNTDV+VSnplvUbWtW9KWbcPOD3rbS8uZbKO6KKOEyDb2/d/t2QBLX4vLUlmY2KNVow0T61hZN7FDxYDt4rg1wfj7y0bOY+EeMoano0kgtWzYiItMsIrFIhk8P1UD81yMM+b+A8fTxqi2TOa1YVOTOR4S7T3e8/g9zeFG7vYCqw0T61iZnR+bLe8LxO2NyefgRl+Ozr1lkSe01cuuqOalk/jrNmDx4ME8N3XzhMcXv9S+bnpA04WTaQtvZdFZr06/pzVCwb1T1peMJtGNy+GKVYYJvIrVX+JQrxBfuIajxs7E2HXzMG3O62hOx06EIqJbfCu6r8vSeA3G7P1Pv7isQPenDl6vysyuiETespGod8bo989qTjrhaVY5JlAgqyl1qIi39iLqIGb2OcJVe2BKVFhK9+5GPeDLfTZTMTiYooHXhlM21gCMi0WadI5/xeC7X7tXvIzNwVdcEQetzuArxxHR3qTu9jSrLJOsQ6UoMEQSW8HoTP45tm3jt+BQPmHjC6FsFEvEd5qoBGqocPpb26vl7Pll5CGRPCPmWVY5JjsOleIL33fyIuWfI9/24lmeZ1xWb1ykcuq2dgmgMvf1duJyfWVYVsasLx18P8kqx8S7vJVDBdOTxA/EvHiJV4uYN2ZYLtLP3tYO+4be5rHL0nnj5Oes9hwqmH9O/I0nOGhCycvOq2QHd3166bnK8SN6SRIenb96+DkrPziuHCoJ9Dnxq49l72sxNeTT2s8o6d1ZDfwDc6tQJmrU8bIAAAAASUVORK5CYII="/>
  <p:tag name="POWERPOINTLATEX_PIXELSPEREMHEIGHT#5C696E745F5C6C696D6974735F5C746578747B6361766974797D20645C6D61746862667B787D5C2C5C2C206E5E32285C6D61746862667B787D295C2C5C7661727068695F6D285C6D61746862667B787D29205C6261727B5C7661727068697D5F6E5E2A285C6D61746862667B787D29" val="59"/>
  <p:tag name="POWERPOINTLATEX_REFCOUNTER#5C696E745F5C6C696D6974735F5C746578747B6361766974797D20645C6D61746862667B787D5C2C5C2C206E5E32285C6D61746862667B787D295C2C5C7661727068695F6D285C6D61746862667B787D29205C6261727B5C7661727068697D5F6E5E2A285C6D61746862667B787D29" val="3"/>
  <p:tag name="POWERPOINTLATEX_CACHECONTENT#5C696E745F7B5C746578747B6361766974797D7D20645C6D61746862667B787D5C2C5C2C206E5E32285C6D61746862667B787D295C2C5C7661727068695F6D285C6D61746862667B787D29205C6261727B5C7661727068697D5F6E5E2A285C6D61746862667B787D29" val="iVBORw0KGgoAAAANSUhEUgAAAkAAAAB5CAMAAADmrm5IAAAAM1BMVEX///8AAADw8PBgYGAQEBBQUFDAwMDQ0NCgoKDg4OCQkJCAgIAwMDCwsLAgICBAQEBwcHA9bm4EAAARSUlEQVR4Ae1d2YKrIAytS61Wq/3/r70nIDu4gZ3bSh9mRIGEEJJDQLzdNvzKqi7qe7MhZ86SJeBK4FEX7a171r37KN/JEliVAPSHVKcfitdq3pwhS8CRwFCMuNcXBfvvPM43sgQWJQDNaZFhggIVixnzwywBjwQ64OcS96tsgTzSybdWJQDFqShTORXjYzV3zpAlYEqgrIuMnU2R5NQeCTyLot6TP+fNEjAkMBTF3biRE1kCOyTwAHSmOVj+ZQkcksAbCtQdKpkLZQlAAvBgFEXMvyyBQxLoYIDYJP5Q6Vzo8hLAHCxDoMtrQYQA7lCgHD2MEODViyKKmKNAV1eCiPY3MEBTRPlc9OISoC0ceRfZxZUgpvm0hSNvIouR4MXLQn9yGPHiOhDTfIJAGUPHSPDiZQkCZQx9cSWIaT5BoIyhYyR48bLQn4yhL64DMc2nrRwZQ8dI8OJlaSHsl97DaOGS6+lJbwjk3yckQAthv4OhH0OFVb3HVNQ5svUJ7QENLIQV7w/ROp1MWc+v9mNYZA06XdxEgEGg50dIfYBIJVpSwo9lL/YBid9agkA/cyJH0YuduTBBQpk+Icbr0qBXUX8GQyOoLrbmIjzqe89k01D51N6oP2QmHekR+iOE/vXDCP5YLMpAgTxTg2rLzt1y+MwbKucy81waBulI03Zon6S/VJdedyE2KJCrLNWwqV1d/QkNOpeZZqlXE5J+kQL9zUJG2TSv/jScghdNHC2oho24+vEBDTqZmYfXg/Pxk5I0vRHmSnrTOI3LxGZ/yuPEVeaWhmV1HPO7FubJzW/daU8PApzITMdGJTMLD2cQoaFJSbPzgDYhKkvEscmy73Ek48IwiSOASZjdqteeadm9FtO5OD5Cpc9k5l4MGCmkQPDj7phJS5oM0J9NwqC9J7kweGZ77JX1NgDEu7yrPRA8pA3775/KDMXhn7fh1eG/i07SkqbNZK6t3y+QYyVggdwBcqwqsxQ7L9S8haOzbJNkZTCTvaOB5vO41MnMdFVxH971aA8iYjotabaSeupYWxC0NuleyHXgUTm6K2GLsxIPjbI+MZJ9PjPlPbAamJg0raT+0STsdoP2+mJ9nt7cd6scPIesTXth8ftEuaRh5j3ZPymndhjHqa48OC4NaUmIwoh7JSsLx16ctNpQDp7ZerPbUXfnLaYlYiakQGU/Fvdyal514Rwbn4i06HoWRjwJhwga4f8nQSChPy/dvFX7dxwMp6Ggk5mB9wL4gQHFgZd25yYmzcKIfzUJOwkCVdMcLey1GQgW53fD9WexZ9oWHifOk7OZae7kupgHflrR+NSkEScozhKTIzf7xjkQSK3yDNqGoFaukdlchNNQcA+GCOff/OQjzHSelZwb9l6ItcLN3NKGn6AcWBhRt/Tbq43PeQoEqgoBLAfd5ty94lxpw3hSlOojzPhnW6lJ027EEycbyx00Q6BHI39c0a3kciXWU7Y5hRpFP+2ZGbHcSPK+tB6pVb738iPMlHdfECgxaRgn/HbF1/YKy81fttVEkwMBgZgVZIzMqsyv8VfDMEY1XTVVM9MNZiKapHiD5go0BIN4qd7KjSTh4A26c8IKnqM5+7bwp2HmEBdpSCuhsN2IYQenMqa7Kvt6fDbtUMko0MbeVCw8xrbhM6RmmJ5NU62frW+pwkaSlrhnDt4GLn2xQEixfZmWLVCpxsxfJ1kfQBYzx7hIKQdqA1uK34+q9ObvvH4MMxiZeg0Cldh7gRUVsdcCshoakXAJUJQQWbpbO3KzAg1ycxl3MLE10vikwwaSsGfWOEcljWbYCJRiN9UEJdoRtk7BzEEuUpDWBclG4icXMrBGNY/frtajQLiPn+iaofBEAiXfLdUABXq3Ipdn5VTm5heTi2a2kPR5USPI3RZ8uQkWMeRvLU6QTMHMQS5SkNYbRL22o+V60UPX6DShJDcYIM0q8IAUV65qeTjTVgVSoFG3WCvd59t0uYGkpxhTX9F4bNqaDWU5rhlBUQYBGlebbzuZOcpFAtKqHfMbPR9cyCC3IcN5cMd6/ABJ/Gji0C8Dio6pHbkOCYuhTasK5MmwTtIzYEc9JAIkJ36tF2+Lp8Z/L7f7mDnKRQLSelM+jaEBuZTOaBCI8YQ0fg9CFVoAUGeXX/PBJ75Oxe4hIunRD60owIwvwypJ7KfRaqHLh7SgSEgfiutO6TPlW/glYOYoFwlIGw1jGHr7yDHKHkjQwpvSDR0CUWUc1dareObNwhuArcoUQJt8MQ/FYsBErZIERlSVsKu3jqoNO6Bsq1XETiZg5igXCUgbrWETkc9haPSzGtAYDCrBuOKodttr1uaOZ0ObjBbOiYDgbmskXQXSdaY1rJqtaj4+2L0EzBzlIgFpo1nMaRhSMB4nTtA37RRm8CyEoXn4bQKj8HOqKlObfFyHBEdYfImko0Cdzp1YtGUUjSc+HuS9eGYMWnu4iCctW0EXMAL4KadiPEyfIMSlPI0NgYgelMrIE+bBcFootnI4RFBwKyQdBdJnPw+DqP4kzDc9iWdGp7WLi3jSRtM+jKHR6RpusSEQ44xHdeVEzeDWSBhOS5/bGblkIiy42yJJR4H0HSJ0jIz6TZsHYjwzh7mIJ60ajKsPx6HRz8oBuBAIDJGK4bf+Qo3htIyE0UCZCMw+Vkk6szC96/T52K1RTZNUAxfxzBzmIp600SaML19gyciTMAFiahLvgUBsAs8j0uFlDM6PAYHWPRjF7vxQDxVh3yd+IqhttteJA/WqBS/dg+16mz6ameNcRJM25EOCCwjWyJcoYRATEEibFbMJPIwsfgog+2kbEEh4sJea1zulAgNljaRT7KWWvCqF52A7xVz20bdM+x/P/sn5efW95d2cWjm725lZ5cJpv7gRTVpURP9hz/CzGqdnSHxtEJshkDafwJSatIkDaU2vfFzoEEh6MH1uaxdyTAnLsErSGV+lGnD6+nslvG479DUedNPwxsZ2qNhrvPfvYjB0O5qZNS7s1qt0NGlVFdrGFMhomv44+TUshVx8gPLyFQlpazqxzMqBkMzpY0PqDD0EkmPqZkRn7VLuKjRyrJIEl7YmV2Ii+VBxH7yCNQ/DEstzPd4rHimN7cfdk6nOW/PdeBDPzDIXduO1dDxprTK2+rId+2klj12ip6VaAH4xNHEXBhBBYeEFoGgrQNqAQMjOBoHhUmwO0Vb7FoW+V0jCn0qO5+IIZnE09RZlgZ+FUt0I3YLUvFQOZMWhlUXdSrKa9zGzzIXTUnUjnrSqC7sK8FOgUHtyziXshkCyFXqdrksZjJ4UjKWAYwjVcs4MCDTbssfiUPCoAtovkXOApE/ccHsjHSE8zrbzhZmaGAU38qKKOXDGZwNWPQmYWeRiofsSkFa1swiI6FJ1+7yrSuzlqKp5CLH5KLZA0+aySmwhazgMqnA/4F91CASHQLagHGxbYbbDdEYbSXr3RD9IbkMFfolvKPukuKThOAq7hgEzO0B7w5t8wHg8xMwSF4hVzri96WdML4WRgLRWFySxLHaZN8kFzDQN22bABBhIATCejVCyN+w38yKS+O9XbwMCAcrB9nSDDVYsjs23ESSJZZL+tzKwKVeWh7vSJ2MgCubmO3C0s2qN1rQyBTNLXPQTxFvCt079mzC99ktBeq4O1gy/tYiLRjvBJfZDT+PEeo1dsrbJ3ljuTUVe9RG719bDxFCryuFeme9DbSMJDK2Mi15l+WTuHy6qkt5LPFdqI+0O6jGzpWEmyAVNbSfasEniZeNLMGe/FxYlB7QUplhV/Zmrh3JLzaww+wl3Vr9uqCnxG5ldMcLz+EafVBv4shkmve19B6mYCXBBmz2AzDjCs1BPKtLoNLaQIWfR+3vxy0qkfSf8GZx9SLVRdpLf0rUtETMBLgjKj2Jbp6VAwPh6BH1TJwbOCGBW2HLgm+r7zkxpT6W4B+CZDwLxLtRCprQgvzhn9EjYe1RIgAtAeWjvjB+VS+W1JiKNyhgSNACWh+8fupXyXBw4goD/Vf0lfRm/0BdAycOYqGhVzr7DisJc0LLi7OYlG4JEEtKoDNTnCIqo+cf/+98VDzd66YQy1T92edVf0pcBz0Lc8hUSViIJM2Eu4KiEiattl5WENBrBJmEymmrL4RfTCc8G9K4IMJlJtVEQiFBHZ599n4KZMBcKwGO9yvYyKUijrSxa54+z/KL2oE0JTyetRbDQEVUtfNtDhKFxylM9OeeWp2AmzIWuvWSKdACfSg5sEhZw5I5YfuNGsvORMaxDQ09FGB6q1x4eOcczs8CFdG484m8AeAoNrURd9e4OnpfNJmGqjXqZn71OdUK7Wu6KEFU0MwtcSAjENckE8IjgmNHppUaET+ynSdjHw4hLrH7iWaJvRKy8e72xJbHMLHAhkVhPYNoC8GAvljSqYJOw3SGljaL5f7Ol+UpN6Y1B7251JDNhLhQEagHWSs86YSRpNJVNwnbGInZL6D8sUG3Zv7Jrh3NEI89iRgF4rDdMow/xRJPGFhUZa4oQwfcV9eBZtxH2zNfNkebOWcxoAL4LWMtY0kBgMtaURhi5lktJgPaNXmcl9VJd+5nGkge7zkrqZ2R6JSrY43RNCHSlTj6zrQgw2bucziSX6/41CdBCxpYJ7a+1O7cnkQRoIcMXHkhUfa7m1yUA/XGW+X+9zbl96SRAGFq+05eu2lzTVSRAGDoSAnX9pljmVSR6sXYSho6DQPQycNagi6mNai5h6Lj1HlqMlZuq5IWikK9+WgLofbHp+mg7B+0kOvfki6O15nJfIQEyH9ELYWqVt8kK9BXdno5J2lCfcCHsmRUoXd98RU30jYiE26HHrEBf0e3pmMQMKnISr/OCrUV6Ml//vAQojGh7MPqQ6TTJ2E6LT5FObz5PL3EOBX7sVVn2tVpcdQ0OH6U7JU7owoSefjdfxp8X5hUbSBDI8mBtXePjo01fM2xdDvgqafPCF7Rprv+Y6A0OfpASbWSkl+RapjbsIX3vkX1p28lon710RVn/ZJvR+ZYHw+FzTKOgH6Qy0DBmoXAQErM7iBqKhY+3mL4hmD0HErUTAEucKjKLDGfA/aTwcqPYGz3m+xjyBWooEGkMlIO7OPGFXOgI0yQcTSdep0cowFUgUj07Y5b4r0hAvGAL9bCiiKOwSOWTK0U7QyRhXPAW2fwO2SBUz69AsFWz4Zk/qPwrwsvtoONnuZ+CB5v1Y5YKNCqwGCEUCIX5ibXqmyJ+BfJkzKL/DQmwXdC0gIrXFi0DBNWavZHW1K7t2ffQ+S2UZkpXySXYgAKhdqaMd1NHtYrz5XdKAB3O+9ZVF5gkW4Haobg/m1JaIBypRVrXqW+NBBQIxzbzjN8ppcx1UAK0/4LmVDAR9ivxjgLhQGd2RCwd2z9XyCddvZpZhRQI92F8qoBPDLKXH/z3EngWFU2QJoFyFcPYHWQ6nKGYD2RTCoQzrzD1Fx+lQVlHgcQZInRSe6llVHTy1XdL4IljsRE3VkZENAcARxolOiAJs/pZoZgCvdnOIZqgt1r4KKhAZKueLhFBLP//Xgl0gMWVjXaoOTiVWkSm6Zs3UJs5F/ASnrIEXOBb/x5FUIFw/Gs1f67me0WVOd8lAfnhrBv75g1sCLdA9EUPoUA0Qddnb0qBYMDIRt2FakL/RLRxFxc58/dKAJpSkQ1quemARSJtaEZoyZN/EYWhbx0pQU3ElJ65xUYed6aON/pegWTOd0qgxAcap6lmMBtFkcIHTJCCMWK6RNVN0s+R02M/PtcqcSTfxKdtjGylWyp2J/+5gAQ645MlSDFY1AnHhJ0b8yqXRxZlw4D2/ERFGz1Z860sgRUJaNHGlZz5cZaAIYGO2SEt2mg8zYksgWUJYDKHtfocRFyWUn4alADN2TCdz6sYQQnlB8sSGGqEunMQellI+WlYAviKZ97GERbPVz/5B4d4aRT7UJoYAAAAAElFTkSuQmCC"/>
  <p:tag name="POWERPOINTLATEX_PIXELSPEREMHEIGHT#5C696E745F7B5C746578747B6361766974797D7D20645C6D61746862667B787D5C2C5C2C206E5E32285C6D61746862667B787D295C2C5C7661727068695F6D285C6D61746862667B787D29205C6261727B5C7661727068697D5F6E5E2A285C6D61746862667B787D29" val="59"/>
  <p:tag name="POWERPOINTLATEX_REFCOUNTER#5C696E745F7B5C746578747B6361766974797D7D20645C6D61746862667B787D5C2C5C2C206E5E32285C6D61746862667B787D295C2C5C7661727068695F6D285C6D61746862667B787D29205C6261727B5C7661727068697D5F6E5E2A285C6D61746862667B787D29" val="3"/>
  <p:tag name="POWERPOINTLATEX_CACHECONTENT#5C696E745F7B5C746578747B6361766974797D7D20645C6D61746862667B787D5C2C6E5E32285C6D61746862667B787D295C2C5C7661727068695F6D285C6D61746862667B787D29205C2C5C6261727B5C7661727068697D5F6E5E2A285C6D61746862667B787D29" val="iVBORw0KGgoAAAANSUhEUgAAAkAAAAB5CAMAAADmrm5IAAAAM1BMVEX///8AAADw8PBgYGAQEBBQUFDAwMDQ0NCgoKDg4OCQkJCAgIAwMDCwsLAgICBAQEBwcHA9bm4EAAAQwklEQVR4Ae1d2aKrIAysS12q1f7/195JkE1wO1JuW/GhdUEZYkwmAfF227HkRZmV92pHyVQkScCVQF1mza19lJ17KO1JEtiUAPSHVKfrs+dm2VQgScCRQJ8N2NdlGf87h9OOJIFVCUBzGhQYoUDZasF0MEnAI4EW/DnH/iJZII900q5NCUBxCiqUj9lQb5ZOBZIEbAnkZZa4sy2StHVEAo8sK4+UT2WTBCwJ9Fl2t3akjSSBAxKoQZ0pBktLksCfJPCCArV/OjOdlCQACcCDURYxLUkCf5JACwPEQfyfzk4nXV4CiMESBbq8FpwQwB0KlLKHJwR49VORRUxZoKsrwYn2VzBA44nz06kXlwAN4UijyC6uBGeaT0M40iCyMxK8+LnQn5RGvLgOnGk+UaDEoc9I8OLnEgVKHPriSnCm+USBEoc+I8GLnwv9SRz64jpwpvk0lCNx6DMSvPi51BH2A+9hNPDE5figFwPSElUC1BH29Ry67gt05tVjVqaEVlTtQWXoCMtesSsNXF9eTm/042lIGhRYuBuXYwr02Cj06YcL2YAcfix5sai3qyEK9O0zcmSdHJALEySVKaoYr1sZvYr67RwauXQ5IhdZUd/rJbuekFhDoj4BTDgMA/RHSv9bHyO4YdkXAwXyRATFngG7eR/nxZQ4YB6rj0M4DDQc2ify79Kl512KCwrkKkvR72pOW8bQoDhgqtWbGhDDkxTo/3Rk5FX17EITFrxf4mhB0e/k1XUEDYoEpvZ68uk5ComB3ghzRb7rgT1XiKM/7XrOXUydDYPq+ONXKc2TKra00rw9CRABTMsPJVuF2nmYqOVBMfB8QLsY1ZLQ/7g/7zpMybj2nPzlwgjC5o15HgnL7qUM5/5S+/Y5McDcsx5PDCkQ/Lnn2QmLgQzQfwvCoL1hXRgc8vyZy8t9BEjc/Lb0UPBtvdhbIgoYysc/bv2zxb+HnITFQIPJXKO/Vx5ny8ECeZ6Qv1+VpwmdnV44JmlWwN7sHA20j5/bigSmLbJ7/yqH+cPE4MNi4J7Utz50KxI3ou+VUvsP5YPbE7YejbjXzss3ZrLjgcnvS72CgTFQT+p/CsJuN2ivL+nn3tV9e/LeM7faeJQWv94ojsBgXuN8kYJq+mEYy8LH5wJjoDTiURFLlKf/w3Y75L0nWq8O++f2fZ1pocEsKFDeDdk9H6tnmbmzxgfGwGnEsDzkgFqFpUBSf56mVSuODzTo38aCIoGB9wL5gSHFfJfOvQ2MgdOI/ysIC0uBinHKFnZG5IHO+cMs/ZEdCdsOPC+xwFR3cl3siR/zrHxoDEgUZO+S16Zog1Ig3bnTGwOCGtVHtolGFYBe+7iDOv7nlahgWk+PDpCHxsBpRNPk/1k6fzgxJAUqMskne9Pm3P1iXAc7BE5OydqiglkItkJjoNGIb4w6pOj8/xMFqiu1iCd/tuk/2d7LY1KoLbQYh+xE5c6a7qv9kMbVD65GBZPfvUmgwBhEf9Q8939QLkeL500xUnQgKRBbQXHrBXsR6/g1yAxV0hZjMWGtEIAYEhLtmM4zGAzSpGbjdtYEv+5t0yxpjmYcGsP/CWDCYiCPSMt7PL73HmAm/K4cHlXTFyoLtPO23uqhqUSEVPXjo6qK7Sn1Z6qws6aZlGVDXhYhfXICJNvfT0sdU/JS9P9fwATFgEZwV7wcimW27m3rdT+xkrEzKFCOQRjoUZGDLnAH+0puKCiUJcSR9tYMwqxAg9RB/woC2tmBPTXBns2MDV2kMiybePTGEUq0P2/9CWBCYiCh8FMQsyMDnVXTc9yWZhYI+7HIW9RnnpRgQydCgV6NPOjpOaVGGcvospkdNd0c50mXtLLcTSb6mWASZ37WqH22+glgQmKg5tFd2y+BmUD+sIm7J5XkBgNkmAeRkBLKVXgfaxqiQAo0mIZq4+75xlpu1wSxuA8V669sMkZrTQYyH7asoDzHe9XYYHwt+yMGapfgnkbaRDX2PSvkP1ReD+7YzB9gEwtFDp2XWLSsbUTaFC2GNm0qkKfAVk1kmF0FGkymCAYnl8YiNnKv79+LNjKYgBioibE5NCiX1hmDArG4sY2lJlA+lRYWQH6Uis9AItKjH3xI/OAB8RXYqIkUyLCN06WU5cS2cqJYb7VCi5JLv58AJiAGbiZz6N1P0JJkdu+njjetGyYFoksIelvCoHoTGC/eC9aqLQG0yVtUAVowURs1MTVU15hWXiattqyRtqnzc+ztTwATEAM3jmMf11rbDQ+3hRuun2w8DHqD6xD0dvU1a3vEs6VNPpgL8rpt1YTYYn45U2cay6w5ReenTtufACYgBm4VOw1LGguND7KbvmmnuYOnIwzNw7JGSuHe9BVsbfJBXJIXcfG1mlwFak1UsteWq7SO+EDIfZ8AJhwGbhWMABbtVGRT3/RPjEu7nDkFokqhVFYZB4jltFB6Y06IRXlt1OQqkBmD1Vat5hEHr7njE8CEw8Ati8yhcfcNAjOnQIxIZHdVoGbKXx7XFMgM6ZySvGNZXrfVmlwFMoeI0Dwyehn3PoCfACYcBhZA5Dw0brh2BC4FAiRSMSyLb9ZYTsva0DfUXFsIOjZrcqMwU4HMeOxW6SaZNXvWPwFMOAzcQDxovsSSp/FBdqEyHcR7KBAH8CIj7XRjCAAWBdr2YJQo9TM8XAjjPbHIpLbdQDcP1GnkT9ODHXmd/hPABMPAAiMJLkjYFmiYLasySYGM6JgDeBhZLJopW1VbFEh6sKd2alZh2lh4PrZqck976i6vQvM42EwZw9Zdw1pfP7qHAPTsOtu7uVdlvG8A48hB7QiGga4Ie4bFbqSq6Q0rVmUTBTJiGMTWpE2CSBt6ZSAx43blwcwA2yjLq64pod2bNbmPVa4fNLP/vZDetum7EgfasX9hRDtU7Dncu1fWm8odDcxcCsZ2MAx0Tag+FrOJRk1vWIXJUL0QUF7RNaFsTSu7WQURUiUNIEpnaB8IHGtZbVESozStup3P2LlZE8A5ClzIALLWeR+8ezU9fjn65zq8UDzQNoYdtw9WnZfhs+OBoYYvLeEEghq4G2Y3B1yCtH8/brlSC9AvZhV3aQCRHZbeAIrmJ9IWBUIp1n3Lo8zBoInzXZTx3qgJblQBlacjiSXo1EueDP4slepGHBt1TR32oFaCW9nV21viwu8AIyH7/sNhwNWZQ2ty6Ksv6D4YEElpC9x+Ws9VMnrUfJYSjl56a1GgyYTVq0+ATxW2a/JJmfzeQHMID5PNfCJUk9p/Izeq0QGaiALsC8UCs3bTAmKAKOg+yVu6VmuoY4Ucy1EU0wPN0TGGQNPgskIOIasEDSqw3/avJgWCdyJTkPeOrbDQ2s5oZ03+MdE1yasvgJPwQslHjY4ew0EaNjwokwecjXhT+xni28Bg0MtE36tuovZaJgExIETBsi5/XXGINdhrenyrHoEwGAOxWXpSGYeBRW3P1NuiQGBwsD1t75AVG6j9EoK68tRqtW3XtPBWBgbjGifMJy4Auik8g6edVGuww8lYYLoR0s3hYsfuRdTeXAJigDXDImytWcU71zEeehxGvn28yo1Td2X9tmLghLxFDLEp+5FJ6xpg+zWofTWBQ2vbYl08f7Dbh4sqlPeSBbTaKLuDC1nFIoGhyHakgZskXX7OJEb8B8SAFsMkG9eOslprt1QdtX7t7L7uuEDoFzHbbIDr8T11Sm3gyyaa9JqNN4gEhkaegKAJHj8nPQExcEeGiqKjaM9/qCTwq+APKzA326PURhtKscvQtjhgiNEPclTnXIHA9c1MutmCxfWFyQLYGptZ1cULfPOBwJNR3JeiDq02ypeJe2ekSjGKZDVm9Mh5daqQBTBg9EAzRUcKjbx4OAzMCG2GJSv5pf+g0+HAASz4XX2jlC8TK2Y3LDyLRYq25bw2WdEyGOpVnNy9QqPqCoUB1U+pFHXpn1xZeEd8sa2rM5TpGzM/X98o5ctAZJFnUO+Q0BmRwMBPSVNXOh4rFAYOwlRWdS6PH9oOOSWgtyeAZaXURvsyYhvtbPL7OGA0j0d3leNkAmHgbF3MNOL/0smQk5KWMlnoNKaUvq2WaWhM71SO84nL44AxlZhMkcHjaSvMtLUchC04dEc8X70j3LTIeJ6XHjmdYqj17apd+UYBozytSPibPJ7uZBgMHITptn61imyADzYxu+7u2qhx5XAMMIoCCU2yeDxBC4KBgrDoacQVwb7zUKhPQ/jfuT6IPAIYRcg6ItM2j2e0ATBwEHY4pXRQVh9TPNDHaXJvDvpoK98ORlOgBpwt9/UXnsfAQdjBpMRRSX1Q+WLPsJUjA5zPtO3dYDSPx7C7cfD2N5/GgKEqKtl0Rhjfcq5LZz3InYjXUybErneDMXh8u2Q0z2KggaMy2RRCJukaF5MAjRv9+Z7Ui93TqM0lD/bzPalRJXqtyjDW6VIU6Fp3N0JrkWGajXaKUGmq4nckQB0ZeyLb32lxaklQCVBHhjc/ELSWdLGflQD0x+3n/9nWpoaFlgBxaPVOX+iLp+v9vgSIQ5+kQG23K5f5+7K8ZAuJQ5+jQPT+cdKgSyoPNZo49LmOH+qMVYOr1MplBXq1huPun+0I642Z6NwpMK4m0Iu1l8zH6Y4w3c1bJQW6mALRgPqAHWGPpEAXUyD6WETA4dBDUqCLKRAiqJNBvCkwDC0yN9P6z0uA0ohzD0YfMh1Hldtp8E3S8SXi9BzzUWDhd2X5s7VYaytMQkp7cszUhYCelpuv4M8L84oNJAo082BNWeIrpFVXMrfOe3yetHriU9oU69cjvcEhJlSigYz0slzDasMH6buP/Mltp+B8DqYryvon24ybP/NgmHyONQr6QSoDDWMLhdmI2O4gayg7Pl4yfEMye0okGjMB5phWZBIZ5oL7SeGlRtE0tLNJItQb1FAg0hgoh3Bx8gu50BHWJExNJ1+nRyrAVSBSvXnBJPFfkYB80RbqMcsiDtIi5Q+hFM1EkaRxgc5N75D18lUgvwLBVk2GZ/qy8q8IL7WDpqEVfgoebNKPSSrQqIXOCKlAOFnMXKu/LeJXIE/BJPrfkACPgqYOVLy3ODNAUK3JGxlNbZuOv4suduFsVrpCdcEuKBCuzsp4t3XUuHBa/U4J4IaLe+uqC0zSXIGaPrs/qlxZIHS/kta1+psjCwqE+ZtFwe+UUkK9KAEaf0ExFUzE/JV4R4EwoTPPEUvT908XFEFXpyOrJQXCfhifYsEnLsJLBz5eAo+soABplCxXA8boINvh9Nk0MZtWIEx6hdBffpwG5zoKJCcRoRnbc6OgrietfbcEHpgeG3ljbURkc0BwlFGiiZIQ1U8KxQr04pFDFKA3RvpoUYHIVj3cSmRl6f97JdCCFhdztkPNwbTUMjNNH7+B2kylwJdwlDfgAl/mhykWFeiGSH76bM33iiohPyQB9QWtG3/8BjZEWCD6vohUIArQzehNKxAMGNmou1RN6J/MNh5CkQp/rwSgKQXZoEaYDlgk0oZqgJY8xBdRmH2bTAlqIkN6douVmu5Mz2/0vQJJyA9KIMeHGsexZJqNU7GFL5lgC8aIdYkuNyo/R06PFxFr5ZiTbxRhG1dbmJaK96SfC0igtb5dgi2mRa10TBi5MfVyeWSRV0y0pyM62+gpmnYlCWxIwMg2bpRMh5MELAm0bIeMbKN1NG0kCaxLAMEc+upTEnFdSunoogQoZkM4n3oxFiWUDqxLoC+R6k5J6HUhpaPLEsA3RdMwjmXxfPWRfw66aRQsplrcAAAAAElFTkSuQmCC"/>
  <p:tag name="POWERPOINTLATEX_PIXELSPEREMHEIGHT#5C696E745F7B5C746578747B6361766974797D7D20645C6D61746862667B787D5C2C6E5E32285C6D61746862667B787D295C2C5C7661727068695F6D285C6D61746862667B787D29205C2C5C6261727B5C7661727068697D5F6E5E2A285C6D61746862667B787D29" val="59"/>
  <p:tag name="POWERPOINTLATEX_REFCOUNTER#5C696E745F7B5C746578747B6361766974797D7D20645C6D61746862667B787D5C2C6E5E32285C6D61746862667B787D295C2C5C7661727068695F6D285C6D61746862667B787D29205C2C5C6261727B5C7661727068697D5F6E5E2A285C6D61746862667B787D29" val="3"/>
  <p:tag name="POWERPOINTLATEX_REFCOUNTER#5C706869" val="13"/>
  <p:tag name="POWERPOINTLATEX_REFCOUNTER#5C47616D6D61203D205C667261637B5C6D755E325F7B31327D7D7B335C70695C686261725C766172657073696C6F6E5F30635E337D" val="7"/>
  <p:tag name="POWERPOINTLATEX_CACHECONTENT#5C47616D6D61203D205C667261637B5C6D755E325F7B31327D7D7B335C70695C686261725C766172657073696C6F6E5F30635E337D5C6F6D6567615F615E33" val="iVBORw0KGgoAAAANSUhEUgAAATwAAAB0CAMAAAAvp36BAAAAM1BMVEX///8AAACAgIBQUFAQEBBgYGBwcHBAQEDQ0NCgoKAwMDDw8PDAwMCwsLAgICDg4OCQkJB7nFI2AAAL00lEQVR4Ae1dh7ajOAwFQq/5/6+dK9uS5UBCeYGQIZzZF8AF+SKrWWaj6CuPqojjtLg3X0n8Z4ku66yMorKI0+6zhHzh05u0tVTf4viH3soXmN1dgwZz9zdz16EXJ4NrANZjINd1cdnabRz3bvBJHN8ui8OmgZeYrB68YlMf123U3aBrzQHOy66Lwx9HXsdx9ccuLtt88NLvshhsHjiUrbP4Nndx2Ybdb9Jufvdl+hN4W8Fr+p9nuxm7umeDZWsXl23X1PXPq9369hm77ueerYYwKxzfJcnqtldp0BU6XleJN5GJU1brCleBZdE44UEovx+OrFMRWVy4o+Zbi/q7VKUq8Pv7OLZxvCxWx6UAWTNYoCQzNRJHFiEpf9Rr+rtUXeE1GnXIhpfCYctghddM44ANt3R3rTYhrwVseC0gtow24LWQDbd0d602Aa+FbHgtIDaMNuS1gA039HaxJiGvBWx4MSQ2DDfgtZANN/R2sSYBr4VsSEiUaZAs8Mub0uwR8lrAhqjW4YYKqByXN9Xci7roi+Tc0UTwmorVOTZsjLuWowj/efCOy5sq64pgq+LUO476lZ/kPGAtZsPKxKIouIKMFQ/eYXlTDcsKvLszB8PAax4dFnmZvO8AvMPypkCHJUplG52E2TQZ4DUPXgMkjXrw6XgaPDWSnfOm7ixL8MhYk3uuc7zjOGeSbgCPcgPUioUG77i8qaZwa3bqfTGRJ/qFyJM0vCwDrQRe4bMrNHgAlZchj8qbAgvKUsCJUHOkgNfqOCPN1tbgwILY8K6C8gF4nvyj8qbqOEVYGy94+vAEfeKM1GuT9FisSA27NVlc17xkRgRNg8daeW+SwXikbJMkuaUEX4Yzc+TY44CDJ8LedEz379Tr0LZsjTZtQNE0eIfkTTVtEvt0BRLOejGgqQCnFy/Tw9v37qNHMXraJHhH5E3hwUDLo0PXSpyA0I9nIEHkccr7CDdzYwq8w6ge8rjgeTAGL+q8kTVN/L5352XXBHhH5k1Bqzt7fQK8qBcja1+Ypnt3Im+60Nwdg9ccmjcFwWanxhR4eTiPXwxjj6JZkTfWtgfnTUE1WUNvCrz2o+DNirwxeIfkTbWy0RLz1u4GmQKv+aTrNi/yRuAdkjcFoJinAJ5FaAq86JPgzYu8R/COyZsSxKIIMSlr3U2CV7Mu3kOmzfSJWOPc00Gzj1hFB+VNwY7kh8IPlOCUsKMMq2TTXu4ceDL78AEqxb9eiiLIsSeZNccTEchxeb2TnLcnDX/sm2YPH9TVW/OmKuYtRWSTu7BNmdrFi6GOa2fEfxt4alhvPy1lYqqu6YsG9rLJ0yJJstSBiJs/8DxQhXby+TaxuXizLcIncrECvLJ9ebz2RpmSU/9WHiRFJ1Tr5H2qspTzAtnCQkf98h5i9dhvO+2n48MvQl1LwWsyTqSe/v2oO/yW19T6FaagP3wKQs3UoGgpeEGj//Iim1C1ZqC3pz7DDzzHCY0OIg5s01Fhwt+EcDX9zw88h0WlEjyw5uQRipJpWYgaO4OnVMp5Tw1QPiEhwtYFzWy6RGH6A8+8UYNIr4ytKliY1SWHghc+7MRXQRgu15k8pebCcAQ7T9vwYSe+CgLAhbZa8udW2FLw/nc7r+JIJ73gQqmI5kWEbCl4/7uHkSi/dtABAl3wOHOWghf9575tooyTWuWlDq/SQBeD94j6f3adeB2RxanIPKxpvhjoDzwLTsfxdKQVZfhn7zY1r29PQvgDz8KCRbsbWXpdjxQtLELxhdYjIwAp0af/5JLFiKIP3aD8sB5LO2b9CWvHcW/uPIUGYVGbYtbfwgjph+g/6LHT2ymQKWQOk0BG85EOv85kaeuSOzsitgL/fRaROWhIU49pELxO3r1n5Nl2ipLYjdcnWmI7vmDSkrRO8rSqeE8B3z/jL7/+uWXcdbS/2E5R6hxK5FaGHUN5EH+Vfc/qJCzf8aq9J8n9gZyZx5W0VCVrVzOVFxdDyNs5hnfzygx57BDYWT8Nixo62vdY7+3XZpkaKcZxmrHIWPgMzB4dZ1vY6lW1rdspbqxXgf7KQbwiZ7YsT3M79ShlN9ivONt0dYPZHjdupwCfOsqzVQw7S89Mhdx/dIxU2vMgxbgf8qjfK/L8M9Ztp8AUcPx2qMhr49zLiFeroH5c5qwjSwrg4ccd790uZ7dTPDz02aVPfMOZH86z6m+7T5k4YgaRBl0oxO5Y4wSj9n6p861Eu+0UC4eJHCnnsR0r8shiEicHi6Brdr29X+RZsMLtFAsARH5RIPKeOh4L+lpThTjPM9sq8HYSecaAVNspFowG4Dk7y4g8u/d3Qbu/VmkKv3HBLNYtt64wtfZK49DbKRaMEHhb8PA+IT2eL6gt6GtzFYpDqBj3TD/QF55nZ+quLgYzrRCiva1M5gJQlHjf6qf+pQHN4eUm5l4iz44AvS8npTXZoFWPkFUX3deYW3+BK2jbgGD9YMp3eziUEe1E3pBA4eaPrl1T3SiAVOcLABjuSFMaTTXZThGQ+Oyi7dOiR5SvxK83XJ/V3uM+5ZF7RVXS6EeHR8mIvOaW5l1bPZim5PDxYXbmvqAWdet7295vNto03k7xoq0uKt0uzNJTqIv3PofEuynswIbjQ22sJZHHmcDgQsWyCbzkisbQ0EdWxBCapB91nXVNSWSQ/Fyd0psnW5zxZgnfWonoMk3Nd0o6O5hcDGmhHeBmsrkV0TbBPdNLWuVNdSpt+QS6nhdeuwKBOIUYTQOudurfwgQXFe9EDW/edqiN7S4SeX5NCx3wdKnU1J8ZNQJJjB1Zdwm2dIq7I9spZvr4eLHJZ773KiQli8m9waTxfMXEQuSpqarAe555w03lFzOfNRDxHHh0YjuF1D71CZb1+L0PbCqVVu60Y2sYA+dKGBWGzpy3XFIBfzHJnXvKQlRtpzg1Zoo48I+1kSsOkbj9qQmLcV8ZIo+5xm5WYaOEPi6x6CDLyAvEwQa3xtspFvV1gkoI6Dx4GL1VFMUIPGflOaI1DyWksrHG8LjK0GbQKvp/oYmZqnjXD/9hO4UvOPkZ5qJMPyK1dFepViZmDMbKk9GgnXfrsj7vKVRVB9oyh2ET4QMToqCJ8fZz74S0405IbOsB5VbWNSwLPSWAS1XUE7DJe1g9FO7TiOcOXZhAblqTI+1nre/5a89MOEgMNrjYFqB2DF4g8iDtRR039Jkfk7WlUWhlhiZsBq9zpHVnpzmvEv32DXisNulLflYn3EfghSIPODAbNmJsBEO8ybSGXLWqAdpJdG1Q92suaNVCza4H8Ao3zkTXMWMLRZ6atROuCBogRC0uCj8QTx6poa/BzRCKEWgX0oAnpsbAwU586eVhWIHIg/QyanO4Rc2k/iTPQRi8d24XHiyAPvT+JZeEnTKAwVBqLkkiXDFyMwORx7r23kdPIuBQRCIMMF0NOF/jfz19lRR2Ep5AABuXwg6wJVwRj1e6CUQeWYcGmiLH18Okjj5Bvxo8w9u4F1a+e6Nbtz3vOVSCzFKIJjCUn3dgQ1cG1pKxm7EEIg+z1kj+AdXvgW2HbEQLP9CXDvgcU1lJW2in5QGFs+DJX4wx9Djv3NHGwgmb4x7GGQUiD6VG12b4OzCz2j5KFyVgwOiunCPL0z2Jfu6P2Xaq7KynZeqjTaHZiivmDOYtGUQg8jCHaf51xvrNY5+x1yQc2RPAUE/O0U4kxlCoMKs85vQniEciDA7DuIQQ4qguUQ1PlBNRSKqp2W0+WsFlqFmQEdc5vwu91OZziVjEkO4EMFObp3CX2kRELHjoOCw9/GuOFpPQHGGupd7vUIgRbEY1pGLz0nVzi4tefNaO1z56WY/w3IbaCsghS+HHIY7IQRzT+7f9McmNipeI/kZEfHhOZYMqs9e68VBhza3TrApbXFoAPOUAYveNrkid/Y4QAegUYS4wZlj4u3qNADwXsem+3it7PdQdSr2QhPL5NmN4BzxWdYlP8Lr6+A6aEnmrOrlqZfguTmMUfgJfFYzV40YE2ShkCTas7uHKDUrYiknep6I4rgzG+rGT+SfW3vrma1r8A+coRP/iI60mAAAAAElFTkSuQmCC"/>
  <p:tag name="POWERPOINTLATEX_PIXELSPEREMHEIGHT#5C47616D6D61203D205C667261637B5C6D755E325F7B31327D7D7B335C70695C686261725C766172657073696C6F6E5F30635E337D5C6F6D6567615F615E33" val="59"/>
  <p:tag name="POWERPOINTLATEX_REFCOUNTER#5C47616D6D61203D205C667261637B5C6D755E325F7B31327D7D7B335C70695C686261725C766172657073696C6F6E5F30635E337D5C6F6D6567615F615E33" val="3"/>
  <p:tag name="POWERPOINTLATEX_REFCOUNTER#7C4728785F5C696E6674792C20785F613B205C6F6D6567615F61297C5E32" val="5"/>
  <p:tag name="POWERPOINTLATEX_CACHECONTENT#4728785F5C696E6674792C20785F613B205C6F6D6567615F6129" val="iVBORw0KGgoAAAANSUhEUgAAARYAAAAzCAMAAABlhddMAAAAM1BMVEX///8AAADw8PDAwMCQkJCAgICgoKDQ0NBwcHAgICAQEBAwMDBgYGBAQEDg4OBQUFCwsLDPmxD0AAAHnElEQVRoBeVbi7arKAwVLCoq2v//2tkBgUTB2tpZ60zHddct8tgkIS+Q0zTvP+37Q/4TI/pbVM7zreF/drCeuhu0zdONwX966DKeyUW3D2MeyVK07DtP+k/zdoe4viqXfrAqPKMJ/E/CZobxngXeofrfH9upZ2mS1ik1zh1x3j+spd9ZcW15qkdp3M/UreNy4KWHUGwWgp6hGYNSrKMef9axBGkso9uLxcB4jKicpw6CYlWzSi6H1f5S0QjjaBoNVZl2fkOTn2GupVUHWf6SSIgXPY48pPQTpMIrPL9QFi49V/ZIPyWagVtMP5ak0miIJbuWVhjUTwkjM7OorC4aumIPuoK+jktiVkMe/rOlKdsH/ErZmQ7MtUB1dr7nJ0XzUDHaUgwqKwJ3zJ0af1IOO6b66DdQYAYlehnmWlamOaLTj73YLWUlE5IJS2LUsKxF/XiGG5leQxrS1pWlGXLWgm6FXK6dnXt4Z60fzg05bMVJPvt9D3YxBcqarrDUelhf+ke4FCKalCVzX2Vj6y3atXNd21naPvZ2aFtjC6SIEZde3oSldT3O2xfqiNeXDjKsP3mWKyFmPQJuG3GE+mWhfaWeo7u6xH2t07uwKxg4MutiQOHTEK8lzeJ9IBDsh7EZ5MkJ7yDK7pD5p+Msp2ZHO3KKaK8mFZjFl7dhsRhHDroiJcTsSwq97u32PUVKqVIdxDJEzXUqbDxJRUtJYRWz2PA27GLVeDgnsWW/AM26IBbXLJBfzuuKdIbKg/0uKUpBHP48ohvtgbwTxHLTJ7DtYTHayvogJ30pFrIL8ldXXAssLirHxs6QTqSgcN8KQTDqr8DOO2LTEqw+zKTXUgHK7/3B654NiW830xRFAYVLilOa5r26r8Bqvk5LPlqD/3tNKpTfi2XnsxfHnnVj6iiWxC2OH8qGnHp8VLgD20WyaWbHl928JjWKZXe49IRUsKWmZ3JRRU7EgkjA1+MjGRQG3YGdGUGL0GXeUpiUqipiCb1JMMw7nYjlq64lk3oH1kYDB1wndJm35LlEicRCB3A7bQl9cDDFzbAulu+6lkTgHVjNzWbgZ4o95ynNJQskFkpyS2Khem6Gx0gUse74gIhR+L0D23KOHI/VQ/kARcxPkaiBVnDZxg4PVDMDpXQuupnYZfu94wN2UPz1DmwnxMJWV1/5+ufzeUxfyltoo8EMtJTlbkwwH8A/zOrOmKdIs1pjOgHJpXAoV2Cb5mker1AMi60LX07eUAXy5kNpbkGzoERy+3XcEwVOuA/o0sJo2n3gmSMH2ozYIlg1CEkdhJEqyrDIO8bJDGPXjSnrS0NywTD9n1QO1vzjex0o2AXU5fiJkYSVePTz7XfQ+hHOWeAD0rwuhi6cmc/G+O/ZwfR6qwxJaFmPn10yOyidwjbAJbze2h11AgPJWNqEzCp/+dFTcrgnQPCiJHL6SMaULkxANiRcC+V9Ym4EcM8xekan80wmvfrv12FPTdLtx/Rpbk5CRL1x2wWABH0KC2aCYkMXGXVASeN94RmjCI46ZvwLrRgdB1WAfD/EXL+69JFolbo9kyOO+h9AY+/w5gM7TbfYMYol+7M2eTaK/zNJJePbqFJNQ35d6mToX4Ft1vjZBt0ydYQi5QJdX6n9aTGA1Hl7yctWBAqspfWHhitGbNM724OCTQDxR57lghYyPT09zaZr6ZwE1xwylcSnsTxGZgfkDwYZf5jpFBYrs3mUmVOHPGPnBz2wpYSU1gfcKUud0qewClDgdDvLxQsdq6nJX/XBpR9oqsbWUC5jg6XiNXqkfFFPA9k76eaTXXbYTMhP431vVhBShDA9/vdtUbF97SksWKNlxyNci0eRR7RkAPR4QiAE/yQ7JqmVgCJ29uaLN5sw2vvGZhDkYsTuO1HvRuf89SEEmcmN/OxYeCE4n2RTfuLcivsAds2aRa0nsDk4ocSoIxSu7B6GVCTeXKJrO+kFrTUgGkj57SYy/9r0T0OXw7ITCNXp/8NXRd0mJWjlsMw4RmusHHMtyIASJBWMFAv612CfyREJ1+LRUgxM2H3LFGjJmOhwBgQzPsSfhFksXP8GndUVQOQRY2Qg3FZOexBLcW6qhC8UroUv4FEsVZhzoCaHqxME3nT9xkI6jsXwXjky7uyXZpk8XmcIYtnU07sW5rr3GsipLpTPgPiNhcLQUtXl+y1Ljjw+NlM4inJ5StNtctfSlLwO0g1igfnDtfCTE+bG+YhK+QQIUWBv1BWQXH39NpSJzuQRMhaSi/Oe7LGbtpcmlScrlGxwtBRmIB8uz4fUwMJYUVUH2t2GEqOqL9fvzs0Wu8K+czFPbCkyTA6boqg12yR8zavzbg2td92dRZb2bIQkhDN7BUMH07RsJSB+ReM1ztbjjZuWIB3PmmJV01F2paa0WQmQV46FMnmtxW4TKWuP36iP1CrOV3L3eqkGVLhpWQfJLe/cy5VBERiIvCIjINi9mPJU5VK/ZQJ9ljeA91lLeayoLQI1pXu5Yljl5cu3uL/zZxW72FYh/UJ15Rb3hZFfvfOvd47mwvyFLvo9f1tA2Krqd/7rY2LL//UvRCL/tV9xYFLr9B+sZycAH1HPvd1HAH90ENtD/QMUGS4FbYVDJwAAAABJRU5ErkJggg=="/>
  <p:tag name="POWERPOINTLATEX_PIXELSPEREMHEIGHT#4728785F5C696E6674792C20785F613B205C6F6D6567615F6129" val="59"/>
  <p:tag name="POWERPOINTLATEX_REFCOUNTER#4728785F5C696E6674792C20785F613B205C6F6D6567615F6129" val="3"/>
  <p:tag name="POWERPOINTLATEX_CACHECONTENT#47203D205C73756D5F6D205C667261637B5C7661727068695F6D285C6D61746862667B787D5F61297B5C7661727068697D5E2A5F6D285C6D61746862667B787D5F6129207D7B5C4F6D6567615E32202D205C6F6D6567615F6D5E327D" val="iVBORw0KGgoAAAANSUhEUgAAAe8AAACBCAMAAADe3sJhAAAAM1BMVEX///8AAADw8PDAwMCQkJCAgICgoKDQ0NBwcHAgICAQEBAwMDBgYGBAQEDg4OBQUFCwsLDPmxD0AAASbklEQVR4Ae1dibajIAyttta6tv//tXOjAmGzgOi0fXrmzHOBcEkgJGHp5XJekgNXeRd5U0emj02eDOyyN7LYmnxS+r5PRFN298ScYdmSgV32RhaG/zNT9V0yrrHdU+AbgF32RZbMsA/I2HdlOoo6TeC3EHW7CdglEVk6K74k56MN4b23Mvfi5f3m/XAtBu83+WEjsEsSMln6r968itu2qj3bMZpAXTzf5tkM7JKC7C2sL09QtumD91z1sQ3oq4pL49S8igpv6rWxfzswDOFRyBTGH77ri3SXZ2FLVazJzeTds+gwfpC8q6JYGUkyAEMJMchMpL/4HDSQvql42bYRBl89FO3t0r1G/KVO7rlyALvEIfMg+anXQ4q1ZXLgMWln8633eeyLZ/dom9W+lwXYJRKZF/KvfLgWTYaqjEVMB0eB5bNo1636PMAu0cgycOOTSfTFIwe8Lm6cvHdNM7T9mlmfCdglElkOZnwwjXLVYgoHfivCjfyyaopnOVxfbfH0moq5gF1ikIXX91tT3os2C/S6KNY6q1YGVDkGboz45eBvbbmAXWKQaTB/8uFZpE6UGOxowoM21yc1jcnCu3lLzwbsEoHMqNMPPhaamOqrvObeajyuMOAZEh9l+cc3DS0bsEssMgby426NQOi9H4ZbhCd8uRZasAX6VVyzYyye3rtbCJ1o3HmH7I13nQ8YBXU0ZF/88NDU4auZxBMz+WHwYoO8DQG9RVY+V53vfMDMNv3F4r5qNvEd0h4GyDzCFYbpZNS/7KjRNEJJQIzdVTwYSbVHmEWsS29Glg8YGWwMmQb6yx4aHny+F3O46tq9V76ynoM96tYtCVy0pK4InRoveLGbkWUEdtGQyap/382da3PMLy7dsGzCI2bQCFa9XyTvxZrqw5UFJ7UdGacmECYCg7ztSgqa3/S34R5vp4R/D7dPnE0fYycuGl6rItwY4D1yO7KMwC4c2TfJ18BaC51L7+9M7Y6azW3k0h4xtLkmqJ6TwGssD4mYS8Fkl6C9HVlOYJC3RCYQ7vsX6NMvPkZrMB/cCtF61NqkskYC1phL3rPN1kJ/rtrQGilwVaqV7chyAuPIdMh7PQF9+qX0tAGPi/iuiU0y3shhPXrYioV+M96YqRQm7+3IcgI7Xt7lwr6iqdYvhEsGkVa2EI83NHKrbOCJtC+WjPkLH1vJZ8XFS+DZnPdK3lr5achyAjte3gv7wEHvdBBn4Xi99ZMXPDHdqXGRnNvAtdYR+RdO1773shWzSnRFqHPGVV5+IrKcwBgymwM7vZlN3phQSHnvZ3H7elnFVHivDfLD+kICVkU/WzHLQJdGl2V03Kr+nQFZTmD/Q95U5nTFeILlbWa6u5dxrnJL/XINV8MeMxjSXBpbxEJjZQVnQJYTGHh/sH0O/o1iWGa90tFJzFc3yuZuI5Vav/3i6jxq25TbPsdgAU9sQszcPBOb8ay83BzIMgKDvN0cNCqQ93EODkF6ESoSCLDOy5PlpcLkPdcAvahcXd0nK66+Vbc5MvOqKkPVexrT5IlBp+Ky3YOXIKczSJF6i0zP6HxS1LTPKcD+U3ztMbGPTUVoFfE/wHKyeY7kpTLkeBCsFyr43lUtPoxD98D6IbSIV/OsHkXHg3Kepg93jHz72WbjXj5eVm1XPdr7HSuK9Uv1yHfI9HzuJ3efTAL2v+LnwuRWethdVfMtdCv3tuTnXpjPtfK3oQ6WHlxiiqvCwv6GnrEYbLxNkn7o23jsaSikxtgzt7B5EOc+BSIxNCDVTWM2Qoy4sgWsI5MVWLvJB+y/zY+JIIbiy1qF2be76snsLZbSL+8fQoPDVBNt4EJGE7yCZaIKE17zSGzMKxuPE3nIVBCcmqhQGPiIT7OpAGXFxxB8gvaXDWMdGa+D9z4fMA2Zt7w9PtAENV1c/QaV83Rb3GhADa1maRZ9/4IhKsdninGhfy5SkZ6gwUcuJQFlUFOgc6BI2WxPMTGOqmjjwtS2BAH0/zVkKtnKXT5g/3F9i/CoFQNXasw+lZ4d1jX5a11f9FhmVj1hTw9KCDRqNKKjjlLZ9oY7Lz9MxU10YC+IFQ7XeQgn+kQZQlh0tknmYqwSW0OG5hBkScrhgUqmCqYBM5BN9ZT/lddbVd2UYjKUlkyXdlPO/rTHAFuhWQkFa6QpK+Hmkd4wt+dAygt+1R3NcVdfBkpUpmvhgHjEXxq2EURYGpRJhtoWl89lDVmQJZkNmIlMsbB+CHm01WwhsUlllWzDnZwok2p3A7Epa3lbIjltb9FUUpbdEQD0ZPoybylfp7zRfpaBRbUkgR+ElW5ZRxZmSeYC5l1/fgXj2v5O7nF9ayY7R9qZolab/876EQUZzNlAeCwaaDuXBS+ljCa+DPEPM9QUs40Dzu9CRrUkAdy1i8ODLMySzAXMs78Ee1S5Pix7GFUwQvOJZWHM0hvl+jDBr/S/N93DYoSklFV3nF/xxhGxTQu2njZ8czKuXVoeZGGWJIxNHjVk1bJv14C5948hh+H09B0asdsutgsMfyOnRoMr84720wAu0yspy+44W73afGXENkwwadHzU7Ph02DOXZgeZIGWZB5gzv2htI+Jjhzg12RbLeqLv996D5bPlzQKt1GE3vNQklJGV1ka7nzD5zPICNNHdD8c6SNhsIYhyKO4rl3WfmQQwntLMg8w1/7vGmEF20UCuwQoPwsSvpAqoUuFvxOIqCxKqurdfCelrIbvgXQk2UvserPRg6UEncnep8AR2hirgPMUBT8ymo5ZRkoJ0rIk4f15vBIOab73AnOd70DwbXFTDFKAsgvY8kbEVYNrs1qYM/A45XAM3zQmjuaBiOHHpFwnPt0bbGR5XW5sRHKekuJHphSOaoqWJUnhIo/mshjiBYZgi+lS0+I8vcUv5AahBS3y217IqVHNYU2l2Xp7QSvYVUtdUg7tYMVuIo5Bujbt0GB3Z42/rIu4T0HyI1NSVordtiTRN7V5/TUOeYC5zmcii9nZjh7C+1grKOVb4tSosyjQ8s2oj9K5qJUCrx1VjTnmrF48P42O85SzNWRypJSK3WFJYkZP+APOqusvncAc56/RcMo0EyNiqwL2cdNt6tSoo1AVInd8DH218RhD9ymGK8iklJVid1mSl8tGYI7zFWEmSG1nsKfaZ/hGKTSETFfs1KiBEI8RG37szPLNpmNKPaeUriCTRppS7C5LkqrHRg2JNvjGgYy0uUchVvm9b4GUTMTpMo0JkSD4b+mMrAVnFwk3HEPsO4V4BVmoJQl0G4Bh8LbYS94w8ytE9ae/+hZm7dPmB2i06YqeGt1csodAn6pqopbLLYWHWpKUPBmY8/xz6t47BFU8TGWv5y1aTkeQpTrw1mHHhZVuxKlCMgVbkkQsGZjj9w1o9I5cQBhSn4A0cmrUbSsGUDiTxHOADOXYUZqdaYN5KeuSTtAbNFNTo+YWGs18Q+/8HMABmu+OVOdSTiQrxxW8tH2HqdGAGv/pJIjuSM8/lBEl7elbucL1M9kOdAUHkUIhnuk8HJjmqhLsDQ+5yNdyatTjD0aSO5O/5cA0VfU21W4JpuZGPTzdBN0N208SJnkb2nTkqjrVJw1lVuap0dBi/2w64rcxK/mCvJdoZzfsrmiXkgwMIfIgtXBecRygleimvGdekxyOULLz1GhKjDiupmdq4gAts3DLG+HtWLc8pFPaaWhqNONaVbuA8w3jAPnSLl1K7yPdckY15pZMtv/mIMQA/Y20NE3lqAmFQqyplSVdPv8bBGmezFeQA9f5aiMHaEOXo3vRZIYvLpotvgboNA++u024kUU/lZ0CbI6AGHqdPyyaKX5OfIS4jxk2fkpoWyqDDm6bS9QKjpADCje8/y1VOfMGcICmJS2ekzo/YFSFN+hcFxsA+0ySygGymMRB0guNnqw43/CdWo6dD87gx6xusdH97Bvamd6w2Eo9NDWOMdi9vtTQWLG7l3cWsHCgJCO9m/b4Y7c/DigpsZNl9+GbImsHjBmbpXzHrG0b9xs428o8oMBx0uCQOuReTYr8sbcoyBNzOAbbWJWcezrVAsdaqG0JC6m6o5M66fd8D1qFc1SBNY6ic1U4mYVvMsIk3Hvy7Q0C+XmsOvRgVB8nMy/NXXwr22XEAdxDBH54gaKmO/8lT8zqTDuX6SZPo5k8XxcHPBU9w9WLHW7YO+lbte0mm/j28AITcUZmI9OcsTUyd87kOCRVOygR57Uy1V3MoxsKRAcXss9ZvEnr8AJNALs8Y1LsQzwx2yfkEX1M5gg/BbGCA8afwwvcRbwmUWLpIaOhWbD1TPPBJhKaoV2sVUwViLAy5O2aSLQobntxeIHb4IblppDeEbrxPRoSrS1FWja7NILXU0wmQd67u6gAfHiB75m0NQV5YtGsu1kx360wkH9aH2uHfGhK3rIuAHpvF1Wv0eEF6sXneyJ7OJZa2eyhEGiWX4zPHBFtwjDKwwySKyXPlff+8ALzwlfUsIMp3hOr3AdiK6pJd+hCzpgPbbIy9AnMc1sRJBUamOnwAgNxxSazDeIACq/4ASCAKp1H5FTSZMXpDQwD/bHa/PACA/iVkoQWxwgTKDg/7HnTiA7Ou5KQxmlnr7U+AMCx4j68wBU2bflEnlg05644S3xLob68llhFQvND2bAQjEi059/DC9ypMknL1eAJOUfZzRhNsUqCxoey037MWyZLvNF/+XImUj6k44cXmQtMxJkhW4Inhh9vx7XL4otp/Dbs8KmS00ZlGe4tlx/CyFB/IlG7FmjSnKukn7lASffwm/hJEjqiG1e0/xZWNfK7XKtjSaOoEUSI+5UnnjoYlv8ElSop7f/MBYbxYodU6DZRy9XU6fvRQ34YevK7XE2JGpmcm+/F773qh+yGlWCnuiu5so+ERMg7c4GslGNvYzyx64smo8VlBbsyAZ9W0jtoUbnCiehlKLDL4iOIn9YxilXudu4CjYIOeyTT/Ln+Y9D0Ve1OFdJOiL6GVoo6suhWKg+Za6Lb94XYHt3JJqBSxt9dPW0XtsQMJHeB8RDz5JBn5CoxBt/ZIsmDiX5uSCluSZMpV1gc6pIJNtz0LnuB6D3nbV3ZC9yAdUtW8sRSL2U6bUHgzIsOblOHGbd070nhC9guO8tJdOVlyT2NkZsl81mW2QtcwbLrJ4xPyZfLZcoEljbSiJFakCSeB/t/9doIZQO/cxt/4Ds1K2knCBzf/Fc7JESMiKF/g5mfwCHHtDZUqk/p2gXM/qKvKVsDEf8FDPx4EaPHv7DX521eDmDthQp0zKQRvZWxlreFRfZv+mUicd21SSD+RaQ4/+bnAEw23c/CzJTVLXMVW3IN/uAF17yv5yrupOPggP6zjXSeOh9jHRk2vLoKN49oDNw1e8j4zgbyZ9YADsBR5Oq7dGyPDqASluSuyZtZaOWHLNcNq8aXpnrMlnnF9Sp+MWQ21uo9OlzFfLqRW4X8w5dy8/NhLwHxsmUd7dIvWjZPtNxgQsXG746NG47fITByno/bOfBatGvPbSUR35ZbjLaXoygwVYIfN5HjN+a7VZrzbi8OjIsnVrMBvBThF/uQkwwwXiJwh01rPf7NJBF75JG2DOWcJJwcED9yLjaBItF1bgP4sXZnjo0vEc7Db9VhV0EDHx/zheKBm3Ebiziz+zkgg2Mq8DktbaFw2T4ioBIbmkoge5yWWzTTG+4g+OGeXzZygNaxTJeKnzpebSxEy06TwnRNC+KmZXJ4YD/MXFf3Sfb1rbrNoThsy9fjQRq98yGGA7R9bLoc/XsnJtNhOYUYR6bVWuKBgN+7qkXPH4fuUU2/+PtqntWj6FgUNqZ+Z9oP4EB9ZRNy45XHbul3qit094YaG1ZAjLdJ0g/muX1ABU4IuThAPj8GlGX1MxT9vPEKr3KVcNL5JA7QHBlmYxfnTG5SPeX9SULKiIUmahrhGcB3W8wK9eOyGcs6SX0EByDlpXvDPV/MNPnjsh+B8ASRkwNKyrJXY33VTs5CTuAnrSQOSCmrHwZ/WCtwkiifmT6RA1J3K8U+v/qFENwZTTKbnJKyVOyIwsFHH39gBu2MJpnipt+LWow0qdjnm12m463id31xRpNs9kopq+F7oB0wxKtvv85oki1Bx/DdQ95j9wMT5Gc0yZZ3K9ZC1/IEuHJoh/YHxH05o0m2vEc5E1YrBV7zORU7zxe9cZijauD6onqcUMM44DBHz2hSGOu+MpXDHD2jSV8pyTDQDnP0d6JJYSz4S6kcw/fvRJP+kiAD6+oYvn8mmhTIgj+VzDF8/0w06U8JMrCyjuH7Z6JJgSz4U8l+OZr0pwQZWNkfjyYFcuHAZP8A+t100Y3In0UAAAAASUVORK5CYII="/>
  <p:tag name="POWERPOINTLATEX_PIXELSPEREMHEIGHT#47203D205C73756D5F6D205C667261637B5C7661727068695F6D285C6D61746862667B787D5F61297B5C7661727068697D5E2A5F6D285C6D61746862667B787D5F6129207D7B5C4F6D6567615E32202D205C6F6D6567615F6D5E327D" val="59"/>
  <p:tag name="POWERPOINTLATEX_REFCOUNTER#47203D205C73756D5F6D205C667261637B5C7661727068695F6D285C6D61746862667B787D5F61297B5C7661727068697D5E2A5F6D285C6D61746862667B787D5F6129207D7B5C4F6D6567615E32202D205C6F6D6567615F6D5E327D" val="4"/>
  <p:tag name="POWERPOINTLATEX_CACHECONTENT#47203D205C73756D5F6D205C667261637B5C7661727068695F6D285C6D61746862667B787D5F5C696E667479297B5C7661727068697D5E2A5F6D285C6D61746862667B787D5F6129207D7B5C4F6D6567615E32202D205C6F6D6567615F6D5E327D" val="iVBORw0KGgoAAAANSUhEUgAAAf8AAACBCAMAAAD5cEOJAAAAM1BMVEX///8AAADw8PDAwMCQkJCAgICgoKDQ0NBwcHAgICAQEBAwMDBgYGBAQEDg4OBQUFCwsLDPmxD0AAATVElEQVR4Ae1dibarKgxVW2sd2///2rcDAgHBgqK3p0/XWacOmGwChCQMFsV1aAnc9Nnek2YvgQ/vb0Z6NLAPuL/68TDkglf1j1ykvHQ2Iz0amBftH7k59PmATt2RFWAH0mOB5RPg+ZSGvsrItNlWAe4x+nkX0o3AMormO0k9uxjRx2N/lO/4xCrlrRzVafh3J9JNwMJofuTJu7xnzsmrm5IpNuXr4zu7kW4B9hHVH09QdRk7fymLqYtoy0Zsk6h/ZY07zZrtsB9pIjAD8YfPhnKzRxWUSl2ulaP72qvs0QFR+ddludIVZUCaBswF+ovXUf1uasarrkuwKJux7O5F/57wS0ogcORAmgYsAOSnbo9bjLWPEngKbf4xmUowDeWrf3btqtbIgjQRmAL4s7+3sj0ib1OZogCAoHqV3brXkAdpMrAjpPNFNIfyeQiaPskCKB59247dsOY2ZEKaCOwQ4XwP0WrV4NqB817GexVV3Zavary9u/IVtEVzIU0BtiP/f+TVR9kdg7Qpy7XGbDGF6kfHD4uhGsPVMRfSFGAWyp+8eJXZBn4c+bTxUaXbi6qKsBjvQTjZkCYAc7L0g5elVUrNTR+y8TqXKQJ4xcRzGcHpQ03MhjQVGMP4dadO4PYxjOM9wfEubqUV/IH6VYf0w9VVmjcnxIRQjiWuT1A/ePf5kLrALJR/6+Jpact3K4orZTDHkUXO8ncK7CPU6rXq/OdD6gD7WyVuob1ZJvYDpT+OqAMJnjcsL4si/PCeKlGrlAiE1d/UhZN0/RJ2Fmvyu6HmQ2oDW8/Edz9teaz8Ucro2a1PUNbjspNuOqoAqmb15eapASXHsRtqRqQWsO8u4VV0D679MXw6N9OqjY/oQWMsWLyp/GdjbEhRJg4lTns/VE5NMdqI1EdKkfxLvy13sHtTGR624bWWJW9TQFeLg3rjukwxJhxGvMXuh5oRKQfmYP5Ll43S0QT6wdT0ZNn0a1lCV+gbb3uJCtAUsCjWQ/JrtAsM5qnn+6HmRMqAKYDH/gL89oP38RbMJzOvCquBrY2hWyRg3fnKX9qAHdTrqklukVpewJlQN/dDzYmUAVMAj/0F+O2H0esOSF7kD6sYtdydNxaXAakW0gYs9w0NMTHvh5oTKQO2kMghNyphUqMKtPX6gfDNqNLqGhPwviZu5Y08kfVkNUMhqVJciOCuvvzpoRGzBWgb1JxIDbBPWcj1XIoTEg2ObnFO0+0+CC9cFIJXQyM5N6kbawyXP+F0l+dBqRZ3wXuP+kf/r/QQB7QRak6kBthSIgfdkSZ1Smimegyy+EOtsGYqf7CMhDHaaAtLtZCxRItuomyMmDNAzYnUAEvM0Y7k4CmOpbsdJlrdZSH4WyEXKvcEilu82g5Y1YA0V74N87h1foyZnQFqTqQGmMZ6+MmkunXWaiOY3uk1f52pzXT5N1f/Scvc/PY/Ohd4fgIxcysj4FpJjJudA2pGpAaYhffYCxmrQmmmqVRMiwu88jZh/oFriEFVl6Z+CKuwudd3GSl617XTNQQql/D8oHJxuO5H9QARbm0Wt7p+8EiUkqOh/RGqemXl11CzEq0gLYq3yrj1ShEgZSfKfvUU4mRDK5EcYIm5ZSDerIxhyIN0g1LZj77u8GAa+yemV6GGvNtX/Sx7q6j8TQHuH8UWpA3IowxFNedCT9Sr6q7sMOj0tKqEAGha7CeoMZJIRYrgZdfXz+7xwNRy+zDA7PsHXymT3ujtOIbQxUvh4tVBRWcaZWeLWbRzC68whFdjXUVL15g7N91FyT/tVVbLUTWkRl8la5w0ApjPgsDQUNdPMktkP9a0ZU0VanotOgr02Frw61Dx/ucjESmNYxLEpm3d5sOBfeabL4UKqhixRNJ+mJbO30BUQRbCU2l8mH6qThRkc8HrmMfdMKAnC8gZRncuBXlIThEUVVYpFDx8zeTInaEq0nS0cEccg1ut0X3omrMOdaaw/pOIFJmQRhEUFu8dwYQDW+eZ+SkN0NPB1XUUi5ffokeFamm2Tzv3D28Ytrp/p5Ab2u+cd+15OmL0yWI0Q74ycKWb9k0jp6wMVPxGM7W6tGWeLE6rUKNkkIa0eKkpDEBq9XiiVURxzJ9IefRMalFMqsCCemhfNOyhHDBNr37BXh9NVqk5tqohT1oXD044QT8QQAQdlKya8XGTJgDRJ8qD1DeUlCpA3RoT1I5HUQp7mt0aVOiRKFNVdyeg/gEpasuc2s2wC4ygmqO63ev6rmty5agOk3DTWSX9+YBBt0KyVgrZSUPWlznc1VMo9Rm/aQRub2jPqtW0Zgnoa9nf80kcwhDUggIuK8iLa2ea7RrUKFM1CSnCLXNTcDO8AGZE2gjDhvLc1VKvsUF1k2zHGUwPeWg1vYOYeLW6z5GlbljQNKWuGwEA2MnsWfUKnuq59bUsf2NngjccU90dCCjW0wKcjDJahxpnqqYgRc2fu0zTBgQG/FsCk09uEGQ3PMieae6tqOrabFXv7v6V+hSMHNnsIDyVLZSh6YcNKV3qaIuzifA0Y/IyXdKqGquEyTawOjLrKZxHKygpuAWgxpmqKUgRFZgzbNqAkosPGIocpc/0ZzWgbkPF5Summf3cWj3CUfhSf++2R8de16VuGoG8xStLyqo6bewTE1GVWb9kz/AsfMvsAlDjTFVYszzMyfK5PIXtaXX/PMM+YOQpOU7W0KPq+O3uJb/4O9KiBrfovHyi/XKA6/Sm1HUjkEa01VOnrKp9GvsPanQENdXMwHSwcuRdZhuAGmmqJiBFcc6miajwfPzRB4yWnVl1G9kRttqsRLRIM5yQ0MTBbacddKEWA5R0qaPlzBVZnvDhmALDtLZFsIJlMva+cP3AQVeAt60rfcvsw1ALT101nZZCFI9U1nO8h84eJjCPj3uANQhzWD2ZYEiZy2v+y3yQqqHDyFLlb9OvKWX3dV3qRpIjqR0yt9jxYd0NSwnXWYnpLj1/kpH0Oe+2FvJusxGGSu7k3NVq1AtTFYEb1t1YuBYXcxyMQm5oHUzUHmCUSOWLEUJtVZjY3QynKg4cnZlVnt64qHjD0/1TFzq5+3Om7KoztBjqaR6jmmyOgCOER6tObFXp3WYnDNVoKFNXF6YqxbMCqm4hoZso0UeLJVHv4s56piUwRApVrMgmMyqtad/efaWHgnk8YzPVLtgoOiWtRuuaauzGRSwpaVctucaMrdJ/iOrc232If5utMFRT6qYjWJqqRQLSW4tRKSwrbvDLGrcHGFnk3mr1dOr05iJyX9w4FOySEdegxYwyK8mknZfGKPzGk9W0XfWmm0OiksFBztu7zd4aVN3V6o7AY6piCFOZ9ZxZ4LyZfWIrx0tg1B0z/cCILVUFe7jrdB5E9audNMomxJ/2npV6566aFi268G+zuQJVl7rpCHymalHsRLoEBitDa0cnH/Ux3T+4UJcjDnfMzEEQcblngZYhv2tXXUNmPgtss7sCVRt9piPwmaqgvwupBxhp/4ACrfN7/0pUZHKKY7eDUXkjf4pP9O+OXbUXPELbbK9A1eaj6f69pip47UDqAUbeOPMOrLzYK9atR7svoPDEYUfQd5PdTmAxfL+ZVNL8w5lLrKlKyTcj9QGj5m97LpvznfaiXGLndTzTCOVK7Rh1O8iqGSEJJKJNVaK5GekSGPX+iRMyE3K1llQPBfttz7VXr2fZJECGeGovz/ZIwrjb4tBO1weQoupR9bM95w9vXY+zSoCiV4nqX5cblZ3n0GuePwE9YCj4E8vruS0BWJs68GA/CV9VtEZz5YjX52R70LEcJw9zv57klIAYi1taBTlZrNDSQ8EB/3Pl1etRFgmIobgslDYREdWPNMBmi3YT2+slJQEqf0f7Tly17w/PKU7+38xDwX4m192gBEj+zijsG+U/R2f78XDFPHNyMATxsgekNq5jnwTErC+v7KlczlDKciiYjU+yEl4/3Zfz622SgFjE4C1/hOdTwwLrxRV6SkPBGecCh9hc970SIF/eV/50PzEs4KX/+SaZgP/MAfkM79dT0DCcJ48UmgmNzOXz/8GYxgFDjDy4rluZJUAL8jzNjwZnQnHcbPE/ZIXmARxuY2YW2U+RowCgJ2CHVhkO42aK/5McUfzndDM/VWg5MwMFsDS/qFacUS5g7kQfcmbtohUhARqGXZQBqf8TemVEH+yZ+BF4rySZJUAWmNo4fSY9kFUY6v7zsccUoK+Z/ZMvV3+OEm1MwLeuaMa2weYRh+eDKt4ZIabDM/LXGVTkBPRizwfs/oBtYyosNDq8+6fI3wl9TLbCwZIf7POV9G2pfbxPZDgJjY9agHogdrMqnkcXDXl+Hsdjn8h2vy12P8H2J2a5yEyy6WmHWfpM90mzlc5m2GBrRF/Gd4s0QAAm5tGDiwHOwdtT3aOFQwzYgXxuBipt1c09FWCfUgFOZ6hyetIveX6LRnYSbz8b6gX1vtHYSKwcGL5BrVTEmtjQbHk/2Y13T2e4EefG18j0Z+LdSCXna9js19omE/sOM1Uv93gkflAAqi7kZO/SOp2hC+DQawz6fZnnt/RF+cgEBqmUP4SYxQn91ukMDy1ulziJ9pRe1GUcvKbVSC4iGpmerWAMeahwOMrfN2AapLztwekMt8Hc9haFHM/QofHoqKiXpUrTk+dK8X6pQTKU/+GuMYCfzjBeWHtTkueXLML7Ika9FwZ7X8xDXoaiaGrCwkoB+KNdY4YMp6cztNnnvyI7O5Vq1R6pMGi2g+rfOTJaHOPwxciYLyV/K+/56Qzzwl9Sw4qzdM+v9m8Av6S+6Q6amDcWRYvjHL0D83+pKDYxjXzpdIaRuLYmWxraEZTe6R1GBFWVhPa58ip1sgrtigdD4VztfzpDJZSDfmnykDKlolnAX3CN8+h3IxJSP+9t1YsHAHJu8Z/OMEJce5KQ55cswRt2+d/D9NO7i2JWL7gPqpaFhFSiI39PZ3hkZkB703Q/eFze3jkbVreYNWHnQdXz7d91qq0n9hdrJZXqqR1N3MjMcCvQfO9t8PxuZJwdOxlF9P+OnS/yLBao6zB1NX9AJpM4Gt/EVxpj1vQzM9R0/9lJ+qAPbUmPI9lfTMsi+Xm+WcikeUzPo4r/nSf+OzqehYBMmdX+RWaGaTI5IDWaU9J0P/M1imSTIQ09+Xm+KkaVT89RGNRnm+3No9M4mdQPU87mJm24r+9nZsi4/JvTFM/v9qZBeHUsgnCZMyBWNHhoEn/lrAw6ZOns9Op5L+aW+mSVk9a4+7kZOoxOvyTT/7X+8Xd6alYfq9LfEC1OzRw1dK129ctk/im1MJRqWXyvq4ROuOHkFqjTsEUkkNwMN2DM+ore89kUa/TZsmiyQhMfxDOKXtNmyhiWizl0gh0n7ENiNpWXXI6XnaHN5fQr8vy2HsYEOww2FMCSC8zCufmLDkLB99ltqcAq7tFM3LyRe65mZ5gKMHd69GubD59rlhkfLXhSPb0iTWUQvQiiWevZlhl4cB9i5Ctwa21nKBy/8GttKqN60tjf6ELYISnPsD5UsM8p9DORfmqoii86MP49FnwTjNHkT9jt6/RYCWBOigm8SFaIOuvYz0fmie2fPviljoc1uMWfqBTX7/ESgLFvjzFh5G3RbHPBqLjGf3LGDdcFudhddCIkYH9dlT61w/voCAIJSW7KraR3Ru4KPnW8KYHclTSDBOCgcnVfeZbFZ+AiSTys8mcWX/Vl06Kz5fibCT2l5V9zPYwP7UjjrzmiQdbMh5y4lckffLPIfgrbHNCvOtYQi2HWynmi/Y68atb/96yf8Xyfw3nzuswvgfesjQdue6n4vF4SlpMvUzX4JpDu/zHen5PLRStOAtPs+TXMAKhUOGi5OU4c0dVUbxVYxKLDAX8yMWKkPBK4SuF6mFECXS0tP7XIF6Rvsk5UtRsVyMIW4UZ8mRGrPFrEGDAuqi64WZiF0UUkRgI6eGcCtWLqD4XzjikS4tjSkAjZ+zT9pBV3uAMSA/xKk0UCNM9HHCbe67mVhdVMhAbD6RATCsU0Q1ywD7A39UPUheZe32WoENsz2PGpnHD+57Ro+Z84PO3/IKHTpkul6nfELDd1QWXx6OsOmmEa+2ctPuT9bl/1s+xZ1Ph/XmR/P/vNjQ042p8Upu/T11AHLVU+zAiZ7qLkn8xT/Pv5v3IQlADFHNABzbPN0THIBXO4FXzlevBDEqAxQIw+z86gXoR8lf8PlfFaVmjgqVWeB3zF2Swx34hee/l69gsSQKnPzR/hgdns09+I/oUMXnlYlYApdd3qMR/tIGdkFcn18F9IQJc6OoI5PPxczFD6F8AunqdIQJe66QjkrV8KEV5RrlBdMqWuOwJECTEfbfqhEcIryhUqfvou22z06Y5AnhwyHSEI49AHV5QrLF5d6qb7H2mFEsnsV44ryhUuSU/3P6D8p/6HJghcUa5w+Xdq7nmjdyCsxm7sfqj4iyvKFS7/SY/0NUbhN4etRwgDOfaJx8w1Hd6xrC/qXyABj5l7Rbm+oFzOguAxc68o11nC/wI+HjP396JcXyDnL4Xg6f5/L8r1pbL/Blie7v/nolzfIOdvxeDp/n8uyvWtsv8GXJ7u/+eiXN8g52/F8H+Icn2r7L8B1/8kyvUNovZj+A86jXbFDWGK/AAAAABJRU5ErkJggg=="/>
  <p:tag name="POWERPOINTLATEX_PIXELSPEREMHEIGHT#47203D205C73756D5F6D205C667261637B5C7661727068695F6D285C6D61746862667B787D5F5C696E667479297B5C7661727068697D5E2A5F6D285C6D61746862667B787D5F6129207D7B5C4F6D6567615E32202D205C6F6D6567615F6D5E327D" val="59"/>
  <p:tag name="POWERPOINTLATEX_REFCOUNTER#5C7061727469616C5F722047285C6D61746862667B787D2C5C6D61746862667B787D273B5C4F6D65676129205C7872696768746172726F777B7C787C5C746F205C696E6674797D20695C667261637B5C4F6D6567617D7B637D5C2C2047285C6D61746862667B787D2C5C6D61746862667B787D3B5C4F6D65676129" val="3"/>
  <p:tag name="POWERPOINTLATEX_CACHECONTENT#5C7061727469616C5F722047285C6D61746862667B785F5C696E6674797D2C5C6D61746862667B787D5F613B5C4F6D65676129205C7872696768746172726F777B7C785F5C696E6674797C5C746F205C696E6674797D20695C667261637B5C4F6D6567617D7B637D5C2C2047285C6D61746862667B785F5C696E6674797D2C5C6D61746862667B785F617D3B5C4F6D65676129" val="iVBORw0KGgoAAAANSUhEUgAAA1UAAABoCAMAAAAuLSoaAAAAOVBMVEX///8AAADw8PCgoKBQUFAQEBAgICBgYGCwsLCQkJAwMDCAgIDAwMDQ0NDg4OBwcHBAQEBoaGhISEi7LwpjAAAVa0lEQVR4Ae1d6YKDKAz2qNp6tO6+/8PuF5BTUKh2puPGHzOVI8JnQg4QioIvRmAPgWp8DMPwGKu9gpzPCDACKQg8h75sZkjV3JT98EypwmUYAUZgA4GqK8v5vhS4z2XZscLagIuzGIF9BO5N2TysYg/cKxmzkvknI8AIpCJQl2UzOYWnpixrJ4VvGAFGIAMBCFXpa6Y70lisMkDkooyAjQAJ0GwniN/wrVaitirECYwAIxBCoIKxV46rnBGpDYcsVrhwAiOQgMAD4tMGyrVItyMYgSKcxAgwAkEEekjPK5DzQnofSOckRoAR2EGggvAE4xIUwyjZBNyBj7MZgQAC5D8F3KqiiGYEiHASI3AmAs7kaTbhY7WzHxeqEBWeaEaICqcxAiciUA5HiB2rfeTJum5UeKIZuir/YAQ+g8AxuThW+5QeCb8qFOuj2CD7VadgzEQyETgmF8dqZzY1Upwi6CGFOyA9FHGPkOFkRuA0BIIMmUz9WO3kx2wWpAj6emlFUdDiilDEfZMYZzICJyBwTC6O1T6h+SAxQXrKAClKdpfcBgpxEiPwAQSOycWx2id1h5RSeMVSSIWd9FAmwwjEETgmF8dqx1uVlUPBvrWpR4bhWtayCHNhRuA9BI7JxXbtn5rNgrJahyUQxGBV9R5PcK2jCGzLxR717dr9Dy3DewY8KPK2ePOKvffH+Z9BwJKLqh5qWjc3Do9UfrRqB5o3+HyNJwx3Z2neOAx16sMCT1iSEETvvFzsYxEKt3ul+JYR+AQChvcebTf0+FC9m4dX6qYPpnaobVXj8HpFrg6uTolRNWB7ibktX46ghSjtpFVt2XhFmrI9StWjyLeMQCoCWi5ePbiwapoXJGEI+ClBgrp2MBd0rHhB1ZfdMLzMpO3UlmKHseeNHn3oQsDC/cQe3wdbjz5EmyszArkIKLkYJWfP9P0s/JS19x8krGoHM5FIuk9dt1b+pjUPpMOmpleZ3U0Vevf/zTMBu/IwyXebwvUYASUXsxzaG8Gd/TkWIHRf3yiVMWoBow+fOhIqo6FaVerdF/JsnCV/VdkoM/NdilyPEXgbASVVcmiHlsramEjVjj6+mpUb1ZngAYnV0NqbStSOAxalFsp4KQ1om4D3pWHTeh4rRIPTGIFTEXDlAvyeNcar2vSVe/wS80aL/ScaL8IWtnp6Jlqcga4PUlrdyEi3iOySGajGSYzA5xBQciGf0KU6VEuDVO079jcPX5ih7YT8OEv1bv62mE5uVm/vy1xvZwtmu+g+vUl0FkkuzAgcQ0DJhaTSek5/hSMBrLMAxhtC4Towjipu7UBL6nJelJ8jN7TbmOVWgVCgblrSc4mpT5ZjValltexdpYH4qVK2PfKpZ/wQXRVZS3qcIxfarVriCFXfyli4sLKec4sZ26rWobt9qaqNlFq1ikJ8UWgtKBoPrMJoBtlaHRfBPLaUNMyHJWGwV+hCvIHQ615vT8zv3neXT2zFKaSqPifgoKTqSSpFu1WtVDCz/MYWsfC5QtBucf0r3CyXqq3uvf+TEariZaIV+HhjpiWxBvPuQFSBlqyLy3wQLISW0izB9ZqWcXsh3qCobA53ZKAUKNodGCsD5H436dlkALfIhZQnLPMRTR8lN94VryO3mwzVUaXvWYCztb7haWJ+IqgOmlqs7nkxEhdemv8SlxHbQJJbJ+fuUrxRFBHuqGpY92Xb2ZHUXZTEMXwPrcorl+86x8bfJfYdBeInC1oCsNvURaqw4gHGHZb5UIVqmVoyHhREwF59pFXAtq4anTD9oEB+yJkqEivpdD22yez0gbZZF1dAVyXxyAV5A+8weu5kkDvwTob7OMKN7rWQ7OA+iWUyhLyywXtjfKDuS09Q7hD6nuztkwVrb/3ORrsXhr5h3hfGQU9u/tguY44WHuEIGVVQ6Ixtcbi5bk1HbtlUz+VNWpAjLV7qZywEdN7GRmM/kHVB3oA+2jx3MsAdnZYlnATmapwI5iMM76aryUubHq2YNumcmvc/tx337smCt+Tg1yIX09wiFlFUt3Lul2UWRbFwP+FKH1YYtBOlylZvROROYlTezGAIKcbVJ2kUIiCvoVncPpXw/v8L8gbU1N65kyvu0GYEkMSbNi86huxEn7SZYlUHvYRJSGuus2r+mlO1f7Lgs9GMHwNmSdfaZpKHVD9HEySqNW5V+8KrUreT1i26dvApD0NqyX+ORqREUjWO1qsIUvETKc5h6U0/O+P+iryBsWv33EmfOybL/aWl1btDMvmt7ivoehj09oxh99dWN5OT4/Lr+mTBQYvADpd56DildbBvIosZekV6LpUJkm/VdkideEOv1JPN96hfkTdEHDeXO27tzeIneNd61AwCi1VopWEBWQTf4pjgE5LGc8Kvwed/JJG8fN9mWp0siE86dPh7sxWbcjEJYxDTPmJggoqfa3i0Jhi4FwPcfPK7mc9WNufd+ku9S/KGEKpc7qBPqe0V/rBKtuyHiRYGrJiLuFLZMkB4XjXi4Ov6cPXEkwVfm+Ji2rhdjNwtfBa1gDwCb+h5S6S3a5unfN+vS/IGzD+8oLXxT1N61ltDfM5+ce7UoYhM6amT9Ysju2gtVAVtIWxkcXSswTWRb0tJPVnwmXjQoA1vqK+eJ+S5QXu1QxS/Iu2SvEFzImDutXlMcuPYLg534CsaR0xQOh5pwLen4a+sZ1uQusCmV1/x3iONSD5ZsLcVcoQYko/JxbHa8VZ9OueavCFXgtkxA4UjeT1mOg+pDndUrhySDKqKq/+k9tziS5GX5Y1BcVmO2orG9yVQLDqkn+njCmeEebi3sZ4ck4tjtb023ZcFfV7yJ26vyRsionScO0iqYkJBEZ4Q+1Ho0LhV9WobkU+8xPNopp8siHkHY+fGG3BMLo7V9lp1s96Ll3Xy7TV5AwYgeD4IIsUSrDX9YlYqyh0kVUF1JKctHVPSvBh7Qy1/vwNT6jt/UY+DXV5ntK7Oj/RnWkVzIgWDycdqeyQflg3hZZ17S1PaF+QNimcf4Q7FCSSCEakiHe9OVOk3M1iWp2tuTqO+pCR7t5pE7o/TCGfghmUSuc383fKT7e9+sikX5Y0sqfK4Q6ytLRuxh1x8QpC4LzIcFbQ313KhmC2VBPdySYlUdzEBVXT2/r9H+DnYjRPPyJAqgLPXrC/L793wb6B1z26WXxYH8pKTLsEbtNjvNO7AUrKOPKmqpgV9xKxhv4pyjPBEAfc47z3mj1I3GW8Rprfvq1thOTvRnOUh65MFvRHDNOZrf+HD4e221W09Hve+rsAbUi+dwx1Y/KmXSkyIsVN0PvgeyHKOyJtT/rYKVlDM1YrIgzV7uUDOqffGTT5hbO6wal5BMVIfTGoNqW3LskUKMAiJ3xtN/7Eq7bayutO0Ct6IcgDea9cleANLn8/iDmx2ak1X1QMttXCiyRpmijO7PKaznB/zenSk+UFDFt+bHHuH5nHZhGklw6oT1LPQiE4DsBfyDIufadD3/bpHrXZqayWWqmP1gAnhvtOFS/BGUZzFHWBLZ3EtLZONmHneWr8o+CEOpUUfim63+ZqjZMMZuYSf2D3cWWdCZMVIG6BPbfaM4VDnAjW/KakLjhhLC+U2ZFDKx6TqErwBt+oc7sDCCie0UMykBIMIkxIL53gsFBzOyZiS1bEo3uNUr37ebTbhkO1JSmnlpoqYqq/CAoo4r70/XxpmctwbltEnWOiH3slVeAO2cMCKyuYOVLBX1kpXIjzTSX5+CvYY+EM+Ckkr1YcuXOmKQ5x2BmHqm2fqoU1k1viyhj3TD7X2NypDrMxeM24D7uLtQyhWVrFbbufuyrwhYxg53EHmnsvjNPSH3SqhFHbQpWwgHJIqGVhoDlvwqxacQhijy5qvYNb4qooipKsWfH0CILK+NLGb+xJmCYaPYzGYS/OGCIvncAf4xht6yV8LIxyQt+dsXUrnRaQKm3SBNK611Nuv+Y3fZxAmE8a3gcjbWq1AiUvVtN5n9h8Nz7+rzH/WSarMP/NGnp/1r37GvFEN2M9Bu17gDTawO0pvae9y39OleQPuFtBI5w5y9T2TG1zjIGzQI+S8ofuONyqC5tBvs1JQMamSSz8CKsE84s1fwv44SBi985CggJDqk2lYXKoIue++/A6qXoEN1JAoklJ6oerK/9fmDeEX+eDFuYMUkzeCIcUTHYVfADmZRXJluR9RqZKbq/oPVOSP/JcbQHo9ySOYerJgXKr+rq4CGxzCTnrjQba5BG/Q/INv02Fa14mdS24T3EHxUFv1y88eXUdLMyf5YEHkYF3YVmdcqsRs61qX6ie8/4M6cpAwmu12HCO4NVaotsWlSpX4wv9xv4oai6UlnhuQ3YWL84YIFiRzBzjRlgeAiWHLS9EIk5sRkipKt9VjJAYoiaPs/m4z+pGpP0jnHibsr7QPnyx4sRggIQyRsN9fKuh2uavzBq26cDGKcwf5I45BLb4lcWXSwo6iDdat+knml2NAhNwRKoy3hw2gcJ22smJpwjmE004WvNp8FSA8OllFb+EP8gb2d7M2lFtYKfovnTtIqlx/HL7Too7GQUgXnAUd/CCNoG/M42m+yDEjNQ1Thn6JmDo9cj00VvUw3J3pt3EYsCdr2rVBGE8dHrt0ck4WjHQuraW/U2pzbYUIcAnzxNvQO6+tf403KrXz8s1RCKFOZ3MHGNyRKux7sWwGOMwvqJRq7odBb6dJ8cVAWBzDlGuWh4dzxL8pYi8DC07svqLZVlxq16ECu3qVDfY0Fh+mhDrqpMUJw4vGTtevpq4b54FOddzknCzoIeaT+sL77XWAYq5boHPgwFMZe/5DvEFznDfoKuK82AS5epXZ3AHajlTp2UA6/BKHz/aAGwuMFH0MSOsdOEnWXJNzvWYdBKBBZSnpA1lxAPSwkwc6LY3Bet+B9MvzlmIqxgljj3NBcWp3Nh3POFkQDsSmgCqovuj/zpp1CiEJbX6Lmv4pnflbvEFju1DQ5BC6TtCqs9ncAYfEJmnc1hdYB9Eu/IXQ6PAF7aW5WnexXjcIM3LVNDC4inRQsNWWzttyuC1F7knwcGSMsjM7q3XDHNzXZIMwsuTwicHC6HnQ8VuXcbIgLFhrQPAJfeP93vdV4CvxTg+cIkzd/lXeKMLMEecN4jXJpOBy+42ewh3gcON1IJSglA59HtBKOeitJd60isHafZ/Q7MhPNTQoKcR5swlRiO3VzO2o19pCqNEAcQ4TkaGr1SxMo4tqncyTf+OEEbZZZhRAWLeQ6KzESp1qsn+yYGjEsJvzfb/3vgXG2xJ4dGbgeasTv8gbwq0IMEecN2DgLCMuyZfhh3O4A1BoKwv0tWUMHQEltcYZxllpOB16ZW4nMK/3GlwrCebrAIXWqdXAIzWd7uXmkp3pE4nV0Nrf8Btbn8YUIxvigTuEwS6LsWYfd010tEmr2i2I0wOMdScbiSSlYmVZb2cCReB7/+/uW4H3TG/gvjJCcvv0e7whPl93mWOHN4rnY7F3Xak6iTtIrCjYhuNynF2JRRxcD/AGYDpwpOzFSXA4IgsmVgXV5A8TbmyfuFVci95Rt/hPr3Ox/8QjRNhCqyckGbNEZLlirgmFCQOhpQO2WyXoKAtT9YugFZeR8EASlU7bY0nR/YL/+3ss3WgwrU84Z+fXeEN8XODqAPVClXWn77VmqurXvIym5q2fxR0CCnqmf7SpPcDb3PEUNp9oZS+CCoVc92yVcfcD1B0KM7/jg0GnaYNQENS52Be/vZnuU+Y2YeMQOlqX6NjaVjwFsXl5BXSV48PDCQkMNYLGl/7Z35ECHICN30/p1i/xRrFmDvVCY1J1p3AAGOpBWsKw1XncUWFuKDA5ZA/wHsdMd9R4KIvOy8QtlsD42mBdSKVouaEE8rm0SUoJTu4S46T0/QuSsuhQ260S9fQJbftUvBKJe9d6tX7zNmXv2mf2cVfxHv0Wb6jpkXjL7BySJckFrgVIZT7JHc4Abzco5XfOPus64EeEhTdjeTKjY+1nSRXgctwqa5L5fdycnbRTkOAyPgIf4o0sqSJRWobcM6VqnztWA7yPztZ9zpkgL6N/sX/EjBiD6jCe0On4CT0uSxoA12JyCq1r4h6eAtzqh5/nnPrgZ/J9EgIf4o0s5rDi1mupcsyjpC4thRK4I+ZWpT0m4/yqp4n5iaA6BQJV+OPuejGmZEIrdHwfvhCiHFbg2IRAEsg4RZwTipwcvklG4DO8UeQwB1hM7dTm+lXoxEe5Y8OtSsAv56xFfSrxoxEuFYmVdJ4flh+Jh06OObjbilZGhWgeBUrLAv3hKMBdOqZA8lmLpgr/WiHwEd7IYw6K/Un3gEwjl8s+yR2H3CoAmXMucNcitj/Vs5pgHulrqX7GQkCls+SbsdTN6lUFEkYR96hb7Mx7L2ysHE8uUDGaZJ97Ei3EGXsIfII3bFtk7/mkj8Bht/tYd2Unmc1Eej/JHdPBPfuyzrAH31MvFzcIoNRiVVNvukpATf5k8x56Y4slujcILP5bgcXRiobskXDy/VPKnUy+SUbgA7yRyxwVplrpAothFQMuPaXyWe44etzL3TQ0AW7vSE+E2L1TPUHDE7IEqsW0RP8nI7BYsGbdpBDRZW7rpcU6j39kIHA+b7zDHFh+YcWFl+Z/O3e83OncDNDDRTvXHAwXSkh1w4oJFVSR2vsCX6Xz/2wEzuaN4izm8ILOGR37Ke7oLKsro3mRotVJQlW9G6qYIjvqRdrLyVsInMsbxVnMUfwB7ujyYnZbb+H3854sVGe+hEvxBsIfP8gd9udRZ76SX6BV+cskf6ENl3rkhXgDUYAf5Y534wJfyD/pCxu/sPGHm/R8dPOcObOx89AL8Qbi0zud5WxGwEfg2dHHP+NDfbXt5/M9I8AIZCKAnUuWmcPRWqGSSYSLMwKMgEYAnxypOZL7vL1Xla7DPxgBRmADAeyoooSK1sxZHxhsVOIsRoAR2EAA63nUah76aMLd42CjHmcxAoxABAF8RqqXX5qvqyOFOZkRYAT2EaAdD4x6enIAeR8yLsEI7CAAo4/DfjsYcTYjkIUAqSpr++CsulyYEWAEQgjQZ9nGAAyV4DRGgBHIQ4A2dThlo8C8x3JpRuDCCGB/Bx0BvHA3uWuMwA8iAFX17nYEP9hKfhQj8JcQgFTxYoq/9MK4rX8AAWyZwlL1B94TN/EvIYBohStVD7V66S/1gtvKCHwTAlij5GzzUZ+6Fck39ZTbwgj8GAI41Mx61uPtHSgtIvyTEfifIyD3qJcgPOe9097/52Bx9xmBNATujfxQsapvLa+ySMOMSzECOwjg+MQWW943nbs9904tzmYEGIFNBKb17tyb5f/fmf8BM6OaAAfNL/IAAAAASUVORK5CYII="/>
  <p:tag name="POWERPOINTLATEX_PIXELSPEREMHEIGHT#5C7061727469616C5F722047285C6D61746862667B785F5C696E6674797D2C5C6D61746862667B787D5F613B5C4F6D65676129205C7872696768746172726F777B7C785F5C696E6674797C5C746F205C696E6674797D20695C667261637B5C4F6D6567617D7B637D5C2C2047285C6D61746862667B785F5C696E6674797D2C5C6D61746862667B785F617D3B5C4F6D65676129" val="59"/>
  <p:tag name="POWERPOINTLATEX_REFCOUNTER#5C7061727469616C5F722047285C6D61746862667B785F5C696E6674797D2C5C6D61746862667B787D5F613B5C4F6D65676129205C7872696768746172726F777B7C785F5C696E6674797C5C746F205C696E6674797D20695C667261637B5C4F6D6567617D7B637D5C2C2047285C6D61746862667B785F5C696E6674797D2C5C6D61746862667B785F617D3B5C4F6D65676129" val="3"/>
  <p:tag name="POWERPOINTLATEX_REFCOUNTER#47203D205C73756D5F6D205C667261637B5C7661727068695F6D285C6D61746862667B787D5F613B7B5C636F6C6F727B7265647D7B5C4F6D6567617D7D295C6261727B5C7661727068697D5E2A5F6D285C6D61746862667B787D5F613B7B5C636F6C6F727B7265647D205C4F6D6567617D29207D7B5C4F6D6567615E32202D205C6F6D6567615F6D5E32287B5C636F6C6F727B7265647D205C4F6D6567617D297D" val="5"/>
  <p:tag name="POWERPOINTLATEX_CACHECONTENT#47203D205C73756D5F6D205C667261637B5C7661727068695F6D285C6D61746862667B787D5F5C696E6674793B7B5C636F6C6F727B7265647D7B5C4F6D6567617D7D295C6261727B5C7661727068697D5E2A5F6D285C6D61746862667B787D5F613B7B5C636F6C6F727B7265647D205C4F6D6567617D29207D7B5C4F6D6567615E32202D205C6F6D6567615F6D5E32287B5C636F6C6F727B7265647D205C4F6D6567617D297D" val="iVBORw0KGgoAAAANSUhEUgAAAnEAAACBCAMAAACYXhw6AAAAY1BMVEX///8AAADw8PDAwMCQkJCAgICgoKDQ0NBwcHAgICAQEBAwMDBgYGBAQEDg4OBQUFCwsLD/AAD/8PD/wMD/kJD/gID/4OD/MDD/EBD/QED/YGD/sLD/oKD/0ND/ICD/cHD/UFBV2/H2AAAZhUlEQVR4Ae1di5abOAwFEkJIyGvatOnMtt3//8qV/JRtATYB8lg4PZ0AxtKVhSzJxs6y5TASWJlfD/tRTUx5fohTI5pYYJNW3zSTVh9TebHfxBQbXGZ+iFMjGiyKJ3iw2T8BE8fdlCr3CIjTInqCJhvMQrMvBj+b+uDHt+/X6/X7t4/wwWqYyq1jOq8pIbZDGogoFM2bXdnuYtpsDNA/rj8vt1+gcb9ul5/XH36Vm/zsX+o/X+WH/kLTQeyGNAhRP5wXL3HO1/Mg+Pi8XH59KVpfvy6XT9/QnXbHZFaq/NT7zGQQeyENQdQL58ULFLuZnLiv2+X2nQjrO5xr/VOXj7sIe2WrOIpXJS/hStXlA04GsR9SIiKL7Y1/Nfk8aYN/Lpfbb0eOv2+Xyz/OlazMuzTHLZtlp3wP/gBqXJnnHZ7BVBBjIKUh8hG+43mUGzQCcGidi2fRsi+45qpcsdslBDHVId+ts/35CH/R0LUcU0GMgpSGqAXBW10+DPHW0yWAyvUreAx8OU8Nt6KP9ApuD/6hCxyb/LTf7upOyzgRxEhILCLN///w7yqv50D9AR3o5VtA6RtcvTnhwzFnjFy7xmVZccp33RHuRBBjIbGIAkn8fy40+XYOsN9Btf4whP7AdRpNZNk+yZPLNvu6PuyarhB3IojRkBIRMVJ6p0tFp8c9HtKfoFl/mer+wvWfzvV1Hh86F2Wdn4rD6rzLT63hz1QQoyGlIHJE8ZYnm3w3B64PUCwvRpBk0fm+ON1qleddBsvhFjpUcODA8ysO7W/ORBDjIaUgcuC95ckpn2UIH/01xo3LMuZGHZ+QXp1QOUWssW7FMRFEhnOpIeGNBERvqWQOqNxp3mplDmlnvFPn0ZSTsBXU08yNU8yoFSF+7HlpJoLIcC6ZCm+kIiLgnu6nNzy1aQ6HdUI+K1vlTvoX+iZ9yPSWPuNSFu3COJa+UxW2gnqauQHJXKfqPow92bZRIIaIOOss2Q4h+YgceK91snW6knMtFCRlWN6TxTgaB23sa6hwetyYVEoaAz7Xj/Pfgl6MxakzGTcGRAZRlgDJU/rX0jGH25UT1W2goQ8H0DomoeU8Rk7A9SZn+LPYo9rW2lCCsPYrfeIVbTs9QQV+tZgFuTIPXOG6lzUBR5uYtbsxjgGRQ5TFQ3IRMVJ4mUs1HUrc5DLxvtr7BqYDzyH0maodqpzW5X2ePnWuQZX1iGIWJBxyyDIcdPCzJo6FvBvjGBA5RFkCJAeRJ5lXOt3QPhXm7ChTVNR+c7eDAqsY3DyjxilvvEkxmLqmYx2OAvwGzbroAuQvXnaH9yH2JEzdj5HWpgmnQuQQZQmQOB40L6/0t6Z5q71Vv43reXdBYl8+8HzgQOeozFOcQkuI6YfRmPGjXIHpo1bpfozjQGQQCfscB4kislJ6uV+V7vmQ8w3p/I5O/NmFCxwMbsoFui2YUQXPsHvEsqtu7x5GcH73mYmeKWg0mAiiH74f44QQ4yERRBrZtH8B9fCD+moOm1viX2eOLeiaKuZUAXEBp3EyethB39MZBTpV9Z6AkfNCBHgEvO/AxGUQMeva7sc4JcRoSASRRjbtX0A9/LC9pcckVbKNozimwbwngtOW5shk9JCPOsj/g/HY0BUKPnagGnc/xikhRkOaXeMKEf6B0tVl9wEJ3IMua3S0JTdxpPHBgRZy7gRaRi+0NQfmxJBdWvbu35AI+fQqge8emJSJbR8HyTCMk0KMhWQReQKY7FQ2ILShn4tnKR5X60ZkxUSzs/0ePEejuMqZcUTvsATMxdbmyNaC9oidapZ9/LncDGX543b544ziy6u2fSiSgRgnhRgLySLyBDDdqQz/UpKzxQaTQHi0WJqSdKSN4+wdot399ubI5PiFU++94gFP2512DpNog7ABiNj2GQHjtBAjIVlE98ow/nmgKY4w/dVeR7GWzc5bGtoaNGrNVi0qyhBqCeSgpFL3AR/zMWT0pX+9bvXz8q++Rf/ayG4EjBNDjINkEVGc0/4+aveMWKYIimt8jNfS0n6leaadatJiF3ysCl025EUExyTpEsFuT5EfN2cI9eNyC8MGqMJmr8bAOC3EOEgWUY+Exrwt09ygP2kdFczib3nkbIdPG2oFG62gVbkR8US1LtcyV3wuS6/DbVFnkReB/ggOP1QuNlAJjVOyVVluaC6ak9pfOa5wdbrVLxU2/PbydJapXowcLe+arc250QExy85aYs4j7kkKpBYe3ApHP9uKBgS3zGmufjLgw/utLh4qbEhBBwYa3RFu9uUObhwP+y3MzQadPNencpvvHeXgXz5IjmCuT0YPNOuXFQqF+a6gKHf5DqYPbLtRXWVI+nGj0eqn+qZG3TSisFapD6N5pONHKkQYadnty+1us4EPEzuOFEgWUUeF49/S4aftDeNoQA/HNmej87OVzb+BSVRWrADNLuED4hrPYar/cS10besumRBOrIDS4AFIHZfOHImvITXclOUW3UvpHVR1XqIKH0/d3e+XyvN+0iTwH6V+ZmEIKQ/wvExTd2OU5Xv+T4SIk2cQW1XX/JuuySVAooj043P81WlVK89IqhtrzegTkOWTzb7V/SgEDVoLM3S6IUJWUy9gMohUCW+2mHcqqgeR6wrFS6KNJtw8qeow9EalrHb4Tbw4GvIilQfJmLoFf36ovMhv4sh96CF8z5uD3twoeTdGW3/Hr0SIgF56xWDNrbMSIkqBRBF1cDr+LZzAhgftBKOonPjoE1S4xhm/tep1zxASGT8Ns/Vgo5TQTF7Gkz8ni4OdoCRT18Z8rQznCKVBhbPWtzZqgr2xr3K3q0y83Ww65JvUwo+rl6VzWOzEGCW8NIiwsIRyewCicUA4RFk8JAdRFNNjFdIZNtJOUVUXLeuqQZ8GxqvJG/gcoTxBbHkwMsrQ5NTaWB1NR9V46T1zQzAi6gFd0jMlVtKVw/qx5sbqEapcWdvghWakMRNkxuIVQJw6Ig47EVhM/8Vr3siq+1VAF0YwslHRkemkgZkeiKCfqjSVFIdITB2Jg+QiUhJRf4rVuizX5m0trF11yw07K2R+rSUU6Kiz1N2cVwb9dnv4SyGAnin+7fvqOyfuh06mLiUBcy6NFp0dKUIIIyjgy45IiVu6t1Uc41xfcdhRLeaSKOx9+dSFMSo6SoIIuqXeWiopDlHG8M9cQkgeIiUS+FMJlxilvCtlb0Emndlid/wCF1IepvO7ozLxaLFWueVdE9Rp9cy8r8CAW8z9mFOzpx0pcy41zkYoQBvSNqaTFayYu/DxaG37WIkQ1+gQB2Pj3IEIYNFa6m6McdFRCkR4SZUHY19X4IFDJJbpiYIUIpIyWUHT7ZoNvpvVuhavs4mUZIkR/pe9FBDyhHpH1ce8hp7C+lO2KqNn8JIpV2/rd3dJH6wbnUIa6OM57oFz90DNn2Up4hf3BXsLxrjoKAUiZOmUpOzrqngeFxEoGegb6ZWKBt5fsKXjKYbmW5kNZ1wqoh3ai6zdfAcpaPTMvq/yElXPlEU5TGCKRMTLQ3p79xOY4e3DrdLRgjEuOoIAio7JEAGFP8HHd9w4IqlxEWEewQuvmj1oOR8jhozGX5HRH1CLFkJf3SePcVPe6pl5X2XcZj0uKJuy8NDWRg5ZlR+gNm0RoKLGQeQYPMNSxA92JaIWjJHRUQJE0ANlnMW7SeeujIoIV61w3l+QjPDylYWNEFR0EWwmcQzudlxS0Ge01GT0DF5y9erIH3R8HEcxXc/Ord45O9rYVCRGgIJRubPTHzhK7dTRd8KtttaOMWNeK+tDaFrxEOUrCc+B7wVRFxk+HBVRBYlOxyMRnKI4xw1VpQDQnOJhW08LZtBfq1f+40bPbBMc0LSiv02Onk/aSUlIKWsxrWUmDmUkMzJr19KuHYPn1NF9wq4o2Y4Rpxwoz8fADaIjsOOk9++mr1LomK2HF5m00ZiIsHYtScIOvFgaDLk6wk892hUthU6a7CCOeIJx49CjOfpbw6QsktvUMGhfbQ76U0UY5ADh4XfZbnfg9xidEOhNdtXcdozWfNvXKoiOMBXe0g9Q0uL3SqjCpob1Dc4Z1bIREcGwhk4zu/QhxncvjHRmJi7RxOTgunet7+9Oi7ky9rQ47A5BNjlpIXC50gRZrG0jXqC92zOvhr5N/Mrg7RitntnuNYyOIK6OjtRWNUxMgCWbKvhL7NCYiDCfxb4BW++9HawU/oMDJy751YhzqIu4806Rowm0K9uNVgzUtM0OjiuvikIOSBDahZ+NI/e6f7K7H3RhNJ6P6V6Z6AjmzegQtJu8uFupVBMV1ZiI0K3inQ7WwEdw3F9EpLCBrutQ9T/HlLBDp8zN2Etjb+jihq2xXEA5foeXDoxGz2z3ykVHWXYnxBERgZtp+hxPNOU0bhxQwY5cHGS+hUc89nTQMg1B5eNuWlXwb3BANbjQsotVB0YTLtjulYuOgNJdEMdEhH1qS7dUTuPGoZwxWBHH3cFwwY42BG3Zd+ERG/MFPLXt1NeB0UQs1o1joyOg9QiIDCLMjpEQ2BGCu3CZc+vuE+gNxOGOTN5d7fAK6PS24bXc9WTSBxqKUmx0hMXnh8ghQhPnxvV3CS3+Ybm0B5uWia9kzJJeODBm1bF1edNNYh6Ljo6wsvkhhojQi0v81CVGDhFlzMSloT5PBI2lyPNJAIPGVG+NrM4MczaCw6QketAKZUeFdzNZPU8tt19cApgxT+xUjaagtjCHP/m1VUITTFxqpbXceBIJQIBjMoixLBW4Gk3HEd9Log+JR3Q6PJbFpdzTSkDM4wi9u5n4NROXWrIzM7GxkJlRAmIax4z0PFJC4dHKzR9EeZwspzNJADXO69OOtMO8f0igG8jIE5e6iS13n0AC2OLeLIczaJwag9oH3/mOzrKi5PEQQwZN43K8mgTEXHO2tVET5ujq5MQlMikmRtlEmVeT9cIvSgAnkPo2TjY5DHumpumidcUpiBOXRvyuy6l7OXk+CWBujbNxeD0xTTcQHAYPDwuWB/K8PHaHBHAKB/M4JmfbZnWMl48DwjiHpI0Qw9dy6eUlgAuBMCYGh9nbRqtGG3MA4eE8uSUZ9/JalAIABx2YQQKwPO2DVSONqyKboHDzdN4pMlnKTioBMHKh4456OIcmAHEvGzgp1qXyZ5AAThoKWh071Rm8K8gGjvChwzNIceEhQQLou+ttItVjDcYTbW5cQtU9RSE18zQzgHtYfb3bCclUxo+fFi+uiEc/dqsOdQXrJE5LFGpHVU+Qy+T8vBWBJt4p4maGTyyLAgPWvVilENYrhFVgC1g1IJ7jgdzhaMMMPfdA7iIfg2/zYaFzXBh2piOSYNJHNMzXL5OjOYp+FPQONE+s3J1tp1YGzIswQfLkUAcQEMuGwrqhgV5Ve9ycCZZBs4sPD6g+4ZFYgtyHgh/fvl+v1+/fmG3AWr5ZTGBsSNEKNtfgpDqkrphnIDiZemJKDBu9ZY7lHqwYyAa2RFRvo36m2CmnALDMMnM+lmD4MfSP68/L7Rdo3K/b5ec12CeH/y5b43yPv5gXCWzG80FDh8NsKwcrqecNYbrRy6bAkkBtH2COCimSYLDgwwfsqWm2jPiCJbA/fUPHrj0xKu+PrgzDVNJ2j2anjT7szOVs2wKbhJEOVG4dgs+CkdPa11bVGNfjCAaL2nzdLje7+HCWfYdzd+Vh2DKFG10fg+cnqQMmjLxCXiRM39BhYJiDoAN6SCzO4CJEEvQX7vrncrnJTcF06/++XS7/6BP5d7olZlw6DzrDdpvF8bkPH07l8tnEyVUqqILxZT0SCBo3g42II+gvTggK5+w+hzLBddddlWPXSbxPfE/0NA5zzNEJ3QkZlSvUI/z+TKnh+aRzp6Bxk2eTAE0UQW8BVlQub4MSqAm3M3E7Vm4t2DsF+DSPY14kuX3WwUjc1HjEh2Zhhhrn8wUuKCCaOpvkwm0n6C0y/QEdKLNNNez8fFH7HqqK2fWuXaIve4bhXyrzRT27UcQpgtpPo+ziN+UeMzDxgStJnxr3dwdBbyF93IiJ7nao+fgD12k0gdN45n1pNCfT/4V1J9LzIiW/3eWU3IIZYVPUuG6GZ3AhVA2N4ZS8tROERI3u6gUDP0GzvO2CxfW/cP2nwyK3b4lT4FVPwvgvAsk5vRuOqLWzCC67zb71GE+4+g8O37zmoYOguyFS9gGK5cUIEjXGE2TfTbgIccn0kzc6RT7NTZxA7LyEMWQgtvVjxpjH7iqD/hpruYIbwN28CtdF0N30LUN/jXHjMu5G625td8nx0Q9jXiS5eVawi+rsjAeKpTnwbxQ1SQrrQlP+7STo+ZgpGte1I+WUeCate9BnDZB6YB2qSTmF2TNxNq7Y0x0w7+Zpw3z1UWxNGgbq7yQIXDseZYrGgZzvZv/pKhiQF1mhB/8AD0P4cV5MKuQp1iAzI3SF2gt9JFFX3HdGOCPK1N9N0Nca4ce5MamsSWwm7I6u+tpqSL7wj/The9yAE47kbMoIQsIsCGNwxDIGtpPXCnceZ5Tr4EXBAgdKwFiuboLB3jaYBbFbCFux4M67XtYEXGzuDbPPvN4vsA5JnzXY/YWTXb8RhINZEE7T8R0wE/uag7J27t5yQ8lvrGaRKpATrXE9BA8+y5gFCYcc5KCDnzXh3zDCyKv9TMmLrM44H00fQY5/DugYVXOODV7W0bad2+1tkjSQwZofi7Hptz6CwUvyGzTuwnCDl93h/SwLHmaee6VLGKaeYGZjz2FXdsKmlQffDlODR2OmTYulhRGFNn1Nrlc+2xsltCXTf61aXi3wKSUjvQRDM4UjqN8CVjCiCExfYCCDx17qgtn9TWlRyp+w3eeAjrpluk9DkHRx4JbawxS440fD+Y1Y30ka216CYJf9KlC3/O4zy7CzDfQQZs/fwfyzPYp5kaGH9dPnRQVGLiQNAYUycaLb1Zg4jz+V24KG5Efqu8rNg/oJwkviaxxOE/FCBOALAorAxMHOxpwXkYriWcqDKzL4eFQEhSsTaI9NyxFbPXowqOryIEJUGxrvHmjrl5F+BadxP8Cc+R4benfBxw7vpXHOUq/a+Yn9G93CWi3G+stMe4OOLbAireTQE2w/Al+B7BAOe5FT80rvtFKDG5zGZZAI+fQegu8emJTJe9k4D/JrnMLUUd+zgQE3k/3tBZFo42ryam2cuQv0ThdVVuM+/lxu3kO3yx83+yvuLxrniekBp9CC7hQCmLURmKax+CpoP7qlhCtq77rIsRqHo/bufF+YFxyEDVDtonFdsp3pnjcVA3bNpb7WuEw424IfaKJkG4bMPGkmVsWC/3rd6uflX+7594pVOYQvcA1yOrQTLZiVz0ZDsdFpPqzxQGKFIv67N97L/HFzpsJ9XG5h2IA0dRQ+GqSlogQJbGWUWtLeDTabl2FDFWt0EghmJcmwHGl8Qm/0VGhSN6rcXxmlXp1u9UuFDb+9PJ3/cA+t5fa4ElADpcWOGJusUX3dOKOoHsMl8eP2pPdOWYjGN1NXGZJ+3Gi0+qm+qVE3DRu8gTS3lx/TSuCs+riGeu163NMsDDEmD8ScNvnO+HEwHy6eij935EvleT9pEviPUj+zMISsH5zAMEcYT3opeacEjiovUhFHrtAJ4XAd2zup4eNn7UbBYicN/JNVwmANHX3ooePPj/uh8iK/iSP3oRPCnjcHge5kcXgP28ttlMCulDGDXkAJLq2kFhaln6UbRWIwxHHCjNy5hpwfTLTRJzSg6CMUaM3tKhNvN5sO+Sa18OPqZel8be2jtdwfWQJmwMB2NWL6Lw4ipChBPFtIscbxZ4xNcUJoLa7QYLm3Mr9nxKkj4rATgcX0X7zmjay+5XcOvQJ7ogLwysvDjmoxl8ZkGOdz4SE+nABrJY69Hdmtyo3QvmpdruXwBKz552aoYZYJjXQyHOKShx3VYi4JFO/5LdeYDTRxXbjsiDgYG+c181ic4IrMue7NxYR7fYIUNvtyB9bveNhvyxqdu3N9Krf5noyNQSFvXA6XHREHY+PcgQgIHJyaxgK11PPUEqhW1qRlxxX15AsY0C3zfVWjusMczeNa6NqW5FHkDVJDCta3/SY/RQhLWSIBzAFCt66+VYSVKORaGr6/7607Qiro+ZkUE/fUtdx+Bwng/BGYK6VSJWaBJ1/jvLWVopG/89pK0UJYClIJ4BSCWkfJkElR7mXjTKSDMt76cbSKrt/vvH5cF+7lXpcEQM+UiYN0nXLzay84hVmZQ3I3771GZpdQl3sdErB6ZiwbRJh+4OyvA9xRob315usAW6DLrxQJGD2D7lWl3bZeNgSqC9Y6jyDx9mudR8hgKRJKwOiZ7V7lJXdYItjPIazJv/L++zlIxDFJdF82/+Nzq2eme5XjqEdvdkm4Z02P1P4Pe9agCKKS6D2y+j/dNnoGWRKlY/JHMF2P25erQ1KP2Zerg6GJbsUl0Sci/orVGj2zbtwBVw1AQXrH0+896PE7z2lkEn0eZl6BCuPG4QjDcc9MoGvivwB6wP6qD5J2ZBL9Qdw9IdmdnjFZmR0lisPusGMUDubyxQMYOBAbT+BZSsYm0Z+F34fzcTRzOyrbjVYJqvVwBI9ngIm+rI/yePYWDt5OAkz0xSTR3w72AuhhEmCiLyaJ/jD2FsJvJwEm+uKS6G+HewH0IAkwbhyfRH8QfwvZd5MA48a1JNHfDfmC5zESYNy4tiT6YxhcqL6ZBBg3rjWJ/mbQFzgPkUBSEv0hHC5E30sCSxL9vdozAs1/fbbeo9WyQDgAAAAASUVORK5CYII="/>
  <p:tag name="POWERPOINTLATEX_PIXELSPEREMHEIGHT#47203D205C73756D5F6D205C667261637B5C7661727068695F6D285C6D61746862667B787D5F5C696E6674793B7B5C636F6C6F727B7265647D7B5C4F6D6567617D7D295C6261727B5C7661727068697D5E2A5F6D285C6D61746862667B787D5F613B7B5C636F6C6F727B7265647D205C4F6D6567617D29207D7B5C4F6D6567615E32202D205C6F6D6567615F6D5E32287B5C636F6C6F727B7265647D205C4F6D6567617D297D" val="59"/>
  <p:tag name="POWERPOINTLATEX_REFCOUNTER#47203D205C73756D5F6D205C667261637B5C7661727068695F6D285C6D61746862667B787D5F5C696E6674793B7B5C636F6C6F727B7265647D7B5C4F6D6567617D7D295C6261727B5C7661727068697D5E2A5F6D285C6D61746862667B787D5F613B7B5C636F6C6F727B7265647D205C4F6D6567617D29207D7B5C4F6D6567615E32202D205C6F6D6567615F6D5E32287B5C636F6C6F727B7265647D205C4F6D6567617D297D" val="3"/>
  <p:tag name="POWERPOINTLATEX_REFCOUNTER#49285C70686929203D20725F5C696E667479207C4728725F5C696E6674792C5C7068693B303B5C6F6D656761297C5E32" val="7"/>
  <p:tag name="POWERPOINTLATEX_REFCOUNTER#5C44656C7461205C706869205C617070726F7820382E385E5C63697263" val="3"/>
  <p:tag name="POWERPOINTLATEX_CACHECONTENT#5C44656C7461205C706869205C617070726F782031305E5C63697263" val="iVBORw0KGgoAAAANSUhEUgAAAMYAAAAvCAMAAACPDkUlAAAAM1BMVEX///8AAACQkJBQUFDg4OBgYGAQEBDAwMAgICBAQECgoKAwMDCAgIDQ0NCwsLDw8PBwcHBO3y31AAAElUlEQVRoBe1Z2ZKkIBAERTy79f+/dpOjitsxRjd6O2J9GaQVKsnKInGE+OZLjeM3h+9if69SSj3sVSRdr6r9Zef76oPlq0/0DHLtxveg9asympJyqHTXuqaPwjhkZ4NSq67EMYCoSncFhpoqnU90dZU0Ucu2dfGyj3Lzc+16LmYFGVfpWK6yVkxy2qFWWeh2nOW6bb2cFn510NzsynUftMFxiY4hjMkj3m6oDQHkMA652i7Vy5mY0mERlU+vMLmS43SVjqelocbtMLWngAEtU/ChyTmF4OO2xTLMYjEDXaDjcWlsqJ798i5goIfp2bU83KKfsQEyhLhIx+PSUDbYsYAxyUjCwOqW+EwbIENcpeOvSEOIAgayw1VWy8KLCtBJpbJkXKXjaWm4XClhQC6cU3gGZDmhtPcNS8ZFOh6XRgPGznG7B4Dq7VqtXdyTcY2On6QxDtDYNPgpfYzuz0YbV9Lrb/KkMpKPn5sliVw0PJUn4xod59LYjRmw1xRnhItnjiQbR2jbOQxoOnELGDi8XnO4TMaPdIzbPOt13mJzkMSzW++JhwySnoo+PTL11Kr8zWFg9UPYeB6wEnaKIZiMczr2TevhvUwwl7Ky1HbYA/XEYnwdQKJTQsa48hRR3IURkXFGB0AYE2KlAfvjN6M0mlFq1oRNryMmZD3dXHMYWIaCjWYWIIyIjDYdCNy5GieNfariGKiYWHTG3kwBFnxRCjq9y2Egh5LnTVKl7CbvJ2S06HhpOoz4XQOTVsbMnPPem1gWw8i+TLJ2PAih3ISRkNGgAyi8OnnXSJyCD+Ylc+/7tlpfZ+v88h8DBNO6ByMjo0oHUkj7JOddA4WksJFjydAO0bsr03uK4TaMjIwqHcgNWkneNZCq1McR7VOsaN+tOiCWc+1kxy+axi02CjKEMAkQjiZuAt6I2FBhNzrbk5MIL93cglGQ4ZYlSRiQQVaTpSGwxP8OjAoZwkQY02FO6SQDloY5nHAtTVb7KU+FKIqCm0wU3VTIKOiA7+ecYmnE2KLxxHOeCjDWeGRTK+L7qF0lI6cDYmYvxNLoskn8oA96qtxD5exEMBqW06gt1E6MRyoI0kAdKAoVBn7QU5lPA1GoJtWTwhN+q9R59yNeCYkZwWBpAGjCuB/zSU9l0jb2UNhIawuHmRtkeHWQ2cCyEBssDeCMp6CVedJTmcIfFZH8MEhTmmAp0tDnWzEdWBbSBkkDyqiuzJOeynzhiGw0DoONnGqSkdExSP+9kaSBCapDPuqpBCwQV0j48Dr/JtR+a17G0lHZVtpvf14aQEHbYUpjhd7feyohQABzjpSIqImnNYlzflHOweDaLLXSQGCts98tT4VEzVcHaeAViELO30FjDD5vzmEQHeI1yQ0bOaSBL8aaBJ+O9/s7hZw43KLOB9pkGUz9dr6YD23lJOZI89MVqtGC5ZjlPMnenoLK4W702G0qCoWSAENW/jFwYyLz6j4e/Rhw3Rzt8uvFv2kuv9l6kHeN1gPf0U+7xndE24qSdo3W71/Sz4bqS+JthPlfGo2F+UT3f2l8YtVbcx5s01pPfKL/D9B6HqChDthxAAAAAElFTkSuQmCC"/>
  <p:tag name="POWERPOINTLATEX_PIXELSPEREMHEIGHT#5C44656C7461205C706869205C617070726F782031305E5C63697263" val="59"/>
  <p:tag name="POWERPOINTLATEX_REFCOUNTER#5C44656C7461205C706869205C617070726F782031305E5C63697263" val="3"/>
  <p:tag name="POWERPOINTLATEX_CACHECONTENT#5C746578747B496D7D285C6F6D6567615F6D285C4F6D6567612929" val="iVBORw0KGgoAAAANSUhEUgAAAOIAAAAzCAMAAAC9rCRvAAAAM1BMVEX///8AAACAgIBQUFAgICBwcHDAwMCgoKBAQEDw8PCQkJDg4OAwMDDQ0NCwsLBgYGAQEBBZkKrHAAAHAElEQVRoBa1ai5ajIAwVfFet/v/XbgIE8qBdcdozZ5RALrmQBBS77je/6TcwHOU+5MHV4n1FZBs1Sc6zqfmdxvch133WgBWRbtJYPvdGhf83b4HcLsOxIvp/n19anPv6pfZRVQ1ynV7e+9dkOzssRyZy/OcfmTNeP/d8C7n53V0LUFwut/tNGTq7t5J0RQRKfWA5jN7fj3AG+HYvVvrJrYFcT+cWYvFenDvVVPaXZt0J0Qwch6e2rdfPA9FAvi938XF8QZkIR7u3a9EEhGgCiqaF1vhUPt2juf8Eh3INCVOgYuG4nJMpxqsywHDRXyhOzwfnE0sNiU4m56zr3iATHNfrUr7bcdFfKC6m90+W35YrSGRjfQziUfY8OpMsmegPFKfnQfyJsoJcwScrsYA2i3nbZBHRmegPFE83fjL1qVxBvoBLLRcOIOcpqNul52L3RfSc4urcr9dEDbkDldowjiAXufwli0ixiJ5TnN2FUL/8KUhgrBJL6gyTkOMZ5nBOr41F9Jxi736+/1aQaFslFLvOVgzScXEosug5RRUOv5hNBWmZpE5sRW8TbxYJius0ez8uuOisr35ZRlp+pnFZerk7BEW97s8mdQPO2N+OWA1pmXyk6J3TY5xFgmLAdLjIvPZxml6DG9C+benn6Q1bRR76GSFDH3Z16jpYw26HrIYMsSgyZ+oLM62IRXRdPeBZJCiu04TJyndn3Oqug4Mt7jFEbQBmHHtj+iKSXLIGjdGd50FRNwYSF4eKZ8D2TC8mkFz0WGSRoIhdwmT5NyUSSF1nt5CnQY8lby3a++cqFRyyuxQNJCrbzU1wDT7aaHZlLEhkKMIIjXk6YCScp4Ds4MmrjKnpfKBxwR7LD5TuUjSQ2L2JMYBGMY176snoYqs4PDWKQyaFYGV7AezLmHK62M0ktlSpY7hAQN2nWEYwAuBu1Gobm6Gx8YAiMs3Rz8uqCoUSf5wiDLC055TFwrGvzUOpLncGMi6ApX9qWnP+xaQGYB0TXY1i9tPgEuVZhlMEPcFpZWHabcUN4NGtuAHZWL9qSGwF02jVIScUb0pY0FCjkqhGkekLR/lGce5ZDwvvztdjlDVPtzWKGxigoq7DCC1pLykTHwZLol9RPNnEbWLkeQ0zwN7WKOL6oIcIc77RJj6sgkS/ojiwcZ2FVbyGGWBvqxRxaVZNLzeUZEF1xIfKcCXRjyiu3DVH/kx+2FhiZvDbKkXct5RsgM3hTYBNspkPA/wrRZX+Jha/3cLXj9FmRGYGv1WQVKUeP2BvwsOeWlH6pDJcSfR0FtV2YhYUWfSs6v0ZM8Hc1mIMdsgXW8RwnbWvTQMfbkGApqXyDxQ5pmcLzcazAVUcfg4BdLz8K4bt23vpgXk7QtzHmEu98NR3Qj+kd1TWERI9pkhjFO3xLBZ35kl0hDLv/oL53JZ99AO+aHkPvR/dzpJU2Y4QRR8T53oxr+jOFAWpktpWPIBEjynKxwI20qcrrzXXPSabFXKgd/sx4LzBlm57BXIjGwyokJAwDMlPTp6xaCuczwACSYjj+08afH0Pu5uSvkQVFGgE4fqm/QacQJzwF6tWeg2GQw4K4ekTQfd4niUxsAWDxCiMxYMF40o7ARmRMFPFzqiVRY9nMSMEQNiF9Oh0b3iKXuERjAppHnBthBU7bQ/yW1DFSUIC2uXjAngV86dIe/VytVRIaFMW4css7gdoSSnj/qlsW0QVzAV3DViE3IAvBTGD4qPsECRpjcY0P9BEA2jSPFlXaFWuwAL8ECL8Sk/hgR9lPNmhj8syKAeROXzb0mncHs7iZj+irdeJbiarsH+5XuFhCv6CL6Jr4G9n20sglgYLRjVlmYE8GvHgJyHDRESgsmGDudEi1Myv27AQf0FErcMVUcg0EEAxjyGGiKxCEPXS8wjDkTxrQl1ys9hjIZbnDnKEXDYUZDigCcZVZlFoApLIzdBlRRQNafgPiZFNEoJOrLxNJX4CaCYGI56y0ai3nwbyrjnl1XfWqIhy3e0bdQDxH71MrHhsFPEtdRtk6ZEyd5GwMw0mbL1Vx0jf1Qux7LExgW4luWE48NJ3RFbLjqFIWhFRVctVHQZ+Vc3EIGUnGvFG7lJaIEt/7DCRhBURVbVc9ZHuN91MrITigq+FcN/Dfi2QWY0fCSdhRZSbN93og/kvypVQxMDb9NdPDZC5N36wn4QVUW7edGM+r/isfdEG68gnuutyLea7oAZI6kx8nhGFFRG1br2aj2Q+Amx53TqKZx5qYUHt+5DUl/jIJgorImrdfLWfOjVDaIVWyPKpVEaqiHJd+03tg7V2FKHRBsk+eCOUioiqHl1bPju82UELJD1zM+iKiNU+uT1rb4ueABWd+5CVj08rooL88K6SMx4iZbX7kGxbTNpM9A8yWilMlRNaygAAAABJRU5ErkJggg=="/>
  <p:tag name="POWERPOINTLATEX_PIXELSPEREMHEIGHT#5C746578747B496D7D285C6F6D6567615F6D285C4F6D6567612929" val="59"/>
  <p:tag name="POWERPOINTLATEX_REFCOUNTER#5C746578747B496D7D285C6F6D6567615F6D285C4F6D6567612929" val="5"/>
  <p:tag name="POWERPOINTLATEX_CACHECONTENT#5C746578747B52657D285C6F6D6567615F6D285C4F6D6567612929" val="iVBORw0KGgoAAAANSUhEUgAAAOEAAAAzCAMAAABWm59sAAAAM1BMVEX///8AAABAQEBQUFCQkJDg4OCAgIAQEBBgYGAwMDDAwMCgoKDw8PDQ0NAgICBwcHCwsLDVJgOrAAAHkklEQVRoBa1ai5arKgxFraitj/7/194dIJAE2iO945o1lUA2eQOqc39zPf8GRqDcRzwEV7ptkOpBXZR17Rp+Y/B9xH17WbwGyQ7pbK9bJ8M/h/cgzkulYoP0zym/DVi3/Vv3D30txP358N4/nvVcR62iIA32GqfH3CfTtfx12NeIs9+GZYSG4zJs3gr4Gt5W5EIC07SQlivucK0b7sf7ae7ce3hY+P/ZrhD3FTKxEu8RwhpHTotV2inSC0qVTNo9NJ4MxGeZ96Wwfh7V01MhvpdhkVZ8oM36RuB5Ge0MivQkt4kRO/x4O/LWocfhYpaPtxYRDjDSHPCBri7etAEuSVZDt58AvefFp7LNR6k7OiwiRZj2GGWGUXFfKnklqdLQEar06mcBx2r2z2Pv9RhEUqYWBbmoJ74Gb+EFqdZwB8Ct6HsOpwX+n22DuFMZrPOARFZem3WThBCkWkNHFfW6Iet6a9QNoDzEID4gSMuIyCNdw7c6EwupoSFFQR0bWQy+ga//eC20iJ9MfUFAVcQfukkSFtLvGr6GhZX9o1+DGNJFl804EVWKQRbDYxjsmlhIDQ0/mc7oMQ1/veU2iCRaIw2dqztOHbUkaSbVGgbTWZMY7ahpcqExopdkEGtFEmDdMdVplUm1hhQDptDMF/l1u6TeYLRl7lUVbef2a7qbrRaxVuSjhn4YrDkzqdKQVnxzXvDYOM1uxo5OaJ4RMvRRL0vOoWzdTVeLGIJJ7th4JqqxKg8pbq25M8lqOMNbem+7j6wxdnQl9aZK8lHVtyQOCWMnZ0nNb4VIq0IjLLAns6sI6oo1RSZpDclPp9kmjWU9xeDsxdGG/qupCVX2mxpWiMTbWrZoOctyRDM1TMEk0vCMhyc6PS2T0Y8MVuwIbM7FavKz+Fc6Z7qtYYUIN9T5BWwim+SueGlUtI7UEIfF7SHXGaDNQCskVCHWQypOGj3VRooo8UI23fShRQxJ3GDWYRdnqfxPzEXDHAk7HGZOX3T+ZGGDvmkbBfsW19KAVTcLz1SVudIn7yrEuPCZcARHK/CRShKL7plkDFKdvrD5laJnj4JP0t2ewxfgs9yJ+NbW0oqDtkWkIciKmhsFSBg9ImFgvCn/mWQ0xH5OHU2oW4qLShtjzsrzmgo2BBMNz3EtaK1bi0hjKEdMxjnKTi4GGYfVyYRgndCyGmK3I81GCqenOKEcobet4SrsMEsEJ3uEANVtS0Oqc9ZAyBsVPQGoR0MAiPMlLT1SQ6gZ646V5xRmfSmpZE+lliBYxNCF/YdNMKxnpfQxf4+GpFOxEbWapdDIs8u4vISJ3FEnEoulfw1i6gRVr1849zcE6tWwBMZHDU3le8rcH+XCcdXFUGvGLYPIZHPgcOsgM55HceHkNn6ZBBvpykQ6FXGpW2SYAJCedu5VWIBdLOR286hMINhbjci98yLWY+zkh/rxKIby4sdcgtTUsGwwafdbYlbw5y1DpPnCggIoOLjj8K+QPcfDp+fqb+91/EnLEuoVq6hXYfpO4IcODcsLdiY1NRRJpVd8MHJF0VbzgmUTccSvSV6bX+DNedwuf1JUvM/JX8PGaKSRRsRDz2iofREh4daUAamT+Ohq+IFJ3zTcYXVafVTpOtP6pE8CwtDrUJ5f7lusMzvKnx+2I+zqERfzI+h2CVs4pxFhhBT5q6xVvPvND/qDgpDy5tkCw8NDkFitgp2wRxJB5548HfI1gMd/b85dvGZY8RepOG7FJCYkMCTr4AAaT6AaQ7cQLWmdOISJd94A6GyEn2yBzaTKh+LcuQa74MBRYmk/GSkjBGWw+Zho1PvEagUjcSO5gdZExHuqWflxp9ZJIwJsSWvvwnPS/j5Mh/cr4Zf/aaBAzSRyGbsljkdXDJ49agZH5DP/LN656sDAgjSc9KyDaicdXc9ASQFOBf5kN8MaKaRWPXWmJ8EJIVwlAsPxnmiydlOA6zYAAgkblPh2Denvi51oV0PJtnK5uoYlFMLZn2Ll0AsVbdnpCoFIgUHXlnKWJIZeiRlGTUFxcjjTABJK1pQQ1xGnpAmZP1yFRJz5wRo14hVIPNqyvLBVWv1WppvXZRjHc1lLuFLCqkg5yHEcV08yPzfijEWv7DnUB7VeGMTwDibI1vChYgSQlIwmbJCiHOn/8bKL1fx8CofQMCSsphxyBMYrRKQhJ0P2HGJDjakQVe+XRnnAnQc1SLnv9o15y/APvqxXCddIEmtRH2KZkEt2oeDli0goQe+6NW+KvvMWvXK4xto5s2vB34VY5hMvmpjYIHFXz6952/eVNetVwjXGrdqc9CCW6cTLQiY2SNzV82vf2H7jbaThSI8EabdTrh7EzCVf+CZig5SHd93Yt+5fmBtpSFknF1ji7kDMk8mX9onYIOXhXTfVlxOfuRfeVh35AfM+LqP93qcDkedSH15EYoPEo3t/q69fPgLMecE6SlgeZkUB931Enkp9PBOJDRKP7v6tv2DqhjAMvYjlA6gM1CDlvv6b1ldo/SiSow9RfMTGIA0Sd/302/Ml4b0JehD5hC2QGyTR+8vt2noy9AtQ5rmP2PiYtEHKwL/e1OXiVyTmu4+od8aBX5D+A8gAK+STCCDPAAAAAElFTkSuQmCC"/>
  <p:tag name="POWERPOINTLATEX_PIXELSPEREMHEIGHT#5C746578747B52657D285C6F6D6567615F6D285C4F6D6567612929" val="59"/>
  <p:tag name="POWERPOINTLATEX_REFCOUNTER#5C746578747B52657D285C6F6D6567615F6D285C4F6D6567612929" val="3"/>
  <p:tag name="POWERPOINTLATEX_CACHECONTENT#5C6F6D6567615F6D" val="iVBORw0KGgoAAAANSUhEUgAAADwAAAAeCAMAAABHRo19AAAAM1BMVEX///8AAACgoKCAgIDw8PBwcHBQUFDQ0NBAQEAQEBAwMDDAwMAgICBgYGDg4OCwsLCQkJDPM7FsAAABs0lEQVQ4EY1Vi5aEIAgV0Xxb//+1C2pJs86UZ08D6OUCgqsUL43t5/YxdnM3wxfFwQLsAcKX8zezjze1K0ArLewfJr08ZN+Bc/nw1tXtDXMKZgk2b8BlUa3mbYOlU2k0UKda9ZQVZqGsRb0Ju5dkuK6FOK6KIKsgyeSORAg5i6g1SDK5IwBCNDJQC/vccjKKaZZS8kLz8tasFTtrUd/AImoTnucCRV9XOSDnhkPdmsgdePTy7IgjOxQ5R5jXVkO/BR0xUAzVR4sZyLbnDS3E5gdnjQqEK2cTe7lMNgohusxc1LD1aDDbaXYYSZsChf56ZUxkElpIvYsAuecPEGPLgUy8WwE2DmHPkI2eynDJd11geFL0PvQhGmBFLwbkSB+ubmalWcakcRHyGRwRHUzI/npWLhCAMRxZ6jIl2c60D0FGB1Ngvd7kb+TnmC5gp0pMeyrdwYScfMrBLLNLkih9vFwXZPLZd28jkV8hzvi7aZRlJvhfmpArfqoMRVefB0ddkKvEQ+AWeFqLlD3QwHHvPa5FyoXANY77++kgnP8S3Nleyvjgx9z8hFJdRl8o5Wacrl3nH91mCniM8qlOAAAAAElFTkSuQmCC"/>
  <p:tag name="POWERPOINTLATEX_PIXELSPEREMHEIGHT#5C6F6D6567615F6D" val="59"/>
  <p:tag name="POWERPOINTLATEX_REFCOUNTER#5C7661727068695F6D285C6D61746862667B787D29" val="10"/>
  <p:tag name="POWERPOINTLATEX_REFCOUNTER#5C6F6D6567615F6D" val="5"/>
  <p:tag name="POWERPOINTLATEX_CACHECONTENT#5C746578747B496D7D285C6F6D6567615F6D29" val="iVBORw0KGgoAAAANSUhEUgAAAJkAAAAzCAMAAACzBVoAAAAAM1BMVEX///8AAACAgIBQUFAgICBwcHDAwMCgoKBAQEDw8PCQkJDg4OAwMDDQ0NCwsLBgYGAQEBBZkKrHAAAEg0lEQVRYCc1Zi7KjIAwVBAUf1f//2k2AkKC0W6g7s8ydXp7JIeQFDsMzZXqGzP4MGUHlOESjv+q3uX9xdeWxVbvbO9fzWWjH5ttB1FfsDE3JouvT/9JrzwfVY1avxE5rPQZwxmrdpccvtfwFetPweK48fwZohpttNX8+pWSR73o6BjABMtHkgW9qh+qS9HvSWrEV/IJs6t/TG3D+PLNB/YLMZY19w6i926psiT8gm/oV9C3kVWWh/YDsUPYth+6BLWtaPzKv1IO+jLayKDL3fmSzOoncg/93pZJP60c2qmdC+WVbhpx3PzJFJC6kf2yO5IoKZH6atbYOvZ1fRucs+b3JOjdqETqGARZe3eycLZ7ReTu2aaNWKq4ukGEDCjBYNjtNi1EGya5unKfXoQpbzBQyip19Ue4bnGpUx7zjApmfJhuQHUdwxd4oiLG7icJZCmjjjaMjq2Jcw4A7vcpWjt/qYAIxSyiQ4TQQjX6RbkO8PwZHx2Gy3cA8R/pAtOcqAtxpEzLYS1SKGzI4JZs3DxtQmpRtgJSJNemWCBjaDkGN/2FRK7KYYdSQmYwFD4NzJADNaYlEiRimHFZKZOCQ25DRYdSQqRzvERmHIIkMpMnyQyxH2WR4Y7I17vlcc0mBa8jyYQYFpgx4GCQyWFdA8eS6ke3KQodVLPTPkNIoWHOo1ZDxkaHM+Cw+IZtHwdZJMem6/onpZfVpZIcQ0yp0E45ZjJQY6q2nkRkRIOYiosqROpay92FkXp6flbnu3qhmGDUC1F49u9jmJHRzcNKBWLbtUjbvWp9sU3B5awHZVUcGs1gzOKHzvvmq/MmfCS6fkIlpgxaeZpX+hAZ2PQcvuS96iSr50podkhAgufPe07zETS30bFPsQegZZd70CdJb3Wa1wVT/ZUZt1SbshsCRo+xGVuYampX+UHxp9FvUf288+OltNygliFfrEjBZsQcC9j7XkO40xIC6p8WAQMTg/4siqj/UAX9xyNNNSEO8gAUh20OiW3xBKmnENSCqyLFbZplCILgqNeLJvCDZ9JA7USPpIvo0SK+Sz4VkMkbmGrLcd3txAQLsgYAhkQO2xRDsXL4DgRdSZoMftEVI5JQJPSk3QMUzJFYgmlYeglXYIPyEe8DtlWpNz1ZbeLSatUUW54FnUQ4hmfLutJ8wFUo4MDwILBvlnDAd8CSRgTCS4hs6dqSXSrg7xeXpFzMHoghd0MRNp3IdQiqX++YedqGjkCZce6ZGZMl4sqRA2W9+A/oq9hpJfPt7u6PvkxTRxJYTKGY8cKzJQOztKgFXo3xH/xZHZV7bu0bGw8cau5IqJgZkzRV+33c1vQUxnnys0bpXtjdgLd6Cvgdyn9nyfpbxgIUnLLGC5sVFvJ9xZ3ut5c0x42E1c3jFwOjARb45cm9HreGdtqJmqKdr+eVEvtN24OElDW/bJ90ndgoAg3en448TSLV422Y2PbXvvwes2UvtfHz7xbMU3wN68Ig1/+gbiuDQXf0335264ciF/+23OshAOIOViFvrz3/fhGDfCqI+XwTdP4f0Gf4HGepMAAAAAElFTkSuQmCC"/>
  <p:tag name="POWERPOINTLATEX_PIXELSPEREMHEIGHT#5C746578747B496D7D285C6F6D6567615F6D29" val="59"/>
  <p:tag name="POWERPOINTLATEX_REFCOUNTER#5C746578747B496D7D285C6F6D6567615F6D29" val="5"/>
  <p:tag name="POWERPOINTLATEX_CACHECONTENT#5C746578747B52657D285C6F6D6567615F6D29" val="iVBORw0KGgoAAAANSUhEUgAAAJgAAAAzCAMAAABcxzE+AAAAM1BMVEX///8AAABAQEBQUFCQkJDg4OCAgIAQEBBgYGAwMDDAwMCgoKDw8PDQ0NAgICBwcHCwsLDVJgOrAAAFHUlEQVRYCc1Zi7KjIAwFrYgVsf//tXsChASrHXXdmXXuXBFIOOQNNeaZ5/0Im+URLpqJ9/rrbjtM813SAzo/HQxc7B7GZ5H5KVxEcDR9EWR2+3T9azii2+9fx+dsY7afsohzrh8JnEcLj5/Q7q7Y8se+9gHf6u1HJZYZWMRKggPQ/rRywiikt6C0RMPYScebhCSfJkBqp9Xj7RXxqlUOms6KA2yBmRCB7JzM3s2WDha70h1GWfkLmCHlahkec+6qtR7PuTayWscE38ACgJ1S0dtG5vLUexBlfQMz5JvriaX8qVknGKkpU7WyHWDdOV1Css/FMMb2qiHiPrDZjszuufdibYllO8BOqrK3j2TvzaYih+xvYMn4VQjeUNZPyyxqzxONniPCNzAKFxvbH1aS4rRquCDcRte5+rpADGt/yRKdtZn4CxgF2E3F4OyI5D4gXSnAlUMFsUgQqn0GnnTJFOt+t8AGyMY3gT90DBTpSsyq/1qw20uckPSXZAX2dwvWn+uCFhhJJXLxUai6JuhVmXVsDMx83gWwXgRmbJE7AYu56qGyZ+w3sAxUJqYDxbCdfeWtKNJkrPTur0kMwHI+1MBQnE2vRo3GDAAuXXAMXl7jJQBvyb/0WR84+dZJ6thegzXRqDJAPGMrMs87SEwAs+RH2IIIksZ8+ylr9sXNpOdnC5aTxhtgxiwoFKUmwgx86xWr/ECn+02oOgbRoFm4a6ke1rIHzLywtJIZ4darwGezYrbA5j6xy/86LSTHylcTfjSPgBmEMbVFwllOBMlDMLoPzCv4g+Zg9MgPQDx0CAxGpUQGo2uAAV12ha3EInsrFpirh9BqeoRX//E+BEZQxHroa9epNsCCVt6qdmYWJf8feOrQT2BiFYfANl751sV4pyPHWkNyXftn48ArDQVUFdO3xi88tVyhvQaYbMyE00euwno3jtEYAZOkRzWQKFZgmRqhc58TEsRkRcEDi5uTcS4vV077H+eU+1fWLBYSid5tAqYMpg2wIGcj550VYIpkshI6+KpkntwI2Q3dtLpIAegTe7faiblVXE2uPAIWsEfYkkpJoI+lvGqrCyf27q2cDsOUTT/EgB1PSyoQoIXhlSCtagsF2kF1gVGqE4sjOlIJygOlGfNmJ4PKCy96fVjswVuPvzyEOimHN+IEgrIp2Equ+FoeiQYarIGSeRZmBCyXRD69UHKIwEPk4FE5JDIk0Z5mfaKNAXvjj6IMimUwihKE61F/B1jtIgGxEDIyDGUJhwwI264V7aDu/Rh+pkL4sZEKcPJC5AcbU08pTMjoIgsAmyh3RH6zNGalmh9hPF9DwSIdSyJtLZ0YPUeg1Y7JpQYXVeJpT0mU/elJ2iKPomdS5T7gFGLIoqggss7z5uh/OiVl6vJfGdIc7ejdJNFo8KPtujh60SkZY1PMLySmkRMWiYs/8qoCp8oJhr4NGOjSawjg0lrmbZAZ3m+1fZoG52p7Fj0D81uuFQ6EUrYMTbRzDIobFRC3g2e/r91dVDii09xVzDCvym58FsPuvEu3PQKn6jT79aBdT9327C55svPK/ViFg7BRoORGCpa8oLof46477ys3ihWOmFhH52fKCfXRN4q1807jwh3sjomRjerASMlBhaM7gJjmwq31yPXmUs/PoRs7+dEBPJtba17j3vv8Pf9Qw9MiulvakNLc898DVKn+zS8jlf1fNP7Jb0l/gUdI/9df35DzpV4VuJdbz/9eieuUyyj2CFTe/QM+Qh2dVm+FpQAAAABJRU5ErkJggg=="/>
  <p:tag name="POWERPOINTLATEX_PIXELSPEREMHEIGHT#5C746578747B52657D285C6F6D6567615F6D29" val="59"/>
  <p:tag name="POWERPOINTLATEX_REFCOUNTER#5C746578747B52657D285C6F6D6567615F6D29" val="3"/>
  <p:tag name="POWERPOINTLATEX_CACHECONTENT#785F61" val="iVBORw0KGgoAAAANSUhEUgAAAC0AAAAeCAMAAACPKmerAAAAM1BMVEX///8AAADAwMBgYGBAQECQkJDw8PBwcHDg4OCgoKAgICAQEBDQ0NCAgIAwMDCwsLBQUFDQ4nR5AAABaElEQVQ4Ec1Uy2LEIAgUQ3yA0fz/1xZQ0+yuaXush5DgAAOOca4vvyHuQd/DjhjTcC9NQMw+ExfnCkXvDzqWOHMWzmoTcEokEWEDeMweqoGdQ9iwSdgBAN7yLB5xlkVg1H0EYOthAU40nYKyKplJSyxX3KebfqA7MXU2lACuMnPz2WaA7Xn3fUfmNobzvrP6/gvtK+5f0g4v3bZjn0Ne0s63SR5cj8g5sx1i2LuuZdrnDMVLU6GCqqgQ9bOoYN/uHFb2mmlLQwUc1brYz0JSWlQi7lEC0VvR1wnUxSgw5b6LOsWG2g6oBrnk7pwHGJLbuoQCk4GjVtVRNPoeiEh4TGPQdgUZ0a5akPaRz4uGXL0pSnmbOYK/RuD9/c60S5SDdm/m4Sn384X2PdNniKBHVaN9P7NPsI6ko4vR3ib1BVRd1HsrbGGP/4ER7aEK10yNoLm9n+pDYnV7YqQziU4YNfC3VcZMi3bwBWQUCNMag+jgAAAAAElFTkSuQmCC"/>
  <p:tag name="POWERPOINTLATEX_PIXELSPEREMHEIGHT#785F61" val="59"/>
  <p:tag name="POWERPOINTLATEX_REFCOUNTER#785F61" val="5"/>
  <p:tag name="POWERPOINTLATEX_CACHECONTENT#5C6D61746862667B787D5F61" val="iVBORw0KGgoAAAANSUhEUgAAAC8AAAAfCAMAAABAg2QzAAAAM1BMVEX///8AAADQ0NDAwMDg4OBAQECAgIDw8PAwMDAgICAQEBCwsLBgYGCgoKBQUFBwcHCQkJCyjwxvAAABWElEQVQ4EZVUW5aFIAyjoCiIV/e/2kkfIuOcES4fSiGFpmlxPtQxOR4PU9aaz0x1RFl+mA1Upt/i4bSsfGZa7KhAtIbLeB4vts/ssNreSusrGrCN8VTEoVDuwZ2L4rDDIVL2dtHb7yMO3u1E2xvu2lPOGYHxJQNDORMdA1iBII0YaRTu3CkOg+HwsUkcRrIjQRSBU9ay68bFmVSd+3LhMMmkclad2wu2eD5uRTpPIJQzz5oR8xqPvO/5Xp9yrR5mERo0lOTG8CkZBAbWZoNIbTecsaUSHo30813Cy4Pz52oM5IM5oF0jiq1cHRKUQsG6bJPwArCo9pr0O+Zqk4SNdrXMWPh13zhWW/BTrSjMBkoFqpgaFr5l5b8f+s6SruH3pAfe4pTw97/S/74JBaJ4L+GXLoWkLLn74Nh/OYIouact4R04B5o1pDynz4T6yXP3HRMy3qT3zOQHLHUHpZ+obiYAAAAASUVORK5CYII="/>
  <p:tag name="POWERPOINTLATEX_PIXELSPEREMHEIGHT#5C6D61746862667B787D5F61" val="59"/>
  <p:tag name="POWERPOINTLATEX_REFCOUNTER#5C6D61746862667B787D5F61" val="3"/>
  <p:tag name="POWERPOINTLATEX_REFCOUNTER#47203D205C73756D5F6D205C667261637B5C7661727068695F6D285C6D61746862667B787D5F5C696E667479297B5C7661727068697D5E2A5F6D285C6D61746862667B787D5F6129207D7B5C4F6D6567615E32202D205C6F6D6567615F6D5E327D" val="3"/>
  <p:tag name="POWERPOINTLATEX_CACHECONTENT#47203D205C73756D5F6D205C667261637B5C7661727068695F6D285C6D61746862667B787D297B5C7661727068697D5E2A5F6D285C6D61746862667B787D5F6129207D7B5C4F6D6567615E32202D205C6F6D6567615F6D5E327D" val="iVBORw0KGgoAAAANSUhEUgAAAdoAAACBCAMAAABQBIsdAAAAM1BMVEX///8AAADw8PDAwMCQkJCAgICgoKDQ0NBwcHAgICAQEBAwMDBgYGBAQEDg4OBQUFCwsLDPmxD0AAASIklEQVR4Ae1di7KjIAytWmt9tv//tZugQIBAAR9be3U6U0VIDgFCElBvt+tQEqjUWeCkCdzb4FYUBpbPzsBYnmdJHIYIpGX/iMiVnSUKA0t9Z2Asz7MkDn0U0qnbsW0jMbBAdwXGcjxL4tCXcVCbvLa9RyjMaAws0kxgLK1fSnx2EaKfK/wo3uk1r4rxY6EEDCytLGAspV9KfBf3+Oq8uik+85KzKV6fyiRhYInlAGMJ/VBi2cVNtHOVp+7zCCTCmUSvKWpIagLzdBoGQl+fJgLTBX/4bCiSnI66CDSRI6ZX0YOyx6ati8Kv9hMxOGwwIQ0YS+LHEmMmQlrlsusibS4s1YxFd7/17wn+cejyRyoGlkoaMJbEjyWOqYbRU6jXaClMQ/Hqn10bGuvJGFjuicBYGr+UWBVtYnWmImXYAvHyVXRBuzodAws5GRhL5XcSh+KZWpk+aba9Pfq2HbshYFhnYGAxJwJjafxOYhkybjzVvBfxJnVZt8WrHKt3V7x81loOBhZaCjCWwE8lPoouuT5NUQSGoEkOdDFMsjA7l6O3E+VgMLksVynAWAI/lfgqYtYFrCq38TGO6oW9QBhedx+nLAwWpPkyARhb/qcSC6OVmkod87i0LpeqvyICh1RKU7j/ZGGg9NV5KjBV8AtPrAjhYxjHe4LXeasKI14BSlMesxMqr0x/B6IPhiw+oQi7rXkYDADywgYm00/4/zR03LsVLREf6xchIlrtyKa1GuMjivIVcmqt9ojEQGGrcwuYSj/fSWVYqg9o2HGE5k1wO8HKsapd9tg/Wjn0QVh9JS9kVjBXyEBdiyIPg8Ri/JvAjFsnu2hpUPZRzAGfqje1Z7BOoztrNh22rew0fcEt5RaUxVoUmRjYehnA2BznSHxQdQwLZ8vgKtv4+BKMc6eub2zaxfAZeBVAi61GQYlJMBEYZFbjn6NlZDjJRUu9y16388M0ckK1YXs5TH5w4PRYF/zETQfaahSZGNhqUWBshnMkNlJpItwH0ZuTYfWGKgNzE7cc8xJt29xg9uZjv7CMI8muRpGLQQIw/gkwI323C0Cff9D51ED4JKbMzRg7gYVRgwL6PlzTzqZUB1rRY9mCFSsJrUaRi0ECMP4JMCN9twtAn39oRWvho635MFpIyd0q4Vx6xHqbTanCu3JAJLgaRS4GpzKYQICx9zdPLIXRCa3b1uEDIg6jzKs6g+16LPAmaiyNNJNxJ1gZn1hxOCNcX2EtQYNXFopcDCw2DYy9vUPiLCkQlm/xw+A5VfdBeJdCvqzKhPzUMm2MhTl6xyDsXHjFersL3h59TAYH5ZWHIheDUxlMOL5pcWOQOOKjCeVjWMp4xk5NdPBgTMgjb/swsvCL9TZHtgy6moCW4HoUuRg0GnKmgZHEnU+BpzhcN9LPuLzP8uXHDhUqtZVvlacvMIw81inkXPqVZ2eqNkTXo8jFwFQHR60y3dn7eyROcgolYy2Czx2L8d2h1nt731QfJz3/wlvIoO3B7RGIiU9F4Gr3cQMUmRgIHH2qgem03c/m+Ao0lEfHeQDAviJPkbdW7gMd14PsCU39EMZVc6/vc3DjXdeWrvb0G+H2gKaEgzXQdbGPKDz1IsmaGEm83YIY3rJKRhFYGPaMAyvbxpdPISkSeY+kDwYNK95S21c0ZDRIHfro6w5uTGP/hE0s0Pjv9lU/i56GsECByY5A0YDvgz7zbEpR71lm0gPtEwpZIvCfjqHu+vrZPR6wDdY6NDDrxr6X0ujVijSOHyhH6tqoQoMMKDTaj4VBvozLEhZvatjf3eI17D6a7qJRn+YzGu6qC+SGyWPuTPOE61r1MD0qoYZRKLCBk1QMEFDBWa1pW6fPU2ABjpvfknEALZZIFg89PmkJ8JbnifupRl4lhqfIhPYN2OXLsgws5cyzprU4al2KkiA6SVD0RqkGNG9Q1aq9wyh0Gf9ZIgaAN5sWoAbpRIQMKDA/wx3u4IIqHlR/RrF58TYv9JUW91S0i8J+g32o5lKMEsGoWyqvFnEtOXKyGPU63hxrcUwpg0gQRUz1EjG85GIyiNOYXICXASyG92Z5pKfqyOoDh9LzVGuDzlE/FANsYapfYNGOuq6o9ls5/CalQQcrxKRuCAiCDsztcvG9mqdbpK8p327mFqQQCtCbn425JAzQEZbJwK4K1MAEZkq1rO51fdfaxh7xZu7Uq3L2Uz12UYBaLTWklaespU+F2sB+9gIadMGvO7g9P5m7CZGKOBYJyEv4p06btXEwhCLGmEvCAAGCpZfZVQHZWMC0tJqnFH1Xz4YLWQTV2VacwTQ/H0pvriAmipb3JRjSDQ5N3aCqgwMAM5u5B1jCk1OpujaaFojQMQw4vCiijLkUDNBdl9lJd1wlQxfYfKsCGXXDA93O5t4K80NZf6rw2pNZwQEjSzYr6E5FC/qSs6FVg0JvXqbjpx2tydm5z23S96CIMuZSMIC3u1RFd1wlPA6YeFiQKrRyAFsHTLDtWmDhLwOORmhQYcs5uZvuDCGhGlR38DmJ9oOM5224R2s8KOKMuQQMYCgZUy2tyo0DJsL3dDYB67KHbsFbpkR6yadqfY/GBpOp0AIvYxokd3SDqg4+G6PGQlz6U3LsA3EeFHHGXAIGaNrFDhC9lC483Thg+DwKPrxND2HyLGOfpq89B+nOh7LV1lEEbeahpBoUnKClj84nNKSPEXVz9v0Ih3uM1Y8CBP7ZmIvHoDwlmFfBRjRCrAywBjxz1x8ByUhMH2ubkgH6nTh0CDiltJNXN6B9SzWonmpH9PbRtCFHeGs/ybicsg+f+1HgSsMyrSlAjjGXgGEJymD8B7o0FSIDDHO5LYvBOYnJrd+aFBlw9Dg0iaTZMJ2gwUy1OKlN9ivbEt8jwb4ywo9CqwzdwxxjDjJ5VI8jjUq01aOFRyXetzud1lxguMfL7McLuVGqMYf8ugS1vqfisGvodTIs4RDppLgatZm4HLvRCX+kvf2Ff9GLH4VuUK2ZXWMuAUPVdmMLz/818E9HJAMMbVa2yzylme0IbWVC5voeyxVomeafzjUp877RGrhhqpr0zib29UwhFGpaU5qZMeZgCS++ozeLq2fWxQWGUx8d1lo07gDX99ad5a7vMVx1mJi5GZuU8KY1/qVqARSqQbVm5oy5WwIGtlouMJjRlbqyitT7TLXABecAcaSu71kI4dLz5IabMZgS/X5Ez6sQAyiU7aQ1M2fMobepdUsQLHuTAYbq2KPR6u29WokKLTdxrI5Rl2wcSvKJ/o98q6nvBaYBFLHGHLZtNFwnIwMMvUxqQNMy5mOj9M76c1BT4khe31vPmqcwxCiQpG1XC59YYw6yR2Fg4XPAcNDuEJdg+RuJ82M1rNdl5DvsgjGvXN5WWMfN4KZEG3NQNAqDywJSXGA40ybuQ2Mppyeq9T3ehEsneJUwJYCmauqMSl7lASsuzqE8DpOTcyV6FfasxDCfQ+hKYCWA67OJ+lg1CTYLc0Rvcd5hfY+t499MhPiIcqhjJVDiI1eBI17B4jyPxwrDMBb038snVmHcGfggQaj1PY/zdRCM32QjFmH+X9VEz8Jxm28Z/j/wX84Zm9ZShxPVtTG+3poqbry+twbKr5VF0VpLa29o2iUM2I+7a8qFk4UhRsw42K/DKwGxbYYVK4r8CC05r+/lBE+9lbpuoARwA4A9aucRAyHeVHc3Zqi5eXB9b8PdjS6Dv5qCPio3ajE90d3NFCFaUv/NRM/EfI5iuADDIMVogm9NZju/FhjjCpCPEYPrSoqXAD6EwwwajN37AoabRaMAJa7b7m6qxUvjp3JiOIoJH8FY8scLN4ohoxyhZY/R+z/VaJGVgWHrWjHY4EeIHJhbXnUk6itbhARwbc0RL+rjA2ZA8KrZnZQRsK8sERJAQ0a+bXbJPqBx5ZtqI0hGZgHP62v2WERCPlk2fPC3JeGJZmwbePB691pgnyJsd+f3FxmUaCb34nFpeHAaXpRQwisRdp9qMQ51gNLPbNAHLDh2aR+oyOS0FNuL4SRUMDQwNHEtNPFzb6mj28OY5uvkk1havAEAXgHg7BFtenwxIH7D8qAdILsybOBtWVwtE6UVnR0stb2XlcJYprqHcQmVhje5Lv1ZFii7ZaIAkIe07eEMZU33+Ee3xxksezDy0MRJSL2kE15cUwwEzSAf0YAH2nwbeT1085IPZ5gHM6oUGsdEllFltswEr180XpQGb4IkureYJyVgCMNWNvOW7G1ahzO0AWx3Dcs9/9Xtcd0uGsuGFQvpH4DnfcC0cTjD7VrSpoRyPGQOsxkv17iUafPHxcXFdIQguYyyQtNyC2MeurnJhzPMBfqxHAbAjlBzPiDYim6D4fbKpb3fL7liAk27uxcIMA9n6BPNynR0e5LldXeCodkoxD5KN1aCC8fO/A9Q9/YCzXocztBkv/IKbdNUEmW73TDHtWg5l1IcuNve4gLLJFxOWmrb88MZbgofHkVJd3tq/q25WcBgYLDBEnxGxtINYCC7wzuLaWShwxlG4orK5hqnEcXe6RrcSxVfvsJqWTSuzB4Ek/Kx6vhwhl4pZdzALRrSRokuDha1bdBGl3Uy4pzKjkXnBrA9tmUPZ+gIZ0UCuj3J4qrgrccreFpFnRaU9+0bZUuiGDLTnv+HM9yyMllbocABYefGTGB2Cyoy1o2yNz5Lq7JlnpgfhpuJlE/lZUHCxgwzceYWy3B74DvDcGy4L0DMtZYlLOojnglV0c9yeZ99blWtcg23uw8XDlW+jRkqusecpK8J4Ht84Uh2lkL1QSeH20WJ2kErftmy720CjaNlewuAWDVlgW/MMCSB7e/BsEjaCqVfvJ08PYfAo5PD9RXsRWoFeZAfPjTf1BmiG7r30E1IsiES2bQbMyRcDjhNcXuqNy6jysMJEq1CK/ZRMxSQmzTeBxUu6zexzeV3Lyy22o3dmqHFaN9LNI5f4S+c4l39nKBs2IywZLgmODzlYNE50YqSg3ko5JOovWptnTP9rPJ0Tpj3ZyBbM0yHuKKEeuWmbrHoM7cdVgAR38LRmldRItoRbAJ9qAwrTgZubkd6r/mpnM0ZrsCaXBTdntxD2zbJbPkCMGxdmmBdLYNWaGwJljN/eKr+1JJa+BM1HOb36W3O0A9lhzswq2QfnKeyCiI+HCFnVUkIxRvtYjWhicWF+6BW9kgfn6vVnC5xnO7feIuCnMdi/6MlHi0WZhkWdKJPa7pkZ5fM11ed+YO+RB4+LELo0Tsk+TrNlgBsBtCxgpkKBDNVuOIj3cRRi18NkcfDWOmgd2SO63+VBMAcNp0aWHNxBtsqDqRwSVXwkzJu6AgmJa7TFRIwP3WGb1Wm8+EKwkzRSvpUeG+kftBThUiYYldSngTAF6P6t2SeRM0jzJR6GE1LDKfyv27rZJCePOk528Y1VYzw4v/Zhmr2GEY1caAmaqzRGyeX6lfAX4LCZUeGz21Y1OQ2EWOrnjWZa3ui+JkXj1slr8skCbwX9ThQE0bGeNWzIkkkP2QmCgI+UaDmWlif/VDwup0mgWlxexoy2ZYyguG++yGNOJv7LcNc8KDRAL85E8TnaFyKLXklpklAfppXPo4Hpau5ueELw2mk4nJD8As+uAQbyVvwnWH9S15Q6yqO0pUrLAEVStIRQbHBAoNL+0gbObYYREeLGHcCtCKFmuhhyNfdOAngbgpx6MAikxRHKy4XrmfiITZbiS1YcEE+PBrxNfk4Rn89Fz7yIw5m1Johqs0kha8LKeREIDYFyQtkEfM1+c2gXIS2lkBTkaWmqaJBzaivyW+N56J3hATQl4YZYdkaC5p6fm4Gko7gfvHYUQJxX5PfEcBFei8J4LpEK21zcJQWE0B/ZXEvxhfdAyQADbqEL8DtXRZ31VcWD+B/sdhNArpB1ViFDT07meu71eIizEhANaj+xK37NXmm3JX09RJQyldrZvdr8l9fCwrwisLM0tANqjQzxKzA953OujZ0RWGWfq4a9MPX5Omw+OrzKwojm4eZavmvycsC3/5/RWFkCzFT7QCPrkz9WRd0ryiMbNqEr8nLIt/9f0VhZPukfE1elvn2f8Y01J7dt4O/8IUkwJiGVxQmJLDz3GNMwysKc57mCyFlTMOTR2FCtf1L95ip9uRRmL/UesG6MlPtrKJ32cQfhHLd3FYCzFR77ijMtuI5MzVmqj13FObMjbEt9p+LwmwrnjNT+8UozLe0xz/jgnFX/fB/fAAAAABJRU5ErkJggg=="/>
  <p:tag name="POWERPOINTLATEX_PIXELSPEREMHEIGHT#47203D205C73756D5F6D205C667261637B5C7661727068695F6D285C6D61746862667B787D297B5C7661727068697D5E2A5F6D285C6D61746862667B787D5F6129207D7B5C4F6D6567615E32202D205C6F6D6567615F6D5E327D" val="59"/>
  <p:tag name="POWERPOINTLATEX_REFCOUNTER#47203D205C73756D5F6D205C667261637B5C7661727068695F6D285C6D61746862667B787D297B5C7661727068697D5E2A5F6D285C6D61746862667B787D5F6129207D7B5C4F6D6567615E32202D205C6F6D6567615F6D5E327D" val="3"/>
  <p:tag name="POWERPOINTLATEX_CACHECONTENT#47285C6D61746862667B787D2C5C6D61746862667B787D5F613B5C4F6D65676129203D205C73756D5F6D205C667261637B5C7661727068695F6D285C6D61746862667B787D297B5C7661727068697D5E2A5F6D285C6D61746862667B787D5F6129207D7B5C4F6D6567615E32202D205C6F6D6567615F6D5E327D" val="iVBORw0KGgoAAAANSUhEUgAAAp8AAACBCAMAAACxdSH4AAAAM1BMVEX///8AAADw8PDAwMCQkJCAgICgoKDQ0NBwcHAgICAQEBAwMDBgYGBAQEDg4OBQUFCwsLDPmxD0AAAXyklEQVR4Ae1di5ajIAyttta+bPv/X7s3IBAgWPDVmVk8e7aKEC4xhiRg5nCox5/iwDFnNH1OpQV1skCI9LdGJnZaC3fjwOOR0VV7P2fUml8lC4RIfmtkYqe1cDcOPO5ZXT1vWwpoJggR6bbIxC5r4W4ceNzbvL76eQJ6ypl+s0GIUGciE2nVwp/FgcstR34U5nPzLsd+bIbPjQpAiMRmIRMp1cKfxYF3c8oH9Lo98yuPNfvm9bFNEQiR2hxkIqFa+KM40N7yjE8N+nnL0IVufE8l+k2Hkn7Kdi0D4eizs0JkrGU9/ckceDRFYZ2umZKzcKCv5g7bgeSza5oJK6IQRNiNui5DJpKohT+OA1nGIUPd3m6ZzhQ16ofmdjrc30/8khJNHKUgRDJlyEQStfDHcWAo9XguarbOHsfz0bzul9t1UusWgxC7L0Qm0qiFP4sDx+ZaCOjZlChQEG9fzW3a6y8HIWIuRiZSqYU/iQOP5lIK515kgR7O9+t1uD2m3P4ZIETQhchEGrXwJ3GgnfRaZKSnJt/hb7tr82qH4/vWvJJu2BwQIrQSZCKBWvjDOHBubsWI+qaZUoYePUztMDxhsbZD+k2YA8LrxVyUIDNt6u9P5sCrydkYEozgmh/QP75IlJVHdUr2NAtEgElfFiAT29fCH8aBxhO1/mgPrSGDyxH8K2e9kg30+eElmAWC0Xenpchcy3q2CQeClcnzYxhOBeHJY+MF5zEHm0MHK82VH1JCqN0bzCcQH6Kb80B4CMxFiMyU19/vcODizZnvq5Kn/N0etKjDgWfKZyBQH0G0r8ng5zwQHLc9D5DZ8nryFQ4cPUf6DOkcBshofnwS7ksAvL2TjF+NDsYDvx/NhakKN4SpzC+BMGC8Xx+Zd6te7M+BK1/RPjd6jeZ492fjKVhDbEn2NxJQI/j3Rtoa2vAevgVCHJeHTKxRC3fjwJnP7tjENuq59pq9JASFG6F9k3yOHs1D1sW82ddARMCpgCMTK9TC/Thw5WHIuxPWs2dUTuER1Q3sQRxkMnaNbMtytfs1EOK4ODKxQi3cjQO9mYSpxzObh5+eUz6BB+aatKnopQS0P8CgldfNsRnJUP0eCIPA+2XIvPJ6McUByMH8g9uYXicX5qQcPDU2tdOSk4D3I8mn9pFumOgTfjf8fEPmeyAMAu+XIfPK68UUByAH8w83bwddcJE8e3JmpSdoEV4m5POgfaQmuXWEScH3QISDUdcMmXi/FkocaJVPDBG9dtMHwuuDqWslOgzvjD08uRc08EreHQmPKUvJ50G/ULwD00T9OinwutoXhIfIXDhkpqT+ZnDAKtDkHh5O5Hk8PVQYUouopxpdPe44994mOX7H1RfOkvJ5OKmuE9P7wUkB72pnEMJ4DgyZeLsWJjigfeKS0Hl7fowaNKHGOia3D89IHWSvJoaWls+DXoryyLr2Tj6/CMLBYWcOGSusp585AMapI443ptu2Jy0lshrjosE9+cMxIdBxRwn/HRXHdyPxMbHzkr8IIh4OShwy8XYtTHHgacxKpvVSdVn5iZrJMt25j8rffHovyUUk+++IViGypACzqBVD5aKMXwTB8LhTh8yV1bMcDuhlGUhbYs5M0MDHO4kmb7fM/uAa9mHEue/OymvqT91JR/LfXedP/QnZV5ElbTOL0QPX7COIxLB4saPGSw+TIN5mSF6Tun4UsKPk8qLmd7b3IrMxXBVRSFoXu+SrPA8zJ5/v3Q03nsP9go8sIMHv66u7NHe+6CSrG4SXKLSqfSQeZDWIndr9BMK0mPotB9Hd7t3ldj7j0+XgcMiCG/XyIweMS+7m5Y9NVAVMtjx6ZBs9TPi8d/FOqNtRQ7bYg9QhO8KVrvGFz/OkJPPi5ZqJ9y+hMkwR/UJoIzQOOfBdQtMgLNapk1IQWD4gI6m/XqMXlyOb6lK8Fw9UrPblwrLptwSsiXrzzWlZ7c9OU/L6iKpqY/ZiZnS4RkZmD+S5IGow7i7CjiRtSvqbLf0rTRyP39BTb5TRx65rzPz2WU6DcG0mzgpBAJ82tzEhcbuGeuDIJnoUb83PPiqS26iwxLsohUAbNOng03EWjZfskUPgr7Rb/jrO/294r9a+pIUdKMDxCdrIli8M0vMc3JY6va4Q+UgejUkQWaMrBPEyu1PBTm6rUF8esqzObaUl2UctkR1Otsx0aiKa0RP/MK42kXazp/jT/dE88J1Q94LDPbgHRlbE1WjCp91R/PDzMdhyhUCRgblrdiQftQlK5B3hw8H/ymcKBGbhz04aNsVxO/IDCEjzWDsYCo3AR6bGZP9rj6euOznF7+veZdlHbSernSi0gBtbdhtmOm11PDPh8EyMrTMzblCn7UzYivRymEMGUjk+BKdqApvN/3SSiKhjfIrmEr88LBZ8JTkFIsdJg1RxB9B2KoNAIHl8V4KhEGsCZI5b/cWw/tbpR872I6La0uyjrqc1zp7dvbkNWArHYve946qBqG+Y6dRuZLLT8NLhtKcx8n97RDSdVFpVAwBeNf/T8w+iMWIFjYBlSRBZThoYbrfroYtpEHjnRmPHvX2WhzEyfesIHt0eZ3It+tNVmeTWr1M1lmcftRiWn7SYZu0SIGy25hEo0Q0zneoJE9wKnvCCUT2bK6bEYAiKnpVK6JVRQ108UVCOfbFDKGXpSIDIctIoupANAlHRcSju7bPMk5CpHHp8amkfsP/hW7EnsEL2UYth8QkWRry4GZZonFehqG+Z6XTUdvYDn8XDQZgyFbCyUulUjS5iwjwj9ZGU5SgBIstJIz+OL4BNsgQekGd+sqEcDhIy8pk86wTd3SHb3OVcI/voJOqCm4AW+M8U9/GN5Q0zndqtdtlP5NPYXgH3bX0nlVbVaFeZb4orTx0nZolLgMhz0hAW4tJiByCdQNpGu1S9anz/1EFCRnl1KEUuP5QbwEzeD9/n86abn+NR+RYYeqSlR09At8x0ChHRh/Ukl40Zk2OCkpVK6Kfx+esTvqkDOyo8g/QzGCnLZhoEhMbw1uGxit30lg/CBqNga+KZeSu7ArIeIdw4WkJCwB54fu8G72a/JIqxL0yTrveUhJGuBonmGzrc8vki0u6ph2SsVDrzc6CJlJwWd5QqD/HdTYOgrSajpWfxhE4axdXjh+IgemfjCgRNengvORMFZFQrFk8yeA0o0C7Q3h6SDS7U7BqrG9JpfKTiTLEaHLPOmf1IJnsWVwdVC6ulnAojQ+8Z/BW4QuNLtH3SIJzudm9J6KQBbT6IoxK48xXJUt6HE7eSYmT0IZX3MhpODmZCoYIC69e03+qX3GfJ1KHgGI8Ry5b2SqjsVjuvx7nEb0nVczMTf29fvna4DWGsv8x5lX3HNAgnle4tiZw06PT8PyJyvN6GK9Li9fjlulFARvNirI3A6YsJAuC8JHow9yHltiPVxV850472Fnl7fOVIham+8JeMDHUEdvscsqDFQ+ecxNNGUHo3offx8yoK/omxtykQ1tKzE33spAF1CYh+jKb5Y4mRkSUlPW1aB3Xmpx995Qzc/ZzsDobM9Q/e+ZuEUpFe12TJ2dytdkKfbolduJlZVLB4Iq9dTICwUukmesFJA9ACEOKwYmR4hnbiCJp0zPz0V6+CivteKt85ViBq30swEyRXytZATHaROlKRy/xOEhlo8glQzezF58Ta7wQI6xS5iV5w0opAiGMTkNHsnphbOmbk+ZZdZgpUD8OcNh4Bc1Egn1M7DQy5+b/kV6rDTTMzibXiylEpsczNO6m9MxMgMp00ApwJQhybgCxyellDlhJSWxv2Hgn1eGjZNlcpUUfLOW2wzbaLNGWBfMJ2sZg3OFEGBYYeLBVs0FMeyUeOJp+z9zDTSVMos0CI45GQkdSwILzYDoXBg54ja3Pa0FbVSOSV/Sl5zWpZ3DkRgB28VqnRzS7XOY7E6NxsmksaRu+yRGyGP5frpKnuskBIwA4xMrI+c5b149CYtr5sXAqSEKdADUGUtyEB4NtiFEWKI0kmCXl6zCRBXQxPEuQQ1+xru9VOdjBn060NRw6QD+o/Upk1wtdP2voy8Rw5BWpIrLgN7QWO8BFoKSxOGjoQFFmQAYtZw9g3FB02qBOOILhW7ze69Reugkr1cjYHSBVlTO9ixlAdANStJ3w/D1tpm+c13JYEckooPLL6guQkmCJkQR5JUP3EEelsoTtVtMFWu1RX/2E5VgPkUGLIC1EP0Xyqm6dSoIZklCFb1kbybElRxlYO2aqhWhX0vsLUUg6viSNQw/E4bIkxq81EYm/Uk+UcoEcaqhyJKjSWZPB9TIEq0JrTJiRDsGMJomk/lNrtM6XYrXYSg0Lg9bqMA0oDZjSBQEjs1/7ORApUgfScNhEZKK3IKkXoOFKfe2RCU+84vefhuxGhrgWlHCD5DCamJ5/1TDwtIZ8fU6BKeExUO1aAUm25jOySwNJUVmnk1kCQZQorlmozJ7kKt2JP/x0pYm1gsr0hn+PC3X0wSjMlnyo+KemyKU5qhRPrv6k24T0AD906uPoGrqu9h3xim5Q6AkY6EOkz3bD+n+CA+qpDZCuxnM1XSfn8kAJVfjLa5120KIjAY+hiI82BF5tXfe8in3qrHd8lJo87Lk08l1qsOUDbokP9qZmIlWWu4NLySVYfjnCyjR8FL5nThrfHORB5e+Xp8w72Qpnau8in+rRkxW85Dfj6S5FESX9SOZ8/E/47GEgBdBxFT2dOm+hZhRuqHuIHkNv77wSMLJayNzQaTi0QOUA7cIQbNAN7869k21E7KOCpFKgC6XltYkKYVPl03sqvyPbxTyAjj8/jVoy2lszjAKky4c2nIKXnC8tqlia28+gjcXU7iWVOG4/gRQPuvAn+PTpHfnp/cd2LiNEEMXWExq0HILigiFnsmQWV6uUsDlCgRgj0QCH4T0jWQ1ActP1C+zuZGzGm26Qy6vLBjR/Wtjf+SjzGL+O8r24pzUpCclZafydcEE+OhEOt50s5AAUa244ktT7L4/1L6PhjClQB3GSbdEZdTuk9WswP7sGZ7IQ25Y1qATWZ+drwDsrOwcEghFzWvtae4gDtEIvYS9O7b1Ah3hhRwbxmfCsVAfTkvBvGDGN+s6k2uEfKzs+oCzo+BXotdEnPDNDWWCkeCDI9BKc+JLjoGpwR4lqLSNbGjANk3Ju/6TwWP8hr8sxP8UFPpUClKd/XwJr2RBuIp7Y0sI5uXw6iEwmoSa53c7J31DKLJIFsaNG2au/eOhdwEH/K7vl1BvTjqFBm0qt70od+uPbIbhvg9CdK7JfsoGTTKVARd4xE/EMbMaMu0fFFDrgUcerAzd3aBEaR0ega/rbfH6EPersZ7wKm1cs1OECZCpu7ykmLfK/QYi3UZaj8/HAjCYc6xmdjLvGrtR3tJXJaUKG0deQ2mIpHcXMfC9In+DjCAAOtyqrDaVahiDrd9PtN0KeVI6vr1Sh/0n9nvMi3gXKH73Rs1eFTzejqkY+JXi8h1/3v30f5sLrDXhv5RMIx/B0Ujy22jiyf4OVoUtiPBdGc6HDlrijqTc6gJ+hPb1EJ7pFvpniAll/AJJGiH8sJF1BIppDu7/T3Enuezb6A7Iyqm3bY468+iYmyR6Az8ocEoZ7pESNkMJoUOPNfjmH2BLpp/hCMByaO2eE1Pbqt7k6kkG6NdQ6Q3ku7FZbdO/QHUp5/qUg+oRNHkwIeh6/05sunmOnUH9aSK4os7Td5xkgnU0g/zOQCzeJlTYvprFOye4c+7PL8dUVyBQPSMz/Zc48jWz6y5JWU6TRZufwGue4MZjmBhS2mU0g3NiM/FKiR1YU9TjbfvcMATXH+z6KHB/kcp3FlfrKMujxPcADpw+WW+T9VPtyvRpbiyBYFE4xpBHfThGDA2h2skN07DB9+QfZR1bSPwv4hRX5tI+nwacBjllHXyw7Jm3w6FzKdfmpScJ+EYRe7LoEJ4hn1T47jKKBgo4nLQT79qFuC4rLi3TuM4OZnH1VNmYhFpISCZEbdMO+40FYu4un35BoLSmndbY9ZMwWRRDGWOooMjy/N+2XCcpDPMFqYorqkfPcOQ7AF2UfRtDfTS0gmcZ3KqHuMn0KCQlAsZDoNaiy4pMhS8UM/Fc0ok+hyU0gTEUA1s/4kzdVu7t7hiLwk++jhXjr5yRl12yj6mcvGONNpbsuMenDdi9+b9rqewqX1MkkB0JcJQS8ucpcxrjWq7N6hBV2QfXTO35GVMuo+hN1/Fs/USZzpdKp24T0sa5VHljq2n6Wwv6g6VJS4MkDrbYGWhvs+O4Ac9ZtTsHuHDlR2CtS2ePJznfCzdq54CplOOd1l57HrnEHvXW4QJKnmp5DWW8iThDa4Act4X3OCj2FJ9lFOZ+tzIdPpel3CVY32BHykDn+/1OJJ00S0Q9aK0Q10u6+07N6hz6X52Ud9OtteSZlOV+uRIkvFz/yIz59XQ6A/qZFm7VA+22vwVx/XwyBT2r3DEIbElbDO969NbGUDJOS6+ztfMjpBjEe0FzOaSlVCMbR1ghvtXf2ZX3t72clZGHZ7sXEsIr5uh8vg/qetIZ6lxvWR3JlgV8Ei7mWmkG7v5V5cGlcvvZa0hc81WbdDR7eeZXOgfFMI/d1yHMXxqClIFEcStJlKCOPsCCOe71XWN4cgMKDw0cjclLpuh1MMqPdkDiDwWPS5UX8hUaKj2GSVAehSiiNJAk+vgg15PIZx+0rRTrJUt2cmh64OAbHyuW6HrpN6lsuBksjS8d0NcKXGo2i3zEc4FEKQ9nVRsbG9XQi6eK1E6t98IRvcY9HOlTsMOqqXnzlArvsLG7k/HC4FIMmLPkpt1g9gSFFavWXrkntk1OqjMZky71ZkbcXyk2PiBYMpPOJYucNyiP99C/rcaO4RC9MidpIk2oncUmKzLX1UZg9bYf7JQzJ3idxr1ONrdzgf6v/akiJLcw/ntKzEPSjQmCZs3VF9KgPAgJUcm0IYLQ8/PLktPf6VwbU7LMRXq6vPjcwTL/4NNm0sZyd2YUTTNsmI/23MRD/9lJESwT3zEMDATd9uZctlAnK9NcUBL/O5se1yf7PFZgqBd0/Y1okpNjULe03VhY56pV600Bzhu3mfnubmd+Jeasn/yoHcFNIp/pTpzyt7wc7eAgW/k+qrlv+HHICL5O84wc6hUO2txZaWz+gX3m/pPvS1EFU6P54Dfk4XymXNjcRV4XtfMQw81HSJowir9lyJ/VoOINzFv29OpJBeZXhnE1UlagPziNqvfsO6ytgqkdU5UJJCepXOOxaienInjN9YpadK5A9wYFxQz0ohvcpwO2Z/3pkZsek+8FWQVyJf4EBBCul10LFk//hT1db+xHbPdehXKn+KAwUppNcZ99usSyHn0wP/NFUsqPGVpHW6qlT+AAfyU0ivM1isVr0oAvq+YnshNnGZC+42rdNTpfIXOGAXf9xCZCKF9EqjpQ6vtP+A/HXa0npVJTx+sFJPlcwf4AB9z6QOt54pFK04UNpZSIf6nkl95YQLlnqo785KVvtTd9JLTUgo6y8frIimkvrhHKD0S+oQ9Oc2UkF/pqAxZoX6ZMVcEKvO9+4Gzfoc7pdOZdJ6I332pbmzVdEfztEK77dzoD+anfkYyfPIl1JbfPPSQZ1e6d3AjuXnSUnmhUWifvvoK/5fzAGKx8K+GD9mxsSvvxtF0S8eVIX+ZzhAe5iwuW8MNsEO0H5Tlc8/84R/90BoX8rVhEgRixqtYv6Xgn73ACv6384BSOWoPhEeHd0i/peCfvv4Kv7fzQEnlVZr4nOTbWIJv5tTFf03OGClEhP9uPx54alvvoGp9lk5YDhgpdJN9LqoLjEZFn3jt66baK47qbQTPVaZECOd/+eBvvE4/1qfdd1kfKJWKhFnGvfc6ZNVcj/9NbHZazx13cRw2kqlMz8HSnBCHKrHtzhQ100M5wXzk/5i6/NeN4gaFn3ht66bGKbfzKfNvVk8wt9Gvw23Kp6GQ9/4resmhutPu1OpdxN6z/eQmJr1d1cOCI6rM8F2RVI7qxyIOSA4rnXdJGZTLfkSBwTHta6bfOlZ1G5jDgiOa103idlUS77DAcH8rOsm33kUtVeBA4L5WddNBD7Vou9wQDA/67rJdx5F7VXggGB+1nUTgU+16DscqOsm3+F77TWPA3XdJI9Ps2r9A7tTjbXZOAXhAAAAAElFTkSuQmCC"/>
  <p:tag name="POWERPOINTLATEX_PIXELSPEREMHEIGHT#47285C6D61746862667B787D2C5C6D61746862667B787D5F613B5C4F6D65676129203D205C73756D5F6D205C667261637B5C7661727068695F6D285C6D61746862667B787D297B5C7661727068697D5E2A5F6D285C6D61746862667B787D5F6129207D7B5C4F6D6567615E32202D205C6F6D6567615F6D5E327D" val="59"/>
  <p:tag name="POWERPOINTLATEX_REFCOUNTER#47285C6D61746862667B787D2C5C6D61746862667B787D5F613B5C4F6D65676129203D205C73756D5F6D205C667261637B5C7661727068695F6D285C6D61746862667B787D297B5C7661727068697D5E2A5F6D285C6D61746862667B787D5F6129207D7B5C4F6D6567615E32202D205C6F6D6567615F6D5E327D" val="3"/>
  <p:tag name="POWERPOINTLATEX_CACHECONTENT#5C6F6D6567615F61" val="iVBORw0KGgoAAAANSUhEUgAAADAAAAAeCAMAAABdem3zAAAAM1BMVEX///8AAACgoKCAgIDw8PBwcHBQUFDQ0NBAQEAQEBAwMDDAwMAgICBgYGDg4OCwsLCQkJDPM7FsAAABb0lEQVQ4EY1TibKDIAwkgCKX9P+/9m1ATOxg5zEdzbVLNo3G8LGuvx4Pv+3hEVBOoAXgIIqq5mEe6eEOh3DyIo6QXSa2d0CpS6L97YYc/RLg3wB1obgz7PRCdEr8tGIbV5Qjpt3FNocmdWttVZGepEl1RpEW1ZElTaozAvC6iY2aZIK+TcL5ENscesLbpjJi2gdAdeTjevec2qNTL6FOmOY+U6pTGhLJiM8o03MxuS1aGz/ozInOSvHW4NMt2ad+cSilz7DRJcJXqvgNdSiaF8Ac6rG+HDuJdm6vFSreinPPYke8syDZdeDLopLw4KkUdnpkbnAm4s5x6rUGIaKI63iKSPeT7pECfc1nSEBRYNroBmVm+ukgiY4v9bCmLBPyTYiSrL/kRnMOUwJYfh33JWFKe8UAcF3YJVi1O2sMpjAAoUt4+UQ0tgypPEsg703QJU87U0LftuCPbeaz3vgvRIlHwTIEvBn7jxPyqAus5g/nVQjEu41ApQAAAABJRU5ErkJggg=="/>
  <p:tag name="POWERPOINTLATEX_PIXELSPEREMHEIGHT#5C6F6D6567615F61" val="59"/>
  <p:tag name="POWERPOINTLATEX_REFCOUNTER#5C6F6D6567615F61" val="3"/>
  <p:tag name="POWERPOINTLATEX_CACHECONTENT#43286B29" val="iVBORw0KGgoAAAANSUhEUgAAAGEAAAAzCAMAAACwnpZtAAAAM1BMVEX///8AAADw8PDAwMCQkJCAgICgoKDQ0NBwcHAgICAQEBAwMDBgYGBAQEDg4OCwsLBQUFBw4kylAAADwklEQVRYCaVYWbalIAwEFAfEYf+r7QqoJBC8fbr9eA+hyFQhxGvMPzzDzz3zT8QnIMbPZSy6bfoF+VqP29dqXjvClwo3jN6PbyRchY2b4xrcMJx+5DNpPHdVzMtq8xN8lrTJmCyBx3i+sY0GM9mznTRm2K0NcSIZ87iu9D9a4cNphb3O+xisvRRhVzia2Rny1yLPRZi7WMuBLrQkYJfQess9wl5r8PDYi8m4TdDJp6J9+Xmn4QMP3DvvpffGwZStQjrihNMw2MYuAyrCK5UPXAg8J+YNCvhEwsIFYciu0DfqNGD/wkMyw9VWgXHQwGgYZMiywZdOAxYPW5xw8GBtPABoFzKjXbJU/rdHAzBbCQA4UCgEZuE0wKOKKCC6NGBttE/mURYp1gEj8mHSKO3TkLTnGNPBLBGD3PJ4TsPFHXowfRqAWO+TQjGSB+HZbjw/DSqlHzQYc+XsHvoumIWdBuDa48ZpmK49ssyDmQg/GUsuMEGv/fXghsvpQsOwxnMYgzAiG0UsKDkiBdHbpRH90jBuMP9cZRGEbJQs1DaR9K3oe2ZXSoZ5aEj3nsObLCuJ4Lr2dDXUuwn40JAvVmJUpgztOShIpWR35RtT7yboTcOYeUT1jLIykN+k969ogLnSPtKQaZi6ibKDOzrPKaVow9cDU1oNiYaP3gN5mjQ81eNLATnbaCAajl0vOEnYo0HyX/SIOqdpAA3BennKynaMfmlY+V5NA2i4rmDXhQO5CtJA11jHh1lET9OQT8OJ26UJYNZDGhDKnoYokljJJaIhSXpPNrefxpRLdCr1m3zmdRXo1tC3KOFu0mWkOhDhhBrGrWraWl+L6YhTSou6BU176FBrUWyyvK1LmQaKBkbpMNdnL4uGE8oNNzWtR1NbXxqoJ8khvaTfQFA7SH1X03gujYLnOiGT8/PSQKcx5aOrqMN8ui+oWZKV5dh3WcFI5AO/5T9FiV4R6SSgDtJ7ac3wYi9sOx80YpBMsgMuNKAzIh8c3UL8ue9pWqKEunJXP0WuTeKFp4UG8g9Uuk1aUHoNknLQZ0B6QhTliKmo+qUjsHvlXNd9rRXABuHUfHrvkx9MKh/WPd8hTJmHhrrS83ExX2O1b/3YwPrWDxRfUntvDpBj3nvLlf6b9v3QR4vvhz5MrGjfQALAX6pvIL70Mda+43pw0bf3QM289i3agPKE8i3aQcrp6ntaLoo37XtaAHov8jeBHsr0fhPobygr1e8aZUGM+r9rCJj+8v+/zehy2WxsbhO2mIb/+fsSKmktsXlnFesPYWMUReuHzAIAAAAASUVORK5CYII="/>
  <p:tag name="POWERPOINTLATEX_PIXELSPEREMHEIGHT#43286B29" val="59"/>
  <p:tag name="POWERPOINTLATEX_REFCOUNTER#43286B29" val="3"/>
  <p:tag name="POWERPOINTLATEX_CACHECONTENT#5B5C6E61626C615E32202B206B5F5C6D755E3220285C766172657073696C6F6E5F63285C6D61746862667B787D29202B205C667261637B5C67616D6D615F5C626F747D7B6B5F5C6D75202D206B5F61202B695C67616D6D615F5C626F747D5C667261637B445F30285C6D61746862667B787D2C64297D7B312B5C73756D5F5C6E75205C47616D6D615F5C6E75207C5C5073695F5C6E757C5E327D295D5C5073695F5C6D75285C6D61746862667B787D29203D2030" val="iVBORw0KGgoAAAANSUhEUgAABOAAAAB4CAMAAABsH31/AAAAM1BMVEX///8AAADQ0NDAwMDw8PBAQEAwMDBgYGCAgIDg4OCgoKAgICBQUFAQEBCwsLCQkJBwcHBneoK/AAAgAElEQVR4Ae1d68KyIAyu1LTsdP9X+z0DOQ8Fxep7wx+FHMaY8DjGwMOhXlUCVQIZEmgy8qZmPaVmrPmqBKoEqgR2lEDflyfenq/liVaKVQJVAlUCmRLoz5kFkrJf7hXhkgRVM1UJVAnsKIH+3Bak3jbNY3gSwVNFuIJyraSqBH5WAs0xuO7d85Imj9e9oLXsJBm5i6qvx0caCzVXlUCVQJVAVAKnYXidCVr6Ybpud9y9UjSzx1GoW1HaeQntMPSo+iZL3e6JIJtXSc1dJVAl8GsSIC1uwhXR9Ot4PJ6XdbP2XtwA1x0VZl7u3a89htreKoEqgT0kcAXAObpYezselzWo/ljcRQQanALW4VgXGvZ42JVmlcCvSaAHwClcmdqOWeuSetYci+tYMMNJExy4aO/3lGnyrz2r2t4qgSqBTAlgRqpxZSp6AeYtaFBd+XWApz1Vfh2HzHbU7FUCVQJVAr4ECMxsE5xIh1Y3+hmd+2Yh3cmceIOZsZkqX45VhUuUW81WJVAlEJVAYIKjnBQ566nRH19RimsTLBMcSJyXdMi11dRyVQJVAr8jAcYEdziQWjeHYG1gttsuMNsEB2rPRTPg9iorhSqBKoE/LgHGBIcWA+DmFhGugdluu5QcExy2MxyP1Rduu1QrhSqBn5YAa4ITAHeckcvtWH6XvWOCQ92jZZGbYaUmVQlUCVQJxCTAmuAWAc5eDoCy1ehLKl3ebaxuN941wR0Ot1kd0i1b76oEqgR8CVyeXXdzvCEevzcpYk1wSwCHzQ+2ly92IKhL+naouxRXj/badzdQ80xwh8NwnNMh/YdZ76sEqgRsCbQvOQytXUnt+HvOpbwJTmzCt6Xlhj3s2QBw7XAfn8313GNRwfNW8VDU5aDeVQlUCcxJ4CT2mBPGmV1Jw+/5lkZMcA8STFx8t2CNoRXi1C8IgNO5SXhb4ClIY143+CY4UumMW1ycl5pSJVAlEEjgQidXDDiADANTLRf+ogIXMcFBRdNiCWR3OHRh4gkCNRu8zseko+JQaFqsuNx9ExxNk3/vhcMIu0ZVCeRL4KyPBHrclT3pBxW4Q8QER5POmXVSDv2E0jcV6tO2IQDf9JZX2uDvPUauFi9Lva0SqBJgJGAfVnFSR/OMv7fEAF+MAFdIXKSNOcsvrgxZ3Yq0PllqOCYdhUnTWr3LH6X9DWOMnuiyUe+qBKoEOAm0zpnYjfQovXoqy/kHLEBzJrg43MM6xk0eoYThOtE+r9ltXuqJYJXHYFpggqOJsK/TqZL1v0qgSmBGAoMZWJSrE1BmLaeKouwgniH6PyZFTHC0wKwsk00PLa972isGWELgAE4uNNwxV51R/oyUCFwNEIYmOADczDqHoVNDVQJVAq4EvMnogwZzo0a0ysoOYpX4R/4jJjhAmgKp1/F2OrTX+6gnkxAVD3D4WAzK4ZrbxWoEh7qNhhZ4wSFfBTgjrBqqEsiQgD/5JE2h99WOXwA43gQHAFOnIb2mZYPT3XjTRAGOEkzRhefRAg2NUSDwgkPpCnALIqzJVQJpEuiawyU4/+wHAC5igiO9TsJ9o5dDBz1njWtwdAQIXf6rgn0INDs2GRkTXAU4Vm41skogWwKv5yH0EfkBgONNcAR7k/uG2VSPSD1JjU1RIXea3Fo5Z54EoahZx2BMcBXgZqRXk6oEMiQAdPPMcij8AwDHm+BMLI5906sJlmktsooKmVFRXNZ0NvoU4CNilGbOBAeAMza6KJma8A4JXGEuwAdz7ZWmnap9X007NeAryT66YInhJwCONcGRIW2CNXtBdFRaHZ6gzuA9TXIQEQsNCfsYUItZy+ZMcAA4f93Hq67evkcCp3MP7f2EF45Z9d6n5vfVtA//30q16YIlhl8AONYE1wL1FPLA+1afGmKb/I0TifNEBR7KhQazfODksG4MjCJSmeCc1Z9ILRaNGnyHBNr71AnwlPZFuPfV9A65fVEdzVlvEzdcKTXGxPy1EGeCI2c2rX9hxmkDnDaZ8boVvEQIoORCgwNVnOAAcGa0TCY4d6Unpidy1GrcfhLo1bOExWLfLwG9r6b9pPWVlBvLYUEz+PcBzhjbdKPpo88a38jMbwOcDoeniYAAzi+Qeps0xOnMmrYbAJDqLMoE52wmQaQaWW7JerdaAtPRpHm2tOOg3mxK0V5d/0LBhJp0n1kgxSQnFdUraQyB/zeqsZQJ3Yq/D3ChCe4C2OlN948BHKauWkwqANVPmcxAxFtoGLrBUJUlsFtC9zjUI2bFN6PTCWcUnUFVUuo/6MbTGcSl6Bs6SU0I2DHly4YgaLqSmFI1w+agVoOYDcMqV4n/hJr6ZdtHjJOkou3ZuC7FCP2H8Q23XPfnAS40wT0xVbS1phjAoScGY6Qzmh/58NqKoJi1+j0TtasV2h6ISOHWeQwcihbqW2E3JoZxFaJvyHzZqMJD6nBlAapSr9EoPBL1EjNNLBdarqnXp89k15pY9OJsU8+u5UsLDP7oIz71+PtSpjezhe5qw9nlCY2uU7MRQT0GcFhGtXEQ6g+dV9mrIy4baYbrES/JCcXBoQzyvVqW7XsgIgGc64u45zcZgm5Mwx5cbpapR+DbRlUXvpg8jpnbBzbryQs9hhspTJnFqLbBYYx2J6ISSzX1xnqyWIGXIbno6S8i3E3pErZU/jLAnYZhEKhzQ0BcpEUd6dsI9hUFOOMATNlJ9xHXVFzd4l8KVpwO7+v+mNPSaGnO2Lo6ENidXAv2rl/VYrtxcYD7ulFlAdzksmg9qzCopqaqT6CP+E9RJeX9Q1ejy9HYHQpsTa+kU7gcOuomo+iVs1cpOv/pP+vf85cBTqpYspdNv+fb09exDp6dzJjR3O+iajoxgGu748i8RPA9hm7ENjlcIqgUBdGLMAYCfgp2L64bMwCnmyYDeRO07xtVFsCRgWLp8tAMRXzIW/lE2mHoYcdQ7kgBFbamhzNtCMrMRWQVvaX4qc/V9nVpD1Zx/8sAl/gIMCXRZn+8U02pFV+2d+efE6nTNIfFbeNpj3t/2Z7pxnYLJwZJu+2ESREIPQzeiDcC4ULfMKou12F4mheHBXBq18kMyPloBjOE95C4ZqfGYXrgT1F1Ua6m9r7aAJdX9KJOwNXs/O+BlzV0TVsqwDnHhrj25T7xTCQjThbgTHIQOheaDQWEpwimGzMAJzLThIpxlIxRnuK/YFQ1WFQYYB4dFTDbACdUuFHYJ9ifm/8A7H0tC21PScZrwyCvW4CtqV+PrplF7fO+Xcb+07uRfTVUgDsclGsbvNzc922TPVmRU9HkHnLZ2aeU7H5q2CumYgBHRsa8ySlR/PyoeuHTZsTJBes10rxgA5xU4eJmgM5T4ODH7QuMiK+9rCVTnwRbU7PiEUyEc4u2d9ca7PP3v91f+KWhCnAEAqqXw+pmTHB4wp2ZvKY9b7f4YpnX7uIPu3FRgPv8qMIytXpkKugAnFDhoquijQdn7chaqoMH+Uo77jT8Dq6mxNeU3eE0vfy+mtj5UptqOPlM6Oo9yomL3UfYZ1qbVSv8NyarS+eJI3f8nlgtOcpMiD7RrKsTgm5cFOCyB2TAzuqGyYKY52mLGZ6jwB0H4OZVOE+Ba8/2mc4zrEWF6JWJ7orga8qfMuj68osmTh9Sm6o5+VCgt5brHsYccexMOGYs+BDH76sWJ/mKtveBlps5A2NOM5hrRTh/nMu9Li3oxqbDYpVv0BuUhB+MmaI2SIpaxzUnu40qXcNSYLTndFguosmoC3BzKpynwLVnrQ0u1GuEOJ8xZoKL1JRv9NXVryiaZgBObarm5EOBUU3DUD95gzHXcof+EO+7V4tDcm7Da7wHnoJ5NvSTJeMEnpkVgIRSuVn8bmw6bDvA6dlMwhHWACc+yLPcH3YbVamNxEkKFpeweNFk1AW4ORXOU+AUvj2inh2KLyNEFcP+R01wfE0rlu1VtWuKpi3hJzZVMfKp/zZQTj7FyXfWS54Geq5jsZjlBXHW7iYWhXiQ8eGIZ16d4ndju8PSqVHabGgBHJ0GtTjIsessvkQYZddnJ5oxKQGvavupgW0Y5DyAi6twngLXT4sU3mYTjhFbiFz6FMeeAIi0SE2u4+UM3TBpTVHAb3z1RVeR2FSd/0MBdqf9h3j5r6rN8GNN2pJpGs954ZrUYiG/Gzsd1j5LygI4mI5S+v5+oyqx9UBYQjR9Ae/wjvEALq7CuQqceXzLLypHiLr6IBAxwcVqcrfOBNTmIlYVTdpGk9jUOebekXbNmz29g6X/pI7knUhtdK2ObSm7j4rNuTHS68ZOhyWEUPNSN5iyXLLfqEpsMpYYHO9OuNVimcEHuJgK56679UexVRc/56jrmmbLrVZH+wHeBBetyZlv+7Tm792i04FRdHqM1NEoJC5HZUvaCJ3Y1Hn23pDqtOwN9f2dKhL3kmc2ONgJn1k+PbvXjd0Oax0mZQAOSl+SRWO/UZXYOqwqOC9ubD0FXPsAF1PhbLO0zIN2i2uxeleIsey2Ce5663o5Bp39sXZR7vgapLfXGxnNz6+ZIewVFTuwZVOkWVmG8etYmSE+u34+nJKHL1lj/xMJ9AnmqNymhGcZ5VJIzu91Y7fD0lCYKCE0KXNkgnNGAl/XjqOKrzCIBfdK/xRpaCpaEwAcr8I5Chxhur6WtVcttIAlO8KY4JqxfzRPcSp6vCbvQUlKFwsPrUMM7WoQ9oomApz3AD2a021aU/myNfb/kIBtxy7F8ft8crxu7HbYLQC346hKlHIiwPEqnKPAJVaosrlCVLH+vzbBPc/Qvh7jwsINd4T0cLz3V+p/7UOqp34d8j4sSqfyW3vv0AnO6qAvTQJYa61B62g3kNZUt0y9qxJ4nwS8bux22C0At+OoSpQObFyBBncKNTjaghdMuh0FLrE+nc0Voo72AsoEJxYV6IBUh1kvM2meQXpvn9t2ukV3kTFFsRUMl1JGz2bDh1VviqKe1lSLaA1WCbxXAm43djvsFoArPaos07iyidv/jAkKI9jBBJqiNgzAcSrcFgUO+3YTHiHeLOIsOLloCh1qYd7vNQY1XNMdjx05COZoBUbBem+8gWzGwxrtVBlOampYrMZUCbxLAm43djssQcI0W0ZoGiV0kF7CtFzntxqyYVQ5xilw4F/MwZHI4gzsKMAJFc4xpW5S4NIAbjLBPeXqOo4LjNvQhARDAAw/1G6J2g6GRZFK0pCHd2Kiy5pEmFeUTVWE3f4SJNeIKoFPS8Dtxm6HtbDMoIWFenO8Fx5Vba/8NPh/Zn+7YVnyGQU4qcLZoL1JgUsDOGmCcz6iNidOALy/spOiJxJJpihFkzsjvb/oU+V0H1z4ynUQ50e4/cVPrfdVAh+XgNuN3Q5LatNkaEZoUocwMJY7/q6jKlFmhmVZIA5w+Nyjbh7l3ehl7Qoxwq0wwRmn3kguHY05rA9wqafuMkWJrFxouEOrjhjvYKDQ1ccCCVliRWt8lcA7JOB2Y6/DwhFumroZBMDITHBa3nNUJYrFsCwLxAFOzteMCjc6U9vl6p7mTAoKAYuci1OQ8O64XzpG74zUxshzuGGfxoUMkZEyUzRTVKTIhQbh/cwScHvGlGVFU1niNbJK4D0ScLuxB3AYq9NuVI0WGC4pJriio2qdJDTLU/EZgKNFTKWhkgK3ABkePySS2cvLT7eY/eM7aszSCJOXojh59uNrHGlzhVoN5ctyRUVOybfjDG1TcHuGTFnT1FnR1ERLTa7CKCEBuw8j7HZjD+Bo4MsJDGqWas2cw5VFuuSossjmBDXLU6EZgHNVuFwF7rBCrcFE/3a7H8e5HQh2Yxl5tq8RR7ED4O7ziiBTdKJMNlb1gO3KZNjtGaqIo5smKauikvoTlYCRfDRLTciQgJGnCLnd2AM4UjTkpxhQgQA4Msuxa24e2aKjyqOdeIuWOVNNAjhmJ4OgZqtwuQpcwI4vxCADIoQJ7vCAw61vWuNycxpcSx+bPJD3DF9Cx8YfxYFOxIo+T7dnaHJOIKWpToF6UyXwXgm43TjosFDYhH6AcSDQAiMyYpN22d5zVLk1Re/QMmfuRsfYxQDOVuGyFTifg0CIfgaxsilXauRiapjBjwmWQtO38wVFNe1po1dktcJdftKFnEBCU5389aZK4M0ScLtx2GExCGghVQJci7skfIutooLS9lGVKCGpsZnMUqML9qLKDEaF26zApbiJQDOWqzc4sSVhTRo8+qreK03zo9b5RWWLydZ4fJDxkd3HwO6dUCX1f9hfdFINVAl8gwTm/OAEf8P9iM+BCYC7jseRWxLk2lF4VK3wg6Pj7GzOAHBY/o0AnFHhNitwKQBnFDeoxGLK3y68OLz5dquPIrWbyIe9oiqTcBCBpo2LXRaPFFPFxb8rYSep3lQJfIME3G7MddgLDi8nY839fjxf7RMkZ9l36eqsa0cV2f7mLkYNog0KtrlQLpjEAE6pcNsVuBSAkyY4kgpCQqZLLr/ui+gwn909gtorOj0LeImQai4XGrht9bFX1FRe/HH9xU6v4SqBD0vA7caRDnuiTVbjdD6iz/BlUKjXWnhSelTl70Wlr4tY+uZ0wG8M4JQKt12BSwA4wPWEyOBK+mncLFZ9CdO9d3jB3EfE8bHr2zCc6ZAScXlFZSScm6XeJk0G4UoFeORgb6I5/UX6i5up3lUJfEwCXjeOdlgAnLMkaTE8qoVAKEEG4XYcVVbds0HMUS0HCmA0jegowEkVroAClwBw2gRH/m1Crm3UHW1qIiyKdmOfzvoJjlsyM1x87JqgrTmr7bVeUUEG+xjU88R7AHir0FBXAs5C1NOpU8Blyk+t91UCn5aA142jHTYOcJgJToMLgGKGyY6jKlVm+GqOBRvQVAh+owAnVbi7GvaplTD5okLUeY0JDtITitT8lBMFvQd1UUKXNE9m5/1NrhlAQ1NN8YqKEp1ZWRDIbm4Vk9wDVGn6f7mpOmsNfEgCS9Yder9N17LKvq0NJzXX20YGXgjJhLxuHO2wkIAaLx5zBtZ6G092HFUeA/FbYfCbkoEkQp2LA5wc6MtaS7y+KSUqRF3SmOAwjya5tno+qfP4AW/GiI9k64fcDuZkuNe09wTdWq+zukXhOTcAYXt1xGUjzXA94s37iebEkQduM7bcVDt3DX9CAhkA500LSnN7Uhs/txLOIOR141iHJSFJj9+ANwNro7Mat9+oCliIRuCks2nSjCmZPD4tDnBChUsY1NHaVEJMiCqdfGj0okhDgNSezbuTN2kS4LhrndBIzz3tK8BHGe7agIf3yjQtP9nmAruoel2rGai+tyARrHqfI9LMO4HFpjq5681HJCCsrJaxxmYCe5mfQ4cXrrzsN5ydrUy4SXlnplTlErrCP+LePfX73qHgdWOmw9IYkhIYYboejK1noqNhzcxVRYo7IJUES4wqpwHzN9BnhEp2gaIkBTADcKTCFVDglm1wmD4aMT6wn3Q0+AZgmTQvsGMwirzWNCjKNtM2CHGN1rPFs7YLyZxu0bRHARBO6O1Mf4k+kLZpHoPV0GjGIgnvra0Iy3sRkefG6HcgV83pJTEuAoNckRVxLi6tIKCK2IRO5x49/gR/Xq6FfjdmOqweDzLgqzgG1sxcVfCx36hSzUz5x4riGUrOcVSIMgNwcJlQdvkU0tE8jBC9vBcHhE5qski5ovLEeqtTivLig+TDw8YhlLbMjqpWpqhKiv6nfYN7uamqApoD4PJAWqWW/n9vbaW5L01PSCNcRnKruRLEMZ3HzSXuxJPkfpi8dpSNSyreI+PDi8rm/luEWqnBiPMNGYTzu3F6h1U1Glgzc1WRtt+oUlWn/RMKPA00zAFcGsHFXPlCtEhG5YktIMvv12mp2KIngilFvTJnS8n0kqzb9Ka2w9BjCBV5g1gMRILvrW24mzWeCEP50ZZanl/YKyGsrEvYQduUgneoR0je4rWKgyJwCRMJ7oYXZg64zDBjy1m4pNOp9NwEUWe0AxahXs0JgDeM87vfjdM7rKrPwJqeq05Ju40qVfWq/28HuLg8m4T3K9aM9NKCJZ6UolZ2BC9cb3Gz0F1ef8EoUN0xJFU85m21we7JSn1Li2BTKWEtUSxgUSmBR7xcbWOtKsz+I6+z1bslDXCBZQuXXJqkYkZM/G7G6c4iZM4cM64JpkzQjfM6LBHSsCbnVpalb7dRZfhfEXoDwL2WNa0445487Yyd7bdsJ5gwuh3byRKKGiIUwiKtG8Hf5TUVQ2DhHc/Xsi72bbXhrcJLfR3fKHXB/siiJBM9BFyz0iz7hOquToitMcoOFClp4ZKXIyDmpXu3hhDYUNNqPIZgfhB042yAA6xNI0HOrWxdfa9R5bU27/YNAJfHkJs7aoJDNvNY3TLWHYprQ0RrLfonFLWowG3lzqj7To4VN3hPv8kER8y9r7bLeE96GySJ7NIML7l6xL6pkmgwmQiPEpSkl+k+DBE7KgS4w0NBgZ3PDsd74WqAs54yAM5FXK4bZwMcYG16uB1B6UXBKbUr3h671Sa8y6gy5GXoywFOviaIVTNX1U3ol9/qZu36pNdVJLWs8TIsvYw1TxkBs38jo9DqrNtry1NPVzPqFsQwvd+utDUy8YElcklqZqjhuHXjTm9/CVK8CAbgDuPC1CUOCKsB7vC4qUkBWuhPsMNunA1wMExKgEMA+Pl0mpgwIG2xhezYqYXCXw5wBtb0XNU0vL1bSpmJtkNwCRDzhFM/OgMkoahF5lJiQ4dFTwY5I0mQqVjE9tqyB0MJ3i/isRF8OM8vTjqVS6EWLppAG3n0Q7w6lcIB3MvXoFTm6d8COKwCDdaJ/Q7ANUiaZ9QiZKpAA70pMtONU6WlyeKYEVp/xmlGtCDrOeR/w6jSnE6BLwc4DWuBSZP4fywb6dv+fu5w0oH3rFOKGlHdlnwKTNaM0NuMYoKn7bVlD4YMWSxk3QHgxKfjlN97vPpbIq5yANfkABwdUKTNKTbA0cG0XT7AYcDY00dqIdONc58pqPbjEZ8FgBqHTd7OrAg1JAxII2qGHZNYLPTdAAd5TjP+0KRJIngt91CYBthTzJOKSjFv/Gxi5FlZ5pJIjpLRBWrLHQwF2d8B4DAYccntPAU45QCudc6DCCtxFC/sFDcr9RbAEeFgscCj5RCa0qCxe9jMdePcZyqGIbZ7iEpaZy+jiPr4qPIkM7fZPsj6gYg5k6Zgp1/fQ5OLnszO1pIi2G4Uy+GmQG25gyGHvYW8ewCcPEvbsSEtcDGXzAHcIQfg6EBpPSGxAA5AtbiHhgE4e9+55JvtxrnP1JiMIsL49KgK2Oqkd6Lt/h/k+VzErElTsNUvmuGi3CcWveyDb9hMq/tzlMVyCQVqyx0M5Zins2N8fSRGPZ3LhC1bsUrCeBbgzsrgH+anGBeX4Jmrlz3d4GIXdwkR6dBHJejGZPXDQgTlTr+0ySha5MOjKuBLulyn9p6g+M4RsyZNWXe/pL/HWUwqmv41m3hFbMp2oxhLNhJZoLbcwRDhZE30LgBHnjPSZL6GJa8MC3ALpxh5uESdfaJqAI549BdDvap9pERyO/o7UcNuTI3HFRCbi5CW8LkccHdIGZAhO/NE16fS9k1c36nBLZg0Zas9S0OOKJKKzr+Fc6pz8tpGseut6/d9AiVqSxkMl77rPalenl13c9Z4nO3CjlBiN/sAnDyffmElIMaSF88CnJfHv/UAjnSNKQtCE1tEdzJD+8XNvUcIi5tj0GuDCDnwF2mbWhCSlnAnKrzxnn+YgWICdvhsfzx2yaT5PzffGMWasX80T7VJep82lahND784i9fx2twc74SWFgFxWbO1NmcXkqxrJ4AjM0ECfsTba1K+CeDa83rLtGkRF1o0wXGFalxUAn9Zntoo9qTDPR/j4lJZVEopCSVqWwa4Bw0sDHWzQfGkzrCyDoGf+35GpC17AVzilq0IV3b0NwGcwrdHymTRbsRi+LmTPXqx4j+aYdmk+f82XBnFerKw0EArM1WKCKREbYsA14qNifb6HTmb3QacewecU+1bocDts8hAoiJcStiyFZGqFf1FANdPRz0eVrxJrBbV4O4SSDFp7s7EThUoo5jANzHO8qwheWwVqW0R4OSAwsqctridj69Jm8MntSfbzJpht5cGd5BfHimg6RQAONo9NpmmEJreB7AtKMHFH7ljg5M9ijKfteNwvGhN+aAEkkyaH+RvS9WTUewpV8haeOuYed0WunzZIrUtApw8kADKmrIg25sNT2q7m33+BM9tGLsfwNHHNEv46xQAOAvLDMBZqBeKRcXYANdjn4G8zvo5qHz1/7sk8PdNcIsfDyv0QKQJbmNtSwAnTT5Qu9UWodax2DTSX3UVEzsCXOKWraUHUQDgoGYrz0gDcHhyynckzoIFcHRKp77iJWrKN0jgL5s0hVHMzCZ2FneR2pYA7iVmplg1VRsnB3fqJzdUWsupotHW94XiQtgR4Apt2SoAcDhLUq00AaKmKSqe3KIbHCwcysBJIKmvRQfhuMBrSpXAJgmQUezSrdondJocmNg/hS0ucytre7pVwKHCuXgLD0apcunzJqMPGoXBBvRlLy8qhUEbc69axaUtH6H0rHoUFpUSAIfp6HTsIJorIWuu4aZ2A3AmroaqBD4oAdhb7uZ06SxGpr0n+j3tBlgYWFcbDa7Zi2Mba6hab/PRltxYe70AMZXeCnCruHQ4F1u2fLacHAk3JQCO1tIlHxC7BDh56tpS/RXgliRU098sAZhWbvhQyfhS2k56/Ss0uJW1rdGNMCKjWNE17gmwos1bAe6whktX2gCnrQqc0DHVPNGlHr8LcAkvIukErQCOZpxqxSZOx5qizmSqSVUC75OAMIod6FOue3qHqPaUqW3JBke10becVK3B/+vJuGYlCYD0I1Y3DerI/O6PKI/jAkM6mTElNDg6tlpCrQI49I/o68JiMEBKK60GqwTeLwEyiola5fLmzgwUqi0F4ODZE7eJwwPOM8uh4Z8HuFcJT98yAHSn+0kAAAamSURBVEcIRxN7CXD04cIUfKsa3M4DqJLPlQDmItJSNavx5FKN5S9UWwrAWU5wITePLlhi+AKAw6ezEmaBYWvcmEIAd8D3wzCTFwB3HY8jv5DjVk1rMNtVUJ9mva8SWC8Bo7gpRGiTXtXraixUWwLAKSc4vjVNFywxfB7gcHJaGorMy74UwOETicA1ANz9fjxfE52/K8DNP5ya+m4JSKMY1YqQ6MXa//UyqF7dFlAsRMNmasM2/+GZuNCRAHDKCU63xhFsc2bOEfnwFBUrl0WsoHGAaxt8NUZj6FWH4orXiU5TH8PzwA8xUhXgnH5Wbz4tAW0UI6O89Pu/qY4/qgGHoVcG4eZqG+7n4XW/Xu++SwcjogSAU05wujUOmYazz6nmOjn9G4KPfRYZzsarxa806z4OcI/OOPDSgWqGbByXxBTVZFShGKk4IVWy/lcJvFEC2ihG3gXCfNKq7U3mgIFiO3HjtcEDjNSX05h0bIs9NnlhAUqF97zzOWCTteEmg58FuL7UZ2fiACe+ua3eH87uwzguRQAuRipOyAi/hqoE3iYBYxQDnolVRz2nM7DmjIUtrEVrA75J/y/MLBNMgMsAh1Eu5nuMqY0a0HAeJB8FuDILDKJtUUzC15G1M5s7IY7jUpQYTypOaEu/qWWrBFZKwBjFcJgFaXDmA7oG1pK0qhQGorXdlH+EQdU5essAB7gmgHtENkEOnAdJEsBhXOsdrnMsIm2ZS0MAGmfixNeUiYQgQiXNIMdN+wYCUJWFFbmiuAS+IsR4UlFCASs1okpgfwkYoxh1cnT51uw417Bm5qobGYrWBn1rmjkZVJ2rKwE6bqQSXkNnN0n2xpnzFwDugu2vL7k7rXshvLggksClaiQOElFTRxW16h9sYVcKgdINwRAy79rOpw2soh4Ol0Bg6AwxX7HmSXGEVrWkFqoSKCABDCzTcR/j2I16nBlYS9OqEriJ1gbYmOBCo+osuQTogGtqN3YxEPK/9CRqWwA4sm3ZVwgfHs8JXE4lMEPnVEqXXsqX7W3+mK0peMNMz3dw9TIOl1xavn9bhBRHyG1GvasSeKMELs7y6Kkx0xYDa2laVQrTkdqApdPKhkHVWXJJ0HFhvBsmqg92PrgAcLMccYlJXIqCKQsMzfR9iZiDBseBH6ftZoAnB5/zcSlCKp+Qz2O9rxJ4iwQMrKVpVRuYgrPVpMAYVJ0llw4dPJmX5SFhcnwM4J7Wd3AMO16om45GiTloeNnZW2U3a0dLcaec+bgUIZVPiGW0RlYJ7C0BDWtSqzKqXfmKcfqYY4JbrGsrwI3s2sOnAA5zX0ePZgX8NJBkZofYMKqcethCfuRkN8OM2BgmRJ58XIqQyifk81jvqwTeIQHA2mSIl1pVzFxfghcA3DRhEqiqHVWitF/bzhS6KIXRrUA12I1df5fIJXZoeXDDVImHoGFfzw7pE2jcaglTXkRNyBjiW74GFyNVAS4m/Br/XRLAiJrGTkdaQsRhtgzPUGEkwGHYYKxHfNfK1EVUrjyiqAaXqyiFUtICA56GPrwT34hWXnyur8dibRIZm3v4sflsXIqRyia0yHTNUCWwhwRwPo4EOATgH/fcpjMtcDiZhKDLENLZDloLBdcl92rN1i3+GYC7yS0XLiveHX3Qymh5vIOGV4S7JWS89Ee9xdjkycalGKlsQoaHGqoSeKMEsGvxDieLtu+eGIHG/XcXFhqxTek6PkZsodoXS4n/0TJcPcjdS17HToWGYdkoVkgQg+NwyxLFYUW49AzVmOA8Xw+2sB2Jc5tvd/bk5mxcipHKJmTzV8NVAu+SAExw/YjvWt6hxr2O59HoD7tw0Iz3brxdsBf13p31UN6lKjrr13I6wyFR3KXdAXfiQZF9LB0Bd3kKeLNmqNoEB6RzfD0Uzdj/5Xi/RY49ysWlKKlcQjFea3yVwK4SECsLl0YOoDbuUVaMCeWCd8oas6uqZ3far6K0udDMAgP83a7DTaIbINi8YZQJLvD12MBNMVwqRmhDY2rRKoFFCWT6HyzS+6YMV2uG+lm+gFGpl1FrIw4am1pSDJeKEdrUnFq4SmBBAtoLbiHff5kc28D19sbMf3fRxj6zhhpz0NjEfDFcKkZoU3Nq4SqBeQkkbpmaJ1JTFyRw6ZIvdQipOvGI8/VYqG0uuRguFSM0x21NqxLYKAFhgttIoxbfRQIxB41tlT1LLRsXI7StPbV0lcCcBP6yCW6u3f9BWsxB4z9gvbJYJfAlEnjezardl7BU2RASiDpoVPl8uQT+AdplwZWtYd7tAAAAAElFTkSuQmCC"/>
  <p:tag name="POWERPOINTLATEX_PIXELSPEREMHEIGHT#5B5C6E61626C615E32202B206B5F5C6D755E3220285C766172657073696C6F6E5F63285C6D61746862667B787D29202B205C667261637B5C67616D6D615F5C626F747D7B6B5F5C6D75202D206B5F61202B695C67616D6D615F5C626F747D5C667261637B445F30285C6D61746862667B787D2C64297D7B312B5C73756D5F5C6E75205C47616D6D615F5C6E75207C5C5073695F5C6E757C5E327D295D5C5073695F5C6D75285C6D61746862667B787D29203D2030" val="59"/>
  <p:tag name="POWERPOINTLATEX_CACHECONTENT#5C766172657073696C6F6E5F67" val="iVBORw0KGgoAAAANSUhEUgAAACcAAAAkCAMAAAA96dOpAAAAM1BMVEX///8AAADw8PCgoKBQUFAwMDBwcHDg4OBgYGCAgIAQEBDAwMCwsLBAQEDQ0NAgICCQkJCTrox4AAABTElEQVQ4EY1UV4KFIAwk9I73P+0Oglie4ObHkEwmhSBjXbiQioiUNofl7WssMF0sf0PsNkfeigCVRwSkGc56cbqyvBxOMzSh5pmuwLIs/UTSqS41/08+J1GfCZAlHWO26FJSSkotgVwXSRXn9QrHVXXnr7RczeZ6J9fufp6cuF9dBo9ua35hJwQwc+eVsz5rH5ibpzWKNqBDIRJse8wsjq54ocYhiQwzwF4kn0uRqDSH3RVNbnSCgkZUoD0roIX2HrDByjoIHoiPgzvVbFVMLa9KrA+oSukzqEZ4e1pxBMAoQBdv6xWpZcOWHAE1/Efcs7wfRDMgW1vHUd47MB84EN8KesJTGwt4ez9PQD9nj1vNMvmjnwmOGetJiY/yRvBlesP2pqynh/fSL71f7htFtR0028dU+jRwe2OBXikVuRDwM1Qf/wi+STx8N1B/iBUICW009s8AAAAASUVORK5CYII="/>
  <p:tag name="POWERPOINTLATEX_PIXELSPEREMHEIGHT#5C766172657073696C6F6E5F67" val="59"/>
  <p:tag name="POWERPOINTLATEX_REFCOUNTER#5C766172657073696C6F6E5F67" val="3"/>
  <p:tag name="POWERPOINTLATEX_CACHECONTENT#5C766172657073696C6F6E5F67285C6D61746862667B787D3B7B6B5F5C6D752C5C5073695F5C6E757D29" val="iVBORw0KGgoAAAANSUhEUgAAAQAAAAA0CAMAAABSMBZbAAAAM1BMVEX///8AAADw8PCgoKBQUFAwMDBwcHDg4OBgYGCAgIAQEBDAwMCwsLBAQEDQ0NAgICCQkJCTrox4AAAH3klEQVRoBc1a2RajIAwV1KpYpf//tXPDEhahYnXOjA8taxJCchPQrvv1WX+d+B/M2x+QYZ4fIPKPSMixv815Hm+T+IcEJnVXA/Mob8ov1/W9fG4S+Xn6flMDL3XTi3ZhHvXzCqKJlhT/blFXvdiLd73ztOct7m6dXJZZCTGcsmoYsODZQEwIPaDYaNyDmhpol4dI9QgAbOK2HoN8ZFL6iltOqs1UAotQmsUjIRCbdtORgkhdBwVcW9EiGm0l5mLK60VOBwK2AXv2CAQ48pcVIJW6YjHRKrZb+MGEPg9BwK8K6F5iYWGuFFahrwyvjh1uQgBwdFkCkCUWsKLrFKcn8ZsJzOJVXdSVjrsQIBeNRXMwixXwosqpArrxJxSQD0HXAxAgoQHexEgBK8otAfYjfolm/UPQ9QQE9Fip3+hIAXAuEXyjbpXYg5ZhGYFBPHMKugsBJBaskSNSWmzbWs3qyxb5rRp0TqP2lR+rzKxap3QXAgxl8gHHIiiAcqK2TRpYfSAi+2HEzPH13SrgX3EWhGzOPzam+BqHmGmJx7NCYgjoh23+zpWnZQVi75pQcokQQUBbgFt4djfNLLmYv+UH0RzifKqAmjQBAlY9v9ePKqopW++helMBYTcXoeaeRJBvaOJbSjmwzXlpJBlOyMNBdFyDCgmQvJX6GfTPEPAZsflv3QTbMQFTvqkAmKHF0Dk+He/Dtxx5O6pnNycxDzujSK4KyLJKiZOHAHOxJFH7pvXDwn3DTQXgAGF8pU9E9sTL/yVJ32QCDnfmEJkNgUkLxclKIOkhwF6s1fwkjK+U4JD+QIWS0yG8K8GpylxqdnP0BQQq4gvJIUxaBV/KT3iRPwRRHAR8LFrL7TvwhHlZKVorBHAKiLSSDT9UnT17ID30HxuwcyWAJU+nvUBmUtjuIxkHAX1btCrMd00Qx4dylJwCIEwJdUpUNjvywt0IjLWkAAuECr7wDT8iEQwEPHCxjETAJb1BAaDdqlhgCAm1DEDtiVKYSMRysaKAzgKhaD0nEQRM2wOHKpi7Ow2wAghQzhdil+cU0M36pfW2baOH8vLq0VpTAHXgKeF9iRZ8V4noLFsa09RG8cMaHbhbFziJ4wlZpwD50oMgBajTPakqoCM88sIkTEoVuOkwKKFP0s7S1KwNbO1VoFcAwUKOw9mcULUKkCOtm7L60FMr1RXQ0em8lbeBgO6NFKqEKDXmxXZsuNk28DYWAJqNOARyRgGX3hNVogBoUcaDpwlQCQLMajgfLK6trRGMKZ0DbyhAota+figAcrwubUJtzygAYl+RB4c0uLoA2K3FbpxnWyNWlVi3KLGtVgG9FrotDltylAdIvlMpsZB4fZWsyENNNtgEQAuEDSEobDwM1jis9Ns2LZ6dbPbkCZdj5IBKibH3052AeAO3LKyTnku2m1bzLRmRixrxBmd/hbNa4SwAWoiCZIYWCP0djROh8GchgDpQMhKzFNqjAvC9WQMQgNJxvR5T2vcWUgXK01JpyJ6XugdMo1nWChJ+g5DCFWx2UnwSIC84A1OGALrSsZFzcFszMSsIe1xOKn5SA1+XCSbN0A0ni8CpNE6brk8W+9+8Vtw5WuXAYlkWZB4ZAyDPyLzN0TgBwmU7aJghgLIHI7X0goVlp8KCSmbbuRRVBYCbMyUYVSoL2K/dFHaXaO7hZLR5fcWymDkZ8y0gHyUmCRCSV6Rco7sAMLemwx4QWOk4nyUqJ9iCEWULCDaL+9xUi3Y38YKEm+H0bABYqvPmRBZuNVpA8rDAQGZ/5FtJVKqvzh8RaQ9OEyAAV/MktaRLEfMwq+AL1E5UghXaoekvrDlcyiRdyp8WkKlkW+HuBBE6x5les+BSMDq7g6kVK5UlvRUmwczj/N5X8W+Z0TsKb4JOrgABlFpjU+TocTOwCr5AswwV3ppkfTjK4Km/Hg8QsBw05G+FKSMzj45CHmRxjpnKkr4XcBMZ+LjuFYCjvtYpKgIyw1reOIRov36CaWcLwRdouURlyLaP1RDxpGLmCAwB0EQqB8Gjt7yphxbfvmZII644r8tkyTeUBakWkKYkz5TEt927D8YEVuwLPPNLuOIxhYKHAEB6ULsd9/3NEACiBAEk5OmRKZMjV0DWHVV52dYXGJtoyI8KcBCASJWv/+TdIKzRblzwSyvp9bfDx8AZrTkugpWzc+sLISJhVLsaY5IOAkrrP3k7zC4DU0h8A5CcJZQxw0J58kG+0Jc2YdlOASYEpxOzEJbOrNYsBKxKJ25nhp99H7BZF4BQ2QKufiHyaXYZxCOrABSAZcnEPUvYqktOOwgC8NYnRHruPv1CZFc4AewDAkyeglz8Rmg8Kp+lSAvIuSmLlPNG+BSyAxo1H1w4nVup4dZlUMV7l/NvhCZ8yDb2OQSA0bWvxNYsLlUkRTNYzVrgYgpm8BKjjpe8Z2ZYp5L0wM+H/IBoBzR/JWbhKKHaXflOUGZZQEopqRlWuJw1jTI92o3XcCehW6w0fycYQnNE58KXonMzAkRZQMTKFh+4QU9pnn8pursgzKE5IdD8rbBsXz9y9RxtPE9Z6/ADrv6ffyvsNx5hJA2CjtVf+Fq8gDZX19U6vuFrcRf86u965pbPkFoFMuNKaHOJQPPglnvgUSz4nn3Gu/4a2WpHbcJZuze6s3EP9DcEZvkZ8Kak/HnLAxKUSHzCXUSp+y+1/QG/iyzz88ig5wAAAABJRU5ErkJggg=="/>
  <p:tag name="POWERPOINTLATEX_PIXELSPEREMHEIGHT#5C766172657073696C6F6E5F67285C6D61746862667B787D3B7B6B5F5C6D752C5C5073695F5C6E757D29" val="59"/>
  <p:tag name="POWERPOINTLATEX_CACHECONTENT#7C323E" val="iVBORw0KGgoAAAANSUhEUgAAAFEAAAAzCAMAAADYbRRVAAAAM1BMVEX///8AAADQ0NDw8PBQUFDAwMBAQECQkJCAgICwsLDg4OAQEBAgICCgoKAwMDBgYGBwcHAGD+RUAAAB1klEQVRYCe2WS6KDIAxF+RRFUXH/q30Ba0mQIPI6LJMKhMNNCKRCKC2+25R8fRcojBx+RIiAsdZOc38osjhq62Rsy9ibA5Ro3LCCPBW4i+nTSYhGjm+K3kDp2oXERO1OoBARqXqQmOhxahoQifvNcETUjkQu+F0UOdWjgYiTlA4ZWyDakjI4NGR2sUDEgJApEWGDsttmAKZlkysnJscrgQxMxzERcQZRS3KC1RhMlAemTw6lZeTtMX5HNmwcj9UzMGWJiTSifcLnC1YUz/q0m8PNGlKY3uMsUdMYnBjyG1+BnMkSVyDWkuSNXpc8mVgiWLZdmYOZkokjwrm4ZEV8vXRoMjFEBcDqsVCsgWN09kiUMhFenidAwKdkKhP9U2BkQjJ5RTL844ntAAZmPM2SxlVuD2J46pg9q9HIrfWUT1o9jso9B1bPekZA3eZ8PR/1hhSuPrnFft3cGQIUtlgVCPv2XnukUIhhIqsvnYa3hwL1/9/H0e3wN+ps+yYvqtJAunZpLH7hDA9PImmo6mTL2upMKH60cQ8kTZdsM6Qx1muC3DPjoxt4bfW6uLwwmJeBzARpzGbYbvv/HhbxbKJD480GP+JNgBqnf3FsDNSd2dhWne4wn/k/378MbUjgHwcAAAAASUVORK5CYII="/>
  <p:tag name="POWERPOINTLATEX_PIXELSPEREMHEIGHT#7C323E" val="59"/>
  <p:tag name="POWERPOINTLATEX_REFCOUNTER#7C323E" val="3"/>
  <p:tag name="POWERPOINTLATEX_CACHECONTENT#7C313E" val="iVBORw0KGgoAAAANSUhEUgAAAFEAAAAzCAMAAADYbRRVAAAAM1BMVEX///8AAADQ0NDw8PBQUFDAwMBAQECQkJDg4OAwMDCAgIAQEBBwcHCgoKCwsLAgICBgYGDspEN1AAABO0lEQVRYCe2WyxaDIAxEE5SHqNX//9oGbY8aUBSylFURes2ZTBIBVAOyS2ErCwSN5iX+FLAV6Urp6DrU5eLGROd7FCM67YcOw5KK0SP27fgRJLolNC1IXNORI37Gy7TFmaEyutYRcbpiFhC1IaY/dWwBESAw+zNmERFAzcScXUrQQiKAIyammMVEYobiMlEtVBABmhSzikgyjhM3Uy3xz9zMVE/kZpIgErMNBl3NJEPcm0mKGJhkplmlpmuuU6QKZXnmKO9GkCgd41aUMjpK5/rY3OpjXOtQrmaE61q690j3x80uzPGJzFhq95Zd49u7c8Z57weac7TMQL+Tk4ngR7uwtx1iDBW9X9EMWf78fF6zd0ZbPgbYhUOM7Oxk+/y75wR093FBjBn0S8wIdPP41fGmULlrVuVuPDv/AqLCCfs1J3K6AAAAAElFTkSuQmCC"/>
  <p:tag name="POWERPOINTLATEX_PIXELSPEREMHEIGHT#7C313E" val="59"/>
  <p:tag name="POWERPOINTLATEX_REFCOUNTER#7C313E" val="3"/>
  <p:tag name="POWERPOINTLATEX_CACHECONTENT#6B5F61" val="iVBORw0KGgoAAAANSUhEUgAAACkAAAArCAMAAADSdlHPAAAAM1BMVEX///8AAADw8PDAwMCwsLCAgICQkJDQ0NAQEBBgYGBQUFBAQECgoKDg4OAgICAwMDBwcHD0NRT1AAABgElEQVQ4Ee2UWZaEIAxFEwYZDe5/tR0ShNNdB60FNB9qFY/HJQMAMoy1zh/6/fQMKCM+aXTOeJ8iYn5XdkVB/GL3rmTP0N+vg1G/wOw2x9eY+R+T41VzSec2/iualpKzR7Q76Yzm0djO0b5Y7qSnxF6Gf5WN5510EYLlYvUb5cA8uiN7Fkxmo1TMqsKNRv8WTN36UQcd8yzXs0hmGTOi30d7WTBmzhHpehVrNF3bB2e43tGEmam13e+vmXTz1nXLiveXTjZ1evEdtOjvpEvPS3JmDnxs/oq1Rrk0Jibw7iRm2cnLNMl/IEJJ38TspSE1ZFTPQs3GhSg4C/NEXTs2z0haKBVRWBcmNPE0vZqh7zCutKRQC7NPRgOmqYAvv3HqgXlGhZAzOKJCKmQUxQX+0qidvy7DYEcRuwHNzTrNxe3j4f9g7roAgJWjlQVzJuPDsh9dlXxkxkwrwR9a0nMEjiIv4aBsh8XGs5X4nnBwPPaOpVgonxD43Rc9jTtkoRP/APwzCaEXoWwFAAAAAElFTkSuQmCC"/>
  <p:tag name="POWERPOINTLATEX_PIXELSPEREMHEIGHT#6B5F61" val="59"/>
  <p:tag name="POWERPOINTLATEX_CACHECONTENT#32205C67616D6D615F5C626F74" val="iVBORw0KGgoAAAANSUhEUgAAAEkAAAAsCAMAAAAelGUHAAAAM1BMVEX///8AAADAwMCAgICwsLDg4ODw8PAQEBAgICCQkJBAQECgoKDQ0NAwMDBgYGBwcHBQUFB9G/e+AAACD0lEQVRIDaVWWZaEIAwMi6Ao6v1PO4FhCRC7fTQ/IjFFVShAgP8mlVJ6SS/zD6OsiG3dzDwKZkrrdqRzBLxV/gAlxZayjUdm+zSUsRkIIEIds1CnI5kSSdF3EvraNbapTNA3SUoLYUlpFCKpr9OzH4RUUY2EwLPyIlIV+EOhFiSxVrY/cAJ5XlUctHVaNuduUkWA9zvqRop57cyFL9h8HkDDrW+3k8HErPUIjojNFtLq9brumJnULLgLbyW1QsBs1veUYK1ZXlxJibYiLe57Slhvm9JV5obrethEai0y62qzvQOBUnUNNT7If+/uZ5vm695vA3gSZCBQdxNzMYcsYow+7quzAkGnQwd5Mhc+T/KEpAgQ9LwFZp+NR3HgAWmnDsyzlqeTsGSjlUEeSQr/yb7XBqMFWKTDfgQKMF3pHtQtBMjUbVZ0gHZDvdk6GU8Y9a6JcNIN9eaQGiCmHoglPXMKjHU6CSMAp6uo0pOi83eIDEgtkCnnU4HBjhQMfo+02Qt/L3K7fDDh0KQdhgZO4Uhq2mDAgKEYcZ26cJm0rd9dkczNHZatunhLNVAXowMsU6aOE5c2jul8ajahllMTeny52GWYQVo9N8kE0sL5cnABN1k/tpPrgcQmOJ30byZ7WCnhap87QMikubsSt5abubFO+VfNKfzT8GXiP/44ym7fjxlPwZ2Ie/rm5fibS/wPzcAJyn2icDwAAAAASUVORK5CYII="/>
  <p:tag name="POWERPOINTLATEX_PIXELSPEREMHEIGHT#32205C67616D6D615F5C626F74" val="59"/>
  <p:tag name="POWERPOINTLATEX_REFCOUNTER#32205C67616D6D615F5C626F74" val="3"/>
  <p:tag name="POWERPOINTLATEX_CACHECONTENT#6B" val="iVBORw0KGgoAAAANSUhEUgAAABcAAAAkCAMAAABVGlGRAAAAM1BMVEX///8AAADw8PDAwMCwsLCAgICQkJDQ0NAQEBBgYGBQUFBAQECgoKDg4OAgICAwMDBwcHD0NRT1AAAA9ElEQVQoFc2S27bDIAhEBS/xEk3//2sPDFHbdJ33+mAITHZg1Dks9j7EZPHeD8LKO2MRx1gyUX3m9b0RfXE0L/pDn48lv/jCqyT9g68/iz9rK/2ebnfvRwk+ZW+F1X26RBrGtHCaU4roWN4a9NMcpJ2Xw4jI3/ikatE3KozI8KelkbENeIO8ZZ3ie3u9pxALPlOcs+yy4GvNNF6PknUfrtne/cXs3q2prbDM4c+z3zIh4a7wqV9McxBhUEy48E44A+ga5LHwahh8ZFQ3vhPBIjNq490FPevZwBxAZfOU2fGFe90zoSvUwhht3Ne9f1zvw9uR/AFHNwX4nONVXQAAAABJRU5ErkJggg=="/>
  <p:tag name="POWERPOINTLATEX_PIXELSPEREMHEIGHT#6B" val="59"/>
  <p:tag name="POWERPOINTLATEX_REFCOUNTER#6B" val="3"/>
  <p:tag name="POWERPOINTLATEX_CACHECONTENT#5C667261637B5C44656C7461206B7D7B6B7D" val="iVBORw0KGgoAAAANSUhEUgAAAEQAAABoCAMAAAB/o6bNAAAAM1BMVEX///8AAACQkJBQUFDg4OBgYGAQEBDAwMAgICBAQECgoKAwMDCAgIDQ0NDw8PCwsLBwcHAxZJN+AAACwElEQVRYCe2Y2ZasIAxFwdlqG/v/v/aGyKRkeui17kPLixaGU5tjoKg417dhnPrO0hPW9TyG8pG5mbyfmUfOfXtsCxuQHswQxqKE45gX70dFBEAkFBi9e69NJ36RgAIiEPAtk0x+3WQUsEWzZN7dR0YZVEsAxDkZZVQtARCnoKiWIIiMoluCIDKKakkCEVFUSxKIiKJZUkAElNaSz7jP3QIpIAJKtWTd5nMdFkiJtjUgPEqxZPgCiHN7rsUGhEfJlsxxuwjwKSZWbTcQDiVbghpuhQVyVAW4u4FwKMmS4dq2wu7n0Io8QBiUy5IPt/U9QBgUtOSaS0uQ7jsQ5776fSVaMu0/xHjs6kAc2vbYbcGSxR9dgvEguJk+Nn6wZBwXv/2QOgQIhXJlyQkTvb9ZRCEcif2wr99Qcpa4krdpInjZ73mXH8VkivtlbmXhBGKzXtvIPCJeI0qjXwFgQvizET4lnAFJrlSUvHDwtwdTtaYdC/JAKZY4mM6GCOOZSViQB0qxJKYQzjJcUiC0+vFgG8yguFItySeHOpvontySK9USWBKRJMSNCRu+R1nkekHVkki/BNAopwOAVBu+zmnx9YWe27ZvRSPxWC7T7UTxvd72I4vAG/M68DrwOvDHHFD3aEOAM8SoIX/M93e6rwOqA7bykSgDR7TYtFqJqOGM5SNZJD41lI90kebkqgczEe3JlQnRu+thXo9lI+phng3RH7yWdB79tiVk+aj7VqKjZgldPiKG9F0lS5jyUT+C6MmWMOUjYkTflRcOVz7qRxA9yRKufESMILouS+o/XyJE70JL2PKRPj5GREuE8pFNBCwRykc2jVisEcpHRpErS5jykVEjZwldPjKKlIVDlY+MGg0AUT6yiuSFQ5WPrBrFEqp8ZBUplhDlI6tGY0lfPjKLVEu68pFZo1rSl4/MIv+hfPQPd60RH6ljf/oAAAAASUVORK5CYII="/>
  <p:tag name="POWERPOINTLATEX_PIXELSPEREMHEIGHT#5C667261637B5C44656C7461206B7D7B6B7D" val="59"/>
  <p:tag name="POWERPOINTLATEX_REFCOUNTER#5C667261637B5C44656C7461206B7D7B6B7D" val="3"/>
  <p:tag name="POWERPOINTLATEX_REFCOUNTER#5C6C616D626461" val="7"/>
  <p:tag name="POWERPOINTLATEX_CACHECONTENT#5C617070726F785C6C616D626461" val="iVBORw0KGgoAAAANSUhEUgAAAE4AAAAkCAMAAAAQG/wTAAAAM1BMVEX///8AAADAwMBgYGAgICCwsLCAgIDw8PBAQEAwMDAQEBBQUFBwcHDQ0NCQkJDg4OCgoKCQFMWxAAABoUlEQVRIDa1WWxKDIAw0SAWpCvc/bTcoIKYzOmn9KV3JkiUvh0H/xGlb9dbCMk6W7EvAesAFoqQ3F5aJKDiBqoF/uzcSvdXOSMMXEf1R7YBgbPIUNQK1s9pYGhqojRJWI1aqNSNAO37L8Gm6OWi5qnXQvz/WCFvvBdQD60WtmwEE7xEjJNE16vY2rSBsOZ0Ab8fcGdYFjKF30NynAextozMU6p1l2cvZwfk+bBGiWqMaqbLhDMMxqYB7093VwQaX1dSG3gAMRD6xhy5ZCg9yajupXUXDeuWYzJ4jJF62S2orVltu3NRVfe9wuftziUvd0S/Q9Gg8IGfPN3+AcfPY4rcvr3om/pcC8jZIXIckSg5n1/DpWIpVIlQhwlfUMq6v2ZR5upHxQ80mmnNKQW2ZaD/UbCpzDGpLbetrFmxHdXGu7Gmgr1lwFIU8Mva1umbB1lprHZDamgXbKTl4QHJ5a2sWbDmoJf+glgeksmbB1n+cHANSV7PM1lome3gdGcXrJ7/ckmpQDwP03RaZJyRtD+iEqQlXh9v+u1Xslebt0Rj3AbIKCxbCcL7xAAAAAElFTkSuQmCC"/>
  <p:tag name="POWERPOINTLATEX_PIXELSPEREMHEIGHT#5C617070726F785C6C616D626461" val="59"/>
  <p:tag name="POWERPOINTLATEX_REFCOUNTER#5C617070726F785C6C616D626461" val="3"/>
  <p:tag name="POWERPOINTLATEX_CACHECONTENT#5B5C6E61626C615E32202B206B5E32285C766172657073696C6F6E5F63202B205C6574615F6E286B2C64292044285C6D61746862667B787D2C6429295D755F6E285C6D61746862667B787D2C6B29203D2030" val="iVBORw0KGgoAAAANSUhEUgAAA4UAAAA4CAMAAAB9sq2kAAAAM1BMVEX///8AAADQ0NDAwMDw8PBAQEAwMDBgYGCAgIDg4OCgoKAgICBQUFAQEBCwsLCQkJBwcHBneoK/AAAU7ElEQVR4Ae1d7ZbqKgy1Wm21OuP7P+3dgfKREAq0OOfOWtMfWiiQnUBIAlhPp53X4zoMr+v3uLN6Q7Wfo9QA6q/onwT+uQTOt+l8Op2vw+vrw1h+jtKHGflr/k8CfSUwvi62wecwfFYNf45SXwn9tfYngU9LYPpeKYxwSz/qlP4cpU/L7K/9Pwn0lcAw39cGYQydRvYlsbb2c5Q+Av+v0T8J1EjgfDFXk0G7DMOytj0Pw7OGzM4yZUqra7yz/Z+q1h0lovI+V3dkgKWAS7LssOtGvVtDsVQT0PHDrvdY6qSriYsz/NAVBLTw2hUPb6xIaZp4hf9nqjvK8fbow2l3ZIClgEuz7LAb+nBx+gQbGh+d4CbNXIfbFVeb2n89XXlo4Uf1oEBpuiUM/Q8zPoDy/uqihh9ABvkr4JIsGnSwAH166zNsaHz0wZu0cm0zg7L+bRi6DAe0O14uX3M+yNQoTbcmT1qC/6G0QFngcxNUqHvuoYYC2Sbp8sNNcCreTlp4nI0AnbGpgmYlOiUiLZxWL2Hry8WDK/V7iBAP4oHvSZfzdJPWNErvlzPJSfH/UQZHWeJzCzir+8jsESGUlhdOV7jVNNY8R8YetSdK4DS8fbTwMBsMOuNcA80KdEpEWoiBXryE4cMSaVNEmQc9zvP02ljqUSh9fXZ5No+16YlAWeJzq21e9/lSVes8z2/4DYgU5vV6Qq7DO/UaBLItyhXPiuAUvF208DgbHDrjVQHNnu9N3B/z/B1sSKSFp7IxFKbwq58/SuwgTsh5pAql8fUbgkIN5QafxV4Nde+v7LoY2cN46fqxDMMt9LkloiErkt8usAlOwdtDCzuxEaAzFhXQ7Pm+xAWrMfP8HBZn1GItNMZwcVNo+v0UMeD5JTL2YfK1MGfLobI+0yhNvcywp/+JGw1lns8ygqjunJX+A1rI5rMRroQ0nRqyMv3NEtvgUrw9tLATGxF0xmIKmj3elXgPN+NB3p/D1boosRZaY6j6OYbalZvCcel7ihTueSYs1ChdPrpFsku6SiUNZZ5PpQGRFdcdX7lzS+TUiPkMTip3HTRkglhrsgAuxdtBCzuxEUNnbKeg2eM9iWnwi4rulmmhMYbZnYcLn3vH2yJ6OgPp/c48ENnf3I0KT1VK18zqRKjWdleLsq1VDWWWz4qmWd33MOtV4IDK+Yy61vk/ppKGTG+tOrcELsHbQQs7scGgM4YT0OzpjgSCK7+WMr4GoxxMC7eNITeF481rdAFKraxzp+FUShd/fKdAvfZxLcra9kw5FWWOz5qWWd175hAvaVwcFpqGYR9jV0ZFVoNgo0wJXIL3uMx7scGgMxYT0OzpjsQSO3HYbyffk2vhljEUptAp4VfS3xJZraxzrrlKabKTiKS1P12LsomCijLHZ03LvO6NmzfXQBIW0gPKjH7/oiJzDez8LoKTeI/LvBcbHDrjX4JmD9sT6IcoZIcnTL4n18ItY8hN4bTGlac54xUFfJWyzrnmKiX8mKPOHQ4wCneVKAut8McqyhyfvKqeEnW/Ray3VlLCQhxogRaG0EBFptOszi2Dk3gPy7wXGwI6Y1mCZg/bEwjQvUOK2ugVLNAILcwbQ24Kw8G9WzTB6pgqZZ1xzXVKjyTw0WnX51airG8QJVWUGT6rGhZ1MXi0tTQlLETr6O+wtaEiq4KQL1QGJ/EelnkvNgR0xqMEzR42JzBvkNr5C0oJBRJamDeGzBROgzkHiI9b2SZVylp3zTOUnt2Pr1ai9OKruVFR6nzWNHc6ybpL7N24JtSw0GhhOLapInMN7PyuACfwHpZ5LzYkdCYBAZo9a05gbSb0AmpjnxIeitTCnDF8xCEI294vAuFks8VV1zxHiTnX2SZbHlSibGkS5icKAVxNlU/3sPAt62LDKa2hhoVCCzmy9edt9Gsja1vX3x25ZEpDy6kAJ/AelnkvNiR0xp4AzZ41J7AcEy+SkdVDF0otzBnDJaoLGx0uvguloaqTNRr1q+uP53UywyFHCYdDYufaUR0fTzq8dXtrfporlPmuQHmertNK9jxfr8/Su69UlCqfGUwue3xM1ycox3XNM/SpKxO+1bCQa6FAhgnZXTbKd6ncVkgghlP4DeAEXob+/jY8+qYvJfGeTr3YiOXqx54HIkD7/F03EDWbONE4ujDRQt0YMlPYSJ7JOls3uOaXZfq6fLtX26gVVMHcI8M5xb632oTMLKO8LI+LXTA7X2/z5TIPhd81qCib+DQgx/m1fF8et+kU6q7oxTC0uXpYiKKBRYHsgBa2gRN4AyDE0K/vS7ziiaKKI8F7rRcbQa7a2BOgOYTWVKUW6sYwNoWthGNZ5+t61/z7Bkv2taQ7XlHdZ7CbPhdKMT3IVI1f1sz7J1U3ZZR0SAE9cj89FmsR0XmbRldDGUK7Gj4J+fm2xsBXnDwUIxOTeDJUM2EhBSTecKbIRnIihsVNXuDzdnGJDfk1ghN4A6DTF+0+g6pf+UYfslMGGohebHi5qn0iQGtA6vPg+ya28JzaQrOkLdc+jphCREc1IJ1rbtZEcaaAgxUtXNOnU2yYzs9iD4oWyygftLGDcfJ+uOMKGO/Zg0bUvILydGriE43gCO1K5P5ydalxew2pz5gJC2E3gtAUZKCDy8UXt3DKypHSvpvBcbxhZIwLzWeQrt/3gkXfnOIITi82nFwzYy9CxYUQxdM+ko5uNPxxL1Bj1C0XRQs1Y3jEFJbHN6FxrrndmEB3hP6gx+KKBtT6xKuGKFmdDCMiU8X8KAHAFm8wwBmb12RF7XEbn0YJnWaQGfWh80pLIZEJC8nr9HOGUu1kjOVaZMqcyhEcQgkbwXHCQeZ21xkTiNNCzHDRSoSg65K8NZu7h41Vrrmxp5EhYujLzUt2FtVBBTZmslpoIkN2IuaQKazTwtU1/7YDZbwOm5Fd6C3ijC4zl9rbfZ9hROj172ZQkKFZF2hQTEhUVkxRnlxoV8kn3n0SOWnoMdYtoKdYAz0spO4PLp6GzEzLtgyce+8ZSqai9A5wHG+QuT2XjgnE7T5D0H7OiEjy2z5sFPuEgw4Qxsnt1+nf4ZBEqFOthdYYhrGGIV6elgKd5C7IOnkUMqxrbry+kJm7wyTk5kxXpMrrdYW17xJKCw3jJAwOwGDzmmhWQel2/Cr5PJ3eseL58CUQwtvRQ8LcbYWFzkVSkRlsGCRnOuzmlEE0zpPt4DBrxHi9zO0xSOxo+6c1YWEnNtZQPd8nHDSXQWuqXgvvFCJE4+vg7/69rLcQG9fcugRbxeyzOH5YS8tfz5UbESVKKN8m0mTRSmG+VlCuYWEtnyZGDwrhwpcIOfzMKEW3ZK2TFRujzqFLVWT08jTUxZ8eREZTNM6SpO+N4KCFMV6fsMKN5ckEzciGRB82yn3CQQf6e+4gs0izNuJC+yhyvBZWr0z7m/9AGIaLXaHnQlOY1l73q2bCQ5lwp4h/fmKN7U6hcSi2fbcDJWlF5BYU5msFpQl/6/kkr8RbBx86x2ylAwRVwkJjKIpRHRxSDRkVtSs08XnT0EB6twNcTgtt45H3zQWd0jY5fdgo90kq5AygiuwGLaQlyqCyj0ghK+jQStf2pTSCsPAV3sOtFGBZmvin5b0sdKTOrxewKkliD0oyNMEhPRXmaw1lG5/UD4HeGjozTtIBAlBBcX1Z4jbMHxoyU9QKJRT09ZWbPeA2tTDWPC5ohTpldWHDhOrbYy8VcgZQRTb6gdm07OoM2qJnXvdaTeFph5VByPPEW4qWulMvivjH94L3eEALX7UGdQdKsk1hCyQeNZr8FZQUgjTwSd5loKeEhWJUAwVAJUs4yCYLGVrSkFkOoOmspMbXmrcDHK0mqR6paRK0fd8xQedAdGHDhMPbfcJB59DU5aOtRAtJLJoLFxvDVlOYoGGCT57aDBvyfMEnkcsuWoVU/OONOpD2b7TyNXk1KLn1K83XKUq3W1jLJ+mOW1FxdTkvyQAh3UjDQtLNyEfQkK3tkuequrScLlI7wG1rYeSQckEnpNeMLmw4uW70SSLkHKCKfLQVdYSN13NaGBvDZlMosVSMbwoLTTVtvpftmY0arqzpG9jTSoWcCpRtYSHFGxylAd7CJ8Zl8A69jGJGkuU70o10l0HkKsjWRqkgrpq1rh3gaLjF7jKTeexaxPcxu/y+Cxsh3M6OPQ6aY2hNkZcZ17G2UbeFp2AMD5vCmv1CH/LEi9UxWHEvx/dbDndRviLJhaNX4NavEBbSdqKE1cgneixsEPq6MbZkK0sNC2E0OBSR9C2CwS9aE6g5ObMDHGlh7I8xmcfCje89uPSmBxtutxBLxM4USEIcdHi6Z78QnEktROSf0cJgDA+bwhotDNOQc0vGEMUEtv2dcK7H3MvITAV6A2vZUeXC8ZTYDSxFgOXn68tsV30v8/xgRy8FSjTVyCd6LOixq8v8TUmCXM+guCv4EarJM2W1taDZoyCVjReFmASiBAo1gkNlTpjJHLuPXrhO0JbXBgEbfE1sVPQJBx1EAFu8ecVm39WiDop9Fcx54Dqnhc4YHjeFNVpow0JCijszkvN7qFRKzE5bhfEG1uc83+iI+ObFRkSmJLN+br6erzOZjstynd8vduZEoESjjXyix8K2zlrXnuFxAGNNoDyaapmaIo+2Ad3R17VeioweYKOC6sLoKq2sNcMXyjSCQ12Ol8kcvpmfK1dBW15bBEzw2tio6BMOOkjArENE50blrTrk0BlBbGR/lTdeBBLrMulxU1ihhSHkASobCT0jqAGUuxOH6TfefYM3sJIwLjduDFxD4ZuNiJAd33nrZzLX+ZpGypWOeNMM9xXFcWT5xGzYyid6zA9MV5fNOMjkOkdxXTzVAhO9EVgoYYqMOMJhDbstQo1ElOmZcrWDM3FxjJfJHFroPAknaMNri4AJZiMbTq7GI1XHXiJkRRj1WZgn/UowDRgj85wtXCPDDqawQgtDyAN3yAQOY1iV0BjEFBFnf7NlJ/DmXZunHYDomTgeieu6e96iy2XfzvrZzHW+fmNYIXy34xzwvdqY/R5WP4QgtNUl+cSU70ahqwUnzTeHQWomEjY9cXqoBlBC8+/QluRMrpCfoQeT6WSEKmKFpgs4s8PnGQJRJnMw6Ph248Hw2iJgNNDKhqNlwMk+MYASITuYu74RHkRjGxMeTZpZLbSRYf6/EOohBOnm6riQx2x3mfmYzfhpNSGYe4goqOzZH+1+r78NwHQWYpi0Ocopo9R3C4nW4k4/c1w8BRpbfJIfGHboLUbYBAd7gmbQ/ciUTGoTRR3c6H/DkY3Nj204QYZs/HeCmwVMOBKS1kk9DA40BF4mczxbNZSO8AReWwS8g42tPrHCEqBt5v7P+IAg+ssYxrwW2q6Ip66dlJms1TZCuHSyE/JYCuPE0MILlN0IOuHX384UYrCt1v8s3LQURhkl38RyhhGDPigLMuNgQKCMQpCUT5gCXpkg4g3qFuk0oTtoZHLnW74SBQMm1rn7N2zjNUZkW6M5J1ZNBDT0C+LJ/a73QlMCpd2LZ7qAA22Bl8kcUrSYxhvWaQOv9QLexUZ57AnQToS7v/GzsXU0wm7bmS+vhcYYOh9lN0lUZLLWGgquObkFWO8cb/EY0arIl2/Bst/MX4XhxTPh3zMweIra51ovoszvFgbdm2JvgwYdMyCbfML7jBYJV1ToJmrhQmcSsAZEKw9+tqEi0evB8I9ps1EWrEXZi8znQK+rUS6OjEibay3skvgmbbB7y9zfQGYDONMIPiK8lMVljtcaUm898E9GhteL57VSwB52AxubfUIYE9A288gnPDSDEMGC9m8xvGkyhnof8nKlFJe1UhpRm7Ne9K6L5bqUlBBrgcwzQzUTy6AflvDSIMyukQuuEI6ziihJCwPM2DAG3Vv/dsC1K1Bu8omfVC5PO+ZddfrGO2euy9V0g7llswqGkDd01nz5gUg3t6f+76FoliPztXLD9yi4laMYL2UJmaMPb9eXee8X57VSwHvY2OwTA1uCXnk58rX5z2my4W8RY8jnlWkha6XWnY8t5xgpJV0W1lJZHeTTtuD85UclctYFKFdn+7uM8nSPGo81fHEmDwQZKomyxCd3N1e85/XthEjK83n7XxstkW3LxjztAE7iTWSOH8U4Wx/zWi3gHWyU+gRLamLtr4JIscjGv4gW6+4rkMh6XzO8Vvy6Lv4kpBAlpcYlPOZ3jShdWIhGgo20c7YbR3hUgzKCoQ706Lm8PfAXCo3IQLkDOIm3Uub9BLyDDUTwkQcke6BTeiMu7ERB+h19mq35sx5oSr1HXTkiHHoEoq5zfNRiF1DibfUalK5FfFvPM8rYvj3yd0KNyLqAS/BWyryfgNvZwBzrw9Pt3jjy9Ae08Of+GVAIAnOo3/sfS25FI8p1t5Ao+qjFjhZmM9r+Xq+xvw/9tV4bMrB5HFyCt1IL+wm4nQ28c6Ten6LRsOv6AS3chatYqeZPXMNK4Nn/hXix4aoCalg402LQGF7RhpZqUHqC59JM4Uuam2N/M9uEDPSOg0vxVmqhDwuPCridDezPNs4+vI8qU79WC2GCiu4m1tKN23ie1vf4VgqlXAxmz21ChKjlgcMncpOlAqWnNjkf1+ds3hz8y/UWZMBxHFyKt04L+wm4nQ3smbR1ymaPZR/+Xi0cX2XTMU6v2xVHl7tLMgoLzyFweA/JJksNyrVzzvXbKlTjfvBcUwMyUDsOTsFbp4XdBNzOxmEhU0dVXL9XC7ERUdxWhABwoKJCDK1ForDwdA6Lone/0O4brENJxcv/BOkbpZtnzU9xWQ2RqEeGisfBKXjrtLCbgNvZOC5kIfNM8hdr4entTgJlePtcdhwWlqjUoqx+PaIlePD1lNRILTIUPQ5Ow1uphZbh7Ofn2MDhBr+8lyXf48Fv1sLT5M8f9xBFQxshVKmoVIdydHFmRYsocvaHZevKq6XqkKHqcXAq3j5aWD8MGtnoI2RV8iITr6KnU4fRqRBR4H+dnMqh4Wfwx8doihQ+gPLeQwlh4j4iPwVckmWOunbSwg+xgaCw+3pCZqyYA8Atu9uZdv5R9sR/x/OPUJTIdkfZ4W1XFnN3ZGhWAZdmrWc+S5KrfP4JNjQ+KuE0F6PDl7h+qS3E4kszx/+iQneU7LjqEY66IwMYBVySZYddtw3xT7Ch8XFE1Pm6/wHhLIFz3v/89QAAAABJRU5ErkJggg=="/>
  <p:tag name="POWERPOINTLATEX_PIXELSPEREMHEIGHT#5B5C6E61626C615E32202B206B5E32285C766172657073696C6F6E5F63202B205C6574615F6E286B2C64292044285C6D61746862667B787D2C6429295D755F6E285C6D61746862667B787D2C6B29203D2030" val="59"/>
  <p:tag name="POWERPOINTLATEX_REFCOUNTER#5B5C6E61626C615E32202B206B5E32285C766172657073696C6F6E5F63202B205C6574615F6E286B2C64292044285C6D61746862667B787D2C6429295D755F6E285C6D61746862667B787D2C6B29203D2030" val="3"/>
  <p:tag name="POWERPOINTLATEX_CACHECONTENT#5C746578747B496D7D285C6574615F6E29" val="iVBORw0KGgoAAAANSUhEUgAAAIkAAAAzCAMAAACUq9voAAAAM1BMVEX///8AAACAgIBQUFAgICBwcHDAwMCgoKBAQEDw8PCQkJDg4OAwMDDQ0NCwsLBgYGAQEBBZkKrHAAAEJElEQVRYCbVZ26KsIAhVM7Oppv7/aw+kCJR1Zmy2L5kXWCK3yJjftNBGZmnbdrNrXW8mr6fGebiebJpZ56Ztxkzbb6Gs89iIxCwMxcrmmgj224PrHuw7M3XOdTsY3zvXpHdv+2o6QN7UbRNvHwCK59fveuPWqiSJz7RFZhgAiXjliU96q22SJJN2lrX2CZLQfoYMZty2ovBPkMSicXzKL3u9LZbyAEloV7CCd7JFKA+QrLYvFJs7c9GUdiSjtQ98CUF/WTK/diSD3Yjcg+dibfYp7Ug62xb6DrA9Ocd2JJZIHEh/+dqRK1BIxjA410f0NuOri7EnvxP6GDsnXLMxsPHg1pY1rnlocbD+VVzFHThnbZpWSPAFGpj4a+5DeHnrUSmn2A3hvVplK4UCsQl+CMkSlji7EJzlWEtrKs9yIoVkDKHfkazrfp7RW4hRi08nfSko3VFhETRQm8zA65UUKzBgCFQ2RVGFBNfC0d2bdBHi42oiGasveg7rIt0vboI24B6g1g+UsUy4+f9tv4O0V5MEqfdk4gjYOlIWAylE8c3mGDhnxAtIvC/qcVxSR0WrTjIBJL7wBn7CpcMUh22JClhMe2qBOQbrsVxeR4GjJNwaEltOhUjYpUskIC2WD9DbLwevli8EljDwOyTJQ9aQlMsxiIQyPGMkEtinkCSDV5q0K9k1ApqJ2YxrSMRJlLTvkOx0QUdF/gcC4msmvufnnyDRUlACOiOgkT9BoqSgBUR8z88/QaKkoAV0RkAjT5EcbQfpaikoARHbyjNmZ92qsWBVynaQhZaCElAFAQ3d+ZNPbAeQiGWJqpJCEVBwyQ8E5wZ2VIQDHUUi1CwTOgqTNEoKJCAXnYVIFHx0/Vb7diXhNiM5xeK6mmAUiBgWMSy9pbvJRwCFu4jF0n3tPpbjiJqCFyEO7JIU0nAWUA9sQCdTfIZjM7W8u4w1y6RQyBT3fIJ9KqmJhxQFspyUWJz37CEkUYCDaJGB2rHHBnrCY6sp0LRDnaCqJt1u3NnMgNkpd9rz2FPVYspljHkvYgyuB+J2Wx0Q0lN4imNuT1JIJxR2xPxXcci0DAUGBwI23BA2XlVu8ArOj9pxCskcv3cACV+OtCPmv4kUIyMBhT2JKU99/Dh9A06CpBSQp5zlXflq5G/AjxmfF959Fws7Ylkl4Wjvxt/FZwYfj9zVCmpqMm4YIFKaSUxErYCGWp439RNhR0VNkuai+nMT9RMe/L53XVOqqolDyxk59QeGsqb0PX+x47LOVlWTAULdOCsnJOtsgu733cvao1CThatGvY1eAVG1x+/Zyx1X9VihJmZhY5kC95GMqsdKug39eo1aqskNUa5R3yz6eKpat2cXckdH1O3vln08V/2XId3tFaVf/8uAZADCbUP7/f8dCI4NOGAL1UKg+w/nxhicPbvLSAAAAABJRU5ErkJggg=="/>
  <p:tag name="POWERPOINTLATEX_PIXELSPEREMHEIGHT#5C746578747B496D7D285C6574615F6E29" val="59"/>
  <p:tag name="POWERPOINTLATEX_REFCOUNTER#5C746578747B496D7D285C6574615F6E29" val="3"/>
  <p:tag name="POWERPOINTLATEX_CACHECONTENT#5C766172657073696C6F6E5F67205C73696D205C667261637B317D7B312B5C73756D5F5C6E75205C47616D6D615F5C6E75207C5C5073695F5C6E757C5E327C7D" val="iVBORw0KGgoAAAANSUhEUgAAAcUAAAB0CAMAAADD/tnSAAAAM1BMVEX///8AAADw8PCgoKBQUFAwMDBwcHDg4OBgYGCAgIAQEBDAwMCwsLBAQEDQ0NAgICCQkJCTrox4AAALHUlEQVR4Ae1d2WKsIAx1X0ed///am6isw6rSDr3xoVUJIZwjAQI6RUGHFYF3ZU2ihEwQ6NtyzsRUMtOCQD9OJbFoASeH2/08dm2JB7XFHPgy2ziW5dTUL2LRDE8md/u9Cc7EYiZ8ucwkFl3o5JJGLObClMtOYtGFTi5pxGIuTLnsJBZd6OSSRizmwpTLTmLRhU4uacRiLky57CQWXejkkkYs5sKUy05i0YVOLmnEYi5MuewkFl3o5JJGLObClMtOYtGFTi5pxGIuTLnsJBZd6OSSRizmwpTLTmLRhU4uacRiLky57CQWXejkkkYs5sKUy05i0YVOLmnEYi5Muex8w67it0uA0r4agX4cx24BEsty6eC8/2pryTgzAuhL5YPeuTHjRHcJAUKAECAECAFCgBAgBAgBQoAQIAQIAUKAECAECAFCgBDIEIGqbvB7S21HEfwM2TtM7gcRxB/oS4R58jiW01DjAkz1AjqXPCvxv1s9TLWAYG2kC3HbetbPs9kJV9SmraAlSKjb63i/9o8XbqNBwzAksJVU2hDYzG3JJi7f593p9rkgvpBnlqFKfV5eLgBJbMaxgQ/ClqOupW30O3SdEIHpalusy7I7XGkNPGoOtPrkNWEdSPXYABUwSJk/vaITnGoq+UCoamBsq3SOo+VLv2JKQ2dPIbDTNGzdti3L0rZO1vTEWmltsH+zlRp1NW26/HH9lOWkRyCAyFbd1pTI4tSZgbfcXSal8YF/nV5MtGoVitlt+p8KgapF8tZoh1qUGukrdI7N0RznrbQ0xVS1+M/1Vi3v3OKQWEve8s6M6xGJHbsNmuUap42kbyHQfUwRAtXNn8OXqmO+mkgMRPEZsUrt3DSl1Wu0/kxPX0qDGZZvhrEqNESKqDNAfuZ/rU3z5FKrcWrHYVq7yTgHMZCIueM7WLlMOr+CwGh3qPBDS/jqF4xUxLzwShGUJzkCb22O+OJjnWo7JwvgJC3NLrl1VEAYAr3azlYRGl/YZGFgJ2Eaf0dqZeMq///E75auyiz6DhpeTUKgK8WyEnSEvCnCW3xndTc9RHrHslR5I1jUvM/DFq3lU6sAXk2yACxMtAO8MjvCxhsRfCngZdrDj/Z5dIv7IpkWh2AEQZD4PS648rIfSfuH+bG9EqqmGgiZFmXGoAgcK71Qv02SAe7O6AtE1pJWm0F98z/E/ODQAxGKUhhs7yxauFZkL18o0F7WghllTWs7QBhlXeR2pgiAfF9DU3wpXMEP151zkCy6RajE7lN9q2y4hMYeT0TKceyEm/448kCSjD2T1LQELp9Lmio214ORpnhQJQFWkvYffoTwB7pFqfFr5V+4xK9ieN1ZhZ43KDqIfczedvfuBruc85MN7twmaDHz4dA3WFQf+djDXUlJ08BGZBW4VT56kgQsmsCPHlP9hN3i07/8u8eN7PPfs6ZQM0ekQ4UDZEt5MFRhWzaGQHg+K7ToKzbOAJe3n0iaSv6hD6gjY9TY7FV1UOZhLTRKxdWqYjeunv/lX1i2hsMNMhhcl1Oo2fi5DdX/wcKNuylJ2GulfOjS0vVLoQnMYEtEQAcfAwsBPSu/Xg7O4WlkCnjS7ZNUv/y7f+PE/7x3Ut/irssni8XLs3Bqh/Y6i9Ck2IMHLPLHyl4Ur9U6QY+6NuDOg/0Pz+s7AVMif/m3CxtXgmLpWbWaEbyxy8BisblNsUN7ncXi1bDOGGrI+bAXJWreD1PZ1km6xfhf/i0DN+rt0w3ecYjKqGdzGdg/mVjseFtQlZ5XErQVjmpEd6SwOEOSx05JkygJKsg9ulFAiEpn4FGFHdL9B04RIm8ndpYTymKPXaN/cbMJLNfE4hzBIiwkCO8ts4gLscsFFsU0HoAJZzHhbDEFi9BtwXFjs7v6dJpYrNxuQYEWVhTEzEBiEfXyQYpapLhSNJ23YYgqHkCTgMiOZyzQmjCImoTFwhWJU6sYcGVisYhgEcbDYmYgsYhzIq+LM5AEzyj3pwFtkTVBmEl7SwtAwyiShsWASJzRGuNNI4stG2lYssgeF2bpfEypnsrTUKMig8PUpjkGmlVN5/xC5V4VuX2VhsWwSFyg8UYWmZsy69CgRZd6CgoWMQDAR5pmNXBX0wRbTjdptcIkoKuC7aTzDC8ztsIL6yK3rxOxWARF4sKsN7Lozqphj99ZPTMIFlGtN8b0wWLVbqoX0Ir6tKt6N7DNeEzIIT5rclf9aYN8h0Mh37Sdh0XibLnl+9/EYtXqgzYvi3JVUp0nYzEwEhdQr29ikZH44oPbv83i3srjIs8WRr+IxYG9zCT2u/1xFovASJyFO3H7PotoydmbiX4Re25/Z6WQJN7MbvkCoyIgjP7Zs2QeFaoRFonz1vc+ixJhgkWJWocJMklDCcOU/WjZQ2EYxDqUJUtKyWJgJM5Xt/ss4qTijLQJFmH4xaYfDgskFvdQBuTfD55FEuD3fvwkJYsPReLus1jAhPEcjgAFZ0AAgr3+6aI008BHgR8iXPD9LL5xPUAcML9SDt43WJ+9RyJxD7AI3vPcYwE8HCwGPr5ekrwCVnAeTHBVBtOch9eOPRInBR29GUwCD7CI057DDKjPwSI8YHKUzlQw3vOS5BWwaX7yvovF4nZbxOmGez03oC4PsIihpGP7AWMR/aMahDFb4iXJK2DW++xdJ4taUVGxmyPvEvTAa+Vol0+wiKss++PEWJQXerXylEsvSV4BRV2ii7Qsdk9M+x9hEWnEYerBIm6lDHP0XpK8AomIU9QmZRE2uoV4LcWgz4tnWCzGqVzmg8UavnjgH5rtlnhJ8gp8Vuj5OylZhJW4QKyc9XqIxaIfgTxoixNuZQrc8/MXRjcauJH9IgwM/Ss/WhGmSzuL1Qz7n/iDUvMzK/Yr7iXZDN+vjNbEDf3rbbFlM21e42sndhZfi5jO474Mrt8OLRvdcNHj5IKmU4O9KK2IlJfpPCqsboe6LXcF7Szub/ewTWxsfwsqs0NrYfGCptNoe1HuWj2amozFZ0Y2WFcXizAPPMdPiv+2Q2tlMVrTSYO9qEd5civDcD97mt2SOEr3SYh0mFX7l32EuOsMt7DZ3hhoeEQbnhrR9K3Q4mTfrCtWE7PYWhQTSPs//pd/I1iE5YzQZ8NZS4jbHm++7W+rfT4XE+972WcsdnUmaDEE7HjzLUKTYrGpKEUg7QU6Kvn4hEgvP5xFiJ/61wtC9obLBho2O0HTOh+WUWliJmhVVXpMKUaTgoupKEXg2y7CWQwZ2ZzvaVjH+CG1552Z5sDjob2sKb6okIollAlm8V36XgoHK5djxc86xg+pCOvMYBO/ElCLh/aypviiQiqWUCaURfDV/sDbm+MunBkEO+Pe0zw7M3DgComOmYYNnsuasmMx8P1FbQu8GTcYeLIhJXdmhTJbMOdT7p78f5AYz+J1TdmxqCBovQga2QCJfEcnc2b7a+KMWqt6OeHgf5607dquWb+cXTq/rumPstgon1KQkJJOcf8Z94GWMb4kbjtF/uHXucR3u5hgNLTXNUUXxWz86v/wc1m+9gQLQ3AwKdEtqrOFgFpO5dZMph/Ii4b2uqboogLq9esiL9+SYv/eORQOlXeLQKd/zipXsMcPE7CHQU6I7hdvaPqLLDpGNjAxrMfmoFB2qKxb1GcLCi2RF89B69XkFYg0/QvE8eXrwIO3IdsY/051noPWq8krcKcev5MXXxQMO/gI1TrGv1OD56D1avIK3KnHr+Tt2XsM/v98Xd46xr9Tg+eg9WryCtypRzZ5rWP8WzV4+4NHgfq9mrwCgQVlLWYd42ddq//MePsYPzcg/gHZn0l8DRVK0AAAAABJRU5ErkJggg=="/>
  <p:tag name="POWERPOINTLATEX_PIXELSPEREMHEIGHT#5C766172657073696C6F6E5F67205C73696D205C667261637B317D7B312B5C73756D5F5C6E75205C47616D6D615F5C6E75207C5C5073695F5C6E757C5E327C7D" val="59"/>
  <p:tag name="POWERPOINTLATEX_REFCOUNTER#6B5F61" val="5"/>
  <p:tag name="POWERPOINTLATEX_REFCOUNTER#5B5C6E61626C615E32202B206B5F5C6D755E3220285C766172657073696C6F6E5F63285C6D61746862667B787D29202B205C667261637B5C67616D6D615F5C626F747D7B6B5F5C6D75202D206B5F61202B695C67616D6D615F5C626F747D5C667261637B445F30285C6D61746862667B787D2C64297D7B312B5C73756D5F5C6E75205C47616D6D615F5C6E75207C5C5073695F5C6E757C5E327D295D5C5073695F5C6D75285C6D61746862667B787D29203D2030" val="3"/>
  <p:tag name="POWERPOINTLATEX_CACHECONTENT#5B5C6E61626C615E32202B206B5F5C6D755E3220285C766172657073696C6F6E5F63285C6D61746862667B787D29202B205C766172657073696C6F6E5F67285C6D61746862667B787D29295D5C5073695F5C6D75285C6D61746862667B787D29203D2030" val="iVBORw0KGgoAAAANSUhEUgAAAtYAAAA+CAMAAAA4RqwyAAAAM1BMVEX///8AAADQ0NDAwMDw8PBAQEAwMDBgYGCAgIDg4OCgoKAgICBQUFAQEBCwsLCQkJBwcHBneoK/AAAQ6klEQVR4Ae1d65ryrA61Wlu1dpz7v9q9OBMIx+K8Pt+2PywFElZCGgKl9XTqPB7Xadqvr7mTvIHs71pqAPWt+l/UwHlZz6fT+TrtP28W7+9aerMgX/Yfr4F5vyiMz2l6r13/XUsfr/QvwHdrYH3pFmZEIm+NQ/6upXfr7Mv/4zUw3e4aI9y1MfG3oP67lt4C/8v0H2ngfJFHk8u9TNOm4d6m6flG5DUt6XioB0UVKSYR//7oRRqBV91dxa5J6iqOEZqmJloqY0FDHFWoDN8zQg+dhllfTfYbzhUtrWt3u1Wk8/LobmAYYS/SGLzq7mkYMs2oF+BoHIbfdVquONruo5+nqQ+z7jcrgyFzLra0LhnqfFEl6X3/53bdjzQCLzobriyvmebSfoDNTdURXNscdch0maZRnT5fLj+3dKDOt7QuTeGTD7+a9Pyv7foIUhb8aLM+AtDvknFpz6xXPUDlTiam1gDuLso+CAnhhjhMcBNx41v63c2wERGUMhpIH29exSxAPYaUA8+YtVK//W2KLI8BLEjfV+yZNSyneASuGQshTVF5GuN8u617Zv7JtvTTvwzTRPrczcpPWoC3lRxFyoBnzPqG44oOgJ96Ihn0c1a4owCzzGsL74/b7eV8nGfWp7K7Dpz1z7gQRMBHzJcKQtiW5r07sG4jve9N3qu2K6rqHUbKgGfMWmIRQ+bWGtUdBlilhnylC6aIt9tz2szt6Ju1dNebuG/54xnE0ec9yMi3XSyFs3D3G6nNt7T2DxWNpLexghLZChfHkcbgU2Z9glk338DHARY0UC7+nRYZNNyf01Xdlb5ZK3edHm+v1FnP29gdId5qXiAJ39KlvQsM31bSeX/vw1SDKz4PQBqDH2nWAwDGUrflrJNdODBJYtbSXScX7C7UZc3LlvCtAajf3yAjcflKhdaJlq79M7lm0t/plkBNsmtFJUTZixFII/AjzXoEwKwGioUIUO0Eb94naW3ErPPumjrrebG3SKHhpBIDutSD+ERLF/uoM+BTvmwnvdftfakVtQxR1xiCNALvYGKmfrM7IU40CLmgKDXXsQIMAWi5dSU2f9TGgxQRblCzzrnrwFkbq/4pPjx3SsyjToXWiZZWdV/mefKlHaQLHap4vjCLREFv9hikIXgHc75tiKftLkw/tv4VF0WzHgOwVz2C7kEWGhDJinCDmnXOXVNnverY/HQrjs5OiVn0qdA60RI2D9bFQHGjPaSvqWbVpVLUGFIiZxDSELwPc4Zd24mDZ9bYjlOx3WcQwIT4Vdl4TmdjEBAANmaNgVmn3TV11m4PwGJv9RQIX4mpOshPhNaplh7pRzeZRmRRDyluuvRc2jZYKaqtX0oMQhqCJzDh7ey6qmfWCAkrJB4EsKSHTDluLGHH9oCVwyIDs067a+Ks10nuLcDPUvaZRIm2+SjBh9bJlp79m1G6SDfb9xFyl1EpqiMopEYhDcATmMIuzKoeTVaMT6MAFvSQKcaEkUR+ePiBSWNo1il3/fBjS/LcJtOkKqLNJquzoXW6JedikhxTBZRUb80VOzaVP9Z7N82l5oIl0RQ/l18pqiMopEYhDcBTmCIK0TicWcPB1/iNUQALesgUY45I1p1hMeio0KxT7nrzaIXI9ijf0lSJKYRgapR7ejyvqzSxdEsI/fyIynCdH0+MQtPym4kYAlK9NVcIpKYJVjQya4D6TCPpc00dQV0DE9WGIQ3AU5hCAVokpPTNK0JrIr+uQU/DAFK2LVdAT/wNRIU0kVnz7po465ZWUdcqLUvnQuvLtv5cXuZ1yQRR0FGq1t1z7qsfcBEmAWmlWQc9SDjaizpR62CC6TCkAXgK84BZDwNoNdicqDRr3l37zrq1ZarEFLUNrV8LPO3PVpiGP51vtxxv074+hA+ff9RQZEtIIiadhYd3uyFgBMslvCswcBRXu+ru4EqYwDwMaQCe9sgBsx4GkHRQ0wVi18hbn2NvfeLc9RFnXdfXJxNay5UPPCyiYCNJr3H56u+LPj/NrpcaUuw5wWHiqcU9jPWIawZlai8esZeshQkSRshOpBQ8hXnArMcBVAry5jl2huMluMgS/RaZ9YUxa85dH3HWdWZtQmu1ngd/WYjsAmGglUf9U0+iB6lQMZ82c6TVreMqZavfuEW/1NSJ84Kcapig45rsQ0o5UbNGJGGWs5DSukFMyE5eqDS2upfdB1AyIFMpAAgPO/nymkMd0p1CGtaspbsmzw4POes6s9ah9UvtSJmvUzo2ljLFZr9x97Inv03GpCgS2lDbbBEjsM95GM9kWZoEtReTS87VMEE1DikFT2F6FgwVaBvxbJ3ApxfjAEq+82rWjfkzt7nIQVbQkmat3LW/znDIWdeZtQqtH8l9VlSdJ9zX4TzdzOaDmtElQyrqiMcPwmvh6QT/gAmfsIp4hRnUXsJSeV0LE5UHIqXgKUzhI/W0ASlt1lBHWdyBAFld1WQ6yKp22qzvItL0PDv33lBNi7oOVWKCUIbW7oliopbNRpQSmnXtGywMqWCrpo07htBEUI4Q1DafSlRUqYWJJgYipeADmFi41oOz63f0R9nFDASY0mgx30FWVdNmrUZk5643z8SLzaDCi76FAAskB+cMcd/v9ys3yPANMgq9PbF4cRcTDJ7E5DKkskhNxuQzKlOVnKll6KJ2UWthooGBSCn4wKxhCXpXiLURNF0RWg8ESFTdcmEha6KMWYuFCOeuHxUC+kCESrKHX1mnEd/t7gtOTIUgi1Pouv1um3ieb1Y0Ahp9yZHKIoXbe+xE6allqLIeUSthooGBSCn4wKxFd6shCt2mXFhugdSpZSBAx7QxZSFruoxZU3fd6qx7vDVCuedzn7bc00FfXkah8++Gl9lg1nve6TOkmrOYO5kO9htTaWoZhoSMQ1ApvWYGplqYaGAgUgo+MGuxy0y9wmhsRITb7LyZqmUgQMq44QqSkWBCmDXzlFFy9N11q7OOIIVKjCogQ4bWpx88FglDZq421+PzIqxZLHzyFDY33Rcnsfc42Z/UMiw7kiiLWg0TfAcipeAjmHDO0hdAemkj6IfEDIOIOxAg4dtyAcnI6Cy2iafM2nfXzc46BBUpMawg5/xq3q0WROIKYU40B48/yxWSmOuI1BSoFSAR5NscP0EXE/wSly6KWg8TTAcipeBjmLBrsRiizHrGVY1VjwTodNiYUt7ZESnvHe0JURWcuz7srGsW+DAKqrk4dkmW15UExNCt/9Z5eY5USSxfs/gRkwr2GSP7yM9Q2nNsL7ZIJRpggiAU0jATi5BtSHPr1pLrbZ+uF2XWj23amOjJNO6fxwGUXHvWrcV2cR8SzBpLOAmzdu76sLOuMWvnpDH8yaBuLriLIKKa7QsevogmLb6N4mKTgNRUkkt7GFZxsEtbCTJDLs9Uw6RIXuRhzvhYG9mKkmiyAynlxMG84/UvEYTt+7Q8CAolxv1mMmcXdVO2Vt4OgJJWhPS5g/N44uGhAyTDWZhOyqyNuz7urGvMWoXWQjSkpPpKD2ao+znlquPbKPhQ0SJ2UMkjINW5WN8Tw7CaNnKbmlKeSdPLE2cvfnkO5nzbF3zZ6vzr9i6OQ0rBJ2CeYY7Tpned+7BFejOzHliGNaNxAFVzHXtCTnCE3tiiX5ZJmbVx18eddYVZ4y7VNyJQqRW2pwc11LC4DvaOZd6oxLdRhEFfFrMfICBV3PEISvloxJU4nG9XxTLQ5YzdFKtzwl5spQzM+yJvqws8ph2ohiGFgn3wSZiQnCwrWOBiA5yGhVHfOIiwF1T1Map0TRdSwOMtfeHOFP2YNGvlrgc46wqztqG1mPxLvc7J5WMtJGYKvrgvMhvGxlbPNOQWKOjadFhAKtngGaMpxt3PTRuBLLZ1H4JIU1BhKcaCJEy8KatmB4jHrNUMQxqAT8JMm7Uz5tV7G2UYwFhV1TnQnGcs8EpiLEmatXLXIz4+l1SiRe5CazgF6TRzo7UkCzrqbnyJ4nm2G4p+9QM0b1UhIJUU+IabDR35yRjXg1YAkyiJmoSJftB941vNMKQB+CTMtFk7WJs39RgG0Ciw5ywjeU0I+5GuO23W0l1XeKgikqQSLaULrREpCa8520D4xE5VUIUOqyd8ucjY5QlRqnHW0Lseoc42IAxIsdKNjxJOq3lx4KLC6xX51m2iveB1QIudJIqiJmCKUUpHCb7VDEMagE/BFFO2xKclLSwXjQjJLWyphpGqJHrNX2Anse5cDLrKPaXNWrprMzLn+eZLU0q0VC60Fo8gsKYxLy4SNIPzyZ+qgDR85xmjz7KKZ3x4mdF9GxDLPc6cTYOUFF2pDh1jmEuc/UXD4OVtw4uei6KKtXEGJpy1Dj2o1YxCGoBnYArNZT4E7GC5aESIPgogVWPrFYZk2XmYn3CflqTshLsuh5OUhrtilEirIe413lW87rVdN2fVKX1iA2mw3CMeUcpjc6tkoPbiLtMqJdVUVlZ7Tcwat57vuw2r4FwUFfIxMMWETOOkVjMIaQiegelJLZKhO3OwXDQiZB8EMFBj82X2Q8Aht5fZrxgWtF0zSgwY3IlHPZtwQNRK6fOENRNChbpiefr241ufnhcHzTGkQY34MvwwUlxD5JRFRaUY5snhpFYzCGkIvgomkdDBstGILB8EkLTVdZH5bHsXvzJRuxI9nil9njCce+s6HoWfxFTJDyRMUQ2pqavP4WfsgmJ92SsqcHKhdZ2QARQGaZjVDtMasxo97TSmqhfKAIMaxy8zsfVx5opDuxK9lgN9eiU13+qEr+fCqBpSryUko4+O0mJz1SuqxeliLsVyCNIIfDNMwNLuQY2edqEJcyEmyjPqYM8RGrbWwcw/MOsjH3123eyiESNxxZeVQW4f68zemnEFqWlFnaNPRNNic9UrKoJfdfvBbftBlFiAtQKYRvJnBmmU1WzWUL42a7kQefdMeQTAvEQ9pX9g1j2wDI0zZheNmLKa7+C7mfrZ/q8I6GtITTPiHH/Q3y8dkL6qIATiehYj+A5AGoNvNmus3yizRgKzyZcX/g0AOEB/IYsPN2tnzDYacRJU/GsJFjLlIst53Ug0UkHq2hHvpbulGj9/WPq8Y4nq/MQSW7jN6jjSGHyzWeOJvtiuix12YvbpPVWAAo4DHKZFx+jDzdoas4pG3FRFSFDzH1PzuuNvgqdrYJY1pE5JzJ9lucIxqTv+vm95uJjLcj2MlAHfataAteKb/9cdLhtbbPxxr64XrDQnBo0rHJf6bLOGPhNTFamBun8EZF+YqSPVemb+2nBcD/icXMzlco8iZcC3mrWEhbefJaiZPHxF1lGATtRxqc82a+gzNVWRKmj4/9ZQZQ2kBz8oEbacuXYxl1fpGFIOfKtZs7AcwmMAHZ+Bqc8268xURemg+t+2Y5VVk7J/Gx7zO5Jz1tGVjbkIsyNIWfCtZs3DchiPAHRcRqbwVTCxHYCuKo1s4BCv3FRFMV69ZbvGpipJ73bfVCP/+urGG2KTFdsR/Ugj8KKzg/18RZxMxB/Q9AMMGI26xB4bcZBlglG8D/PJTlU099W8HdDeWhVp00u17RgkhV7W83dYUk69SGPwqrvJXnXaFHPFRfxBtV6AAZthl2IbBQ7WSQxrpJdRfqqiuR64I6tIw50nvcJk6Jbpdrngm9zqL465ir1II/Cqu/WEhWuJyTODCVNks3oBWgb/R4kaff4X1DG/nvhsj/cW8WcJ9Xp/GPZZAr8ZTWmq8ubmv+y/GniDBspTlTc0+mX51cB7NVAxVXkvgC/3rwbGa+D/JbQer7kvxw/WwHeq8sGd89HQ/geIgGT0oZLxzQAAAABJRU5ErkJggg=="/>
  <p:tag name="POWERPOINTLATEX_PIXELSPEREMHEIGHT#5B5C6E61626C615E32202B206B5F5C6D755E3220285C766172657073696C6F6E5F63285C6D61746862667B787D29202B205C766172657073696C6F6E5F67285C6D61746862667B787D29295D5C5073695F5C6D75285C6D61746862667B787D29203D2030" val="59"/>
  <p:tag name="POWERPOINTLATEX_REFCOUNTER#5B5C6E61626C615E32202B206B5F5C6D755E3220285C766172657073696C6F6E5F63285C6D61746862667B787D29202B205C766172657073696C6F6E5F67285C6D61746862667B787D29295D5C5073695F5C6D75285C6D61746862667B787D29203D2030" val="3"/>
  <p:tag name="POWERPOINTLATEX_CACHECONTENT#5B5C6E61626C615E32202B206B5F5C6D755E3220285C766172657073696C6F6E5F63285C6D61746862667B787D29202B205C766172657073696C6F6E5F67285C6D61746862667B787D3B5C6C6566745C7B5C5073695F5C6E752C6B5F5C6E755C72696768745C7D29295D5C5073695F5C6D75285C6D61746862667B787D29203D2030" val="iVBORw0KGgoAAAANSUhEUgAAA54AAAA+CAMAAAB0pTSmAAAAM1BMVEX///8AAADQ0NDAwMDw8PBAQEAwMDBgYGCAgIDg4OCgoKAgICBQUFAQEBCwsLCQkJBwcHBneoK/AAAWMUlEQVR4Ae1d65rzrArtIW167tz/1e6FZxSMmnS+ed7d/pgxKrhAETEm2e0Gf7fTfv88vadB8g6y32upA9S36lcDf1cDh/N82O0Op/3z9WGQv9fShwX5sv9q4Jc0MD2PtqXHfv9Z+/y9ln5Jdd9mvhr4tAbmt2thwgr3o+vb32vp0zr78v9q4Jc0sL9cXUtwn95UP9L277X0Efhfpl8NrNLA4Wh+XS7wuN/fXaOX/f6xqv06cUtLbp1dZySXNpEiyP7vf01Im2Bej39CIMJ6PMrDTgBYZNlhu51avO6aOBZoPPXm/7EBS78mVL7xA5a0Lg3zPPnsD/xvaGmeh9ttIp3Ot+EGNiNsQrrc2vRGd58/OZ8uY4g1rqf7/vkotStovMyyw3YfuW2TalJ0iWabxgUup/35hF/ffPB6+Powz3HzEODkWYstzeecpPm6kfT6LEdQcxvbVGxEutTY+7m/32SHtUT6ofLrBZAK1yBovMiiQYu5ZmNcjYou0GwMI7I79TnOSGhT5/1+q8E7HY+vix7Iyi3N5+Hh1kx6+K/tsxlp3jv8esZUOqwtzqpytdCNOeVV6ldB40LWbre1eTYrWkSTi7bFdWKe6L7Fn485XdPXGIWuBINlLP38orngJrf08/RuvCBYyuggvX347tEC1A6kNU5v9JVknVbx4e+6WGWpG0uARFF0oqBxIUsyzyCHTXRJ06FoCU0p2/qcxDxhAYu/zFVi47ZYmoxhmi6X+VnZZxJbeo1vG3eRPp5+p3pMuFVUXUgrLUG7We/Zyhf8TiiE9T6QFOtU2PKipW7ktc0VvEIZDQsaF7IE77lCmi5FC2gE2fqzrrfL5R2nq8Q8d8vuM3OeL6XH+1EZCsQS2uJWbGl6DgeefaTXZ9csPCi+TNaHVOZBudgE30vO01KQDxN9q85QLal0o0SDri1DSEHjQpZAaFoYkqZP0QIaSbjOvCO2gi6XB7YIHGFqnsZ93mn+kX+PbPo9PLOMTjB5dUzhcd5ghXJL87jr7iS9bCsok23hohOpyo3MUy2kMG6zLXi9G8X2ZWCCxsssVaIRaToVXaIRpevK/NmfzWL0+tif7FSamqd1n/o67sSd53Tf9sQt5jwl9JRbOo4PqF7S6fnZw1F6J/YiVTnJVhCqjwzoQMwSejeyauFCBiZovMza0jx7FV2iCRKNJuZ92Oj0SWaexn2qN0qO3IVM57vi6zJ4Pz9ZhnKJvYsyCKG6Skun8R2bbtKf/UVBzbJbRWVE1YtupBo32QpC7e3MU+3G0BZPKMAEjRdZW5pnt6ILNFys/ius8sNGzvTcG6th5ll3n9x5Tudg6gtIVCVmdNoBQaWlYzi6lPFZvuwnvbadLW4VdRmiq9GPVGOdWwE2cS7hbGa2uD2iSNsF0PiHfK0bQ4UskQNzxYLGi6yo7tXS9Cu6QJPJ1X15T1eDOFBAy1hunjX3mTlPb50v2eMl4KISk0whqcUsSkuznV8ERotZA6RnvnRQmmgVVSEvsweQlkxMTm4F0+UOjxmeN0q95w9dDJun1o0KLrNnJZUJGs+zorpXSzOg6ByNJERH3o1tjCJEoGUsN8+a++TOc3ax6+6yuOqLSqyC1WIWpSU8LNO2ti4bHSF971t2iRtFLSEpOSNIFVa5eSJmgH2GkDoxT6q5OOcqreAhYHUHQSEpgdmKgsbzrFTd66QZUXSORpGvNRvnM8LaFjToBOwOZeapu0/uPOPZxHOYgDUcqRK1OshXYhatpZu2j1RpwhWNkGLU6XtmoclGUUP9pcQIUoWnYAWYr8OdrMQ8sTptkVVpR+lGpTayBWCmsqDxPIupe5U0I4rO0egitpRggmA3vmCtsKzMPHX3yZznvDdnHvHnvOzDmBJ1pHLMorb0GD/sO0R6DyNZF0E6xlKpvVw0hFRmK1gBjQh/Q5cnW1YKcjM7uRuVypQtALO1BY1nWWxkrZJmSNEZmoqMDUX57V/cPcbmUG6emvu8pbEXO7+w2DRTol5bjFn0luLEr7NUSjipe6SOnlCy/tE9q+QvHRPcilLYJdmNoiYU9eQQUpmlZAW0unW1o3nCKYzPfLud2I0yJJsrATMlgsazLK7uNdIMKTpDUxNyuQx7Qey+JUY+Blxunpr7vCe01IHhtzzRciVqQMHUD5Xd7XGajanoLaFT05W65zrdHlgV7M8/lZVoRoppyv9sGO2v+L0UqM83ov9vqUPULTBRrRvp9SIpxeCVrIBEN4Xpzi1VXNxPcFTlP7Eby2pJjgTMFAsaz7ICelN/hTTditYAJnJ1JoGezf8QFX1TmKfsPpnz7GyYK1EjjjHL8T6/jm//OiOlftZRttY1cbb6wxkZaaN5Zj0ow2oTtQ0mWuhFWrMsyQpWDGhZ/nQHoakbwUYCZrgLGs+yuLpXSNOraCt9hkZTSVt+o3nK7jN1nm3NxVpciTGfp0LM8j7D873uC5uHj+hrA5/L/jnfyH1ML7s0CCUsUZJO5HHjmVOo/Vw8yA+3sHyvoUnURpjA3IuUNnXCEoTJLFvBigGdcQ+Xnd0IOmjbu/DAxSQEjWdZnHCFNL2KtkAzNBx97xWCgsJ7HkrvuZPc5xrn2bhf4mMWs1OLQxMcbCHsqSyf0+cyD8Jj+I6JQIozvfj5dfo5Hq5K2m1Z8vHxkhAnyVaYIOlFSouHJAhJGpWtYMWAZryTi85uBKVqnhg4xSKbZ3F1r5CmV9FOYI4m0UKynxF2MpKEFHmh6wrzPArmKbnPNc6zzTwxE5l5395HoS4ruiYRn2IlJgzKbu2nmHJSeGs06HdE5ng3MG2ybDEttWk+Xspy5DTDRF2pyRrSK94Oot3nwn2HwrFiTec33pFyWkGUIYb1ojR5Zm83gh4kyn2cACm2wrO4uldIw9na5mqKdoAkMioikWq/oiNAg/psWJI0onka98nuS69ynm3m6ULPtz3xO52WHuwvzfcuzUlOj+xfSYpi0oZ9PA5rT/G8gzDDMrZ0wcdLUUwZzTANO2GOqiIt1uQBAzxrcZo6sUQI70ZHMsoDcXOitxuJMXZc/fNTvB1B4zyLq3uFNBsPiWn29x3l/9Ih9NgBVgmqeVr3mW4BrnKeLWOWwiwK7W7FCOIdFq4wP+UjVw5gAkVICKRURnEb+RJ4GdkB4ZX4gYeW4ONFrNUKE8SjSKV2wat8phyZPqBGypknFLEsqNQE5XV2o2EDNyU/aiponGdxdY9LM6pojkbTSVt+7ABbXzfPK0Viiadd+eYGrkQFrIlZ4gkhpVbIxuo3N89y9IXaLCGQUrndHnpirMhTOcKAZctqqNIKE5BGkTJx7QWCa2lNAMfllkmxx9ETrZNk2VBnN1oGmBHFwETQOM/K1D0szaiiOZpSGz05sQMslW6edqUX3ec9MdWWFt/8aW5YEvtJzslM7ifJ6csNCgq9PHBG8UoBuEzicwVSU2S3h8xZDV+V/Rf7ol/UVphoexQpg00XR9rIltb+GAPu1G0YHWh0Xeh57ehGh/SImPlSRhSCxnlWZp7D0owqmqMp1N6VETrAUVXMkzZOo/u8dXYXdXD1J8BG3PCMb4QXKmRZkkLn+8/9TucM/Q5sRuMuJVJTZHFrO5+i9xwRtREmII0i5XLTmm9/Lgc/1aKOtosF1LGTcO2WFGcsXPV2Y2Bxg+cr1tTC6OdZmXkOSzOqaI4mCDOUCB3gqCvmyd1nr/Pc9bsUilkeD7zztHbaJ5VaUOj0c8dLWmCez7oTFkgdZ9pb8MM1bcymxb7oF7UVJhodRZphPx7x7NgzjwVsJYhs4z4/OsiYZVPOuIqXvd3omEw0J7yL19cLGudZmXnSUxVD0owqmqMRNdKcCV5skUrmKZwaMvxS99nrPAtAuRKLCsgwMcvuheMB8jDKaUqFTmeySrrhlNfNrkvSUIGmcHV0tvTFsqjNMAFqFGmQJyYwcMXwjrYBzWwGuc3oQA8osXdkpqd6u9FyosBY6jVB4zyrUPegNKOK5mh0tbSUgBdb9dFDt5p5pu6z23nmYAol5hXMHqXdLbQ7f2WFPKfYa2t/sX5BGnijc+mnbN60bNMtitoOE6hGkQaBkoS2/UL2SaehIDfMk9zYCusE4L5uNACVbSsam8UWMs8q1T0mzaiiOZpE2wNJ6y0jIcwVHVKcubUVovtc7Txbbqxgcrc7iHgqqOiSCDlJ5W72p83rEoec1HOlWyoUdCt+ht9y80T8fzleePmuAyYoB5FmbdpLdLesInxH4XS05okI8C5t3IkMhcz+biQmKjJB4zxLUPeYNJpuBofEyH1PNMXuDEAr2EBXzDO6z9XOs8U8o9PE4sqEPtPCJJ6t1Kfw2L8wanb0bt+4espIPYG5pYJlDn7ijQWFzJOb/1zDrMhc1GFO+IgFexWt0uQS0rJd5FBcJhbsrghNzc7Mc3/OP8GCTzJcLsFibyElc1K6sc6ETsHI0a4gPs+S1F2ThlBfL17FU2yVsw3CLSlaIRs6NZSrwW7aaebp3ed659linjZmIbUgZdS3dECBT6PV8wx4ty9ef36mk/bml5G6XCyxaJGHUYyfdPhdm2EdvfknjZe0vCbVdHme8ab8w0+MwwaRpi2GNE084SJPHDAQ8S0ir6FY/MJXxPytUTqxEUuklNKNdSY6MEHjPEvBo0pDmO9+EYERHuxzUNEcTaKRgTO3OzimZPZzL0/QzNO7z/XOs8E8Q8yyAyo7xz8SqIncIZk9Y1B54xHe7UvD7hg+nJeRWpY4imF9pg1Ao6/1LQKjZLS+2P5XxkuoVIGJbwERf9wCjNHfGNLQGkvoVmCqwTzZxmGgTeSeNf/rKuvdWGOiAkuIPJosS1W3Kg098OHWZZhswnQ0pugMjQc5+B94klsOmC9pPKrmad3nBs6zwTxDzEKblWaUTMpCLIiOSDqkkXizXS8ccQ9r44cNJWF+fvhlpIYNzgz5Ysxi0vYQkJU2m0KgNAeVl9Zg4k1WNjTEAjGMmm6kl5McXwKJagUWpTqg0TfOyWBERO5oyS8Sg5h6NypMDKUKTNB4lqWqW5WGVgBOvelk061oj3x5SATtLCUwApJBDy9BalfN07rPLT4uoioxAI4xCyY348Rqq0BDlnXU1c+JluchHDz/ccdiMNP5sZWRGgp828KPNjMvxUsPUupBXxb+L4mqwkQ/uL5JR00vUlhBkDJgcgnwYhNaVq4O6OhY8LosryMTAxQRut6NMhMLQQUmaDzLUiVSpcFGtbeBe7LF0KtoizxDk2m0+9JEuo4KdmBcqW6edphuMD2oSgwCxJgFK3DyYlMIFOVQHlWytSbe2R3GDqI47zyhd7diOIRAIyPFnVJ8dGY/+4c9jjTI6Zq/bKjpxTKLoiowybe5pXM6anqRYrdP3fhWrcD0AmYv5Vz6M4Se3r8TAbXk3ZBhQH/0bpSZWEIVmKDxLEtTty4NQk83q8RVLsEI6jeYthwSVsimv3iS0S9U/CPHunka9+lXfE3slUqaEkN1aDPcTTnSFD2dY5gXBgWmi2hh9GwEn72xGjjPdLYXLxuKDz1iGKVEtklOSgPN/NxM5C/x3/tbImt6LduiqHSbUYBJw92uufio6URKt7IFeY3UqhWQzvQPCKJvXF9cUvs1Lfk50GqV9iuVblSYWDoVmKDxLEtQd10aJfTMR1MYAhsMCaecpn9Y6pkWsQ8hfQKJ8yD3uYHzxMzE+RZXiAtjT79wbvYerTMO1xg1GAbFm0npyJH53ePdCVD7tUzSKidt6wuMsBASJqyy5KKoiIoFmDRqHE4uZSdSPCZ7L78FbzGqVhDkt4lsQg5RIxSQDAZq6ZHOXmhE70aFSR2YoPE8S1B3XRol9MSTjHFmAarApGqeORorzqq/1Q8I5pzfYV2Tl3RdC0rM6K/Mwx38MpNqxeEaowZDjT1eRoVMur15eaVW5Pa/DEH8I5DGQiXV9krwZVHBvoRJL2twawEu5QBSHDEQf6p5irVDpo8asXERp1BbWmxDq91YYaLvWQkaz7Oa1B1EoURUb1jlmvIBRSP+zvYjWUuDF5XP7w5yXCLrV2LCUdMnaTrZh04o0iSC92yKN6UtpCkbpNs+qDEqKnBKoWebkBzpxubpokbsbOfW2fD5Do+swkQ3T6HFPKtf3cEo7aosbFc0jSYvjvufo8mKN7msxJ6b8AeTfiUmLWf6TEpavikF3ys5kxbSpCUkGz9HNSpqwBnX8rb9fqRaJDHmPbGAo3lDss6dNhFwzeGqxkQ1T0HjRVa3uqFeN13bVVnY4MfenBAFFZKkGQWatHCr9C+Y55qPXsbhGle5XvSGLzKCPBxvmJKlSAOpb8X+b/yY46ioGMB2GoEbTRfntEUaBOCIlKurNsrGzNNGjcen9CnXeJtFweKza0xU8xQ0XmR1mycGkTNPcyMrVVavoncFGi/ulv9/wTzXwI1GGVe5nl/L94zj1ufhnqzOWkh9M/T/A59CTtmTFZrFLcTNzKsX6Vtb8Y+ZJ0WNeGt2vGkVYR+S6S7mSqkKE1SXgQkaL7O6zRP75tY8kcAeWKqsXkWXaCTR1+b9cfOMRhlWuVHiWVy5xnKk/KrsMPMdzQbSlM+ljLzS4vXpwxNb6ocHbnDw20UUfUrLc7VF5bUImhWofFwBnpB/POVn5OdkuquzqTABoWyegsbLrG7zxIlJelwQT5TQvk5ydx04OhVdoqkrYaz0j5tnMEq7yo2hPEk7PZcn8Gl+nk848ZyNpRbSqNDrFoenIjspdZ3peZG4lg91+pAes/sigY1iBbFcTCG+euQPsbiKh8zNi/Qms8KEykXzFDQuZPWaJ9Q74xvUJ3p1BI5ip+upttEUhRTQxMLtUn/bPKFPJZQ3Gnj5/c6qPsQXKLSROr4P5QntarMjhXEtH6l7kE58jRCZYPThZl5fGJtSl+nl77qWNGIOTjiUs6ygcSGr1zyNevG2OINjyh/Q6VH0TkAjSrcy82+bJ/SphfJG7h9/CqpfCx2kK18k2oEtruUTog6ksxZ5gh3MQHWtSWuNyfZ3ni4wpMMvxbQhaFzI6r4nIKo34utQtIQmMtou9bfNsxLKWxXM4SR7t0qaSQ/hBG93G60EB7dqD2t5RtiMdKpYJ4XhTYsN1rR2MeUhslZxMZ+OO+eVBI0LWf237GT1xtabFS2iiXy2S+FrCXRMke/mb8d+JadaKG9Zz+XCqLXNRtLr563Tz+q4AyF2RCPSBcEnWMJD5L9A+MHiI+YMtz6KrQgaL7Jo0PY+MSJE9rFRk2pUdIEmY7PdpXn0wN91247tNpyqobxrYmZfg+lqt4m06+VdXc3Hyu52SvpEUSykVBNSTiJdHWGg5594oFmq83t50wX7NE/7neW0VUHjZZY7FpvSLaalyD4jalJ0iSbjst0lHVPF749Nqk6+eijvKnXdd+CKayLNT/ZyFptcnfeX4xHfJD2rgNSC3vaPt8vfMc/LS1SukFlk2WFbON6qOvwipVapSdEFmhrHf7esRZ//gvTT+4HXZydvK/sXhPp7Mrw/H6b8PaE/iGgplP9g01/WXw18NVDVwHIoXyX/Fn418NXA5zTQEMp/rvEv568GvhqoaeD/JfSs6eBb9tXAH9XAN5T/ox3zhfVLGvgfxnyAbUKzyIoAAAAASUVORK5CYII="/>
  <p:tag name="POWERPOINTLATEX_PIXELSPEREMHEIGHT#5B5C6E61626C615E32202B206B5F5C6D755E3220285C766172657073696C6F6E5F63285C6D61746862667B787D29202B205C766172657073696C6F6E5F67285C6D61746862667B787D3B5C6C6566745C7B5C5073695F5C6E752C6B5F5C6E755C72696768745C7D29295D5C5073695F5C6D75285C6D61746862667B787D29203D2030" val="59"/>
  <p:tag name="POWERPOINTLATEX_REFCOUNTER#5B5C6E61626C615E32202B206B5F5C6D755E3220285C766172657073696C6F6E5F63285C6D61746862667B787D29202B205C766172657073696C6F6E5F67285C6D61746862667B787D3B5C6C6566745C7B5C5073695F5C6E752C6B5F5C6E755C72696768745C7D29295D5C5073695F5C6D75285C6D61746862667B787D29203D2030" val="3"/>
  <p:tag name="POWERPOINTLATEX_REFCOUNTER#5C766172657073696C6F6E5F67285C6D61746862667B787D3B7B6B5F5C6D752C5C5073695F5C6E757D29" val="3"/>
  <p:tag name="POWERPOINTLATEX_CACHECONTENT#6E5E32285C6D61746862667B787D3B5C7B6B5F5C6D752C5C5073695F5C6E755C7D29" val="iVBORw0KGgoAAAANSUhEUgAAATgAAAA5CAMAAACVisdJAAAAM1BMVEX///8AAADg4OBgYGBAQEDAwMBwcHBQUFCgoKDQ0NAgICAwMDCQkJDw8PCwsLCAgIAQEBDZHoI1AAAJ/klEQVR4Ae1b27qrrA71WFut1fd/2j0ChFOCwpxd3/4vphcVEUIYJIOAtOvurufU9+f03u/K/b1PEHht46vrXlN/fpL8v4drBPZztgWWvv9D7hqr5O34do87/PXPWxNsLh/6Y3DvYXIM4mWNv5eEwNz3q0Pi6PtFAcV5svKmMWuYwaX/lWuede+qVvEFB3WdAXCT7Nc4yrz2nP2NmXvTxqVd1jdqDNPan8tTiNo3mScK2YzPwiADOAnSuBXqNWW/z3596kPcJOebhYcDSgl3Gs5q5LwyW9+LSuP2je6OGBIhZ5/nz/F/JdVB6/GrGbkhsJ3H8nGyOfqsHyTekJzjBoqgi2niB1JDFSvK/yp8E8omKVJCdPDZGpVhUs0N9/OdafZUTHk/jhH5X2G9A9cEYRifBUnhNglYyQNcQWqwnBxnJGVLDx/Zu/38CsFh4u5zgzNaYL74nquS9Qi7LnWW89HpntP+Ppz1Nosl16kQnDBBL7wlQcCp5WEkwlHUglWZaKWlw0amrtohoShqsK9ypTq3K6LK17XDWH2J4lyj3wNuP6uXUPu2yrGfWllShc3E2KrFYc6QBFOQUZH9PeC6R39UNIgi+6ZEHbNfUtQJKZYqWdxvl3iYXw6/Xuy6BLgZryr4s6DaULtqZ9w+sQWM/aOIRdOLgnbdbyluP1aA5Xd0YuAe9PBz4LqtjuXGyU16R2Sh2CyR3tsEGBcuAPcFituBnKejCDhqMbYB1kTcC6p1774mngir0c0PX9c9vxOcQteCdt+guCcQYsOKgAMJ9FWxWEE1mrfu64/95K4ttrFFWbiKEavKKGj3W4qjtuEWfupPkzUWUxzTrlv9eBS7iOA5XFGpMJSU+Zr9ZYcie4wqimQBuN9SnGmHfNU1GICjWFhuVwi9kFFQresWNx7DOI1uPTU/pinaT6FG/BUNE0TGCzAE+XxZHuQnP3EPR1w+1lLXLqa45zKN964Ry+Q06eXSSLkAmBqM2JrLKnddNRTEThEVf63P2U4U8za953nslbAtletqcuYtcBfK6toFipvX8TO/+dMHt1h3/1fAQWeyA4IJyaF7ug0oIHej2OJdgAvu2ISJloOQt0W7qMTH7DRcw9114DzFvTcY22etmwYz0d2/Ag7+gEnnSQ4P9R9PjnOVFX2m0sR2H/KxnMXF7rz1LMyUIKosDIYOHFOcmdN3PDUvNKndfwUcwmk4+0YBGdRf/e4BHm5IQOsI7SUw7Y4hgDLADdiKjoIZk+d+EDNIW2SKs7EQYXujUCwxpMEoHAog5bAHCyQEHYrnKWJ4nVxJ2GDUppDH03cNcEpHSE27+3T0Yosz8ttUP9r/TXPw5Cjubd/sk7JFLOooGRFG0MwBF6GpVEmyMCvr23fkccZTu0R9tKfgEonEUGgFiMloiDEKBfOKZLgk2ZYcVUtxVjVZpzqHTMZFwEg54CBbmrguEk7k3TApgYMN3cNgCmyD+kBRB5orF0zSThDnPUWyHLPRJ4wTbw3FhTVLKN+YQrfc4ioAB9nSxAtyYQIJV3MxkKdNpl8UEhS5bHwvAEf7neaqXf8j8umnMGC+CWOGU60UX00m4JZuteqBI8L0pCRrZDkzyPmQq3IPHJANo5CimEkyjyXgTKxdnD8zSeRHvZmZsheG4s5whkC8rs+g+dg6jweOxqpeAIIOmJHwbQ9c4pyguJvBLgJHrI7r2tFZ7XnGzs9ZIMtlwXfNh2KNXLvuDn0sS0ErgxcNl7SgorCdcH6LQwYeuMQ5EcreiC4Dh/UvXTf1g57omEIihuK6DxTRYA21K1LouLECKGWA0z6WlsWAe9Q1CwOXOGfyoMvEsBV6BD3pUiZKXRLNwAI5ojhT3K8fCpVrsqERTaxQCsCRAdW5gxFNuKk2QLMqXQnF3XsqqaEDB0EfM0EIMEw72g8GL5cFDexcSGfLtDpNeTjLMM0WOPDVWh0ooRFFN9s0r5yScWBP/VwQjLP7vAMmEKFpK55r8kLZM7FQlhUMjXXZ2UyGg7/B7qopZJLM4wAqNQx/9lt+RAUnLY7DY/n0KVsR/dBb4f7HFOc9db0AjhFP9YRlk1cAClwu8ExLKE+Ec5ZtKY4ykTJA+VB4ZfPEfKn3KZNlH1+0Hlxn2aMPziVxqEeOl9RWVHPvnZd4rCgbXzJMn1+8Xk9kuQe5O4IXw+liGkt0lcGS1M5THG3hWmtcnClAU2d76KSEQVPV5QE4PQpBazzG+a6QVM0J4zoJxcE7jEYje4emDQJLkY11A6sGGdkEcUw5kXF9qZ2nOAoLjcidnTnAlXYS4tmFWW52LwKH1pzpwohTJaVqTiheGLNIKM7x8Yt1zRSwj1wzfjmF6ZHizmS2JO9NlfI1pXaB4mBgJi73nhrgWqOI3ZBDCOC96DhRBC44Dz5ApehL1ZxEtpuY4tx++r5de1qwb5KFTwwHujvyFshsaW5EvvUnTE+l+VFqFygOXzDJ4nbazDSXhyv4LOWT+GvPhXMV1uunpzjPn7Yts9cmHYteum8OCcV1H6KVYWO/ZyHZPf3KRXqby6HNj7hbO6NPwOwRmSQBXKA4Uh1GsHtlAlzBZ0mcEV+iFvqiXz7mxXRFHxLynRChGqvuvnIFdcyL57lNt9FO+l3VA1UCDjtqqzwYapoT2mGOCRh81nVa/SAGuILPkhASvxSogCK4+GIeNo2bEMBSHBDMnUyo5uqgqHWBgT3BvZhzCS4/uv3gSz6iUO2S2g1JnPFi/0flAJf3WS8yPmfgM+8TTHH47B+Gy1WTqtkXdV/yC223nx2pBq7QIrI9XNZJEir/IXCO4hASCNzMXo+mjFZWK6fmtZ9W0nm2qJ3SKuBy/mh9NgnRC+OiiImzHMWpuJVUqz6tFDcU0q3n44ZCfFPyh9CSTwEuBxw4DTNYIjELJXyl64SN4uZT/ZJcUK36fJzedOuJzHdhj6+gndYo4k0LHBLg+ETi5UJHE2bziOKGsdfDZ121hhOZerujmIX0ci5X3+u9CJakNMSbtF+1jxPRc4juqOTlQkeK4hzsli5nab9UB67lDDA3k9zbTp3PWRjgRena+ddRAhQ3rjg8RZvGj35bYza/XuhEQtIk6GrJN0xCCVW1tlPnQViUavmfw16I4mA/CLLS3ZyoiSRpZoTBxUp7utURn91LKv3mAXG13Olo/J+D2n7DP2vGAsNBLtQrWWPaaoji0nw8feFLopDZ0YpbDGnzP2ukXNK3dqN3L+MGrkoXvmpLlOmjOFFiv1nhiwpVGbT6zgu2/5crl2Cfv/LvwR0aLtniRWkuWxkqJb6ahZNvHPwEuT/592CoHafGqlPIcQ0tPQO67eGXpFoR82HkHl29amvufmAWOuVpxob/q942qS9Ab6uJAvPz7p8HFxQnpP0yA/+R+CQLZpanZvLL/+r93fxX0X/ak/8BDbE0FUsv6qMAAAAASUVORK5CYII="/>
  <p:tag name="POWERPOINTLATEX_PIXELSPEREMHEIGHT#6E5E32285C6D61746862667B787D3B5C7B6B5F5C6D752C5C5073695F5C6E755C7D29" val="59"/>
  <p:tag name="POWERPOINTLATEX_REFCOUNTER#6E5E32285C6D61746862667B787D3B5C7B6B5F5C6D752C5C5073695F5C6E755C7D29" val="3"/>
  <p:tag name="POWERPOINTLATEX_CACHECONTENT#45285C6D61746862667B787D29203D205C73756D5F5C6D75205C5073695F5C6D75285C6D61746862667B787D2920655E7B69206B5F5C6D7520747D" val="iVBORw0KGgoAAAANSUhEUgAAAdEAAABxCAMAAAC9dmnzAAAAM1BMVEX///8AAACwsLCgoKDQ0NCAgIBwcHAwMDBgYGBAQEDAwMBQUFDw8PAQEBDg4OCQkJAgICDv/fo4AAANaElEQVR4Ae1c6cKqIBDVr8wlNd//ae8Z2RUQVLpl+CNJWWbOwGyoRfFFx708cNy/iNGfIbU7INCy+RmYvojRfuAinSr/0bRtK+rKWdB/Eac/Q6pcpF0Iy2P3amop0LIKaZPrvBmBigtoCF5w/a0RC/vNtObhghBouXjaoNqsUv+a5la3iDafUFUoor8WXE+fQFEKGkZhHuN06IuaxcyCFLTH9dnX5YO16Lu/snzGtf6i2mCOHXHRSP9Eq7gm/xkU+AxcokWBsO21TU7/DKi03c3bazy4RKdgU8pIfJXfFcD0TSM5BO0Bs7H5VtUs3NdYPXQrSwnR2+fhsQGf5RDQwbR/ygqT7R0lYFJ52ztv3oUpjdUxt4QBTFpIhhAzOpblXt+vCUm/9PXe7p2iFDew2OZjiJ00z2QOY1pIwswoYBkFRHHnpg6qPw7JRCoizDpSi/apSEoMSWIz2oTieE+FX9Gz+DLe1anSBDAJILlVmh4XZnR8VY5VeO+6bipb/KpJLqMCrtK0k7HWHuG67lb+Ba3m+EpyE+akATRmqRgp9/Mh6evmobk5zIz2j+nxcCTLnm0Lh7FGOlshcq+qx+xFNioJ3rAMjTZbir+QwEiI6Dk4ppSosPsMPTQfJw1ALLPU/vRE0ZjCmzQmgIR8EBWwMDPa169inNzwW80oJcLNmKC/wbHUxNIPYUaUwTAOkbN9Ez1ZQWQDY8iRje0FWvixQS56SgDJDUKA5ypW0mxG7xP+woFwzjZrNEpO5DIkgDbWAGjkMNpFd7FyE+BuFHRHbqzJvEpQM28lcL9jBiaApIYTDzEKk0hm9D6RY//nIdAajZIPuYoIJs3l7zw92sDqB4fet1WOuxa3sRbU9y6JpoCE9GSttCXM6IuE7D3s0ShcyHVuotXmbRvr6zzSBfXxG2teRHBzl0QTQQITIHwcFIdB/HHyYDWjELOaGLJppfIJXXTicCyTLVLMYnZoM04SHVboySNSXoIh0Q63lhbI0msqSB5qbUH/kovaKEItdMDEarpUVLCZ0aJ4qH2rRu0GiDZb5zqZJS3kxloA8HYy+4oCWzn9dYnSfkAb0HEqSAYF9RyNjnWp+/VP7hFW0o0IN6NFK72r3mJl7VCpq6/yRG9UdTuXZAi9ZWMW7bS/lKuQWkST6Nrr1xppxVSQMB3KXCMejZazAWOXRr4gxXl2jWc5CW+K0WiaUbHIW+FEFzelCTSm/EUYAdGRv+Keu3s31rSxdL2kSZR2U0PoTgXJc14IE5EABGddwSQ6X4IkmCkU5wJXGL3sPmfQNKMvYT7VYn9qaQwNFH/RExP7GwbcxTY/O8wgOqClrIJFJv13sxikWxJBwhzXbvYQ5mgU9M6h6J1R1XBbJs4Uqc5mVEptZlCfrkXxFMpWTVUzWKVUIj9YFfGvUy3Q71MCJlE8ryA31gSx8V1riklJFOsibPYmggRKHyAy7SiSunPGoWGMTlyBiDPqzjDfzQyJEY32a6WDYaQCBnIiawPmme+EAjuUK4VqCDLiYQ5uQbOQjvBk87JrYoNfQ4n7zWRGDS6Wrfj/8yC5v5CafQiHAGsUy45pSbE3SmHSH1uiwnyKM6i5kZru5jSEolWbrRDE2hdeyCZQogum1XDnlMjg0RG6IbQa9ZBEz4Kka5FE6LrHIEzdbainh3CMmDPet0PLJSbMpzgTU4+ynloxIxiXhhl9WZSOWP4KFGbH5EqH8GptN4fVE4ZdtTq1JDfWpBsf2f0hiZ4DydgCt5ns+yA0Qy9t1yjFdBcqsuG5WjKjo7D3qoVAgBRYSyF3VT2xXNeWialqUZ1TMK8Pfq22rhSX/tLssLTAWsEwxsag5h8yefMhw0rz/ta/QxI9BRI4A1LDPNY5OwsDE4uh0XAsbu6pLB4M4ACtEZVWRhuDhYRMVzQqstNqwEezJnWkJPh4y1MQazQOfMH5UD65PvpmmZKJfBWgxEmlPsWC8PUgG2iVYiHRBQqvQ+vJVYQ2JcTvU43a7VpQop1mRrunLaVkXWwECFvQlcM9scxjGrKnt408h3vqCYLFWRh0oX7E9bCzJjwwwiWqidnbywmQUOZLTZ5m7b6sCbiV7dRUTTvep6cMSdbVDDNaTMJEq4pYVELJq4sUndBxpxDXrvfaHXkJfYDNstxYs5G32Zp0Bc/2ocQlCqZCdMQZkGA+KqxHaUd9dJP5vDM7K62tpb4ZjarUn6wKv8cGGfOOBuiateWd24Jk2UeaAihjh5rrEQNBN/EEhZIo1o2C2d3XCZAQ7ZLsvpYG1T1oUago1FeLtseFPUG9dTRaOMgvRJTvUpPpJUox73zIDK2X08VNNObt0AdbowbMi+r63xMgATpCG9yroTXTsvpYqqxFoeqipaSZUTK6osYo16WLfBI1DtlCtBTnN0hUbKxxnSlGDjuT0mbqRUoUszuoq+OQkK2j15sfeP1sauRi9VKuR6GeiqYZVXJ8yKXnJJ97mw6lS7klz7jn3GIba0Eqaz0gfCMWUguJkmmVQeC6vrpyHBKydfOjevpjmWoAa+lvCJK8aUZlT72KCdzkQ7HT4QDhHRLFAzjQXm4/XvJjLWBJzvMWfcxLE/l/1/Q02x+HhOzFXrJNWlb/TDMqb7/UrobDsUNVaovDgWhyX5eIBbauGSV5cRfAALm76AMS7fEvTKC00SWNktl7KCSY7qk0mGFGFXWTFpG4yKe4BbbIlVtNHo+CWvLOAqWgeNNK1YDn0ZlEb1OpM61VshQPQwKJBllsy9gbl0wzKiu/dH/HMfgct9AacXj8jmZkrHyH8AAlLZ4CRVCOxeJppd8a8XwK2Y4BGblbiMPJGjt4C4cknUTtZrQf9Cdt7IsNy4MqsVycXl0A5gL7pLwuDQOBhoSPgiL7+U62eHKE7GMlxNzr7sJhSGBHpetpJ2vvVdL7Oqmsn6cR4K03GlALXiYDk1mOtReGtWiT815Cbe0w9L4M4KIzYOBSgZPQAYh1NJwOQ4JZZA75OgssqxldbKlhPi0ggBtRS4rmJ0TW3hH08VrMq36OXABdckPvSD/cM7J1AaPEzTSUmeabHoYEE8SYjLedEdiKaJsZJZ9Pm46zP7mSDXb2pDqye0c2plfjH7kAjPc/wWAM7F6jSo7mY7G26RoHCeARAIKW7UfnDYI9f9DvQjeOcP/k8uMtzTrYy6yQ0W7EHnfHTGmD69osTvucEQgjN3c10Tysum+Rr+ZY7EqOi8diD0MCJScN6dgGZQHdHLA7eMuwoqiopNfs+PFoWc5gERCYD75Rm/ngeIq/OOt+Z8pnAcEBZYsWZG5xbLlPfPveNpRyVOqX9XIcEoh0Np397TkdZ4SoYitLE4cqLgMI8+FUWc8rUUx8fcVa0Dx0ieIWOcf39yR5YQXTWVGPN6vHYsVQJ0DSV8PQttPQaKG/6D71OdUD5AfohtpXWa0D/fibuswoPMOFr+Hvh91dv2aAQC7ltPcQleolD8+Q/lsUt2iOhb/y/rtOM0oZ0GgVkfBVoGgWU72IFU0Ib0Bu7hsEip0InsBgZlQf8tMgiYUy0cuSsWTw+gjPT4pb/ARAjtzXY+rXeLfksyDxM2K5m+KFZsswYZcobnmLNwE5coliWxp+kp7sxq7P0o/yU5/wtXf/wI67CT464Bhp8zI9e31Wysw/GKw1kygKEN/LtJwfBImfDfvdBB8GsQ+0eZXiluj0/MtIuW2OwStQihS+KJ5HJTe1r02/9HMgCeXHrJfg4z3mAKH/2HoJrc3q9dOeRQ0z2uB7Xi09eUlvlyzzAB8DSRwYsvb5H9iSXccU8DJwfNxS6TnU4NFmd2jsWCJl/XYJxBzun6X7DFswO+uKCT6Ctx5k6wrFLcY2wlYDuv8Xr6apmYpG6Z/t+AhIbIQFXkv8ocoQKiipHi1Q+Ma7XGMZjbop+wBI3MQF3GlCEm8Jv6+777GibnA/U+xjepmct9b975BYqQq/GLR7Fb2GgscnN5cHiMFt5ufuzbAjsC3LKmxV/s+QbJH34fd3xC0d2uzcBdo2ox8O1+eTF5+ex0vxdMQldwQQr2QffhYj/PpZvtQQCMT9wbbvz9gZDxwyV4tBICZu6f74kwnzEn3LNk0MK7kuIUDpee35GfEczfKMl8dnyzmLkv9E5wwz4m9AgL2EpsspvBzkjr6BhzyEhgDFLXsPYw9M6zMX/ycC7KMP+2S6J0n/P3n9ibHxQOv+w9wD+wm8MpMZgYxARiAjkBHICGQEMgIZgYxARiAjkBHICGQEMgIZgYxARiAjkBHICGQEMgIZgYxARiAjkBHICGQEMgIZgYxARiAjkBH4LgQc36n+LiYytRoCju9UazVy8asQUO9ih73D+1XM/SSxSo75Hd5rTAAlx4BPYVyD5YtzIeWo1O/FOb44e0qOSv1enOWLs6fkqNTvxVm+OHtKjlL9Xpzjq7Mn5cjUr/6d6quzfk3+IEf+0Sqmfo3vVF+T5YtzBTlyiVq+U31x3q/Jnv871dfk+dpc+b9TfW3eL8kdzKj3O9WXZPrSTM3ukO871Zfm/orMqWj0itz9Ik8yGv1F5q/Is0rqXpG7X+RJJXV/kfsr8pzN6NWkmr9TrST6D6lBVziTVOFyAAAAAElFTkSuQmCC"/>
  <p:tag name="POWERPOINTLATEX_PIXELSPEREMHEIGHT#45285C6D61746862667B787D29203D205C73756D5F5C6D75205C5073695F5C6D75285C6D61746862667B787D2920655E7B69206B5F5C6D7520747D" val="59"/>
  <p:tag name="POWERPOINTLATEX_CACHECONTENT#633D31205C696D706C696573205C4F6D6567615F5C6D75203D206B5F5C6D75" val="iVBORw0KGgoAAAANSUhEUgAAAZ4AAAAxCAMAAADdnz+yAAAAPFBMVEX///8AAADg4OCQkJBgYGBAQECgoKAwMDDAwMBQUFAgICDQ0NCAgIAQEBCwsLDw8PBwcHBsbGwoKCg4ODivqc+yAAAGUUlEQVR4AeVb2bajKhAFhDhEJH3v//9rV6GCA6AYqSSreTkGlV2wqREPY/96M03V933VGNqFME0z9BUt5s+hib7mWgE9SvO6F2TyP7ltmgwwDlQR78u4JNs7RnKuhql3UJxLKlFN30vNebuViPy3qHlDDnoOcNBcL81LBb9nss6N8NZTsB2W6G+NdfFl0cMe+VJ6Hpzr52peTxD2seop+QPA1vAlwXZji6Z/1dbCfic9wA7f6soAfVT8gPv5pOvpAb594IS/kh4UTO32FBicHWe7h+7pqD7reoRlpflSegyYlsC+QXE1TXzQft71MEZBT3MhIIa9y7uAGnTQT+OwP+t6pqkT0COu7Hf0iq8APS/orwP9t3d92PXQ0cMk73NXzwALwSAAAwZOYd0+7HoI6RFa55o3VOqA6xmNcfBG7gY4ev4rXA+J72F9IAZLL8/n6cl1PaKSSsm7o34C3wNE1Lnu/OP0LF3Po1XyQP2F5HXVNFXb3ZvJ0tADYXJecmV9TyhCw4iOwvd419N0cmgqnZS/d9Wm5t6wn4Ye9tSb+kzatjGGAXQooIBkOhhwH42Xe9+5nqoGxRm6VHXUKFd9GtSqSjiiPptkSylmFj1JnD/yBYX/WGvdDM4tFAbQ+6IBY1g2CAXcsVGTIjfxjGx2PVLCyJgjh4QZQQ2ceUwmDVdzt6mmwwm4FW6p0lEOPUc4YXTfm+M3LVZgzXG0DPN+JHJsaeA9e8uyY+On3ao74ZyiMYiBAumAgZgh1VK7LYeeNM5/3f8x1Rn7NW8zEhZUk729R3Hj+9itmLtIi6xUbGkm11Oh7oD2qMRJEzzqyhtQKBzfcAK8eZFDz5tQaKLPKxAKtl88tHl70t4ULPD6qBGPE2uNhs/PSmRodgB210VID2Nwntb5qexkWXeA+rhd6e5AxJCjPO693AvrekbLdvAqFv4zjMLBaNvbpPQwSA+4fp3b/gIUZbsX0ZWkAp3t7K7+RtcjopZvOSoqT8Ejb1p6pqLMCZsBSwD7cvsgsBt30ctVe/Ma/Inmp748wRrgaYOQLxUtPTnaw0y3O64E41jOkCwWD1xP2wLY61BVYcOU1GdSerJ8j9W09Wk2BEbnDONipS9dWtfDBjjVOFLWoIe8hBl8iZCevMgNpW031k2WNPOL5ZmzHhDgqFgIynMUq1wN7lGgHHrSODfnPSic0KvymgF/jd0ZLS1yLO9xBTco/cUS10kIoOdIwTCeSbUUQg49RzgpGfBehgt9jTFbv/ruY5hW4unyIdHPrshsg7xx+Y5EDi+NVxowb3ZgM8u+RTxh/9jVwhJMIYeeNM6tNbd+3JJGL2M3OSUY002Qvpu3LsS3EX6S1chIzW10PUgwXNkN4BLULeIulqxCdXYc6lLLoucSgn0pt2I9TAZdLjPTbuLKfdcLqdG0qyG+zbV78ck418PAuI0CtFOMskOEaMXpMo74qGd9jo+fcYeGHtjceSGXmKzOc+F8zKwgzgN5UmSgwpCxCutHnetB22L3iZl3yR6xWyFXdViJ1wDnf9HQk31ayvTkVRbHYM1Imemdw/CkdJsY7/wCBJ70rgeUxWqss217RFC12S8xodStugNlMHDZt1rLwHQvfGtgz3VsqOGFQ1Ftc5GsI8XbnBB8bp93PXAKj2AGj+RsCyAOejyBM4/2fEFxGi7xR0CZ/4Vle1BgPEibJUi8cvHWhS917MmJlc2HrXiYsurypHibc1HE5Wve9WDkBOGIqec9EkQUUndKdVquc+jlkBeu0awtW55zyAG88J0bw0+sbZtXZlR02zUvgyfF25wcuSLPQrblzBUcY3eqczLEECF0Lre7I2Le1X3pK9Ez4J4UZ3POvHb4zPrQ5rn4t8lSiIcilXyg1M5ypIw252avHFoResSQFL/RB6RMjmm0OV1x+0KP+BtMBKUEUiZ6FOYeYs5Ngg/f0kmPeIvYnxnE1VPgAsLfapW9FxGJHrHINGgGhe8OsH4ARekK/qfE5ybl0OkRy82l9MjgCGTHldJg4V68vjMljIhOjxgR5Be6bTwgmjFdM6Wiw+VK0CMu0X/s2ucgVILTI1LNrACOy0EKjB0ekh4xLMcv9IIj8KUXEoHpEUmmVQbEOoIyQ0dGpUeMCPIL3fSOgB7xF3iIyFhlfE4fGSKzO4T4F4vYMFLycAH3AAAAAElFTkSuQmCC"/>
  <p:tag name="POWERPOINTLATEX_PIXELSPEREMHEIGHT#633D31205C696D706C696573205C4F6D6567615F5C6D75203D206B5F5C6D75" val="59"/>
  <p:tag name="POWERPOINTLATEX_REFCOUNTER#45285C6D61746862667B787D29203D205C73756D5F5C6D75205C5073695F5C6D75285C6D61746862667B787D2920655E7B69206B5F5C6D7520747D" val="3"/>
  <p:tag name="POWERPOINTLATEX_CACHECONTENT#45285C6D61746862667B787D29203D205C73756D5F5C6D75205C5073695F5C6D75285C6D61746862667B787D2920655E7B2D69206B5F5C6D7520747D" val="iVBORw0KGgoAAAANSUhEUgAAAewAAABxCAMAAAAge2B7AAAAM1BMVEX///8AAACwsLCgoKDQ0NCAgIBwcHAwMDBgYGBAQEDAwMBQUFDw8PAQEBDg4OCQkJAgICDv/fo4AAANqklEQVR4Ae1c16KrKhDVHY0lavz/r71r6CgQsMWciw+RKGVYA9NAiuKHrqrccVU/1NFMalH0O3hdthnBn0JgGAW35zp8tV3XybxqgAw/1ddMrJrafQwWU/9uG8Xrso4pk/PcB4Fa8G6MnqbDo5Xi4D7dyJREIdAJznVRuXmm4T2zUo+EMjfPKiXbXwdA5psTu5m8SariNKH8pmIpA2QzgVcUHJryydsZ+r+yfF3R5lfaQOf4leZKDS+USivyle5FNQrTRTC7KOCOvj8XGl4RmT5Xc3mOp2D2HK22OYnv8p/xvoa2VZ1HtyLGcPursl4a2KnS61GWCqLLh+hpDb7KMaLueftAl+ZBsJWI8RYs731ZSbWdKpkeJ3pfX4NkjFHZU1lutU7bmGDU0Gyt3stl+QJTlF1j6nh6nWa3fg2SOJUNxCaJXtq9baLyT+Np3Jaec5MoloezSPoeJCer7DYW4uosaIuB+83pFld9jvd1LSSP2tAZUmVP79ozd6u+7+eyw6+eGsqlETLSuFkz9BkvPB/lX5QMSM+klr8OasDoLCUTh8SlkAxN+zSsLa6yh+f8fHqiiq+ug0nbYLVAg1XV9ZPZua1eY2h5vMoYSMVfjFcnufcaPaNNZth8h/Ri10ENUJf5ysn8QtIa3R9pvBYSMoW0t8VV9tC8i2n2c8apsmmdwXZohgdMX4NjwxinsDlC05g4Rz4CqzLIsGkKOaqwO0HiItV5R03XQvIAf2Bby/nHVHY14y/sGO8YdXrZZOYu/RmIdwObVjVjPPQnaz8B/kJRb9RqpwolRRULZkLvNwzOayFp4IGAw1L9ksquZvJK/gK0O71ssnJX7sxs+Ct9oEYXjsPoUSSuzGnP0lY7o+rexOyLISHB22jxC5X9Jv4HL7eXDSN3HY7pjNHepZpcz/PiGOmrnUFE8HITs8+BRMaNQJK+BFOhbqSpheQ4yj/e7jlVNkaAHjOqaK1DKH1yhHUqT5vaGOD8MgajIjouMZBhpi0SVKfr6vFqqdIctZ4EyZsoW15Cdj/1jIRAJyO61X1wkAh1bghnmcGlsoviqRcTW73YIst8ujenae1CrXZG8MRN5lCTw65mhslsWm7pIir+AiSj5gLzsqemNJ2Sl7BZa2XNxKvsolNG3uDQ6G4U9dN3eaC9rKtlKRUa+KS0FuWMvxSeUbLHYPbaLzEKGckvQMKFMp/lwssumbLkjyYxjeWdGe+MhdKo4+TbKluKhk6a+cVDyw+jv+EktIqsKJxxy9utq51GW6Y0M5hNq98xdH8BkhebPjNRB3CZ8OHMZo/AJK525b3AE94V/l703VbZb6mqtYh4GZEbA69wMuDrhwtGvMWODX7ZwYGIkioLpqZS1HYySiJdDwk3rXtmXDAvG11hLnbFCW6F3pR38sCZylYMZX03B3lRvKT01gPcdsIp5iounkX+63UJ1PtSWCqAj0uo1U5JbHrVhjjTzMaUiRvY10MCBQN8ubiVgXEWZGk5BrOQSPKOvIwDlR0vsrzsYS3F0IyS6ABVxrCACzfhkOCXtuiQDR5SOgeiS9AApSs+YL+smrohniElrHFS2VYvlqXE/+Mgqd6IYT8jjA/MbExWLnblWja5f398YktVLe8g9EFyv2eRF90NY4yDR2trfcG2SGYv8NDNHZMi5UpX7FLcqtVdzD4Kkr5DcKTvn6PUnSsy9YPH2MxPaZ9xT2Loxk4wU6pqeadyz7KZO3scWSr77ZBiUmjodrnOVPIBfG2MdTSeTxoRutShKbXaqRyNxOp3MfsYSKYOuDGyqzFCngxKT06Kg5WUua2Id5PKnqTZoUtIcEgidtyPf2GSr7Ugl/0yuyCOzSrxrHHOL59ANHS+0vZGwlL8VqP2H1Kv7FLusv3+079dzD4EEhgeSi491xHMTx2w3888bIA6p+LhnwBy+4fAbg220mhG9dzV5cKn1R6rkQOmog5LGc8Vk0R7y1t0r2GSskt7DUYrn5MUdRUTBClBKtUp50qoClXAyJQKiclrWDhGTRuSEM/EjGpuUFG35qGs0lDZ/csVYHNOUcKKi4HaYyU5Rj81OdDHd4HLPyolwfIujQcptOTzuLvBV3REMNsYAcFaDoCE4oB6XLVrUylIwPLlo+zmtm67qZpfyp9aZmJxFiMwPq8tBUxFl0LhFlJFrrtbkHYbQjFr8gJP1Gqni7xAOf6KJIwIi2pmo1MxkuUISDBUNdZTjM4OdYlUdcV1utLsjvy2l61jpCorzC8XmtxIGyG81lqelUVvVB3nJEAZv/QMSWgIEk3EZDSzMds0B/x1HQAJ0a7IHhqlvP2NBt9o7zqYzfKyi7WXTV/Cu5hdyMCGT+6ez2zy5dmlotzBni5eorAohzq4GLc4sMhu/j0AEqAjZUhVj50dvzbbikob3nUwv6GyScHLvJNisK9n4jwEVUKWlPcLmC1XO52WoKTDdyctwIWSYjYGflRV+yEhf5dOFnjia8y5VVPcR+un56Z3HchredmFZvFTTVhvz2ibDC6PFKdIW6DdY17x1c6NMhDk81ABOsF4TGpcebAhAvdDQsqT7fA0N/qGmgy/+xujxoutslWVg3Zo/D0rIBX8+FzBbOzAgjj0exqqP84EJjIb0qiDMRvLK76Ra5ffDwkpoK1k27Sk/LNVtir51utJHtMTWaksLg/Yp1vjRCxgj5uMqmdmAh0ggxx1gNkD/sXxmpYYlZYz64uHBDPhfLlnk4Z/lsrWb2fDnfL1jJwutmfKLUZP97NBLRmJkQzSfTNS9YhPJjizH3NpdtrI5EjuhgTMjrIOHG1vf2SrbFXP2zS7PHQxp4tmlsdd8RQjxRi6pI2qaAkkyP3zTLFAKfPVhA1KpIxGhC4f8Saxp2/xkHyF2W6VPYzmLiz3FMWkokzcSDOzSyx9fDgoNk7NgNcxbrGkyH2vSO/PnlDEVMsRMJim225IoLOVBewm64SnbpX9shzX9RIPCIEdzHHminttDGIGu4bAkX1A09tCpQsiwGyfTJ2l5ICjZnB7NyQYYHaT77PBQp+dKnuxzolRuEAH1kyjiGVbhNZGGgT8egSs6tnzAHSpVdY99QgDzVUFtJwwCSACDet5NyQYO9Y4fbjtHhdNm5+5VDZZpcYgZhbvim1YiVXyzW2kufDYTKerIODfvk/FqtA/szWL7T3YrpGcBgngkQCCls9fd1gEb/uDJhfCdoKBqiatqNTOg7XnGgsGrdyu0HO13eK5MfbP3YMGwsgQX43BTSiQyegREZrFiz3YuyGBaFRKe+r2hks/9Ruf6tbk7ZX0raq4nh0Pkyy8GXsrJZVhl4Ba/sXdtIzP3F2KvlHsbEHmpx473lO/Q5/sKhZrec5r2Q8JuM3U9PB4zfs74uib+YjPR4NTOrn0fuxN0ipfkNmYLuY8N1s+Ik1Ol5oZ2ytUfeEJ22bS2+z1HmzZ1AGQDPU4dt08tkZIQ1b/xfsXPn/41FvoER3j+5R583ufyoaBurBrYppYfyQDL/TMGRFD1DrPFz5sWhNhPiGny7BvzFdHpr0qm+KiyYLlxM/fjuz0SZ8sbiaRDPELeA3HVMRsuMo2m7wbJJuxXBc852PkdTtxTxCROMjpCrcHFguTk8tz66Ope0ES7kja24uPGQgTR07XJUYNWCyYjR0GMNfMBQOsty3NuTDVJx5GEW44/e21B4gE6aPPAy6ILYIGWAac2UiAs29bS98IkiBe6S+vPRooRB85XcmrH28rNhmq3nxHsWRYy9j8TIb00NiW830gMWk+JH3toV8BkvksC2RwvBrmLaIAKrvFEYEdbfOlz6aWoY/bQOLo8c5Hlx7n56cV3+GnO121GYf21714w6yyqeexo/VnUxgB8WbieYc+Log+6O+1B3V6iCany1ql8eSzHv+ly30qr71sqzbjzy0gMeg5MPm9I3hVJ2jNIpnXsN43Ge/Ky1bNrxI3gGRF00EP2pgI5YnnjW/bctaPrg/YPkOyXPtwlvg6JE6qDnkYtaSYPPOiSSNDXDi+0WXYVyO2zxRZlgdSPmX+MiSfyPvd9xucrh5lNq6/fVbZv4vk/SlPX/3AKRZ0pYW6JBDv087Ily3kuxcB9bWON4f9onrynRhHbHKwa87/zkYgxenq/8T+EzaxL1kgO7v7/6v6afXD2EAlN1It7zjSgWlpxmXxkxxc/V8Be8PO8s81TRbGp6MM5hv2+f9KEjldWy9rYfL/CuAv9Zsf4LKN3VvWQH4Jm3+NVmys3n7ZC5P/GjS5PxmBjEBGICOQEcgIZAQyAhmBjEBGICOQEcgIZAQyAhmBjEBGICOQEcgIZAQyAhmBjEBGICOQEcgIZAQyAhmBjEBGICOQEcgIZAQyAgsEPKf9L3Llv/8EAp7T/v+JvuVO2AjoExLiPp+3S+d/P4WAZnH+fP6nGLeFWM3iiBNvtjSQy9wHAcViLc/vQ1ym5FAENIu1PD+0gVzZfRDQLNby/D7UZUoORUCzWMnzQ+vPld0IAcViLs/N0/5vRGUm5QgEwGJxDh6X59Zp/0c0kOu4DwJgsWC247T/+5CZKTkCgfBp/0e0kOu4DQLh0/5vQ2Ym5AAEoLKDp/0f0ESu4i4IMKssdNr/XQjNdOxHQHvZ++vKNdwcAeVl35zOTN5+BHRgfH9duYabI6AD4zcnNJO3H4Gssvdj+DM15NP+o1j1H53ZV9zRQtqIAAAAAElFTkSuQmCC"/>
  <p:tag name="POWERPOINTLATEX_PIXELSPEREMHEIGHT#45285C6D61746862667B787D29203D205C73756D5F5C6D75205C5073695F5C6D75285C6D61746862667B787D2920655E7B2D69206B5F5C6D7520747D" val="59"/>
  <p:tag name="POWERPOINTLATEX_REFCOUNTER#45285C6D61746862667B787D29203D205C73756D5F5C6D75205C5073695F5C6D75285C6D61746862667B787D2920655E7B2D69206B5F5C6D7520747D" val="4"/>
  <p:tag name="POWERPOINTLATEX_REFCOUNTER#633D31205C696D706C696573205C4F6D6567615F5C6D75203D206B5F5C6D75" val="6"/>
  <p:tag name="POWERPOINTLATEX_REFCOUNTER#5C766172657073696C6F6E5F67205C73696D205C667261637B317D7B312B5C73756D5F5C6E75205C47616D6D615F5C6E75207C5C5073695F5C6E757C5E327C7D" val="3"/>
  <p:tag name="POWERPOINTLATEX_CACHECONTENT#5C766172657073696C6F6E5F67205C73696D205C667261637B445F30285C6D61746862667B787D2C64297D7B312B5C73756D5F5C6E75205C47616D6D615F5C6E75207C5C5073695F5C6E757C5E327C7D" val="iVBORw0KGgoAAAANSUhEUgAAAcUAAAB4CAMAAAC0PBmpAAAAM1BMVEX///8AAADw8PCgoKBQUFAwMDBwcHDg4OBgYGCAgIAQEBDAwMCwsLBAQEDQ0NAgICCQkJCTrox4AAAQcklEQVR4Ae1d6YKzKgxVa1uXse37P+09QYGArIrfnYX+mHEJAXIgCWGxaeqPS2DmN2WuX2XYVC7JEhiGZNJUwu5+SyWtdEUkMNyLsDGZPKcKoymRa++Ge1cug26ev8YP8XtVGPPEOre737R8nmlMHlM5E/ZayzGJnG/tV1oJKpWQwGscH3cS4DBuv37C3SOlj321oueUkWQ3jgNy7ldu/ZTYkMpk/hu4UH/cpCeqc3u37T3ey7qptFFcWtkuntPyGyT7L+twA4pGr+r6to13hqEtPcpAX5SNZ2yrh5PXBgagKKW3pYSSjXW0uS3dXWAaV7OIQnTTlKLU8yr6q6mhQJX0too+AWykMyzFPZAPV+yPdvzVQi9dOUKMm0XBH/3zHcxojrwPJna/hB7Xiv3Z1s7oFpP76c4sEhk9DHr7Q/twszv+lJlFMLnHlMHxjH5jSodZbBrqoCGYup0pPS0abhbB7BO1zKdz/E0MHGYR1QOKIe/ltjOlp0VimEUEcNq2jhmTheo0iwLFNsCjb4uHwQ2ziKzfzEoGSlJfkQScZjGKIndE0G9m9Vv7j3WbJGnTLDZNH1QGSSz/DpHTLMZQRLiHD/kRdJG/dXwg7xKGC91tWHows8xi04xtSBn8HYCSauo2iyJK7k9vSfg4it04vT/z7T7Am7HGO1ZL8RemvhHO6G602DRf1Jv84ul3zk0nYupvGXABBPdZ3vj5vO6bfV1G2yxS59TDRz+L+gYS8JhFdLaQWVr2L1+wazpud29Tph6RZnOSnpNtFkmp1/BNYhv1mEXSkQEv1AWx6L5boiEp8gIQVbSWAvBWkV2ZWCT1dpWA2yzScDEUO3F2E+q/a6qxTZk/JiWsovBIbCt2R4evqDkl4Bktin7lH3TDZLmUHfoTfi/S0sHo3VaSBwduZxabZtn1TmcV6kOfWYSAleWbB/TX5cNdFfguLhRXD2dCE4jMhwjBUwPSYO/NIlAM+FcVOyYBj1kEbhKJR9u/mu42vZXyaxoPilj2hHT4hSKwKnNkrS3hbrQIsoqiklXkwm0WgZKceHps/sprYrP/PhQJXp00nHUHxLX/tBstVhTD4uNvPWaReuiqFGflbI5Kxfr7Is1E0C9FodIQR9M5zGLtixyp0LV7tEjYbkMAHfXGQ6VTvX2RYtj0U5T+zKmlaP/JYRYrin7hmW/cZlE/xTSicmOYufP4qOBNSfFj2tfMUN9hmKFXE7jMIlDUdlOnq1c7CTjNIhm3DTvubr5l/wQXRWBxpDGG8HDikRtkogeILrMIFEMznFbOf/jWaRY7QCvli7G4mrvgLqMehxjSE6CvHo52XAwKfaObCp5Js2gETj2ZaBb1SkjAZRZp0Kd6EhQkR1HZMXc3wUCDYFg9HAMQh7yB4m60+NQ6Fil8Hd7B7E8/0gZQiYFWFCsQycHgKKrr/ZwGGDxlbHs1jopY8TYu0FgUhTSLN96D8TDWEgyGf/ZmbxafEO6gwzQ+FKFpd0JDJ5Z2DEwsD2dcRs1VJEV4SKGIbIQO73XvFMMZRbDLrD5QEtibxQ9cE94BfCjC9u0kvOg+TCN63qWFkuX9DEVA5tL9HYA6XXeGT+pqKaro9UJJAHLimD0/6JuLsn1E5kMRNouDjWU2NMs7yHnheTWNA56v7MCHjw5FCQbp8w4DUCcURwmreF/X3QgxhP5gx9soRNvLHW/UIVpaAMN/XhR1NIDICSPx25LLW/xfgaHoOovUiCyggal7zndEXUdC9GWuBq9r4ISYQn/WzsKkDQXY73efWsZLmzZzPari40OxW9p3b/Q0KhzW3CzvRaQRl0bEB86NoRZCtanvghKAzlUOB/qqpj2wNtzUlyur16ZxcTdbaqCuDdfSPnnFA6bmIDx/n4YLxUDx6j6NgHAyX8khoPApDYeGRUHTeK6qM42WsjOtZGq6SueQwKjAgiXUZhGU2fsXzeSOvIxHdf+iIY5zNxgDbPZqUcO7lWPuXuKXWu6WUqK6lzhFSsk0mOMXruPAJubXxJn7+gc9JZyQed3XnyCkDJLX0vbj4z3txgl5Z2y8jEB3LP96xkZMQtnvn7dxtIYBgkfWeTd3NWJJyb+ed5MipTI0GWdP5Z36V8+eKgNQGpfkc+A6KxQeZl/PgQvLp/TbH38mY3frKX58f/zpaN8g13aUax//8HzU57bYi+LAbFa1XF1+CieX23Oy7EZQ/CSvYHJsChpuVIHuC3DKKe5gkvryu0lg4Mewvvqs8WzzlFOndq06I8Jlv633hSVw08uLsjl/kTFt3/YqFOKT541n51wTmBJ4H3dolDl97w3KUjWzKedr79hsaWZGBCLWSIjzgHchrXt5fy+zeH+KPGEXglseWMW7neV8wyoxayTcWZMGbhb1aSkJjD38EDgp9iKDGH9M8yhHiFbvLoY7M8o5oBib+r6MBIb34/1eluWeNWeG7ddci2IB050Z2G7yRP3JG6q/shKgZtA93n1LKE5JW59Vy1nM6W7o10lF+rGuj0Os0rBlgmUr8qe5EYi0glKcYMdknXJp73enbfD92h3nt1oakcKp0pyVwOE430uvCtzKgAO0KBKLSVh0y38WeDorgF+R/uHRfNHKzXv3pROLpkm5VRCj8itJ0JnGLYP107XYeYavCgz/dEQ9Q4alSI09djumHT54ZYwfOAXzSPnj7BELT1yvD0kgtMQZp33e8bmk12Pax9cOZVYTXSSBjzVG/FID+QZbOGn5NPxNPbq/qBSV7TkJPE2EXjo0jmMNVscHps6jPM9lXTQ19iSl/vjK/qJlWJm9vCYoN7MoJ02AtecqW6hQ3RWxu2vNdpAXuaX4l/QZKFrap3ApX+pEj7OMo5w4ASYm7uJzhVh4o4MvdAba1mjfdqD7bPEuSS8myTzBJwSJP+Mi9nVTh71Us+RuFfALw+R0wxZafBFU9TikMwjWmV7U7s1pkGitLXas6w7qz/P/fkNHorDtia7iwE0jGjvm5CI9/swQ7XE2SMk5ve4DwihY2M76mUEAelouPX4ZTRTYbQoV8VHjzamSXZhY6NTYLBtNocmKRcoiAHf9CafjspeUFpfE6XPGqZOjBPgoKlZtoyhzY/9x7tI2YXilWeSdn2V+7FJsC49JqCPNmxQdRMMW09/667gPcXRAJDWTvaoGHTawKnRsJB/HRNXGOA3SI8OmZx2mYQQqK/MCm6cvN4sYyhQdiIq4UTSgCN1iTWibNed3oJVHZ4jHOB7XcagKT+HvIKQr1KcdjCSeGwZSO0p1iDpKRP1ZKYYo/yrhy8zic4xKRJUm7WI9lybaMMyjGIKs6RA4s3dj4ibclZjsLdY7XtZ7+1ZzQjHkbC16l1oJownspPIeLWcVB5LJdiDfnf7/nLdPeZfti2icSe39wWxLuC57FPGBlXBv94v2OIoAQ56ABDhUs/JnpWq1rD0XfVI2A/Xq9AWKMvU3mN5kFB+eMYRVFDBmbdV6qW+TF3Y5UGze4aL4RXscxeYLh52vP9RQ2QN/Vqqq2HU7N68eRlmlUu/OXjxFNycRRdXflhU/1iSUuxhuKMPho5xbPuzyUeG5C8WH6gvOhEy0HXk1WpEZKM54FSkn46RzQgWVRncSaFJx9RzwrZbbZWZxFVFpFHGQIvq5bLhWjfStfSiVfmNeuVCcM1BECFprb44iTcQuB1DUA0AUNAXFtT7QqLo1mVU8e3dFX1y/C3ZisbtZKReKXXj9riFaOmJXjQwYisRXOSlmlvrO4LQ9houqG76LQCfnVxeOFi9BcT3qO2y6eP3C1y4UmwwUjc+0MBRpTBTtHA6Q+JHZKX1RhssvDKJeg2JCJC6MHH/rRPEeVNim7DFKVz6leRmPyZucqFjWMGdPwMuOa9kFEQ+JthkrafLtNSjShw6hxsqU2omibODuilqiJZW6EWoUqYhxn9HihNWKbx5FTeiL2/jC7MHuYh9+ehGK60HfYRcktcxOFMOJLdlT0G5LoFEktuFRJyWxOGHJKf+skoNgy0f/w6LgecaW1Lu2pfploaurUKQj9FOklFCN74Rid7edNhvmXYW6T4/F4s5zYXa0Rx9chmJiJC6h3N8JRQnil3Juoygm1PA0yWUopkbi4jX4RigOcjOTXu/2y1Gkz6onDMj+BYpUks2nxdVmrWkOLW6qDJD0zmx97JVBEK/MNRTX9cWmSYvERet1vi8ywDSKDNpAEThIQwsDJ3532Sj27k+A13WvrkQxMRIXq9x5FGlQsUXaNIpwv+TwI1AChqJYVIT04qeSMAL17J9fXIlioUjceRTp23+bOwIINo2KYG98uMhGGmIIvGHIZq2/P4ofmg/QP4wcjJ9efOJrfKE1cb40u+cFUIT23CKpCsXE5hsFKUqwq88FD0KVoXfBX7Q8IhKnJnGi5G6CAijSsGctBuqz9kU0sJSgRBSkKIG7UmWfhlBsTvdFGm6cDooXQJFCSetyG4ki6cdgKHYTcxSkKEFZvNzcgihaSVQYy3oeuHV/ji+QwPGqBIo0yyKak0SRT/Q68lSPoiBFCRSrCy+uRfGRt+DMXc8iKBKM5KauKNJSyjRFHwUpSuCuVNmnl6KIhW4pWitSozIo4ttFLT6/IVC84cSDuGsmihUFKUoQqV2R11eiiJm4RFkFq1IIxeY5AjygONEimMQ1P2yk4Snjb0cRjmF85scjG/7Yj2KHr/uNqqHc1JVX9i9a8vfWH6JS2WRzUil/O4p3OdJWNT524Ufxa9HDeVqXofj7RbvaRUUoLw5w2pL6s5K8/8H/6zQq5kVT1Va4nn4UsXxChdbUyghi5hetB8UDnLZC+7MK16ro28tQLOPZUF1DKGIcuPlPhv72i9aLYjanDQZ/VkVxCjOjcH9kSaZiwFSWeua7QCeJT/v4EpvPoSq9Axb9YXHjy2Ne0dJg373bJpeTLKM3K0lw7f8nYqLbNrLlgev4UqcMFDGdkdo2grVEudadb2K32r5dTMr2ygMQBDuXaCkEHNj5lsHJKLErK4Pg2htSVPy3F5GdfzqKiJ/G5wtS1obzAjqW8WiziM8BMivsEq3Jyg6i5nAy5OLKyiD4bjfpKKZ4Nts+Da+Pn1J7ZcwsBZ4v2sOc8rNKqdiFNMkoflKWoi7rjJ/Xx0+piDRmWMRvBNTyRXuYU35WKRW7kCYVRejqeODto+SulZkxWkipyGbMoMANEAMjDR/Xw5x+HIqJ+xetJfBuucHxlHZMKbPGGC240xlPN/x3IOajeJzTj0PRkKD3JsmzAYhqRadUZg3CL2pvk5c9f7HiP0/Wcu3QqJ8nZ9fHOf1SFHu2KIXJybik9WdKB3p8fCOB+4bwx9e59LldkixbtMc5ZWcly/it/+NzWVJV+sqJiSH8JJU2i+ZowZeaPZ/adz+5PpCXLdrjnLKzYuX/tpdfsSnF50dgqBWqMouAMz5m5RV/0sEEsjHwF9l28QSn34hiwLPBwPA29iuEXKFKs2iPFgxYMm/KiTbKKUqQWfRvQE6brxN/qg/5fPwz1Skn2iinKMGZevw/adfTvVJwVB6q18c/U4Nyoo1yihKcqcf/kvYp9zHE/6t5ea+Pf6YG5UQb5RQlOFOPH5PW6+OfqsEnHjxK5B/lFCVIzOhHk3l9/B9dqz9WeL+P/9ME8R/YzGVpgW5HKwAAAABJRU5ErkJggg=="/>
  <p:tag name="POWERPOINTLATEX_PIXELSPEREMHEIGHT#5C766172657073696C6F6E5F67205C73696D205C667261637B445F30285C6D61746862667B787D2C64297D7B312B5C73756D5F5C6E75205C47616D6D615F5C6E75207C5C5073695F5C6E757C5E327C7D" val="59"/>
  <p:tag name="POWERPOINTLATEX_REFCOUNTER#5C766172657073696C6F6E5F67205C73696D205C667261637B445F30285C6D61746862667B787D2C64297D7B312B5C73756D5F5C6E75205C47616D6D615F5C6E75207C5C5073695F5C6E757C5E327C7D" val="3"/>
  <p:tag name="POWERPOINTLATEX_CACHECONTENT#2D6E5F61205C6C657120445F30205C6571206E5F61" val="iVBORw0KGgoAAAANSUhEUgAAAQIAAAAqCAMAAABvGaWNAAAAM1BMVEX///8AAADQ0NCAgICQkJBAQEDAwMDg4OBgYGBwcHBQUFCgoKAgICAwMDDw8PCwsLAQEBBSKeQmAAAE0klEQVRoBd1ZWaKkIAzEfUOb+592KghIaLChn74Zxx8FESpFUgQU4l+/+urtUl07/Ouwr8RXN820EgtjY65ZoTRtVw7yl/vamvmTOeQJswdzkVW11l7Fox+3BnP6yZoFFLS+mdtcVer/CAZNwPiJATGCgqARYmP1SXno80AeMGZMJvxeBTYOYGUJ6h5XHGhucwgQZK4vBdpUfC0fZzMDTASoLAKEeJMC6okqX6zLZxU0Ac2nhcDaFJECoV1jsi0ed+87eEA2AUJEpAA2wwu6x5m+Ay4lIC4FmoLqkRQQAbJMyqNS8PsUDGM39mYWp66by4xwk7WUEyBiWQF1iEBIe8FFeB1wIWq59Kteh/u1a/t+rGSQqniNk4+U1xZ6APUVlwK9fUoNdQ1e1jsZjDEHscjdF8ABa5BRIAK6L7wnmhUI8TrzgivwcpOWEWVQMC2rWcgAoMwaTYAJJd75p1JCCpqTFeECvCEqvSsDBVLapRyFJmx1Vsa2xvjPWavou2hWIARUpaKZiV0/xxv2OugEnWbDTWMpBd87QUIKtBomHPECvCEF2q9ImA/W20IvQEJLUuAoDIdIl8+kILHDugQvRzRptmHCMST4SEwB/9QvEQlr+VdwPnZWsHc5eVLQj0Rva4NUFOLFuVT68ofGbHiLAOPDt/P0mUgoXRUTUoCe7CRM1VyLbVF8nc7HS6qSvjzHhRQcccD7PzWbv3wV50awNTwrQJfQIjsjk8FVK3aOlI832wuY60MKvt2l6Qz5cFrO0HspIQXkG3tM9ZUyEdCwbdNVeD1IzPVxbPVFdmh6K9onxbMCIsacm83OOVHpgboOryWBuT4r2BYFdyTYubtlmm7PMDPIUbt5S5PvmgwiKxTg5E1ZaP0gDkyv2WcmUSkgJTCZmZ+mSusZGORivASbhZaNg9exSr6awj88eUeHmL/3Y8MNvNizROTJTrMhtYbhG/Dq7Zqz1/mVtFWNWptJLYvyl1EHJ/GQQ0JMCjY6QLdJAKbGp8ACopzSPV+D1/VC5iAt0abWRpGAidyyltJJU8LqoHr/jeCgBm+peAS9e0m/URwDtFXwKbDPN+BloYVZ0LDHfVkCA/sKCWpKk7+dBDulzkz38C4FA0Yfjw8SFNyAl0mBSVZqky3OldlAYtyzGXV2sQci4V3yTRNMpov6varF3xc/2hIU3IDXDy0x6xxkW3evgzwbTF+co5BdW5IBQYcCnsFDCxwdozlBwfV4WWjhwAbzP6wGG0AYUKVSYKY6fqO0FV3DC+weZkQIVLONdvNVnIIb8KJLP8oXtXbS/Mo5RgsaxS3LrkXuEV7r/L7wQn8cKaDDiEQA5RK8A/M+bFPcuMhNzPbpKynIpiTREKHifqvBS2yrX8ULDEwKDrG2cG69+8dX0InPY92AF10aj9BSsJ/YfEZyWQtlnZD+OnnSmRrgBryYhp2CWuuFyRVSAK6vb+y5AbYFdtt8NsodeOWulDUWbHCRg+IMYfG7TVkv7OzW6byPG/D2Ol1d5EtCmNrESUrfnVxesneOPvoWp0U6sRhdRESbucosvK513kMvVSfnAXsE1R3JO/8Wef3Jlc6NeC/xUt0hd5ikyv2xkYM3PtJJbd3v60Dtlsqw8dafXD9jAEMNS9Mkhw6hoMzw/gEFTCOfaKnU5QAAAABJRU5ErkJggg=="/>
  <p:tag name="POWERPOINTLATEX_PIXELSPEREMHEIGHT#2D6E5F61205C6C657120445F30205C6571206E5F61" val="59"/>
  <p:tag name="POWERPOINTLATEX_REFCOUNTER#2D6E5F61205C6C657120445F30205C6571206E5F61" val="3"/>
  <p:tag name="POWERPOINTLATEX_CACHECONTENT#2D6E5F61205C6C657120445F30205C6C6571206E5F61" val="iVBORw0KGgoAAAANSUhEUgAAAUUAAAAqCAMAAAATf7lUAAAAM1BMVEX///8AAADQ0NCAgICQkJBAQEDAwMDg4OBgYGBwcHBQUFCgoKAgICAwMDDw8PCwsLAQEBBSKeQmAAAFY0lEQVRoBc1a2aKrIAxErTta//9r7wQBQUUTl97jS4UCk5kmMWCV+utXlW2uqfzUf93sP2ZfXhTtQEI2hb26Ca12/GN2/mdzxqI7U4T8sQvM7HWWDXnQcf2WgX598Z/NHAt41pkgPVT8hCaNXZZND0Q1Cz0E/pP3hkVzJqJqoOJqEIJ8uEuJiX4X5uX5Nflhw3ApBPC0sqWGsP2qT9Zko8uW/fHomjyMo6EixcK0aAzFbH3DYj76DZDXpxKLiaWhUpu0SNZR5/eqmRL0qxjvzzMsirNHs7NjJy0q46CtGyH7lKHL1v7d6KqEH7I1VGonLcJY+GJ5xWYp+hWM9+eIWeymRaNiJrdWjC6H+MEMYqFlD9fdtHhNxQvoT2pSN2VTzQtWbVl2Mh28Jb1cQ7VXLdKCiGihL8rQH6LsuSuV674aTH1WDeWnqppMr6rgYHDyljZuQj+ktfbTojmlSELtfCFEf4ZyZAdpBrNr1evZIyFjNIDRIBblBR9OpMWvzBfF6E9QjlXpG7ShYtsPtjoBB5kghoXNCfHiZ61EWiwkz2g5+gOU18TM+QlU1NqVeGgU61FHbZweWC8+GrX73W61qBQybEY/Lue6gH6f8tqw2mxiySe8M0lVlDuDN2I/LZqHCzcc5OgPUPYE7I3xbnpULr/9R+iL2LFRWvS/whoi3T5Ki4yDDEdBiP4I5ZhUa35z2LFYDUm5juDXIh0H+SyEQHS2OK/XBmmxakijj8s2HjC6kaELKeNAPn2F1sMngsdyJGlk7VGDmEhLnURaxErud2yzLldjP50VX2J0PmVK0ukriECkxSWg4/WPhFt99xWX3ZBrfbaINZGX3Y/aWrvy6fT0W4jOp8z2xSiGkRYvnqcoswk7ib5A+kRaJA+dk0OVTTaUC8bphAj9KcoBnSiGcV5/Ye9iVyMm7COd/WqRtLUvDDofIuhkGCVAf46y0zGK4ajhRgg+sYPk6khOt9Vm6R2DYoEZIFz0iGXUEFCNh0Y54kZA21XZB6W7aZGyoi36w02Udv4Zm75t8dAfpkxmRDnCBfR3KX2+hfD/CsTk/LULXGD7ymWEtO49DDaC/hGITLFVbL+Hg/44ZXOw4iXz3q1dVzENRTv1/RTWRvv2L70cJntpcaS3qK44BNVQRWfQgpK6O0cP0+IzlP0qZBQqXqNWbhM8aFF85Vr7TJ+yPe6fXwgfMSeHXaVFeqPvRaTtdKiiv4+Bdlsn6C9QjnIEfMEwb+ZaAyLOZQ/UlW5NZibOsbZkt2mxBnqzTLiholKH6C9QjnKErYNzu5fpMnvUA9wjv9pqRD3EZOVty0D4g8+Ac+8HfwQI08YtFQ/RX6Ac5gjVmfJ2HObwwQPT0rpwdGt0TIqo6BAx0Kz+wI4y+qVuqggdU+jPU45yhPrS5qseLD3wsLykaXHxuZ072lRhafii2+c3iOWsW2W+2yruQJuuFyhjyTDj9dNQavvHhAVtNShlHrMfNen6GrptNYVc7HWFokvCZMIkh63YPEK5jsIIpwHedJS99pTiUlpMsmB+gZj3/zOBrzJncYb9lDJoRGnxOW/gUKXDHf/qAjmTNefuoBcoY0nrlyYtzofEd+0UzJ9cKNA/d4InkWAJ6dAXKMMZZhVzkzttDSk17Pr4wp0z4l9k7ozs+mqsmW9Q1vODJ0chBzl/RGRhO04uFsoltpevX7l7gXJl9mO9/mrk+U/i8LYqD65gK3KBNM64TcnX+NDeLPI0OovyxorjjkpPpe5q7KOnctngxnOw9z24UoVvvEaqlZeoKVs9+afMZuDj6BzKGyvOOvJqfjLnvv5Zzxirg+ueiICq+6JIQuP7F9Ajyv8AgxIqCEamegsAAAAASUVORK5CYII="/>
  <p:tag name="POWERPOINTLATEX_PIXELSPEREMHEIGHT#2D6E5F61205C6C657120445F30205C6C6571206E5F61" val="59"/>
  <p:tag name="POWERPOINTLATEX_REFCOUNTER#2D6E5F61205C6C657120445F30205C6C6571206E5F61" val="3"/>
  <p:tag name="POWERPOINTLATEX_CACHECONTENT#6E3D332E36372B302E30383769" val="iVBORw0KGgoAAAANSUhEUgAAAW0AAAAmCAMAAAA4NzoLAAAAM1BMVEX///8AAADg4OBgYGBAQEDAwMBwcHBQUFCgoKDQ0NAgICAwMDCQkJDw8PCwsLCAgIAQEBDZHoI1AAAH8ElEQVRoBe1a6bazKgwVxbkO7/+0dwcEEgzW9vR0nW+t658yhLDZZABrVf3xZ6j/OMAE7+9AbR/b9mgTsmJphOC6pO59XltWTR0/LtUDII3P1JSkXLtc0DXUbZ++Yzh1Y8xs7W725nrCZZvMZO1kmkDwYs7P9oyhO/2tNfO29WYarqRLUuvscfIFXUNtsY6PAL+CS33d3nkTGnZjHhfS6278dtT9fNBNIPNHWtSFvouuzsxOTd0bG3b2LF6QWvppcIOWbd/jbl1D3bCKTwA/g5QtXWCuqkbQ3cleVuvMHvCs82EHQ071ZyykMREUKzIsrsi6WLFa5uh6KJtA9zXUetq/Ydqt6QIemPnFDoPsEEVnYya/9G3vN/Hsc85JXu/K+xlEV2Zny14ygJJUxyEskzmi4xtQA57P/SJmp4BF3tbrumEaIco4n/RSfUbdul9HfowyRp+AtU7Gphp8XNdZkKqjNTsdg2m8rjegJhCfKlkQHNfmMomqud6TVI0hh2376BpHLHvYkdh0Kjxnm20sRo8m8CVVlaQ2GX8Xs/txb0CVE36iRradzBkV3fQgtsbpVtsfQSUTtklTFM4LhQmYGAJVSBDUCkhaoixJWWnb0ZfegMowfai4WGNDPK4oRhxWK9XDnA8TEe21FH7sGi1ixI1IQg7G9YDWtNFRWVEK64lCKATbfgcq1/MLZcrbR5iT2mHamtkucZ9IfBQmKRWk2lPbRvYTdohYl2UHUlaUAlS+hPWovQM1gf6VEoUVNSXhaPj0gLTMCilnmJLKc3+FtChcBqCEtfohRSmymD75htVM4AJq3djmiGNtZ22fDmwK1B814bSlmZE3JB5K1VnEyUuVcI1P2YYtC3bp4nFWV5SiRZh4qXmoC5JQGcHVOA2tP6O3s320bWMm4b9nIG+34LgdbxVCCS2Y2G63rvjuojX3YGnUicmKPN6UohiDDXM+Gs9/YqyEOoDgPqRW4hbZq66GyZsX6BZjP1aBDzIX5GpBAMyrtv32wLuLlFWZzDLxaMk68uJTtmGbJ9s+b+SFFNkGzPtRLY16IpVQVzIwEOyCz0CLQKUbgtlh7wrBZGwvHzUiRzLGi1dAE7E9Hrvd7tr8mx7wo/pYeMo25jqxfQ5jV1J4oUOP5S+l4vwVEgNjYnGv/gKnM20r2J6mEPlR0TMW7gGXj3aG8yAsGe9eTnKktoomDQCn7a7VMwtbYix+ge1q6R0RqmVXEurmuIQ70JJqRxHl2bi9RbaXxl4+ZTadSzymgi24C4YZ0jURp4SI5mCxOW9A5FcWvsF21ZI34vHRWwKQUP0VAWd6smoXSCpxhnyUbFsqfb22YBrdawg4e9dDrhY8zU+D2w/zzsupv8B2bfehaN4S6uquEWhzudC/oMNOpcWAk5MjX67vficCiprriG3uGagmSyf13f3M/ftsD7tLcUf0zhckoXp+cRhL6wnUe9oE9feZvCOJiVS6iW1+e4bjMVOH5v0ibOO/Nf7Af8TD9TqMmOtHWXIIWA7zztxVgyooRdhOOySpv8PhCzKUXfKQjOEUBXmzPxEmvUjp2ZpSH8LO9ZNEfQnSP2F7ZXcGb94pLGACDSra2HsJETsQtrlT51h/VqejKps4KMvZpTpnH5uUPDEMCr+v2jaUn9gOutJvSQpXSYbMmXeyVAzXoAp+ybTS/hzpM837yZIzRJkAST3giMtzzjbOt2yJ14CkJkUWykWYoj+UzmIlqYfcKvo7Spx8Fah4nchEROwQlTOIl1uGjadcx/aZuHBzD9oztmnUeVAQzn416oQITcYbMJmwdd9XkrK5l2E4u4lqUEWgrkTtIpC8c94mw2GBqcB2jpHYZkuglbMqp+pcllSe+2m5OdsiFvghJanTviMoM0vQoMpoIcJK6FpTbAmI37lLYmV8bY7ts2acOcSpk9gOs+I3q7IepShGKv2468m9y+Y+hpSkBLdOVrQoUEO0WLyT87Aduirty5433pMQ2SxowXPUkzM2nB86QADPpXRk0XhT256LwqDYsTD/kyYoLUhNwixIWEyoQA2HbX+RjATT0NA1ikRCPe89wMzhUTrktAalwMAmRI17J/1z+Em2ESRYcEMkUAIJbtm6VJNLj6JBgRqMuXdbDLVpOrDjHL3huS1w8sbvYB4scNCb+Pjf4mC3dDrBNiQ5eADPW0T+J9nGNyDsnTJmjjmBQypIIRZGccdHw+sKVMRfZ0jHH5eYLlF7+P3I4LzBMRsyhxe51EY5JMxFaSjtMr5wiLEDexK3hEa5YE+FW8+NjYE5BxQUxaOhS0gFKXyuloyEXCAOBzwFKpqcNx/2GyzdrQXv8vG7ZB9H3FqmLjTuSRetJi6T8gmz2ORh+NorfjXldCpL0OdyrVxpSayJM2CyRF4GqSCFf1viIWTZmMVgNgUqtpPYXn2kRI0Z8kqVei7f3EoLKLbjE4f5QV8Fj3CiPaUnsnMeL3ALtuitB/i59FVlCcXZsqRVkgvfHNYz/+oyh6RLkYda+lh7abspy0Ia1J6sfzhOHWA72hvA4QWXnRInJbivtONfOf/sLFDjb6bsLzH68JgeIUXzwP6kBV1Ofse2YYTaF8UnSKoULKJB/nFQ80+kNaikdYovwuuUntwy2ugnl6t6qdN9LS8tVhm/rPo39cv2gq/dY5uc6Cdfy5c+/1eh1m1GsbL2f7TpLtv/6PL+GOz/2f7mhtz4fvubcPhc/wERPzXfB2UIJgAAAABJRU5ErkJggg=="/>
  <p:tag name="POWERPOINTLATEX_PIXELSPEREMHEIGHT#6E3D332E36372B302E30383769" val="59"/>
  <p:tag name="POWERPOINTLATEX_CACHECONTENT#6E3D332E36372B5C636F6C6F727B7265647D7B302E303837697D" val="iVBORw0KGgoAAAANSUhEUgAAAW0AAAAmCAMAAAA4NzoLAAAAY1BMVEX///8AAADg4OBgYGBAQEDAwMBwcHBQUFCgoKDQ0NAgICAwMDCQkJDw8PCwsLCAgIAQEBD/AAD/4OD/oKD/gID/kJD/0ND/wMD/QED/MDD/UFD/ICD/cHD/8PD/YGD/sLD/EBCttlGNAAAIzElEQVRoBe1aa5eqOgwFBR/gA5QZUQbk///Ks1Nom5RWHcfxnrPW5YO2JU3LbrqTPqLoL39Ws7+8g7Z7x4NN/7epdLPfb9IH+rCG4G5rBYt8l7KsffHj1OFYVR+f99SEpFT5SdTuz9dTK0p4puqb94zGbB7HeZIUcTG/banbfRZnSZLFcw3wNp4+e/4Rz6ZPdXmuqkvZHG9pCEldz2VT103ZdxbBtpw+lVF+wkubM8WvTyyKxVppXRVxvLmhf1fEw3DMlvkIdzoFO35kitxoRb36Ks/KMA+Xsg7bY0CqvTRHVamt+t6MFuHpPtb4K7yyuXvde/79QiMXRWvAvQhqWsSFBnKXjwa8mqL9CtPuyrPGmCXdnrFXLBm1505XRrrUcB9dqIUxH5r+HaadxouV+YwFwNOImsIxAbCHKRBFeRxnQ+m+WO7FU+RuPTe/CI+nFr0yO2v78kuXy/+Q1NeZybVNOZJJ1V8q8fRcjlX5zSQ4OzbmSMSw9LcGK9Yso+hjkFo60O2K28yPWnHsb4CVNmVtc5jjlnxtcRQFpA7GmpXwseyGShdn0K69Xy1v4uXpBAAnWqtyejoj/meFlZqhymjbuZwJ20KPiKgsMvfRxpz/sFU+S42XLaNUSKqS/NuW/VBvcARDGr9tz9owpb+dINu25oyM3/QgtjNd2SXLkVQc4cRqMsJuItAAEzszIkEx+Nbw8ANStbRtVB8qjX9aQ33RqXf+b5M40XwcEUeMViv7AHMuZInKzaTwptCRoUdWF91Fm0I1Di/Av+rK9j8oVXMagg2Ptn1obF2kPnrehHj1tgyFGHNfazBtn9luzThRpXXQw3KVd9GG9xN2WJc+PxmU6iTzXEceasVC6VPSDe/f+9JEK143h9DQuNJQd7a54zL9gnfRhlsUdgj4mNPUSoNSFOldrOHWPlzbs+MytdYoms2T+eiM0kWSLG3AZmVek9qG4u0dRkH6Q0+Di7vBn6p0F23YskCXFh7T5oJSCBnL0ixqPnzzIhJBYnTo6k6vbNbZKs1jgjjNk02azuNMzN9pR54uQbhtlzpcy35EO90v9ptA62kceMEVIf3baEfEMRgwFd+Z+E904lRyWjk2x9NFu1bCFt5rFq2ywbwAt6j7sgxYe+l3cxQmYpIly/1mv2RelTW9zbyEzyTG5F20YZsT2+boDHpuSNFkgHl/RG3nDfPaZgzBlaYrLVuxrFfks6KPANqLlTY7TOsAmazTm4+XkUcM4OOWcRbQG2WE9noc7bTwtb/3E75RbxJ30SbDNNJIEHh6otvyW1JXIhNo4ZtStiYUsnVNq7b+MB/UCj+n+Qm0s0ybHTJ+j7UGJrceXww3dCIh4y3CTo60RiZQRAcmwzLzxizsE03yDWhH7UXB7bXs6FDyULtS2yMYUUJ7piCiyMx4qSDa23ly8wmjqabEJgvuuBLaK7tMROhiejOiOJ8OgMFXJt6BdnRqFNwje8sOdJqjVfEQdyOmJ7JSRBLh8ywrbkK2LZV+P7dFM/5ZQ2iziIOmmp5pQzNY/dzmKdubN6B9qPtj0LwPYt/lquwcZSroHDbowJv2Y4DJZCLbj/lRCoRiR5VpIrT5zEDWWjrJLR733L+P9rFX+7Uje3OPSF39EtH8l6LrL74zA8thYYiAnuq/7qH9Jh/chLbdJlFbrszU0X5xg7ZxtsYfzB/xcL3qS8i/8U/6rpc8al4ezdvZt+71a9YGeMc6TtC2xUBCz6q8IrkErC4lQy/FJLx4iAhtgwiT/BQEEdDO7ceqGVI/RPtqTyKiwbwtkGgA0YcDvypjjlNwB2ibT2q3rz/L0zLGsyHiokt5jj4GSTIL78V3bTu4SuRKo5AUlpIsXFTmLbgE0cpkqxV7A/qEB20I7sDByWOLNtG5BzPKEKUDpJoYbrG36qKNFT8H/2ZjUpNHFDiKUxWQqn/l7pX6kDQEmh43AceWEIqz0VCF2E7sbT8Ed4iMlXk6tdpzl6vQngKnV+66FQdtqjWtpIWd/7toE0/zOq4VD+9CUrVruqjOVqJ0FuyijX0sZv6Ctm8QyTPxNp1EMmIKoO3CSWizCUaDwbIcqmn6Ltq0icerAS4Ghn4TkpqACaJm8NIgMfCVtjHYHjUL2tZEsrMhoe7AM2tJ4MQ/X6E91YyYQ0SdhLZuFf9Olr3xJEVNz3us9SQgmPuMVXWNkJTAVgmLEgydGEpI6GC7HVrhtG2IJPNg8sQ+CYHNVvSYOTzY1J9GxM2DDoDPfSmFLEb0XuK+qDyscQ9ptP6AVDMZGgEvrTG1hvFfB9tHNYMMwPQWM195/7WMdx0Fj2cxVbjVkjvksGpF6ANrEDnB08i+Em2QBNvsBxN4iESdAvukOlf6UxQAbBdtHWxf1HmcoG2go4x6zn2bxuSJ/1W8YZOEjhPM2eIq2dvoBMNg5TADzDE92iTwX4k27oCwwxuEZ4Zoj3VlTmUCUnCDRlzh0fE88Y+DNs70VXAzHlwK2h7n/ZqtLZ/AmFXJ9UYulZG708NIO2FsTcVWixgTMyRUS5E9JR56HhgYvf9J+oCPMWHyjNbOA1K4rmZGBPWPtjpy6noaqbUPitRyp5vSdoS9fAhunXsctu63U+vC6iKANdjK9TGLtTNsm9tbU6q5l6MddWU/GiiullnwyMUxywxIdWVjgpC2YsODznrQxnAS2tchehe0He3Iic3y8Mrt23DjikO+oVvBa0yiwu5akJ1zvsCdywRvZyvcc5Xh3uvRxpqkV4gdzvzWJYVvfAvFL0XHDzVd1m5PX42zTPegHV3I+o/jfWKgbewNUK6KPMksJt8G11Mhpd0RegpG1BH2X835gapEF48nUvQGxs44x9OAKHqASSDvvSvcdmUtSNkrBfbphsMbcaNYdQJTRRo7SklrMxxjIjez7knVSB9etinxh37UbXlpsZ56253/Tv12/4259hjagOxHt+VPH7hrbwjFfktbTXZJ0NRJbFxZ6X8/9Sja//6X/g1f8D/a7xyFB+5vv7M7vK0/6iSBpmBEnfoAAAAASUVORK5CYII="/>
  <p:tag name="POWERPOINTLATEX_PIXELSPEREMHEIGHT#6E3D332E36372B5C636F6C6F727B7265647D7B302E303837697D" val="59"/>
  <p:tag name="POWERPOINTLATEX_CACHECONTENT#332E3637202B20302E303969" val="iVBORw0KGgoAAAANSUhEUgAAAPUAAAAmCAMAAAArxS3WAAAAM1BMVEX///8AAADAwMCQkJCAgIDg4OBgYGAwMDBAQEAQEBBwcHDQ0NCgoKDw8PBQUFAgICCwsLDSf0CQAAAGb0lEQVRoBeVa28K0JgwU1/N6ev+n7QwaCBhW2/23vagX34JMQiYJAfWrqi+vuf1SwX8pXr+a5lU/sOAN4L5E4NjvterGga9b7QyT3ndqSqjS/aoZtyNQbedcPwyjG7vPkVuazW3DsLlOiC7uejV3lj4ZrwfXN83qtvkTuoTCfUc7tz2XrmGvN3Aap8Ol8+jcK4ep/j66wy3t2p+0qSS/nqSM0mo2J9d7Ne3qBvHwFVhALZ0bvbNqxCeTamAtNU/CoKreoD1lsNid3CiE9v4M6JxTPj0Zpf5Rq3PBKNXMVakh1ayW3o2np5YL7XYbaXrtpphE0+mJXD/7IC2rrHduOyDNuDbJNfaWrL43lf0qsP2Ih+8uYykQJdSqpJGLZvZiTR+JzjmYsKvMnf4iqiLv0/oYXTMK+/i5MkDKuVSx0dvcEO8iJ22dBdQroTCEuEeNaGHdxzl8cUqGpdOOEdVC5Iz1sfoEVC2jeCbcujTuWSsHQ/rtLovT6yygkBsuJm8FH1jVlbGO4UXHDgVgsR7uw3omewYeoqYLW7lRmECG8YsFJAWEd2GSVdAKKNB0shIhjLw8A0RV4VoGNwQUc9cCVQjvGERio03BL6kiEXFt3bJmwmmaoBcdHvSVUMzdAEIDXe1CPSRtluS81vsxhNoK4xL8RdT7Vj9RqVG8k12oUond4JFVDwqUUEjwRBpdK8X1nEx3s3RA150sdgzDOK39aKdGXccrlK8khWCUKm4iUEKBQcIalhvSooW/rASm5XTsXZ5g49e6iu3UKAPGc5W+zYOF7h/tEipnDZyszbYbOoMFtutwOkjm4cTE181UPBvXuogk0mnHopAgSnwSEPce0zcG69Nn8zbXq67vh0Ks6lWXkTgNpoBoO6zNC2fjWP0iolo2syAoxNm8ZZ3nJF2e1A+vqIQ6TI3T0gt+0e4MKMp1yvD94ai/kfV7O9KjHq8Oq7AazYIQp5fWLWvMdYniNTFLKB4vFTF/AqH04h+1sFTjZj7QQ6O5pL2xGHVVCDEcFkVPMq1Z44Wp/v0xax6hlI+4K/l+46sx8iaaXvN6bcUnTYrO8diFqqoUe0qd0qY5Xts/Zl3BOLXdrExTGnscJbD354sFT2haQBlM1qpC88CjsghAePhhgt/v15jriwznRhQ3vnfHLAbr3R83YGYcC/wAMWsSWev8RzdGntKTpS2oTRq/jjWflyXYy9CerI8HSyz61G5vGReFRZus9akQiaJCD9Hxw7LGOyd9IZ+SS+v1RmCub2LtXxMc3Np+9k9XIS+R7lZK4tn0smRhiiwObxX+0IHS5i9Ko7hX3/Ztnu0/XrkEwN+xrrBUe+yxHZ8Itakw0zpX8zRoDWhRGnmmTbAXzjIy5xz+u7GG8gvrMFNofEbhZeHU+Gqt93XUrVjBg6bjtYLe7s4hwJPY5qyhOi/qSmnaTDWlY74H5cny4Q58hT1D+WcuqUjYu+VwOh8uOdX6dLwSkBOpTJ6xptRVSMDZr0UhgXAyfQOTJbE/xp6h+E4iVCTs3WfRoiPFF1BXYJ3TImu179EC1dUmX9sppet4xYOFvo3JjAr7DEVlYa+KmzVm0HN41kaZQwrrFUHWyrCsq0aMZiJpjHPvT3yYzX2KPEPpM4ts1svMVw0h2aGP71+Cb5RJ2fkFhuhi6I/pCv2xecuab5DUdpa/NBHlJdTSDXE/wZElvN+RzXruOIOOIstWlJEJ/NlLVRj6Wa9jdHXoo5jVuociK9Wiw3ZjJHjF3DVRpBDyEqCwuchmve6QfamE5muF4Jt5aML2zkyJOGSEri90wp9kjXf3Kt8wc6gZ2qQSistNAgc+wVDUNR84/66v1+8RWJbET3CTcjLeDIec1mnDaPpiYIXVvPfAQfp5EC4NIU1NKqDgJXkpr76CeCu9MzoSfI/xnTa1Cml/ElERxNiZaNQVvE9if5w1MktmwGQxLAyjMslG1U5SNDUU7iPr/VipeDXcv/g19k0vxTLCuIf0IBzZgtF2Rv4lpH/Amp+XfOFoe/11LzfJRuFrpafTwOC4RKtqZdLM53dcxIqnb16jeIkRxGE2vEdgv+IH3wuKA/Cp5AG7N5eOVhlqfqO9mGSiwOwwtI8h5ESU3oZYnUCcX+3TCBoWLbv9bX9pQqE0pLJbz1gzqZ6YZKP4vwXGf1G0teac2fXb7lPWv7Xi39b+/2T94Pv1rwPxF10pJLq7kOw9AAAAAElFTkSuQmCC"/>
  <p:tag name="POWERPOINTLATEX_PIXELSPEREMHEIGHT#332E3637202B20302E303969" val="59"/>
  <p:tag name="POWERPOINTLATEX_REFCOUNTER#332E3637202B20302E303969" val="3"/>
  <p:tag name="POWERPOINTLATEX_CACHECONTENT#6E3D332E36372B302E303969" val="iVBORw0KGgoAAAANSUhEUgAAAVUAAAAmCAMAAABDE/jHAAAAM1BMVEX///8AAADg4OBgYGBAQEDAwMBwcHBQUFCgoKDQ0NAgICAwMDCQkJDw8PCwsLCAgIAQEBDZHoI1AAAHnklEQVRoBe1aWZbjIAwE70u83P+0U8IWEpvjTifdM++NP2IwQhSFFnBszF9+DdVfDvA34bWPbXu0NxCMEFwXEdzntVVVafh2qRoAaXympiRVem62ffoZQ6hqa+em2e1eXw+4bJOdmmayNRO52PTanjFxp71t7LxtvZ2GK+mSFJ5bwjmtce8WeN8CMFYc17u9O0xi2K19xK2qvu72oL3q55NWAhlfd0xeac0WOzs7NVVvG17BVLAgtdR2d4vRYv2jXhvQvgNgpDapdsyQMSNo7RIBftDZnfGs87neQ0zpeyyhth6UKjIQvqsmVTTLbPdzJZaE1mraf8JUW9uJk3UXKwlSOcrN1k7H1La934Jrn3nOpXtXXjfusip7WvbSQpeketUbvnTlfTzg2++IqRJoyKH7/BCwSsbn3P6Q6iOK1v06MqOXtfkB1NPJNlKDz+Z1FqQewRQab7ei8QdKiOsyB5d8soNWu0hV6HLa6hH9fI9lZ+b9o6TwnFW1gOg92iQ4Op0FKdi2Fecz4PgnPD6eJdmqmCcqeVOCmOTTtenPYBAJN6IpHsfXCwP4dmMQYDiA01NAyiWsghRotByp0Bl+dRqAGuDzxaWxjUdBvp0FAfPcM1iqUPjBWSIj6h89ZZUcRtMI+mRBvZqSFPmeF0IBVb1EuumnypTS472IGxummjPDxa8HSY238IeTzswMWSjgBTxF0Zs6laQQAILeqP5GCNDzonCQTQ3A+hTbMmcmr7Uf5XDSabtBegpcAKBU8uIOJSnMIGAVyDO9janqpj6NuO2aplexmId4050ifZYZMoynftQ93VQ5mOGkM8jpXKQf08Zd149ySSpmFXIcuxSRZpyGdnZprZ2bR9vWdgr8Lh3w5SfYrvrdd6CEJkastltXPJu3OkkEvcNKjqJAosRXIGRKUhlWzzUZQGTP+wPiEFmkMsN0mAtoDQd4Vw1RtddpQvRiCoBWNf32wNlcsptImGXKBmQlcRafshr7LC1pakclqQOqDEssu6C2ksGASDfDgcCi0g1sRnDHQhAY28srGzH9+OPFq4yJWB3PVW333PhbPiB79b7wlFWMlUSANPyUpOh4qEzD7cCp9+JeVTF3My0TWJ0mlkUlnzmwX768OL74CfpCQyu8Z0OqkyG1xpsoACTLWmX3CH4AVfgwq3REUWtAuxpX3xxnsHuCXjkqqM2LFlld6ubyKrPmTPwxFd8EErRBjk3Iyh7NyVedEq2Y1MUPs2oAThldT25GYI+tNPa+ZKUuAJCkRK2PHcLwBk0DUlQQqyrDk+uw5xxSsJDr+CLKPs0qNjKSd8aavBCsrm67DZiu7XihBMIFNOaeOKCA/lYJEGT1lCZiVVs6qmK5JNepmah+ueKnWaX3mWysS1OdrB48IugKbqb4ABlQnMP9+jMKSjlaiVV9aoQjKdPFePtFWMV/MvqCPwSX1uuQY6xvZCuoAK0Hd9U80A5MsldAHcKqzDWk+HUGsz3xbjIJmRDk4MR9CCqX6Y7UyuahH7sywsX1FfeA9PdYNQhlM/aANb1R01ABU527A59HWNXOGGP6Xp32hmpgVqah0TOq63yFxRDP4k58/6qtQnnCKuuS+7UU/gzsNhcn9b424JFMRcLqmcZE/ztLzrDCRETqASewzZhVQNckXyIKNWVEoTwIL7QDTcXuSbl3VmyE2LuqzWXg80ElHezLT4ZjSc9+jtWUID6xsvaIVeqVdmLh6J6jKBChwfQDDBbY7tF2T4reefuMEARSE9QuAsAr+1UyBF5LwC2wGtNGrKpDJM1QVTUlaTmkLG2n6casSlbx8vekSJnfZ4VeHoQDblolJvBIr5ytMAM9B8dqqhk5PtjNEas8Ku5RVbVkikHPTLuhjYheo2jss8s9KX0mYC9fjn2pDqvcZHJfYLzwHoBIVcGG/p/wa6umjIXVSR4T1TmNtghK+Lr4XBSGo7Zb8Ut/1l6SgscKVBwJ/P8TvFk9DlaeSNLHTWMQ0Hmkr9+BTVshpSXBJOqAQQ2IWhBHUX0nq/BaFZSwHcoEAJw6C1I0BX9KgpDfnLBx9m7J0CJqwYJz0Np3lKm/UhrsQzk8vbb2azs0m+wGgFXkYNE6fxDJ72QV30Yof8HIPh5oSCUpCkdsGJiPB4r46Azj/K8NaoXC019HNewrZEqfmV8w0iNKOzwWFlOtJv659j6v3Yp6uWBMhVvXjQXg93WkD0vmDTeEVJACXfxRgvqKxaF0ZJ/2yJbrMOOdMe5L9D+8a3rtZ9xFF6FmUl0KUhYoHkNYvfXQoG9nFTmGR8BgsuxkhgpSXqq17GIhUCwPsboekQw1ZZgrVarZB4vXqNS98Nf1/KCvJUdaZUkTZLfefQgOvAmt1QD/DEj9AKtIH8c3XdWsv16LIeWl8DWem84GwBLCjOnJ6Iczy4NVbz+Y3LDPTfoBoabpy2X8m3NcO68yqcBh2r+ndirpg0y6AikniWAvkd/JXvxoayuLZb+hTCBlpcDcAXQWE3EwMaGp4exQceHE0N4+xpRBxy3uq+DQAmMR1Jc1/+3wsn3Bd+6xSk7x+lfB9O1y5ivwqo2ozMzxH310l9V/dHq/BPs/q58g/sb3q58YVuv8AxSYMY8kcT7SAAAAAElFTkSuQmCC"/>
  <p:tag name="POWERPOINTLATEX_PIXELSPEREMHEIGHT#6E3D332E36372B302E303969" val="59"/>
  <p:tag name="POWERPOINTLATEX_REFCOUNTER#6E3D332E36372B5C636F6C6F727B7265647D7B302E303837697D" val="3"/>
  <p:tag name="POWERPOINTLATEX_CACHECONTENT#6E3D332E36372B5C636F6C6F727B7265647D7B302E30303837697D" val="iVBORw0KGgoAAAANSUhEUgAAAYUAAAAmCAMAAAAcAneOAAAAY1BMVEX///8AAADg4OBgYGBAQEDAwMBwcHBQUFCgoKDQ0NAgICAwMDCQkJDw8PCwsLCAgIAQEBD/AAD/4OD/oKD/gID/kJD/0ND/wMD/QED/MDD/UFD/ICD/cHD/8PD/YGD/sLD/EBCttlGNAAAJG0lEQVRoBe1b65ayOgwFBW94AXVGlEF5/6c8O4W2CTTiOM7lW+vwQ9qQpiW7ubTFKPrj12Lyxwc4PrzDfpznZzjS9W63Th/oawnG7cYz5tk2ZVX/4Mul/eF4fHsfE6Nx3aWfhNTmfDvVgsIrx6b6GZQm0zjOkiSP8+n9mb3ZreJVkqziqVX8Jh5eO/4Sz5ZPZXE+Hi9FdbgnQePS6LdzUZVlVTRXr9m6GF5H1+kJD33NkV9fmOWzpZG6yON4fUf+No9bmCbzrIMhHYIQP2JSd3oxjz6Ks5mw+0tR6vNU41Lo9aU6GGH1sWkcuqTn/uWN5YhHvjY27Oefz6xGo2gJGGaqpFmcWwVvs27CL4YovMIUrsXZ6p4V+yNjj1gxiliFFaP6fLVCUS4sDIc+BGLy76vmJ0whjWcL93ozKNVq2hG7AkBoTSaKsjhetdRdPt+JK8/67fr1mY6zZb2x+Vc3xYely7vGpdE/zqx9XRWdUzo2l6O4Gs7HmnxnETEhdtOXHMw83BtmvfVWxg21XPOeSrf5/ciCVnEc7oBRq6L0NfgE78Q9OYo0LoW+d7PfCDkU11bYpQfyrQl3x7t+eTmB4hMr1QRbWxH3Se65JmjS2UImLWeTW6REY1EZRwE+4s03eS+svjyNShqXRj9K/14XTSuvDUBtGb91w/p21O8ukC346Y9KeKqCbeuGsk3mnXPqMSdekmPuF5QOGNuZOSSQ4bedP3+AS2tdSluA2FZYd7OSy4st/eR9k8SJ9fcR+ZpulssxYPrnkmJqE8m8zm0GG+C1pFEUKHXkaodab7axv2tcGj0quZvDnO9sYV95mSi9Nbxr8ejHKpTyTEO9wRRC03zj8KNGSzWyc5GjKCC6ivlZFqH4rHFpdGROwrPdulotFobv0m3xcf9cmdxTMLwihXUhXBvOJuuF6jDjKAoIx2J+Qn0sWFuhGpdGpzhSXPxEL0P6rs+9UG17i6LJNJl2QTCdJcncJ5ae5zWljbZe2AIdGYcDHc5Gk1TTaBQFzH2hdehV2Ebbtcal0RF2Icct1t5C9hWJZDbaX8urXbEtV4s0i0n1aZas03Qar4QfCOjjWRKWC34Jx4XsOhTS3Wy3VnpPY+UBF4Tyb6EQka8CwCYPdXmqGNyp4O7pUB1OFxvSSeeImpNosWqnI2AQbV9WQVSYh8MrpbMwymS+W+/mLJqzrjerYEBhHF1xFAXM2YEtcO20cjQujY5WZFQwh7eovgbT0brqlhCmhxst37G9YZzYgl4OKMwWdprCPShOaZnevYIev30n/C7n8UqRG60IhWU3C9I81P8uHFCceFcYRYEmrONGgZRnHYOna1wanVreyClBOt/M8xLREVuv1WYrFfZjdjoysnOgsFrZaYpKOFIuoat7VyjXbAeR0GTP9eBKUiOX0GIAA7gmwRyKvaIr/iIKUX0xMAQtIdoXfKlwNNtHmAGEwsSojjJIFx1VFDbT5O6la9mY0Hql7mwTCgu/LEYq5UbTaXc6BMbpXRZ+E4XoVBkYuuggB3a1McCQ23UD1irkDI1DivDa3uuuNVuQQj9f26CbsJURCiwDItO0ltl2g1XdfX/nR/OLKOzL5qCaw17sV92MXYBmkuZ2wxN+2b8kdDVwCP4lv1SCY/JoM0mEArckVL1lEN/s8Yzh91A4NGa/vIsOPBLTK3yIVcqHCQcffEcLM42lRQISav+6i/bpQjAQCn4byWxtM9NA//mdsIAzUn7B3sTF5Zo3ofjJX+lV0flg/X5nDr1zg8Y+Zn3Df/mAjbDgdSMhYU1eUZxD3X2XD7mUI3Fym7n6DpG2hV0ZWOC+7l9eTFv6JhRu/uSoS5a8gtExsqEeLIbGArbwQQgL3Dn03+FrdVqeBTaM+lqnOkcF4EkPxUfxWVtQV79cKDbnhhZDDBodS2eW7hpzED4J2dNgSxt7J/ZEDpKFD8JB12OLVDHoBytm4srASy0xDcQedh8F7HxwUO52JiUFWKFHcdoF5xzewQhyaa3fJGgIA92majcCLCUYSoaI7dnGj0/4IFHxPE+XFjse6g0KQ4XaHQzbSw8FajVsZJl791EUKA7wNv3Z3T7TuDR62Z/qEMtW5PQNQB8F7P8xcxFh4Y5Dema9QCfNzMEpKPTVTCgwgySQWJWrcFgeRYE2P3kzqIspwz7RuDT6QMkIBEztBB4DxfTSLRa6HkVYsA5p61NXO7Bn1s7QH1eLQWEoGTmQyI4JBdsr7r0qexIoipaB51jDSoXAVzDvbFtoXBpd6NwIERRALaAHh10s1G3vPCw4h7QK6OqJfSQCge1swNJ4UmxfmQIDT4IACo/hlEI51rHCOKs8XOsfnln5GpdCrwZQCrXTmtpK7u52sXAwlugUT0/hQUw2spT5ek/A41WYFp/lFIa5uq0gjIF1iJqIA6i+EgU4FXbYAs8RcEjm9D/IpbS+9qW8CwJA6KNgFwsXc94qwgK0ZoxgymOq1dUT90W8ZkZFxzzu7HiR7Hy2BHg8HyzGfbaBPgmUV6KAb4XYYRvSReewD+XRnZZpXAod4deJMXq68jr5sR4K+PbDJGHdwbQIC53/WLK19BO6Z00yu2FONAqzFl7aQWRrRbY6BlYOKmplggkVHroeAMzuJ5M86MdNeYq83i40LoWOzyYdgpB78GJRM59JUnf+Asks467DsBDhjAWMm953QL7tp0vL3MsixVsQTMhlM9xb5CbzX+mZ7l6OAk7qm27i4lNGrzwKoWzGKlxa62tRuaSoPjI48RIBFAA/oXBrVyUiLERbCp6TTF+pfhoGfAqTrenr9yWMLve7OmQX3O/gW+EETycLfLct09LXo4A1VWM0tj/zr4UpneRbTGEu2pgLtabjopL+rFCfPqredkUAhehC1nLovpsHCm5+QsWLPEtWXlefVnqgQUq7R3TlLBBE2Od25zqmEX1gP+CiJzAO5rsCHQjSAx4J/MFv3+trUQrnHuTSWsO7XdvDNvHlvBkcTE4aB6jUW9UeU6M28WHRtEgfXqYa9od+zL9I5AwPtNtsw/812ew+YZuPoQCVfcu/SE5v+G+Kc0z+HevjYBcJQziJDT/P/e+XHkXh33/Tv/wG/6PwF9B54P8Lf2GYfAz/AT76mMEpYjuRAAAAAElFTkSuQmCC"/>
  <p:tag name="POWERPOINTLATEX_PIXELSPEREMHEIGHT#6E3D332E36372B5C636F6C6F727B7265647D7B302E30303837697D" val="59"/>
  <p:tag name="POWERPOINTLATEX_REFCOUNTER#6E3D332E36372B5C636F6C6F727B7265647D7B302E30303837697D" val="3"/>
  <p:tag name="POWERPOINTLATEX_CACHECONTENT#6E3D332E36372B302E3030383769" val="iVBORw0KGgoAAAANSUhEUgAAAYUAAAAmCAMAAAAcAneOAAAAM1BMVEX///8AAADg4OBgYGBAQEDAwMBwcHBQUFCgoKDQ0NAgICAwMDCQkJDw8PCwsLCAgIAQEBDZHoI1AAAIRklEQVRoBe1b65arKgwWL9Vqvbz/054vIJBgYm2ns2dmreOfQggh9wDaqvrlz1D/cgafs/d7ROge6/ronnNc3YG4zBlxm5aOdfPAl1v1AJbuz8hYWKdwKei5COs2/htHqxvnprbd3NacLzivoxvbdnRNVPzsjs/6THNXxrvWTevau3E4w7awLPgyBf65oOcidJDvIwKdiUFjt+0WXG7YnHucYC+bC2aq+2k3AzFZPtLTTuidDN3c5MnUvWujxY/oFpYBn/tx8MTmdduSdc9FWCHdJwQ6Mi8ht6jRqrrDDDc5yno3t0V+lmn3j6E0wWc8p3GJKdZkvPgmG2LNqmId1qzmKYUw2i6a4VyEetz+RSh07hb5QVicWB5GiFl6cm4MKlm3fhXPNpW6Kvs3284RdWH+N2+WY1hYFvzGWZtHt2ffN0SIfH7uFzUhJz6Kzl6nDZeJ2crHcMDqC5Uu23llwSzn9AUYdHRt7iEn6DQtLANeJ+/3tAfXhDXeECEz96lWC8UnmX2lUinXW8aqMWWPhZC904x5i5ZKoEPjuRWYwTH77qK+JCkLy4KvMr/Pbgv03hBBMvKJHsVCdn90dFcF2pKWW9p+T04FcpspJeSyYSzA0JDwYgEiKFjSCrSFZcFbGQspJt8QgfH6oebcujbm+4pyze7lkjzcf3cdAa8l8mPT1CVmXMhIFJCcDtSaHSARs7AseAU502Q0Yiy8IwKn8w1tRLMe/ggFzc3nZD9i5i5c2GLvaSygugr/RM4sqg+RtrAsOHZOQrRl770jgiXah+CUntRSiC3s0w3bPCnKOjImVXwcr1CORYiBKeHFYYqFZcEr8rA+x1irucyJCHXTNnue7G5t2+eNpSLCl0DYFWpuFxyPp2p1FbETVDE88KkV4PtC69CriI1A2sKy4BUJ59Jh7aEKKkVgiq/u49CFM0Y3tY+ua9wo8oAt78sjOC6k05KYTIogK3Trzbzb6dw1tjSVisVMPV7CsmdTroKBfaynfaqgKUUYoPg+lnTSOapmXQ1jcEeYQcz9WAcxy0KWk4VocMe67dcH7nZyNWc487jvvxlMbT61Anz2EAtHA1tYFhy8kC8hHB7V3Kg7ainCQg4JxfskNpBw6NyG6KawqZGU7t3po2b8pKn7ydXZSFa4717Qbdr6q15QEvnUeGoFrHWwwjEdWlgWnNbHRRg9Lb/MS3yRlZiGZn+VGnU9kRvACuMYKws6eqXE+eb00faagYmWnH2ziyuRrVIIgIGDG9TqHoqJmJo/aIVq7r2C1EiopAir1zHCh0Stveqovid3MK0wN+3pY2vZh9BjNHzEH5zckI/F2LUkbnbtNkfDJL3Lxk9aoeooqvGE6iAZkyKEow/OKhQFPiHJve7DigVJ9PXeDO3qUUaMs7swCs0YmWEZnOpYNJ8u/YNWqNttMMNBirD44xFgvgaHC09YMAsJXR0Swqnc1weRmNQaS1bgkYRujgwif7u+Y/g5KwybL617dSgFlSIEvWPTmOWMJgnqFCa5ruErmFhINQNZgd8iIFBZaIDydlIW8I6UP4g38XC6nkes9S3VeYg87uFQhL0mglA1ykK2nDTJFd2+gEPVq0z5mE7ZlIPDzjXTxVaikCmPIX2dPxk1tID9HVZY2FkohENOL1hYEwEwdm8jchDKAk8OpQxf69OWmi0ciZVapz63CoyXIzdOir+vxgKIH6wQaeVfC8uC4+jMOPbhkD0bZDURhN7JFbPd9rKd+flkyzuuLLxEHuyIS4TSCtiHMxHPGZKUFFwQF+mOXgAe0SwsC/6QpqXXimLnroiA61mGInKQ6ByZexkyrLzUeyscFRpvMCL1wgo06zgpIhe/mkoFCi3GAVhMxEYYs7AseFtGK8iyE7kmgigEdBuYg+ckIb1zXiBHYwnOsELJI1mBiUCSsy5X4bEtVXwc95efHIzFsvhpgI5QqYNGxLLgBz9B0meeo4kgs45IT3FoyTkqMvPO2RmycGm8FY6UsQcSu2OyQlw1aIB32YjSFDOVcZxhpU2LtfcpFpYFFzr3NASkkIgQYtaZQ7LgZSEOVdoXY2/cI5ERWPJDpKk7fzgC3wRBMbyG0xZqV87zn+eocDS2fS1fnsUVLCwDPgo3IiKCEUWEeFgIB+ekeJoah+6igNHIew945uxRGebqjkTBA1sQPR7N9Gb4k1ZAUmFJEplDSUi4VTCwDHhTUrkLgCJCdP7euwTIZjagNZ8wGl5To67e+B3cgyUgehOS3h0P7Zp3SzBPxkPE8HpJRvmkFfCtELu7x8qp5nCWLCwDjlybyHg9NbyviID87h1vfzENNrLK9/xxZ2y+oXs2ZYoX5gSjGhXXgvGZ9fElTMpBsFUyFc3yxYQal54LBoP7Ry4oO6fAkCxZWAYcn01mp6JQSmTBtiICQD4r7P4eI8PLiHcs+J2Lj2guia8j3bdMi6RM4lO9Yh6eIxJfF6av9DxNRQR9LQ/lRC20Jq2AxbLyCpYMLJxuIn9iNt6OpU3RvDIPAxeKCDA/WWEJmRg95vgLderJPqlagplwfAozPejr9zuCbstlkeKC5x2c+luM1gPyhYxtRQRztaIoWnjxm9h64l8LlyzpWFQ8wxe1cjZFekt/Vpi721hUP02EnqJl2HdBsELyTzCNi8F2zLqyxHgFjrer4dlYIcBrweLVJn1gT4/AonXgcdKzThe/EgtwTu3L+QNLKhZWN+B1g7rnRSj/IqCJQKuN6UVEncuiF69LcXUq7UuD/l8k0sOV+fOi/9dkXl+IzWtWoKD7jn+RWH+XUUWou0L1ik7+KOiqFf6oeH+E7f+t8BsMdeH/C7+BTc7Df/E8O3Y+m9jRAAAAAElFTkSuQmCC"/>
  <p:tag name="POWERPOINTLATEX_PIXELSPEREMHEIGHT#6E3D332E36372B302E3030383769" val="59"/>
  <p:tag name="POWERPOINTLATEX_REFCOUNTER#6E3D332E36372B302E30383769" val="7"/>
  <p:tag name="POWERPOINTLATEX_REFCOUNTER#6E3D332E36372B302E3030383769" val="5"/>
  <p:tag name="POWERPOINTLATEX_REFCOUNTER#6E3D332E36372B302E303969" val="3"/>
  <p:tag name="POWERPOINTLATEX_CACHECONTENT#6E3D332E36372B5C636F6C6F727B7265647D302E303969" val="iVBORw0KGgoAAAANSUhEUgAAAVUAAAAmCAMAAABDE/jHAAAAY1BMVEX///8AAADg4OBgYGBAQEDAwMBwcHBQUFCgoKDQ0NAgICAwMDCQkJDw8PCwsLCAgIAQEBD/AAD/4OD/oKD/gID/kJD/0ND/wMD/QED/MDD/UFD/ICD/cHD/8PD/YGD/sLD/EBCttlGNAAAIDklEQVRoBe1aa5eqOgwtCoogAsr41vH//8q7U2iblhYYRz3nrHX5Qh9pWjbJTloQ4i+/0tlfvsA/ubxkXZbrZMIKVhDcFEawyjcJq5qOX5e2u6b52o+pCUmF2kXzuGzHlL6kfzaPojyOq6iaD1teUWZRFsdZNFdAFlH/Kl+xqMOxPjXNub7shrSFpNBeH4+X+vLtjj7Udd24je+oL6rFSupNqyhaD8ywqaIW9tky72BN+qBGU0x+YBbZda1PBypsz/XxFhQOSN3u9UO+jMOlvjuDG6AqNTvtr64uFEJCrADrIqh/EVUKsE3eGWTaR/UVpnqvTwpLVnRXxrpYUdxO9aMbfevBur08PmGqSbRI9XIXAEkhpxu7AkBtTVqIPIqytrWslqV1Vbk7zq0vwu9NiX4ze7o96qtqt+8hqTMbDYf/skd9pgZOjbR5kUMv/fPCKhU7SLdvpZYORJtqmJkxKor8E7DWS300NfisP7wEpL7q+mxGH7XdmrYPlGIAGat5ZPBRFes+q4zUDEM6W81tyy4qhbw12KqMo7qzDGxf98hR6gtIwbZrFuGA8Sc83npCVMhWjXmi4jcliG300E287MjAEY6NJi3sFgITMLETc2E0I74okmVCIiAFGGuWj4ECLnzUh8pFHMWKLwX5dmeF9vQwz8pukbWZLbyuVMblkVVNo6jeHBgBXy9BEiIkhZyqVlPRHdVPxHw+pVumkD53G6kOU/WZYaHfBwmtgpGOetU1iiqikIULcPLEq5AUCMAajeqfoAD1tHQnOvCGG6RcOqTxAbxc5E7o4p2mPIoqwpPltHdk9Ga4KoWkgKKFKlD2jBZiNo/nXVBIFnG8NImQmuFV9yKUr26Ath2XPFMuRpMqOWgUVdoXcfWUuPN6Ww5JuahC7tGN3t6Pd8UGqyxN8oigTPJ4nSTzKLP8rhvyihvSVbMl4ArLDtWkXJTrwOxJFOjgilD+PKrdO9lddoezyg8IQ0SRmUiz1lwAq7PQF1XBqkt/uKH0C04TL8t1uWTRjU1cZF5CZhJdcRRV12fJVllU79SEpGCblmWT7cp895u2a0gJZD6R0mKB6iJVZgR3DJDAKhm8vIypH3u1jLKAXpERqqvurSaVb/7ST8havS6MogoYegygHFdrESGpKzpYIkapgkwCbvKoCjFOJrM5+RVQzTJlRqj4I8cKzz50+XKjdpkxGWMVDjakVegEDAvowT/z5ggGBFN6M6rbDsVuQuwVWlQbmQnA7gnVmYSCMh4dLYKoFvN48AqjJk18nQVPAgnV1GybkCro1XSrn/eBNkBapTejKpAysFTqfOlQbQ9ckPsSmUgCoIzHsNY6ZKvW4p+oFJjG7wWEKovw5DrKc9p5sEsY5heznHejii2rScz2d+JZ8Me3PBuAIcu+9kAJvGYWjWfvOaBZ9K9KIALz9pgmQpVbOqrGckluMT2CvhtVsX9oY70dtx2qV0mnIF1zhAVLYGHfgpg9+guKdG7ig5VQNccA8iiQmS4mrgZoFd9k+AV/sC6uVz4CjOsX0QoqAGuL3fa0E4Sqjl6gA3P+BVo1z2pD/AIouYol4HMpE/2UA/DmNtMyA5GW+KkDIqCL4cuoaUu/RlXgY8Cp+Wru9D2BZ1rIANghoeXzoFXujO6aflendN+z4XdRpDpHGS/DZgS+ip/aKnDo2SrX15aHpfAx8NpIp+d5LQKZbGs1WD6Pg/hpm5j+SsZbpGHZgYgG4bVaZ34uqtjpcpAH57E1eUSB14k3UwbK6215mpQ8s1JnM8hdH0aR5fNWxcg8XUpLHvokqn2A1I5VzeKgSqP6g5Swcx9F1d33u1bZ6psmJXDmrc8Rkbuyj4MWrQ4QwDP5Kn2pYoQSQNWFjVBlDkOgs6oDo1MdRZUSdz4GqDIwVM80KQExnWd1yWqnwaJVRQAbk2qpiZ7ZWwEP/pgS1b5mxHgrmyNU1ay4O1XW4ylaIz39gnZHfN8PZmRsqEZMk+J7ApWs3lptnFY1AWSeZ3/iHIBAZTtZeAJP4tQjELHyIA+QeUyjFEGLjhXGRe3Df/fQX+kPSd3uR7O3wpZAfcUWKlndScvXQJI+eKyMtis7X1RT/fgO0+dWSGGJw6f0YQ1sQtQsHkX1lajCa1WAwfxIhzwEIMi3vVII9Ma2IaTTfpWsnuX3GotWgYI00jmPMerZn7in0ZoZPR1b629PaVyabABwGzlYtP4sizkJ5Feiin8jNBcK8mHNB7tjozP6kBRo2OytHiZJQ9ySqcW21W3RauevK7bXegJLNiRXB4zURmFHvS460WF7D7Z7AvYaeholyZgKk64JL0Cd15E+sKE2SVges9uAFN7Co9tAsb9Y5NGqZIZ7n1YFzowxVeF8h5/0OH6hVWV0EZAKVBmCmAUajyly8xeL1PlyVGGfj84+AYz+OUjuk1h64Jc61MqeCVRt5vR6CNXvNhe2aFVsKJjM8vBOxo/dQCs+Xedr+ltyBaeozK6c7Jb7Of5di9E7S/FfoJ1GvR5VRJaHPKjenvjfa5Sj8m2XX+r6uB7AE/sG7q/5AgCcyeh33X+WQFXbD/rSKo8z8+wDcE3uSmj3T1fFiFTgXFCfU0tV9ENmT4p6YLyMK8amncAAUOH9hxL7+6MxvpAUkAP6uE72bwQ0+nJUpyszEybkipPJ25ixBzT98q9g2wJNpy4VG/+/w0X5A9+ZhioI9Rd/Be+/mman8NPLF9tDv830/tOlqaj+0w/58cX/j+o7IJ/w/+o7puU6/wPsx3FQRmWqOgAAAABJRU5ErkJggg=="/>
  <p:tag name="POWERPOINTLATEX_PIXELSPEREMHEIGHT#6E3D332E36372B5C636F6C6F727B7265647D302E303969" val="59"/>
  <p:tag name="POWERPOINTLATEX_REFCOUNTER#6E3D332E36372B5C636F6C6F727B7265647D302E303969" val="3"/>
  <p:tag name="POWERPOINTLATEX_CACHECONTENT#6E5E32" val="iVBORw0KGgoAAAANSUhEUgAAACwAAAAsCAMAAAApWqozAAAAM1BMVEX///8AAADg4OBgYGBAQEDAwMBwcHBQUFCgoKDQ0NAgICAwMDCQkJDw8PCwsLCAgIAQEBDZHoI1AAABfUlEQVQ4EZWVW6KDIAxECQ8FIur+V3sDBWPaYnr5qGiG4RACNUZr0QOcfiuajuIJXaJfD+euqssZXpoVQFW7rfsVYtFI4LBdTdZj4IQnAOQeOgDWiap/TjQ5i/2z2Owr5aI1cnaKmMMIEPntuWeZ/llYo5SMnnFdu/8DIp2/A5f8Q2V0vIJ5JFAFLohaVbDH0O7KdtcRznff42CDSc9dm4x6QYPvDUFbpYNba3Nb513fy7B4v3LBUIlywypOOQZsOxTQbyE4eEhrDdGRsCbmlz+pJ6s1sS6XxEscuX+oGqyLrIctj32il0lKbTtkkdZx1etc3CgMpehKvtmmzktLVK4LHI1GcvbGR37KEyZGsmj0CJkp5Mgh4aeYmJAXDn32xMR0QzyVjJhYvHz6GoGsUQjkQbFzLoX/HfmiyN/FV7w6LP3STq18hWd7EchE0SzdZBMFcr++06yk78h0XdYLvuBVg5JEIJu9HhOLsz8bEt/54ok+z68I+5akMEEwf3l8CCmdPuOeAAAAAElFTkSuQmCC"/>
  <p:tag name="POWERPOINTLATEX_PIXELSPEREMHEIGHT#6E5E32" val="59"/>
  <p:tag name="POWERPOINTLATEX_REFCOUNTER#6E5E32" val="5"/>
  <p:tag name="POWERPOINTLATEX_CACHECONTENT#5B5C44656C74612B20285C766172657073696C6F6E5F63287829202B205C667261637B5C67616D6D615F5C626F747D7B6B5F5C6D752D6B5F612B695C67616D6D615F5C626F747D205C667261637B4428642C78297D7B312B5C73756D5F5C6E755C47616D6D615F5C6E757C5C5073695F5C6E757C5E327D6B5F5C6D755E325D5C5073695F5C6D75203D2030" val="iVBORw0KGgoAAAANSUhEUgAABHMAAAB4CAMAAABGg06VAAAAM1BMVEX///8AAADQ0NDAwMDw8PBAQEAwMDBgYGCAgIDg4OCgoKCQkJBQUFAQEBAgICBwcHCwsLC3bNZGAAAgAElEQVR4Ae1d7aKCIAyt1NRK6/2f9p6BfIOCotUNf9yLCtuYcBpjwOlUrqKB/62BKnv1LtkpFoJFA0UD/0YDbZu7KvX1lptkoVc0UDTwXzTQXvPXpB8K6OTXaqFYNPAvNNBe60A96qp6dffAy4XHlwI6Cxoqr4sG/pMGqrNzDc2991XxOQR8LxdOYvAVinh2O78icpUsRQNFA/9CA5eue14JM9puuh4D7p6uRfM6hwyZuutaFHqsVchj8GLcWnKlXNFA0cCHa4BsHR0wbuP5fLVtmnqYdeY05yAkLda+H5rFPCVD0UDRwP/RwA2YY9gw9eN8tm2P9jw7Tw47x0apeAV15+JHjtdWyVk08PUaaIE5FmBguGWaNdV51haBS2etOwfqq4fBHct9vVpLBYoGigYCGsBQygaMHjBk2B7NvKP3bo7OAoyCj5/nLviuvCgaKBr4ZxogfNHdOax6sH1GrZ6Vcae9mJIYjBmjMzfH7JP+XAydWQWVl0UD/0kDjjuHKkcPtSns9vycrfImdw4oX02rapZXeVk0UDTw3RrwuHNOJzJ+FMzUjsPHrPI2dw5o3S33kUm+3BUNFA38Jw143DmoHjBHeY1vjsPHVMBGd87pBNAqMTqmTstd0cB/1YDXncMw5yyr/DjPL+7c6M4Bn3GTP0gKWhJFA0UDH68BrzvHwpwlD/FWd87p9NCsqo9XWRGwaCBJA/29aR7GPPDrp816rzvHxBwEKnsDAutb2zzwJsqdU7VNc2dhODW+wNPSeXdWVlXS5yyZiwY+XAP1E44KXFpsfz3+dECa353D1n6Kb+kHhLobxnt1u7bwALuT7aLs9L9umlt1G2mZ6GV8VlU3mhE5IVizyJTbooFv08CFrWck0FGx/Z3Z+r+tShvlDbhzXqQjQfrhcyFDldzJ03TL7pxpwwrE4fT9CNypYV0Zlg5MpS0BPkLS8r9o4MM00NPy5w57vQB6xKzMj5s5AXcOTBupoVOjkvKDXgbhV+6HRXeO3A2wObcNhf0QeXO4di6hyFK3JfGPNHCVmzS8BtHmf9vMOQXcOVgnLjCFfDsCoGVbAOTIBVm0IlS+8CaewpRsznwNOchbkcceHl5S5WHRwDdpQF+/fBEbKIyGjf9N1ckiq9+dQ+E5KjTYtUFqGIpyWSiMFmfthCFbL5dRAGuY+/42jFqUM2X22VIGkXJTNPB9GqiNXTAr7lC4WZEn199yK8y5cwQYw9ci7BTx0eGJVzCz6M55Sp0C4QRVQWr6DwvIelJuiwa+XgOd6iZUl4b1BG0Ci1XQ6V5fX+3ZCgTcOTS7J8dTmFOyMIeQStkpi+6cq8AZlJMmjyUWLCDrSbktGvh6DVijqBd1qkr2rKl6dvf6+lrPVyDgzoE9ooZWLuaglLJKoqJzuBRAOMuslNIVzJGqKIn/owFp4U9Voh/W1ogOxIMfwxy/O4eic5RB4mBODctGYUdEdI5oQ8AqW9/iVcEcoYny/x9roKlOyrsp6vlbmBNw55D1o8DBwRwakKnXi+4coVpaVRVy58CHXMZWSlEl9U81ANemO1H+W5jjd+cQEsmZcIw/bX8OQZJw0ZxOi+4c2Xxm3DkFc6SWSuIfawCAY7l4UNnfwhxCDznnLT+19dSZt8JEuRp55XHnAHOUh0gKUhJFA/9LA6/G8SD/GuZ43TnkzTEmqqxbCt5RU4B53DkfEJ9zw/AO5wn+9OK7/9XBP7A2VeN4kH8Mc7zunBpApCCFvps2b84+o4FJwp1je+g9H1xz59TKH8Qz2jw8xXd9dLm2tP4U5pYKAtiVYSH+ixqorp4V5eYv/D9Xi8+dQyHG1sHkdowwMEd1zMmd43rjHd3p7hw7FBO4ZphWTuGdH9TDtPwLEKrqtjPTQv7nNFBpE76y8u9t+lKMYxKW44aY0nl6FuRgQy3T1wJUkgs0hTvHARFVg/rOByxAOGk/Yc7QuEAmwlAyimS9aQV3bP1srQTLyic3sUvFrrcMCK1PmFK1iKKumzGFwafmrXy/aD+FOa47pweetHYLtvfPQZSybDRwgjAgeUzWQdd0dnGQZDYM0EzYMiweU28X8CFJkvrzo9LnTkzEibEiOPP+/Fa5luoP9dP1DhlbFaK1JKX9PqKo3IrALvvd95X5680rI7vFd9ctSnrXnXPHSEn84isSNiCgnACPdgKUetIlPMq29UgDOGqe/TiIYjXt3WVcNqwZL/e/QQ3FTJy2YpV6M6792a/n0JyvDS5bnesJRpdstWiK6EI8Y1TR3lgdmcjhY7N3PqAW3eJjpc4oGLqXjjD9HXZPI37vdT5GNrxoRfhO2yImmfBHBDqx312TBGCINkirr69uKub5DXvzfshihEg1Ud5s6s2okK6JT0s3MybO/WF+iKyyt/YAPJ56ZNFpn7d4ut+Q8yF+rHVhfwRzLl3XMXx4IMEusljOtLux57LPfYCfmfC6uuIILAYkF+EDYVu/mnNS9UBRUDXyohi9eo1mBmJ44LkPdYVN22xj7vUQpgIwx/gt+lrMgTVqVITUnO16OpZqNOnoojef7yOazWdm9M6K/gjm0BjIuq6Pe+h30T3fCnshNyN3BLOk6LF1cx5tLL80Q9MwSxlbKF+bQXZv1SxgZ4R4q0xZUuBEl29YzekDeg1I9GAOJyH/2suEs8gZSWTGzjGjxSPpRWZ76fZxZJkpW0LRh9pAOI3Hx+Z+ec3SH8GctK/iO8fzUkmUqEzrSIyzFA+YFuKmqmwXM7057hzPuutaOK3kBJqQS/zXJ/TZMw/mkF3YgAicQGQmGhAl6Oz1v7913V0gPG11JjVrcSRn3V6GTj2sduakFO3FvnpW1b739ukdqBfM8X3RpfPKjTIu5hivfTfHnleOQaU9tpJCYdrK7MUezGGZyWDyxHdJQrskKviMO+x5L0enYcwhZN3LemwtHSXUNamovrFnAo/PzTp6sbpgju+LVXJax/fWembH3livPbc4D8Jn/XhyZnmE3qgsBZMizruwzJYQ5tAKkKNHVc/zlQFiD5c7V1gQc/pzhRmBfQydan3F04rWw6HtwmwKO9z1/u9RMMer6ybBn5feTp6Hal2bpLLriq3lLcgBtNiZpvvjMQfThQKaRTKIOW1zoiCFNDfZE3MCEVdKY7DIJRaNbRiRglvCHH57c1oXE+HQ1n94pVczTPh9unjtxznOB/+chVel1qM7r/A5mAMbTA77EKLA8CGEOTBz2HZF/h/W0McI1tUokGT0GiWxLYoIgzKfh+5iDeA4wUNcDnveaj8BLzZbzP6cG5UOGeCHyfhBjOLH4Z6Fswv1OHjYrkUam4LVVzrvz7pUc4b7uZPhyrTyVRtiVHgV9BFZFNfejho/CiMiH34Ic2DmnNINHVXXORmTnHsmoeSikY6+OMFNWd5wN2qIS6EpnmvvRvSGWq9mGT3fcNH0Gsft6OmJkDunvsqhiya4as51Rx4SuQIUaenPYXvW79xcMFTSOGCASNE3AcxhZk66oaPqqinATvomMe08gfv0opETmlGCB4Q67nGdZnUeJ9incoqNq7jKThlbk4PDMILuHAE5L2MiXW/OtM2H9FZpmEM7DhmFYquekg8/jHJohXJgCedOAHOYmZNu6Oh1DYrmBmsFs9ov0oviY8mQDJuadh8luJb/PUnvAs/3iPIlXOPiRyOW71n1PTrcNOTOaaepILmOg8tpNGdyywpjQ8McjNaiuoZV86Rb2AgEMvICBAHd/ZgzmTnJho5RV8nJSthB6dbrudsVReMC1KMEn5PskHe35CHAIWJ9MpOYdTJ1crj94ctqAu4cBZampWY0Z+r4YkBlJpMd56lfGh5kYwYNQUbwIvsxZzJzkg0dk0NAQoW6gQzhxyuKxi3EixI8LNdRb2JMtqNk+RI+UeuBE+ty/PJhvzunPbMVnfhzNYN3zOZMg6uphgpzMADYf6QOp7HxM4mlDUA/L+ZIMyfV0DHr6v+S9iYDU6769iCv6PU506/8Rau2mXaEre9NY5dHtf1yGE+jMhklys2XaKDN7rTwLDHfWRe6O+f2aFreR2hxkrwMCczmTOtip9dITSYPuXN864UNOltvwFlYWIwUOiMk8WKONHNSDR1ZtxlhvSDQa/pztl+SxHxF66a5VbeRloxexmdVdaOpST9OSZJTIkZwu0y5/w4N6E7MPBK7k9N56AapKHdONbav6s42JSVLRV7mMMlszt+AOZqZk2jomHX1q9DeNJJydeehvVHbqF/c/IouOo2sEYfT9xSoUKO8YSnhywgHmp8oexoj+Ezx8qpoYE8NSHfOnY5Rf41LE05mc34f5mBI6Ng5F6+do5k5iYaOWVf/V7A3x0auVt9e6/KwI7klHbeoNHObc9vQhCdZb+YPW5QJGSO4FKMkigaO1YBw5zCfMZ2CbPRkVxazOefCnGkf42n3U+ef8VPPZUJnNCTlvdMztjLMnDRDx6yrqwt6YomBJzdfWJOvsFv0KQZSOG+D1Q76lcEInIRbyEM6RnBPsfKoaOAADQh3Dp+mivDEmM2Zevo0HFQgQJsRmT/OSxUxxnIobV/CT63RQZY4zDHMnDRDx6yrxlxLunaHezClll1POkXVYSHAGmYe3YbRiu9yjSOd5JSOEdxTrDwqGjhAA5M7587n9LHFWNjlyaUxm7MGLwoENCCKrEGNuZq5y7PWUrHjPEJ2jmXmJBk6Zl29dQFaCttEvBdOdXEf+u8Wxend04X5QI9tRy+jDniNEFxwKv+LBg7WAHfnzJyMY8tjNmcyUKaOokAAND2GiU1o471ixwmFMMcyc5IMHbOuXoFhGdqYE7ubn1uUPGrscnZKU7xhAambUComT6hseV40sK8GmDtHxf8tM7OaM36Qp4ABBQKgmRwKuczYyqHY8RcBzHHMnNOJ4mYC8t3VgmZKAU+MyxrmEGMXOE7dA/HRPfmkLJGtW09RkQPx3QEJYef4MCddcMGq/C8aOFYDsFOGvvEMXYJiWE0e/XJyckoQQF9KdOcEmc28kOymPAHMccwcBhOBkQtJPnu58viAox2f40jRlGaUgV3YV3TKgxny0GyXF3NWCE4L1Mo1owH5uWbylFfRGpDqxMbLZxyOI0x69TycsjCHZrp49wB37tSdC0kJ0019I9lNBf2Y4zFzyCUSMiPSzQUPcNTPEbulAnOGeSz3FBVKCLtz8tk50a3lRzOKb1HAOUsDkOrEMcjnx2M4j3aIvcphpyzMIdTi2yBDMoY55OI5ILIRwOHMW7lxyB4zZ87QsSpr19V6TbcucNApQggiXhxaeYoK+jPunADmiJLT/wjBrRLltmjgIA0wd87pBReH7QkNCeA0Z5g17PdcYA5ohcYFIZprngNzjKELbdnjYI7XzJkzdExJnLqar+nOmXySYX1uXuuJU1S+n3HnAHMi/PMRgktmJVE0cKQGyJ3D+Mlo5EXubnMG6NDUFcccCtY/AnJYhK4uLLd7rJjAxjCFZHbm/ljw8FJmt66ShEzYaC3D+mSOYMIuKjPO6bDE50g1lcQ3amCKzsG6HgE+i7Xw9MNuOONsC4Y5t/FsB7EtUkSGFfE5tHWPThqYg6keE3OqkC8bmc2RmU5JpU0O6rmesgjVVtiwntVOW0XVa82dU9sAHiykiseBpZ6/pIsGjtKAMm8wImJOGKeN26L4+mGPXUrRT87DcL7e9I207MKhe/IBzV2e4QSdkae7jbgv28ScgJkzeXSWDR1fXe0qWHbHfKQTnQCo2FpFJWXdnePQCxpHsjgSMYLr+Uu6aOAoDXB3DnFDioGF08ZtUQLN+UJ7aI3qLFOjWN8JIKp1mNDypK+3ojAbLV5m2jbQwJygmcM9Ov5xlyZUVNe11pXPHaCIEwBxzulVRv5ZRU/1/c6/gYx5gqAKophkQGcZrKyLaqYDH8nMVO6KBo7XgHTn0NiK74D10PqxV6BgcwbmhHrxKDzUmFkPgI6X1+xDDK60uWhAHkXRGZgTNHNiDZ1gXTXBMEev3Z3uhmMbC/XV2AgnAFJQQnUVuy5ZRQlFmScf1qfw6L9slcIVZaGQzl2kTZnE0/K/aODtGpDuHJq3Za27Nvbe8wkYbM5hzMFYYep5wImUWCAff/kMG8BrwsLtSmimY05FVkXogl0XhEjJIlhXmYOhlw4Cvagqz3JRCz4f/ATAHs6vqbiFH+ShItzsR4RM8Sw17d1lXDZOGS/lTYzgMnNJvEUDS/4EtAZxRVi2W6pwEaOQLURY2QhKyp0DWGDB9otDq/B4AwoSncmSXSFNq8OElSv5FqaNNCIgPzN6dMwhR/H8pYOFj31U17UGOzhqU37CulM76TyneG00NWHEQJd6a6L4TCByfX11UxiAZ979X+2H7NP5zzxLwBzLds6sootYvbSZbgwl5c6BXU+AUUtfQ5B/qB+SCnlwoFNUIc3Ikc3Jse5BexZmQH2djhHWMIdNiM9jTgAjpTShusoMlLAPb4DFdW3JvMKGyOoYVEgzjQQvynQxi9YDGUUUUojqEJq+RompkuN/OvdBVuo3E2goslHYGsByvXvXkDHOrmyDA5sP3SecSewrrj0zKd3woz9MW3vLTIAJOSFU0c9wfVW/uyG/r6cfUgfj+hlpNON0FIk0apAlZdiUgO3ATJUeiMmNCw1zYMQtXqr7e+Xw1NXN5xxSRRGW7Bq5S5gVgf5dZlbRSzNgwQSpDwbStRkebgl8spj2FyX4VJW6ql67n7kq1XYsN8n2ExP4ZcE16z+9PDnsaI7L/DUxkWILfZ3S5dqi+V4QwmrUEK4FhQ8vLEscFeScQn5fT3PmPUz+ta0HhTRqkLWlZlpZzARdYVCcpUGgYY6WbW3SU1eXFNzvNjbQlHj30sEBOtCcT4KIUxQ9UryrKjlEE4/wP/s5npOFL397NF47JI/ltkMFspJk2lja+eRGqONpOx5JZA+0E5682iMdKcRji4LdpUU2679GqebWAA0DTFjtjc5y0Vt5ECii+qEhi0IaNcgyMmy5oe59V9V4A+acYg4dn6bV7JrGFDXKZD+vHIfOt2jVYirNYJb/5lhuHRus5q2FZrpuJwwPXtAJKqlTZL/zqybf6gn80GHtJC42tMdd9+Q+TdU/9OwirSGFeIRzNOeHLjKjkdAotcJ8we9qbJhsECjSMUchjRxkGZLmvHkH5lQRP0OYbpKeY62+MUW17CecB+GzfvQsLJ32kdAwRQtxKOV/cBg3cuj5lL6hShjES0N0AxlZlI3/F2VEX2QTPLLYTAJ5jXWINdlJ8zJrSGESJjss4KI1M4o7jZLarEJNVIlsof9BoEhrzkReIg23naI6TUisped5MecZN45uTOvRJyOagvfDRxTVyWFSTL8NpiMFn8qjVc7/Egb5rHlxGDfgvF/pa6SmMj0W+eSlSDvBRJC0/H5z8hPQmiOhi+5B8RXVkMJ67dCy3tu3ihLEEONBfIZIK9oCCkU9GXOANFNH4baTilhRRLOl8mJOpFhK1cECUIJ0pdXa1GdEUY1mPcSZOVqRiCR+zg5y55Awx3FDnFMcQkfoqK+6J58a8P50RFDwZyGIiLAlnqr1+OnIpy7mnF6i/8lMZiLcBtdjjvaVgTkmCJrc1V3QnROOz1GFzRSQZvr0DWGfOtvAzJbn7i2YA4/OYktU0+IX6fCmKkcUVZrpNJ+/ero1pSJDt1KKKb+dW5oRFyPTch50nOFxo/U9i196IhYpJRljEXaAjF1fEtWDOadx3lzfA3NOLznpihrGjQy5SUIVVIMsXt1kOwcuMI45SADw7vMKWNLpwvv3YE49aKaLX8Ip5OZ0aUej1UYUlQR7fuaVvM+UiB9w52C4nVtyC8wgds8+GnVo4+vNUI6VkllPi+60iq+GnOE3vfJhznPeztAwBz7+Tts1FNVVRSu8WpBTo6QkRQXV7Lh67KYU0shB1pQpVpeSJhacs/DatqGJ3oioQ1lyReI9mAPzdeFrIOSmRcgNVpLb+o8oKvTwWJpXFRnT/h/mYGFibeeW3ALT1DGTew/MQcAKOsiiP+0RiXU+zKkUcPgqpyFFjQ0iNC+Ajjm0J16z0Mo1SpIRRkzCsyOf+RMSafggS/P7pn5xEGjHM2LdYOxglaMxsPDz3vL0TZhzei63GgR8qugbrY5RRSn/LXpQr1FfTmpD7+XMm3Nk4JbaAjfLLAnsgTn4vcIVe/SrFCWU8GFObaxCdkoaSIFVjGpuVMMcorvoCjYoTXxg18bBJYBi8sE4ft/UL84IIJSbiVAHNrtw9LD2wbsw59SubzWRRS9q7dZa7XjLbXeweMkGHmbgltoCA5KseLwL5sB7gSuXx8GHOacEzMEvm4qcQFKYSICO5Qh4D+boiyLnNQ7GIb9v6hdXo7R5lnne4hxSc0iah2wElXbRpRMkElW03wlyKFB0wWQOCr7iRQZuqS1whZSBIvtgTsQaiIA8nsdezLnODt1MpEAMnwQaM7ncwE1KJN3iRL2qgt/vS70ZXmiVLSYlR2kxmTfn4XGXkdbcZm4GgXbR9DSy6zcRRT1LzHUKG9LbHSwpzDNwS22BKeLN590Hcyh8gPs857lHvfVizvwWExZS0OBqYqUwh0Rcnn2yKMGJOZqrreaq4Pf7kmpwzRV03nF/kPN4rwe00AmXvtRpL1YO3bhhq1OMHkQUnf2p8hKNe6g7WG6Ppt1XdTm4xbTAvm1aS6n9vWkehgffWBEXo62dMIfOa1LGRYwg4TxezAlnpzcWUtDP9lRASUVkp5HPDDGLEiaMxuhmG/D78v68zFqXivuD9Ccl/VEaUA6Wamxf1V2szdtHyBzcZJcIi3gbb9XDmKKtad4FlzbMqJPi+onZXphD49uYPh2usHzzSZhTXxOcnBn9vse6c6TqSyJWA9LBcqe9k17j8uxELGVfvhzcljHnRW0dvU9Nt154EDF6too3mNu62if7jpgTuQbCL5Xx9JMwR0DOK8brkBEo7nu5Pg1Nl5vVGhAOlpaG69T2xUzFaopzBXNwW8Scmi2v0WdMKAjm0WGfIECPqF+6mbOfncMoR6yBmFMtf/dBmNNOe1phkfqy3GpVZkTekuWrNSAcLAxyWNOPaSBrq5yF2yLm8DaO2Q7pvbmen5PN8xrEBENUTzArSh3a8hKZGbS7RSm1vEhGroEwC3nutmMOSTJ5YZCaEJo8Tss1N/w5vEWRiFe51NAj8PToYL9vWJDyZncNTA6WO5+UqBFroAYk+Zln4bbYm/lCWJg0woGpr1O7iAUkK9Ya74g5dOhHjqCF7ZijwYvCHA2IZlqFjjkt4oD5dZXfYaZo8fvOKOefveIOluWt9/NUOwu3Jczh7gP8cIqY+9oY31c8tm1NlffEnMg1EEvfYTvmwBYVAVsKc/DhxAT6jAQa5rBAR5Rn10wR8SqjO0eQLP8/VAPMwaLM4J2lzMJtCXOebEiFeSoR6tiZPky+akibwGKV1rYCDyphT8zJtAZiO+bAsyLmEQAY09gKH245PAdDc+EsI+CS13IwIZZ+G78LwS9QXny/BsjB0jerAu8vU+iE95/o7qaGVnK7mywwq2xcfm8Beo4INbJGUeycQmfdY0T4ybwPeZWUun6yrIHIgDkYR03bNAE1OIhEgq3CHL1eJV00oGsAg3cc4Cc6p/5mMT2FfMtfMzPhdTiu40YNfvbyiYpZK2nd2ABIIW+t9C9PpbdiziopDcnZGghbLCNHxE0GzKHJSy4GtM4xB3AoLJg5GQrmzGmnvOMawDj9gX27x2c67Kywc1ZyW2NBoJcEuy/OgHd3jtuKOac1UprNEHixyuLUqWTAHAqL5uGSAnNopCT88TozO10wx9ZIuXc1wBwsJzqRa88pcsE3D7clfw5xo9MGBFfn//PuCRmJUQB1aK8B57A4pe+nSQdfxxgTHl7aoxyYQyvdGfgJzEHzCAK4xlvz5+hPS7poQNMAOVjYLZ9Q0t7skczELQZzMPUa9nkiMsdy8aC278ecZ46gwCyYQ6BDA1KOOXTYTRTkFMzZo9f8N5qwornXY9YuyFXrTNxiMEcLznGlfzWOB/kDMAeHO8SMX9zqGE/yYM4JJ1xgBMow5zaeR7+b3mBMN2Vs5aikPLA1oMwb0UnruF80m1DUfSZuEZgjgnP8takax4P8fszBTjORPXtW15kwB+fqAGqAOcNwvt5iw0QL5sx+m/KSNMAdLFOKtSwZKhc6r36D4ma4YXVpd4/0Y0dgjgjOkbUxpK6unhXlbx5bYbIoi0ctjDk4lxoHWgtF3GQqaJ1caNfU0bOzZzIlwbT8LxqQDhbyufKo3Ydoi6Hz6tdrbY5bN1y753C7Dfa8toddBOaI4BxZG4NM5fP1xHR56tA7+ZCvamrfkDX1Jow5r0YF+9EOpJJy2DphYyuZTyZWUJJlS+LHNSAdLPit43MmtVgvoNbcZVsJE+aGyBT6kb+MUZtKat0l8P2Abiz21Z0RZwUq3yjmvZjT5tqFPYw57DhDAen6UoNkzFlBKfChyuOf04BysABi2DyPHIwopNGb5yYNBbkBcnhcCoZEEe6kZcxBx2MDFY/bhmpQ+abR34o5efzHrG4B24TeAfQnL7UxkluBOcmUiH25igZ0dw6WNVNsiDp9TCFNlO0Ro03lzrG4PcQksQK6OXrLmAMEJcx5BRb6dL5p9BjMQVeTi7jmJKR3y1IqCrDLYodsqpA/BRUKbToZHjJmCRin/MJBzIFYAVqplBxRyoMf1YBysNA0J1phrRY6SqRRg6yNWgpyg1UymfwK6OZ4RfTmBxlONzcIh5N9+Ly185jTY4XXk6/2aJ5IL7u7I6QUlcSScjHmEY9W/YdciCknoHgg6aLYIH1G0llHfHyYg/Jdo2jZ1mcCpVU1KYX+qwbQ1lVjeo1jM8qmr5AmzvaIUFGQG7ry1IUl0M2Si+jNCGNrxiYEDN6zCOYxh9wk+uV2aFvkCCmnIhha+gwvk2DMOZ66gJ7AcoD+9H07w3zxYY5Jyo6PTqFkVrtr7PUAAANfSURBVKPc/boGeiMI7VIpe1shTZztEaPJADfA2+S4VkA3Sy6qN/eeOd6J6ss7kJnHnFmBvC+jpGQlY/zH03nlwVlqrwjWQ+mEAWTomOnDHKuodZuPkkW43P6wBhTSxNkeG1SFKJDpZ14B3Sy5+N7sJ/NU08Rahrdhzl3bFl6Tx0w2PFw8OEtt5vbfCScMjgdW5i2ypmNOPkp+ScvTX9SARBpueygDKL8ysF2L4c5Z5LUVc0ava/ldmINRm2FtehV8lyihhjVYFCUCG7xlnIeTEwZDOQNyVmBOPkqOkOXBr2oASDP5WbntEfLG5tAPMGey9BnQydn6IO3ntg0femFWmQxEhc2n6+8ipYw6XBcfQSCxHNbQGR0+X3hQ4gmtHMhJx5x8lILClhc/pwE08qk9N/RjGoity6MW/NBzzEFTxg9wIKYmDy+icrN+5ifKosL5GMVQivIf42vI/cfEsIbqoc13R/DiaFUNztGayWOrfJQixC5ZfkQD2L2AYw4SiNu5b7MsFpQ2uRfwi0/gk9aRFkj7Xrdilsx8+R7MefCAaVMU647OXJCjocAstVXEd0to1bfnTlhMMk8y5uSjJGUoiZ/XAFbm0HmXddvc0SlUpOAuiqlY3P9txBmir53hjeQfNS/Ii+JQ+HVuRKrrlh0smRTRLdsq2EoClwAK5c4x57sj5MFukI/Btx9kMubkoxQhdsnyGxqAO6cdcT7RAGPneb6O8ld2n+pX49CMjx7rrYYm4YTrdcLUujsHO3j4LhmmtI5FdKnX0pY5/Z0hjhpaSXcOwEef715m2Z+Hh39TilTMyUdpWeqS41c0wBzHfcUbdR2OdMmmDxEadEnrR2v4exd4riG0vcyM/xiBOLfuwQEHqChBX7hz7PnuLcKkYk6YVz5KYR7lzf/UQOos7Ddp4aYNrd4rN3Aj9hJDK2x4xLzJ7uTThqrkQ4p8lDZUpxT9Sg3I6JyvlH5B6NCKiIVi+V/PH9ajw5GctQrOUm+RLh9S5KO0pT6l7BdqIHINwhfW7JNE7sV53sv/xT5q024UnvnuLRXLhxT5KG2pTyn7hRpg7pwvlPv/ixycpd5U9Xu2ebp8lDZVqBT+Og38Z3fO130MQ+DgLLWRq9wUDXybBsp59R/6xcKz1B8q8C+I9QdXr68bpO81PAAAAABJRU5ErkJggg=="/>
  <p:tag name="POWERPOINTLATEX_PIXELSPEREMHEIGHT#5B5C44656C74612B20285C766172657073696C6F6E5F63287829202B205C667261637B5C67616D6D615F5C626F747D7B6B5F5C6D752D6B5F612B695C67616D6D615F5C626F747D205C667261637B4428642C78297D7B312B5C73756D5F5C6E755C47616D6D615F5C6E757C5C5073695F5C6E757C5E327D6B5F5C6D755E325D5C5073695F5C6D75203D2030" val="59"/>
  <p:tag name="POWERPOINTLATEX_REFCOUNTER#5B5C44656C74612B20285C766172657073696C6F6E5F63287829202B205C667261637B5C67616D6D615F5C626F747D7B6B5F5C6D752D6B5F612B695C67616D6D615F5C626F747D205C667261637B4428642C78297D7B312B5C73756D5F5C6E755C47616D6D615F5C6E757C5C5073695F5C6E757C5E327D6B5F5C6D755E325D5C5073695F5C6D75203D2030" val="3"/>
  <p:tag name="POWERPOINTLATEX_CACHECONTENT#5B5C44656C74612B20285C766172657073696C6F6E5F63287829202B205C667261637B5C67616D6D615F5C626F747D7B6B5F5C6D752D6B5F612B695C67616D6D615F5C626F747D205C667261637B4428642C78297D7B312B5C73756D5F5C6E755C47616D6D615F5C6E757C5C5073695F5C6E757C5E327D296B5F5C6D755E325D5C5073695F5C6D75203D2030" val="iVBORw0KGgoAAAANSUhEUgAABIYAAAB4CAMAAACw5glIAAAAM1BMVEX///8AAADQ0NDAwMDw8PBAQEAwMDBgYGCAgIDg4OCgoKCQkJBQUFAQEBAgICBwcHCwsLC3bNZGAAAgAElEQVR4Ae1da6OyIAyu1NRK6///2vcZyn0oKNl5Cz+cg1zGmPA0xoDTqTxFAt8tgSp78y7ZKRaCRQJFAt8sgbbN3br6estNstArEigS+GIJtNf8jeuHgkP5pVooFgl8qwTaax1oWl1Vr+4eSFyJvhQcWpFQSS4S+HIJVGfvGZp7z7X6OQTsOJeJxMAVioi7nV8RuUqWIoEigW+VwKXrnleCkbabn8eAt6ev97zOIXWn7roWhR5bZfQYWNjbSq6UKxIoEvj/JEAakYkht/F8vrqaTz0sGoaacxClVgXSD81qnpKhSKBI4KslcAMMWZpO/TifXQ2lPS8u1kMbcoErXmbduZip46VVchYJfKMEWsCQgyGYp9nKT3Ve1FhgHtpqGoJE62HwJ4HfKOnSpiKBIoGABDAHczGkBzJZGkqzbEe+29O6QEXB6Oe5C6aVhCKBIoHvlwBBjmkaEi2GhjQaTa+sNyNhDmIWZ03r/ByLMf25qEOLAiqJRQJfLgHPNETtpUhjHb09PxelsMs0BMpXW/darKskFgkUCXydBBjT0OlEKpJGntozHtlS2GcaAq27Y4qyyZe3IoEigS+XAGMaQosBQ9ooffOMR7ZMdpqGTifgWPEdsmVa3ooEfkgCrGlIwNBZSeFxXt7TutM0hHrGXbYlxWgJFAkUCfyPEmBNQw4MrRmg95qGTqeHoXv9j1IsPBcJJEmgvzfNw1qMfv30fIA1DdkwBDdr1nexvrXNAylRpqGqbZq7cA+q8QWejsy7s9a9kj5nyVwk8P9JoH7C6IHH2KxQjz/tO8ebhsSWV/l5eYyou2G8V7drCwOzv+Ivy87/66a5VbeRdsdexmdVdaPtKRRCOodMeS0S+AIJXMQ2TsIhvVmhswfEF7QypQkB09CLZCTpPDgLNUQ5GYyabt00NJ/mAf+gvh8BRTV0MEsfgkK1x/FIclr+Fwn8fQn0tBG8w9k4QCO5DvTjylDANAQFSEno1Oig+saXQZqt+2HVNKTOWGzObUPuSETenuediyO1km0JfLcEruoEi9cgh8FvK0OngGkIO+YlzJCdSGK26h5AIbXpjDbCqgQ28JQKZ3OedtODvOM3zdTBkiqRRQL/uQTMndwXebrEaE0O/vMWprPPm4bIbUg7NvuaSg11Uu2GhWrjbQaxGOnVvhDAj1gduA2j4aNNmTmNyyJSXooEvkICtXXcaDUZJ26OR8z1t0wUS6Yhic+w20htRvYDGPo18qyahp5KpgA9SVWSmv9DT3JiymuRwDdKoNMjh5rXiMFhLJmJNnsj7hslodsUMA3ReqKaiGEVy4EhAi+tzayahq4SelBOKUaaBxGCnuTElNcigW+UgDP9etE4q9Rgm1vsjrhvFITRpoBpCFqLnpP5MIRSWneJ8hqaqgToOcqnYqXAkBJFCXy1BNTUYG4l/fy2liMjIn4MhnjTEHkNabXFg6Ea+o+GkwivIdmtAF+uvGVSgSEpifL/tyTQVCdtPJVN/y0YCpiGSEfSeOHBEM3kdPKqaUiKlnaOhUxDMFGXSZkWVAn9jgRgOfVX638LhnjTEIGTWo7HxNW1DRFKSXPP6bRqGlI9asE0VGBISakEfksCwCDHXIT2/xYMEaCohXf19Z1Yb6UMq/V6ypbHNAQY0tYmxUgJFAl8vQRejWeg/jUYYk1DZBmylsacV3Iq0ouOeUxDf9Nv6IapIm6P/Ok9h18PA59uYNV4BuofgyHWNFQDmzTK0EcyFu/FN7NgSpqG3AUA5usapqFa25amjG4dTPGjoy7XlnbiQk/TzglH81Dq+3oJVFdmb72tB3y5DDjTEDlIO5fVux7OgCE9MGfTkG/s92RnmoZcr1FAnaWAeYWPj6iHedcbgFY393g+So3fLYHKWHVWLf1zo0Fx9oaAYwSiGuiqRAeFcCaZbbcBUKl9qdI05OGKZre+T9MagJ7SsrBKaT0gE6FOWUXe/dJKhnASt7MB7t1V76J/qcTzkZmk81VT2hFR1LdiplTwV/NW3I/cT8GQbxrqATGt24Pd84bgY606DawnAlses8LQNZ1bHCSFpgOAkxqPcB01+wXsUYqkGZ83nNSPz51cDZTzTjAzDfEDWN3ecHwRej7BY6u9yVL5jyiqzmlIpf2381f2b/zErBopf5v3LNz5pqE7plhSCdBVuBiBchJP2hlj6lmWMFi7OibN/Kh79uMgi9V0/Jn1uEhnJeZ6SerHaLRcDjT27tIAx5OLo3fQac7XBo8r4XdU5dBsDS8PJ2ntNapob20KXSP5v6R3HHbLkfK/NGIPnxheJuj0d2hHjVQBTMJWNiS00q2obeFRTZAkHbDET7FNAshEZ8zV11c3F2Pg4JizqFP6sZxtUuO0/ZwGONpoCuevhZsFRej+sL9NVt5bdzIfTz2y6Hx6Xjzd/yHnQ/6km8z+CAxduq4TkPFAQDyk15zpZGnmcW/mgBmbILy64iozgS0XaTwRZ+zaq2D1QN5ZNfKiGCW9RjsDVXjQzRyBflxXOArP1QJfD6lQAIasX6z/FoagxloNIclne56eihtNOrrojbOjRFfzNzOy67A/AkM0eXKe6+Me+qn07ynDOdTNONmZRVCO2Lo5jy68X5qhaYQ+jeOrr82ghrfuFlA9QnXrTDlCXD9G5fRwU/SpSgC0BZwMDE0k1F93w3QO1mNpLGhDtvt7LMG4fC9TsY4rInMlFH3ow5tl6f/8/4tVXn8EhtK+HXdr66VSwFHZOpScoOk6oG3Il6pyLdiUctytrUw/rruuhU1MreJJVuV/09FAxDEwRAplAyIwKJF+aaGWpPOu//2t6+7yd4AOkFPCdmokW+C71KF62GwYSinay9MKnab9v69PdoZfYIj7omt32FtlfBiykrmX4+6wD/RjTFDdSZniEwtl9sBmYEhkJrWKcUVThN4SqGCS7nArgZrphmGIwPZdamfryCihrUlFzRNUE+r4u1lHFr4LDHFfrFKrRlyqE+f6BDnJzCtu7OB0JCbn/ii+H2OAan3CrgSXlDjKTQiGaJfL0dOx5/kqMLKHkX+SYRCG+nOFNYj3qEPV9oanFa2H47qK3Q/e89bz36PAECvuJsE2mN5PngdKne3HxrKY23wc/u+gENDGzTS/Hw9DWLOUAC6DQRhqmxM5T6RZ4Z5YhYh4UvqHQy6xaGxfiWTcYebw15vXuwQLBw6Iw5u8o8KEn6wLq2Uu1c0iw1KBXWlcPw7vz61HfyXj78AQNDU1X4TrhICMEAxBGRInPvE/vyGRBttqFUjSlq2SOEZGumfZ8aG3WM05jvFQLYfFt8avwkssWYs/50aHQ2r6YTz+oYriJ/DMfuGVdvDzpJVCm5O5fmz4Sdt06yvd7ug8uofDut0pZ2vaA2zMTSokBe1NDsWtr6NRH7k30apBCIagDJ3S1SHd1iUek2yHNqHkopF2xDjGbV4+8DYaIEwuM8zz7k70gVZvrjJ6OeNiyDWutoDVOK7whlxMPw6ZhuqrmvMYFekeXndkbVEbXxFWtiFxq8CbexDmWEYNmFmSV1AAhoQylK4O6bYaAnCD3Eqqmyfwnl40clU1ivEAU8dF12m66XGM/dWaYp07rmpQxraEWUOPLbopn9+Pg6YhiUIvazXf7OF0LIoyhhkwRIc2WYU2sbpSCD+fak6GrKgShqIADAllKF0dMtsa5Mb3KwtmdRPSi+JjKVcRl5rxHsW4kf8zQXZf62dY+U9qjXN1jdii6LSX8yh0suR99ftxyDTUzotPaq/KxIjVw8nqK1USA4YwzYsaLXuaBk2CcEc9QCX8BvAwNCtDyeqQ1VZVkxNwveyd5KXXDUXjPO6jGF/i7JC0W/Lc4RC2/nIlMRt/6uTNAoH9Fe8UhNePA6YhDam2imf1cMICOROzg8mm+tQ2w0BtrdnB+QlGah6GZmUoWR2yawhwqIE4kCEcvaFo3P7DKMbDfB2VEqPYHcXLf1JP1DboxLak7DZNJB3M7vVj3jTUnsVGVvy52k5Fdg+nWdlclYYhaFzvn/XDJm39mGKvBgCRhSGlDKWqQ3ZbeZG6JzDMuerbg4yu1+fCUOOLVm0zH71b35vGLY9m83xYsVGZrBLl5T+RQJvd2sFstn+/LNx+bJqGbo+mnYYNbcBSj8WU3cNph/CcjNCsGJFpiNs5bdHZ+4KapR4mSKFd4ISFIaUMpapDqm0LzLryFFl7Q37eCVaKGFe0bppbdRtpp+xlfFZVN9qS5KFLkZwDMYy7Zcr7/yEB0yCah2N/OTwP3SUqbj/WpqFqbF/VXZz+SvqMeuz5ld3D/wcYMpShRHXIbisvVfd0TsrVnYf2Rt2lfk1KWnTReZYOv4q+J2+JGuUtfQpfRhrjeKIiNobxheIlqUjgzRJw+7EyDd2v6O+vcW2Jy+7hn4MhzCU9bejCakOGMpSoDtlt5T+Me1Y5crXmCWWXh+uHruj4RZV+3JzbhlZdScezf/6iFM0YxhUbJVAkcLwEnH4sTUPCJE03Y1uD22fP7uG5YGg+Q3o+Ztb7ZykEE08Ynxan04BlJmWWMpSmDtlt9WVBMQ4biLlx7lZcYb/oU87AcCOKaB3kqzwiJhJ+IYZ0DONMsRJVJHCUBOx+LE1D08JYhFXH7uE0+OeppcYFOs/J/glfa5s1CURp95FmcIMOssTBkKUMpalDdluNyo2gg+pI8a8hNbKbQa+ovuEF8COUqNswOq5ovgplkpzDMYwzxUpUkcBRErD78Wwauk++Bji4LWxRnRi0e7iBOBoXDGyKbFSN1aGlh9liqqub6ghpQ44ylKQO2W1l2wIAlRqMTJc2e/ke+u8XxY3u84MVSEYDpMSoG34jGJc1lf9FAp+QgN2PJ9PQwg1HLot2Dyc1Zh47GhdAk1FfXEI733V1E6EQDDnKUJI6ZLeVZRj6owtDsWck+kXJOice77A5XTf0JP0SCsXkCZUt8UUCB0jA7sfCNKRdFdfrd3o4frZnRwaNC6CZ7Mi5XrGTQ1c3JQRgyFOGTify5wnwd9dbuykEiLEeZ35EFftYcuoe8O7uyb7lsOy8MkVlDninBziENsTBUDrjsqryv0jgExKw+jG0maFvmDlPkDNnFGCozjZUhQsYXommoWBlCwmqujlPAIY8ZUggR2DKQ5wvPj4/HJa043McyfHTdnVwC3NF5zxYpg+tr1mfT5LcwDhtwivPggSkbIugFoQUn6TEOQesfgzbDi45knMBNyv37sAQra1NIwYcTTbjJVcZjuK2OFXdXJyHIUYZIvNKSNlIVyoYLKmfI46lBQwNy/DOFJWiCJuG8mlD8T3oN3PKb1FgKMv3V+KcAxYMwYzzeAzn0d0z4BbS7w4M4UD/+QhqMCtgiMxFB/hlohneSpnvRc0oQ0vqkG6mCLltdZLp1ccSug0KLtCrczKmqKS/YBoKwJAsOf+PYNwpUV6LBA6VgAVDwjR0esFc4hpaQzx5PRzKj/jVlzAEWqEJRYjmlng0w5rz0BFHHgyxytCSOmRz4rXVTqY3b7lLeSD6eZ0Yr6hKXzANAYYizP8RjKvKSqBI4AMSMPsxmYYEC8qXepUhv4cDh2ixbIIh2n1wBAoJ/2KT2Uk7ctwXG0thUtmFKWXFgEyZ/bYqEirgArjyQFQ5ggG3qMq4JEPb30IVsQMxjNslyluRwKESMPvx7DWEvUsSj1ZZYXp4N5xxIYmAodt4dv3tVikiwwa/ITrqyCQNGMLikg1DVchUjsz2lM6kpMN2DTreDDmEasfp2czqhp2iOtkwDdUupgcL6eJx+GnmL+EigYMlYPZjrQRhKiUMOl63d7njhmaP42AxdM7DcL7ezLPI3MKhd7InLT3MPISuPzRNUJOp3IahgDI0W4fW1SGurW4TTFRH2rIHFl3uqKt1iirKpmnIoxdUoVRxBGIYN/OXcJHAwRIw+/FkGiIGEBL44XV7l7tAD7/QMWSjvszWKtZ3EptqEzmMPOl7ysj9x/DjmQ9jtGAoqAxN1iF+wmYwFTWanR32S9dl4nJH3Gp7VU6KTtFTfb9P30D5YoFRjVqCMwC2crU2WbXDgY9kZypvRQIfk4DZj5VpiCZl0yFiD2NoszwGezhgKDSwR2kAx/J+AIfYuhYjMSszFsSBguTwZ8FQUBmKVYeCbTUYg6OA8Xa6W3ZzHFmgJ1W43JE8I6qrPLjKKUrAKhYKoKPKBYOXK1KYtRxgMmuXYZsnGVv+Fwn8FQmY/ViZhmjxWHT42jrRkOM52MPDMIRJxjwYAR0pPkpc/SoO5/EbzMKqSwBnwlBFukfogfYXRE1VRbCtKocANBMXetnUKctF73N9TJc79jCkzcXNT4EosnYRlPYjXLmmLDUdf2Y9LnRZieolhnGVuQQ+IoE1QwR6g3wi9N89TbjIucoeIqJsPCWzH2vTEJBC7B5YnZOFJyqQmRxfTnM0+LQmcji5kl+hAClVA/wL1ciEIbJDLz8mfnDVR41mZ5aECynVV607ffLQc/Y2R++Tqg5kaXYwciUFSNfXVzf7IjCL/94Zvhzf4Y/E5i6Rn5BAAgw5GnZmbi9yO9ZuugmUzH6sTUOYEBCG1MpuEWQpNDRJqqMagFZxDT7jBHZW6vaX9iyVhfo63yNtwBB0jbUnAJuKo1BbVQYKuNdrQC+7tqSE4TBqfektuJmnkBet4NhF64FUJ/J+RHMIYF+jgllVo3ejgUoxA1GMmwVK+HgJoKOoTuHWji2J964hlV082aYQbj30nnApNVfciLMp3aAHDPOx6kamKWj0YyCHWoKq6Me6vupf55BZmenhNOYmkY00DfLGjgIfPTvz2NoUAQ1DKDQ9QHRCQAOGoOqtPhoR2PqZtvr5vMvGyBlUPONkcRZF8En8ypyil2bADhASH9SoazM8/BL4ZDFdMorxuSl1Vb3efsOuEtuxtalq/2IAPzZ4Fm2xl+eERIYRNH9LbPDYQ9+kdLm26L4XeClyLTT7McwUGjJe2I05ahQ6hczKTA+fBp366+oYGnz07GxPY42yWHu6Qu04K7XBgCEj29Yg01afFKz7LlzQunz3MvECMjAMWZKIVxSDVKZVFada+rddyvzW/yjGRQlSYvGonyOLTPaXY2vLzn5mgkIaa8fC3AiImL7D8CK+JPeHyWtEmeAhox0q7pCW2Zz/BqV6UhBossAhrdWPe2v8XMyOH8SO+B4uedTgo2dnMm33fxrxd92MD8DQKeYi+nkhz21uTFGrDHP3t5U+v8R/pLrrWnR0uXjHEcsYd2xtnZjlZmQfpAwFdz9hWAODBlVFnfYleD90KtUM4LcP+0PxCJsA3rrnZB/V48PMLsMGeMgoXJG6PMFRGa2AQamVGg1+ahmP3sh+TMs286+5gx3xPVxyqAmo2ZlMyv7/EzBURfxYYWFAGaaNRscUNbKfcGMHpyOZWUQ47SOhr8pO41HKH3FYbWQc5IS+o0mY/St1dQcZVVQYDlZ5xFgU60eq2EIAea29ljVpU8s8G+BhEyZtLWDutTPKN4OSPrZDr4PJbFgMjuzH+ImXiqCDHWk9nGpWBCYNK2ocaY7TQnlh6Bk3J284tdPmG72D7QsRRU1CWIYzX4PhSMbn8uioy7+XwXq2JBxWG6CfF/oWrqlMj11LeSnSMTkRJB0b4hL/hL32FOpiml64ogZ4OMkeLSfdfdWUwIbED3wGT9eO7ccudugKk2EI4DOPnUnD0p40mmi2UF4YimRLSz9YAEJQlrraWH+NKGrQrIc4ZcgoEhHEj95BpiFi5rja4H8VB9oRMuqr7jmtPLC/JhEU+CyEGhEax1P3Hp6OivVh6PSS409lsgPhPrgdhoyvDBiycRErMLH9OGgaSndJAfjMvaEhhNS3T9jCyPP2ERiC6rjaOfXa/EXZ06nJEUW1ZDpjSUHH7g1pJ9a9lGLK768tTdWL4Wk9D8bS8LjRhqXVLz0Ti+SSVDZfW/AYUp73XooTwcDQaVxW6t8BQ6eXWuZFC90pZXQ/nhQXaqKenU0NTtaGYGGbYAgBwOJ9WSaOVFNfPwND9WAoODzLsyvQ6dKOVkeOKKoI9tPdZeo9U4CbvGcizZDZX1tyD2S4SI3qxUejMW59vQUysVwKHWvVNFdNOz4X6puTOBh6utqITcaAISwhdMZZrGiuLlohaYVPg5KuAg3U6/EiOr4fa/BRlp2ZcKx4FR/Yei+cg9uGVukiHCRVyQ2Bz8AQ9N6VDwRFtIUrEPbUO58kpqiUw2NtcVdmTPt/mLFGsLW/tuQemCaOhdzvgCF4zWCArNrmHpHwx8FQpbGEa5wBHjWOyjDMByYM0bGCzUovNyipijCvklYiGRffjxX4TLMzw6yc2glAoB3PcMuDSoTNndaMRPKV7/+HYOj0XO9IcFfVXkFGi6OKUv5btIHAoL4eNKbx65l358hQW2oP3M2zIvAOGMLvEJ7Yi34VK6EAB0O1tfnaK2mBB3Zq6lUsA4aIrmdpdklZlOZEaL8Ogsb3Y2DHbM/xzMqpnUAQgG+64KoOnATitmfz+6dg6NRu70iRRS96f9pm8XAF9xtrOKqhuAy1pfbAECvp8W+BIZg98OQyVXAwdEqAIbHBWio9BgwBTaQHT1huDAyZGz+nggn9eMGsnNoJ9PQuzH6+FNw6a09v85FeodSumoeCBKKK9m9CIXJzld0uyGG+hAy1pfbAfMy/B4YiNnXEN4GFoevinM8GD7gbKoOQHVzv4DYlYtr3Fkjpx7xZmQY47N7xMqGcanqXVmxj7slr1FUDNxJLK9au6qxBehFFmc32QXJpCfuNNSn1ZagttQemsLec9z0wRD4Mk/10ufaoVBaGls/fcMCDZmVzVRqGiEV3vcvnx6EEg+jo7ihL6se8WZmkhcevfiFmsi0tZMibRJu58JjbufJWsEDNmQIv5PSSIoou/qB5BOMjTGPN7dG07xVdjtpiemDfNq0j1P7eNA9rgcDa9RcjsTfBEF2ypVWQGEbCeVgYCmenFAc86Jd8LqC5IrKzmWaBmEMJ61Gj1229iDC9gFl5GuLr3JiE9cq/GVvCf0YC2lhTje2russtie9hMEdtapSEWbyNt+phrRPXtNKDx5if1EkbFaiyd8EQTYxjhnm4wSrlL8FQfd1uMKUGZTQrH2saUl+jBGIloIw1dzpr6jWur4fEUuby5ahtHYZe1P0xIPUC72VygcZg104PS8eGc7y/EYYiN3XwXFmxfwmGJAq9NporMmLH/V2WVUv45WWzBKSxpqWpPw2HZSeTzfVMBXPUtgpDtdgvZK7RkHPOo8O5SkAj2b50Zeh92pCgHLGpY136fwiG2vkMMGzXX+eby3GsWZnjoMQdJAFprBEoJEbDxj4TxW+W2lZhaOr2WExRlqDr+TlrRq9Brl9sGBw0xh2LU7DZq1zaJSM3ddiFmLf9MESczAYchGbQJuvVesst29DUo4jFq9pOyTAcjjrYrBxmpKS8XQKzseY+LYPUcHjQM5n8lWepbXWAT/t/ofhIc6i5h+kid8Rs2GL9Rhiia1lyeE7shyEDcTQMGdi00CtMGGrhsjw9V/UdFooyScWszAjlS6MmY836TQh5mp+ltjUYmkwR+C2VmwhqyzBQTW54W5r8ThiK3NSx9h32wxA0VulIpmEIH06u4i9wYMCQ8MlEefEsFFlIymgaWqilJP0FCQhjjdaf38xSltrWYOgp5mJYGZNemZ1tIp12RhlLZqLRxjHsQSG8E4YyberYD0Pw9JPLFMCQeVKGD7fuNoQ5vTS8EZapZ93vkZV4MSuzYvnGSDLW9M2mnQSX2X+D/ScRwJbZxtrudhVY2rYe3vKAwSRdoJzpl7iC0tvuGeEWs2yi3sSlKZ8smzoywBAmYPOxVgCSCVci8VfDkNmuEi4SWJEADAG4m1GO15XMdvLssK5+8+wAa8/cVhuNgcXH5mt6wzqZ0oFcTCTvvFaZr+fSe2FoE5cW52JTh8uWlSPiJQMM0XLpxAakPsEQEFLqOUs8FBhakk5JC0oAc/4HjlEfn+lItEEb2ljbFj0DAyc4opuKOXxvLwydtnBpfxdAyCa91KSSAYbIqXvy7JQwRFMsae43K3PDBYZciZT3KAkIY82JblZ75zq9ZCVPbWu2IaqN7oOQtXr/n3fGlSVGADTGWTXPq+KUfkop3Xweo3IwdRlROWCI9vwLPJQwhO4RxHSjbsM2ZMaWcJHAsgTIWCNyTEtYy5l3p2aqLQaGsNgbNqnCY8gxF6Fpn4ehZw7/xSwwRDhEM9kJhuiGoigUKjC0e4j8JgGo35MFZVF7yCWbTLXFwJDhNORz/2o8A/UfgCFcvxEz8fGbY8XkgaET7iDB1FXA0G08j/wqgFUxvZRJmSeSEhEhAa0EyXFbx/3uRdD2s2SqLQKGpNMQ35qq8QzUn4chnMwTOdh9wRoxmWAIlyEBfQBDw3C+3mI9WgsMGV+iBKMlMBlrKDtCorMpr76+k52vzvAjLThaqA2bart7pJk8Aoak05BqjSWR6srsrf/wpAzLU1msc2EYwsXkuNFcCuKmQkEd5kLH047MeanJlGSl5X+RACMBZawhk+7kc/yQ3XOUwwIDJA8OLdXWDdfuOdxug7u4znAdAUPSaUi1xiJTcXYj2Vwrp/NCY/xNJuqr9i9wKk17DcPQq9F+iXSGhqIb1mHEpEzlU4ENlFTZEigScCWgjDX4RZxWaWq5AULvK8y2tSdcGzxmSBW4jFF7qo0R5DZofgfgCc/dwJ14FTf9+SwMtbkOxQ/DkLipUqK8uVEiGYY2UAp8qBJdJHAyjqEG6oiVJTWL0eBj9thdQtOmIac2oNDkL4O5VIRpah2GMBbFDIcxAVELKm4t/6MwlMc8LdoW0GAoDb8Ds15rTQE3wFAyJaq+PEUCrAS0sQYbvMlnRd8ip8EnSkNhyTuRwdoecqVaY59T1HpdhyHAHMHQK7CZqePW8mNgCKNPbVSzWGJe1rnUhaC9xc71dCE+BBFKaXoZHsqXCrAnLZSiRkkAAARHSURBVH8L61tgK0ArlZLHSokoEpAS0MYa6ovomLXe36nAR8/OZLGN/4O1QXeZ5woa+5bqiBjgD1Kvbr5z0ET2wRmDl2Goxy6257R9pXkivG5Nj+BSNhKb6+VkSUZt+g++4BFP2PFA0Ae2QdmflOGP6uG0IZTvGk3L1VETKG1qSSn0QxJA99f96zWOzahGgwafOA0lQmrB2jC651GtsG+RXMQAh8ddMzYhrHBvixC1LcMQmVzMxx/jLssRXM5FMCfl1DObYMytrSaDjFs8fgfm79tZSg4HQzYp17s7hZLdjPJWJOBJoLeWwC6VVtQ1+MRpKB5pJiJQGxBvtotr7GNK66ioAd4zC80ziRc7A1qGIV17bCiKS0Esxjw932EfXCqP4UoZdIAiJoxyMLRMLx+l5XpK6o9LQINPnIayQ1zwTpmVAY19i+TiBzhP5qnXqo0MH4Ohu3FKv8GPHWwmZ/fgUrmdm3+TBh3cD62VYGRNh6F8lHhOS2yRgJCAAp9JQ9FqUn754HgbyzS0WtdeGBpZy/WnYAjTPUsnZQV8V8Ch50PY+CW9K9gyXuRs0MEc0EKhDTCUj5LHZIkoElASAPjMZtxJQwkZe1WBHQHA0DxFENinXAaCJJ/7TsPopfJlVyAbbMduf4vk0r9dmakSH0GCs5oP0S0qnKmdKT5FzQDmoVA6DOWjFGS2JBQJiIvq5i7e0E9uwA0wj6SgDkwwhN6Nn+mAr0+euojKzVEGZsppYzoXO1HmaaCQOsJNzoeoHcaiewQ/E4BVg3eRavKkLB+lCLZLlt+VAI52mGAIAfgT3ffpHytynE0V0AsIj9LG1gppLrmV63J24mdg6DG5e9usOG90K4aaRgWWyp0i3CsBWN+e1VZBlScZhvJRUjyUQJGALwHsPqLbTeu2uWOcaKdGP2eGmEpsZLiNuDH29WbEI25Hw6LyIv+Y6Tk3MtR168aaDM0mEt26RoNzNvDIOZk2DdmL7hH84IzNx8CdspkMQ/koRbBdsvysBGAaakfcMzVAJXqer6P6LX6PRKpxaMZHjz1lQ7Pv1vMI/mrTNITjTbhHuU9F0NuT5bV2xFB/FyCk52TKNAQ8Mhfd17noz8ODP7EjFYbyUVrnuuT4YQkIu3RfTf28DnvgZBORdFm6pA2tLfWz+1q3ENpfZsE8DQehW/eYMAhAqX4HpGnIXXTfw0wqDIXrykcpXEdJ+RkJpC4F/0+CuRlzss/yDSiJfeScDMdCCWO1v9y1oyn5wCMfpR3NKUW/RQLKa+hbGmS2I7TFw8xzSHj5hiUTodQ6WXCpfA/D+cAjH6U97Sllv0MCkZsqvqOxH2tFL+94X/8vj6Kbj+pgFt33tCIfeOSjtKc9pex3SGByWfyOtnxXK4JL5buaec+2MpiP0q4GlcLfIIFvNg39398nuFT+fzercF8k4EvgPqiVGT+xxHxOAuGl8s/xVGr2JfAPcRmytAJlOYUAAAAASUVORK5CYII="/>
  <p:tag name="POWERPOINTLATEX_PIXELSPEREMHEIGHT#5B5C44656C74612B20285C766172657073696C6F6E5F63287829202B205C667261637B5C67616D6D615F5C626F747D7B6B5F5C6D752D6B5F612B695C67616D6D615F5C626F747D205C667261637B4428642C78297D7B312B5C73756D5F5C6E755C47616D6D615F5C6E757C5C5073695F5C6E757C5E327D296B5F5C6D755E325D5C5073695F5C6D75203D2030" val="59"/>
  <p:tag name="POWERPOINTLATEX_REFCOUNTER#5B5C44656C74612B20285C766172657073696C6F6E5F63287829202B205C667261637B5C67616D6D615F5C626F747D7B6B5F5C6D752D6B5F612B695C67616D6D615F5C626F747D205C667261637B4428642C78297D7B312B5C73756D5F5C6E755C47616D6D615F5C6E757C5C5073695F5C6E757C5E327D296B5F5C6D755E325D5C5073695F5C6D75203D2030" val="3"/>
  <p:tag name="POWERPOINTLATEX_CACHECONTENT#5B5C44656C74612B20285C766172657073696C6F6E5F63287829202B205C6574615F5C6D7528642C6B29204428642C782920296B5E325D5C755F5C6D7528642C6B29203D2030" val="iVBORw0KGgoAAAANSUhEUgAAAqoAAAA5CAMAAADJNvmcAAAAM1BMVEX///8AAADQ0NDAwMDw8PBAQEAwMDBgYGCAgIDg4OCgoKCQkJBQUFAQEBAgICBwcHCwsLC3bNZGAAAQ50lEQVR4Ae1d2barIAzVVqudbP//a+8GGZIQBKxd5z7Uh1NEEnZCCGHQ03W/66eB/0sDt7Hvn+N9+L9Q/dD8NCA0cLpMp647jf3zLZ78bn8a+J80MDzPK5xH3/9s9X9qmR8WoYHp7jIGRAG/GEBo53f7H2mgn68ODdyqN9s153S215/Yr3P1exRVQYqI53+5KtC2QT1MtsORdQo0JSsn7rnvF/ds7vuHTa4Weu4w2zLX8ZBzYGL+NMV0Y6qCdLjcGpl+rXgF2ra6D5PtcGSdAk3Jyop7wrDvHsJUR5tcLbSHqV5GXA2Gn62m8cF0aSSIxatIr8//xFar0EbhalIHyfYFZJ0CTcnKCvl+eFOEqa6+zNgnPCpMNe9Q7w8fN2Q5738wXXYHHZWkp//DVvNoh/P5PfN4LNFnpswhsn2GLIHqMhRoSpYpnJHN8bn0PfE126Z69WbtaA/9eT1972lmW016+x+WO7JoMdaZy493qhryZXKyIdiTF5bTVZfzETIV7pqpQFOyurxslg2sz0et5n7bVCfIrMq4Ivro71vM7hqYNZA+nt/CX403j3aY5+nppw4ZfhtlMrKd5vkFfwQvM7vrgUr6VzqEfYYsA9hmK9CUrA3ZDBcsANDxftNUYdZfc6vDc3eg2kJ6fa6B+ZZev/usgBYhWCEA6MzEVyuzIZvxrOvkeRXutvT9RQ5iByDLqU6BpmQZ6oxsePJmw3/Bq5ou/y23OrEekxNZzW8inWm4o7L7cmYBLVQsTSgBlCuTl+2GdmPWPcBFyQHmAGQJVJ+hQFOyUDonW3d6ipbb8qrX/ozO6CZhHsNBv2e3DLGDXRvp8PzbHY8CWrI0k1VFtkxeNhO5iR6AmICPYwcgy0LuFGhKFnb6c6H6sMgTAFumOo2d6Z1t0errlcdPnoz75zuNpK9+JvXmk5XA8wz0JwW0dz5QqzzyZbKywcXIyZqJ5sh82gy9mzvs+VpVkDJTgaZkdblahssiutrWtApOteua3Spsv+I6s7ldBUEs0kp6rdxIrgMecdSlSmiTvUOFbb5MTjZjljRUtUzhaemE+ghkClifpUBTsszUiQUqjny4pAuZG14VTrVrd6t1LT71dc7XC05+m0kv3JkQVixZB5yRVNyU0GZDNcJ7o0xGtiRUNdxMJvGjRyAjIJOkAk3JysjmLfVNOlzeVK1TbXerVS2OMzPSvSeiZjLaSe8iRsswrgKeoc1ml9BmQzXCcatMRjYlVO0642qjgzgCGQGZJhVoaVZGtml0K2szCd7ypmqdartbrWrxWxJJpaJmctpJoY6atdUq4BlQ2ewS2lyoRhlulcnIpoSq4AhTjSt3RyCjKJO0Ai3N0mWL5xIuZBjImqpzqs1utarFH/uXFXaQLmo4JHVbBVwSle5LaDOhGmO7WUaVTQ1VranGicQRyBjM5EaBlmSpsk293fPHnwsdfLOm6pxqs1utanE9lk6E1TJ2kD6IM9FYrnlVwPPk+pMS2kyoxphtllFlU0NVYapHIGMwkxsFWpKlyWail3ARrjlTDU611a3WtDj2UuiOmYcz3B5mQ/Dy2hivddLzNLqXxob7OEp6HNDxVWz8VhQ6TePkgJ/mcXwU31PT0eKUxm0aH+CEEVGuKSUIaZnbY5y4clTZ1FCVm+oRyLpmtUu0mmzIixddCc6ZanCqrW61osU7idg2z5X0pindr3ZNqJEO43g73xZz+uW0vM7neSHBOOhyzcKtogz8vNzO6yT2NF5m1NOXDm5paGGo83O5n2+XKbuqSJHFcO68TO/z3b95tJZRZdNDVRSNMh6AbIfaJdpt2agWkM6YKnGqjW41akPURG4fii9Bu08347KGN2w2hv+EzCQVUne+DKt216tZNx5Az1wP+qm2dic4l4Eb5lD2tbstq2+FpllFgqOKFt3p4k9hzmqoJriEMvcLKnsvfMFUky0TqmJPPcqo6LER2R61S7TbsglFZEyVONVGtxq1IWoit2NqihN1UKcH21YhlNhikVYcTpiP/TSaCSMchogv+poNqyLwmznmC1N93fzyNGxi+zWGFC3s4emJrk8tVKPSmrQvY6fFA+64AhTZMqGq0Uug/RjZPrULtAXZuCp0U2VOtc2tFlsc9ROVOTSh9Tm69C4lffnRHu+N25bAWR2x7Z8SpYzN+LJ92ZNJMNVlCeFJibHyHJYaAjA4lepQdV3AQfWi2ylVZEJV6MV3Eq0JTB9qQLZP7RwtnKyVPycbbw/dVJlTbXOrxRZH/VLd6AzbA2nEnJBew2YhmsI649tzIatxhlRzIZGlS5WArxUZj+VmVqDjmk9YKoIOmDiG3Q/4ObIbk5KbHBfO3Vf3PWDoCB3FEiiy6aEqwJBDAIke8UpUC7KdaudoS7JxjaimKpxqk1sttTiqR2fyntCDKXk0Xy4lfYUwFC2UMXj4W88g/1sCbsf/Dh4rjvlAE0ZUjXGKtntR6wyhmkbs8tYya+VasVS2rVDVK+hjZDvVztGWZOPyqqYqnGqTWy21OKrHKCZNVR6l5CDjXUpq5hr2QgsFBxsJbAr+VuQot6UyL+uyWX+Ai412q7BM0Rozii7fh2oKaciyZeL2Tcj3iVS2TKiKThI71sfIdqqdoy3J5mVcfzVTTZxq15n1zkyr3P1rEesvzJBdsWFCxameuvmBYe1qXvcOpdSEQurLbdgNV5AnaAdu99FJf4CLzc7/TC0pWlBEBw/XFm88KvFrylzHuHUvHttT9CIvE6qik0W0ByBztbapnbVEUTYumGaqiVO1Ss8MrxB6++L1mbtUT103La9lMVtpIbJP6TKkruCG3TAFeb47gNvhhfRY5mI9X/KbCGom8JE+rioSGpFEmWf83Ih4aG5T2YBK6QFG3NjLDkDmsLSpnaEtysbFVUxVcapWI0TJlEe7c0r0hLXQ1/Lojak+NxwIalVIPZYNu2EK8uW7duDoUcQzmaNKsfEDW5JI0JqxOfrhylD1gbf4FrkDF2pJZMuEqsbXxqoPQOYQtKmdoYX827IFIW1CMVXFqW65Vc4P80yRkd4mesLs01io+SJRWprlpKT+8ZbdMAV5AvlbAdzOL31sLF2s5If7BK2xl0hfHap2bwRgMrx39SWy6aGqMWAyYB2AbK2/Ue0M7Sr/hmxcpampqk51y60mDHlGepdMP8NyclpW5CSk4flGzIRBUhkRA6VL1JgqbxjmYiU7c5+ghcVFP2xCNY2K5oUyWQ+cyGa6Q1gOC7xE7ufIHOdGtVO0ZdkCeptITXXU11/QD+mKIudC7mpaXLqIsJxM+GSSkjQU27IbvpoXSHiiBjhvmI2xz7GWaKHCuJBaGaquBDgJrdt1IpsaqprWY25Z3JpF1zZkTsJGtVO0Qf6sbEkD8Q8BnckKNysK3x0XO9gTdlPT4oLRIDaXGL/uepvnGBcI0liU2M0QY7L1eZYokpvlfHqnp1nDUBd7nf3C/EA9mqyYGYx3lGFhWKnTl7FrMJazFE5WYUb6aHSO5QDt8ExJ1ozMcW5UO622LBtXCBqIm2rGqbpoNdoMZxPvalqc9i1Q5te3UevYP+b5EpbxBGmol9pNwk+6kEBFEzXAScPwUHXxPgtzfGKrEi0MIi7euVA17vtQNC4dw1mkbG+QwknZtFDVbET5cwuO8cfIVj6taqdoy7JxhUhTzTrVNVrVgwPKsqbFxbEe+gINZYX0q7dGer54nyBIu+G+HhpFC/ki3Sg6FIKiLc/lqqwAThuGrQbggfPkwBHnTck5MJhMwOZDNWl7VAO+DJZIfJT7iLZuSiayiaDUlDGfqxCW+imynWqnaMuyGezkkqaadaq1brWixeV51TuZmhpo7zCAP1YVX58h9JDnLP3UGK3hY7G37E8I1IKBENFFsgJ4NlSNBjqReZM95MVqwY5RQIKAynYub3vzGIKIQBPCObOYYMUa4rTMlkpkg+MXQe0VOhIHBz5GtlPtFG1ZtqCGNSFM9WyG29wFjx1MRrCJtxUtbvQeWgyUV++SVi6ncHbl5Y5IoQN6OxSksBG73HtdsFC+kg/JBwaleUewNFUBPBuqRgNd2OqzQGtWYr0gk2vtwRkWWo6RWmgxnAOl3TuQPljKhnJxeLE87mi2dFD5DNletVO0Zdlo6yAtTNXMnbYvamOCl72taHFTK1MePrvhZyXmiLx3qlCn2xA4xfiPk6KBzfGB4fKe3bKhsvCVvNGj4a6ZVm2Eqm4PKkYCax0crQka3AgyTYhqjdn66MdqnsQOlj6Gc9jaNl51CEH7yh8DOR9DYAxUt9c7MI+SraFlxXDfhGyv2inasmxORP/DTRXGUbq4Zjyb+FtlqvJ1Sbiri/3EIl6uip8qQutFE/U1cNLhaVyw2UHA1MGY+Hvxhu4JzLo96xjxAUuVgcMOyfBLXGw00BgJrLw5WoPUOsez2fKwnevkVz/MaRI+uthANAzmZzPCDBcpCZENH6ucrcGHgdF47t68w6VcHyHbq3aKlgQqGdkEam6qcMrFK7UexrLc4iievIRutizstcRX67hl+EoE6Wl8YjfWmCfc8WV8ho9z+/K2wTW3EgusqTLwaJGGgrjYaKAxEliZCrTIxHtV47JO/GzSqxMnUZeHjw5WYnypnBjvG2ckFmmpCI2CbCaEENfloX8CGPw/Q7ZP7RRtWTanhPDDTTVk70+UWxy8lU97mOXT+R30jkJ4Fyge7QiAElJ8o9s/PJ9DHOGz8Jt+04M8jMkK4FcCj3akaKA8VFUFxf5xYBOhWxw+GAigrt6Qbc4pFa9StsAwJhI94lEDMvNpdM+sWu0MbVE2z97//o2pIjLaPpZi4CHsEl7Ggq4h9dLZX+VLSey5u6kwVUoGTxo6UjDQ1e/S/tKENjFVWqGarpRNo/0yMgTXSSimZGnIMnl/ZKqlz9AZtDCG0HEJ+hpSUhyzbh8O0tw03WiqPFR1fWqNBMIKBippQisXhFOQIqdWNkFmb7+LTFP7J2gB+XBTrfxMaeHjnkaZcFFhuXsgS68VpLYt3B/tq570uU9XAvfFeajqTBXxJnCTuZfZOAlCeNLsb12fIuS1shGSmPwqMmzeJEOikhXRlFOHm2q5Slui8MlkWyZOUk90Xl9DGlGo30qOj/emeKjqmgWeFgskdxbbNKA9kf5Yhesz2b6JrPqr1VVyroX+ylQRrWqjO0Pu1p+60+Q+EeGeVpBGPvoX6OPznSkeqq6Lu9No5g1y6bMe7ZQEdwVwH8r2RWSYaCTCKFkF+fjjPzPVwr/3sCiHCetPOFghpK4h9VJm/q+Hf7z7l4eq04KP1z0x4uHMAh0ADPtqtCcWOFQg+1S27yHDMluy/q5kVchIivyZqWItSi4SElghqb4YUEdqeSj/LSnw/iTBQ9WreYXRshviSpRnX4uWfkvU027+fizb15B1CjQla1O65OHfmWqX/Vd0Ccgko5pU+x90CbcdGTxULbjDOrQbL1DrAA+Q7UvIsHiTzCWVLF2sbO4fmmqX/wefWbj+QSVp5j97ei77f9cF1JU+rKpm2dWgHcIqbZYNf3CIbF9Bhk8KiZANuwtpFhenfGdN1W6/hy2UMtFRJT74t8lVpC3/L7lRprhxRa02x6QKbY5Yzz9Iti8g+/Q/Vyvy2rN+1lTtznFxQq6w+DRrCsehmzlVkCqHrJqrKROsy/6FchVoCxzE48NkOxwZlkASn6pkCXm2b93Rhs5svuP6A6+KzZxtiFtPK0jZDvoWr0+exQMAW1wq0G6Rp88Ok+1wZJ0CTclKRcrnrBaa7CnkCX5PNA3cP4/CNLa/vFQD/wA6BGhfSCdY7AAAAABJRU5ErkJggg=="/>
  <p:tag name="POWERPOINTLATEX_PIXELSPEREMHEIGHT#5B5C44656C74612B20285C766172657073696C6F6E5F63287829202B205C6574615F5C6D7528642C6B29204428642C782920296B5E325D5C755F5C6D7528642C6B29203D2030" val="59"/>
  <p:tag name="POWERPOINTLATEX_REFCOUNTER#5B5C44656C74612B20285C766172657073696C6F6E5F63287829202B205C6574615F5C6D7528642C6B29204428642C782920296B5E325D5C755F5C6D7528642C6B29203D2030" val="3"/>
  <p:tag name="POWERPOINTLATEX_CACHECONTENT#5B5C44656C74612B20285C766172657073696C6F6E5F63287829202B205C6574615F5C6D7528642C6B29204428642C782920296B5E325D20755F5C6D7528642C6B29203D2030" val="iVBORw0KGgoAAAANSUhEUgAAA6wAAAA5CAMAAAAFplYbAAAAM1BMVEX///8AAADQ0NDAwMDw8PBAQEAwMDBgYGCAgIDg4OCgoKCQkJBQUFAQEBAgICBwcHCwsLC3bNZGAAAWBUlEQVR4Ae1d67bqrA6tWq131/s/7ZnhmkAo0OK31zhj+cNSSmAmISRcrNP09/mTwO+SwP18OLzOj/l3ofpD8yeBPwkkEjheluM0Hc+H10/y5O/2TwJ/EvhNEphfJwvneTj8Wetv0swflj8JJBJYHi5jRiz8Fwkn0vm7/ZPAL5LA4XpzaOBaveH+Inz/FMrxZD7/ZAxzAc8W/htIMfP5LZ8GtH1Qh/E2HNmkQFOySuyeDoe3e3Y9HJ4maXvoMKTDKvI8dLDnSTZesfJGn+EcNMBZloZCepEG0vly12n/+9wGtH2ghvE2HNmkQFOyiuweEfy6hzDWs0naHnoo0vQ9GM5yD3t9ULPS58PljM9/NzoEBMslJHsTTaS31y+x1ia0fSIYxNsXkE0KNCWryO7P03dFGKsdzal/wqcUSboefIHlHva6sGaFzytO9fH084eMbH/GctkcejeSHn+HtZbRzqfTz7UyLyuUGcLbPmSlLqBAU7KIusCbq/hyOLDRdpCx7mO5ALjAXklA2/NXjPXmh7bttZcpPy8/gpbLFJ40k95/w+J/ES0iPvr4qE9ltlymxBsmfekHBwzUQXcXMhWuzVSgKVlTmTdTDXqfn73S/Rhj3cVyGbDGnpXF2O8VY12gdVXLAxD8bF/p6yB9vr6Fv1kEZbTz9bq8/CJKob6VMgXejtfrBz4J4+zVfZ5o5PDJw5h9yAqATbYCTcla4Y1qwWIwX0gZYqz7WF4BrLC3JqDmZ7f79fqIXq1srBjavuZa59fmCWsP6e1llyiahTO8YAUtpmKVMHiaCmVWeCPvahdSLT/39+FwiSq3mQOQlaSlQFOyiLrAG578iCB4jGcdwHIBcIG9koAa809YULpen4e3nw6UjZWG/W+51kWMmo3YbbEu0iuf9nQ1M6hwBS1EnBpR1nCpTJm3O/QmxoAZbioNMgYgy6D6DAWakoXSJd6m4yvR3AjPOoDlEmCdPS+PbdfP4WJii9vzcLaBUdFYb4cTBmS3ILettSLVyS3KFwuUH/SRzq9/ewqmghazoNUpK4mhWKbMG81fkjEAkbGMZQYgKytJgaZkrfH2Tk8GDzDWASxvUEZZSpUnyyEswfpk0ViX80QjdN+s9fOpILCPz9tXfjpJP4drE6JG4E11sUIVtA8ZrjLCmCyXKfKGQTYdA2hO44MpU/cAZBFjllKgKVlTibf58k4GmxELTANYLgGeJo29TCw9GZgHhDn7/DoYwyoZKxzrNHW71rbx7yTW+Xo4mHpJb40HTNuAd0FF4RralhN15TIl3sgw+ZTVoIa35YurI5CtSEOBpmTRIpII112N8yX4lNDGfgWNYLkAGCg19gL4LYk3jz6x50xLpSVjhWOd+l1rm0gXO05sYaGb9CIdSqnNNuAl6lJ+DW1pBsTrWylT4C2bslJ1lMl+xTICGUeZphVoSlaBN2+rP2zI2a+gESwXABP3CnupUHruoS82jiH8pgMiBWM1jrXftTaJFL+nSIOcVjb6SR/JXK3QUhPwAm0xu4a2OANiNa6VKfCmTFlp5Mf+Tah3BLJQmZZQoOVZBd4Wt5wyXdkUZreCRrBcAGwEkLOnyaU5D4sMIQoGEbSHNaaCsRrH2u9am0R6z2ZUzSz0k0K+LXutTcCbYbqCNbTlGVBsaa1MgTdlyor6oO64jzUCWcSopBRoeZbOWzy8e2GhwG4FjWBZB2zZz9lTxNKchaGFrDN8YLsQhm6szrF2u9YmkT63LzFvIH3zcCIwnyaagKdEtfsa2vIMKNa8WkblTZ2yGmONx2tHIIsYtZQCLctSeVsO5iwwvi48ANutoBEsq4A99xl7/sGWK5aXorZQAfZ3ERfpxuoca7drlS0UUIpovFCmkL2BFJtUhcp4dhNwTtCSrqFdmQGF6lfLqLypU9bEWEcgCxDVhAIty9J4oxg+fFjNuxU0gmUNcMCYsReebEhgRYmvB04QC7qxaqzBsfa61haR4nwNj8Y9J/P9ScfkLp+VqFUnPS1n93qt+XE+p/Rg2zexcm0odFzOiwN+vJ7Pz+obvXS0OL9+X85P1ITAKd1hyRDyMvfneZHCUXlTp6zSWEcgm7rFnqLVeENe/PCdYaGg28cIMEjrVNUFFubVXvdtZQSInQl4UuFjIDt0Y9VYg2Ptda1CpAV8qc5MsRsbURcerItKNNL5fL6f7m/6XcDx/Tmdrm+2LAHqkpZExQ3beKf3/WRX/I7nyxXtHGo/6tHQwlSvr/fjdL8sxV1GjizOkk7v5ef08G8osmVU3vQpK4pG5QxAtkHsKdp13rgUkI7g0SdfjxNf20XFbOU0IXS3A1hmCmtWhg6mntturMyxdrpWLtISoqfiT9Dzlzu5rfnHOnydWCF1P0/CNtftRjvpM+iF+8FYXdWk7At621Q5esVtur+tf0VfEw1lZApaDCgX/ytNHPqsIwtlHhc09vOWG6gab4UpK02CQoixH9kWsado13lLxBnBTz+0CwtVhC0FqFwc+EhIze1+ls1vC2xXalaGhqQpDwF35lmPqmdljrXTtTKRFjGdJQwqt3AndXwWJZ+Thp/pnw/LmRYPMYIm8c6h5RBTFfid9rnQQz53v2EPq1h/1UWOFrb68kS31+oMiMSCjy9jlkhxkCWRncJbYcpKcgnq341sm9gTtBXerAD8d1TQ/KYxEqoIERRiifVhE+V3s4w6KoAZIo/aXt2rk9zrabKLhp1riyqx3VoJg4Vj7XOtUaQSLr9jncZlh/7Pi2npnPTjNYb3zJq+iPghOQ6cEylVV4GbX62gh7zfIUivVaw8h62GiRgcS/OU1W5noPnYQw0TShM0nwg+J3IKufhhguKIYLe+RB+ybWKXzcLRGv5LvHlk9hoVZHdfMSZ51WPUFIsxktDdybZNZh/LcY2hBFhpwrYD0a99tF6A8kJFRWMVjrXPtUaRqhIzmVHKvowZKv3N2jUjvQUtoTMah3x/vdnuHFWmjalZIzXgtiHyWm6NCTUk8lTq9N3JP5qxhBYMCfJnJ3R8EXl107qHdeEzwocwVJiCCm/6lBVgWayYyRGvTupBtlHsEm2NNymJqCA7FmNM8nqGVtZDHKppL8uoogZYshfhz1gAXfvEsyqRptVYE8fa5VqjSGO7SQoDatqHw1wqKZre5qSfMB0th0LwuWlF+X0NuImCaQE9dgugEYNfWmmOFqe9mX2GKVtKyO5tGds4yw7JnLe1KauPt3Yj2yh2ibbGW2DSJIKC7BlEHBoIWm2Zsu5mGSBqgCV7En7vXauxJo61y7UGkZbB8cmGK5X+1LJEnJPSqov5rIRC8LmlCmN+rczHuG0xItQG9BwtGZJ3B3EGFEHkKTNLsmFX/hA5OW/k/MMIFmkwTMShZTeyjWKXaGu8RfCUCgqymuDCF1qRVOFuN8uoqQZYshea3pTg6qIKCmFw5ljpjDL3KKLxh395iL3Ca4pP7JqBKhfbdH0iuLvRxDuUUhMKqS/Hlefz3FWXYT9wc742hN1YFWNxZdKkuc3RgiK4g+Zd1ttZC5OKvKGNGGlHWOjQccV0ADJXc5/YhSbg616rvEXwlArGarNZ1L4yTscqBrBcBSzYi01vSjUaa+ZYzcpbYb0NMlj/5EhzsaHfvz/vNx0wC6svOR1yNFJXcMVyVBluAG5CjBgF0+8HvV9vQ0uLuZHezYBUUp+JMq/4inqfy645b0AVB4RQktiN40wmx35kruY+sQu0Vd4CeJOQxsoNdGXAiFUMYLkKWLAXm96Ugr7EHEv3rIpjNdEW62a89X4HlYkNe6OfN140A2N9rTgRtKqQeiwrlqPLsB944kt5f/EoxDVDi14VvVvpt5yiCsySnnjf2Ts9lRUKZbxRpK0sW5G/jRtiA5A5BH1iF2irvAUmTUIaKwwndJWVASNWMYDlKmDBXmx6Uwp1ZcZKdihjT8WxrrnWBIkUafLQ3mZiw0okCZ42o1SCmJmT+mdrltMkwwbgZqUt+tLqgJ6hJYuJ9GYG5PEXrrbMD2K+dE3OEWS80YCQT1nJhFnQMgCZbb9T7AJtlTcpE6kgFgVXIxxTzwCWq4AFexJ99x3qYgqjF1GQABJjVR3rmmuVMKRI5TN3l63LhQ12tTjPzEjDwzXLaVqkawBOPwmNoWR1ykqTUmli6GGRnmZAAX4hEcrYdUilVMYbDQhhcygQJLn7kbmaO8XO0dZ5C+hNQiiIa4KnJQm/289yHTBnj7e9JU1hL6eD8cLTJsZ6Fs43FMfAxHcYQ36akC2kT+192ofDBrtenOempOHZWihU2v4KxJRoAS675koE6GpO0UKEMUJFIBdvBJR4E8rwjYr4GKmMN3XKStoT40ZyC+4ZmNCqaEm96RQ7RxtaKfImWxQK4prgaUki7nazXAfM2eNtb9lnBVepsWK5QxrrKQmKQ5uwbBlEhyciIVsQj8JNUtGcHDgK5UyC3nIco+OENBZlljPHuZl9XiSK5G3GKromH9BvV39UYeZeLW1YmIx3lnnMGmH5MmY93tScMpc2AVTM7FxNM6QjB4aUrBuZq7lT7LzZOm9RDpQSPQtBYdCy10oQpK4N3ratj41fHkyoQ7Zt7nyZdmX4SuCTVz9ahEWK5H0JMTg4lsZacKxu1hqtxuNIr0Kk6UN3nwxA5R1/tHo+PK/XS9jWS0hDA9xysvrSMTVQ8UQLcNY15crw2+sdq6pMwilayD9uZdkZ0BTPAnE0Lu3K4A4pMx6kzKW80YCc9jg6nOTPM7uKdyOz9fSKnaOt8+awuotQEFxH6ItOK1GQujZ2s1wHzNkT4DecDabt0thZJvfiCGGsRcdKRp2OTQKPJlKtAPKS3z/wF+0kFHjLMS3InC7eLySk0/ywP2REH/VFpnNQo60N41rafZNm6Fb0BeU5snjXFCvDeODGeeCIK0gpoyT/gM3PgFLr4037Mlgu97PdJ1Mgima8wc3w4YJqoxd8J7a6F9lGsXO0dd64JJAWCkJn9LGM10oQZEEbadf5D5SRcNB3i64U1rvN/xPQpp8w1qJjbXWtQqQFdJg78ycPseoFXCHAedpOdnuFADwhpe5v5mLoj35O9pNOujFhCybC25VpiUk+c3cQX9wl5WuQ0UQXtoJkTp2IihC8BSTobmZ48dZ3PYdQOtCEWRLtWRm25rhAZUplvMHNJEHVDTJKDhTvRrZR7BxtnbcgBpsQCoL0/GNfkRckvcbRDZhCG2nX+Q+U4SFuumLuwpSNQZhCNm6sJwo6Sx+EAcFois1HIRaLUM8LfRalbt4tWYpjONX/cT+fwSDsLTEhhV6M/dzeODpgyefsz+lSLenAGoD7yZGpwA/odBM7xZubc8oouWbPyOL6++xMC11OkJo24iwJlGacCO7DPM+NDuViiGHKPKC2PLBI5NiJbKvYuSbqvDkW/UUoCDW5LoRfzhihekEWtbGPZX8wmNC0KsMj33jlf/aDJo2b5cZKoe76h1uZBkKIVCtAeUn3wbvMfUxDr1HwjhXSdXHAMc4DJSm6OB0rni8/V7crpWwDtb0apwH4ypTVeVzI1KM3vEu01I9cFLEsmN2S4fo5gJE8i6ANeZwlIYQgzzqHybt5Tj1IxhHoxNw0bw9gPqfVEq0ohvsuZFvFztHWeXMs+otQEARtRyCoXgqSNsN1bXgSX2EXy+Ikd6MyfENbr8vBOx6sOtiJDDNWmEftI/tGDkOINH9sc9L3zMFlXcwfFOIlTPEvTtB/o5H6qiTp/CI3TGcqwA6ZyU/4vy1PQMrLPUt86lN14OggMi7xdhlNNEZgtlqJlpCajnSiQyBmeDn6lXDa85aGHn8+SXWdKMqYLyknjDf81ePVmHwIjsh7H+hdT8pnF7KtYudoWbhe4C1BLRWE94pS57hD30aQJy9I8ntOMYk2drEsTnIXADP2EuwbbxFaGu1hJpP/MRVCk+ontx+BRIpUPIo32Rtc6YiO+bzji6+kbXjihPR4fuGMIikHLvlyfoW/uPflTZfXXEssYFN14LEXEAVzs7FTxHjYVpqgRSbev3R+2yUwk/TixC9V308fI1viCXN1Px7QMATC1FYxQQi8USCdfC5P/U+UUf8+ZNvEztHWeXNCCJdEQegy0Ld5f5wQZGnKupflOmDOXkC9L9Hxl49bGkpEqleBtU3fSX0B2k69/oSeh2yE7Gw5x5fLSPHH8f7Z6RSiaZ+Fa+OL0huA3xg8PpREEw0RmGs/Q4v84ylUE6Gb8j4kdsSYHAkpHXP2GnkLFcbETmTTFrELtFXeIlabyhSEX2l5fXNBFrWxk+UqYMFein7rffOfKW9pIBOpWgl/M51aAJmYfiWexpRsIRVVNv4FSRvwUDO8aRhKgola3+t7EJXtQpsZa2itlGjkTSP/MjJMsmNU4NpXsjRkhbxWBZW18WWW97FX4DrJZnPW5MmW2zaR1v7Pi1qGOQSfyZC0kLLimMKE2QzPztJtwAMZWxmGibpRxcbDYTUbhbvQphvEobFSopU3jf67yDSx70ELDhoVtKKN77K8kz1NR3neWGNt/JvTyj9lEkpIPRwAmNlWbAMpZ7L1bzMbgfuq5ZTVGSvmncDNVqFoYyww4UmL17ZRhZG38sZIYvKryLR/K92FttlYMWAWtfFVlneyFxWzlhprrGstsWeV/6A2JePq3ZGv8baQxpbU/9uOj7emMJIEm4STtd0DCSyWP9i5E3KttfXzAOHIRqSQuZbYx9s3kU0KNCVrjbnsWaNnXdPGN1ney17Gr5rxT4wVkzktxhUA3W7MdFzcS7Xd0wbSWM81nzrFh9tTcspqN3uXMy0xpFuh7WiXbJJXwbeTty8iw4JDxoySVeFPPm40VoQ8Zutd1cYXWd7LnmS2dPdvjHV+1f3IvGA3BuevE723kHpmb/Zdwv522FVOWRf8SfX5BfeKs8w8CKDmmtEeg6tuRLmXt+8hw6ZTFk8oWY18umJtxoqQZ0Ub32N5N3ttwvg3xoqdmXTTUIOrvjyijdRU92x9b6LW+EqenLLe6GVvpvQc92U8dSta/l+knnb1upu3ryGbFGhK1ip32cM2YzVrfGVtfI3l3exl/KoZ/8hYp48/S6WiWs1sJr13LO+stpg8lFPWiktsQ7vyutGkcXc7gLcvIcNCfraqpmTpbBVz24w17rLqFX2J5f3s6XDT3H9lrNOS/m4rRVa+byR1f55UrmfrExhriM3Dvl6xsha0c9i1LVYjHwzh7SvI8Hc+QTges5LlH7Ve24y1qo2vsDyAvTYx4B8Z6Hc24VhNG9WIUkt92lpqpon0lneaUn29+fEwE7fbUi1NaEvEev4g3r6ADBPWzFaVLJ0tPZf6J//Fjl6Kchu08QWWd7JXZid74n5pU12czQj3ZyzhB+PddTWQKj/A6W6mTmAPQlTKNaCt1JA8HsbbcGRYDs9sVclK+Fm/dUee1wuZpy3aGM7yXvYa+PJF6FAuPv/As2IX0oPovzaQipO1/S20UdQmSbaWBrRtzflSw3gbjmxSoClZnpGWq+2h7qzDKkGTNoazvJO9VY7+Hg6UwCMP+gbW/ldVnwT+z7XxP09jjWrIoL2TAAAAAElFTkSuQmCC"/>
  <p:tag name="POWERPOINTLATEX_PIXELSPEREMHEIGHT#5B5C44656C74612B20285C766172657073696C6F6E5F63287829202B205C6574615F5C6D7528642C6B29204428642C782920296B5E325D20755F5C6D7528642C6B29203D2030" val="59"/>
  <p:tag name="POWERPOINTLATEX_REFCOUNTER#5B5C44656C74612B20285C766172657073696C6F6E5F63287829202B205C6574615F5C6D7528642C6B29204428642C782920296B5E325D20755F5C6D7528642C6B29203D2030" val="3"/>
  <p:tag name="POWERPOINTLATEX_CACHECONTENT#5B5C44656C74612B20285C766172657073696C6F6E5F63287829202B205C6574615F5C6D7528642C6B29204428642C782920296B5E325D20755F28642C6B29203D2030" val="iVBORw0KGgoAAAANSUhEUgAAA5EAAAA8CAMAAADIZs4gAAAAM1BMVEX///8AAADQ0NDAwMDw8PBAQEAwMDBgYGCAgIDg4OCgoKCQkJBQUFAQEBAgICBwcHCwsLC3bNZGAAAWAUlEQVR4Ae1d27bqKgyt2lrv+v9fe2a4JhAK1OraYxz7oJQSmAmEJIB1GH7XTwL/lgQu0253n67jv4Xqh+Yngf+nBPbHeT8M+2l3f/0/BfDj+ieBf0kC4/1g4dx2u59K/ks988Py/5TAfHV8j3Bdf47r/3MQ/Lj+hySwO50dGhhJr53/EL7PQ9kfzPUns5HzT9Yw2UCKaORfuRrQ9kHdjLfNkQ0KNCWrxO5ht3u4Z6fd7maSdoRuj7SEQc3v4EGlb8/EuhZdf8HvPLfDTEo2kI7HS0L0Z7cNaPuwbcbb5sgGBZqSVWR3D1/VPYRGTiZpR+iuSPONBz08vIln2h0nXN+bAgLe+RiSvYkm0vP9H1HJJrR9ItiItw8gGxRoSlaR3dfND0VopJ2yaXzCcBRJvvKgh4f3AE0L5vF68z79e22o1PNxtafcSLr/N1SyjHY8HF6nSqxUKLMJb+8hU3sVmQo0JYuoC7y5io+7HZtSt9HI5RZtw4UyBR4c2A2/FjTy7CepDZsLVT3vfi4MWa2JZtLLv7B+XkQLB40u76Sp3JfLlHhDIJZe2G1XZ9a3kKlwbaYCTckayryZajD6fERJ91toZKVF02y5jMaDIdn4Y0EjZ3St2pUbQHitX0frIL3dP4W/WQRltOPpNN/96kWhvoUyBd72p9MT1gWT6cldNzSye+YOyXvICoBNtgJNyVrgjWrBUitf3NhCIystGuwLZRQeDMm7H+fL6XSN9qmskZikPmYkx/vqILKH9Hy3awPvymw9fQUtwqOK1zoMhTILvJGdtMuUFvjlsdsdY5fbzA2QlcSiQFOyiLrAG568hM+6jY1cbpGe2quAqsCDp1r5fcBKzul02z28i17WSJrAP2UkZzH/dfHSRXrioUhXMxsVrqCFiFNNyRoulSnzdkG/CUUfYXBSd2EDZBlUn6FAU7JQusQbgtGk57awkQSv2KLHvlBG54ERrkg+d0fjCpxvu8n6MUWNPO8OmFrdcteKppZIDm5de6lM4Vkf6Xj/23MfFbQIWhbDSJJBsUyZNwo3EkWHIyu9kg2QFXoI2Qo0JWuJt0d6qnUjjSxKkzFTLKPywAhXJOddWOD0yaJGztNAc21fJPl8NqGa1i+5dJI+d6cmRI3Am+pihSpor9K7ZIQxWS5T5A0zaaroFIJ4t8jUvQGyiDFLKdCUrKHE23h8JDPKJis7gFlqkXNQLqPxwCm70/DNQ7A83ndGe0oaCRM5DN1Gsm0mO4hVtC42eknPjYcj24B3QUXhGtqWg2LlMiXeSPt4GGlQw27ypcstkC1IQ4GmZNHqjfCuXY3jMRiO0MZGHVRoMTRDiXIZjQdB2nvz4M4iNmBpIbKkkTCRQ7+RbJPbbCeDXvhUvpv0KE1Dqc024CXqUn4N7TtBDdos8JaFkQSPMtlvKbZAVuKa8hVoSlaBf6+QLzavbNRBhRYFKwtlFB4EaecNOoXNSPCW6UhEQSONiew3kk1yw6n+1Cdp5aSf9JrET4WWmoAXaIvZNbTFgIXVuFSmwJsSRg4DGc4YUmyBjIHMkwq0PKvA2+yWOIYTizi26aBCiwL/UpmcB0Hae4PoPjitoEUXYXGnoJHGRPYbySa5XbIop5mTflLIt2VPsgl4M0xXsIa2HLDElpbKFHhTwkjUh+6OW0FbIIsYlZQCLc/SeYtnbY/MqG/TQXqLEv9SmZwHSdt3h3mRVDBcUFBwrGukM5HdRrJJbrf1C7grSB/cMQjMp4km4ClR7b6GthywxJoXy6i8qWGk0ch4NHQLZBGjllKgZVkqb/POnGPFx5G7Utt0kNpiAn+xTMZDQtx1i3Wd2CWgxD4o3BhdI52J7DaSsoUCPOE8F8oUsleQYp+nUBnPbgLOCVrSNbQLAUuofrGMypsaRiYauQWyAFFNKNCyLI03crnDxWrepoO0FlkjJrlYJuMhpe65x1IOX23DIgmNVVUjg4nsNZItcsOJEu48exbGy41Ofx2fC06mTnqYJ/eepPE6TSk92PZNLHw3FNrP0+yA70/TdKu+mklHi926yzzdUBNcoHSTIkPIy1xu0yyFo/KmhpFSI7dANnSLPUWr8Ya8ePEdVNFB56cRYJDWodIXH5Z4wNGZgE0U1gICwlhVNTKYyF4jKeRWwJd2jCl2ZnPjzH1rUYlGOk7T5XB50MH1/eN5OJwebD0A1KXRJypu2O46PC4Hu9S2n44ntLOr/bREQwt9PN0f18PlOHfujR0e8+tw9W+hsehV3vQwEkVj52yAbIXYU7QxYNN4k/0jOuhyvx74YjEqZkuWCeEXJJ612JjRrpHMRHYaydjpZVA3xTJgeM8XMkDjy5punVwhdT+SwU7R+UzbyiPohSHBrLvUXa6hOnCqHF1/Hi4PaykxoERDGWQFLWaNo//VH84y1pGFMtcjGns95EajxlshjKSYJTgL7yNbI/YU7TJviTgj+OFFu5XoirBgjy4Xpx8k6cclLpvruIN/nNnIvWojmYnsNJJMbkVkk4RB5WZubva3onhz0vDb7mk3T7Q0h+k/cYp3Lcd2qsAvtFWEYfC8+N1rDP3llyDkaKGQd090vi8GLCQWXL6MWYDEqY5EdgpvhTCS5BK6/21k68SeoK3wZgXgP2MHjQ+aCNEVwReCV1CeGz8vcQvRvR7HvYIk+9IA8i6hSuzYVbxWYSL7jGSUm4WpfbKR4R6HQa4V53k56dN3C97vaQYcPIHkKGtOxKt06Spw89sJDIPHI/jUtYqV5xgeITiCiWgOI+2OAJqPw9AAV5og9z9Yj8gp5OLnAoopg3L6En3I1oldNguTafgv8eaR2e/YQXaXEhOP73pMjWKBRBD28RWD+xIqyUNsCtwsXlpXg0D0Q1EjhYnsM5JRbhFrmoqi9E/MpOdvlr4z0nPoCow4Y1ov9wfbxaLKNIOQNVIDbhsi++MWd1BDIk+lTj9m/KMRa1dBWyB/dibFF5HfLtS6WmM8whEI84EpqPCmh5EAy1y7TI54PU4PspVil2hrvElJxA6yEy4mHt/P6JXEWRnDTmYfX2iyhkryEDGOWF5cuuLpjEjTqpGJiewyklFusd0khckkHaghvkmKprc56TOEiGXPBdYzrSi/rwE3TistT8e+Bxoxw6WV5miHJ1fCEEalhOzelrGNs+yQzHlbCiO95/Q2spVil2hrvAUmTSJ0kD1ah8310KtZGBl86uEbEpc4e+5aNTIxkV1GMsitDIwHAK5U+tO9EnFOSssd5lrwXGA9SxXG/FqZpzHAQu3zqTlWR6kcLWmLn9hjiCip5J0JtawDJR+4u5w3MuNhmoo0mAvi/PE2spVil2hrvEXwlAodZHuCC1/0CoqOWMd21zck7tvq/+Z9QtQFrzUzkXRsmNsG0fLVvzvCfsP+iSuOv0CVD4fhdIMvdqZgOJRSEwqpL8d7yOe5bzkO/MN+4OZsaPCS6dD70gqfppGgCBN7827kedIcniJvaCM6xp5Z6+eEBbNcjt3IXM19Yhc9AUN9X+QtgqdU0EibzZzsbDK+hVCd+ujjEpc4e+4aNTIzkWZsFVaz0LfLVw4wHw4Y3I/n40HnpqIsc0JtjIdSEH0YcCHTJsQ48M9WADfOQph9zSD3FtrXKr4zRmmpNNK7gEWQpDcoc48v+U6f4j7nTQ8jid04mWyAzGHpE7tAW+VNsis1kmthOitcY6j/FYlLnD136BQR9+g2UjGRpuPZWOKN9puabDjAzXg+8J4RaOR9wRygVYXUY0k9F5+PbzEOQn4/8MQq8kERauWJDC2GDps2GsPIG15c9UjPIYVmMt7ITVPWi6A5rOkNkDkEfWIXaMH/Mm+BSZOQGgl1DkMlmRXGe5z1viFxCbPrDvLINJLGq3QVFRO5ZCQTBFJuyUN7mw0H+P0kXdrPUQliZk7qny2phxgHniD9bgCeWMV0ak5rzOcPUotoVf1uXEbHMmyZF1y0dDHMFcp4ozGYh5Gkp8z9yOTYj8y23yl2gbbKG5MDkrKDmNNKP6uPUqVgLA6jfr6qqAQPEmL3HepivWKWofJTdKqJXDKSEoaUm3zm7rKFPrYyphLEzIw0PFpSD7nCF0hkogE4/cQwen7VMJICRalHGEaRnsIoCSG/C2WK9jTjjcZg2F8JNSa57yNzNXeKnaOt8xbQm4ToIN4TPE0l71HGtAAS70KLsmJxF8q0S1zQ992Ql8opoKGwmYmNnIQZDcUxq/KduJCfJmQL6VN7nw7UsNusF+e5KWl4hiFXCiPBoc5TIKZEC3A5/pKpWdRmb1K0EGF0KBvDSEvA1/pFQxlvQJUrOvWemBySW3DficyB6BQ7Rxv4L/ImGJUdxHuCp0Fy4Zx281VHxXngCNfsRwJ6qpHwuKVGHpjJ5+2hWOLziqfhRrYQskUiqWhMjtiIsgO9XTZ6IQlpLMrUY0xVs0gUyds0Uow/PjWfT37ffuT2KW0YIox64Sfh3MWMsHwZs9ptak6ZS5sAKqZbrqYR0olTAWWmZN3IXM2dYufN1nlzbbgvMbKwlxN62feKE+SNj+BuvuqoOA8cIazr4pXPk/a9DnzAwGUGW1IjCybSRZJRNTgWnhZy4w9YOpllytvfaHXa3U6nY9j+SkhDpVw9svq4HgSKNNECnI0/ue768JqGtT0m4RQteizuBtmAZYinX1JEuHdlbMoofcpcyhvNuqmO07EVfxbXNfI2MltPr9g52jpvDqv7Eh0E+xDGousVL0hR7gsSDyhXnGslrzqOiMG9UkBoZNFE2kiy7v0JeQSwMpH88IC/TEUWxIELo4uHo5/hE9JhvNofxmEg+iLDFPrK1obJKx2jSTN02wCcjz+x7ooHbsYGDrbIkKKF/AM2H7CkKsah+TJYjPbx0I11IIpmvMFg8DmBaqO3JycKibetySm7E9lKsXO0dd64JJAWHQSN9F6J7xUnSPka2k6+2B5xs8QTmH23GC9hydi8xp2WiYVGFk1kq5EUciugQzzLn1zFchNwBX/kZkfS+R4CwYSU5hjjB2LQeX/wlU4bCKKCHvB2ZVpiks/cHcQX19X5Cl/Uw5ktJJgjGKIi+FoBCcaUmUO8ip2m4PkGmhDU0LKtYWuM6xSmVMYbDIbUteEMGSWHYd9GtlLsHG2dtyAGmxAdBOn5x74iJ8hrnJpR4gsS9zhWfSOeYD2K6ZQ8LK6RB/IRSxfcjKAZxeajpIpFaHiFgYlSZ29gLMU+HDt/uh9xYDr16paQQhWMkpwf2Ee35GP2l1upFuvAGoD7gMVU4Kdmuol6+OA6mzJKa7WekdkN6tHpD8aVIDVtxKAGlGYySC1qyhvKiRGJg9PottxFSOTYiWyt2DnaOm9GBPFDdBBqckMIP+0wQvWCPAURE+nnJR4BrkrxfzcBWGMwuUZi6qlcXJU0CEJuWgHKS8YIXhTtXRD6gb03kRg1zqLvY2wmSTGO6UgsTvqf3MaOspPS9maUBuALYaSznZCpR294l2hJdZ0/MM+IOEk7vctuJM8cXkMeQy04A2QjxxBQm+f0rl/pEWCkcv07X4F5SqslWlEM913I1oqdo63z5lj0X6KDIGg7zaDrpSBvQiP7+OKBe6vEPby13/POmxCE+za4YBoJHahdcgDkMITc8sc2J30RGozP0fy3Gl60E//uAYM0aqKvSpKOdzKodMAA7JAuvMIfDHkC2tbPbUR86lN14BgF0sPwyhf1MLqvtlqJlpAaU3egExFmDtn7dWY6CC61Of5Sj+o6kL8wHlNOGG/4l7qT0evg5pAd3tH7fJTrLWRrxc7RMu+6wFuCWnYQ3m5Jg+OC/jaCPHhBTlIjPynxBODKW3iCposQXeT/xANPonrlSiKQSLmJR/Eme1koHUox1yO+wUgqgCdOSPfTHUfvSDVgXI/TPfxjti9vxrVmJGIBm6oDj4pHFMxgRj2M7qutNEGLTLxjZ3rYtSeT9OLELx8fN+/SWmL8fTjT0RfO/T5ShYQ/H3gjvze5jjf9n1xR/3vI1omdo63z5oQQvpIOwpBBf5sXgQlBJhr5SYkHaO8lOv6tbk1Didz0KrCO5UeiL0DbjqdXGF7IhofN1lF8uYwUf1Htnx0Owfn1WfhufAt1A/Azg8fni6iHMozENJEzisOCoZoI3eD1HmwAfxZS2ufsNfIWKoyJN5HR/5X7yprFLtBWefPV+++sg/BbId/fEQyWRZJ5jY5n/gsS93wo383/6KrQVrMyuakU/D1iagFkIiTKZIvsFlJRZeM/NbQBDzXDLob5IuihtaJ+mFDZLrSZRobWSolG3jTyDyNDGOad+tC6khWe1RONHaRoZLnur0q8DCN5wuLI5Mma2za51f6YiVrGmA/TMEPSQsqKY7XNRxg8N0+3AQ90bN0VeuimDuu+hrViFO5Cm26khsZKiVbeNPrPItPE/g5acNDYQV3/J/dViWu9oOZtq5GNf8NY+fNCAoqBHnbDR7Zl2UDK+WztoUbgvmoZRjqNRCwI3Gz5h/aWAhOetPjdNnUw8lbeGElMfhQZNgIzB0fJimjqqUaNPPkF+nqNWFrl/kwLwZs8tDQh9yPbKDYoJU9W6BXG5cA9X0FtIY0VfuBfcalyGUa60Qe7iaXoKzuEQUaytjodsO7ZtBMylxLv8fZJZM3/sbzEXvKsUSNf7QLHq3OTNmq370m8Vrt/vq2N9LXWvmfVJRVUbkNj2M/ujcXuaQNprOcT/xyP2mUYaTdF54mWLtItw3a0cxZ4RTbU1Ju8fRAZFgEyZpQslatSZqNGnvkWVakul/9tiVfg+Md/o5HjvT4/jTM2NHAmOuncFlLP3Nm+w9XfbvYtw8gZ/5Q73eGm4RwuN+fUXDPavfB2G5C+y9vnkGHfJvMMlKwGHlmRRo3EtlRYWWXUWvLrEtdAKHl/o5HY3Eg31xRsg/pagTZSU92t9S13WuMLeTKMPNNbu0zpMS60e+pWtOENo56w9v02bx9DNijQlKwag/J5q0Y+c/MsKwp335d4aHox8UcaOTz96aFFdOrDZtJLx7qK2lIhU4aRFePWhnbhDZA6iA14+xAy+PTZcpaSpbNVzG3VyHPclirWZR78hcSXEbmnf6WRw5z+RKgJrhVmG6n7t5j2eltLQiODKx12I4vELYyOYXezWI18sAlvH0GGvzYJwvGYlSz/qPW7VSOxvN20gvo3Em/hFi+up197tDrfLVU2lpnroWSppibScz4ySvX15sfjO1w5S7U0oS0R6/kb8fYBZAgiM4VUsnS29Fwan/x3I3opn3toiod86ebvN3lobod2P8yl7cZ31LKq6Bx+ZdxN3kCq/Ayku5k6gT0VUCnXgLZSQ/J4M942R4bF5kwhlayEn+Vbd1x3uVB8OsX/SoqZ76be5aGjfTpQiusPbCR26zpwJkUbSMWp0IR8s9t4qHWpyga0S+T5s8142xzZoEBTsnKWyjl2hGZHDkoEZ1r23vx6k4fN8fwqLEjgmvtohZK/7G9J4JX9kOFbLf/a+UngJwFFApfu43FKJb+snwR+EthKApf0ZQtbVfyr5yeBnwTWSOC1fXy8BsYamv8Ay1SI/LK5i4sAAAAASUVORK5CYII="/>
  <p:tag name="POWERPOINTLATEX_PIXELSPEREMHEIGHT#5B5C44656C74612B20285C766172657073696C6F6E5F63287829202B205C6574615F5C6D7528642C6B29204428642C782920296B5E325D20755F28642C6B29203D2030" val="59"/>
  <p:tag name="POWERPOINTLATEX_REFCOUNTER#5B5C44656C74612B20285C766172657073696C6F6E5F63287829202B205C6574615F5C6D7528642C6B29204428642C782920296B5E325D20755F28642C6B29203D2030" val="2"/>
  <p:tag name="POWERPOINTLATEX_CACHECONTENT#5B5C44656C74612B20285C766172657073696C6F6E5F63287829202B205C6574615F6E28642C6B29204428642C782920296B5E325D20755F6E28642C6B29203D2030" val="iVBORw0KGgoAAAANSUhEUgAAA6wAAAA4CAMAAADO+oW+AAAAM1BMVEX///8AAADQ0NDAwMDw8PBAQEAwMDBgYGCAgIDg4OCgoKCQkJBQUFAQEBAgICBwcHCwsLC3bNZGAAAVrUlEQVR4Ae1d2aKrKgzVVmvb3en/v/auIEMCQUDp3edh+9AiElgrEMJUOwx/158G/jEN3OdxfM4/0z8G6w/Onwb+NCA1cLosp2E4zePzIx/83f1p4E8D/5QGpud5xfMYxz9r/aeq5g/MnwakBpYfez9hLPw3EpbK+bv708C/pIHxerNw4Fqd4f5LAH8Ry+lsrl/pwux4Zw/7ClFMfP6VqwJtG9Ru3LojGxRoSlSW7nkcX/bhdRwfFFxbaDek3TJyHFroOZl931h4o6s7gwo0y1KRSE9SITpd7rrs/x9bgbYNVDdu3ZENCjQlKk/3hMGvfQpjnSm4ttAxL9P0pDvlJnpNUJPE83iZcf1/vYNHsFx8sDVQJXp7/iPWWoW2TQWduH0B2aBAU6LydD8P1xZhrKY7p/YJn5IXaXnyBcpN9FqwJmnnDaf683DTh0TseMRy2T30rhQ9/RvWmkc7nc+fa2FalknThdsxZLkmoEBTokg6w81lfBnH0N12MtZjlDOAM/Qcj37fG8Z6sz1bv8JYTu+n60BZZF2wWvT+L6z9Z9FiwEeXG/Sp3PNpctww54svnC9QO91DyFS4a6QCTYka8tzWbND83OwVEX2M9RDlPGCN3oaCdj/aMNYFta7W8u7CguBn/0Jfg+jj+S38gUkhlEc7Xa/L066h5DLZSJPhdrpe33BJ6Gev9nqgkPGdDmOOIcshpngFmhK1wc1kjsVgtpLSxViPUd4ArNDbUlD1s9v9ev0JXi1vrOjZvuZap+fuCWuL6O1pViiqddM/YQEtpmKFYfAwZNJscCPvatZRLZ/7axwvocrX2A7IcupSoClRJJ3hRo8+fBDcx7N2oJwBnKFHPA5cZywoXa+P8eVmA3ljpW7/W6514Z1mG50m0Sub9bQV0yl1AS1UHBtRUnAuTZ7bHfUm+oAJXioeZHRAlkB1EQo0JQqpc9xw3PApq66HZ+1AOQdYp+f0se/7PV7M0OL2GOd1YJQ11tt4Roe8rsftKywvdV7X5PMJ8k/aRKfn7x6CKaDFLGhzykpqyKbJc6P5S9QHYGQsxzIdkOUrSYGmRG1wG6ZXdDK4g7F2oLyjMvJaKjxZRr8E64JZY13mgXrotlnr+11AsD6e96/8NIq+x2sVokrgVXmxRAW0P3K4ygRDMJ8myw2dbNwH0JzGDaZM3h2QBYxJSIGmRA1ZbtPlFfU2HYy1A+Us4EGjl6ilJQLTAD9ln56jMaycscKxDkOza61T6Zkv87UQwGmWRtFb5fnSOuBtWMtoaw7U5dPkuJFh8imrQQ1vy9ZWi3rMl1qlAwWaEjXkSpku3qm44o5XUKnp5MA4BPSdT6PR45LN4RcffWLLmZZKc8YKxzq0u9Y6lS5rP9GMHwLNohfpUHJl1gHPSefiS2hzMyCe30aaDLdkykrZUST7EUsPZBxlHFagKVE5bs5WP6HPOV5BPSjnAIO+Qi9WSss96ostO2D4TedDMsZqHGu7a61SKX5OEY1xqlm0i/5Ec7VMUVXAM7LZ6BLa7AyI5biVJsNNmbIOA7nbMEfpgYyBTIMKtDQqx22x6ynDNcxhDldQD8o5wMQ/pZdqpSEGiwx+FAwx1B7WmDLGahxru2utUuk9mVFVk2gXhX5r9lqrgFfDtAlLaPMzoFDSVpoMN2XKivxQ3WEfqweygFEJKdDSqAy3cHr3EsYChyuoB+UMYMM/paeopToKXQtZp79gu9CFbqzWsTa71iqVPvYvMe8QffHhhCcfB6qAx0Kl+xLa/Awo5LyZRuWmTlmNsYbjtT2QBYxaSIGWROncltEcBsbHhY3ADldQD8o6YEs/oaeppTYOy0uhtiCE/V2Mi3RjtY612bXKEjLIxGg8kyYTvUMUm1SZzHh0FXAuUBMuod2YAfnsN9Oo3NQpa2SsPZB5iGpAgZZEqdxoEO+vkPXhCupBWQXsMCb03IM931hR4uuBWKuhZqwaq3esra61RqU4X8NH447KdH/QMbnLe2PUqouel9m+XWv6medYHrRdERvfFYlOy7xY4KfrPD+KL/TS0eL8+n2ZH8gJA6d4hyVByNPcH/MilaNyU6es0lh7IBua1R6jVbkhMlxsa1hU0O1tFOi1dS7WBZa/1Vb37crwEBsD8KTCx0B3aMaqsXrH2upahUoz+OI6M8lurENd+GBdZKKJTvN8P99f9LuA0+t9Pl9fYVWChHO1JDKuOCd+ft3P64rfab5cUc5Y+lGPhhamen2+fs73y5LfZWTQwizp/Fo+5x/3gqI1icpNn7IiaaicDsh2qD1Gu82NKYGCATza5PPnzNd2kTFbOY0E7W0HyqzCqitDB1OOrTdW5lgbXStXaQ7RQ/EnaPnLndzW9Fkdvi6siNqfJ2Gb63ajjfQJ8sL9oKsu1qRsC3rZlDlaxW24v1b/irYmCkrEFLToUC52xj7j0GcZmU/zc0Fhn5fcQNW4ZaasNAnyQ4zjyPaoPUa7zS1SZwA/fGgTFlXhtxRQ5eLARyRqbo9TZrus1ZWhIamKw4A78awn1bMyx9roWplKs5hmCYPSLdxJnR5Zzaei/mf687jMtHaIHjQa74w1h5iKwO+0z4UW8r67/XpYxfarLlK0sNWnE7o9N2dApBZcLo1ZIcVBlkh3CrfMlJX04qv/MLJ9ao/QFritCnCfoYKmF/WRqAo/gsJYYrvbRPrDlJFHATBD5FCv3/bVSfb1NMmXhp3XFmWyNmtlGCwca5trDSqVcPkdazQ22rd/nkwLp6JvV2N4zaxpixg/RMeBUyEl6yJw86sVtJDXyw/SSxkrz2Grfh4Gx1I9ZV13M1B8aKGGhFIEzSe8zwlMoRfXTdA4wtutS9GGbJ/aZbFwtIZ/jptDtn6HClo3X9EnuapHrykWY6SgvZNlm8g2ymGNIQdYKWItB6rfurRWgPSiirLGKhxrm2sNKlU1ZiKDll0a01W6m63vRPTmawmN0Tjk+/MVNudMXlqfmhRSAr4WRF7LrjEhh0ifSp6uOblHE5bQvCFB/+GAjksRfdtp3c/qwicMH3xXYVIq3PQpK8CysWKiR7w6qQXZTrVLtCVuUhWhgta+GH2Sq2fUyvYQh3I6ShlZlABLegH+hAXQrSucVQkytcYaOdYm1xpUGsqNQuhQ4zbs51JR0vg2FX376Wh+KASfG2eU3peAm1EwLaCHZgE0ovOLM03R4rQ3s08/ZYsF2f2aZi2cRftgym1ryurGW4eR7VS7RFvi5kmagK+g9QgiDg34Wq2Zsh6mDBAlwJKehN96V2uskWNtcq1epXlwfLJhU8U/tcwJp6K06mKujaEQfG4uwxBfSvM2blv0CKUOPUVLhuTcQZgBBRBpyMyS1mFX+hAxKTdy/r4HCzLoJkLXchjZTrVLtCVuATyFfAWtNcGVL2pFSvm7w5SRUwmwpOeL3hXg1UUZZIbBiWOlM8rco4jCf9zLQ9ZveE1xhabppVK1DdcHBnc3mnj7VGpAEXXpeOW5OPut67AduDlf64fd9JuC7TXIFC0kvDuo3mW9zdowKcsNZYSRdtAEGnRA2wGZzblN7aIm4Ouem9wCeAp5Y12j2ah9o58OWXSgXAQs6IWid4UqjTVxrGblLbPeBh1sXynSVG1o96/360Xny/zqSyqHGE3UJtywHFWHO4CbIUYYBdPvB51fr0NLi7lB3s6AVFEXiTTP8IZ6F8u+U25AFToEn5Lohn4m0WM7Mptzm9oF2iI3D94EpLFyA93oMEIWHSgXAQt6oehdIdSXmGPpnlVxrGa0xZoZL73dQSVqw97o+4UXzcBYnxtOBKUqog7LhuXoOmwHHvlS3l4cCvGdoEWrCt5t46eRIRfMkh5439krPpXlUyTcaKStLFuRvw0bYh2QWQRtahdoi9w8SROQxgrD8U1lo8MIWXSgXAQs6IWid4WQV2Ks6QkmxbFuudYIiVRp9HC9TdSGlUhSPG1GqQIhMhV1z7Ysp0qHFcDNSlvwpcUOPUFLFhPkzQzI4c98r2k+GPPFa3JWIOFGHUI6ZSUTZoOWDsjW8hvVLtAWuUmdyApio+DiCMfk04FyEbCgJ9E33yEvVmEDLU2mxw1Vx7rlWiUMqVL5zN4l63J+g11NziMTUf9wy3KqFukqgNNPQsNQsjhlpUmpNDG0sCBPMyAPPxPwadZ1SCVVwo06BL855AWi2OPIbM6Naudoy9w8ehMQFcRrgoelCL87TrkMmNPjZe8J07CXy8F44WmjQxGzcL4+OTomvsPo4+OALCF+ut7HbdhvsOvJeWws6p9tDYVy219emAI1wGXT3BgB2pxjtFBhGKFiIBduBJRw49PwjYrwGKGEmzplpdoT/UZ0C/YMjC9VlKTeNKqdo/WlZLnJEkUF8ZrgYSki7g5TLgPm9HjZe/ZZwSo2Vix3SGM9sz1/Xh7tEchBtHjqb2QJPloEooym6MCRSDvQW47D6DgSDUmZ5UxhbrY+zwoF8TpjFU3Td+jn67rkfb5e7/LEQlywMBnnLNMxa4Dl0pj1eOMvY3JxEUDFzM7mNEE7smOIxZqR2Zwb1c6LLXMLeqCQaFkYFPpadrWyKjJbG7zsNT/WfzkwfSvDEYBP3ry0ERZVJB8hYQwOxtJYM47VzlqD1Tgc8bdQafzQ3kcdUH7HH6XO4+N6vfhtvUjUF+AtBzFJfnGf6qV4oAY4a5phZfg6X+mVkefXfH0/5V+CxGih/7CVtc6AhnAWiKOxYZsGdwiZjiAmF3OjDjlucXQ4yZ1nthkfRrbm06p2jrbMzWK1X6KC4Dp8W7S1sioyXxuHKZcBc3oC/I6zwbRdGhrLYF8cIYw161jJqOO+SeDRVKolQFz0+wf2np1YAG85pgWZ88X5hUh0mH7WHzKijbokw+yrcc0O/VrcfONycC/agvIcUbxp+pVhaiMzne6nbvDD5qS4jdFC/x6bmwHF1seLdmmwXO5muw9WgUiacIObER0y0tALviNbPYpsp9o52jI3rgmERQWhMbpBjKsVo8iN2viFyogYtN2iSfv1bvP3BLTpJ4w161hrXatQaQYd5s78yY9Y9QIuP8B5rI3s9vQD8EiUuh8zF0N7dHOyTzzpxoTNmwgvV4YlJvnM3kF9YZfUrUHSwTssLKzWEBUVo8XgzSNBczPdi7M+uATX/HzhfpZEe1aG1hQWqEyqqECzXh0Nqm7QUXSg2JyH8aVQoBHZTrVztGVuAmBqrO6xy8gocqM2fqEyHMRd35i7sMpGJ0zegBvrmQaduQvDAG802eIr2jy1PN9mkdEtTD8o25M/1f+2P59BJ+wsMRKlQR/Zz+2FowMkDD8iR6KIiWvJJEs+KoC7yZGRdR06oX2NttAIXnRLrtkRWWx7n6xpocnxnmCF52ZSxqmbfiL2wzE3lBCGGCaTH1RbOrA4hmyv2jnaMreoikQFISfbhPDLGaPUVZEbtXGMsjsYTKCg5KrKiAi03vL/+kGRxs1yY6Wh7vbFrUwrXahUS0BxUfPBu8y9U8FrFJxjhXbtOOAUZtpSFE2cjhVPlw/mjaY0ZRuo7tU4FcDVKSvcY7BBtOKwj5oSxW6PHUUsC84MkeG6OYDRvJDFwzBLwhCCPOvkJ++4oSvmhkbMTfP2A8xznC0JimS4b0K2V+0cbZkbwWSXqCCofO2BUPVckVu14URcnk2U91SGK2jv9+J8AP0kah26MWOFeZSueIwZAxEqjR+6+/g9c3BZF/MHhXgJU/iHE7TfYKS66PSkrpTOVIAOGfnH/9+WEyC/l3qW8NSFysDRQOS4xPUqwUQXngI5x0SBkvrkMx0CMd3Lya2E0563HGGEn08SxDONMqZLzIRxw189Xo3J+8ERee+R3vWkXIeQ7VU7R8t2mTPcItSygvBeUWocd9S3UeTZKZJeZm57p6g2DlEWJ7kzgBm9CPvOWwwtTe1hJpP+MRWGJsUrtR+BRKpUPAo3yRtc6YiOuV7hxVfSNpxwJHqanzijSFYDl3yZn/4f7l160+Q11xISrKEycABy5gkR5mZDo7D/SOLzjtAiHu9fml/rEpgJOnXil6qvhxsjW3nM1UOBH5ydfsW2igmC50YD6ei6PPQ/UUb+x5DtUztHW+bmlWgDUQWhyaC+zfvjhCIxRnBdalQbxyiXAXN6Mfid9w1/+binhEilehZY23SN1CWg7dTrx7c8RGPIbmYGLsX6nYjij+NdivPZj6ZdFL4rX5ReAfzG4PGu5OWAArLklaAFntPZZxOgG7xuSOzB30Rup5ReJTefYQgcRDbsUbtAW+QWsK6hpILwKy1X31yR2do4SLkIWNCL0e+9r/4z5T0FJCpVM+FvplMTIBLTr8jTmJQ1oiLLyr8gqQPuc8Zgy3UlweOunbprQZS2CW1irL60XKCSmyb+ZWSYZIdRgS1fidKQZeIqK2ijNr5M+Ri9DOsoms1Zoyd7butUWvo/LyoZ5uB9JkNSI8qSY/XHz2Z4dBKuA+7F2MqwnySta0bilEMT2niD2BeWC9Ry0+S/i0xT+xG0YFBZQRu18V3KB+lpdZTG9TXWyr85LfxTJqFEF+kPAExsK7ZClJOs/dvMSuAua23KurYT6R9b0Nb1Kg4Bvmu5MZEQ/CoyDdohtNXG6qesSm18lfJBeqFitkJ9jXWrJPas8B/UJmVYvTvxNd4a0VCS+n/b4fHekDplvdLSxhRefkiZN6A9sR6pCtcxbt9Eht3upOdRoqpYukSVntVPWZXa+Cblo/Qcze3vXzFWTOa0Ma5AandjhtNiX6ptn1aIhnyu6dQpPNwfQredTlnv2AtNdlfq0S7JJK+A7yC3LyLDgkNCRokq8JOP64w1TFm12vgi5aP0JNnc3e8Y6/Qs+5FpwW4Mzl9H9V4j6sje1ncJu9tu32zKegqT4veY7q5Uoz25HYdakEe5fQ/ZoEBTomqJrunqjHW7Nr5H+TC9OmX8jrFiZybeNNTgqi+PqBM12T1q35uoFb4Rx6aswyks/978ZkKQrUXL/oo0CG+FDnP7GrJBgaZEbZFLn9UZa6E2vkb5ML2UsBbzS8Y6vJNDvBo6Na5a9B7WqNSM9kbyKWsxjzq0G68b1UvowO1LyLCQ75cGHXYlyj2q/K401kJuX6J8nF4Bt338W8Y6LPHvturwUqpKUfvnSfX51qYMM6MaiRq0k5sC12RIabpw+woyDVoHtH2Mtarp/E5l1NQ8/pGBfmfjj9XUyPRJs5SnrbmCqkRv/jcBuWx2x/PDTOVMqtCWs+EpOnH7AjJMWKNFBmzDpVGcTClM7ZP/YqeUfvP5FygfpLcJVz60v7QpLs5KqS53i//BeHN2FaLKD3Cai+kkUIG2raRu3Lojw3p4YqtKVBNde+S5SSafuDvlo/TyUJMndCgX1y94VuxCJmiqIypExcna6oy/krACbVu53bh1RzYo0JSoFrprC9UOn7bk4tN2p3yQngdWDPwHt1SNID1g+90AAAAASUVORK5CYII="/>
  <p:tag name="POWERPOINTLATEX_PIXELSPEREMHEIGHT#5B5C44656C74612B20285C766172657073696C6F6E5F63287829202B205C6574615F6E28642C6B29204428642C782920296B5E325D20755F6E28642C6B29203D2030" val="59"/>
  <p:tag name="POWERPOINTLATEX_REFCOUNTER#5B5C44656C74612B20285C766172657073696C6F6E5F63287829202B205C6574615F6E28642C6B29204428642C782920296B5E325D20755F6E28642C6B29203D2030" val="3"/>
  <p:tag name="POWERPOINTLATEX_CACHECONTENT#5B5C44656C74612B20285C766172657073696C6F6E5F63287829202B207B5C636F6C6F727B7265647D5C6574615F6E28642C6B297D204428642C782920296B5E325D20755F6E28642C6B29203D2030" val="iVBORw0KGgoAAAANSUhEUgAAA6wAAAA4CAMAAADO+oW+AAAAY1BMVEX///8AAADQ0NDAwMDw8PBAQEAwMDBgYGCAgIDg4OCgoKCQkJBQUFAQEBAgICBwcHCwsLD/AAD/0ND/YGD/QED/wMD/gID/UFD/kJD/8PD/ICD/oKD/MDD/EBD/4OD/cHD/sLAJF28AAAAZG0lEQVR4Ae1d2ULzKhBO98Uu1tr6V636/k95PkiAGRi2JB69MBctIQyzkGEWSNI0f8efBH6ZBLaLyWS/eJj/MrL+yPmTwJ8EuASmy9W0aaaLyf6RX/g7+5PAnwR+lQTm+1lLz24y+dPWXzU0f8T8SYBLYPXQnc/hC/95wlw4f2d/EvhNEpisNx05MK1GcX8TgT9Iy3Smjx+Zwjp/pw/3BaAIfH7LcRmbkKexOiyQYyUqQexCVbTT2WRy6C6uJ5OdKrZ36GiUjtaR4aGGPQPT7x+JN3WMzkEBNatVQSO5SQHofLmVYf//2vN5ZJy397dxeiyQYyUiQexCVbzTKZzf7iqUdaGK7R06icNUXRmd5Sr2qkgNGi8mywWO/292sBSslrZYWygC3ex/ibae32v5y7b/uI+irUVyzBLDGwhiF6o4DD173Jl7Ecqqp3N1f8Km0Eb9y9/AchV7/SkH5CJhVB92JnwYhEIGXi17u96FoNPfoa3n95ssgeZ2uXxd/0UudtWRNk9jaGtcjvPZ7HHdM2AUxC5UKfYyWJaTiZtuR1LWYSxHCI6wlx7YPlcTyrrpZrY+3WZhjnszgWab+g2KQbe/Iff/eY8EmE8nfdx99uh5vM3b6Ys2tGXEfP6B/QXipBuVI1xRdRh31PZdWBDELlQ1OSy4/Uz0CsTjKOsgluMES+wVCquqWUJZVxgwcZSrEMiNH/sn+ipAd/vvol/mSqj9OsVM5+16Pd9PpxcByFYl2rzcP2wzUpiu10eYJMyz6+7Y7XF2DN2YuBzn6/UKQDq7Q7ouLgpiF6pyWJAMJpmUUZR1GMsJggX2iqWVarjZrtcPzqrFlRUz27eZ1vm+d8BaA7rZ6wxFShzffO12Twasz6eoLlvCIm0+7s+2iVdQ1pVq2vYwmSzdkLetM3JEkNjTDW4aQexClSIjgeWROsHjWNYRWI4QHGHPG5fa0xkSSuv1bnIw0UBcWdXk+l2mdUUnzToeqkDXJOqpQzNS6/MpuWwDyxpxkh3+WJvrKZZk2mLcmKbNYaV8JyMjRwy+r96OpFxJELtQhV7iWKZ7PnRjWNYRWI4RLLOXk1P6+nGy1K7FZjdZtI5RVFk3kxkm5DYfl+60/uqszcnXA2LRrQp0vv/ZTTCXU9T8KeYRkiZD1mSb2/0eyVyp+MXTNHjG3JfJyJGsoPQYJUHsQhU2AEcD4/nB2xk8grKOwHKUYJG9HpIjIKuJTcGaYlRZV4tGzdB1UevxSLDFi4v+mZ9K0ONkHSeDXCkknEAUFZ8jaaAO+F8mZFXN4m0+T1eZCEyyfnJIxTTGmdJAGTk+cEdaxhOvFcQuVDVRLPPlwZttRlDWEViOEtxI7MXlU3AFYYAN2ef7iVasmLLCsDZNtWktE+mMpvkK6CZNakE3hftLywgnhBQVL6fXZLuXgpA13ubjJJtWpZg0ZNUkwNqS3CocFHoWEjlwq58gdqGqiWGZL61RMaQNH6AxWI4RjDi98EYz/GT/D9SFxJKzSpXGlBWGtak3rWUiXbXzRJZeoUE16JIbFKFLXVVGeAw6Vn8+fcYu6fpYOEqBEm3e5ag1CFlVd6qSPMSSk2MsNqOUpcqC2IWqGBajq49uzhk+QGOwHCMYohDYSwkodw3jRdIOcL/V/pCIsmrDWm9ai0SKxyk8HydHub1eD/rgxWq2K14oIpyD5M9umfTRoJAV6P+dxFSzELKqmR/rN5bknByjsZntIVMQxB5WxbCsunxKs3YxzOABGoPlGMFKGCF7GRGlLyPJYL1gtMToIccUUVZtWOtNa5FIt0FElaabXK0HhXxL1lqLCCeEFBXfMumjeDjquk+1gbJLa61CyIr+MNxuHSsnx3hs5ihLlgSxh1URLG737tL5AoMHaAyWIwRrSYTsJQWUuYipRWmnPaC7kIWsrJ1hrTatRSLd9U8x9wA9UHfCMu8Xigj3gXLnL6f0Dv54OOp6TrZ5lVZpxZBVK6vbXpuTYzw2c5SlS4LYgyoZy2qiNwPjZ0k8sMEDNAbLMsGdIAL20gJKX0V6yY0WmmJ9F36RrKydYa02rRxDhB7mjUfaRKp7gGKRKtIZrS4inAKUlHPpo0Q4artPtnmRVobEkNVT1pwcE7GZpSxdEMQeVIlYlBNvD4dj8ACNwbJIsKExYM9c6POPjBLLAEIquI1FZbWGtda0logU+2uoN25YmW93apvc8pjwWmXQ2WrRvV1r/rBY+PBg26BI/Bc0ejo/n7sdDk/X5+eXf5FVTovlcpJ3RNzezs8v6Kk2ZH17eT5zt/d6OllstiCGrFxZZTliZ/12tdhhcODS+Ws/tntbqBa7PxIUy3a3WOmBR6U7yNIwG6DNUZPpSMm/XG0MlkWCLRE+e/ZCnwIsKbMx6By3sais1rDWmlYm0giRIlMbMqGuqLPOOpFA54vFdrY9qOcCpofjbLY+uKyEAo6NEuu4YJ/45fXt0qZfn57fr5fL9ZR78EVUpeZ2vb/+u7y9nxMrqI42F7JeXs9fl393tiFKnA7kkBVicIMjyRGqut4fHmbb5Sq+/ukI6yF2fyRcBDg7rB5nD+blSw4JKTnicU/uH2Y0t4uOSeaUAJHiCCwTsUgE++wR5PXFcmUlhrXStFKRxijcCbP2erJfbZW9nT+2Bl8GFkC7x5OwzLXZqIX0OeCZbcZ0mB1JZXdkjK72FfsCoRwfzdtrqzDQI27nXNu29CLll57eu0D2+ZoMR7vObJt/70D29cr3/cM2B48JREJWFQRZHgU5YqpbdrmEBbaj5mTWR+z+SFgsD0uM2OMhXBwmEnXEN49qERaqYZcUMORswwcBs8XhLDduWVgk2GfPou5TgMMdWNapaFmJYa00rUSkURIXnAzVbkWfPJ3uopIPQe1j+ovJaqFyh5hBPS97UrKJKUv4m8oVQVk/38zjqR+nTP7oWYgon+4G6OOeDEeVWHCYNvplEzec8e2Lp3ATUyRkVXKxwx/KEbq6N3m/zT4Zmymy+ondGwmDRWd/sUnH0adQeIcboPlBTcZQVutBwZdg87MHqk8Hs4xeMgQTijgF3auTutfTBH8S7XS0VGftbS24wcyw1plWJ1JOLj0LB2Ub7Feh7Uk5BD2aEcNrZvW9CP/B2w4cApEeTTFL+LvacA9lfX21oaqvOaYv8y9ch67apVEYzeKNwe2LYYDeU04BhYonrM0xpOh0olFG5UdYvTUtoKs2QoTJy4Ss/cTO0ZoIsF2pgfI57TNEkX83QO3iK+YkM/TwJVgyhkC5Iset6+tYdpF8jGABRYsHrKUOSdZoz4YoqqzMsNaZVidSJya/5KRsruip0pyk/gPQjR0lKKk2yNv9wS3O6b6kOTVAkiP8Q+8bfIO2uKBR0BTWr69ZTXN7J9skENImn2VVfXUh6792Cej2fDrbqUKjEoy3HLKqZVbnKwZyhKkkKo47w20dYix1Jz3FzkeiC1kf2jdxzeEaRXMVQOsGqJ2LMSeZcYbe5t/mNZRlkJAjmLPn5DZHAjR1uL0qDqZUWT3DWmVanUgdXq+ECdVMieaKjaVMReQ/BD3acDTuCsHmRvoj1TnCtRfcnKnni4CR+6SkO1XEdX+j/SfVTxuOenD0tG3TIqf1pvwcGOdUyGr8rVCO2IdO9NMGkwaN/99T7HwkWizbvJ5p7HaA2i2I2DRgR7UkZB3MMojIEczZ82VWd16qrJ5hrTKtVqRx0miw0bXyH7WMAYegKjOhj4QrBJsb69DV59p86mdHX2lOCWY2uecBTqunrIhyT18WpwlHbYVQ0G0SL0fEg+keVCRkhTI6vyqUo1JxY6hcbOZ17U57ip2PhI4A3W4l17tYsgN0bB0oYk3j87TraTDL6CpHMGfP4e5TosOl4CNucGBY1R5lIhqO+sG8PKT9h9Vkh7sBLFgotma9gwO0UYG3bSUWBFDTLuEKyTKsJ7xpoGzkKRqY2djT35qqUFkB4aLU0lXWj+fEwwChskZCVtzQzgsO5Qgoa6jKVllbwdeJnY0EbN1+s5BcQDOm7N8qa1tLvPbEPO16GIHlLMGMPYe6V6lQWQPDqjNvkXwbZJA+QkpDsSEbfDgeDmp/mc1xhHCokUC7hglXSJRhD8KbhttSZmYFegNlVclcZ4vdCqoA21Whzf10TSwQhcoqh6yKXRveh3JUqVjnjrr1zzhl3ZU6sbORAJa9e/t+FhNXVqqgiQnD9RrcOvUsZwlm7DnUvUoYr4IEk2BYvVQiQ15voAKxYSHgeMCLZqCs+/REK4AaYhKukCzDesIbFbI6W8rNrKGD/AfKqtJTDr4wZH15uZ9eP2P6Giir8meF5JCyt25BLJCj8p3d5WzI6pisEzsbCWDZ4V1uB3/HmeuclbiyQnHsrZKYMFwPI7CcJZix51D3KqGvQFnDHUyCYU2ZVo8SLlLvYnsaiA2ZSCV4tRglArjKENRcozOtqTP/RTIsILxpmC3lZtYgI/+BskLXyTaK4pC1+UIO2Yt+DZpAWZXa2aSbaaWfjyNOSyBHpcsm+i8IWWm/zl7b2rYgiJ1VtYuWj/Bn/Xyj11F7ygeIeMHqDQmOdhEWlSOwnCWYsRcjpLAefZEBa1QCEJkXb51VNKwp08qRc5Hya91ZkJezC+xic1oZgNqLKVeoKElXQHhlyBpmg6FzLuQtDVk1i1ErHGSDldqFq6xebSBH3PtO6VRsZgWbLlSKnY6ExVJox9kA0bmZluPUDmc5TzBlL05J2RWVUKItobywtJ6yLpjxtc0xMfkbg+w1WuAY6BVX9qdSu8DumsRKPqhtl3KFYstfFlgVSgjntpSZWdaXOfHtIQyrW1gtDFlbADzF7jJTpnv1H6yziiGrGj1mvrxTtQjrfOdxQlbcWMGtRKssFroIQ1nzymyA6CRByx4MPR3Mcp5gyh5F3WedFVz5yoqkAlfWmbdVz+KEZofCt1dtgWOw1azgdTT3Nhyxto16y7Hzjj1Q15S4QnMXfLXXo0AOvExZ5ZD1cv3SHV2u1ze+Y8Ffh4WyOm/WGMtgby+hyrRpGrOZ4uZiXt3ORyGGrHNIx+migvNFwpTZmLrQmyaktcVKsVO0Botea9C+QDBwDB27s+AU2lE283RL7mzdLkDM1ust22NBcauOq1nOE+yjMPTDJicPyY9RA0k9JPjg4Jgra8SwdlGr0xpDh//PROpf7M69CSi1Ko63HO/W66Vd1vNALQLqCgX9+XOqhaKFEsKZLTVm9vp8PWG38OX1+fp551/K8M0elPXL4uxC1nZnlK3lBRfWoqQnAn97BFV/BasmZF/J1OYkbz+nL0dAuUW2NjZr3C4lThQ5qxU7HYkOC3pDSatVMHAEkzebwnTYe7GbMFpy14u14nV2WKyPe/aBlsEs5wmm7DHae+wNVsulbkia7sURTFmjhrWNWgO/hpGkTkruee/5B/KeHb87vOVYpQ5mS2MXPNBm/tA+yIh71DRpFnYY2+4wr/m3r48H5wWE8/RvZ2aVsj2r3f1q6/AXiUlx6j91A/No9yqakNXXPkqaaYNtiibaffmiDVRYzC2zF5yqxuoF356uYi8On81xZ1ipmdgsoTs9xU5HwmABfSZe3pGbk3GpT9gAQVmN2TQThiZXaexictzqzw88kjhcbT8axDJZfI4RTNkL6a+twS1t8914JKldWmPKGjWspaaViTRCH2JneuWBZb1Al3Vwdu1NttlbB9wDVdOPjsVwP5qY7NGfURCw2RuR4uVlThO/1p0ZW9qedmb2E8qCLE/7JA7yv1Yb0cp/nhWbDe1lpHF1OGq0Dwaa+9CAd2EtOtY7G28uQaWp8BDqnaH8nmw2kFGw6daXI9xKKyMogp74jO7AWBnFaDnXjmsfsdORsBGgytPqIZu7FJfBQ//ZAIFGc810pMlV2yCR5mnnJopObwEyIPq/kmWzMRiwMYI5PoasxwliFyIQTMLKKabKOlNOZ+yAG2CVJorcCTHaRDFr7wy02rjwQ8FM7a7+Y/f4DGYso4keqHL61Fr+5oDldQWMeZr5PqrGvzFVXXgUEC6GrK9YAX09de6vpzveqcomm5j13K3G3Lq8EfSS7JfoyHMhKyD1bgrfDvvTgYp0rIuhe3nAsIWOhSdHtbRjRLzqJsB5p/RQBrJfQvfZV+x0JFwECNx6P0bCkiusbIDQU3cL4ckZTXpLrrp3DpPuFuBM8jP9tscKls3GYEVJjGDKnmo38IAxtWYLKLWZpcqKCStzUC2TiGEilRqoOu/2wbvM7dSNlxUYCiHdzg+Yukibg+JGUtuK58tHRCoam7AMVPZqnALCxZAV5tHpIGwv273gO6ln83zc+YzdTEpxr532wtB6sLjoQlYkmJRlvakH0Onhv4MJ9wtVzc0DArqFtAjJmqFHfJ+h7Xe1wtYedReb6ETfE7yLvmKnI+EiQLhHyrLObWKiJcT/ZQOEm7edgTD0lFxMVLjUKSHmFEq3ATEdV7HMFp8jBFP2DJIh/ysz66hHolpngSgr1CN3+D6mTwwTqX/RnPvvmYONX+oPFOIlTO4LJ7hLnJLKoPO9mkrVngqwo5T80X5vywComTa0LO6qKeUJF0NWBe5U9MxjVgStbnehaokn5FTF5R27fZGWwoM55pX68JDp7ibVmL2i6aJevn975wGqsum2Bp96XGvFss6RspET9UYl4fCHAPJT5m2mtqfoiW9qcvRqNd5N8bqrvmInI+FCVuVWAtd8mRklPkB4r6i6ObYYb03uzJCrUmydiq6oH6lMozbgVhhVLJOQNUowYc8iGVSAa6lHD5FM+GEquCbZI9QfRg8XKbvkToI3uKptLPo4uBdfYYYkPrsB9kCniz32KCo1hUleLvb2C/emvX5imM6v7gIv5QmHspJ1E2JmnYrevRfwh+8NxvuXnl+fdeSqi+YTcnhS9fXF+MgdZR93gvDrFYBWM7sWyC9ZU6vcVe9Y7uSPKAPakyNq8P6lxaFNzumiGWg8Z3rYGYexw9tP7FBQOxLIQxgPSk2xQJ3RVe4GAwbGZrHX71hj5MJHMLdN932YjuaBLOcJpuwZnAP/Kz752AdT/p5Hr0inmVvB4FDLqetHO5ao7vJfpkH3H4Diw/GmyWxmvWlThf/CF6UXEP5hFYM/f/Nq7OcXebJcUyC9kf/pYru52HSTbm1cYkv8h1FlXfN0ETJQ9rUTFqisEMgRYNOZlb8Tqu7OuMSu7z5iZyOxYXfAVBw6hw6lYIDwlJYZb0ruwRhQ3EAMx0CWswQz9hjpA06KP6bcB0cgUrET+mY6sQEqEX5587luWQLKuiz8BEkZ4bZnkhl2Frc1sVSlct+6sf2pQqCs7Kp0EvnWjdTUr6uSY6isfnfBuSB2oSoAi1cUDhAcss5ktybW6DM6/maWh7EXZ5xeITErre5ZLhNp7nteCjliD2szCTEloKQ58g02mqHVQbmMcAtGMsM2ZG1zRmyXQ+4rcrY/VWi9Y1aVPol9RS4N1V6tkqO/dJ1HIIhdqMr341oUDpANWds8Gd3Z8b0sD2TPMZoqjaushZ85zXwpU9GLKdIuks/JUmwBKGW39LOZhYSbrqWQtdVabh8z32c13el/k2xilamT6PdZU0DmWo0cy+Y707P6F8QuVFGIXLlQWW3I2mot8wm+leWB7OXYb6+Pq6xlOJEAzKWVafZuSnO8JaCOim/4ILXqnGaGbch6Vbngm3v5oWqY+fK5amKOp9r4M/7lc9Nl6r9CjlMyV6a6dNcEsQtVrn1BqVBZbci6Vomm+YG4wUV3XUdJNctD2SuQAJr8iLIifpB8XEZxtxrTTFcH1rYA1PWzNhGMqxqjJIasb1gLDVZXzm7TUgbxmeSaM03by1eSLC4C4I3K5bhyiVveRfRMELtQFQWXLpQpqwtZt7AH/nrQN7I8lD2J5bDuZ5R1vs/P1vMVVmOw/9q7VUpADZub9l3C5nS0fxKyPrnPj3+ewtWV273QYD55OwmztH7ck+9WzMIXy3Fq1kKyXZoGgtiFKtO67L9MWacuRXGcBOtB38fyYPbKhPAzyoqVmdzCmiJffHlEGajmflf63sQyWdlWJGRtnlz69yNcXcHmfn911PbCCu9f7DR/8nK3a0D5xlKLUjmSj6RK3Qh1gtiFKgEwUVWmrM3U+b0bu7Rju/02lgezZ0lMFn5IWZtjsIk3SSa9WAy6dTkqCj+4TEPWbGef/Lm5SPvE60ZliLfTl3yhvLZMjsUvC7WIBbELVbZ5WaFQWTOdfRPLw9nL0N1d/illbVb+c1tl9KpWhaDdx5PK+y1t6ZZWSyDO5uM4icY3vi8x0bK79JT7hF2+izI5zvkmvYJuBbELVQUdsSbjKGvRrVPN8gjsMV6jJ/hqgXrOxm5eiTYc/cIqH7bGcBaBbuwzAbFuetfTzUz5Ts6FYWu+J9viYwxdVdpqexytIIhdqKpBp+7P0R5p+QaWB7JXIYruSRuWcK0AH9J0xZ/mqumqAFR4AKcGw5htz+2blMbr8vZemzqO4C6QYwQyVi2IXaiKQYv13ZZn8Vp95egsD2WvggW1KRfHD1hW5I8q6PSaFoCynaEe+P98yjcBj4Cc7Roe0l+BHCu7F8QuVNV02t6h0ubTml5s29FZHsieJSxb+A/Kr966xOEI+wAAAABJRU5ErkJggg=="/>
  <p:tag name="POWERPOINTLATEX_PIXELSPEREMHEIGHT#5B5C44656C74612B20285C766172657073696C6F6E5F63287829202B207B5C636F6C6F727B7265647D5C6574615F6E28642C6B297D204428642C782920296B5E325D20755F6E28642C6B29203D2030" val="59"/>
  <p:tag name="POWERPOINTLATEX_REFCOUNTER#5B5C44656C74612B20285C766172657073696C6F6E5F63287829202B207B5C636F6C6F727B7265647D5C6574615F6E28642C6B297D204428642C782920296B5E325D20755F6E28642C6B29203D2030" val="2"/>
  <p:tag name="POWERPOINTLATEX_CACHECONTENT#5B5C44656C74612B20285C766172657073696C6F6E5F63287829202B207B5C636F6C6F727B7265647D5C6574615F6E28642C6B297D204428642C782920296B5E325D20755F6E28642C6B3B7829203D2030" val="iVBORw0KGgoAAAANSUhEUgAAA90AAAA4CAMAAADXcWsYAAAAY1BMVEX///8AAADQ0NDAwMDw8PBAQEAwMDBgYGCAgIDg4OCgoKCQkJBQUFAQEBAgICBwcHCwsLD/AAD/0ND/YGD/QED/wMD/gID/UFD/kJD/8PD/ICD/oKD/MDD/EBD/4OD/cHD/sLAJF28AAAAZ7ElEQVR4Ae1da1v7Lg/uzgd3cM7N39Sp3/9TPje0QALh1Na/PtflXqwUSAgJIQnQtmn+fn8c+GUc2C4mk/3iYf7LyPoj548DfxwYyIHpcjVtmulisn8ciOkP/I8Dfxz4VRyY72ctPbvJ5E+9f5Vo/oj548BADqweOgRzuOd/zvlAbv6B/3HgN3Fgst505MB4G03/TQT+P9Eynenfj0ySnQvWh10FoAjefsvvMjYhT2MhLOBjZVMC24WsKNLZZHLoCteTyU4l2xE6GqWjIYr2IVtQw5AsslQFLE+q3090ebVKEZYsKwCdL7dJFP9h4fk8cmO397dxMBbwsbIhge1CVhzpFP54VwrtXqhkO0IncZiqkvG7XNW8qlzFkGrsFGAxWS7w+89mE9f2aunSlaki0M3+l6j3+b2ye/nqH/dR1LuIj3lqWA2B7UIWA2E3jzszFqHdev5X4xNGiNXqffMdXa4mpooh1dgJwCJhth92JgQiAGMlV8ve0UAh6PR3qPf5/Rbh2e1y+br+ixR22ZE6T2Ood5yP89nscd0z6BXYLmSp7mVaWU4mbn4eSbuHdTlDcFqStDTCEFpllHRCuzfd3DlKOz6S495M0X5J9r4YdPsbtlQ+75Eg+emkf/dUf+N13k5fIiDiVv+HgyHiLB3lI7xj9TMesthOIlNgu5DV5FrB8DMROBobR7sHdTlHcIIlQZHEkKDS8IyEdq8gYXFYDG+1eey/HFoButt/F/3FLPg6xYzz7Xo930+nlxSqRJ2X+4cEOV2vjzB6mJjX3W+3x90xdJTifJyv1ysA6SUtqY1cnsB2ISvXCpbMyWrQKNo9rMs5gnNsYeUCQ1h5z5vNdr1+cHYzrt2YO7/NeM/3vYPuGtDNXi/L9OTUGGC3ezLofj5Fld+2HqnzcX+2VbyEst9UNbeHyWTpRN7WzvARgW5Pz7xpBLYLWYqMRCuP1C8fx3aP0OUEwZ4QMrcRhmSgMsUzrKKt17vJwUQ0ce1W0/d3Ge8VnZYzJHvFVaBrErl5eP6b2/MpuRsG2x3x2x15sTrXU2xlbQu5MdWcww76bkyGjxC+Px84knIpge1CFrDEW5nuuejGsN0jdDlOcI4nfrnMEL9W1f1xstTezmY3WbS+WlS7N5MZpvx21bKqjYLKs3aro6BmUKUOdL7/2eNOl1PUwKqeIaxOht3JOrf7PbJcp0IqTzXhrHNvKcNHsjEViCCfIbBdyMJh8mhwPz94p8xH0O4RuhwnOM8Ur4bIEK9O3e1qYheqTTKq3atFo2xAXeR9PBYRtOi/3FUJepysiygqJLwIF6n0HFn76qr8y4Tdqlq8zufpSpoiSczK/oqYCrOMu6ZrZvj4wH17grwoKbBdyGqircyXB296GkG7R+hylOAirvBKEkN4jbo7hDJ2nWK+n2hNjGk3THfTVBvvMhnM6GJoXRdqQTeFZ5XLCK+jtWkup9ckyEtB2B2v83GSjbfSZBp2axJgz8kKdJPj48BToALbhawm1sp8aa2Q4d9wAY3R5RjBhsqaq8SQGni/7oE6xDgroBaUY9oN093UG+8yGazaicUnr+S+GnTJTVasjTLCY9Cx/PPpM1ak82MhNQVK1HmXI+8g7FboVCZ55CrHx6HxpcB2ISvWilHuRzdJDRfQGF2OEUwFVpwWGFIMG1aEgMlaC0IIdRIoot3adNcb7yIZ4OEfz+0KaY3k1IM+ePFmBHER4RHYaPYts2Y2KOxGq/9O4oK8EHZjHRva7cKmHB8Hx5cC28OsWCurbk2oWbuwarCAxuhyjODoCEgWhAxJVs8UYmXFOuaoCnFjYS2i3dp01xvvIhlsg6gwQ7grrgeFQEr2vIsId3SUpd4ya2bxkNrhT9XB7CDteQthN/BB3G57MMfHwfGlwPYwK9KKOwm+dN7GYAGN0eUIwU5aVamQIVXgvDImL6XO9gdlB/Nk7e5Md7XxLpLBrv9CfA/QA3VYbOf9RBHhPlDu/uWUfnwkHlI7zMk6r9JuuRh2a+12R7VzfBweXwpsD7LkVlYTfbAcf0vi4w0W0Bhdlgl2wqpMBQyphKfVsabmxIsCbMzDVZO1uzPd1cabt0BbJ2kWIJD8gmQPUOz9FSEuqFRbJbdmlgipbVPJOi/ShpsYdnvanePj8PhSYHuQJbai4gr7s2wYfhJ1jC6LBDsaa1MBQ2oRkPpYRqOrpg3YiHEvarc13bXGu0S7cZKKBgiGwvl2p05QLo8JR1oGna0W3Sv25g+LhQ+PbpsmEteCSk/n53N3NOXp+vz88i+y22xbuZzkoyy3t/PzCzDVht1vL89n7olfTyfbmk2IYTfXbpmPeKxju1rsIBz4jP6WmkVvE9Vs9yVBW9nuFisteGS6H9miZwLaHDWZjpT8GxbH6LJIsCJis5ZGNAqqeWS7VJuArWZWDMzGuBe125ruWuPNZBAh0BeyrrYhU/aKxg8MiQQ6Xyy2s+1BPZQyPRxns/XBLcUo4JhYGeIC03B5fbu0i9RPz+/Xy+V6yj2mJepec7veX/9d3t7PiZ1sR5sLuy+v56/Lvzs7+ibOH3LYDTY44Uh8hG6v94eH2Xa5iu9DO8J6sN2XhItiZ4fV4+zBvFDNNUJSjniMyf3DjK6AAzFZLiZAJDlClwlbOMGKt3zQtQ334BGhuC5Zrt3EdFcabyqDGHU7wS6sJ/vVVs1/88fWpZCBBdDuWTpsHm426gTEHPDM+mPCzYpeWTa5RZf7iiOj0KaP5u211TAoHrekrm6bepEW1Z7eu2D8+ZoMqTtkts6/dzT29cofOoH1D55RiYTdKi6zfRT4iLlx2a2HLHBSOcezPmz3JWFbeVhCYo+HcJOecNQR3zyqzXBolN14gcjZSR0CZpPDu9y47XmPYHREGNNNHx5ZemsTCBoC2z0VbTcx3ZXGm8ggSt6Ck6HqreiT2NNdVFQhqH3NxWKyWqgVVszRnuMvz6seeVnC39QCGbT78808rv1xyiyaPQtR8dPdAH3ckyF1R5+po1/vcsMdP9l6Co+rRcJuxRcr/pCPUO69Wezc7LPxZT+2e5Iwreg1cpyucvR5wlG3TkDzg5q9od3WXMJbYRO6AI5xbntvi6u6DKgYwcrvZEGvbqEfj1riuvehde+cCi5Cb6l4FY5WDwTPnJnuOuPtZNBSKf2HUtwGJ5MkOOSFoEcjYrz+WosPHop3tDwEErBnCX9XT3tAu19fbbjtq5qPViiHctstapjl4kPm7bub0LynzUITaqhZq+ZIAl+M9kp8VMpto1zYokzY3Y/tXBImim03wGLeremBE1C7CY5JzIge3kqoWwbOXHnbOreuy241IiB4c5Devd6PRy1lEFbqJ0gH1dn0FdVuZrrrjLeTgeFqeHViMWV6MjY3qWsAurFixejVJn+7P7hNUo1LmrWDRnKEf+gjpW9QLxf4CqrF8Pqq2DS3d3K+BWF58tluhasLu/+1O2u359PZzi26KcE9kMNuTIzEfQ34iFd9kTkBI8MdEmNd6m56sp1Logu7H9q3683hfEXXW9CsE1A7eWMSM3KGouff0De0yyAhQfAsJL0njzSH51gnTv3csaROIIo/Zdrtme4q4+1kYJv1E5iyzaRrimw8aDIi1xD0aEPquHcGqx7BR7JzhGvHvDlTZxxBL3eTCTqVRLn/lMcnVWgbUntw9Lat0zZO8036OTD/qbDbOHQhH5sjVWgbEJtm/GtPtnNJtK1s84qpW7cCak+n4vCGlWpJ2D24yyCijuCePPJZXXpfqt2e6a4y3lYGcaJowNTV8h89jgGHoGo5Rv8S3hmsegyhy8/V+dTPUr/ShTQY8uRhFfjRnnYjUj992TZNSG0zhISuk3ilKt7s4EFFwm5or5vbQz6qOcGYQhdfeqjdbU+2c0noKNadS3PYxZQV0LF10Yi9jk/sDtPgLgNVHcE9eeRIrktR+SrIiGcemO6mUfvQkSn2wbzfp73CLrOfGzGW1pDPzXoHx2aj1g5sLTEhgJp6Ce+MjykDUE9400A7yTNfMOSx1yfoRkLtBoSLtEt3uz+eE0+ihNodCbuhAW5dOeQjoKwpLNvtbvlYx3YmCVjT/WYh+JhGQvxqtbvNJoFEYmJ3KEbociXBtu06HlmwykShdgemW69PRlYlwbT0L6Qx5DPWzA/Hw0EdPbQLOyEcciTQrmLCO2NjyuDtQXjTcGvNDLnBS66Bdqslb2ft3U42gfGSqHM/XRP7bqF2y2G36q5dogj5qBas3fTt9qE9csLbOrYzSaCVvfvuSIjay+HaTTU6oT0ORzB06rtcSbBtu45HFqwyAQEXrKoJplsfWiXSp+3Wm8CAz9ijPh7wLiho9z49lQughpaEd8bGlKnf1BPeqLDbWWtuyC1elwi0W63JOfjCsPvl5X56/YwpeKDdysUWVsQwwpzpDrUbCkKKs2G362Md25kk0MoOL3Q8+GcLHXKW4toNTbNDJaE9DkMwdOq7XEmwbbuORxasMgHeBtodnlUTTHfKeHs0cBl4he1twGes1ypJqS0+EcBlhqCmjM7lJs9c2Zgymf61gPCmYdaaG3IfH+4D7cbkQM6/FIfdzRdW2r0I3jQXaLcatHal0dTSj38Styjgo1J+s4JREHZTvM4jsLltQmA7y2o3jx/hYvuLrB6i9pYLiDjm6hUjjnYRFpkjdLmSYEPJ4KFpEKWv4C2RcKOWSbHc5O13i6Y7Zbx5m1wGvKy7C1Yv7a6/WJ1mBqC2MOWd8ZVaC8ITBYRXht3hmjmU1IXtpWG3JjNq54M1c6Wn4W63lxvwEcritFTFl5w50btKtlNJ2FYKPQUmIKoxNB0lVK0l8Emkusu1BBtaKnlkwGqvahWNwkDbYcs97V4w826rY+rzj4DZMprgLdASl/b5bHf9XZVYyge19VLeGd9ltSA8UUI4t9bMkHNk3Z1vcWG63QZ3YdjdAuA1EG45jrYV7HfDkIWqqaTHxrZ3qzZLnTs/TtgtHQ6jkrCt0L0t2jUvzQRENYamPRh6O7jLtQSbxvsMzR773WCDr91YSeHaPfNOcRoSUc3z620JS/AWWJG98RDNvaNltp5OqLevO4fdA3VViXc298+xRoEcOD0sQXN5Wg67L9cvXe1yvb7xoyb+fji02znYxhwH58RJm6ZO05hTMDcXt+t6fhMwZERPO1RzcMcpr8r0WQIop/3GmIYOfofPXSrZTps1regdGe1tBIJz7WiSyS3cTitloz0tubN1u00zW6+37IQJbVthqu5yLcGG3EoeaTD4CclfOIHr4Is6bYgjwCKu3RHT3UXeTs0M6f61RLvpDA741HEGvH19t14v7dahB2pbp95ZgI+OXAvhJ0oIZ9baGPLr8/WEk+eX1+fr551/VMg3rNDuL9tuF3a3Z+BsLk+40BwpPXP451rofKFg1Qzua6U6huYd9fX5CCi3d9nGl407a8WJIne1bKeS6FoBNqS0HgaCIy150y9sjR2Lnfa05K4Xa9XX2WGxPu7Zt6wGd7mW4I76Wh61YPXnzNW2tZNh072qhWl31HS3kbfstVMhlCiJ97QOeXcWxaTSePu6Wi+ZLY3l8UCb+UP7YC8GtanSLKzcW3SYB/3x3haw/wLC+SJ5Z8iVdj6rR0vUMfQvElfj1n9GDAbYHmM1YbevrpQoUwcnWE3E/vJFK6jQntt+L8BWldWXCjzlxqkrPvtjZFiumfgyoWw92U4lYVoBfSbm35HByXqpb5iAoN3GMBvt0eQqFV9Mjlv94ZVHspagDpoN6jI5BFBGcE8ehR0vzYEO2G0EPHHXbnEy7Y6a7lLjzWQQoQvxPy15YEt9oMv6XLt2VG72dq3fA1XzlfYoMYCNZ/noT0EIOu3Ipe3yNKeJl3V3xlq3t50h/4R2YWmrfW4Mq+RWfVHLf74b51BtMRa7dUht1BUuAHfrAe9CcyDWh15vblVOU+E1qA8N80HcbMCj4AC3z0d4upZH0Bw9Uxplgzk0mtT2XPvSfdhOJWGjWLWarUU2d+t6ph16ZQICjabMINLkqtOfWLprJzPanD67ZUD0tbLL5pA5YAWCwSOGHDfjDU0fc+Qe8RfhIKZ55adT7Z4pPzj2g2ditSzSgOc/RWpxriNgsOqsAKb2kZJj97AXpnnDOw9U+aHqEMbmgHMRbWtz5o6pPH8kt/X8fzdc/BJ7L4bdr9iJfj11HrmnbN6tWnM3cfe52+S6dYtlUGRy0KVr0oXdgNTHYHxL788fMGTOidFYHiC20HXx+KiCNsPiVTcs590sAe3xjzr0ZTuVhIti0bY+SJPwFVRPmICAqZuN8JyXJr0lV40dPK/Vxp+8k/xOvyO2osvmkLmiJCRY8cggUzXw68ujFrrXP8y11STQqA051W5MiZmfneEj7TMZROpAUGy84ZsM1jjg9SCGQoij8zSmbrWAg4Kr6oj6fPmIaEu3Juyulb28qoBwMeyGAXZKC+vOjp34fvPZPP55PuPcmtL0a6fuMOUeLApd2I1VNWW7b+oNDvTnv1cNo57ydvOAoHQhbQazasCIL9O0eFcrHOJSI9UETHpMcBR92U4l4aJYWDllu+d2caUlxP9nAsLgbYcQRE/JhdOBok7RoGCUbgNiEFd1mR0CCAhWPPJcpr48MtT1ua7MvKae+Gv9F6Ld0Kfcz3d7fSKYDPxCc++/nRJexFJ/jxYvVnNfjwLLnFbLoPO9mqzVYRh0R80Kj/bjhwZAzeVsLnEFLJUnXAy7FQ6n02cedyPwdgdPVU08AKoyLu84OY61ODxGZj4mAqednmNTldlr1y7qsyO3dx5kK6/B5uDLvmutidb9UlZ4ot6SJvx8EYB/yoDO1LkiPVNOzU6GOhXhbIJG1ZftRBIu7FaeLtqaLzNS4gLC64vV4NhC3prcmSFXGc1Op1fUU1XGV7sIlhlVXSZht0Cw5hEfrH15ZMnrk4C3q8WNaCz8SiC8peyP9yEggcsgKG4zgjdLqwNL+ndwb7/DHEzCCIPJA50u9ji+qvQaRn+52O9C8jCO6AxuEPnXPOHQbrIdRQy50+m79+mR8H3meKfa8+uzjr510nwAFE9uv74Yt72j7eNOGvx6BaBV5a4GFtWsMVfeofdb7h5iXff4CHx4p9ri0K5I6qThJJ67Puw8t7Mf26kksJZifDQ1J6PpjHJzzxwwsE6LvX7RIiMXXogZNt2ntIykh3U5SbDi0cGbRvvxyBDb81rxhd8+LeSVBFix6GjGjmlDbWuvH+lY7Bb9TIXuGoDO3fHVmfAIvXrk3lu18zB2twWEf1hN4k+LvRoL/UVezaDRSt8iebpYNBe7xqZrGy/dEvhhdF/nPF2EZTf7ohcLVJYI+Aiw6czy3zFVozNeusPdh+1MEhs2Aqai6FxzSAUCwjOFJqCj5B6MicYAYm0M7HKOYH+rBsPckeVIpX1iDKEFA9JKkR5cv4lnPgCpAQ1kYArYlb7PkhWQG4SQnsXQhSWgBItau3RGghXwmzLCLQxZP3c2vTXiVAdz3xGz+FQi0G5WKt1EviMmVfXzqvgYarePLrgX2C5kBWDxjEIBweXr5N0acTMBAPH3djnU7nhfupJhDMmiVxV+QrtzX2NUdCF+8nwdlYsgzThe+jb7V/qhxcLBY9oj6+c27G4XytjxlNw3QA06fW0ddpaVvol9AzQN1ZZW8bF+5ApsF7JKCDV1CgVkw+52cZAeyfneLtstOkNw9jqQIVn8qsK42l34GezMl5QVXZiE7emGOXGuC0AVuPmVfiS5kHCDVgq7WzXnFjjz/W6DTl/NChvLTN1Ev9+dAjJlNXy0S1YGOHsV2C5kZdGQCoXabcPuVs2Z1/GdXabTCKE6lRzIkBRqWzaudlu06cQsv3NO1jindCW8BNQ1Pt/Xj0wHHU3R9XMbdl/VivnNvTJVQV/Sr16jDTzVxtC3e/V8QNqr4OOUTK4EQyIpsF3ISiAIiwq124bda+XkzQ/EM4ffl9vysc1Wd/mBnBOzWJKJoQxJIjeFP6LdiIEkt9vQpK/dJlczXfHlyAJQh2dtojCXNUZKDLvfoMnBptXZHU/LNHwmK/KZqm3xlSypFwHwSuV8XBWtXFDsAtuFLAqRTZdptwu7t1Blf5vtG7usz75mO0ErDGUIxRVN/4x2z/d5ezBfYZMLh/+9sVUCanq7ad9xbm5Hu5Kw+0ntRLe/z1O4aXW7F5rkJ++QaZbWj3vyjaxZ+GI+TutWOtCwwHYhK0shq1Cm3VP3MvvjJNhm+74uz4q9AtOpwQwxiJLXn9FunHLPbXAqqsXXtZSB6k7vSt+2mmRRWEjC7ubJKDf2ycJNKzxZ4u9Sh+hUzvuXnB/NfbnbrbVonWRBKR/JR7ST+FyhwHYhy9UvSZVpdzN1rvjG7phZ/N/V5Tl3L217icRghiRwu6If0u7mGBwIdzRlUsWgW7cwl0FZV0zD7izkJ38sNFI/8VZjGeLt9CUXlOeW8bH4ncS2YYHtQpatXpYo1O4Msm/q8qo66h7OkExP2+Kf0u5m5T+WWESurlQI2n2lrRxvaU23xV0CcTYfHktUvvEjq4maXdFT7gOkeRTYAS4QwZyf3yxAK7BdyCpAxKqMo93f0+V5tXKPwBDGndgNPvCingqzx5Ri9cbPX+VD71ijRaAb+0BKDE3vfHpsLY/kXBh65zHZGh9jKLdSb4txtITAdiGrpjk1PunzZTWwQd3v6HLQSC5jIENy6F25fvJAPjniKn1PamXfuFCNvwBUeFysupmRAM7t29FGwgY0t/faBfZI2wV8jEDGsgW2C1kxaDG/Oz4vltVnjt/lahqGMqS8QXXAG78fsN1YNCsn069ZAOpO2/rA//k9P1A+QvPsBPoQfAV8rEQvsF3IqkHajlDpXHINFlt3/C5b1KWJgQwpbab5H+YN5eCTa1VZAAAAAElFTkSuQmCC"/>
  <p:tag name="POWERPOINTLATEX_PIXELSPEREMHEIGHT#5B5C44656C74612B20285C766172657073696C6F6E5F63287829202B207B5C636F6C6F727B7265647D5C6574615F6E28642C6B297D204428642C782920296B5E325D20755F6E28642C6B3B7829203D2030" val="59"/>
  <p:tag name="POWERPOINTLATEX_REFCOUNTER#5B5C44656C74612B20285C766172657073696C6F6E5F63287829202B207B5C636F6C6F727B7265647D5C6574615F6E28642C6B297D204428642C782920296B5E325D20755F6E28642C6B3B7829203D2030" val="3"/>
  <p:tag name="POWERPOINTLATEX_CACHECONTENT#5B5C44656C74612B20285C766172657073696C6F6E5F63287829202B207B5C636F6C6F727B626C61636B7D5C6574615F6E28642C6B297D204428642C782920296B5E325D20755F6E28642C6B3B7829203D2030" val="iVBORw0KGgoAAAANSUhEUgAAA90AAAA4CAMAAADXcWsYAAAAM1BMVEX///8AAADQ0NDAwMDw8PBAQEAwMDBgYGCAgIDg4OCgoKCQkJBQUFAQEBAgICBwcHCwsLC3bNZGAAAWoElEQVR4Ae1d65qzrA61VWvPnfu/2r2CHBIIJ7XfvPt5pj9GBQIrCSEE0BmGv9+fBP4xCdzn0+k1P6Z/DNYfnD8J/ElgpwTOl+U8DOf59PrZWdMf+Z8E/iTwT0lgeo0rnufp9Gfe/5Rq/sD8SWCnBJaHrWDC9Pxvcr5Tmn/kfxL4lyRwut4sHDhvZ+n/EsD/Jyzn0fx+ZZC0U7At4mogRfD2r/wa0PZBPYy3w5ENCjQlKcvueDq9beb1dHrS7dpDD0N6WEVZHqoZPQKpVlYqgOVJ+v0Gy8tSAlbMayCdLvdiFf9hZgPaPjSH8XY4skGBpiTl2T1jPm5zYd0z3a499JSn6co5nuWu5qlwl0C6a+cE8+ky4/efjSah7eUS7jvvmkhvr3/EvJvQ9kngIN6+gGxQoClJeXZ/nq4vwrrN+E/9E04oT9KT8w2We9o3ZbsE0l07I5gLbvvxdCEQIzjqdrlsjgYaSc//hnnn0U7j+HOthJaZMofwtg9ZriMo0JQkos7w5iq+nE5hfD7IuvexXAHsgNevGYHUCTtLFKz7ZsfOzhrbin9ebohuK89KNZPe/4UtlSxazEHp5+ahjMFwmy+T4w1xa/zDwRB1lN6FLGBM7hRoStKQ522tEd3PReBIOMa6d7FcA5wIopCgCaRQfGtWwboXdBO1W2xti9H9bF8O7SB9vr6Fn7FSvs2jna7X5WUXjnJ1FMpkeDtfrx84PQzMV/t7opHTJ50o7UOWQ0zpCjQlqcCbqRxL5mw16BDr3sdyDXBJJEmeIpCkzIaE2/16fQS/mbdujJ1fc97Ta3PQ3UN6e5llmQ1SOoqkghbhZGVmPgyZMgXeyH+b1WbLxf19Ol2CytfUA5DlhKRAU5KIOsMbZf3wefkxvvsAlguACXT7LyOQ9gq0kiNW0a7X5+ntIpq8dZNj+ZbzXviwrOHMp3WRXlnklq/yizkVtBBxbHUJmFyZPG936E0MGhP8YDyNOQBZAtUlKNCUJJTO8YaTqC+puiN89wEs5wE73luvukBaqdVyn9PFzHZuz9O8ztWy1n07jRjy11VLta4dieO61bGlhj7S6fW7x50qaBHJFcNuElC2TJ43CqmiQQOTdTlbOgBZXn0KNCWpwNswvaNT5gdY9wEsZ5WRl0UuRxVIrnBT+nLyC9XuNmvdyzyQD+iLvD+fJhzz9uWuTtLP6dqEqBF4U12sUAXtQ86gGWG4zZfJ8oZROR40KMxy0zVT9wHIAsbkToGmJA1Z3qbLOxqeDrDuA1jOAk4kUE/QBFKnypdAKOPXKabXyVhizrrhuoeh23m36WDki6F5uFpOL+mt8axyG3ANUSmthrblrGW+TI43smQedhuE8OdsBXo4AlmBcwWakjTkeJsu3gu5RvYr6AiWc4Adyp6rJpAe+rjsm0+IcVaAFpRz1g3XPfQ77zYdLOvAEsNree4mvUiXlWujDXiOOpdeQ9sSxRXKZHhLwm6CR4nslasjkOW4pnQFmpKU480Z908YpPYr6AiWc4BLosjmKQLJlq1nQMFsrQUhBJ0Eyli3cd39zrtJB3j5J5p21bHbEv2kjyjezDTVBDxDm02uoW2J4kplMrwpYfcwkEMPYdMRyLJsU4YCLU3K8bbYNaHhGsKq3Qo6guUc4KIospmpQLJFGzKwsuIn5igOdWNhLWPdxnX3O+8mHdyTqLAB/FqknxQKadnzbgLeDNMWrKFtieJKZTK8KWE3AEHdYXvwCGRFaSjQ0qQMb+Ek+CXMNnYr6AiWM4CLkshnpgLJl63mYPAic/Y/GDuEp1u3dd3dzrtJB8/tC/EbSN98wuKZj2+agMdEteca2pYorlhG5U0Nu411h6PaRyArc69AS5J03paTOViOPxc2x9utoCNY1gGXBVHITQRSKFvLwppaUC8KY2MeUzXduq3r7nbesoUMIhEgZMpkkjeQYu8vUxlPbgLOCVrua2hborhiGZU3NeyOrPsIZGUJKNCSJJU3iiv8L7SxW0FHsKwCDhh77xKB9FbAymMZja+aDhAj+r1q3d519zrvFh3gJBUPEBzC6f6kE5SXT2EirZOOy2w/sTc95jmmB9uuicK1odB5mRcL/Hyd52f1q346Wrw8cV/mJ2rCzCzeuEoQ8jL357xI4ai8qWG3tO4jkA3dYo/RqrwhMfzYFr1Q0O1jBOilNVZ1gU0Ctdcdo4zbVevRgNctI89S7w18tfBiEDb6vWrd3nX3Om+hgwzAWMmm2I0N2QuPH0QlGuk0z/fx/qaXUs7vzzhe32EphohzahUVN7ykML7v47rKeZ4vV7Rzqr2CpqGFbV9f78d4vyz53V4GLUR643v5GR/uo2NrEZU3PexG0aCcA5BtEHuMtswbEwLdBvDok6/HyFfAUTFbLo4I7eMBLDOFSWWQbGWnWxvdICMdfENqu3Uz193pvLkOcpCeiseCqSx3Gv+mn3VKoRMrpPZdOmwe3m50AmICvXBwcAZV1cvOo7dNlUONt+H+XgdqdE7RUEKmoMUIdLGrDjPOA9eR+TKPCxr7ecuNbI23TNhNcZmfxOxHtkXsMdoyb5E4A/jhhzbDoQq/8QKVi5M6Eal53M8y3o5xCouUgXSlT+MwrUG1t2tq3KRpCBoS331WfTdz3Z3Om+kgBWBTZgmDUhfuBs/PrKpSUv+Zi/m0zLTCijE6moLp46oF4y5V4HfaPkSX+tzdQQuYUfnjMilaGPfLEd1eLVGcK2PWkXECKZKdwlsm7Ca5ePXvRrZN7BHaCm9ONes1KGh606AKVXh3idlKeZxF+d0so44cYJp3iqDXQN4mI0M62O+h2W9OJReFW65eqmO1A2VmLlx3n/MOOlhRan9ZL7PZ3mC04jwtJf04FePz16bzYoYSHS1PiXiV9r4K3LxjhS71fvu4oVaxkg/j9rEkRvzmsHvdJELzoUsb4EoT1NW8VwucQi5uXKGZijd0V6IP2Taxy2bhyg3/Od4csvUaFLRugmMQc6rHMJvalqQ+gOWwTpIAvr21b69vk5HBDdEUf0q/QXmh06x1C9fd57yDDmLphuegFpdmBmP3ULompDevVvRe4/Lvr3fYJDV1aaN20kgN+NoQ+cWwfhLJU6nT9T+XNWHd0Fse5B+OYrkS0dWGpo91kjBhguLHFlNS4U0Pu2m7O0xfEzniU189yDaKXaKt8SZFERS0Dt4YxJyeoZXyJIpq2ssyqigAHqVaqMGNMiJShJduU1C/hmNJpjj9abXuyHV3Oe+gA99sfINxKe70Ph6My0bPKenHh9T52Rm8elSP8lgDbibmtM0Q+hHQiNEyrjVFO3y4QfsoLiZkz2uZtXGW7G9T3kpht5vQ7Ua2UewSbY03z6S58QpaT6fi8IbXKrSSjeVcJbtZRkV9gDfKyAHuvbZad+S6u5y310EeHA+YbKn41eMccUpKS03mV5idwavnKgzptTIf03/EEFJzGSlasjzncEIUF0CkdybSW2eCaSZSUt5oeuGHvECDcSWMRbuRbRS7RFvjLYCnO6+gVRNc+EIrkso/7WYZNfUB3igjj7jzhuuXSDMz88R10ysB3GeJZh/u+z7rFX5Z/EJf9lSpnIfrExObG60d+FLqjULqynFtuzR7lX3KZfYDN2e1fSSApcCKy0jRgsI7nObd7tuszMMcFylvaCNM/l2xdf7lHdwByGzNfWIXaOFNX0XeAni689a9JrNAojCwhyoOYLkTsG+7T0aerPOm0boT123WJzOrkhBa+ZdiTOUMQ3l/3m86euiXnFI6pGiktmDB1ESfcvVuAG4mMWFiTq/HupmDq1VcE7S05B3obRQnSOIHlHmF/80R5+I55Q2owgjiKYjdMDAdgMzW3Cd2gbbKmwdvbqR1c4suWE+o4gCWOwH7tvtk5Mk6b6BgESfqvltx3aYTsX7J2+13gYmcsYjweeNbULDuV8FNoVWF1GEpmJroU6780A888ta8g/la+U2CFt2QBYiNYfcTHz18x+fvfDMJbzT5V9bqyKN7153KsR+ZRdAndoEW/Jd580yaG2ndsDTfVQrWE6r4L5QRWhN3fTISpB0PkG1i3WS4cjqsuO6S847alzqIMtfHRM5YryVN0RafShASU1KXVzI10accQXxtAG6mt8FbV11GgpZMLNCbKC6GET2vZX4wDY0XIm3BhDey0zTsJptn06IDkK3td4pdoK3yJmUhFcQm5tU5lKnnAJY7ATv4nTJyZL1XyJZpeKAF3PQkquq6S85bopA6kHn2KVm99Lv+anGemJD6zJKpyZVaTyJvGoDTK9JhdlsNuymwljaJLhnoKYqTENInXybr5xPeaATxe26+xih1PzJbc6fYOdo6bx69uREK4prg95KEP+1nuRewa71TRo6s90ozcU4Da4cvj3z3LNy7L46hj+/0+vT4RrYQ567Pcaf3u/56cZ4ak/q80uxM7rJ6EnnTAlzqqTDhslXHaCHCMGnG3DI8SCz+yZfh+z8+l24S3oAqHTRIe2KgiR5pszSA8a2KltSHTrFztL6VLG+yRaEgrgl+L0nE026WewG71jtlZMg27HdDDLF1Y41HWvcYzdMdRBSL5vU+R9zIFkSWf4gqmqKjZb6cuaGvr4cJe0QaijJTm0J8ueZniQJ5siTLs/y90JN3GeN13RgYr9e7PNMQNyxszLnjdBrt2wvnmmnXwnjkmLm4CaBidmprmiCdYLyUGJN1I7M1d4qdN+v4NzsyKm+2DXsRPQvTTq9lp5VVkFlt8Lapym6WewE7+J0yMmSYJxR/6QBuvr3DJ22IIyAiad0Z120j72BmDnp8FTqIM+0zH8GRlD+qgVbn0/N6vfitw4jUN+BNTasvHrU9Fb9pAc70FNbPr/OVPjQ7vufr5yX/e1KMFgoLO4RrFMdONHE09t6WwRPuzMgRCyvmjUbweLygY2jubLyteDeytZ5esXO0dd4sVnsRCoKv8X3RamU9GpbXxm6WewFb3L0yWsn6z5mTAwi9a7CfahHWnXXdNArEo5+U/vokdKAVQFr0tg77dlZMgK+v0yrUeHGeJyIdpsf6Yi86tSsyzF7va3UYB+P+HreD5wbgXE9+/Zw61UyvltC4+cPiajzGaCF/j81FcbG5cmiuDDYVXMT+ZApE0YQ3OLI47Kb/VBAZ915kG8XO0dZ545LAvVAQOqObJjmtGEEWtPF9ZUjAG2UkK+l5gg34bQTzn1xo81VYd9Z1tzpvoYMMNsT/POchlvqAy8+5nmuvvL38Wn9ESuOViSfRgV1c+RMvHCDo9DbF25X3EpPMs08QX9itdiu1dN4Qi0Wr+URNxWgxn/RI0D/NeOTMFU7H9VffuI/0aAvLsDWFVTlTKmrQrOpHs7YbZBQdTjcHmXwrdNOJbKPYOdo6bwJgat0u21VkBFnQxleVAe05PO66UUaOvP+K+Iv1Dgzz5G+4dY80D879MDPxVpZtu8FIqKv6To6KbiGEomrP/pWSj33ZC8O8k11ESvNQMrjbG2c+iBheTk6OkRKr1RRL/jQAdwGeoXUug9DiDaE14ongRY8UGjlGFqv8ydoi+igfOlZ4IdIDpRlYYk8f84ZyYRJjKnlAbenUZR+yrWLnaOu8RSoSCkJNtgvh1TYj1FWQBW3sY9kdMidQqTJIe06zFvZWGUVc9zzyf7wGjMaRc+um2Xf5x81Sa1noQCtAaVF/w/9k8G4LHy5xrhvqsDONc1gtkKSQKh1Rny4/iH1Na8ruWtvHqxqAq2E3HDAkaVULlYb97JRRbKLZecqy4NwaEbmwxEhe0CIzRHqYpJDvnvwCBB7oF/OGXs9t+fYA5jmulghFMTx3Idsqdo62zhvBZD+hIIh8HbKgei7IkjYciauzi+WyMkh70ZRpq4wcui3XxXkZeuNvnU0y64Y91X7xtDcGIXQQZ7rn+OuUcIoX8/9o8WG18N+jILJg1Trp9KLBmg7DgB0aFX78Pz90BORZU98Vct1dHTh6lJz5uGEo2PTCS6DmmFGgJBc80ukdMx6d3X4BnT2Qc5jwOjFBHGkeM11iThhv+M++VzNG+OkXzQ9O9P025bcL2Vaxc7TMHDK8RailgvD5Yuocd+jbCHJ0gqT/ymCHs0gbu1gWbwUkgI32ZGfdKqOI675HzHaNuhGNpf8lELOl6k/ykDQudZBkrwnJl6XpMJb5vcPX76QxuZoi0vP8wvFVMjM4/cv8eqbwMK/XnJer0F3rwAHI2TOImCMPvcj+8yZXJ3paNKIP+Kba/F7X/cytw4s3t9/PaHKH9YbQ4A/O4b9j4+a80eww+l2ejxzr+5BtEztHW+fNC9HeRApCl4G+zUckhSAxC3FjcKSNfSwXAZP27Oe4POxtMvLk2246/sPvlgYiHehVYAXY9WpXgLa1rz+8LyKKYGtYrlxCOoXjq6PyCr36TzFcZfzaAPzG4PGx5+2AArLkK0GLFs+jryZAN0jcLN3Duonazil72/+ZxU5kwxaxC7RV3rwU7E2iILxT6AI6LsisNnayXAMcb9XA4QRYASpnSwiEZ+y4J0N6hH7DZuY7KnWkiQ5chrjy71mKDPaAEDLyZSazhZTVov5DK5FvH9qAe0rM/9zYE3z66jZcl6OyXWgT6/at5W52/COqLyPDQkGYd1j4SlKOMSW9UUEFbXyX5dS6FSZk0j6ByLoyT79h3bX/xkhQYT9ayNhCyjlt/UeLjZ3HVc3Wz32gty6UhQ/uoGwX2u7+0cqbA82v30WGlUYfCLtWlSSX1XJtVFBBG99lWezytjCkyaiJrqfQsdbd+G+wK/9JmfBjEPYnNya2Jd5Aytlv/SfJjcBd1VrYvXYs6YF70Cb24BrLXVt5U+m/igwb6MnES0lSgWUSG63bh92KNr7JshjUMyxEyTsFEtWmPx5r3XobSepY3zlnC85nvhLeQhram17dNhOI83dq2H2l9ZwpfDKVyDvQntkQlm+Z5ezj7ZvIcOogEbuSxHip3zZatw+7FW18k+UHOydWZ4ZK7BVIUyu/Yt0ISLVptwBsN7mG8yKXIxtIQz3XNPwLmdvv4BjSsPuOISvZtGpHuySBagXfTt6+iAy7VAkzSlKFP5ndZt0h7Na08UWWzUlkibjytFcglerX7N+x7ulV91TTgk0uHP6POkoLqeP8tn7j3D0edmVh9zlEmJ9TumnVjPbsNnJaQe7l7XvIBgWaktTK6FquzbrL2vgey2PtIEjC7G6BJDVqCb9j3XjhIt681cCpn2tpIzXVPVu/tqo1XkhjYfdwDovkN79HE2hb0bJ/VR2IS3e7efsaskGBpiSVmEvz2qy7oo1vsTzJ6WWKPk3ZLZC0SiXll6x7+CQHwhVwelIz6T0szOk1bUzlYXe1ija0ha8a6y0cwNuXkGG7w6+HOuxKkstqvDZad6W2L7G8dEfd+wVS4XTN/i3rHpb4tcQmuKZQI6n9L23t9baWDNFdC0UL2smF8S0VUplDePsKMg3aAWiPse6mXtetjKnbuA8QSFNPwT+vobfC/AGqJqJDCi310DvXThPpzb+Qkqtmczo/tlavpAltvRpe4iDevoAMQXe0UILdzTSJM1O7p/7J3y+rlS/mf4PlYoNa5k6BaFXqaebNA/3kiE5wXOriv7jQXWcDqfK6WHczBxE0oO1r6TDeDkeGXYPEuJWkLnbt8fkumnzh41nOt5XJ2SuQTLVKMh3wxu8XfDd2gxU8jUkNpOG0bWOd3yvWgLav8cN4OxzZoEBTknrYXXtocjympwpe9niWee1N9zsF0tQGFfofpoWURkiAPaoAAAAASUVORK5CYII="/>
  <p:tag name="POWERPOINTLATEX_PIXELSPEREMHEIGHT#5B5C44656C74612B20285C766172657073696C6F6E5F63287829202B207B5C636F6C6F727B626C61636B7D5C6574615F6E28642C6B297D204428642C782920296B5E325D20755F6E28642C6B3B7829203D2030" val="59"/>
  <p:tag name="POWERPOINTLATEX_REFCOUNTER#5B5C44656C74612B20285C766172657073696C6F6E5F63287829202B207B5C636F6C6F727B626C61636B7D5C6574615F6E28642C6B297D204428642C782920296B5E325D20755F6E28642C6B3B7829203D2030" val="3"/>
  <p:tag name="POWERPOINTLATEX_CACHECONTENT#5C6D617468726D7B52657D286B29" val="iVBORw0KGgoAAAANSUhEUgAAAHQAAAAzCAMAAABxGdzBAAAAM1BMVEX///8AAABAQEBQUFCQkJDg4OCAgIAQEBBgYGAwMDDAwMCgoKDw8PDQ0NAgICBwcHCwsLDVJgOrAAAEY0lEQVRYCcVY27KsKgwEb3hhdP7/a08HDCQI6uxaVceHGYSQTtIhgMb8zbM+qvk8SvwqMM9PM/yyPYn8OD4vzxNG97eo8+IlqF/X7zTIntD+ZFRbPl0/jJcJtx2Hk3x9okJ3nbLZ79k5TVPvSG5GC8+8oN0950XW+bXKKw8dUNhngdTqnXBnA05mxU80RwUsTas0vMtTebiz2pCzf3QdSxizknP51Xh4q0Imxi7N2V7DAqtlxNOcyeZkKkGN34H6ztdVmRvVg9YKpRjzLmu9gBoKuPQ92XppdCk78tBQpxQCh51Y7ArqAVoJG0/I/6vd8wu3+jqlGB5zAK+ghnL4YCU3/3NNqkUp9CyJ1Qoo8u9NfBGRa8Y0KQXokJbJv4NutYxpU2oMDDrXagX0ZXh7W6n0bUrh6s4r+AoaEkmUjxar1Yy5odSYnlm7gtKSKfJoPMj75ZCmYOK1MkhKt76b5QRjJmujBxdQKg5654Cww0YwokQKY5IGGYlM6brP33Vwyq5kZwk6wqdZFSTfsREokZnGvpZHidJhgZPfXdd+xCHuDxqUvNl5Ezpd6NSiTr52TJD0lCkNpwmPN13a7FmUCHSPOxttba4vIImIVL4MljDTVCokbKY0nmBIdZ5K4zxHgmJzXQYVWipe1uYuJBkHuFRISk9KhygDXjRRsDl6rsLr4ZbTrs5sHSklE856C6e0FzQcKd3YLupSD5gK7woUAQIPed+DBN6l8uQ35sn+qDtQenM6BDs1UIqQ3LDIJmkEcjuughooUTp2KdWiIfK3BYpaxREkcbLhPEGFbMNoGxTCzk6caRLtbDdBQaJwFSQrUCDHtKp5Ckp7JOOuKpfEboISTGaL3lRVYR010ECp+YKCrIDlw/8taE6/Jmgle3mVnkms4OJLI3tDVRZ1pEykrOnqzrlKcQZrHc6q65RUkm/5NEv7XD1Wav0GW1LhpQNPOFR4mfiQ4TnkiiqQBHruQKRKFwd0cHKy1SQUn0gptdEK6VaWCXbgDtRjJogSZRAK9/NgdNllEqUU3li3ikIOidouA6W0h58JO1FgDzYPbTwrHzsRkdjDv4lSujWE4HmWPUXQnxa5Dm84rUSD5vCHrYdDihzZeQElDQyaKUWFDvlfRjfZSY5pg4jUcO/yEQxbdzpJjOJOzbFi0EwpEok89bSRyyeckVBe4lVxOaaJPQi5E5Jv5ip6WLdRYozTLtKxOA1mSulWhnuLX2K8Mmw4DRJ76RELY9utm6cll4gRt86u2506aBXn3tGJneG7791eYsKswvVsD7U+2zTpfXVc1+I8D/JVz6jePmus0UJvPuGLzl+b1bvMjZJ8l7kRehqq3trak8StrS30PFK7n7ZniftpW+h5pHYTb86SN/Gm0JuB2jeH1jz5zaEl86q/9nWlMVF9XWnIvOwuviPdzFLfkW7k3gzpL2btGfmLWVvm/UjxbbAxUXwbbEj81v1/fAXF/lD7FKgM//vvvdhTFELtRVTl/wB5cxhZY+FtrAAAAABJRU5ErkJggg=="/>
  <p:tag name="POWERPOINTLATEX_PIXELSPEREMHEIGHT#5C6D617468726D7B52657D286B29" val="59"/>
  <p:tag name="POWERPOINTLATEX_REFCOUNTER#5C6D617468726D7B52657D286B29" val="3"/>
  <p:tag name="POWERPOINTLATEX_CACHECONTENT#5C6D617468726D7B496D7D286B29" val="iVBORw0KGgoAAAANSUhEUgAAAHQAAAAzCAMAAABxGdzBAAAAM1BMVEX///8AAACAgIBQUFAgICBwcHDAwMCgoKBAQEDw8PCQkJDg4OAwMDDQ0NCwsLBgYGAQEBBZkKrHAAADwUlEQVRYCcVY7bbsEAxFtaXtlPd/2ptoiSj9mjnr+jFTRLbYkUCI35ThUs3nUuKpgHNXI+wyXok87HfL9YDZ/xbVLTYHtcOwqilvCd8fQpV5UQfJOw29z/n6bAr9ceQo171RKdUFMd0rde0OR1Vilcwqq5TzUnYVyc7P1DoCqqbqsy/rj4QaySeya5y9Id0DgGZV6rjz5eRxfcDSfMWTGiXJmb4BHSrTBVorlAK09T653DegJnlHskdMdUpBoJfJV78AHWrOAJ7JfIumM8tk6hegTvakMn61KIX+JbH6HtTWPKZJKYBOMvr6e9Cx5jFtSoWACe179T1oJyuRvk0pmKoj3e9Bqx5zQqkQXdxiDNQOo1K9wV1sp86YPu7noTemU1kgEwIGHiNDTunYGcdGCCUlaIbCQLECBfbTtPTDMGmpMbrMphuH1UnmrUlDULP/EKWDdusweTavNE8GCompD6DOhehhtYQ4/dHbUNCY7ZGu5keJ0mkBI1fNYz+sw7aHGSjOFwxSa3QRSAdOmBhLdXI/kDORoN3I8BcpDacJCzUe1sMiguABFJatj/sJvVyqSCw4AkUyUSpE0EjpdoJB1SnyhTnFMTVQnWBAdRbrYD4081Ihat0pnbaFskZuLAVA/ImrUwOVKR0gKPGYg4JR3ApUulE6RnKwiRWz+0ENNK2uQNB4zhDo8slSGHcEDZSenA4hwYdJ1ECT5gBKXn8FipTOhlaGWYmVvwAFSr3kIYTj/gUoUNp1XuqeByIC/gvQbZeuS43ugPwtaMV74y7dnZgMTF9n3nvHkcCvS+9NgRfSe/1wdrZPb4JmYsGWFHjhYLIdQy1FmSARt9zbLZOiS1o7EQOvwK8QX8owEVfnNeghyyRKBSzvdmnoKLDg3ECikWXyCHASHCgjR1MTpZhEwtLb4r4C7VukeW1p0hBBidIZEyKUcnXBnk34cIGCfEoThOHpsBpSLXWB+/JTNVEKjoSWWkzkeQlnpMNVcd7vjku4OY6qh7QtvVOwOXgXqipOg0QpJmk4zNuFT2o/DYJGKrjrcK33AlWIH7GUXQhanHtnn63JqrXRJSZMqzAd1Twr5Ql/jqeaoOYzUFLe9dIJ/xkQk67eZZgEr9Bdhrc/qlVvbW0N2a2tLXTdU7uftkdl99O20HVP7SbeHJXfxJtCdzpqbw6tcfmbQ0vmVnvtdaUxkL2uNGRuNhfvSCej2DvSidydLv5i1h5BL2Ztmfs9xdtgY2D2NtiQeNb8P15BIffUngLZxH//3gu5gCHUKllU/geyQBanGMhlwgAAAABJRU5ErkJggg=="/>
  <p:tag name="POWERPOINTLATEX_PIXELSPEREMHEIGHT#5C6D617468726D7B496D7D286B29" val="59"/>
  <p:tag name="POWERPOINTLATEX_REFCOUNTER#5C6D617468726D7B496D7D286B29" val="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Benutzerdefiniert 4">
      <a:dk1>
        <a:sysClr val="windowText" lastClr="000000"/>
      </a:dk1>
      <a:lt1>
        <a:sysClr val="window" lastClr="FFFFFF"/>
      </a:lt1>
      <a:dk2>
        <a:srgbClr val="18184B"/>
      </a:dk2>
      <a:lt2>
        <a:srgbClr val="DBF5F9"/>
      </a:lt2>
      <a:accent1>
        <a:srgbClr val="18184B"/>
      </a:accent1>
      <a:accent2>
        <a:srgbClr val="0F6FC6"/>
      </a:accent2>
      <a:accent3>
        <a:srgbClr val="009D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enutzerdefinier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2800" b="1" dirty="0" smtClean="0">
            <a:solidFill>
              <a:schemeClr val="tx2"/>
            </a:solidFill>
            <a:latin typeface="+mn-lt"/>
            <a:sym typeface="Wingdings" pitchFamily="2" charset="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3_hyperion">
  <a:themeElements>
    <a:clrScheme name="Benutzerdefiniert 4">
      <a:dk1>
        <a:sysClr val="windowText" lastClr="000000"/>
      </a:dk1>
      <a:lt1>
        <a:sysClr val="window" lastClr="FFFFFF"/>
      </a:lt1>
      <a:dk2>
        <a:srgbClr val="18184B"/>
      </a:dk2>
      <a:lt2>
        <a:srgbClr val="DBF5F9"/>
      </a:lt2>
      <a:accent1>
        <a:srgbClr val="18184B"/>
      </a:accent1>
      <a:accent2>
        <a:srgbClr val="0F6FC6"/>
      </a:accent2>
      <a:accent3>
        <a:srgbClr val="009D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enutzerdefinier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buNone/>
          <a:defRPr sz="2800" b="1" dirty="0" smtClean="0">
            <a:solidFill>
              <a:schemeClr val="tx2"/>
            </a:solidFill>
            <a:latin typeface="+mn-lt"/>
            <a:sym typeface="Wingdings" pitchFamily="2" charset="2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Hyperion">
  <a:themeElements>
    <a:clrScheme name="Benutzerdefiniert 4">
      <a:dk1>
        <a:sysClr val="windowText" lastClr="000000"/>
      </a:dk1>
      <a:lt1>
        <a:sysClr val="window" lastClr="FFFFFF"/>
      </a:lt1>
      <a:dk2>
        <a:srgbClr val="18184B"/>
      </a:dk2>
      <a:lt2>
        <a:srgbClr val="DBF5F9"/>
      </a:lt2>
      <a:accent1>
        <a:srgbClr val="18184B"/>
      </a:accent1>
      <a:accent2>
        <a:srgbClr val="0F6FC6"/>
      </a:accent2>
      <a:accent3>
        <a:srgbClr val="009D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enutzerdefinier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2800" b="1" dirty="0" smtClean="0">
            <a:solidFill>
              <a:schemeClr val="tx2"/>
            </a:solidFill>
            <a:latin typeface="+mn-lt"/>
            <a:sym typeface="Wingdings" pitchFamily="2" charset="2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20611</TotalTime>
  <Words>1331</Words>
  <Application>Microsoft Macintosh PowerPoint</Application>
  <PresentationFormat>On-screen Show (4:3)</PresentationFormat>
  <Paragraphs>322</Paragraphs>
  <Slides>46</Slides>
  <Notes>18</Notes>
  <HiddenSlides>24</HiddenSlides>
  <MMClips>1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Hyperion</vt:lpstr>
      <vt:lpstr>3_hyperion</vt:lpstr>
      <vt:lpstr>2_Hyperion</vt:lpstr>
      <vt:lpstr>Equation</vt:lpstr>
      <vt:lpstr>PowerPoint Presentation</vt:lpstr>
      <vt:lpstr>Exceptional points (EP)</vt:lpstr>
      <vt:lpstr>Topology in the vicinity of EP</vt:lpstr>
      <vt:lpstr>Eigenvalues around EP</vt:lpstr>
      <vt:lpstr>Photonic molecule laser</vt:lpstr>
      <vt:lpstr>Photonic molecule laser</vt:lpstr>
      <vt:lpstr>Spectral measurements</vt:lpstr>
      <vt:lpstr>Eigenvalues of non-Hermitian matrices</vt:lpstr>
      <vt:lpstr>Lasers at exceptional points</vt:lpstr>
      <vt:lpstr>Extraction of resonance parameters</vt:lpstr>
      <vt:lpstr>Raman lasing</vt:lpstr>
      <vt:lpstr>PT lasers</vt:lpstr>
      <vt:lpstr>Chirality at the EP</vt:lpstr>
      <vt:lpstr>Chiral modes at the EP</vt:lpstr>
      <vt:lpstr>Optical angular momentum beams</vt:lpstr>
      <vt:lpstr>OAM Ring Quantum Cascade Laser</vt:lpstr>
      <vt:lpstr>Laser linewidth and the Petermann factor</vt:lpstr>
      <vt:lpstr>Laser linewidth and the Petermann factor</vt:lpstr>
      <vt:lpstr>Phonon laser </vt:lpstr>
      <vt:lpstr>Non-monotonic threshold behavior</vt:lpstr>
      <vt:lpstr>EP in the phonon laser</vt:lpstr>
      <vt:lpstr>Linewidth broadening</vt:lpstr>
      <vt:lpstr>Random Laser with directional emission</vt:lpstr>
      <vt:lpstr>Unidirectional invisibility</vt:lpstr>
      <vt:lpstr>Non-Hermitian potentials</vt:lpstr>
      <vt:lpstr>Light scattering in 1D</vt:lpstr>
      <vt:lpstr>Crossover to constant intensity</vt:lpstr>
      <vt:lpstr>Acoustic wave equation</vt:lpstr>
      <vt:lpstr>Sound scattering in 1D</vt:lpstr>
      <vt:lpstr>Constant pressure sound wave</vt:lpstr>
      <vt:lpstr>Experiment</vt:lpstr>
      <vt:lpstr>Experimental results</vt:lpstr>
      <vt:lpstr>Broadband invisible disorder</vt:lpstr>
      <vt:lpstr>Constant pressure sound wave</vt:lpstr>
      <vt:lpstr>Constant pressure sound wave</vt:lpstr>
      <vt:lpstr>Constant pressure sound wave</vt:lpstr>
      <vt:lpstr>Perfectly absorbing EP and chiral absorption</vt:lpstr>
      <vt:lpstr>Summary</vt:lpstr>
      <vt:lpstr>Group at TU Wien, Vienna, Austria</vt:lpstr>
      <vt:lpstr>People involved – Phonon Laser Experiment</vt:lpstr>
      <vt:lpstr>People involved – Laser Experiment (Vienna)</vt:lpstr>
      <vt:lpstr>People involved – Random Anti-Laser</vt:lpstr>
      <vt:lpstr>People involved – constant pressure waves</vt:lpstr>
      <vt:lpstr>People involved</vt:lpstr>
      <vt:lpstr>People involved – Laser Theory</vt:lpstr>
      <vt:lpstr>Acknowledgments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physics with neutrons: neutron-impact ionization of helium</dc:title>
  <dc:creator>feist</dc:creator>
  <cp:lastModifiedBy>Stefan Rotter</cp:lastModifiedBy>
  <cp:revision>2085</cp:revision>
  <cp:lastPrinted>2013-04-12T08:06:38Z</cp:lastPrinted>
  <dcterms:created xsi:type="dcterms:W3CDTF">2007-10-23T20:45:08Z</dcterms:created>
  <dcterms:modified xsi:type="dcterms:W3CDTF">2018-11-29T10:58:35Z</dcterms:modified>
</cp:coreProperties>
</file>