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35"/>
  </p:notesMasterIdLst>
  <p:sldIdLst>
    <p:sldId id="256" r:id="rId5"/>
    <p:sldId id="329" r:id="rId6"/>
    <p:sldId id="331" r:id="rId7"/>
    <p:sldId id="259" r:id="rId8"/>
    <p:sldId id="260" r:id="rId9"/>
    <p:sldId id="261" r:id="rId10"/>
    <p:sldId id="275" r:id="rId11"/>
    <p:sldId id="281" r:id="rId12"/>
    <p:sldId id="282" r:id="rId13"/>
    <p:sldId id="262" r:id="rId14"/>
    <p:sldId id="283" r:id="rId15"/>
    <p:sldId id="287" r:id="rId16"/>
    <p:sldId id="264" r:id="rId17"/>
    <p:sldId id="288" r:id="rId18"/>
    <p:sldId id="292" r:id="rId19"/>
    <p:sldId id="332" r:id="rId20"/>
    <p:sldId id="289" r:id="rId21"/>
    <p:sldId id="334" r:id="rId22"/>
    <p:sldId id="305" r:id="rId23"/>
    <p:sldId id="263" r:id="rId24"/>
    <p:sldId id="311" r:id="rId25"/>
    <p:sldId id="310" r:id="rId26"/>
    <p:sldId id="313" r:id="rId27"/>
    <p:sldId id="314" r:id="rId28"/>
    <p:sldId id="315" r:id="rId29"/>
    <p:sldId id="316" r:id="rId30"/>
    <p:sldId id="317" r:id="rId31"/>
    <p:sldId id="319" r:id="rId32"/>
    <p:sldId id="333" r:id="rId33"/>
    <p:sldId id="327" r:id="rId34"/>
  </p:sldIdLst>
  <p:sldSz cx="12192000" cy="6858000"/>
  <p:notesSz cx="6858000" cy="9144000"/>
  <p:defaultTextStyle>
    <a:defPPr>
      <a:defRPr lang="nb-NO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65AF"/>
    <a:srgbClr val="FFFF00"/>
    <a:srgbClr val="D1CBBA"/>
    <a:srgbClr val="FFC000"/>
    <a:srgbClr val="DAE3F3"/>
    <a:srgbClr val="EAFA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EE3FA38-377F-4E4D-B877-7A9B4BD76788}" v="45" dt="2024-09-10T12:49:02.199"/>
    <p1510:client id="{AD0FBD13-F819-40D1-AEC1-16A59BE19744}" v="174" dt="2024-09-10T15:21:33.8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tableStyles" Target="tableStyle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an Alme" userId="81ba9dfd-9c45-43aa-9cce-6c4ba41ee586" providerId="ADAL" clId="{AE60FE92-9176-4A4D-A1FE-381AEA22CA07}"/>
    <pc:docChg chg="custSel addSld delSld modSld">
      <pc:chgData name="Johan Alme" userId="81ba9dfd-9c45-43aa-9cce-6c4ba41ee586" providerId="ADAL" clId="{AE60FE92-9176-4A4D-A1FE-381AEA22CA07}" dt="2024-05-28T07:44:40.854" v="365" actId="11529"/>
      <pc:docMkLst>
        <pc:docMk/>
      </pc:docMkLst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1306989962" sldId="260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1814855123" sldId="261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203417182" sldId="262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3097897294" sldId="264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3389742096" sldId="266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2064501114" sldId="267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2694934228" sldId="268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2956482082" sldId="270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560141706" sldId="273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4189697976" sldId="274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84487558" sldId="275"/>
        </pc:sldMkLst>
      </pc:sldChg>
      <pc:sldChg chg="del">
        <pc:chgData name="Johan Alme" userId="81ba9dfd-9c45-43aa-9cce-6c4ba41ee586" providerId="ADAL" clId="{AE60FE92-9176-4A4D-A1FE-381AEA22CA07}" dt="2024-05-28T06:16:17.224" v="2" actId="47"/>
        <pc:sldMkLst>
          <pc:docMk/>
          <pc:sldMk cId="2247266716" sldId="276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3335176281" sldId="279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1869034094" sldId="280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1847679761" sldId="281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3619609698" sldId="282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2129365280" sldId="283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3003529998" sldId="287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588974217" sldId="288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395655412" sldId="289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801629113" sldId="290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3824000477" sldId="291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111005941" sldId="292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456507518" sldId="293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4238540140" sldId="294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3383353651" sldId="297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2858866168" sldId="298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3820788144" sldId="299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456705155" sldId="300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1200819000" sldId="302"/>
        </pc:sldMkLst>
      </pc:sldChg>
      <pc:sldChg chg="del">
        <pc:chgData name="Johan Alme" userId="81ba9dfd-9c45-43aa-9cce-6c4ba41ee586" providerId="ADAL" clId="{AE60FE92-9176-4A4D-A1FE-381AEA22CA07}" dt="2024-05-28T06:16:06.312" v="0" actId="47"/>
        <pc:sldMkLst>
          <pc:docMk/>
          <pc:sldMk cId="2375256593" sldId="303"/>
        </pc:sldMkLst>
      </pc:sldChg>
      <pc:sldChg chg="addSp delSp modSp new mod modAnim">
        <pc:chgData name="Johan Alme" userId="81ba9dfd-9c45-43aa-9cce-6c4ba41ee586" providerId="ADAL" clId="{AE60FE92-9176-4A4D-A1FE-381AEA22CA07}" dt="2024-05-28T07:44:40.854" v="365" actId="11529"/>
        <pc:sldMkLst>
          <pc:docMk/>
          <pc:sldMk cId="1272481973" sldId="306"/>
        </pc:sldMkLst>
        <pc:spChg chg="mod">
          <ac:chgData name="Johan Alme" userId="81ba9dfd-9c45-43aa-9cce-6c4ba41ee586" providerId="ADAL" clId="{AE60FE92-9176-4A4D-A1FE-381AEA22CA07}" dt="2024-05-28T06:31:06.477" v="161" actId="20577"/>
          <ac:spMkLst>
            <pc:docMk/>
            <pc:sldMk cId="1272481973" sldId="306"/>
            <ac:spMk id="2" creationId="{340880F0-94FB-3498-7FCD-48E4E8DF691D}"/>
          </ac:spMkLst>
        </pc:spChg>
        <pc:spChg chg="del">
          <ac:chgData name="Johan Alme" userId="81ba9dfd-9c45-43aa-9cce-6c4ba41ee586" providerId="ADAL" clId="{AE60FE92-9176-4A4D-A1FE-381AEA22CA07}" dt="2024-05-28T06:25:19.695" v="15" actId="478"/>
          <ac:spMkLst>
            <pc:docMk/>
            <pc:sldMk cId="1272481973" sldId="306"/>
            <ac:spMk id="3" creationId="{AD53E567-46FF-6C84-310C-4ADA3C124954}"/>
          </ac:spMkLst>
        </pc:spChg>
        <pc:spChg chg="add mod">
          <ac:chgData name="Johan Alme" userId="81ba9dfd-9c45-43aa-9cce-6c4ba41ee586" providerId="ADAL" clId="{AE60FE92-9176-4A4D-A1FE-381AEA22CA07}" dt="2024-05-28T06:27:05.266" v="24" actId="2085"/>
          <ac:spMkLst>
            <pc:docMk/>
            <pc:sldMk cId="1272481973" sldId="306"/>
            <ac:spMk id="4" creationId="{AAC4D585-8DA7-3ADC-8551-4CB57D1295FD}"/>
          </ac:spMkLst>
        </pc:spChg>
        <pc:spChg chg="add mod">
          <ac:chgData name="Johan Alme" userId="81ba9dfd-9c45-43aa-9cce-6c4ba41ee586" providerId="ADAL" clId="{AE60FE92-9176-4A4D-A1FE-381AEA22CA07}" dt="2024-05-28T06:27:51.016" v="38" actId="1076"/>
          <ac:spMkLst>
            <pc:docMk/>
            <pc:sldMk cId="1272481973" sldId="306"/>
            <ac:spMk id="5" creationId="{11EE31EF-6EA2-EC6F-1240-89F0BAE6E080}"/>
          </ac:spMkLst>
        </pc:spChg>
        <pc:spChg chg="add mod">
          <ac:chgData name="Johan Alme" userId="81ba9dfd-9c45-43aa-9cce-6c4ba41ee586" providerId="ADAL" clId="{AE60FE92-9176-4A4D-A1FE-381AEA22CA07}" dt="2024-05-28T06:29:30.616" v="72" actId="1076"/>
          <ac:spMkLst>
            <pc:docMk/>
            <pc:sldMk cId="1272481973" sldId="306"/>
            <ac:spMk id="8" creationId="{A0014E2D-7032-A983-9CC5-972AD7005A24}"/>
          </ac:spMkLst>
        </pc:spChg>
        <pc:spChg chg="add mod">
          <ac:chgData name="Johan Alme" userId="81ba9dfd-9c45-43aa-9cce-6c4ba41ee586" providerId="ADAL" clId="{AE60FE92-9176-4A4D-A1FE-381AEA22CA07}" dt="2024-05-28T06:30:47.691" v="156" actId="12"/>
          <ac:spMkLst>
            <pc:docMk/>
            <pc:sldMk cId="1272481973" sldId="306"/>
            <ac:spMk id="10" creationId="{CB937059-DC33-B3F9-647E-E7D12598CA9C}"/>
          </ac:spMkLst>
        </pc:spChg>
        <pc:spChg chg="add mod">
          <ac:chgData name="Johan Alme" userId="81ba9dfd-9c45-43aa-9cce-6c4ba41ee586" providerId="ADAL" clId="{AE60FE92-9176-4A4D-A1FE-381AEA22CA07}" dt="2024-05-28T06:37:33.158" v="232" actId="1076"/>
          <ac:spMkLst>
            <pc:docMk/>
            <pc:sldMk cId="1272481973" sldId="306"/>
            <ac:spMk id="11" creationId="{872B768C-E4F1-A50C-6FB2-368EB6CB6DD8}"/>
          </ac:spMkLst>
        </pc:spChg>
        <pc:spChg chg="add mod">
          <ac:chgData name="Johan Alme" userId="81ba9dfd-9c45-43aa-9cce-6c4ba41ee586" providerId="ADAL" clId="{AE60FE92-9176-4A4D-A1FE-381AEA22CA07}" dt="2024-05-28T06:38:26.498" v="254" actId="1076"/>
          <ac:spMkLst>
            <pc:docMk/>
            <pc:sldMk cId="1272481973" sldId="306"/>
            <ac:spMk id="16" creationId="{95661624-A275-6570-3852-0C10435A9B9A}"/>
          </ac:spMkLst>
        </pc:spChg>
        <pc:spChg chg="add">
          <ac:chgData name="Johan Alme" userId="81ba9dfd-9c45-43aa-9cce-6c4ba41ee586" providerId="ADAL" clId="{AE60FE92-9176-4A4D-A1FE-381AEA22CA07}" dt="2024-05-28T07:44:40.854" v="365" actId="11529"/>
          <ac:spMkLst>
            <pc:docMk/>
            <pc:sldMk cId="1272481973" sldId="306"/>
            <ac:spMk id="20" creationId="{EF133F0D-F175-BF99-EE97-7D5B543517B0}"/>
          </ac:spMkLst>
        </pc:spChg>
        <pc:picChg chg="add mod">
          <ac:chgData name="Johan Alme" userId="81ba9dfd-9c45-43aa-9cce-6c4ba41ee586" providerId="ADAL" clId="{AE60FE92-9176-4A4D-A1FE-381AEA22CA07}" dt="2024-05-28T06:25:43.486" v="18" actId="1076"/>
          <ac:picMkLst>
            <pc:docMk/>
            <pc:sldMk cId="1272481973" sldId="306"/>
            <ac:picMk id="1026" creationId="{84C2DF25-D932-55D9-2F15-8E9C623BE1D0}"/>
          </ac:picMkLst>
        </pc:picChg>
        <pc:cxnChg chg="add mod">
          <ac:chgData name="Johan Alme" userId="81ba9dfd-9c45-43aa-9cce-6c4ba41ee586" providerId="ADAL" clId="{AE60FE92-9176-4A4D-A1FE-381AEA22CA07}" dt="2024-05-28T06:28:01.916" v="40" actId="13822"/>
          <ac:cxnSpMkLst>
            <pc:docMk/>
            <pc:sldMk cId="1272481973" sldId="306"/>
            <ac:cxnSpMk id="7" creationId="{500DC5F2-94F6-6979-71DD-296EC2E55E77}"/>
          </ac:cxnSpMkLst>
        </pc:cxnChg>
        <pc:cxnChg chg="add mod">
          <ac:chgData name="Johan Alme" userId="81ba9dfd-9c45-43aa-9cce-6c4ba41ee586" providerId="ADAL" clId="{AE60FE92-9176-4A4D-A1FE-381AEA22CA07}" dt="2024-05-28T06:29:11.666" v="42" actId="1076"/>
          <ac:cxnSpMkLst>
            <pc:docMk/>
            <pc:sldMk cId="1272481973" sldId="306"/>
            <ac:cxnSpMk id="9" creationId="{00335655-5178-D9E5-D273-29BF664B547D}"/>
          </ac:cxnSpMkLst>
        </pc:cxnChg>
        <pc:cxnChg chg="add mod">
          <ac:chgData name="Johan Alme" userId="81ba9dfd-9c45-43aa-9cce-6c4ba41ee586" providerId="ADAL" clId="{AE60FE92-9176-4A4D-A1FE-381AEA22CA07}" dt="2024-05-28T06:36:23.788" v="169" actId="14100"/>
          <ac:cxnSpMkLst>
            <pc:docMk/>
            <pc:sldMk cId="1272481973" sldId="306"/>
            <ac:cxnSpMk id="12" creationId="{38D68804-EAF0-C7D3-D5B2-CB6ACC7E0E3C}"/>
          </ac:cxnSpMkLst>
        </pc:cxnChg>
        <pc:cxnChg chg="add mod">
          <ac:chgData name="Johan Alme" userId="81ba9dfd-9c45-43aa-9cce-6c4ba41ee586" providerId="ADAL" clId="{AE60FE92-9176-4A4D-A1FE-381AEA22CA07}" dt="2024-05-28T06:38:29.328" v="255" actId="14100"/>
          <ac:cxnSpMkLst>
            <pc:docMk/>
            <pc:sldMk cId="1272481973" sldId="306"/>
            <ac:cxnSpMk id="17" creationId="{34BD7C16-23EB-13AE-C323-8C43FF3DD3D4}"/>
          </ac:cxnSpMkLst>
        </pc:cxnChg>
      </pc:sldChg>
      <pc:sldChg chg="addSp delSp modSp new mod modAnim">
        <pc:chgData name="Johan Alme" userId="81ba9dfd-9c45-43aa-9cce-6c4ba41ee586" providerId="ADAL" clId="{AE60FE92-9176-4A4D-A1FE-381AEA22CA07}" dt="2024-05-28T07:44:13.521" v="364" actId="1076"/>
        <pc:sldMkLst>
          <pc:docMk/>
          <pc:sldMk cId="1057378583" sldId="307"/>
        </pc:sldMkLst>
        <pc:spChg chg="del mod">
          <ac:chgData name="Johan Alme" userId="81ba9dfd-9c45-43aa-9cce-6c4ba41ee586" providerId="ADAL" clId="{AE60FE92-9176-4A4D-A1FE-381AEA22CA07}" dt="2024-05-28T07:18:34.256" v="293" actId="478"/>
          <ac:spMkLst>
            <pc:docMk/>
            <pc:sldMk cId="1057378583" sldId="307"/>
            <ac:spMk id="2" creationId="{64701005-D7CC-C035-27E0-616114C46F17}"/>
          </ac:spMkLst>
        </pc:spChg>
        <pc:spChg chg="del">
          <ac:chgData name="Johan Alme" userId="81ba9dfd-9c45-43aa-9cce-6c4ba41ee586" providerId="ADAL" clId="{AE60FE92-9176-4A4D-A1FE-381AEA22CA07}" dt="2024-05-28T06:39:55.273" v="286" actId="22"/>
          <ac:spMkLst>
            <pc:docMk/>
            <pc:sldMk cId="1057378583" sldId="307"/>
            <ac:spMk id="3" creationId="{53BDDC11-4F6E-F158-920C-0C9A7AF1E086}"/>
          </ac:spMkLst>
        </pc:spChg>
        <pc:spChg chg="add del mod">
          <ac:chgData name="Johan Alme" userId="81ba9dfd-9c45-43aa-9cce-6c4ba41ee586" providerId="ADAL" clId="{AE60FE92-9176-4A4D-A1FE-381AEA22CA07}" dt="2024-05-28T07:18:38.263" v="294" actId="478"/>
          <ac:spMkLst>
            <pc:docMk/>
            <pc:sldMk cId="1057378583" sldId="307"/>
            <ac:spMk id="7" creationId="{9B503669-C13D-D49A-4BAF-702EB6D552E3}"/>
          </ac:spMkLst>
        </pc:spChg>
        <pc:spChg chg="add mod">
          <ac:chgData name="Johan Alme" userId="81ba9dfd-9c45-43aa-9cce-6c4ba41ee586" providerId="ADAL" clId="{AE60FE92-9176-4A4D-A1FE-381AEA22CA07}" dt="2024-05-28T07:43:18.620" v="334" actId="14100"/>
          <ac:spMkLst>
            <pc:docMk/>
            <pc:sldMk cId="1057378583" sldId="307"/>
            <ac:spMk id="10" creationId="{A6DCEA37-646F-5FE2-3542-F8031F7C43DC}"/>
          </ac:spMkLst>
        </pc:spChg>
        <pc:spChg chg="add mod">
          <ac:chgData name="Johan Alme" userId="81ba9dfd-9c45-43aa-9cce-6c4ba41ee586" providerId="ADAL" clId="{AE60FE92-9176-4A4D-A1FE-381AEA22CA07}" dt="2024-05-28T07:21:18.280" v="306" actId="14100"/>
          <ac:spMkLst>
            <pc:docMk/>
            <pc:sldMk cId="1057378583" sldId="307"/>
            <ac:spMk id="12" creationId="{71F01F5E-DE32-A6F5-B07E-BAA68F7DE98F}"/>
          </ac:spMkLst>
        </pc:spChg>
        <pc:spChg chg="add mod">
          <ac:chgData name="Johan Alme" userId="81ba9dfd-9c45-43aa-9cce-6c4ba41ee586" providerId="ADAL" clId="{AE60FE92-9176-4A4D-A1FE-381AEA22CA07}" dt="2024-05-28T07:40:41.761" v="311" actId="207"/>
          <ac:spMkLst>
            <pc:docMk/>
            <pc:sldMk cId="1057378583" sldId="307"/>
            <ac:spMk id="13" creationId="{089587F6-9197-24B4-A7F5-42B7E6C80002}"/>
          </ac:spMkLst>
        </pc:spChg>
        <pc:spChg chg="add mod">
          <ac:chgData name="Johan Alme" userId="81ba9dfd-9c45-43aa-9cce-6c4ba41ee586" providerId="ADAL" clId="{AE60FE92-9176-4A4D-A1FE-381AEA22CA07}" dt="2024-05-28T07:44:13.521" v="364" actId="1076"/>
          <ac:spMkLst>
            <pc:docMk/>
            <pc:sldMk cId="1057378583" sldId="307"/>
            <ac:spMk id="14" creationId="{04C0A828-F12B-B8F5-1781-E700DD1783FD}"/>
          </ac:spMkLst>
        </pc:spChg>
        <pc:picChg chg="add mod ord">
          <ac:chgData name="Johan Alme" userId="81ba9dfd-9c45-43aa-9cce-6c4ba41ee586" providerId="ADAL" clId="{AE60FE92-9176-4A4D-A1FE-381AEA22CA07}" dt="2024-05-28T07:18:41.666" v="295" actId="1076"/>
          <ac:picMkLst>
            <pc:docMk/>
            <pc:sldMk cId="1057378583" sldId="307"/>
            <ac:picMk id="5" creationId="{C6443B0F-5FF6-F4D5-45CE-E4B5070E5C5F}"/>
          </ac:picMkLst>
        </pc:picChg>
        <pc:picChg chg="add mod">
          <ac:chgData name="Johan Alme" userId="81ba9dfd-9c45-43aa-9cce-6c4ba41ee586" providerId="ADAL" clId="{AE60FE92-9176-4A4D-A1FE-381AEA22CA07}" dt="2024-05-28T07:41:45.976" v="331" actId="1035"/>
          <ac:picMkLst>
            <pc:docMk/>
            <pc:sldMk cId="1057378583" sldId="307"/>
            <ac:picMk id="9" creationId="{E665F705-713E-10F6-1EA9-AFE9BF5E32BF}"/>
          </ac:picMkLst>
        </pc:picChg>
      </pc:sldChg>
      <pc:sldChg chg="addSp delSp modSp new mod">
        <pc:chgData name="Johan Alme" userId="81ba9dfd-9c45-43aa-9cce-6c4ba41ee586" providerId="ADAL" clId="{AE60FE92-9176-4A4D-A1FE-381AEA22CA07}" dt="2024-05-28T06:48:41.530" v="290" actId="22"/>
        <pc:sldMkLst>
          <pc:docMk/>
          <pc:sldMk cId="2073892421" sldId="308"/>
        </pc:sldMkLst>
        <pc:spChg chg="del">
          <ac:chgData name="Johan Alme" userId="81ba9dfd-9c45-43aa-9cce-6c4ba41ee586" providerId="ADAL" clId="{AE60FE92-9176-4A4D-A1FE-381AEA22CA07}" dt="2024-05-28T06:48:41.530" v="290" actId="22"/>
          <ac:spMkLst>
            <pc:docMk/>
            <pc:sldMk cId="2073892421" sldId="308"/>
            <ac:spMk id="3" creationId="{281F2128-9791-1FFC-87F9-D69032B3C5C7}"/>
          </ac:spMkLst>
        </pc:spChg>
        <pc:picChg chg="add mod ord">
          <ac:chgData name="Johan Alme" userId="81ba9dfd-9c45-43aa-9cce-6c4ba41ee586" providerId="ADAL" clId="{AE60FE92-9176-4A4D-A1FE-381AEA22CA07}" dt="2024-05-28T06:48:41.530" v="290" actId="22"/>
          <ac:picMkLst>
            <pc:docMk/>
            <pc:sldMk cId="2073892421" sldId="308"/>
            <ac:picMk id="5" creationId="{C7D6CA92-1E7E-39A0-912B-06F5D7732A5F}"/>
          </ac:picMkLst>
        </pc:picChg>
      </pc:sldChg>
    </pc:docChg>
  </pc:docChgLst>
  <pc:docChgLst>
    <pc:chgData name="Johan Alme" userId="81ba9dfd-9c45-43aa-9cce-6c4ba41ee586" providerId="ADAL" clId="{F3804F9B-B72C-4781-B946-57964555C218}"/>
    <pc:docChg chg="custSel addSld modSld sldOrd">
      <pc:chgData name="Johan Alme" userId="81ba9dfd-9c45-43aa-9cce-6c4ba41ee586" providerId="ADAL" clId="{F3804F9B-B72C-4781-B946-57964555C218}" dt="2024-06-07T12:24:55.909" v="1141" actId="732"/>
      <pc:docMkLst>
        <pc:docMk/>
      </pc:docMkLst>
      <pc:sldChg chg="addSp delSp modSp modAnim">
        <pc:chgData name="Johan Alme" userId="81ba9dfd-9c45-43aa-9cce-6c4ba41ee586" providerId="ADAL" clId="{F3804F9B-B72C-4781-B946-57964555C218}" dt="2024-06-07T12:24:55.909" v="1141" actId="732"/>
        <pc:sldMkLst>
          <pc:docMk/>
          <pc:sldMk cId="2714742596" sldId="256"/>
        </pc:sldMkLst>
        <pc:picChg chg="add del">
          <ac:chgData name="Johan Alme" userId="81ba9dfd-9c45-43aa-9cce-6c4ba41ee586" providerId="ADAL" clId="{F3804F9B-B72C-4781-B946-57964555C218}" dt="2024-06-07T12:24:49.344" v="1140" actId="478"/>
          <ac:picMkLst>
            <pc:docMk/>
            <pc:sldMk cId="2714742596" sldId="256"/>
            <ac:picMk id="2" creationId="{5C2AD443-11BF-46CD-9AFE-60F402FD6AB9}"/>
          </ac:picMkLst>
        </pc:picChg>
        <pc:picChg chg="add mod">
          <ac:chgData name="Johan Alme" userId="81ba9dfd-9c45-43aa-9cce-6c4ba41ee586" providerId="ADAL" clId="{F3804F9B-B72C-4781-B946-57964555C218}" dt="2024-06-07T12:24:55.909" v="1141" actId="732"/>
          <ac:picMkLst>
            <pc:docMk/>
            <pc:sldMk cId="2714742596" sldId="256"/>
            <ac:picMk id="2050" creationId="{A43FFAE3-3A15-BE8E-F2F2-E5BB3979AF46}"/>
          </ac:picMkLst>
        </pc:picChg>
      </pc:sldChg>
      <pc:sldChg chg="addSp delSp modSp mod">
        <pc:chgData name="Johan Alme" userId="81ba9dfd-9c45-43aa-9cce-6c4ba41ee586" providerId="ADAL" clId="{F3804F9B-B72C-4781-B946-57964555C218}" dt="2024-06-06T07:21:19.452" v="1036" actId="478"/>
        <pc:sldMkLst>
          <pc:docMk/>
          <pc:sldMk cId="2073892421" sldId="308"/>
        </pc:sldMkLst>
        <pc:spChg chg="add del mod">
          <ac:chgData name="Johan Alme" userId="81ba9dfd-9c45-43aa-9cce-6c4ba41ee586" providerId="ADAL" clId="{F3804F9B-B72C-4781-B946-57964555C218}" dt="2024-06-06T07:21:19.452" v="1036" actId="478"/>
          <ac:spMkLst>
            <pc:docMk/>
            <pc:sldMk cId="2073892421" sldId="308"/>
            <ac:spMk id="3" creationId="{75E4BD54-0C88-A50E-0873-3F0C67A4E28A}"/>
          </ac:spMkLst>
        </pc:spChg>
      </pc:sldChg>
      <pc:sldChg chg="addSp delSp modSp mod">
        <pc:chgData name="Johan Alme" userId="81ba9dfd-9c45-43aa-9cce-6c4ba41ee586" providerId="ADAL" clId="{F3804F9B-B72C-4781-B946-57964555C218}" dt="2024-06-03T09:43:03.841" v="1"/>
        <pc:sldMkLst>
          <pc:docMk/>
          <pc:sldMk cId="1117196277" sldId="310"/>
        </pc:sldMkLst>
        <pc:spChg chg="del">
          <ac:chgData name="Johan Alme" userId="81ba9dfd-9c45-43aa-9cce-6c4ba41ee586" providerId="ADAL" clId="{F3804F9B-B72C-4781-B946-57964555C218}" dt="2024-06-03T09:43:02.850" v="0" actId="478"/>
          <ac:spMkLst>
            <pc:docMk/>
            <pc:sldMk cId="1117196277" sldId="310"/>
            <ac:spMk id="2" creationId="{02CEC39F-4CF7-0CC9-948F-073B0EFF95C6}"/>
          </ac:spMkLst>
        </pc:spChg>
        <pc:spChg chg="add mod">
          <ac:chgData name="Johan Alme" userId="81ba9dfd-9c45-43aa-9cce-6c4ba41ee586" providerId="ADAL" clId="{F3804F9B-B72C-4781-B946-57964555C218}" dt="2024-06-03T09:43:03.841" v="1"/>
          <ac:spMkLst>
            <pc:docMk/>
            <pc:sldMk cId="1117196277" sldId="310"/>
            <ac:spMk id="3" creationId="{ADF20F4B-8465-F115-9F16-776F429C7D01}"/>
          </ac:spMkLst>
        </pc:spChg>
      </pc:sldChg>
      <pc:sldChg chg="addSp delSp modSp mod">
        <pc:chgData name="Johan Alme" userId="81ba9dfd-9c45-43aa-9cce-6c4ba41ee586" providerId="ADAL" clId="{F3804F9B-B72C-4781-B946-57964555C218}" dt="2024-06-03T09:43:09.694" v="3"/>
        <pc:sldMkLst>
          <pc:docMk/>
          <pc:sldMk cId="35757098" sldId="313"/>
        </pc:sldMkLst>
        <pc:spChg chg="del">
          <ac:chgData name="Johan Alme" userId="81ba9dfd-9c45-43aa-9cce-6c4ba41ee586" providerId="ADAL" clId="{F3804F9B-B72C-4781-B946-57964555C218}" dt="2024-06-03T09:43:09.176" v="2" actId="478"/>
          <ac:spMkLst>
            <pc:docMk/>
            <pc:sldMk cId="35757098" sldId="313"/>
            <ac:spMk id="2" creationId="{02CEC39F-4CF7-0CC9-948F-073B0EFF95C6}"/>
          </ac:spMkLst>
        </pc:spChg>
        <pc:spChg chg="add mod">
          <ac:chgData name="Johan Alme" userId="81ba9dfd-9c45-43aa-9cce-6c4ba41ee586" providerId="ADAL" clId="{F3804F9B-B72C-4781-B946-57964555C218}" dt="2024-06-03T09:43:09.694" v="3"/>
          <ac:spMkLst>
            <pc:docMk/>
            <pc:sldMk cId="35757098" sldId="313"/>
            <ac:spMk id="12" creationId="{717C3EE8-FC31-F07C-3357-148C7A3160C1}"/>
          </ac:spMkLst>
        </pc:spChg>
      </pc:sldChg>
      <pc:sldChg chg="addSp delSp modSp mod">
        <pc:chgData name="Johan Alme" userId="81ba9dfd-9c45-43aa-9cce-6c4ba41ee586" providerId="ADAL" clId="{F3804F9B-B72C-4781-B946-57964555C218}" dt="2024-06-03T09:43:18.370" v="5"/>
        <pc:sldMkLst>
          <pc:docMk/>
          <pc:sldMk cId="3309087977" sldId="314"/>
        </pc:sldMkLst>
        <pc:spChg chg="del">
          <ac:chgData name="Johan Alme" userId="81ba9dfd-9c45-43aa-9cce-6c4ba41ee586" providerId="ADAL" clId="{F3804F9B-B72C-4781-B946-57964555C218}" dt="2024-06-03T09:43:17.851" v="4" actId="478"/>
          <ac:spMkLst>
            <pc:docMk/>
            <pc:sldMk cId="3309087977" sldId="314"/>
            <ac:spMk id="2" creationId="{02CEC39F-4CF7-0CC9-948F-073B0EFF95C6}"/>
          </ac:spMkLst>
        </pc:spChg>
        <pc:spChg chg="add mod">
          <ac:chgData name="Johan Alme" userId="81ba9dfd-9c45-43aa-9cce-6c4ba41ee586" providerId="ADAL" clId="{F3804F9B-B72C-4781-B946-57964555C218}" dt="2024-06-03T09:43:18.370" v="5"/>
          <ac:spMkLst>
            <pc:docMk/>
            <pc:sldMk cId="3309087977" sldId="314"/>
            <ac:spMk id="9" creationId="{0456B488-43AA-8FB7-8120-9643331CEB73}"/>
          </ac:spMkLst>
        </pc:spChg>
      </pc:sldChg>
      <pc:sldChg chg="addSp delSp modSp mod">
        <pc:chgData name="Johan Alme" userId="81ba9dfd-9c45-43aa-9cce-6c4ba41ee586" providerId="ADAL" clId="{F3804F9B-B72C-4781-B946-57964555C218}" dt="2024-06-03T09:43:25.960" v="7"/>
        <pc:sldMkLst>
          <pc:docMk/>
          <pc:sldMk cId="747638723" sldId="315"/>
        </pc:sldMkLst>
        <pc:spChg chg="del">
          <ac:chgData name="Johan Alme" userId="81ba9dfd-9c45-43aa-9cce-6c4ba41ee586" providerId="ADAL" clId="{F3804F9B-B72C-4781-B946-57964555C218}" dt="2024-06-03T09:43:25.091" v="6" actId="478"/>
          <ac:spMkLst>
            <pc:docMk/>
            <pc:sldMk cId="747638723" sldId="315"/>
            <ac:spMk id="2" creationId="{02CEC39F-4CF7-0CC9-948F-073B0EFF95C6}"/>
          </ac:spMkLst>
        </pc:spChg>
        <pc:spChg chg="add mod">
          <ac:chgData name="Johan Alme" userId="81ba9dfd-9c45-43aa-9cce-6c4ba41ee586" providerId="ADAL" clId="{F3804F9B-B72C-4781-B946-57964555C218}" dt="2024-06-03T09:43:25.960" v="7"/>
          <ac:spMkLst>
            <pc:docMk/>
            <pc:sldMk cId="747638723" sldId="315"/>
            <ac:spMk id="10" creationId="{DE255475-769F-EE6D-7205-9C6BEFA1A6D7}"/>
          </ac:spMkLst>
        </pc:spChg>
      </pc:sldChg>
      <pc:sldChg chg="addSp delSp modSp mod">
        <pc:chgData name="Johan Alme" userId="81ba9dfd-9c45-43aa-9cce-6c4ba41ee586" providerId="ADAL" clId="{F3804F9B-B72C-4781-B946-57964555C218}" dt="2024-06-03T09:43:31.730" v="9"/>
        <pc:sldMkLst>
          <pc:docMk/>
          <pc:sldMk cId="841777591" sldId="316"/>
        </pc:sldMkLst>
        <pc:spChg chg="del">
          <ac:chgData name="Johan Alme" userId="81ba9dfd-9c45-43aa-9cce-6c4ba41ee586" providerId="ADAL" clId="{F3804F9B-B72C-4781-B946-57964555C218}" dt="2024-06-03T09:43:31.256" v="8" actId="478"/>
          <ac:spMkLst>
            <pc:docMk/>
            <pc:sldMk cId="841777591" sldId="316"/>
            <ac:spMk id="2" creationId="{02CEC39F-4CF7-0CC9-948F-073B0EFF95C6}"/>
          </ac:spMkLst>
        </pc:spChg>
        <pc:spChg chg="add mod">
          <ac:chgData name="Johan Alme" userId="81ba9dfd-9c45-43aa-9cce-6c4ba41ee586" providerId="ADAL" clId="{F3804F9B-B72C-4781-B946-57964555C218}" dt="2024-06-03T09:43:31.730" v="9"/>
          <ac:spMkLst>
            <pc:docMk/>
            <pc:sldMk cId="841777591" sldId="316"/>
            <ac:spMk id="11" creationId="{2CBFFFF0-A5EB-4F97-A0C1-45B45183003A}"/>
          </ac:spMkLst>
        </pc:spChg>
      </pc:sldChg>
      <pc:sldChg chg="addSp delSp modSp mod">
        <pc:chgData name="Johan Alme" userId="81ba9dfd-9c45-43aa-9cce-6c4ba41ee586" providerId="ADAL" clId="{F3804F9B-B72C-4781-B946-57964555C218}" dt="2024-06-03T09:43:38.840" v="11"/>
        <pc:sldMkLst>
          <pc:docMk/>
          <pc:sldMk cId="4232051552" sldId="317"/>
        </pc:sldMkLst>
        <pc:spChg chg="del">
          <ac:chgData name="Johan Alme" userId="81ba9dfd-9c45-43aa-9cce-6c4ba41ee586" providerId="ADAL" clId="{F3804F9B-B72C-4781-B946-57964555C218}" dt="2024-06-03T09:43:37.871" v="10" actId="478"/>
          <ac:spMkLst>
            <pc:docMk/>
            <pc:sldMk cId="4232051552" sldId="317"/>
            <ac:spMk id="2" creationId="{02CEC39F-4CF7-0CC9-948F-073B0EFF95C6}"/>
          </ac:spMkLst>
        </pc:spChg>
        <pc:spChg chg="add mod">
          <ac:chgData name="Johan Alme" userId="81ba9dfd-9c45-43aa-9cce-6c4ba41ee586" providerId="ADAL" clId="{F3804F9B-B72C-4781-B946-57964555C218}" dt="2024-06-03T09:43:38.840" v="11"/>
          <ac:spMkLst>
            <pc:docMk/>
            <pc:sldMk cId="4232051552" sldId="317"/>
            <ac:spMk id="12" creationId="{655294AF-3FA2-48C5-DE66-693A5D37C187}"/>
          </ac:spMkLst>
        </pc:spChg>
      </pc:sldChg>
      <pc:sldChg chg="addSp modSp mod ord modAnim">
        <pc:chgData name="Johan Alme" userId="81ba9dfd-9c45-43aa-9cce-6c4ba41ee586" providerId="ADAL" clId="{F3804F9B-B72C-4781-B946-57964555C218}" dt="2024-06-07T12:19:59.893" v="1129"/>
        <pc:sldMkLst>
          <pc:docMk/>
          <pc:sldMk cId="3782592680" sldId="319"/>
        </pc:sldMkLst>
        <pc:spChg chg="add mod">
          <ac:chgData name="Johan Alme" userId="81ba9dfd-9c45-43aa-9cce-6c4ba41ee586" providerId="ADAL" clId="{F3804F9B-B72C-4781-B946-57964555C218}" dt="2024-06-06T06:29:37.310" v="270" actId="14100"/>
          <ac:spMkLst>
            <pc:docMk/>
            <pc:sldMk cId="3782592680" sldId="319"/>
            <ac:spMk id="2" creationId="{D4CCD084-B0EB-9659-BDC1-3183B4FF83E9}"/>
          </ac:spMkLst>
        </pc:spChg>
        <pc:spChg chg="add mod">
          <ac:chgData name="Johan Alme" userId="81ba9dfd-9c45-43aa-9cce-6c4ba41ee586" providerId="ADAL" clId="{F3804F9B-B72C-4781-B946-57964555C218}" dt="2024-06-06T06:32:07.217" v="450" actId="114"/>
          <ac:spMkLst>
            <pc:docMk/>
            <pc:sldMk cId="3782592680" sldId="319"/>
            <ac:spMk id="3" creationId="{0BF84E2D-0F2D-5007-D0AB-0ABBE7553504}"/>
          </ac:spMkLst>
        </pc:spChg>
        <pc:picChg chg="mod">
          <ac:chgData name="Johan Alme" userId="81ba9dfd-9c45-43aa-9cce-6c4ba41ee586" providerId="ADAL" clId="{F3804F9B-B72C-4781-B946-57964555C218}" dt="2024-06-03T09:48:52.328" v="15" actId="1076"/>
          <ac:picMkLst>
            <pc:docMk/>
            <pc:sldMk cId="3782592680" sldId="319"/>
            <ac:picMk id="13" creationId="{8E8EBDF4-F8D1-109D-6279-458C073A14A2}"/>
          </ac:picMkLst>
        </pc:picChg>
        <pc:picChg chg="mod">
          <ac:chgData name="Johan Alme" userId="81ba9dfd-9c45-43aa-9cce-6c4ba41ee586" providerId="ADAL" clId="{F3804F9B-B72C-4781-B946-57964555C218}" dt="2024-06-06T06:31:00.482" v="414" actId="1076"/>
          <ac:picMkLst>
            <pc:docMk/>
            <pc:sldMk cId="3782592680" sldId="319"/>
            <ac:picMk id="5122" creationId="{2432F52D-95BF-41A2-0A3E-C2EF2B83169A}"/>
          </ac:picMkLst>
        </pc:picChg>
      </pc:sldChg>
      <pc:sldChg chg="addSp delSp modSp mod delAnim modAnim">
        <pc:chgData name="Johan Alme" userId="81ba9dfd-9c45-43aa-9cce-6c4ba41ee586" providerId="ADAL" clId="{F3804F9B-B72C-4781-B946-57964555C218}" dt="2024-06-06T14:37:23.087" v="1090" actId="208"/>
        <pc:sldMkLst>
          <pc:docMk/>
          <pc:sldMk cId="397864998" sldId="321"/>
        </pc:sldMkLst>
        <pc:picChg chg="add del mod">
          <ac:chgData name="Johan Alme" userId="81ba9dfd-9c45-43aa-9cce-6c4ba41ee586" providerId="ADAL" clId="{F3804F9B-B72C-4781-B946-57964555C218}" dt="2024-06-06T14:36:16.297" v="1080" actId="478"/>
          <ac:picMkLst>
            <pc:docMk/>
            <pc:sldMk cId="397864998" sldId="321"/>
            <ac:picMk id="3" creationId="{875A24CA-9B2F-937C-40BE-17484CE9D04A}"/>
          </ac:picMkLst>
        </pc:picChg>
        <pc:picChg chg="add mod modCrop">
          <ac:chgData name="Johan Alme" userId="81ba9dfd-9c45-43aa-9cce-6c4ba41ee586" providerId="ADAL" clId="{F3804F9B-B72C-4781-B946-57964555C218}" dt="2024-06-06T14:37:20.479" v="1089" actId="208"/>
          <ac:picMkLst>
            <pc:docMk/>
            <pc:sldMk cId="397864998" sldId="321"/>
            <ac:picMk id="6" creationId="{E5BFF2AC-096B-8D2B-0752-90D18B765F6F}"/>
          </ac:picMkLst>
        </pc:picChg>
        <pc:picChg chg="del">
          <ac:chgData name="Johan Alme" userId="81ba9dfd-9c45-43aa-9cce-6c4ba41ee586" providerId="ADAL" clId="{F3804F9B-B72C-4781-B946-57964555C218}" dt="2024-06-06T07:18:57.993" v="1014" actId="478"/>
          <ac:picMkLst>
            <pc:docMk/>
            <pc:sldMk cId="397864998" sldId="321"/>
            <ac:picMk id="7" creationId="{C70DD236-AC91-A7BF-EE5F-9EF99BD1250E}"/>
          </ac:picMkLst>
        </pc:picChg>
        <pc:picChg chg="add mod">
          <ac:chgData name="Johan Alme" userId="81ba9dfd-9c45-43aa-9cce-6c4ba41ee586" providerId="ADAL" clId="{F3804F9B-B72C-4781-B946-57964555C218}" dt="2024-06-06T14:37:23.087" v="1090" actId="208"/>
          <ac:picMkLst>
            <pc:docMk/>
            <pc:sldMk cId="397864998" sldId="321"/>
            <ac:picMk id="11" creationId="{AE30FF1A-BF76-4D47-9209-874004ECEDC8}"/>
          </ac:picMkLst>
        </pc:picChg>
      </pc:sldChg>
      <pc:sldChg chg="modAnim">
        <pc:chgData name="Johan Alme" userId="81ba9dfd-9c45-43aa-9cce-6c4ba41ee586" providerId="ADAL" clId="{F3804F9B-B72C-4781-B946-57964555C218}" dt="2024-06-03T09:47:10.956" v="14"/>
        <pc:sldMkLst>
          <pc:docMk/>
          <pc:sldMk cId="1817848623" sldId="322"/>
        </pc:sldMkLst>
      </pc:sldChg>
      <pc:sldChg chg="modSp mod modAnim">
        <pc:chgData name="Johan Alme" userId="81ba9dfd-9c45-43aa-9cce-6c4ba41ee586" providerId="ADAL" clId="{F3804F9B-B72C-4781-B946-57964555C218}" dt="2024-06-07T12:19:53.011" v="1127" actId="114"/>
        <pc:sldMkLst>
          <pc:docMk/>
          <pc:sldMk cId="2831917171" sldId="325"/>
        </pc:sldMkLst>
        <pc:spChg chg="mod">
          <ac:chgData name="Johan Alme" userId="81ba9dfd-9c45-43aa-9cce-6c4ba41ee586" providerId="ADAL" clId="{F3804F9B-B72C-4781-B946-57964555C218}" dt="2024-06-07T12:19:53.011" v="1127" actId="114"/>
          <ac:spMkLst>
            <pc:docMk/>
            <pc:sldMk cId="2831917171" sldId="325"/>
            <ac:spMk id="3" creationId="{F603C9C9-0E03-859D-CEAB-AA0F71D0E5F3}"/>
          </ac:spMkLst>
        </pc:spChg>
      </pc:sldChg>
      <pc:sldChg chg="delSp mod">
        <pc:chgData name="Johan Alme" userId="81ba9dfd-9c45-43aa-9cce-6c4ba41ee586" providerId="ADAL" clId="{F3804F9B-B72C-4781-B946-57964555C218}" dt="2024-06-07T12:20:18.618" v="1130" actId="478"/>
        <pc:sldMkLst>
          <pc:docMk/>
          <pc:sldMk cId="1523499473" sldId="327"/>
        </pc:sldMkLst>
        <pc:spChg chg="del">
          <ac:chgData name="Johan Alme" userId="81ba9dfd-9c45-43aa-9cce-6c4ba41ee586" providerId="ADAL" clId="{F3804F9B-B72C-4781-B946-57964555C218}" dt="2024-06-07T12:20:18.618" v="1130" actId="478"/>
          <ac:spMkLst>
            <pc:docMk/>
            <pc:sldMk cId="1523499473" sldId="327"/>
            <ac:spMk id="6" creationId="{06268F04-67CC-A738-5832-C99B8FFA2172}"/>
          </ac:spMkLst>
        </pc:spChg>
      </pc:sldChg>
      <pc:sldChg chg="addSp delSp modSp new mod ord modAnim">
        <pc:chgData name="Johan Alme" userId="81ba9dfd-9c45-43aa-9cce-6c4ba41ee586" providerId="ADAL" clId="{F3804F9B-B72C-4781-B946-57964555C218}" dt="2024-06-07T12:19:28.978" v="1122"/>
        <pc:sldMkLst>
          <pc:docMk/>
          <pc:sldMk cId="1877967363" sldId="328"/>
        </pc:sldMkLst>
        <pc:spChg chg="mod">
          <ac:chgData name="Johan Alme" userId="81ba9dfd-9c45-43aa-9cce-6c4ba41ee586" providerId="ADAL" clId="{F3804F9B-B72C-4781-B946-57964555C218}" dt="2024-06-06T07:11:31.121" v="982"/>
          <ac:spMkLst>
            <pc:docMk/>
            <pc:sldMk cId="1877967363" sldId="328"/>
            <ac:spMk id="2" creationId="{0FC97906-9911-62C9-6878-4ED4DE7A88B7}"/>
          </ac:spMkLst>
        </pc:spChg>
        <pc:spChg chg="del mod">
          <ac:chgData name="Johan Alme" userId="81ba9dfd-9c45-43aa-9cce-6c4ba41ee586" providerId="ADAL" clId="{F3804F9B-B72C-4781-B946-57964555C218}" dt="2024-06-06T06:44:34.914" v="695" actId="478"/>
          <ac:spMkLst>
            <pc:docMk/>
            <pc:sldMk cId="1877967363" sldId="328"/>
            <ac:spMk id="3" creationId="{A2555115-05BD-BEAB-1AC4-818188D2E8FC}"/>
          </ac:spMkLst>
        </pc:spChg>
        <pc:spChg chg="add del mod">
          <ac:chgData name="Johan Alme" userId="81ba9dfd-9c45-43aa-9cce-6c4ba41ee586" providerId="ADAL" clId="{F3804F9B-B72C-4781-B946-57964555C218}" dt="2024-06-06T07:08:03.960" v="945" actId="478"/>
          <ac:spMkLst>
            <pc:docMk/>
            <pc:sldMk cId="1877967363" sldId="328"/>
            <ac:spMk id="4" creationId="{503AF1A6-02E1-7CF7-0232-55E721A75BB9}"/>
          </ac:spMkLst>
        </pc:spChg>
        <pc:spChg chg="add del mod">
          <ac:chgData name="Johan Alme" userId="81ba9dfd-9c45-43aa-9cce-6c4ba41ee586" providerId="ADAL" clId="{F3804F9B-B72C-4781-B946-57964555C218}" dt="2024-06-06T07:09:50.871" v="968" actId="478"/>
          <ac:spMkLst>
            <pc:docMk/>
            <pc:sldMk cId="1877967363" sldId="328"/>
            <ac:spMk id="5" creationId="{D6EE081E-D0DA-BD99-4BCA-132180964BA4}"/>
          </ac:spMkLst>
        </pc:spChg>
        <pc:spChg chg="add del mod">
          <ac:chgData name="Johan Alme" userId="81ba9dfd-9c45-43aa-9cce-6c4ba41ee586" providerId="ADAL" clId="{F3804F9B-B72C-4781-B946-57964555C218}" dt="2024-06-06T06:44:36.923" v="696" actId="478"/>
          <ac:spMkLst>
            <pc:docMk/>
            <pc:sldMk cId="1877967363" sldId="328"/>
            <ac:spMk id="7" creationId="{1F3C2B51-ABEF-1735-AF0D-C2EBA48D359B}"/>
          </ac:spMkLst>
        </pc:spChg>
        <pc:spChg chg="add del mod">
          <ac:chgData name="Johan Alme" userId="81ba9dfd-9c45-43aa-9cce-6c4ba41ee586" providerId="ADAL" clId="{F3804F9B-B72C-4781-B946-57964555C218}" dt="2024-06-06T07:11:49.193" v="985" actId="478"/>
          <ac:spMkLst>
            <pc:docMk/>
            <pc:sldMk cId="1877967363" sldId="328"/>
            <ac:spMk id="8" creationId="{60710A55-7921-E69D-B138-4C03EE09372C}"/>
          </ac:spMkLst>
        </pc:spChg>
        <pc:spChg chg="add mod">
          <ac:chgData name="Johan Alme" userId="81ba9dfd-9c45-43aa-9cce-6c4ba41ee586" providerId="ADAL" clId="{F3804F9B-B72C-4781-B946-57964555C218}" dt="2024-06-06T07:11:37.781" v="984"/>
          <ac:spMkLst>
            <pc:docMk/>
            <pc:sldMk cId="1877967363" sldId="328"/>
            <ac:spMk id="10" creationId="{D78C7E5D-50B0-F183-BD2C-21F4CF0DF83F}"/>
          </ac:spMkLst>
        </pc:spChg>
        <pc:spChg chg="add mod">
          <ac:chgData name="Johan Alme" userId="81ba9dfd-9c45-43aa-9cce-6c4ba41ee586" providerId="ADAL" clId="{F3804F9B-B72C-4781-B946-57964555C218}" dt="2024-06-06T07:11:37.781" v="984"/>
          <ac:spMkLst>
            <pc:docMk/>
            <pc:sldMk cId="1877967363" sldId="328"/>
            <ac:spMk id="12" creationId="{144DE879-2554-B198-0384-EE7408A103B6}"/>
          </ac:spMkLst>
        </pc:spChg>
        <pc:spChg chg="add mod">
          <ac:chgData name="Johan Alme" userId="81ba9dfd-9c45-43aa-9cce-6c4ba41ee586" providerId="ADAL" clId="{F3804F9B-B72C-4781-B946-57964555C218}" dt="2024-06-06T07:17:54.043" v="1011" actId="1076"/>
          <ac:spMkLst>
            <pc:docMk/>
            <pc:sldMk cId="1877967363" sldId="328"/>
            <ac:spMk id="14" creationId="{E0457892-2A57-4828-CF75-EB51F4320BF2}"/>
          </ac:spMkLst>
        </pc:spChg>
        <pc:spChg chg="add mod">
          <ac:chgData name="Johan Alme" userId="81ba9dfd-9c45-43aa-9cce-6c4ba41ee586" providerId="ADAL" clId="{F3804F9B-B72C-4781-B946-57964555C218}" dt="2024-06-06T14:38:25.430" v="1095" actId="207"/>
          <ac:spMkLst>
            <pc:docMk/>
            <pc:sldMk cId="1877967363" sldId="328"/>
            <ac:spMk id="16" creationId="{FAB1741C-B69C-E647-3254-C36A4A82B79A}"/>
          </ac:spMkLst>
        </pc:spChg>
        <pc:grpChg chg="add mod">
          <ac:chgData name="Johan Alme" userId="81ba9dfd-9c45-43aa-9cce-6c4ba41ee586" providerId="ADAL" clId="{F3804F9B-B72C-4781-B946-57964555C218}" dt="2024-06-07T12:15:23.293" v="1110" actId="14100"/>
          <ac:grpSpMkLst>
            <pc:docMk/>
            <pc:sldMk cId="1877967363" sldId="328"/>
            <ac:grpSpMk id="19" creationId="{398E57C9-C562-2ADB-A412-5AF14406207E}"/>
          </ac:grpSpMkLst>
        </pc:grpChg>
        <pc:picChg chg="add mod">
          <ac:chgData name="Johan Alme" userId="81ba9dfd-9c45-43aa-9cce-6c4ba41ee586" providerId="ADAL" clId="{F3804F9B-B72C-4781-B946-57964555C218}" dt="2024-06-07T12:15:23.293" v="1110" actId="14100"/>
          <ac:picMkLst>
            <pc:docMk/>
            <pc:sldMk cId="1877967363" sldId="328"/>
            <ac:picMk id="18" creationId="{5F377268-5F58-6145-D07A-4507F008626A}"/>
          </ac:picMkLst>
        </pc:picChg>
        <pc:picChg chg="add del mod">
          <ac:chgData name="Johan Alme" userId="81ba9dfd-9c45-43aa-9cce-6c4ba41ee586" providerId="ADAL" clId="{F3804F9B-B72C-4781-B946-57964555C218}" dt="2024-06-06T07:15:51.952" v="998" actId="1076"/>
          <ac:picMkLst>
            <pc:docMk/>
            <pc:sldMk cId="1877967363" sldId="328"/>
            <ac:picMk id="1026" creationId="{FEB89740-67AE-51BD-9E41-ADBEF60CCD3B}"/>
          </ac:picMkLst>
        </pc:picChg>
        <pc:picChg chg="add del mod">
          <ac:chgData name="Johan Alme" userId="81ba9dfd-9c45-43aa-9cce-6c4ba41ee586" providerId="ADAL" clId="{F3804F9B-B72C-4781-B946-57964555C218}" dt="2024-06-06T07:08:35.021" v="955" actId="478"/>
          <ac:picMkLst>
            <pc:docMk/>
            <pc:sldMk cId="1877967363" sldId="328"/>
            <ac:picMk id="1028" creationId="{A2D60753-DC7E-3ACF-81DB-6E768D411B75}"/>
          </ac:picMkLst>
        </pc:picChg>
        <pc:picChg chg="add del mod">
          <ac:chgData name="Johan Alme" userId="81ba9dfd-9c45-43aa-9cce-6c4ba41ee586" providerId="ADAL" clId="{F3804F9B-B72C-4781-B946-57964555C218}" dt="2024-06-06T07:11:00.411" v="975" actId="478"/>
          <ac:picMkLst>
            <pc:docMk/>
            <pc:sldMk cId="1877967363" sldId="328"/>
            <ac:picMk id="1030" creationId="{A4008737-1567-63CA-B660-CB090176CFB4}"/>
          </ac:picMkLst>
        </pc:picChg>
        <pc:picChg chg="add mod">
          <ac:chgData name="Johan Alme" userId="81ba9dfd-9c45-43aa-9cce-6c4ba41ee586" providerId="ADAL" clId="{F3804F9B-B72C-4781-B946-57964555C218}" dt="2024-06-06T07:11:08.401" v="977" actId="167"/>
          <ac:picMkLst>
            <pc:docMk/>
            <pc:sldMk cId="1877967363" sldId="328"/>
            <ac:picMk id="1032" creationId="{97FFE5BD-8FDC-C334-8E79-099E0F75C4C6}"/>
          </ac:picMkLst>
        </pc:picChg>
        <pc:picChg chg="add del">
          <ac:chgData name="Johan Alme" userId="81ba9dfd-9c45-43aa-9cce-6c4ba41ee586" providerId="ADAL" clId="{F3804F9B-B72C-4781-B946-57964555C218}" dt="2024-06-06T07:13:39.472" v="991" actId="478"/>
          <ac:picMkLst>
            <pc:docMk/>
            <pc:sldMk cId="1877967363" sldId="328"/>
            <ac:picMk id="1034" creationId="{41549BE5-660F-FA1E-9918-C18F086DD675}"/>
          </ac:picMkLst>
        </pc:picChg>
        <pc:picChg chg="add mod">
          <ac:chgData name="Johan Alme" userId="81ba9dfd-9c45-43aa-9cce-6c4ba41ee586" providerId="ADAL" clId="{F3804F9B-B72C-4781-B946-57964555C218}" dt="2024-06-06T07:15:57.184" v="1000" actId="1076"/>
          <ac:picMkLst>
            <pc:docMk/>
            <pc:sldMk cId="1877967363" sldId="328"/>
            <ac:picMk id="1036" creationId="{31198315-7B84-10E9-80E6-A95DBBB740DB}"/>
          </ac:picMkLst>
        </pc:picChg>
        <pc:picChg chg="add mod">
          <ac:chgData name="Johan Alme" userId="81ba9dfd-9c45-43aa-9cce-6c4ba41ee586" providerId="ADAL" clId="{F3804F9B-B72C-4781-B946-57964555C218}" dt="2024-06-07T12:15:23.293" v="1110" actId="14100"/>
          <ac:picMkLst>
            <pc:docMk/>
            <pc:sldMk cId="1877967363" sldId="328"/>
            <ac:picMk id="1038" creationId="{2BED3DEF-EEA8-4766-9193-31BEBAAD03F0}"/>
          </ac:picMkLst>
        </pc:picChg>
        <pc:picChg chg="add mod">
          <ac:chgData name="Johan Alme" userId="81ba9dfd-9c45-43aa-9cce-6c4ba41ee586" providerId="ADAL" clId="{F3804F9B-B72C-4781-B946-57964555C218}" dt="2024-06-07T12:18:57.033" v="1117" actId="732"/>
          <ac:picMkLst>
            <pc:docMk/>
            <pc:sldMk cId="1877967363" sldId="328"/>
            <ac:picMk id="1040" creationId="{95F3C54F-75F5-7D1C-DA44-942945C822F8}"/>
          </ac:picMkLst>
        </pc:picChg>
      </pc:sldChg>
    </pc:docChg>
  </pc:docChgLst>
  <pc:docChgLst>
    <pc:chgData name="Johan Alme" userId="81ba9dfd-9c45-43aa-9cce-6c4ba41ee586" providerId="ADAL" clId="{477108B9-FB75-406F-B2FB-1B60BAC56544}"/>
    <pc:docChg chg="custSel modSld">
      <pc:chgData name="Johan Alme" userId="81ba9dfd-9c45-43aa-9cce-6c4ba41ee586" providerId="ADAL" clId="{477108B9-FB75-406F-B2FB-1B60BAC56544}" dt="2024-05-28T16:35:08.941" v="118" actId="20577"/>
      <pc:docMkLst>
        <pc:docMk/>
      </pc:docMkLst>
      <pc:sldChg chg="modSp mod">
        <pc:chgData name="Johan Alme" userId="81ba9dfd-9c45-43aa-9cce-6c4ba41ee586" providerId="ADAL" clId="{477108B9-FB75-406F-B2FB-1B60BAC56544}" dt="2024-05-28T16:35:08.941" v="118" actId="20577"/>
        <pc:sldMkLst>
          <pc:docMk/>
          <pc:sldMk cId="3281080706" sldId="305"/>
        </pc:sldMkLst>
        <pc:spChg chg="mod">
          <ac:chgData name="Johan Alme" userId="81ba9dfd-9c45-43aa-9cce-6c4ba41ee586" providerId="ADAL" clId="{477108B9-FB75-406F-B2FB-1B60BAC56544}" dt="2024-05-28T16:35:08.941" v="118" actId="20577"/>
          <ac:spMkLst>
            <pc:docMk/>
            <pc:sldMk cId="3281080706" sldId="305"/>
            <ac:spMk id="6" creationId="{E5BF8AAA-23D8-B9FC-81E1-87DA879FA271}"/>
          </ac:spMkLst>
        </pc:spChg>
      </pc:sldChg>
    </pc:docChg>
  </pc:docChgLst>
  <pc:docChgLst>
    <pc:chgData name="Johan Alme" userId="81ba9dfd-9c45-43aa-9cce-6c4ba41ee586" providerId="ADAL" clId="{466871F6-68A8-4D5E-860A-9DF53D65D3F6}"/>
    <pc:docChg chg="undo custSel addSld delSld modSld sldOrd">
      <pc:chgData name="Johan Alme" userId="81ba9dfd-9c45-43aa-9cce-6c4ba41ee586" providerId="ADAL" clId="{466871F6-68A8-4D5E-860A-9DF53D65D3F6}" dt="2024-05-31T11:30:11.994" v="939" actId="14100"/>
      <pc:docMkLst>
        <pc:docMk/>
      </pc:docMkLst>
      <pc:sldChg chg="delSp del mod">
        <pc:chgData name="Johan Alme" userId="81ba9dfd-9c45-43aa-9cce-6c4ba41ee586" providerId="ADAL" clId="{466871F6-68A8-4D5E-860A-9DF53D65D3F6}" dt="2024-05-31T11:23:29.779" v="743" actId="47"/>
        <pc:sldMkLst>
          <pc:docMk/>
          <pc:sldMk cId="3766437307" sldId="304"/>
        </pc:sldMkLst>
        <pc:spChg chg="del">
          <ac:chgData name="Johan Alme" userId="81ba9dfd-9c45-43aa-9cce-6c4ba41ee586" providerId="ADAL" clId="{466871F6-68A8-4D5E-860A-9DF53D65D3F6}" dt="2024-05-31T08:25:45.052" v="700" actId="21"/>
          <ac:spMkLst>
            <pc:docMk/>
            <pc:sldMk cId="3766437307" sldId="304"/>
            <ac:spMk id="7" creationId="{FA6C6210-02ED-25DA-CA0B-EA8F3EFC672E}"/>
          </ac:spMkLst>
        </pc:spChg>
      </pc:sldChg>
      <pc:sldChg chg="addSp delSp modSp mod">
        <pc:chgData name="Johan Alme" userId="81ba9dfd-9c45-43aa-9cce-6c4ba41ee586" providerId="ADAL" clId="{466871F6-68A8-4D5E-860A-9DF53D65D3F6}" dt="2024-05-31T08:14:42.754" v="534"/>
        <pc:sldMkLst>
          <pc:docMk/>
          <pc:sldMk cId="3281080706" sldId="305"/>
        </pc:sldMkLst>
        <pc:spChg chg="add del mod">
          <ac:chgData name="Johan Alme" userId="81ba9dfd-9c45-43aa-9cce-6c4ba41ee586" providerId="ADAL" clId="{466871F6-68A8-4D5E-860A-9DF53D65D3F6}" dt="2024-05-31T07:47:53.146" v="75" actId="478"/>
          <ac:spMkLst>
            <pc:docMk/>
            <pc:sldMk cId="3281080706" sldId="305"/>
            <ac:spMk id="2" creationId="{02CEC39F-4CF7-0CC9-948F-073B0EFF95C6}"/>
          </ac:spMkLst>
        </pc:spChg>
        <pc:picChg chg="add mod">
          <ac:chgData name="Johan Alme" userId="81ba9dfd-9c45-43aa-9cce-6c4ba41ee586" providerId="ADAL" clId="{466871F6-68A8-4D5E-860A-9DF53D65D3F6}" dt="2024-05-31T08:14:42.754" v="534"/>
          <ac:picMkLst>
            <pc:docMk/>
            <pc:sldMk cId="3281080706" sldId="305"/>
            <ac:picMk id="7" creationId="{EE3F2094-8D53-D6D1-BCBD-E6CB98CCCED9}"/>
          </ac:picMkLst>
        </pc:picChg>
      </pc:sldChg>
      <pc:sldChg chg="addSp delSp modSp mod">
        <pc:chgData name="Johan Alme" userId="81ba9dfd-9c45-43aa-9cce-6c4ba41ee586" providerId="ADAL" clId="{466871F6-68A8-4D5E-860A-9DF53D65D3F6}" dt="2024-05-31T11:23:59.370" v="746" actId="478"/>
        <pc:sldMkLst>
          <pc:docMk/>
          <pc:sldMk cId="1272481973" sldId="306"/>
        </pc:sldMkLst>
        <pc:spChg chg="add del mod">
          <ac:chgData name="Johan Alme" userId="81ba9dfd-9c45-43aa-9cce-6c4ba41ee586" providerId="ADAL" clId="{466871F6-68A8-4D5E-860A-9DF53D65D3F6}" dt="2024-05-31T11:23:59.370" v="746" actId="478"/>
          <ac:spMkLst>
            <pc:docMk/>
            <pc:sldMk cId="1272481973" sldId="306"/>
            <ac:spMk id="3" creationId="{B939BD24-5C5F-5AD7-DD69-42B31100087F}"/>
          </ac:spMkLst>
        </pc:spChg>
        <pc:spChg chg="del">
          <ac:chgData name="Johan Alme" userId="81ba9dfd-9c45-43aa-9cce-6c4ba41ee586" providerId="ADAL" clId="{466871F6-68A8-4D5E-860A-9DF53D65D3F6}" dt="2024-05-31T11:23:58.200" v="745" actId="478"/>
          <ac:spMkLst>
            <pc:docMk/>
            <pc:sldMk cId="1272481973" sldId="306"/>
            <ac:spMk id="20" creationId="{EF133F0D-F175-BF99-EE97-7D5B543517B0}"/>
          </ac:spMkLst>
        </pc:spChg>
        <pc:picChg chg="mod">
          <ac:chgData name="Johan Alme" userId="81ba9dfd-9c45-43aa-9cce-6c4ba41ee586" providerId="ADAL" clId="{466871F6-68A8-4D5E-860A-9DF53D65D3F6}" dt="2024-05-30T12:25:51.890" v="28" actId="1076"/>
          <ac:picMkLst>
            <pc:docMk/>
            <pc:sldMk cId="1272481973" sldId="306"/>
            <ac:picMk id="1026" creationId="{84C2DF25-D932-55D9-2F15-8E9C623BE1D0}"/>
          </ac:picMkLst>
        </pc:picChg>
      </pc:sldChg>
      <pc:sldChg chg="ord">
        <pc:chgData name="Johan Alme" userId="81ba9dfd-9c45-43aa-9cce-6c4ba41ee586" providerId="ADAL" clId="{466871F6-68A8-4D5E-860A-9DF53D65D3F6}" dt="2024-05-31T11:27:03.952" v="822"/>
        <pc:sldMkLst>
          <pc:docMk/>
          <pc:sldMk cId="1057378583" sldId="307"/>
        </pc:sldMkLst>
      </pc:sldChg>
      <pc:sldChg chg="modSp new mod">
        <pc:chgData name="Johan Alme" userId="81ba9dfd-9c45-43aa-9cce-6c4ba41ee586" providerId="ADAL" clId="{466871F6-68A8-4D5E-860A-9DF53D65D3F6}" dt="2024-05-30T12:25:23.220" v="24"/>
        <pc:sldMkLst>
          <pc:docMk/>
          <pc:sldMk cId="56193082" sldId="309"/>
        </pc:sldMkLst>
        <pc:spChg chg="mod">
          <ac:chgData name="Johan Alme" userId="81ba9dfd-9c45-43aa-9cce-6c4ba41ee586" providerId="ADAL" clId="{466871F6-68A8-4D5E-860A-9DF53D65D3F6}" dt="2024-05-30T12:25:23.220" v="24"/>
          <ac:spMkLst>
            <pc:docMk/>
            <pc:sldMk cId="56193082" sldId="309"/>
            <ac:spMk id="3" creationId="{02BD5061-8572-C82B-F93F-E6A1FC1EBC3E}"/>
          </ac:spMkLst>
        </pc:spChg>
      </pc:sldChg>
      <pc:sldChg chg="addSp delSp modSp add mod ord modAnim">
        <pc:chgData name="Johan Alme" userId="81ba9dfd-9c45-43aa-9cce-6c4ba41ee586" providerId="ADAL" clId="{466871F6-68A8-4D5E-860A-9DF53D65D3F6}" dt="2024-05-31T08:23:13.152" v="678"/>
        <pc:sldMkLst>
          <pc:docMk/>
          <pc:sldMk cId="1117196277" sldId="310"/>
        </pc:sldMkLst>
        <pc:spChg chg="add del mod">
          <ac:chgData name="Johan Alme" userId="81ba9dfd-9c45-43aa-9cce-6c4ba41ee586" providerId="ADAL" clId="{466871F6-68A8-4D5E-860A-9DF53D65D3F6}" dt="2024-05-31T07:49:40.386" v="145" actId="478"/>
          <ac:spMkLst>
            <pc:docMk/>
            <pc:sldMk cId="1117196277" sldId="310"/>
            <ac:spMk id="3" creationId="{883912E0-11C1-E987-3A1A-D9CC752E9DDA}"/>
          </ac:spMkLst>
        </pc:spChg>
        <pc:spChg chg="mod">
          <ac:chgData name="Johan Alme" userId="81ba9dfd-9c45-43aa-9cce-6c4ba41ee586" providerId="ADAL" clId="{466871F6-68A8-4D5E-860A-9DF53D65D3F6}" dt="2024-05-31T07:49:22.239" v="141" actId="6549"/>
          <ac:spMkLst>
            <pc:docMk/>
            <pc:sldMk cId="1117196277" sldId="310"/>
            <ac:spMk id="6" creationId="{E5BF8AAA-23D8-B9FC-81E1-87DA879FA271}"/>
          </ac:spMkLst>
        </pc:spChg>
        <pc:spChg chg="add mod">
          <ac:chgData name="Johan Alme" userId="81ba9dfd-9c45-43aa-9cce-6c4ba41ee586" providerId="ADAL" clId="{466871F6-68A8-4D5E-860A-9DF53D65D3F6}" dt="2024-05-31T07:49:08.856" v="123" actId="20577"/>
          <ac:spMkLst>
            <pc:docMk/>
            <pc:sldMk cId="1117196277" sldId="310"/>
            <ac:spMk id="7" creationId="{F821D069-B1A8-5FE0-975E-6A4E4CCE7DF6}"/>
          </ac:spMkLst>
        </pc:spChg>
        <pc:spChg chg="add mod">
          <ac:chgData name="Johan Alme" userId="81ba9dfd-9c45-43aa-9cce-6c4ba41ee586" providerId="ADAL" clId="{466871F6-68A8-4D5E-860A-9DF53D65D3F6}" dt="2024-05-31T08:22:44.272" v="675" actId="207"/>
          <ac:spMkLst>
            <pc:docMk/>
            <pc:sldMk cId="1117196277" sldId="310"/>
            <ac:spMk id="8" creationId="{D0E7C08A-88CF-9E62-D597-861A221DC850}"/>
          </ac:spMkLst>
        </pc:spChg>
        <pc:picChg chg="add mod">
          <ac:chgData name="Johan Alme" userId="81ba9dfd-9c45-43aa-9cce-6c4ba41ee586" providerId="ADAL" clId="{466871F6-68A8-4D5E-860A-9DF53D65D3F6}" dt="2024-05-31T08:21:44.002" v="669" actId="1076"/>
          <ac:picMkLst>
            <pc:docMk/>
            <pc:sldMk cId="1117196277" sldId="310"/>
            <ac:picMk id="2050" creationId="{7F93B339-EEB9-C24E-B0CC-2D95645559A2}"/>
          </ac:picMkLst>
        </pc:picChg>
        <pc:picChg chg="add mod">
          <ac:chgData name="Johan Alme" userId="81ba9dfd-9c45-43aa-9cce-6c4ba41ee586" providerId="ADAL" clId="{466871F6-68A8-4D5E-860A-9DF53D65D3F6}" dt="2024-05-31T08:21:52.142" v="671" actId="167"/>
          <ac:picMkLst>
            <pc:docMk/>
            <pc:sldMk cId="1117196277" sldId="310"/>
            <ac:picMk id="2052" creationId="{5D536415-0586-4FD4-27F6-8BC0DEE262E4}"/>
          </ac:picMkLst>
        </pc:picChg>
      </pc:sldChg>
      <pc:sldChg chg="addSp modSp add mod">
        <pc:chgData name="Johan Alme" userId="81ba9dfd-9c45-43aa-9cce-6c4ba41ee586" providerId="ADAL" clId="{466871F6-68A8-4D5E-860A-9DF53D65D3F6}" dt="2024-05-31T08:20:32.042" v="662" actId="20577"/>
        <pc:sldMkLst>
          <pc:docMk/>
          <pc:sldMk cId="193581667" sldId="311"/>
        </pc:sldMkLst>
        <pc:spChg chg="mod">
          <ac:chgData name="Johan Alme" userId="81ba9dfd-9c45-43aa-9cce-6c4ba41ee586" providerId="ADAL" clId="{466871F6-68A8-4D5E-860A-9DF53D65D3F6}" dt="2024-05-31T08:20:32.042" v="662" actId="20577"/>
          <ac:spMkLst>
            <pc:docMk/>
            <pc:sldMk cId="193581667" sldId="311"/>
            <ac:spMk id="2" creationId="{02CEC39F-4CF7-0CC9-948F-073B0EFF95C6}"/>
          </ac:spMkLst>
        </pc:spChg>
        <pc:picChg chg="add mod">
          <ac:chgData name="Johan Alme" userId="81ba9dfd-9c45-43aa-9cce-6c4ba41ee586" providerId="ADAL" clId="{466871F6-68A8-4D5E-860A-9DF53D65D3F6}" dt="2024-05-31T08:16:18.231" v="537" actId="1076"/>
          <ac:picMkLst>
            <pc:docMk/>
            <pc:sldMk cId="193581667" sldId="311"/>
            <ac:picMk id="1026" creationId="{C04EAB19-A00F-5F73-E535-530A3E1938C7}"/>
          </ac:picMkLst>
        </pc:picChg>
        <pc:picChg chg="add mod">
          <ac:chgData name="Johan Alme" userId="81ba9dfd-9c45-43aa-9cce-6c4ba41ee586" providerId="ADAL" clId="{466871F6-68A8-4D5E-860A-9DF53D65D3F6}" dt="2024-05-31T08:17:56.541" v="540" actId="1076"/>
          <ac:picMkLst>
            <pc:docMk/>
            <pc:sldMk cId="193581667" sldId="311"/>
            <ac:picMk id="1028" creationId="{6EF17C4E-4F2B-A92E-5549-486789CBC0C1}"/>
          </ac:picMkLst>
        </pc:picChg>
      </pc:sldChg>
      <pc:sldChg chg="modSp add del mod">
        <pc:chgData name="Johan Alme" userId="81ba9dfd-9c45-43aa-9cce-6c4ba41ee586" providerId="ADAL" clId="{466871F6-68A8-4D5E-860A-9DF53D65D3F6}" dt="2024-05-31T08:09:16.350" v="305" actId="47"/>
        <pc:sldMkLst>
          <pc:docMk/>
          <pc:sldMk cId="931218385" sldId="312"/>
        </pc:sldMkLst>
        <pc:spChg chg="mod">
          <ac:chgData name="Johan Alme" userId="81ba9dfd-9c45-43aa-9cce-6c4ba41ee586" providerId="ADAL" clId="{466871F6-68A8-4D5E-860A-9DF53D65D3F6}" dt="2024-05-31T07:50:11.066" v="180" actId="20577"/>
          <ac:spMkLst>
            <pc:docMk/>
            <pc:sldMk cId="931218385" sldId="312"/>
            <ac:spMk id="3" creationId="{883912E0-11C1-E987-3A1A-D9CC752E9DDA}"/>
          </ac:spMkLst>
        </pc:spChg>
      </pc:sldChg>
      <pc:sldChg chg="addSp modSp add mod ord">
        <pc:chgData name="Johan Alme" userId="81ba9dfd-9c45-43aa-9cce-6c4ba41ee586" providerId="ADAL" clId="{466871F6-68A8-4D5E-860A-9DF53D65D3F6}" dt="2024-05-31T08:25:54.742" v="703" actId="1076"/>
        <pc:sldMkLst>
          <pc:docMk/>
          <pc:sldMk cId="35757098" sldId="313"/>
        </pc:sldMkLst>
        <pc:spChg chg="mod">
          <ac:chgData name="Johan Alme" userId="81ba9dfd-9c45-43aa-9cce-6c4ba41ee586" providerId="ADAL" clId="{466871F6-68A8-4D5E-860A-9DF53D65D3F6}" dt="2024-05-31T08:24:25.522" v="690" actId="20577"/>
          <ac:spMkLst>
            <pc:docMk/>
            <pc:sldMk cId="35757098" sldId="313"/>
            <ac:spMk id="3" creationId="{883912E0-11C1-E987-3A1A-D9CC752E9DDA}"/>
          </ac:spMkLst>
        </pc:spChg>
        <pc:spChg chg="mod">
          <ac:chgData name="Johan Alme" userId="81ba9dfd-9c45-43aa-9cce-6c4ba41ee586" providerId="ADAL" clId="{466871F6-68A8-4D5E-860A-9DF53D65D3F6}" dt="2024-05-31T08:06:00.969" v="192" actId="20577"/>
          <ac:spMkLst>
            <pc:docMk/>
            <pc:sldMk cId="35757098" sldId="313"/>
            <ac:spMk id="7" creationId="{F821D069-B1A8-5FE0-975E-6A4E4CCE7DF6}"/>
          </ac:spMkLst>
        </pc:spChg>
        <pc:spChg chg="add mod">
          <ac:chgData name="Johan Alme" userId="81ba9dfd-9c45-43aa-9cce-6c4ba41ee586" providerId="ADAL" clId="{466871F6-68A8-4D5E-860A-9DF53D65D3F6}" dt="2024-05-31T08:25:13.553" v="698" actId="14100"/>
          <ac:spMkLst>
            <pc:docMk/>
            <pc:sldMk cId="35757098" sldId="313"/>
            <ac:spMk id="10" creationId="{90121FA5-CDC8-5C9C-AC75-AF08AD57698F}"/>
          </ac:spMkLst>
        </pc:spChg>
        <pc:spChg chg="add mod">
          <ac:chgData name="Johan Alme" userId="81ba9dfd-9c45-43aa-9cce-6c4ba41ee586" providerId="ADAL" clId="{466871F6-68A8-4D5E-860A-9DF53D65D3F6}" dt="2024-05-31T08:25:54.742" v="703" actId="1076"/>
          <ac:spMkLst>
            <pc:docMk/>
            <pc:sldMk cId="35757098" sldId="313"/>
            <ac:spMk id="11" creationId="{FA6C6210-02ED-25DA-CA0B-EA8F3EFC672E}"/>
          </ac:spMkLst>
        </pc:spChg>
        <pc:picChg chg="add mod">
          <ac:chgData name="Johan Alme" userId="81ba9dfd-9c45-43aa-9cce-6c4ba41ee586" providerId="ADAL" clId="{466871F6-68A8-4D5E-860A-9DF53D65D3F6}" dt="2024-05-31T08:24:06.132" v="682" actId="1076"/>
          <ac:picMkLst>
            <pc:docMk/>
            <pc:sldMk cId="35757098" sldId="313"/>
            <ac:picMk id="8" creationId="{7499E1AE-A3F1-66CB-164C-AD3451F58DB4}"/>
          </ac:picMkLst>
        </pc:picChg>
        <pc:picChg chg="add mod">
          <ac:chgData name="Johan Alme" userId="81ba9dfd-9c45-43aa-9cce-6c4ba41ee586" providerId="ADAL" clId="{466871F6-68A8-4D5E-860A-9DF53D65D3F6}" dt="2024-05-31T08:25:30.532" v="699" actId="208"/>
          <ac:picMkLst>
            <pc:docMk/>
            <pc:sldMk cId="35757098" sldId="313"/>
            <ac:picMk id="9" creationId="{B922B986-906D-22B8-367F-C81B524D948B}"/>
          </ac:picMkLst>
        </pc:picChg>
      </pc:sldChg>
      <pc:sldChg chg="addSp modSp add mod">
        <pc:chgData name="Johan Alme" userId="81ba9dfd-9c45-43aa-9cce-6c4ba41ee586" providerId="ADAL" clId="{466871F6-68A8-4D5E-860A-9DF53D65D3F6}" dt="2024-05-31T08:27:26.133" v="716" actId="1076"/>
        <pc:sldMkLst>
          <pc:docMk/>
          <pc:sldMk cId="3309087977" sldId="314"/>
        </pc:sldMkLst>
        <pc:spChg chg="add mod">
          <ac:chgData name="Johan Alme" userId="81ba9dfd-9c45-43aa-9cce-6c4ba41ee586" providerId="ADAL" clId="{466871F6-68A8-4D5E-860A-9DF53D65D3F6}" dt="2024-05-31T08:08:50.918" v="301" actId="6549"/>
          <ac:spMkLst>
            <pc:docMk/>
            <pc:sldMk cId="3309087977" sldId="314"/>
            <ac:spMk id="8" creationId="{209A9F08-6F67-E31D-C77A-7BA66C2E4A72}"/>
          </ac:spMkLst>
        </pc:spChg>
        <pc:spChg chg="add mod">
          <ac:chgData name="Johan Alme" userId="81ba9dfd-9c45-43aa-9cce-6c4ba41ee586" providerId="ADAL" clId="{466871F6-68A8-4D5E-860A-9DF53D65D3F6}" dt="2024-05-31T08:09:13.413" v="304" actId="1076"/>
          <ac:spMkLst>
            <pc:docMk/>
            <pc:sldMk cId="3309087977" sldId="314"/>
            <ac:spMk id="9" creationId="{E6C4EDB4-DA0A-E675-6616-260AA1D8484D}"/>
          </ac:spMkLst>
        </pc:spChg>
        <pc:spChg chg="add mod">
          <ac:chgData name="Johan Alme" userId="81ba9dfd-9c45-43aa-9cce-6c4ba41ee586" providerId="ADAL" clId="{466871F6-68A8-4D5E-860A-9DF53D65D3F6}" dt="2024-05-31T08:27:26.133" v="716" actId="1076"/>
          <ac:spMkLst>
            <pc:docMk/>
            <pc:sldMk cId="3309087977" sldId="314"/>
            <ac:spMk id="13" creationId="{207225BB-882B-0DC5-F60A-4AABAD63C182}"/>
          </ac:spMkLst>
        </pc:spChg>
        <pc:picChg chg="add mod">
          <ac:chgData name="Johan Alme" userId="81ba9dfd-9c45-43aa-9cce-6c4ba41ee586" providerId="ADAL" clId="{466871F6-68A8-4D5E-860A-9DF53D65D3F6}" dt="2024-05-31T08:26:37.262" v="712" actId="1076"/>
          <ac:picMkLst>
            <pc:docMk/>
            <pc:sldMk cId="3309087977" sldId="314"/>
            <ac:picMk id="10" creationId="{1FDA82F1-F5C2-97F0-94A7-97A131C28E0F}"/>
          </ac:picMkLst>
        </pc:picChg>
        <pc:picChg chg="add mod">
          <ac:chgData name="Johan Alme" userId="81ba9dfd-9c45-43aa-9cce-6c4ba41ee586" providerId="ADAL" clId="{466871F6-68A8-4D5E-860A-9DF53D65D3F6}" dt="2024-05-31T08:26:39.622" v="713" actId="1076"/>
          <ac:picMkLst>
            <pc:docMk/>
            <pc:sldMk cId="3309087977" sldId="314"/>
            <ac:picMk id="11" creationId="{19BF822F-7FFD-A220-AC3B-11E7F59A1AEC}"/>
          </ac:picMkLst>
        </pc:picChg>
      </pc:sldChg>
      <pc:sldChg chg="addSp delSp modSp add mod modAnim">
        <pc:chgData name="Johan Alme" userId="81ba9dfd-9c45-43aa-9cce-6c4ba41ee586" providerId="ADAL" clId="{466871F6-68A8-4D5E-860A-9DF53D65D3F6}" dt="2024-05-31T11:17:38.350" v="729" actId="14100"/>
        <pc:sldMkLst>
          <pc:docMk/>
          <pc:sldMk cId="747638723" sldId="315"/>
        </pc:sldMkLst>
        <pc:spChg chg="add mod">
          <ac:chgData name="Johan Alme" userId="81ba9dfd-9c45-43aa-9cce-6c4ba41ee586" providerId="ADAL" clId="{466871F6-68A8-4D5E-860A-9DF53D65D3F6}" dt="2024-05-31T08:11:03.130" v="480" actId="20577"/>
          <ac:spMkLst>
            <pc:docMk/>
            <pc:sldMk cId="747638723" sldId="315"/>
            <ac:spMk id="9" creationId="{B2C953B9-9721-E9B1-6F07-B4AF53AD2B6B}"/>
          </ac:spMkLst>
        </pc:spChg>
        <pc:spChg chg="add mod">
          <ac:chgData name="Johan Alme" userId="81ba9dfd-9c45-43aa-9cce-6c4ba41ee586" providerId="ADAL" clId="{466871F6-68A8-4D5E-860A-9DF53D65D3F6}" dt="2024-05-31T08:09:26.814" v="308"/>
          <ac:spMkLst>
            <pc:docMk/>
            <pc:sldMk cId="747638723" sldId="315"/>
            <ac:spMk id="10" creationId="{21B3142C-BE2E-5D68-F7D5-DB590CDCC997}"/>
          </ac:spMkLst>
        </pc:spChg>
        <pc:spChg chg="add del mod">
          <ac:chgData name="Johan Alme" userId="81ba9dfd-9c45-43aa-9cce-6c4ba41ee586" providerId="ADAL" clId="{466871F6-68A8-4D5E-860A-9DF53D65D3F6}" dt="2024-05-31T08:13:01.941" v="498" actId="478"/>
          <ac:spMkLst>
            <pc:docMk/>
            <pc:sldMk cId="747638723" sldId="315"/>
            <ac:spMk id="11" creationId="{33033C97-57CE-E282-CA75-1257D7EAFFFE}"/>
          </ac:spMkLst>
        </pc:spChg>
        <pc:spChg chg="add">
          <ac:chgData name="Johan Alme" userId="81ba9dfd-9c45-43aa-9cce-6c4ba41ee586" providerId="ADAL" clId="{466871F6-68A8-4D5E-860A-9DF53D65D3F6}" dt="2024-05-31T11:15:00.749" v="717"/>
          <ac:spMkLst>
            <pc:docMk/>
            <pc:sldMk cId="747638723" sldId="315"/>
            <ac:spMk id="14" creationId="{7923C192-CF78-A878-095F-3660F24A78B8}"/>
          </ac:spMkLst>
        </pc:spChg>
        <pc:picChg chg="add mod">
          <ac:chgData name="Johan Alme" userId="81ba9dfd-9c45-43aa-9cce-6c4ba41ee586" providerId="ADAL" clId="{466871F6-68A8-4D5E-860A-9DF53D65D3F6}" dt="2024-05-31T11:17:33.426" v="728" actId="14100"/>
          <ac:picMkLst>
            <pc:docMk/>
            <pc:sldMk cId="747638723" sldId="315"/>
            <ac:picMk id="3076" creationId="{C0F95943-E3C1-AD54-40A8-5A0672492849}"/>
          </ac:picMkLst>
        </pc:picChg>
        <pc:picChg chg="add mod">
          <ac:chgData name="Johan Alme" userId="81ba9dfd-9c45-43aa-9cce-6c4ba41ee586" providerId="ADAL" clId="{466871F6-68A8-4D5E-860A-9DF53D65D3F6}" dt="2024-05-31T11:17:38.350" v="729" actId="14100"/>
          <ac:picMkLst>
            <pc:docMk/>
            <pc:sldMk cId="747638723" sldId="315"/>
            <ac:picMk id="3078" creationId="{594B571B-CA2C-095B-22C1-CF49ED43C5E3}"/>
          </ac:picMkLst>
        </pc:picChg>
        <pc:cxnChg chg="add mod">
          <ac:chgData name="Johan Alme" userId="81ba9dfd-9c45-43aa-9cce-6c4ba41ee586" providerId="ADAL" clId="{466871F6-68A8-4D5E-860A-9DF53D65D3F6}" dt="2024-05-31T08:12:28.270" v="494" actId="1076"/>
          <ac:cxnSpMkLst>
            <pc:docMk/>
            <pc:sldMk cId="747638723" sldId="315"/>
            <ac:cxnSpMk id="13" creationId="{6075D81B-FD5C-72D0-16E8-09E0EC40F19C}"/>
          </ac:cxnSpMkLst>
        </pc:cxnChg>
      </pc:sldChg>
      <pc:sldChg chg="addSp delSp modSp add mod">
        <pc:chgData name="Johan Alme" userId="81ba9dfd-9c45-43aa-9cce-6c4ba41ee586" providerId="ADAL" clId="{466871F6-68A8-4D5E-860A-9DF53D65D3F6}" dt="2024-05-31T11:22:09.119" v="737" actId="1076"/>
        <pc:sldMkLst>
          <pc:docMk/>
          <pc:sldMk cId="841777591" sldId="316"/>
        </pc:sldMkLst>
        <pc:spChg chg="add mod">
          <ac:chgData name="Johan Alme" userId="81ba9dfd-9c45-43aa-9cce-6c4ba41ee586" providerId="ADAL" clId="{466871F6-68A8-4D5E-860A-9DF53D65D3F6}" dt="2024-05-31T08:18:55.511" v="571" actId="20577"/>
          <ac:spMkLst>
            <pc:docMk/>
            <pc:sldMk cId="841777591" sldId="316"/>
            <ac:spMk id="10" creationId="{AA3A8713-FDA7-98D0-9D30-B70C3446AC8D}"/>
          </ac:spMkLst>
        </pc:spChg>
        <pc:spChg chg="del mod">
          <ac:chgData name="Johan Alme" userId="81ba9dfd-9c45-43aa-9cce-6c4ba41ee586" providerId="ADAL" clId="{466871F6-68A8-4D5E-860A-9DF53D65D3F6}" dt="2024-05-31T08:13:33.070" v="514" actId="478"/>
          <ac:spMkLst>
            <pc:docMk/>
            <pc:sldMk cId="841777591" sldId="316"/>
            <ac:spMk id="11" creationId="{33033C97-57CE-E282-CA75-1257D7EAFFFE}"/>
          </ac:spMkLst>
        </pc:spChg>
        <pc:spChg chg="add mod">
          <ac:chgData name="Johan Alme" userId="81ba9dfd-9c45-43aa-9cce-6c4ba41ee586" providerId="ADAL" clId="{466871F6-68A8-4D5E-860A-9DF53D65D3F6}" dt="2024-05-31T11:22:09.119" v="737" actId="1076"/>
          <ac:spMkLst>
            <pc:docMk/>
            <pc:sldMk cId="841777591" sldId="316"/>
            <ac:spMk id="15" creationId="{1708DCA0-0767-5CF3-3A3B-0417BC2E4002}"/>
          </ac:spMkLst>
        </pc:spChg>
        <pc:picChg chg="add mod">
          <ac:chgData name="Johan Alme" userId="81ba9dfd-9c45-43aa-9cce-6c4ba41ee586" providerId="ADAL" clId="{466871F6-68A8-4D5E-860A-9DF53D65D3F6}" dt="2024-05-31T11:21:52.478" v="734" actId="208"/>
          <ac:picMkLst>
            <pc:docMk/>
            <pc:sldMk cId="841777591" sldId="316"/>
            <ac:picMk id="13" creationId="{276DB458-487D-917E-C6ED-95F074639CA0}"/>
          </ac:picMkLst>
        </pc:picChg>
      </pc:sldChg>
      <pc:sldChg chg="addSp modSp add">
        <pc:chgData name="Johan Alme" userId="81ba9dfd-9c45-43aa-9cce-6c4ba41ee586" providerId="ADAL" clId="{466871F6-68A8-4D5E-860A-9DF53D65D3F6}" dt="2024-05-31T11:23:17.279" v="742" actId="1076"/>
        <pc:sldMkLst>
          <pc:docMk/>
          <pc:sldMk cId="4232051552" sldId="317"/>
        </pc:sldMkLst>
        <pc:spChg chg="add mod">
          <ac:chgData name="Johan Alme" userId="81ba9dfd-9c45-43aa-9cce-6c4ba41ee586" providerId="ADAL" clId="{466871F6-68A8-4D5E-860A-9DF53D65D3F6}" dt="2024-05-31T08:19:02.721" v="572"/>
          <ac:spMkLst>
            <pc:docMk/>
            <pc:sldMk cId="4232051552" sldId="317"/>
            <ac:spMk id="11" creationId="{0166B02D-8588-A4A0-A5B1-E02AE5FE3CB7}"/>
          </ac:spMkLst>
        </pc:spChg>
        <pc:picChg chg="add mod">
          <ac:chgData name="Johan Alme" userId="81ba9dfd-9c45-43aa-9cce-6c4ba41ee586" providerId="ADAL" clId="{466871F6-68A8-4D5E-860A-9DF53D65D3F6}" dt="2024-05-31T11:23:17.279" v="742" actId="1076"/>
          <ac:picMkLst>
            <pc:docMk/>
            <pc:sldMk cId="4232051552" sldId="317"/>
            <ac:picMk id="4098" creationId="{549051FD-B0F7-1F18-7F96-BDADF5F9F509}"/>
          </ac:picMkLst>
        </pc:picChg>
      </pc:sldChg>
      <pc:sldChg chg="addSp modSp add mod modAnim">
        <pc:chgData name="Johan Alme" userId="81ba9dfd-9c45-43aa-9cce-6c4ba41ee586" providerId="ADAL" clId="{466871F6-68A8-4D5E-860A-9DF53D65D3F6}" dt="2024-05-31T11:30:11.994" v="939" actId="14100"/>
        <pc:sldMkLst>
          <pc:docMk/>
          <pc:sldMk cId="2674880272" sldId="318"/>
        </pc:sldMkLst>
        <pc:spChg chg="mod">
          <ac:chgData name="Johan Alme" userId="81ba9dfd-9c45-43aa-9cce-6c4ba41ee586" providerId="ADAL" clId="{466871F6-68A8-4D5E-860A-9DF53D65D3F6}" dt="2024-05-31T11:24:20.030" v="779" actId="20577"/>
          <ac:spMkLst>
            <pc:docMk/>
            <pc:sldMk cId="2674880272" sldId="318"/>
            <ac:spMk id="2" creationId="{340880F0-94FB-3498-7FCD-48E4E8DF691D}"/>
          </ac:spMkLst>
        </pc:spChg>
        <pc:spChg chg="mod">
          <ac:chgData name="Johan Alme" userId="81ba9dfd-9c45-43aa-9cce-6c4ba41ee586" providerId="ADAL" clId="{466871F6-68A8-4D5E-860A-9DF53D65D3F6}" dt="2024-05-31T11:25:31.266" v="808" actId="20577"/>
          <ac:spMkLst>
            <pc:docMk/>
            <pc:sldMk cId="2674880272" sldId="318"/>
            <ac:spMk id="3" creationId="{B939BD24-5C5F-5AD7-DD69-42B31100087F}"/>
          </ac:spMkLst>
        </pc:spChg>
        <pc:spChg chg="add mod">
          <ac:chgData name="Johan Alme" userId="81ba9dfd-9c45-43aa-9cce-6c4ba41ee586" providerId="ADAL" clId="{466871F6-68A8-4D5E-860A-9DF53D65D3F6}" dt="2024-05-31T11:30:11.994" v="939" actId="14100"/>
          <ac:spMkLst>
            <pc:docMk/>
            <pc:sldMk cId="2674880272" sldId="318"/>
            <ac:spMk id="6" creationId="{15F82B84-BA2B-67CE-D566-59790F5522B9}"/>
          </ac:spMkLst>
        </pc:spChg>
        <pc:spChg chg="mod">
          <ac:chgData name="Johan Alme" userId="81ba9dfd-9c45-43aa-9cce-6c4ba41ee586" providerId="ADAL" clId="{466871F6-68A8-4D5E-860A-9DF53D65D3F6}" dt="2024-05-31T11:24:53.280" v="792" actId="20577"/>
          <ac:spMkLst>
            <pc:docMk/>
            <pc:sldMk cId="2674880272" sldId="318"/>
            <ac:spMk id="20" creationId="{EF133F0D-F175-BF99-EE97-7D5B543517B0}"/>
          </ac:spMkLst>
        </pc:spChg>
      </pc:sldChg>
      <pc:sldChg chg="modSp new mod">
        <pc:chgData name="Johan Alme" userId="81ba9dfd-9c45-43aa-9cce-6c4ba41ee586" providerId="ADAL" clId="{466871F6-68A8-4D5E-860A-9DF53D65D3F6}" dt="2024-05-31T11:29:27.473" v="935" actId="20577"/>
        <pc:sldMkLst>
          <pc:docMk/>
          <pc:sldMk cId="3782592680" sldId="319"/>
        </pc:sldMkLst>
        <pc:spChg chg="mod">
          <ac:chgData name="Johan Alme" userId="81ba9dfd-9c45-43aa-9cce-6c4ba41ee586" providerId="ADAL" clId="{466871F6-68A8-4D5E-860A-9DF53D65D3F6}" dt="2024-05-31T11:29:27.473" v="935" actId="20577"/>
          <ac:spMkLst>
            <pc:docMk/>
            <pc:sldMk cId="3782592680" sldId="319"/>
            <ac:spMk id="3" creationId="{B4719E4C-139F-6E2D-5941-7427A78FF7BA}"/>
          </ac:spMkLst>
        </pc:spChg>
      </pc:sldChg>
    </pc:docChg>
  </pc:docChgLst>
  <pc:docChgLst>
    <pc:chgData name="Johan Alme" userId="81ba9dfd-9c45-43aa-9cce-6c4ba41ee586" providerId="ADAL" clId="{720D18C9-9E67-433E-901B-A64426330C55}"/>
    <pc:docChg chg="custSel addSld modSld sldOrd">
      <pc:chgData name="Johan Alme" userId="81ba9dfd-9c45-43aa-9cce-6c4ba41ee586" providerId="ADAL" clId="{720D18C9-9E67-433E-901B-A64426330C55}" dt="2024-06-10T06:19:06.363" v="413" actId="14100"/>
      <pc:docMkLst>
        <pc:docMk/>
      </pc:docMkLst>
      <pc:sldChg chg="modSp mod">
        <pc:chgData name="Johan Alme" userId="81ba9dfd-9c45-43aa-9cce-6c4ba41ee586" providerId="ADAL" clId="{720D18C9-9E67-433E-901B-A64426330C55}" dt="2024-06-09T12:28:38.770" v="315" actId="20577"/>
        <pc:sldMkLst>
          <pc:docMk/>
          <pc:sldMk cId="3281080706" sldId="305"/>
        </pc:sldMkLst>
        <pc:spChg chg="mod">
          <ac:chgData name="Johan Alme" userId="81ba9dfd-9c45-43aa-9cce-6c4ba41ee586" providerId="ADAL" clId="{720D18C9-9E67-433E-901B-A64426330C55}" dt="2024-06-09T12:28:38.770" v="315" actId="20577"/>
          <ac:spMkLst>
            <pc:docMk/>
            <pc:sldMk cId="3281080706" sldId="305"/>
            <ac:spMk id="6" creationId="{E5BF8AAA-23D8-B9FC-81E1-87DA879FA271}"/>
          </ac:spMkLst>
        </pc:spChg>
      </pc:sldChg>
      <pc:sldChg chg="modSp mod">
        <pc:chgData name="Johan Alme" userId="81ba9dfd-9c45-43aa-9cce-6c4ba41ee586" providerId="ADAL" clId="{720D18C9-9E67-433E-901B-A64426330C55}" dt="2024-06-09T12:30:50.636" v="363" actId="1440"/>
        <pc:sldMkLst>
          <pc:docMk/>
          <pc:sldMk cId="2073892421" sldId="308"/>
        </pc:sldMkLst>
        <pc:spChg chg="mod">
          <ac:chgData name="Johan Alme" userId="81ba9dfd-9c45-43aa-9cce-6c4ba41ee586" providerId="ADAL" clId="{720D18C9-9E67-433E-901B-A64426330C55}" dt="2024-06-09T12:30:42.163" v="361" actId="20577"/>
          <ac:spMkLst>
            <pc:docMk/>
            <pc:sldMk cId="2073892421" sldId="308"/>
            <ac:spMk id="2" creationId="{56B1DD00-560D-6018-A156-F6ABFDAB1C91}"/>
          </ac:spMkLst>
        </pc:spChg>
        <pc:picChg chg="mod">
          <ac:chgData name="Johan Alme" userId="81ba9dfd-9c45-43aa-9cce-6c4ba41ee586" providerId="ADAL" clId="{720D18C9-9E67-433E-901B-A64426330C55}" dt="2024-06-09T12:30:50.636" v="363" actId="1440"/>
          <ac:picMkLst>
            <pc:docMk/>
            <pc:sldMk cId="2073892421" sldId="308"/>
            <ac:picMk id="5" creationId="{C7D6CA92-1E7E-39A0-912B-06F5D7732A5F}"/>
          </ac:picMkLst>
        </pc:picChg>
      </pc:sldChg>
      <pc:sldChg chg="addSp delSp modSp mod">
        <pc:chgData name="Johan Alme" userId="81ba9dfd-9c45-43aa-9cce-6c4ba41ee586" providerId="ADAL" clId="{720D18C9-9E67-433E-901B-A64426330C55}" dt="2024-06-09T12:28:53.284" v="319"/>
        <pc:sldMkLst>
          <pc:docMk/>
          <pc:sldMk cId="1117196277" sldId="310"/>
        </pc:sldMkLst>
        <pc:spChg chg="add mod">
          <ac:chgData name="Johan Alme" userId="81ba9dfd-9c45-43aa-9cce-6c4ba41ee586" providerId="ADAL" clId="{720D18C9-9E67-433E-901B-A64426330C55}" dt="2024-06-09T12:28:53.284" v="319"/>
          <ac:spMkLst>
            <pc:docMk/>
            <pc:sldMk cId="1117196277" sldId="310"/>
            <ac:spMk id="2" creationId="{79D974B4-0BEF-435D-6111-98DFD28791BE}"/>
          </ac:spMkLst>
        </pc:spChg>
        <pc:spChg chg="del">
          <ac:chgData name="Johan Alme" userId="81ba9dfd-9c45-43aa-9cce-6c4ba41ee586" providerId="ADAL" clId="{720D18C9-9E67-433E-901B-A64426330C55}" dt="2024-06-09T12:28:52.748" v="318" actId="478"/>
          <ac:spMkLst>
            <pc:docMk/>
            <pc:sldMk cId="1117196277" sldId="310"/>
            <ac:spMk id="6" creationId="{E5BF8AAA-23D8-B9FC-81E1-87DA879FA271}"/>
          </ac:spMkLst>
        </pc:spChg>
      </pc:sldChg>
      <pc:sldChg chg="addSp delSp modSp mod">
        <pc:chgData name="Johan Alme" userId="81ba9dfd-9c45-43aa-9cce-6c4ba41ee586" providerId="ADAL" clId="{720D18C9-9E67-433E-901B-A64426330C55}" dt="2024-06-09T12:28:47.953" v="317"/>
        <pc:sldMkLst>
          <pc:docMk/>
          <pc:sldMk cId="193581667" sldId="311"/>
        </pc:sldMkLst>
        <pc:spChg chg="add mod">
          <ac:chgData name="Johan Alme" userId="81ba9dfd-9c45-43aa-9cce-6c4ba41ee586" providerId="ADAL" clId="{720D18C9-9E67-433E-901B-A64426330C55}" dt="2024-06-09T12:28:47.953" v="317"/>
          <ac:spMkLst>
            <pc:docMk/>
            <pc:sldMk cId="193581667" sldId="311"/>
            <ac:spMk id="3" creationId="{4C981394-4A2E-BF19-770E-C23486FCDC46}"/>
          </ac:spMkLst>
        </pc:spChg>
        <pc:spChg chg="del">
          <ac:chgData name="Johan Alme" userId="81ba9dfd-9c45-43aa-9cce-6c4ba41ee586" providerId="ADAL" clId="{720D18C9-9E67-433E-901B-A64426330C55}" dt="2024-06-09T12:28:47.420" v="316" actId="478"/>
          <ac:spMkLst>
            <pc:docMk/>
            <pc:sldMk cId="193581667" sldId="311"/>
            <ac:spMk id="6" creationId="{E5BF8AAA-23D8-B9FC-81E1-87DA879FA271}"/>
          </ac:spMkLst>
        </pc:spChg>
      </pc:sldChg>
      <pc:sldChg chg="addSp delSp modSp mod">
        <pc:chgData name="Johan Alme" userId="81ba9dfd-9c45-43aa-9cce-6c4ba41ee586" providerId="ADAL" clId="{720D18C9-9E67-433E-901B-A64426330C55}" dt="2024-06-09T12:29:00.689" v="321"/>
        <pc:sldMkLst>
          <pc:docMk/>
          <pc:sldMk cId="35757098" sldId="313"/>
        </pc:sldMkLst>
        <pc:spChg chg="add mod">
          <ac:chgData name="Johan Alme" userId="81ba9dfd-9c45-43aa-9cce-6c4ba41ee586" providerId="ADAL" clId="{720D18C9-9E67-433E-901B-A64426330C55}" dt="2024-06-09T12:29:00.689" v="321"/>
          <ac:spMkLst>
            <pc:docMk/>
            <pc:sldMk cId="35757098" sldId="313"/>
            <ac:spMk id="2" creationId="{25D71CC2-F1AC-9A6D-7C5D-71EBB4D8F28B}"/>
          </ac:spMkLst>
        </pc:spChg>
        <pc:spChg chg="del">
          <ac:chgData name="Johan Alme" userId="81ba9dfd-9c45-43aa-9cce-6c4ba41ee586" providerId="ADAL" clId="{720D18C9-9E67-433E-901B-A64426330C55}" dt="2024-06-09T12:29:00.347" v="320" actId="478"/>
          <ac:spMkLst>
            <pc:docMk/>
            <pc:sldMk cId="35757098" sldId="313"/>
            <ac:spMk id="6" creationId="{E5BF8AAA-23D8-B9FC-81E1-87DA879FA271}"/>
          </ac:spMkLst>
        </pc:spChg>
      </pc:sldChg>
      <pc:sldChg chg="addSp delSp modSp mod">
        <pc:chgData name="Johan Alme" userId="81ba9dfd-9c45-43aa-9cce-6c4ba41ee586" providerId="ADAL" clId="{720D18C9-9E67-433E-901B-A64426330C55}" dt="2024-06-09T12:29:07.706" v="323"/>
        <pc:sldMkLst>
          <pc:docMk/>
          <pc:sldMk cId="3309087977" sldId="314"/>
        </pc:sldMkLst>
        <pc:spChg chg="add mod">
          <ac:chgData name="Johan Alme" userId="81ba9dfd-9c45-43aa-9cce-6c4ba41ee586" providerId="ADAL" clId="{720D18C9-9E67-433E-901B-A64426330C55}" dt="2024-06-09T12:29:07.706" v="323"/>
          <ac:spMkLst>
            <pc:docMk/>
            <pc:sldMk cId="3309087977" sldId="314"/>
            <ac:spMk id="2" creationId="{18CF6BE4-FE4B-E1BE-2D3F-EBBCE2AEE047}"/>
          </ac:spMkLst>
        </pc:spChg>
        <pc:spChg chg="del">
          <ac:chgData name="Johan Alme" userId="81ba9dfd-9c45-43aa-9cce-6c4ba41ee586" providerId="ADAL" clId="{720D18C9-9E67-433E-901B-A64426330C55}" dt="2024-06-09T12:29:07.298" v="322" actId="478"/>
          <ac:spMkLst>
            <pc:docMk/>
            <pc:sldMk cId="3309087977" sldId="314"/>
            <ac:spMk id="6" creationId="{E5BF8AAA-23D8-B9FC-81E1-87DA879FA271}"/>
          </ac:spMkLst>
        </pc:spChg>
      </pc:sldChg>
      <pc:sldChg chg="addSp delSp modSp mod">
        <pc:chgData name="Johan Alme" userId="81ba9dfd-9c45-43aa-9cce-6c4ba41ee586" providerId="ADAL" clId="{720D18C9-9E67-433E-901B-A64426330C55}" dt="2024-06-09T12:29:12.161" v="325"/>
        <pc:sldMkLst>
          <pc:docMk/>
          <pc:sldMk cId="747638723" sldId="315"/>
        </pc:sldMkLst>
        <pc:spChg chg="add mod">
          <ac:chgData name="Johan Alme" userId="81ba9dfd-9c45-43aa-9cce-6c4ba41ee586" providerId="ADAL" clId="{720D18C9-9E67-433E-901B-A64426330C55}" dt="2024-06-09T12:29:12.161" v="325"/>
          <ac:spMkLst>
            <pc:docMk/>
            <pc:sldMk cId="747638723" sldId="315"/>
            <ac:spMk id="2" creationId="{5B741777-FF6C-9049-4CB3-EA1B7FDEEAF1}"/>
          </ac:spMkLst>
        </pc:spChg>
        <pc:spChg chg="del">
          <ac:chgData name="Johan Alme" userId="81ba9dfd-9c45-43aa-9cce-6c4ba41ee586" providerId="ADAL" clId="{720D18C9-9E67-433E-901B-A64426330C55}" dt="2024-06-09T12:29:11.837" v="324" actId="478"/>
          <ac:spMkLst>
            <pc:docMk/>
            <pc:sldMk cId="747638723" sldId="315"/>
            <ac:spMk id="6" creationId="{E5BF8AAA-23D8-B9FC-81E1-87DA879FA271}"/>
          </ac:spMkLst>
        </pc:spChg>
      </pc:sldChg>
      <pc:sldChg chg="addSp delSp modSp mod">
        <pc:chgData name="Johan Alme" userId="81ba9dfd-9c45-43aa-9cce-6c4ba41ee586" providerId="ADAL" clId="{720D18C9-9E67-433E-901B-A64426330C55}" dt="2024-06-09T12:29:17.018" v="327"/>
        <pc:sldMkLst>
          <pc:docMk/>
          <pc:sldMk cId="841777591" sldId="316"/>
        </pc:sldMkLst>
        <pc:spChg chg="add mod">
          <ac:chgData name="Johan Alme" userId="81ba9dfd-9c45-43aa-9cce-6c4ba41ee586" providerId="ADAL" clId="{720D18C9-9E67-433E-901B-A64426330C55}" dt="2024-06-09T12:29:17.018" v="327"/>
          <ac:spMkLst>
            <pc:docMk/>
            <pc:sldMk cId="841777591" sldId="316"/>
            <ac:spMk id="2" creationId="{7FB0F4F4-85F9-CB78-EAFA-3FFB49B5287C}"/>
          </ac:spMkLst>
        </pc:spChg>
        <pc:spChg chg="del">
          <ac:chgData name="Johan Alme" userId="81ba9dfd-9c45-43aa-9cce-6c4ba41ee586" providerId="ADAL" clId="{720D18C9-9E67-433E-901B-A64426330C55}" dt="2024-06-09T12:29:16.698" v="326" actId="478"/>
          <ac:spMkLst>
            <pc:docMk/>
            <pc:sldMk cId="841777591" sldId="316"/>
            <ac:spMk id="6" creationId="{E5BF8AAA-23D8-B9FC-81E1-87DA879FA271}"/>
          </ac:spMkLst>
        </pc:spChg>
      </pc:sldChg>
      <pc:sldChg chg="addSp delSp modSp mod">
        <pc:chgData name="Johan Alme" userId="81ba9dfd-9c45-43aa-9cce-6c4ba41ee586" providerId="ADAL" clId="{720D18C9-9E67-433E-901B-A64426330C55}" dt="2024-06-09T12:29:39.514" v="330" actId="1440"/>
        <pc:sldMkLst>
          <pc:docMk/>
          <pc:sldMk cId="4232051552" sldId="317"/>
        </pc:sldMkLst>
        <pc:spChg chg="add mod">
          <ac:chgData name="Johan Alme" userId="81ba9dfd-9c45-43aa-9cce-6c4ba41ee586" providerId="ADAL" clId="{720D18C9-9E67-433E-901B-A64426330C55}" dt="2024-06-09T12:29:26.571" v="329"/>
          <ac:spMkLst>
            <pc:docMk/>
            <pc:sldMk cId="4232051552" sldId="317"/>
            <ac:spMk id="2" creationId="{0B05C801-CB95-FA8D-9F45-BDAB52EFFDB7}"/>
          </ac:spMkLst>
        </pc:spChg>
        <pc:spChg chg="del">
          <ac:chgData name="Johan Alme" userId="81ba9dfd-9c45-43aa-9cce-6c4ba41ee586" providerId="ADAL" clId="{720D18C9-9E67-433E-901B-A64426330C55}" dt="2024-06-09T12:29:26.274" v="328" actId="478"/>
          <ac:spMkLst>
            <pc:docMk/>
            <pc:sldMk cId="4232051552" sldId="317"/>
            <ac:spMk id="6" creationId="{E5BF8AAA-23D8-B9FC-81E1-87DA879FA271}"/>
          </ac:spMkLst>
        </pc:spChg>
        <pc:picChg chg="mod">
          <ac:chgData name="Johan Alme" userId="81ba9dfd-9c45-43aa-9cce-6c4ba41ee586" providerId="ADAL" clId="{720D18C9-9E67-433E-901B-A64426330C55}" dt="2024-06-09T12:29:39.514" v="330" actId="1440"/>
          <ac:picMkLst>
            <pc:docMk/>
            <pc:sldMk cId="4232051552" sldId="317"/>
            <ac:picMk id="4098" creationId="{549051FD-B0F7-1F18-7F96-BDADF5F9F509}"/>
          </ac:picMkLst>
        </pc:picChg>
      </pc:sldChg>
      <pc:sldChg chg="delSp modSp mod ord delAnim">
        <pc:chgData name="Johan Alme" userId="81ba9dfd-9c45-43aa-9cce-6c4ba41ee586" providerId="ADAL" clId="{720D18C9-9E67-433E-901B-A64426330C55}" dt="2024-06-09T12:31:50.012" v="368" actId="14100"/>
        <pc:sldMkLst>
          <pc:docMk/>
          <pc:sldMk cId="3782592680" sldId="319"/>
        </pc:sldMkLst>
        <pc:spChg chg="mod">
          <ac:chgData name="Johan Alme" userId="81ba9dfd-9c45-43aa-9cce-6c4ba41ee586" providerId="ADAL" clId="{720D18C9-9E67-433E-901B-A64426330C55}" dt="2024-06-09T12:31:50.012" v="368" actId="14100"/>
          <ac:spMkLst>
            <pc:docMk/>
            <pc:sldMk cId="3782592680" sldId="319"/>
            <ac:spMk id="3" creationId="{0BF84E2D-0F2D-5007-D0AB-0ABBE7553504}"/>
          </ac:spMkLst>
        </pc:spChg>
        <pc:spChg chg="del">
          <ac:chgData name="Johan Alme" userId="81ba9dfd-9c45-43aa-9cce-6c4ba41ee586" providerId="ADAL" clId="{720D18C9-9E67-433E-901B-A64426330C55}" dt="2024-06-06T18:25:36.338" v="1" actId="478"/>
          <ac:spMkLst>
            <pc:docMk/>
            <pc:sldMk cId="3782592680" sldId="319"/>
            <ac:spMk id="14" creationId="{C31FB9A7-795A-0B37-87F7-933F19925DE8}"/>
          </ac:spMkLst>
        </pc:spChg>
        <pc:spChg chg="del">
          <ac:chgData name="Johan Alme" userId="81ba9dfd-9c45-43aa-9cce-6c4ba41ee586" providerId="ADAL" clId="{720D18C9-9E67-433E-901B-A64426330C55}" dt="2024-06-06T18:25:35.388" v="0" actId="478"/>
          <ac:spMkLst>
            <pc:docMk/>
            <pc:sldMk cId="3782592680" sldId="319"/>
            <ac:spMk id="15" creationId="{E1740F3E-0098-837F-B8F6-AAF9EB54EC57}"/>
          </ac:spMkLst>
        </pc:spChg>
      </pc:sldChg>
      <pc:sldChg chg="delSp modSp ord modAnim">
        <pc:chgData name="Johan Alme" userId="81ba9dfd-9c45-43aa-9cce-6c4ba41ee586" providerId="ADAL" clId="{720D18C9-9E67-433E-901B-A64426330C55}" dt="2024-06-10T06:18:25.212" v="376" actId="166"/>
        <pc:sldMkLst>
          <pc:docMk/>
          <pc:sldMk cId="1877967363" sldId="328"/>
        </pc:sldMkLst>
        <pc:grpChg chg="del">
          <ac:chgData name="Johan Alme" userId="81ba9dfd-9c45-43aa-9cce-6c4ba41ee586" providerId="ADAL" clId="{720D18C9-9E67-433E-901B-A64426330C55}" dt="2024-06-10T06:17:37.793" v="370" actId="478"/>
          <ac:grpSpMkLst>
            <pc:docMk/>
            <pc:sldMk cId="1877967363" sldId="328"/>
            <ac:grpSpMk id="19" creationId="{398E57C9-C562-2ADB-A412-5AF14406207E}"/>
          </ac:grpSpMkLst>
        </pc:grpChg>
        <pc:picChg chg="mod">
          <ac:chgData name="Johan Alme" userId="81ba9dfd-9c45-43aa-9cce-6c4ba41ee586" providerId="ADAL" clId="{720D18C9-9E67-433E-901B-A64426330C55}" dt="2024-06-10T06:18:25.212" v="376" actId="166"/>
          <ac:picMkLst>
            <pc:docMk/>
            <pc:sldMk cId="1877967363" sldId="328"/>
            <ac:picMk id="1026" creationId="{FEB89740-67AE-51BD-9E41-ADBEF60CCD3B}"/>
          </ac:picMkLst>
        </pc:picChg>
        <pc:picChg chg="mod">
          <ac:chgData name="Johan Alme" userId="81ba9dfd-9c45-43aa-9cce-6c4ba41ee586" providerId="ADAL" clId="{720D18C9-9E67-433E-901B-A64426330C55}" dt="2024-06-10T06:17:57.866" v="372" actId="1076"/>
          <ac:picMkLst>
            <pc:docMk/>
            <pc:sldMk cId="1877967363" sldId="328"/>
            <ac:picMk id="1036" creationId="{31198315-7B84-10E9-80E6-A95DBBB740DB}"/>
          </ac:picMkLst>
        </pc:picChg>
        <pc:picChg chg="mod">
          <ac:chgData name="Johan Alme" userId="81ba9dfd-9c45-43aa-9cce-6c4ba41ee586" providerId="ADAL" clId="{720D18C9-9E67-433E-901B-A64426330C55}" dt="2024-06-10T06:18:08.730" v="373" actId="1076"/>
          <ac:picMkLst>
            <pc:docMk/>
            <pc:sldMk cId="1877967363" sldId="328"/>
            <ac:picMk id="1040" creationId="{95F3C54F-75F5-7D1C-DA44-942945C822F8}"/>
          </ac:picMkLst>
        </pc:picChg>
      </pc:sldChg>
      <pc:sldChg chg="addSp delSp modSp new mod modClrScheme modAnim chgLayout">
        <pc:chgData name="Johan Alme" userId="81ba9dfd-9c45-43aa-9cce-6c4ba41ee586" providerId="ADAL" clId="{720D18C9-9E67-433E-901B-A64426330C55}" dt="2024-06-10T06:19:06.363" v="413" actId="14100"/>
        <pc:sldMkLst>
          <pc:docMk/>
          <pc:sldMk cId="1344759183" sldId="329"/>
        </pc:sldMkLst>
        <pc:spChg chg="del">
          <ac:chgData name="Johan Alme" userId="81ba9dfd-9c45-43aa-9cce-6c4ba41ee586" providerId="ADAL" clId="{720D18C9-9E67-433E-901B-A64426330C55}" dt="2024-06-09T12:14:31.870" v="5" actId="700"/>
          <ac:spMkLst>
            <pc:docMk/>
            <pc:sldMk cId="1344759183" sldId="329"/>
            <ac:spMk id="2" creationId="{6C13EBA3-C338-1B87-CA71-D978EF94B589}"/>
          </ac:spMkLst>
        </pc:spChg>
        <pc:spChg chg="del mod ord">
          <ac:chgData name="Johan Alme" userId="81ba9dfd-9c45-43aa-9cce-6c4ba41ee586" providerId="ADAL" clId="{720D18C9-9E67-433E-901B-A64426330C55}" dt="2024-06-09T12:14:31.870" v="5" actId="700"/>
          <ac:spMkLst>
            <pc:docMk/>
            <pc:sldMk cId="1344759183" sldId="329"/>
            <ac:spMk id="3" creationId="{70D5A76C-A957-FA71-3CAF-190012579CA9}"/>
          </ac:spMkLst>
        </pc:spChg>
        <pc:spChg chg="del mod ord">
          <ac:chgData name="Johan Alme" userId="81ba9dfd-9c45-43aa-9cce-6c4ba41ee586" providerId="ADAL" clId="{720D18C9-9E67-433E-901B-A64426330C55}" dt="2024-06-09T12:14:31.870" v="5" actId="700"/>
          <ac:spMkLst>
            <pc:docMk/>
            <pc:sldMk cId="1344759183" sldId="329"/>
            <ac:spMk id="4" creationId="{3F184AD9-5F1E-4DFF-1D84-C2BA01959DBE}"/>
          </ac:spMkLst>
        </pc:spChg>
        <pc:spChg chg="add mod ord">
          <ac:chgData name="Johan Alme" userId="81ba9dfd-9c45-43aa-9cce-6c4ba41ee586" providerId="ADAL" clId="{720D18C9-9E67-433E-901B-A64426330C55}" dt="2024-06-09T12:17:25.343" v="65"/>
          <ac:spMkLst>
            <pc:docMk/>
            <pc:sldMk cId="1344759183" sldId="329"/>
            <ac:spMk id="5" creationId="{ABEAFE0F-3708-B50B-09DC-D05179A51E6C}"/>
          </ac:spMkLst>
        </pc:spChg>
        <pc:spChg chg="add mod ord">
          <ac:chgData name="Johan Alme" userId="81ba9dfd-9c45-43aa-9cce-6c4ba41ee586" providerId="ADAL" clId="{720D18C9-9E67-433E-901B-A64426330C55}" dt="2024-06-10T06:19:06.363" v="413" actId="14100"/>
          <ac:spMkLst>
            <pc:docMk/>
            <pc:sldMk cId="1344759183" sldId="329"/>
            <ac:spMk id="6" creationId="{513D2EE7-8D49-AEFE-B720-2FD904823806}"/>
          </ac:spMkLst>
        </pc:spChg>
        <pc:spChg chg="add mod">
          <ac:chgData name="Johan Alme" userId="81ba9dfd-9c45-43aa-9cce-6c4ba41ee586" providerId="ADAL" clId="{720D18C9-9E67-433E-901B-A64426330C55}" dt="2024-06-09T12:20:49.518" v="186" actId="1076"/>
          <ac:spMkLst>
            <pc:docMk/>
            <pc:sldMk cId="1344759183" sldId="329"/>
            <ac:spMk id="7" creationId="{D97C8F25-8B08-8312-9A32-6246B27C1F83}"/>
          </ac:spMkLst>
        </pc:spChg>
        <pc:spChg chg="add mod">
          <ac:chgData name="Johan Alme" userId="81ba9dfd-9c45-43aa-9cce-6c4ba41ee586" providerId="ADAL" clId="{720D18C9-9E67-433E-901B-A64426330C55}" dt="2024-06-09T12:20:49.518" v="186" actId="1076"/>
          <ac:spMkLst>
            <pc:docMk/>
            <pc:sldMk cId="1344759183" sldId="329"/>
            <ac:spMk id="9" creationId="{970AD5AD-F9ED-C9D1-A4AD-DBC762EF5A9C}"/>
          </ac:spMkLst>
        </pc:spChg>
        <pc:spChg chg="mod">
          <ac:chgData name="Johan Alme" userId="81ba9dfd-9c45-43aa-9cce-6c4ba41ee586" providerId="ADAL" clId="{720D18C9-9E67-433E-901B-A64426330C55}" dt="2024-06-09T12:21:16.672" v="205" actId="478"/>
          <ac:spMkLst>
            <pc:docMk/>
            <pc:sldMk cId="1344759183" sldId="329"/>
            <ac:spMk id="12" creationId="{D22539FD-7707-D475-7AA9-14840DF3E4BC}"/>
          </ac:spMkLst>
        </pc:spChg>
        <pc:spChg chg="mod">
          <ac:chgData name="Johan Alme" userId="81ba9dfd-9c45-43aa-9cce-6c4ba41ee586" providerId="ADAL" clId="{720D18C9-9E67-433E-901B-A64426330C55}" dt="2024-06-09T12:21:16.672" v="205" actId="478"/>
          <ac:spMkLst>
            <pc:docMk/>
            <pc:sldMk cId="1344759183" sldId="329"/>
            <ac:spMk id="14" creationId="{C9A7E44E-F004-5176-62CF-A4BA803B1CCA}"/>
          </ac:spMkLst>
        </pc:spChg>
        <pc:spChg chg="mod">
          <ac:chgData name="Johan Alme" userId="81ba9dfd-9c45-43aa-9cce-6c4ba41ee586" providerId="ADAL" clId="{720D18C9-9E67-433E-901B-A64426330C55}" dt="2024-06-09T12:22:47.234" v="260" actId="478"/>
          <ac:spMkLst>
            <pc:docMk/>
            <pc:sldMk cId="1344759183" sldId="329"/>
            <ac:spMk id="20" creationId="{F18C9B65-C5E3-39EF-0F4F-25226ACEE9C3}"/>
          </ac:spMkLst>
        </pc:spChg>
        <pc:spChg chg="mod">
          <ac:chgData name="Johan Alme" userId="81ba9dfd-9c45-43aa-9cce-6c4ba41ee586" providerId="ADAL" clId="{720D18C9-9E67-433E-901B-A64426330C55}" dt="2024-06-09T12:22:47.234" v="260" actId="478"/>
          <ac:spMkLst>
            <pc:docMk/>
            <pc:sldMk cId="1344759183" sldId="329"/>
            <ac:spMk id="21" creationId="{C1653FA4-D69D-A0DF-9894-41BDFF558F87}"/>
          </ac:spMkLst>
        </pc:spChg>
        <pc:grpChg chg="add mod">
          <ac:chgData name="Johan Alme" userId="81ba9dfd-9c45-43aa-9cce-6c4ba41ee586" providerId="ADAL" clId="{720D18C9-9E67-433E-901B-A64426330C55}" dt="2024-06-09T12:20:49.518" v="186" actId="1076"/>
          <ac:grpSpMkLst>
            <pc:docMk/>
            <pc:sldMk cId="1344759183" sldId="329"/>
            <ac:grpSpMk id="10" creationId="{FDD6EF5B-27C7-68A8-FEF9-17DA2684BCF9}"/>
          </ac:grpSpMkLst>
        </pc:grpChg>
        <pc:grpChg chg="add mod">
          <ac:chgData name="Johan Alme" userId="81ba9dfd-9c45-43aa-9cce-6c4ba41ee586" providerId="ADAL" clId="{720D18C9-9E67-433E-901B-A64426330C55}" dt="2024-06-09T12:22:04.036" v="210" actId="164"/>
          <ac:grpSpMkLst>
            <pc:docMk/>
            <pc:sldMk cId="1344759183" sldId="329"/>
            <ac:grpSpMk id="11" creationId="{FCC05815-6F3C-671B-FA27-D69E16867141}"/>
          </ac:grpSpMkLst>
        </pc:grpChg>
        <pc:grpChg chg="add mod">
          <ac:chgData name="Johan Alme" userId="81ba9dfd-9c45-43aa-9cce-6c4ba41ee586" providerId="ADAL" clId="{720D18C9-9E67-433E-901B-A64426330C55}" dt="2024-06-09T12:22:04.036" v="210" actId="164"/>
          <ac:grpSpMkLst>
            <pc:docMk/>
            <pc:sldMk cId="1344759183" sldId="329"/>
            <ac:grpSpMk id="16" creationId="{CFB2A180-5A88-4CE8-E4EB-731F39A0CA5C}"/>
          </ac:grpSpMkLst>
        </pc:grpChg>
        <pc:grpChg chg="add del mod">
          <ac:chgData name="Johan Alme" userId="81ba9dfd-9c45-43aa-9cce-6c4ba41ee586" providerId="ADAL" clId="{720D18C9-9E67-433E-901B-A64426330C55}" dt="2024-06-09T12:22:47.234" v="260" actId="478"/>
          <ac:grpSpMkLst>
            <pc:docMk/>
            <pc:sldMk cId="1344759183" sldId="329"/>
            <ac:grpSpMk id="17" creationId="{BEF87C7F-D718-E005-FC31-1ACA3EC2755D}"/>
          </ac:grpSpMkLst>
        </pc:grpChg>
        <pc:grpChg chg="mod">
          <ac:chgData name="Johan Alme" userId="81ba9dfd-9c45-43aa-9cce-6c4ba41ee586" providerId="ADAL" clId="{720D18C9-9E67-433E-901B-A64426330C55}" dt="2024-06-09T12:23:20.784" v="266" actId="14100"/>
          <ac:grpSpMkLst>
            <pc:docMk/>
            <pc:sldMk cId="1344759183" sldId="329"/>
            <ac:grpSpMk id="18" creationId="{E33210B7-DAA1-BE8E-0A6F-3ED115F04FAD}"/>
          </ac:grpSpMkLst>
        </pc:grpChg>
        <pc:picChg chg="add mod">
          <ac:chgData name="Johan Alme" userId="81ba9dfd-9c45-43aa-9cce-6c4ba41ee586" providerId="ADAL" clId="{720D18C9-9E67-433E-901B-A64426330C55}" dt="2024-06-09T12:20:49.518" v="186" actId="1076"/>
          <ac:picMkLst>
            <pc:docMk/>
            <pc:sldMk cId="1344759183" sldId="329"/>
            <ac:picMk id="8" creationId="{E63CA469-6678-24EA-8B34-19388B65205E}"/>
          </ac:picMkLst>
        </pc:picChg>
        <pc:picChg chg="del mod">
          <ac:chgData name="Johan Alme" userId="81ba9dfd-9c45-43aa-9cce-6c4ba41ee586" providerId="ADAL" clId="{720D18C9-9E67-433E-901B-A64426330C55}" dt="2024-06-09T12:21:16.672" v="205" actId="478"/>
          <ac:picMkLst>
            <pc:docMk/>
            <pc:sldMk cId="1344759183" sldId="329"/>
            <ac:picMk id="13" creationId="{9A43C1D0-F7C7-C17D-7C00-41CCD9D9789C}"/>
          </ac:picMkLst>
        </pc:picChg>
        <pc:picChg chg="add mod">
          <ac:chgData name="Johan Alme" userId="81ba9dfd-9c45-43aa-9cce-6c4ba41ee586" providerId="ADAL" clId="{720D18C9-9E67-433E-901B-A64426330C55}" dt="2024-06-09T12:22:04.036" v="210" actId="164"/>
          <ac:picMkLst>
            <pc:docMk/>
            <pc:sldMk cId="1344759183" sldId="329"/>
            <ac:picMk id="15" creationId="{74FCF3A1-075A-06F8-FCA9-DC829D271CC4}"/>
          </ac:picMkLst>
        </pc:picChg>
        <pc:picChg chg="del mod">
          <ac:chgData name="Johan Alme" userId="81ba9dfd-9c45-43aa-9cce-6c4ba41ee586" providerId="ADAL" clId="{720D18C9-9E67-433E-901B-A64426330C55}" dt="2024-06-09T12:22:47.234" v="260" actId="478"/>
          <ac:picMkLst>
            <pc:docMk/>
            <pc:sldMk cId="1344759183" sldId="329"/>
            <ac:picMk id="19" creationId="{C142CF30-910D-B800-EF53-3A4C803647A9}"/>
          </ac:picMkLst>
        </pc:picChg>
        <pc:picChg chg="add mod">
          <ac:chgData name="Johan Alme" userId="81ba9dfd-9c45-43aa-9cce-6c4ba41ee586" providerId="ADAL" clId="{720D18C9-9E67-433E-901B-A64426330C55}" dt="2024-06-09T12:23:14.959" v="265" actId="14100"/>
          <ac:picMkLst>
            <pc:docMk/>
            <pc:sldMk cId="1344759183" sldId="329"/>
            <ac:picMk id="22" creationId="{AC851F23-9B91-07D0-3799-F5E92E94CC7A}"/>
          </ac:picMkLst>
        </pc:picChg>
        <pc:picChg chg="add mod">
          <ac:chgData name="Johan Alme" userId="81ba9dfd-9c45-43aa-9cce-6c4ba41ee586" providerId="ADAL" clId="{720D18C9-9E67-433E-901B-A64426330C55}" dt="2024-06-09T12:18:19.085" v="124" actId="1076"/>
          <ac:picMkLst>
            <pc:docMk/>
            <pc:sldMk cId="1344759183" sldId="329"/>
            <ac:picMk id="1026" creationId="{DEB78A9F-E398-406C-AB7A-AE6CF8CCAF4A}"/>
          </ac:picMkLst>
        </pc:picChg>
      </pc:sldChg>
      <pc:sldChg chg="addSp delSp modSp new mod modClrScheme chgLayout">
        <pc:chgData name="Johan Alme" userId="81ba9dfd-9c45-43aa-9cce-6c4ba41ee586" providerId="ADAL" clId="{720D18C9-9E67-433E-901B-A64426330C55}" dt="2024-06-09T12:28:03.433" v="286" actId="732"/>
        <pc:sldMkLst>
          <pc:docMk/>
          <pc:sldMk cId="741203015" sldId="330"/>
        </pc:sldMkLst>
        <pc:spChg chg="del mod ord">
          <ac:chgData name="Johan Alme" userId="81ba9dfd-9c45-43aa-9cce-6c4ba41ee586" providerId="ADAL" clId="{720D18C9-9E67-433E-901B-A64426330C55}" dt="2024-06-09T12:26:01.413" v="276" actId="700"/>
          <ac:spMkLst>
            <pc:docMk/>
            <pc:sldMk cId="741203015" sldId="330"/>
            <ac:spMk id="2" creationId="{9805FB63-2404-F583-A18C-3BB48A980510}"/>
          </ac:spMkLst>
        </pc:spChg>
        <pc:spChg chg="del">
          <ac:chgData name="Johan Alme" userId="81ba9dfd-9c45-43aa-9cce-6c4ba41ee586" providerId="ADAL" clId="{720D18C9-9E67-433E-901B-A64426330C55}" dt="2024-06-09T12:26:01.413" v="276" actId="700"/>
          <ac:spMkLst>
            <pc:docMk/>
            <pc:sldMk cId="741203015" sldId="330"/>
            <ac:spMk id="3" creationId="{31861757-BAB5-0BA0-238E-A6573861E727}"/>
          </ac:spMkLst>
        </pc:spChg>
        <pc:spChg chg="add mod ord">
          <ac:chgData name="Johan Alme" userId="81ba9dfd-9c45-43aa-9cce-6c4ba41ee586" providerId="ADAL" clId="{720D18C9-9E67-433E-901B-A64426330C55}" dt="2024-06-09T12:26:01.413" v="276" actId="700"/>
          <ac:spMkLst>
            <pc:docMk/>
            <pc:sldMk cId="741203015" sldId="330"/>
            <ac:spMk id="4" creationId="{D508913F-B73F-BA60-25CE-52BF35C4170B}"/>
          </ac:spMkLst>
        </pc:spChg>
        <pc:spChg chg="add mod">
          <ac:chgData name="Johan Alme" userId="81ba9dfd-9c45-43aa-9cce-6c4ba41ee586" providerId="ADAL" clId="{720D18C9-9E67-433E-901B-A64426330C55}" dt="2024-06-09T12:27:54.927" v="285" actId="207"/>
          <ac:spMkLst>
            <pc:docMk/>
            <pc:sldMk cId="741203015" sldId="330"/>
            <ac:spMk id="8" creationId="{BDF4768A-7CC7-38E6-75D8-E6201C03B7EC}"/>
          </ac:spMkLst>
        </pc:spChg>
        <pc:picChg chg="add mod modCrop">
          <ac:chgData name="Johan Alme" userId="81ba9dfd-9c45-43aa-9cce-6c4ba41ee586" providerId="ADAL" clId="{720D18C9-9E67-433E-901B-A64426330C55}" dt="2024-06-09T12:28:03.433" v="286" actId="732"/>
          <ac:picMkLst>
            <pc:docMk/>
            <pc:sldMk cId="741203015" sldId="330"/>
            <ac:picMk id="6" creationId="{65E47C8F-06E0-69B4-287B-EE88EE4B68D1}"/>
          </ac:picMkLst>
        </pc:picChg>
      </pc:sldChg>
    </pc:docChg>
  </pc:docChgLst>
  <pc:docChgLst>
    <pc:chgData name="Johan Alme" userId="81ba9dfd-9c45-43aa-9cce-6c4ba41ee586" providerId="ADAL" clId="{7EBAF9FC-7CB0-4124-8EB5-7550343FF141}"/>
    <pc:docChg chg="undo custSel addSld modSld">
      <pc:chgData name="Johan Alme" userId="81ba9dfd-9c45-43aa-9cce-6c4ba41ee586" providerId="ADAL" clId="{7EBAF9FC-7CB0-4124-8EB5-7550343FF141}" dt="2024-04-30T13:17:23.731" v="336" actId="5793"/>
      <pc:docMkLst>
        <pc:docMk/>
      </pc:docMkLst>
      <pc:sldChg chg="addSp delSp modSp new mod modClrScheme chgLayout">
        <pc:chgData name="Johan Alme" userId="81ba9dfd-9c45-43aa-9cce-6c4ba41ee586" providerId="ADAL" clId="{7EBAF9FC-7CB0-4124-8EB5-7550343FF141}" dt="2024-04-30T07:26:04.382" v="130" actId="20577"/>
        <pc:sldMkLst>
          <pc:docMk/>
          <pc:sldMk cId="2714742596" sldId="256"/>
        </pc:sldMkLst>
        <pc:spChg chg="add del mod">
          <ac:chgData name="Johan Alme" userId="81ba9dfd-9c45-43aa-9cce-6c4ba41ee586" providerId="ADAL" clId="{7EBAF9FC-7CB0-4124-8EB5-7550343FF141}" dt="2024-04-30T07:24:07.214" v="18" actId="26606"/>
          <ac:spMkLst>
            <pc:docMk/>
            <pc:sldMk cId="2714742596" sldId="256"/>
            <ac:spMk id="2" creationId="{480E4F04-DC24-1D96-610A-5A1B7DBFDBC0}"/>
          </ac:spMkLst>
        </pc:spChg>
        <pc:spChg chg="add del mod">
          <ac:chgData name="Johan Alme" userId="81ba9dfd-9c45-43aa-9cce-6c4ba41ee586" providerId="ADAL" clId="{7EBAF9FC-7CB0-4124-8EB5-7550343FF141}" dt="2024-04-30T07:24:07.214" v="18" actId="26606"/>
          <ac:spMkLst>
            <pc:docMk/>
            <pc:sldMk cId="2714742596" sldId="256"/>
            <ac:spMk id="3" creationId="{A2C02C12-D01A-A804-1833-9EC24BE41C5E}"/>
          </ac:spMkLst>
        </pc:spChg>
        <pc:spChg chg="add mod">
          <ac:chgData name="Johan Alme" userId="81ba9dfd-9c45-43aa-9cce-6c4ba41ee586" providerId="ADAL" clId="{7EBAF9FC-7CB0-4124-8EB5-7550343FF141}" dt="2024-04-30T07:25:25.840" v="47" actId="20577"/>
          <ac:spMkLst>
            <pc:docMk/>
            <pc:sldMk cId="2714742596" sldId="256"/>
            <ac:spMk id="10" creationId="{D9DBE7DD-0CF1-02D1-958C-836E6C3550C5}"/>
          </ac:spMkLst>
        </pc:spChg>
        <pc:spChg chg="add mod">
          <ac:chgData name="Johan Alme" userId="81ba9dfd-9c45-43aa-9cce-6c4ba41ee586" providerId="ADAL" clId="{7EBAF9FC-7CB0-4124-8EB5-7550343FF141}" dt="2024-04-30T07:26:04.382" v="130" actId="20577"/>
          <ac:spMkLst>
            <pc:docMk/>
            <pc:sldMk cId="2714742596" sldId="256"/>
            <ac:spMk id="12" creationId="{A67D184D-62A2-EA5A-3E76-C7A0ED505BDB}"/>
          </ac:spMkLst>
        </pc:spChg>
        <pc:picChg chg="add mod ord modCrop">
          <ac:chgData name="Johan Alme" userId="81ba9dfd-9c45-43aa-9cce-6c4ba41ee586" providerId="ADAL" clId="{7EBAF9FC-7CB0-4124-8EB5-7550343FF141}" dt="2024-04-30T07:25:17.931" v="35" actId="18131"/>
          <ac:picMkLst>
            <pc:docMk/>
            <pc:sldMk cId="2714742596" sldId="256"/>
            <ac:picMk id="5" creationId="{665F488A-A923-3882-DBA7-30EFBCFB7A7A}"/>
          </ac:picMkLst>
        </pc:picChg>
      </pc:sldChg>
      <pc:sldChg chg="addSp delSp modSp new mod modClrScheme chgLayout">
        <pc:chgData name="Johan Alme" userId="81ba9dfd-9c45-43aa-9cce-6c4ba41ee586" providerId="ADAL" clId="{7EBAF9FC-7CB0-4124-8EB5-7550343FF141}" dt="2024-04-30T13:17:23.731" v="336" actId="5793"/>
        <pc:sldMkLst>
          <pc:docMk/>
          <pc:sldMk cId="1319890220" sldId="257"/>
        </pc:sldMkLst>
        <pc:spChg chg="add del mod">
          <ac:chgData name="Johan Alme" userId="81ba9dfd-9c45-43aa-9cce-6c4ba41ee586" providerId="ADAL" clId="{7EBAF9FC-7CB0-4124-8EB5-7550343FF141}" dt="2024-04-30T07:23:38.732" v="14" actId="26606"/>
          <ac:spMkLst>
            <pc:docMk/>
            <pc:sldMk cId="1319890220" sldId="257"/>
            <ac:spMk id="2" creationId="{5AF2FA40-DC99-C9F7-2ED7-0689C86BF77F}"/>
          </ac:spMkLst>
        </pc:spChg>
        <pc:spChg chg="add del mod">
          <ac:chgData name="Johan Alme" userId="81ba9dfd-9c45-43aa-9cce-6c4ba41ee586" providerId="ADAL" clId="{7EBAF9FC-7CB0-4124-8EB5-7550343FF141}" dt="2024-04-30T07:23:38.732" v="14" actId="26606"/>
          <ac:spMkLst>
            <pc:docMk/>
            <pc:sldMk cId="1319890220" sldId="257"/>
            <ac:spMk id="3" creationId="{0DC8B6E8-4963-5971-780A-80F020A746F6}"/>
          </ac:spMkLst>
        </pc:spChg>
        <pc:spChg chg="add del mod">
          <ac:chgData name="Johan Alme" userId="81ba9dfd-9c45-43aa-9cce-6c4ba41ee586" providerId="ADAL" clId="{7EBAF9FC-7CB0-4124-8EB5-7550343FF141}" dt="2024-04-30T07:23:34.240" v="9" actId="26606"/>
          <ac:spMkLst>
            <pc:docMk/>
            <pc:sldMk cId="1319890220" sldId="257"/>
            <ac:spMk id="8" creationId="{F38E1874-F023-7C56-D2C0-8D08B1A0FA71}"/>
          </ac:spMkLst>
        </pc:spChg>
        <pc:spChg chg="add del mod">
          <ac:chgData name="Johan Alme" userId="81ba9dfd-9c45-43aa-9cce-6c4ba41ee586" providerId="ADAL" clId="{7EBAF9FC-7CB0-4124-8EB5-7550343FF141}" dt="2024-04-30T07:23:34.240" v="9" actId="26606"/>
          <ac:spMkLst>
            <pc:docMk/>
            <pc:sldMk cId="1319890220" sldId="257"/>
            <ac:spMk id="10" creationId="{392D817D-0415-DD33-D6BC-9BD7D530B2D2}"/>
          </ac:spMkLst>
        </pc:spChg>
        <pc:spChg chg="add del mod">
          <ac:chgData name="Johan Alme" userId="81ba9dfd-9c45-43aa-9cce-6c4ba41ee586" providerId="ADAL" clId="{7EBAF9FC-7CB0-4124-8EB5-7550343FF141}" dt="2024-04-30T07:23:37.128" v="11" actId="26606"/>
          <ac:spMkLst>
            <pc:docMk/>
            <pc:sldMk cId="1319890220" sldId="257"/>
            <ac:spMk id="12" creationId="{A4896FEE-BED5-B070-188E-D335A817DF9D}"/>
          </ac:spMkLst>
        </pc:spChg>
        <pc:spChg chg="add del mod">
          <ac:chgData name="Johan Alme" userId="81ba9dfd-9c45-43aa-9cce-6c4ba41ee586" providerId="ADAL" clId="{7EBAF9FC-7CB0-4124-8EB5-7550343FF141}" dt="2024-04-30T07:23:37.128" v="11" actId="26606"/>
          <ac:spMkLst>
            <pc:docMk/>
            <pc:sldMk cId="1319890220" sldId="257"/>
            <ac:spMk id="13" creationId="{01981270-9B0C-BAEF-A747-599A5A313C1B}"/>
          </ac:spMkLst>
        </pc:spChg>
        <pc:spChg chg="add del mod">
          <ac:chgData name="Johan Alme" userId="81ba9dfd-9c45-43aa-9cce-6c4ba41ee586" providerId="ADAL" clId="{7EBAF9FC-7CB0-4124-8EB5-7550343FF141}" dt="2024-04-30T07:23:38.730" v="13" actId="26606"/>
          <ac:spMkLst>
            <pc:docMk/>
            <pc:sldMk cId="1319890220" sldId="257"/>
            <ac:spMk id="15" creationId="{B943FAAA-6AFF-5799-9568-413431B72CDC}"/>
          </ac:spMkLst>
        </pc:spChg>
        <pc:spChg chg="add del mod">
          <ac:chgData name="Johan Alme" userId="81ba9dfd-9c45-43aa-9cce-6c4ba41ee586" providerId="ADAL" clId="{7EBAF9FC-7CB0-4124-8EB5-7550343FF141}" dt="2024-04-30T07:26:23.969" v="131" actId="26606"/>
          <ac:spMkLst>
            <pc:docMk/>
            <pc:sldMk cId="1319890220" sldId="257"/>
            <ac:spMk id="17" creationId="{E887F3C5-B89D-F502-872F-571999B1FDCE}"/>
          </ac:spMkLst>
        </pc:spChg>
        <pc:spChg chg="add del mod">
          <ac:chgData name="Johan Alme" userId="81ba9dfd-9c45-43aa-9cce-6c4ba41ee586" providerId="ADAL" clId="{7EBAF9FC-7CB0-4124-8EB5-7550343FF141}" dt="2024-04-30T07:26:23.969" v="131" actId="26606"/>
          <ac:spMkLst>
            <pc:docMk/>
            <pc:sldMk cId="1319890220" sldId="257"/>
            <ac:spMk id="18" creationId="{ABCAFA6F-7CAC-93F8-BCA0-6DF43D45BE40}"/>
          </ac:spMkLst>
        </pc:spChg>
        <pc:spChg chg="add mod">
          <ac:chgData name="Johan Alme" userId="81ba9dfd-9c45-43aa-9cce-6c4ba41ee586" providerId="ADAL" clId="{7EBAF9FC-7CB0-4124-8EB5-7550343FF141}" dt="2024-04-30T07:26:23.969" v="131" actId="26606"/>
          <ac:spMkLst>
            <pc:docMk/>
            <pc:sldMk cId="1319890220" sldId="257"/>
            <ac:spMk id="23" creationId="{2DCCE941-A2AF-FED0-DC51-53547E542481}"/>
          </ac:spMkLst>
        </pc:spChg>
        <pc:spChg chg="add mod">
          <ac:chgData name="Johan Alme" userId="81ba9dfd-9c45-43aa-9cce-6c4ba41ee586" providerId="ADAL" clId="{7EBAF9FC-7CB0-4124-8EB5-7550343FF141}" dt="2024-04-30T13:17:23.731" v="336" actId="5793"/>
          <ac:spMkLst>
            <pc:docMk/>
            <pc:sldMk cId="1319890220" sldId="257"/>
            <ac:spMk id="25" creationId="{FD180CB4-5113-72A8-E6E6-D3E8395E9062}"/>
          </ac:spMkLst>
        </pc:spChg>
      </pc:sldChg>
      <pc:sldChg chg="addSp modSp new mod">
        <pc:chgData name="Johan Alme" userId="81ba9dfd-9c45-43aa-9cce-6c4ba41ee586" providerId="ADAL" clId="{7EBAF9FC-7CB0-4124-8EB5-7550343FF141}" dt="2024-04-30T12:56:00.961" v="137" actId="1076"/>
        <pc:sldMkLst>
          <pc:docMk/>
          <pc:sldMk cId="1379156413" sldId="258"/>
        </pc:sldMkLst>
        <pc:spChg chg="mod">
          <ac:chgData name="Johan Alme" userId="81ba9dfd-9c45-43aa-9cce-6c4ba41ee586" providerId="ADAL" clId="{7EBAF9FC-7CB0-4124-8EB5-7550343FF141}" dt="2024-04-30T12:55:42.849" v="134" actId="20577"/>
          <ac:spMkLst>
            <pc:docMk/>
            <pc:sldMk cId="1379156413" sldId="258"/>
            <ac:spMk id="3" creationId="{3CBC3428-3347-BA2D-E0C2-AA55958C697D}"/>
          </ac:spMkLst>
        </pc:spChg>
        <pc:spChg chg="add mod">
          <ac:chgData name="Johan Alme" userId="81ba9dfd-9c45-43aa-9cce-6c4ba41ee586" providerId="ADAL" clId="{7EBAF9FC-7CB0-4124-8EB5-7550343FF141}" dt="2024-04-30T12:56:00.961" v="137" actId="1076"/>
          <ac:spMkLst>
            <pc:docMk/>
            <pc:sldMk cId="1379156413" sldId="258"/>
            <ac:spMk id="7" creationId="{4923D0AE-B882-D269-13FF-7B16BBF485A4}"/>
          </ac:spMkLst>
        </pc:spChg>
        <pc:picChg chg="add">
          <ac:chgData name="Johan Alme" userId="81ba9dfd-9c45-43aa-9cce-6c4ba41ee586" providerId="ADAL" clId="{7EBAF9FC-7CB0-4124-8EB5-7550343FF141}" dt="2024-04-30T12:55:44.402" v="135" actId="22"/>
          <ac:picMkLst>
            <pc:docMk/>
            <pc:sldMk cId="1379156413" sldId="258"/>
            <ac:picMk id="5" creationId="{6D289F7F-BB02-DDF2-4E1B-59C73591F61F}"/>
          </ac:picMkLst>
        </pc:picChg>
      </pc:sldChg>
    </pc:docChg>
  </pc:docChgLst>
  <pc:docChgLst>
    <pc:chgData name="Johan Alme" userId="81ba9dfd-9c45-43aa-9cce-6c4ba41ee586" providerId="ADAL" clId="{3FE78544-8EFF-4F5A-AB9C-F65A0C2E7C9B}"/>
    <pc:docChg chg="undo custSel addSld delSld modSld sldOrd">
      <pc:chgData name="Johan Alme" userId="81ba9dfd-9c45-43aa-9cce-6c4ba41ee586" providerId="ADAL" clId="{3FE78544-8EFF-4F5A-AB9C-F65A0C2E7C9B}" dt="2024-05-23T16:12:50.078" v="3805" actId="732"/>
      <pc:docMkLst>
        <pc:docMk/>
      </pc:docMkLst>
      <pc:sldChg chg="addSp delSp modSp mod">
        <pc:chgData name="Johan Alme" userId="81ba9dfd-9c45-43aa-9cce-6c4ba41ee586" providerId="ADAL" clId="{3FE78544-8EFF-4F5A-AB9C-F65A0C2E7C9B}" dt="2024-05-20T17:15:07.820" v="3004" actId="478"/>
        <pc:sldMkLst>
          <pc:docMk/>
          <pc:sldMk cId="2714742596" sldId="256"/>
        </pc:sldMkLst>
        <pc:spChg chg="add mod">
          <ac:chgData name="Johan Alme" userId="81ba9dfd-9c45-43aa-9cce-6c4ba41ee586" providerId="ADAL" clId="{3FE78544-8EFF-4F5A-AB9C-F65A0C2E7C9B}" dt="2024-05-20T17:15:07.820" v="3004" actId="478"/>
          <ac:spMkLst>
            <pc:docMk/>
            <pc:sldMk cId="2714742596" sldId="256"/>
            <ac:spMk id="3" creationId="{5D95BF54-1238-F993-B0A8-08139D12FCB1}"/>
          </ac:spMkLst>
        </pc:spChg>
        <pc:spChg chg="mod">
          <ac:chgData name="Johan Alme" userId="81ba9dfd-9c45-43aa-9cce-6c4ba41ee586" providerId="ADAL" clId="{3FE78544-8EFF-4F5A-AB9C-F65A0C2E7C9B}" dt="2024-05-15T09:31:39.351" v="0"/>
          <ac:spMkLst>
            <pc:docMk/>
            <pc:sldMk cId="2714742596" sldId="256"/>
            <ac:spMk id="10" creationId="{D9DBE7DD-0CF1-02D1-958C-836E6C3550C5}"/>
          </ac:spMkLst>
        </pc:spChg>
        <pc:spChg chg="del mod">
          <ac:chgData name="Johan Alme" userId="81ba9dfd-9c45-43aa-9cce-6c4ba41ee586" providerId="ADAL" clId="{3FE78544-8EFF-4F5A-AB9C-F65A0C2E7C9B}" dt="2024-05-20T17:15:07.820" v="3004" actId="478"/>
          <ac:spMkLst>
            <pc:docMk/>
            <pc:sldMk cId="2714742596" sldId="256"/>
            <ac:spMk id="12" creationId="{A67D184D-62A2-EA5A-3E76-C7A0ED505BDB}"/>
          </ac:spMkLst>
        </pc:spChg>
      </pc:sldChg>
      <pc:sldChg chg="addSp modSp mod">
        <pc:chgData name="Johan Alme" userId="81ba9dfd-9c45-43aa-9cce-6c4ba41ee586" providerId="ADAL" clId="{3FE78544-8EFF-4F5A-AB9C-F65A0C2E7C9B}" dt="2024-05-20T05:52:52.804" v="1508" actId="14100"/>
        <pc:sldMkLst>
          <pc:docMk/>
          <pc:sldMk cId="49478156" sldId="259"/>
        </pc:sldMkLst>
        <pc:spChg chg="add mod">
          <ac:chgData name="Johan Alme" userId="81ba9dfd-9c45-43aa-9cce-6c4ba41ee586" providerId="ADAL" clId="{3FE78544-8EFF-4F5A-AB9C-F65A0C2E7C9B}" dt="2024-05-20T05:52:52.804" v="1508" actId="14100"/>
          <ac:spMkLst>
            <pc:docMk/>
            <pc:sldMk cId="49478156" sldId="259"/>
            <ac:spMk id="2" creationId="{655655BB-08F9-42E9-6400-FCB5547381EB}"/>
          </ac:spMkLst>
        </pc:spChg>
      </pc:sldChg>
      <pc:sldChg chg="modSp mod">
        <pc:chgData name="Johan Alme" userId="81ba9dfd-9c45-43aa-9cce-6c4ba41ee586" providerId="ADAL" clId="{3FE78544-8EFF-4F5A-AB9C-F65A0C2E7C9B}" dt="2024-05-20T05:56:02.211" v="1524" actId="1076"/>
        <pc:sldMkLst>
          <pc:docMk/>
          <pc:sldMk cId="1306989962" sldId="260"/>
        </pc:sldMkLst>
        <pc:picChg chg="mod">
          <ac:chgData name="Johan Alme" userId="81ba9dfd-9c45-43aa-9cce-6c4ba41ee586" providerId="ADAL" clId="{3FE78544-8EFF-4F5A-AB9C-F65A0C2E7C9B}" dt="2024-05-20T05:56:02.211" v="1524" actId="1076"/>
          <ac:picMkLst>
            <pc:docMk/>
            <pc:sldMk cId="1306989962" sldId="260"/>
            <ac:picMk id="3" creationId="{76FB4A4A-C6D6-53CD-CCFC-88BD72ED47AC}"/>
          </ac:picMkLst>
        </pc:picChg>
      </pc:sldChg>
      <pc:sldChg chg="addSp delSp modSp mod delAnim modAnim">
        <pc:chgData name="Johan Alme" userId="81ba9dfd-9c45-43aa-9cce-6c4ba41ee586" providerId="ADAL" clId="{3FE78544-8EFF-4F5A-AB9C-F65A0C2E7C9B}" dt="2024-05-20T08:17:21.443" v="2466" actId="1076"/>
        <pc:sldMkLst>
          <pc:docMk/>
          <pc:sldMk cId="1814855123" sldId="261"/>
        </pc:sldMkLst>
        <pc:spChg chg="mod">
          <ac:chgData name="Johan Alme" userId="81ba9dfd-9c45-43aa-9cce-6c4ba41ee586" providerId="ADAL" clId="{3FE78544-8EFF-4F5A-AB9C-F65A0C2E7C9B}" dt="2024-05-20T08:15:42.907" v="2464" actId="313"/>
          <ac:spMkLst>
            <pc:docMk/>
            <pc:sldMk cId="1814855123" sldId="261"/>
            <ac:spMk id="4" creationId="{27518ABF-AEB2-2495-4491-4037D7F32587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7" creationId="{A521867A-E24F-D4F5-2A67-22623CE1FAF1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10" creationId="{0D1F2BFD-C63A-1AEA-48BF-8244698BC69E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13" creationId="{92D7ABEB-AD9C-30A0-B132-E89F152EE969}"/>
          </ac:spMkLst>
        </pc:spChg>
        <pc:spChg chg="add mod">
          <ac:chgData name="Johan Alme" userId="81ba9dfd-9c45-43aa-9cce-6c4ba41ee586" providerId="ADAL" clId="{3FE78544-8EFF-4F5A-AB9C-F65A0C2E7C9B}" dt="2024-05-20T08:17:21.443" v="2466" actId="1076"/>
          <ac:spMkLst>
            <pc:docMk/>
            <pc:sldMk cId="1814855123" sldId="261"/>
            <ac:spMk id="14" creationId="{2ABACD21-CC1F-2A74-D3BA-CDFA8B9B5FDD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16" creationId="{E589E07B-B857-007F-8ABA-689D69044951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17" creationId="{C67CB6B1-477C-2751-F551-D4ACBE298691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18" creationId="{2288733E-29EC-BBDD-3FFE-5C1666F844B1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20" creationId="{2D41A302-B402-4A8E-969E-EA933D19AE5D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21" creationId="{E9E69951-7300-9B9C-A0AE-1468696F163A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22" creationId="{607A35C7-ABFB-1EAD-EE1D-A6526DA2088D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24" creationId="{FF4AEBB0-8A68-6206-5630-C5EA407D3B9E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25" creationId="{099AD446-E661-B3C0-6D77-196D28628B1D}"/>
          </ac:spMkLst>
        </pc:spChg>
        <pc:spChg chg="del">
          <ac:chgData name="Johan Alme" userId="81ba9dfd-9c45-43aa-9cce-6c4ba41ee586" providerId="ADAL" clId="{3FE78544-8EFF-4F5A-AB9C-F65A0C2E7C9B}" dt="2024-05-15T12:11:30.764" v="642" actId="478"/>
          <ac:spMkLst>
            <pc:docMk/>
            <pc:sldMk cId="1814855123" sldId="261"/>
            <ac:spMk id="26" creationId="{6AF93B89-79AD-3DF3-34B7-EB5847B91FAD}"/>
          </ac:spMkLst>
        </pc:spChg>
        <pc:picChg chg="add mod">
          <ac:chgData name="Johan Alme" userId="81ba9dfd-9c45-43aa-9cce-6c4ba41ee586" providerId="ADAL" clId="{3FE78544-8EFF-4F5A-AB9C-F65A0C2E7C9B}" dt="2024-05-20T08:13:23.676" v="2457" actId="1076"/>
          <ac:picMkLst>
            <pc:docMk/>
            <pc:sldMk cId="1814855123" sldId="261"/>
            <ac:picMk id="5" creationId="{6D8EFE28-E2CC-B78B-87C9-38041FDBBE33}"/>
          </ac:picMkLst>
        </pc:picChg>
        <pc:picChg chg="del mod">
          <ac:chgData name="Johan Alme" userId="81ba9dfd-9c45-43aa-9cce-6c4ba41ee586" providerId="ADAL" clId="{3FE78544-8EFF-4F5A-AB9C-F65A0C2E7C9B}" dt="2024-05-20T08:14:36.915" v="2458" actId="478"/>
          <ac:picMkLst>
            <pc:docMk/>
            <pc:sldMk cId="1814855123" sldId="261"/>
            <ac:picMk id="6" creationId="{8136151A-95C4-23CF-06D0-D72D6DDF21BA}"/>
          </ac:picMkLst>
        </pc:picChg>
        <pc:picChg chg="add mod">
          <ac:chgData name="Johan Alme" userId="81ba9dfd-9c45-43aa-9cce-6c4ba41ee586" providerId="ADAL" clId="{3FE78544-8EFF-4F5A-AB9C-F65A0C2E7C9B}" dt="2024-05-20T08:15:37.746" v="2463" actId="1076"/>
          <ac:picMkLst>
            <pc:docMk/>
            <pc:sldMk cId="1814855123" sldId="261"/>
            <ac:picMk id="8" creationId="{D51F1DB0-7ACB-FFEE-0E15-7578DB9B8EC3}"/>
          </ac:picMkLst>
        </pc:picChg>
        <pc:picChg chg="del">
          <ac:chgData name="Johan Alme" userId="81ba9dfd-9c45-43aa-9cce-6c4ba41ee586" providerId="ADAL" clId="{3FE78544-8EFF-4F5A-AB9C-F65A0C2E7C9B}" dt="2024-05-15T12:11:42.944" v="651" actId="478"/>
          <ac:picMkLst>
            <pc:docMk/>
            <pc:sldMk cId="1814855123" sldId="261"/>
            <ac:picMk id="9" creationId="{99B31A8D-10FD-70A9-EFE7-9140512FE963}"/>
          </ac:picMkLst>
        </pc:picChg>
        <pc:picChg chg="del">
          <ac:chgData name="Johan Alme" userId="81ba9dfd-9c45-43aa-9cce-6c4ba41ee586" providerId="ADAL" clId="{3FE78544-8EFF-4F5A-AB9C-F65A0C2E7C9B}" dt="2024-05-15T12:11:41.781" v="650" actId="478"/>
          <ac:picMkLst>
            <pc:docMk/>
            <pc:sldMk cId="1814855123" sldId="261"/>
            <ac:picMk id="12" creationId="{A11124DF-0229-FB0A-1C55-7E988496EA2B}"/>
          </ac:picMkLst>
        </pc:picChg>
        <pc:picChg chg="del">
          <ac:chgData name="Johan Alme" userId="81ba9dfd-9c45-43aa-9cce-6c4ba41ee586" providerId="ADAL" clId="{3FE78544-8EFF-4F5A-AB9C-F65A0C2E7C9B}" dt="2024-05-15T12:11:40.810" v="649" actId="478"/>
          <ac:picMkLst>
            <pc:docMk/>
            <pc:sldMk cId="1814855123" sldId="261"/>
            <ac:picMk id="15" creationId="{D38C67E3-216D-3103-3FBB-8C4D9301CEF7}"/>
          </ac:picMkLst>
        </pc:picChg>
        <pc:picChg chg="del">
          <ac:chgData name="Johan Alme" userId="81ba9dfd-9c45-43aa-9cce-6c4ba41ee586" providerId="ADAL" clId="{3FE78544-8EFF-4F5A-AB9C-F65A0C2E7C9B}" dt="2024-05-15T12:11:38.549" v="647" actId="478"/>
          <ac:picMkLst>
            <pc:docMk/>
            <pc:sldMk cId="1814855123" sldId="261"/>
            <ac:picMk id="19" creationId="{BAF6C192-CFB7-BD3E-6430-E2DF019A8BA3}"/>
          </ac:picMkLst>
        </pc:picChg>
        <pc:picChg chg="del">
          <ac:chgData name="Johan Alme" userId="81ba9dfd-9c45-43aa-9cce-6c4ba41ee586" providerId="ADAL" clId="{3FE78544-8EFF-4F5A-AB9C-F65A0C2E7C9B}" dt="2024-05-15T12:11:37.661" v="646" actId="478"/>
          <ac:picMkLst>
            <pc:docMk/>
            <pc:sldMk cId="1814855123" sldId="261"/>
            <ac:picMk id="23" creationId="{70A04AEC-8ACB-EF63-E76D-01CF75AFB49D}"/>
          </ac:picMkLst>
        </pc:picChg>
        <pc:picChg chg="del">
          <ac:chgData name="Johan Alme" userId="81ba9dfd-9c45-43aa-9cce-6c4ba41ee586" providerId="ADAL" clId="{3FE78544-8EFF-4F5A-AB9C-F65A0C2E7C9B}" dt="2024-05-15T12:11:36.981" v="645" actId="478"/>
          <ac:picMkLst>
            <pc:docMk/>
            <pc:sldMk cId="1814855123" sldId="261"/>
            <ac:picMk id="28" creationId="{B54FBFB2-AE0D-C42F-F6F9-A30724610814}"/>
          </ac:picMkLst>
        </pc:picChg>
        <pc:picChg chg="del">
          <ac:chgData name="Johan Alme" userId="81ba9dfd-9c45-43aa-9cce-6c4ba41ee586" providerId="ADAL" clId="{3FE78544-8EFF-4F5A-AB9C-F65A0C2E7C9B}" dt="2024-05-15T12:11:39.796" v="648" actId="478"/>
          <ac:picMkLst>
            <pc:docMk/>
            <pc:sldMk cId="1814855123" sldId="261"/>
            <ac:picMk id="2052" creationId="{1D399511-CDCA-432B-32A3-8C28D1504BC2}"/>
          </ac:picMkLst>
        </pc:picChg>
        <pc:picChg chg="del">
          <ac:chgData name="Johan Alme" userId="81ba9dfd-9c45-43aa-9cce-6c4ba41ee586" providerId="ADAL" clId="{3FE78544-8EFF-4F5A-AB9C-F65A0C2E7C9B}" dt="2024-05-15T12:11:35.656" v="643" actId="478"/>
          <ac:picMkLst>
            <pc:docMk/>
            <pc:sldMk cId="1814855123" sldId="261"/>
            <ac:picMk id="2054" creationId="{A1DB8F85-27A7-C602-A563-86F71815DF29}"/>
          </ac:picMkLst>
        </pc:picChg>
        <pc:picChg chg="del">
          <ac:chgData name="Johan Alme" userId="81ba9dfd-9c45-43aa-9cce-6c4ba41ee586" providerId="ADAL" clId="{3FE78544-8EFF-4F5A-AB9C-F65A0C2E7C9B}" dt="2024-05-15T12:11:36.286" v="644" actId="478"/>
          <ac:picMkLst>
            <pc:docMk/>
            <pc:sldMk cId="1814855123" sldId="261"/>
            <ac:picMk id="2056" creationId="{09575E80-5920-5C56-67CE-8AA2CD6D53B3}"/>
          </ac:picMkLst>
        </pc:picChg>
      </pc:sldChg>
      <pc:sldChg chg="mod modShow">
        <pc:chgData name="Johan Alme" userId="81ba9dfd-9c45-43aa-9cce-6c4ba41ee586" providerId="ADAL" clId="{3FE78544-8EFF-4F5A-AB9C-F65A0C2E7C9B}" dt="2024-05-20T18:06:01.934" v="3190" actId="729"/>
        <pc:sldMkLst>
          <pc:docMk/>
          <pc:sldMk cId="203417182" sldId="262"/>
        </pc:sldMkLst>
      </pc:sldChg>
      <pc:sldChg chg="del">
        <pc:chgData name="Johan Alme" userId="81ba9dfd-9c45-43aa-9cce-6c4ba41ee586" providerId="ADAL" clId="{3FE78544-8EFF-4F5A-AB9C-F65A0C2E7C9B}" dt="2024-05-15T10:17:38.108" v="615" actId="47"/>
        <pc:sldMkLst>
          <pc:docMk/>
          <pc:sldMk cId="1288171613" sldId="263"/>
        </pc:sldMkLst>
      </pc:sldChg>
      <pc:sldChg chg="addSp delSp modSp mod modAnim">
        <pc:chgData name="Johan Alme" userId="81ba9dfd-9c45-43aa-9cce-6c4ba41ee586" providerId="ADAL" clId="{3FE78544-8EFF-4F5A-AB9C-F65A0C2E7C9B}" dt="2024-05-20T11:21:03.839" v="2776"/>
        <pc:sldMkLst>
          <pc:docMk/>
          <pc:sldMk cId="3097897294" sldId="264"/>
        </pc:sldMkLst>
        <pc:spChg chg="del">
          <ac:chgData name="Johan Alme" userId="81ba9dfd-9c45-43aa-9cce-6c4ba41ee586" providerId="ADAL" clId="{3FE78544-8EFF-4F5A-AB9C-F65A0C2E7C9B}" dt="2024-05-20T11:14:41.502" v="2650" actId="478"/>
          <ac:spMkLst>
            <pc:docMk/>
            <pc:sldMk cId="3097897294" sldId="264"/>
            <ac:spMk id="5" creationId="{F4F53FBB-2642-49EE-633E-F4F2BF63B0F1}"/>
          </ac:spMkLst>
        </pc:spChg>
        <pc:spChg chg="del">
          <ac:chgData name="Johan Alme" userId="81ba9dfd-9c45-43aa-9cce-6c4ba41ee586" providerId="ADAL" clId="{3FE78544-8EFF-4F5A-AB9C-F65A0C2E7C9B}" dt="2024-05-20T11:14:44.462" v="2651" actId="478"/>
          <ac:spMkLst>
            <pc:docMk/>
            <pc:sldMk cId="3097897294" sldId="264"/>
            <ac:spMk id="6" creationId="{DC4022EF-BD11-D033-40A8-CFF424F11DA8}"/>
          </ac:spMkLst>
        </pc:spChg>
        <pc:spChg chg="del">
          <ac:chgData name="Johan Alme" userId="81ba9dfd-9c45-43aa-9cce-6c4ba41ee586" providerId="ADAL" clId="{3FE78544-8EFF-4F5A-AB9C-F65A0C2E7C9B}" dt="2024-05-20T11:14:49.388" v="2655" actId="478"/>
          <ac:spMkLst>
            <pc:docMk/>
            <pc:sldMk cId="3097897294" sldId="264"/>
            <ac:spMk id="7" creationId="{23E5F43A-06D9-20E7-6EB4-A1C4F0A8D25A}"/>
          </ac:spMkLst>
        </pc:spChg>
        <pc:spChg chg="del">
          <ac:chgData name="Johan Alme" userId="81ba9dfd-9c45-43aa-9cce-6c4ba41ee586" providerId="ADAL" clId="{3FE78544-8EFF-4F5A-AB9C-F65A0C2E7C9B}" dt="2024-05-20T11:14:48.152" v="2654" actId="478"/>
          <ac:spMkLst>
            <pc:docMk/>
            <pc:sldMk cId="3097897294" sldId="264"/>
            <ac:spMk id="8" creationId="{1304FC13-A98E-65F2-5C97-0B5186EFB54A}"/>
          </ac:spMkLst>
        </pc:spChg>
        <pc:spChg chg="del">
          <ac:chgData name="Johan Alme" userId="81ba9dfd-9c45-43aa-9cce-6c4ba41ee586" providerId="ADAL" clId="{3FE78544-8EFF-4F5A-AB9C-F65A0C2E7C9B}" dt="2024-05-20T11:14:46.936" v="2653" actId="478"/>
          <ac:spMkLst>
            <pc:docMk/>
            <pc:sldMk cId="3097897294" sldId="264"/>
            <ac:spMk id="9" creationId="{A488D430-C91A-B81C-4F77-1AE8C303FB60}"/>
          </ac:spMkLst>
        </pc:spChg>
        <pc:spChg chg="add del mod">
          <ac:chgData name="Johan Alme" userId="81ba9dfd-9c45-43aa-9cce-6c4ba41ee586" providerId="ADAL" clId="{3FE78544-8EFF-4F5A-AB9C-F65A0C2E7C9B}" dt="2024-05-20T11:14:58.965" v="2659" actId="22"/>
          <ac:spMkLst>
            <pc:docMk/>
            <pc:sldMk cId="3097897294" sldId="264"/>
            <ac:spMk id="10" creationId="{F042ED68-FB51-765D-5C8C-6B5065E3214E}"/>
          </ac:spMkLst>
        </pc:spChg>
        <pc:spChg chg="add mod">
          <ac:chgData name="Johan Alme" userId="81ba9dfd-9c45-43aa-9cce-6c4ba41ee586" providerId="ADAL" clId="{3FE78544-8EFF-4F5A-AB9C-F65A0C2E7C9B}" dt="2024-05-20T11:15:36.683" v="2696" actId="1076"/>
          <ac:spMkLst>
            <pc:docMk/>
            <pc:sldMk cId="3097897294" sldId="264"/>
            <ac:spMk id="17" creationId="{A9B53BFF-2CD0-57C3-2ABE-66D557F8EC66}"/>
          </ac:spMkLst>
        </pc:spChg>
        <pc:spChg chg="add mod">
          <ac:chgData name="Johan Alme" userId="81ba9dfd-9c45-43aa-9cce-6c4ba41ee586" providerId="ADAL" clId="{3FE78544-8EFF-4F5A-AB9C-F65A0C2E7C9B}" dt="2024-05-20T11:20:55.217" v="2775" actId="164"/>
          <ac:spMkLst>
            <pc:docMk/>
            <pc:sldMk cId="3097897294" sldId="264"/>
            <ac:spMk id="20" creationId="{D6D4568D-5A78-3BC3-3E91-DEBBC168BAAD}"/>
          </ac:spMkLst>
        </pc:spChg>
        <pc:spChg chg="add mod">
          <ac:chgData name="Johan Alme" userId="81ba9dfd-9c45-43aa-9cce-6c4ba41ee586" providerId="ADAL" clId="{3FE78544-8EFF-4F5A-AB9C-F65A0C2E7C9B}" dt="2024-05-20T11:20:55.217" v="2775" actId="164"/>
          <ac:spMkLst>
            <pc:docMk/>
            <pc:sldMk cId="3097897294" sldId="264"/>
            <ac:spMk id="21" creationId="{C6BD6504-A89E-2E85-0B04-E0D668FA785E}"/>
          </ac:spMkLst>
        </pc:spChg>
        <pc:spChg chg="add mod">
          <ac:chgData name="Johan Alme" userId="81ba9dfd-9c45-43aa-9cce-6c4ba41ee586" providerId="ADAL" clId="{3FE78544-8EFF-4F5A-AB9C-F65A0C2E7C9B}" dt="2024-05-20T11:20:55.217" v="2775" actId="164"/>
          <ac:spMkLst>
            <pc:docMk/>
            <pc:sldMk cId="3097897294" sldId="264"/>
            <ac:spMk id="22" creationId="{0C6A79B3-7147-B7A7-C86B-82C76A63C4C7}"/>
          </ac:spMkLst>
        </pc:spChg>
        <pc:spChg chg="add mod">
          <ac:chgData name="Johan Alme" userId="81ba9dfd-9c45-43aa-9cce-6c4ba41ee586" providerId="ADAL" clId="{3FE78544-8EFF-4F5A-AB9C-F65A0C2E7C9B}" dt="2024-05-20T11:20:55.217" v="2775" actId="164"/>
          <ac:spMkLst>
            <pc:docMk/>
            <pc:sldMk cId="3097897294" sldId="264"/>
            <ac:spMk id="23" creationId="{247C0C2F-41F8-BF7A-E674-344629BDDAB6}"/>
          </ac:spMkLst>
        </pc:spChg>
        <pc:spChg chg="add mod">
          <ac:chgData name="Johan Alme" userId="81ba9dfd-9c45-43aa-9cce-6c4ba41ee586" providerId="ADAL" clId="{3FE78544-8EFF-4F5A-AB9C-F65A0C2E7C9B}" dt="2024-05-20T11:20:55.217" v="2775" actId="164"/>
          <ac:spMkLst>
            <pc:docMk/>
            <pc:sldMk cId="3097897294" sldId="264"/>
            <ac:spMk id="24" creationId="{79ACA860-9F86-E0C6-6ADA-929820FCBFFE}"/>
          </ac:spMkLst>
        </pc:spChg>
        <pc:spChg chg="add mod">
          <ac:chgData name="Johan Alme" userId="81ba9dfd-9c45-43aa-9cce-6c4ba41ee586" providerId="ADAL" clId="{3FE78544-8EFF-4F5A-AB9C-F65A0C2E7C9B}" dt="2024-05-20T11:20:55.217" v="2775" actId="164"/>
          <ac:spMkLst>
            <pc:docMk/>
            <pc:sldMk cId="3097897294" sldId="264"/>
            <ac:spMk id="25" creationId="{7A0A9FD2-7EDA-674E-3FB9-4176AF1641C3}"/>
          </ac:spMkLst>
        </pc:spChg>
        <pc:spChg chg="add mod">
          <ac:chgData name="Johan Alme" userId="81ba9dfd-9c45-43aa-9cce-6c4ba41ee586" providerId="ADAL" clId="{3FE78544-8EFF-4F5A-AB9C-F65A0C2E7C9B}" dt="2024-05-20T11:20:55.217" v="2775" actId="164"/>
          <ac:spMkLst>
            <pc:docMk/>
            <pc:sldMk cId="3097897294" sldId="264"/>
            <ac:spMk id="26" creationId="{CE66EE4C-E86E-8442-6439-0FADF23BFFBA}"/>
          </ac:spMkLst>
        </pc:spChg>
        <pc:grpChg chg="add mod">
          <ac:chgData name="Johan Alme" userId="81ba9dfd-9c45-43aa-9cce-6c4ba41ee586" providerId="ADAL" clId="{3FE78544-8EFF-4F5A-AB9C-F65A0C2E7C9B}" dt="2024-05-20T11:20:55.217" v="2775" actId="164"/>
          <ac:grpSpMkLst>
            <pc:docMk/>
            <pc:sldMk cId="3097897294" sldId="264"/>
            <ac:grpSpMk id="27" creationId="{E697DB94-8FF0-9837-4F25-9D1C4E7B6204}"/>
          </ac:grpSpMkLst>
        </pc:grpChg>
        <pc:picChg chg="del">
          <ac:chgData name="Johan Alme" userId="81ba9dfd-9c45-43aa-9cce-6c4ba41ee586" providerId="ADAL" clId="{3FE78544-8EFF-4F5A-AB9C-F65A0C2E7C9B}" dt="2024-05-20T11:14:55.346" v="2658" actId="478"/>
          <ac:picMkLst>
            <pc:docMk/>
            <pc:sldMk cId="3097897294" sldId="264"/>
            <ac:picMk id="12" creationId="{FFDF276E-1518-893F-F5A8-31C6D47E36E7}"/>
          </ac:picMkLst>
        </pc:picChg>
        <pc:picChg chg="del">
          <ac:chgData name="Johan Alme" userId="81ba9dfd-9c45-43aa-9cce-6c4ba41ee586" providerId="ADAL" clId="{3FE78544-8EFF-4F5A-AB9C-F65A0C2E7C9B}" dt="2024-05-20T11:14:54.546" v="2657" actId="478"/>
          <ac:picMkLst>
            <pc:docMk/>
            <pc:sldMk cId="3097897294" sldId="264"/>
            <ac:picMk id="13" creationId="{74A58EA7-CBD6-8478-0B37-6418799F7638}"/>
          </ac:picMkLst>
        </pc:picChg>
        <pc:picChg chg="del">
          <ac:chgData name="Johan Alme" userId="81ba9dfd-9c45-43aa-9cce-6c4ba41ee586" providerId="ADAL" clId="{3FE78544-8EFF-4F5A-AB9C-F65A0C2E7C9B}" dt="2024-05-20T11:14:45.320" v="2652" actId="478"/>
          <ac:picMkLst>
            <pc:docMk/>
            <pc:sldMk cId="3097897294" sldId="264"/>
            <ac:picMk id="14" creationId="{9E002966-9FCF-5F94-D55F-AF9B22896135}"/>
          </ac:picMkLst>
        </pc:picChg>
        <pc:picChg chg="add mod ord">
          <ac:chgData name="Johan Alme" userId="81ba9dfd-9c45-43aa-9cce-6c4ba41ee586" providerId="ADAL" clId="{3FE78544-8EFF-4F5A-AB9C-F65A0C2E7C9B}" dt="2024-05-20T11:15:05.892" v="2662" actId="1076"/>
          <ac:picMkLst>
            <pc:docMk/>
            <pc:sldMk cId="3097897294" sldId="264"/>
            <ac:picMk id="15" creationId="{AE53FD13-D091-8FD1-B032-8FC1C5DB3BEC}"/>
          </ac:picMkLst>
        </pc:picChg>
        <pc:picChg chg="del">
          <ac:chgData name="Johan Alme" userId="81ba9dfd-9c45-43aa-9cce-6c4ba41ee586" providerId="ADAL" clId="{3FE78544-8EFF-4F5A-AB9C-F65A0C2E7C9B}" dt="2024-05-20T11:14:53.128" v="2656" actId="478"/>
          <ac:picMkLst>
            <pc:docMk/>
            <pc:sldMk cId="3097897294" sldId="264"/>
            <ac:picMk id="16" creationId="{E37851C4-0F0B-ED86-7EED-C9BC6B2BFFE9}"/>
          </ac:picMkLst>
        </pc:picChg>
        <pc:picChg chg="add mod">
          <ac:chgData name="Johan Alme" userId="81ba9dfd-9c45-43aa-9cce-6c4ba41ee586" providerId="ADAL" clId="{3FE78544-8EFF-4F5A-AB9C-F65A0C2E7C9B}" dt="2024-05-20T11:20:55.217" v="2775" actId="164"/>
          <ac:picMkLst>
            <pc:docMk/>
            <pc:sldMk cId="3097897294" sldId="264"/>
            <ac:picMk id="19" creationId="{AF82D293-1826-8EBB-117C-137620FE894A}"/>
          </ac:picMkLst>
        </pc:picChg>
      </pc:sldChg>
      <pc:sldChg chg="del">
        <pc:chgData name="Johan Alme" userId="81ba9dfd-9c45-43aa-9cce-6c4ba41ee586" providerId="ADAL" clId="{3FE78544-8EFF-4F5A-AB9C-F65A0C2E7C9B}" dt="2024-05-20T08:52:01.834" v="2629" actId="47"/>
        <pc:sldMkLst>
          <pc:docMk/>
          <pc:sldMk cId="696316429" sldId="265"/>
        </pc:sldMkLst>
      </pc:sldChg>
      <pc:sldChg chg="modAnim">
        <pc:chgData name="Johan Alme" userId="81ba9dfd-9c45-43aa-9cce-6c4ba41ee586" providerId="ADAL" clId="{3FE78544-8EFF-4F5A-AB9C-F65A0C2E7C9B}" dt="2024-05-20T08:54:02.378" v="2633"/>
        <pc:sldMkLst>
          <pc:docMk/>
          <pc:sldMk cId="3389742096" sldId="266"/>
        </pc:sldMkLst>
      </pc:sldChg>
      <pc:sldChg chg="modSp mod">
        <pc:chgData name="Johan Alme" userId="81ba9dfd-9c45-43aa-9cce-6c4ba41ee586" providerId="ADAL" clId="{3FE78544-8EFF-4F5A-AB9C-F65A0C2E7C9B}" dt="2024-05-20T08:54:17.877" v="2634" actId="1076"/>
        <pc:sldMkLst>
          <pc:docMk/>
          <pc:sldMk cId="2064501114" sldId="267"/>
        </pc:sldMkLst>
        <pc:picChg chg="mod">
          <ac:chgData name="Johan Alme" userId="81ba9dfd-9c45-43aa-9cce-6c4ba41ee586" providerId="ADAL" clId="{3FE78544-8EFF-4F5A-AB9C-F65A0C2E7C9B}" dt="2024-05-20T08:54:17.877" v="2634" actId="1076"/>
          <ac:picMkLst>
            <pc:docMk/>
            <pc:sldMk cId="2064501114" sldId="267"/>
            <ac:picMk id="9" creationId="{13350706-60B1-56D2-67F9-2233DDC9F28D}"/>
          </ac:picMkLst>
        </pc:picChg>
      </pc:sldChg>
      <pc:sldChg chg="addSp modSp mod modAnim">
        <pc:chgData name="Johan Alme" userId="81ba9dfd-9c45-43aa-9cce-6c4ba41ee586" providerId="ADAL" clId="{3FE78544-8EFF-4F5A-AB9C-F65A0C2E7C9B}" dt="2024-05-20T17:57:58.077" v="3037"/>
        <pc:sldMkLst>
          <pc:docMk/>
          <pc:sldMk cId="2694934228" sldId="268"/>
        </pc:sldMkLst>
        <pc:picChg chg="add mod">
          <ac:chgData name="Johan Alme" userId="81ba9dfd-9c45-43aa-9cce-6c4ba41ee586" providerId="ADAL" clId="{3FE78544-8EFF-4F5A-AB9C-F65A0C2E7C9B}" dt="2024-05-20T17:57:47.581" v="3035" actId="1076"/>
          <ac:picMkLst>
            <pc:docMk/>
            <pc:sldMk cId="2694934228" sldId="268"/>
            <ac:picMk id="4" creationId="{3D48DF63-603D-5FF3-4122-D65C6B1801D7}"/>
          </ac:picMkLst>
        </pc:picChg>
      </pc:sldChg>
      <pc:sldChg chg="ord">
        <pc:chgData name="Johan Alme" userId="81ba9dfd-9c45-43aa-9cce-6c4ba41ee586" providerId="ADAL" clId="{3FE78544-8EFF-4F5A-AB9C-F65A0C2E7C9B}" dt="2024-05-20T11:22:19.888" v="2778"/>
        <pc:sldMkLst>
          <pc:docMk/>
          <pc:sldMk cId="2427346276" sldId="269"/>
        </pc:sldMkLst>
      </pc:sldChg>
      <pc:sldChg chg="modSp modAnim">
        <pc:chgData name="Johan Alme" userId="81ba9dfd-9c45-43aa-9cce-6c4ba41ee586" providerId="ADAL" clId="{3FE78544-8EFF-4F5A-AB9C-F65A0C2E7C9B}" dt="2024-05-22T14:11:39.602" v="3307"/>
        <pc:sldMkLst>
          <pc:docMk/>
          <pc:sldMk cId="2956482082" sldId="270"/>
        </pc:sldMkLst>
        <pc:picChg chg="mod">
          <ac:chgData name="Johan Alme" userId="81ba9dfd-9c45-43aa-9cce-6c4ba41ee586" providerId="ADAL" clId="{3FE78544-8EFF-4F5A-AB9C-F65A0C2E7C9B}" dt="2024-05-20T08:54:51.892" v="2637" actId="1076"/>
          <ac:picMkLst>
            <pc:docMk/>
            <pc:sldMk cId="2956482082" sldId="270"/>
            <ac:picMk id="9220" creationId="{15BD18DC-78EF-77E6-699B-9E983E5C970E}"/>
          </ac:picMkLst>
        </pc:picChg>
        <pc:picChg chg="mod">
          <ac:chgData name="Johan Alme" userId="81ba9dfd-9c45-43aa-9cce-6c4ba41ee586" providerId="ADAL" clId="{3FE78544-8EFF-4F5A-AB9C-F65A0C2E7C9B}" dt="2024-05-20T08:54:47.556" v="2636" actId="1076"/>
          <ac:picMkLst>
            <pc:docMk/>
            <pc:sldMk cId="2956482082" sldId="270"/>
            <ac:picMk id="9222" creationId="{9122CF49-DC79-068D-6B63-C2CA599113BC}"/>
          </ac:picMkLst>
        </pc:picChg>
        <pc:picChg chg="mod">
          <ac:chgData name="Johan Alme" userId="81ba9dfd-9c45-43aa-9cce-6c4ba41ee586" providerId="ADAL" clId="{3FE78544-8EFF-4F5A-AB9C-F65A0C2E7C9B}" dt="2024-05-20T08:54:47.556" v="2636" actId="1076"/>
          <ac:picMkLst>
            <pc:docMk/>
            <pc:sldMk cId="2956482082" sldId="270"/>
            <ac:picMk id="9224" creationId="{38DA5AF5-1231-081A-25DB-9637EF13792B}"/>
          </ac:picMkLst>
        </pc:picChg>
      </pc:sldChg>
      <pc:sldChg chg="addSp delSp modSp new add del mod modClrScheme modAnim chgLayout">
        <pc:chgData name="Johan Alme" userId="81ba9dfd-9c45-43aa-9cce-6c4ba41ee586" providerId="ADAL" clId="{3FE78544-8EFF-4F5A-AB9C-F65A0C2E7C9B}" dt="2024-05-20T07:54:04.101" v="2302" actId="47"/>
        <pc:sldMkLst>
          <pc:docMk/>
          <pc:sldMk cId="1388087870" sldId="271"/>
        </pc:sldMkLst>
        <pc:spChg chg="del">
          <ac:chgData name="Johan Alme" userId="81ba9dfd-9c45-43aa-9cce-6c4ba41ee586" providerId="ADAL" clId="{3FE78544-8EFF-4F5A-AB9C-F65A0C2E7C9B}" dt="2024-05-15T09:33:22.188" v="71" actId="700"/>
          <ac:spMkLst>
            <pc:docMk/>
            <pc:sldMk cId="1388087870" sldId="271"/>
            <ac:spMk id="2" creationId="{08004AC9-D287-0863-6EEB-BE2B5D93BA78}"/>
          </ac:spMkLst>
        </pc:spChg>
        <pc:spChg chg="del mod ord">
          <ac:chgData name="Johan Alme" userId="81ba9dfd-9c45-43aa-9cce-6c4ba41ee586" providerId="ADAL" clId="{3FE78544-8EFF-4F5A-AB9C-F65A0C2E7C9B}" dt="2024-05-15T09:33:22.188" v="71" actId="700"/>
          <ac:spMkLst>
            <pc:docMk/>
            <pc:sldMk cId="1388087870" sldId="271"/>
            <ac:spMk id="3" creationId="{8BE85FF4-08B5-20AF-EB90-B5D10C2B883C}"/>
          </ac:spMkLst>
        </pc:spChg>
        <pc:spChg chg="del mod ord">
          <ac:chgData name="Johan Alme" userId="81ba9dfd-9c45-43aa-9cce-6c4ba41ee586" providerId="ADAL" clId="{3FE78544-8EFF-4F5A-AB9C-F65A0C2E7C9B}" dt="2024-05-15T09:33:22.188" v="71" actId="700"/>
          <ac:spMkLst>
            <pc:docMk/>
            <pc:sldMk cId="1388087870" sldId="271"/>
            <ac:spMk id="4" creationId="{DEBD1C3F-FC4E-E1F8-2502-BA87AB56031A}"/>
          </ac:spMkLst>
        </pc:spChg>
        <pc:spChg chg="add mod ord">
          <ac:chgData name="Johan Alme" userId="81ba9dfd-9c45-43aa-9cce-6c4ba41ee586" providerId="ADAL" clId="{3FE78544-8EFF-4F5A-AB9C-F65A0C2E7C9B}" dt="2024-05-15T09:45:09.819" v="89" actId="14100"/>
          <ac:spMkLst>
            <pc:docMk/>
            <pc:sldMk cId="1388087870" sldId="271"/>
            <ac:spMk id="5" creationId="{8D76336F-9A5B-5D70-5A22-BF910E0750A9}"/>
          </ac:spMkLst>
        </pc:spChg>
        <pc:spChg chg="add del mod ord">
          <ac:chgData name="Johan Alme" userId="81ba9dfd-9c45-43aa-9cce-6c4ba41ee586" providerId="ADAL" clId="{3FE78544-8EFF-4F5A-AB9C-F65A0C2E7C9B}" dt="2024-05-15T09:46:35.838" v="90"/>
          <ac:spMkLst>
            <pc:docMk/>
            <pc:sldMk cId="1388087870" sldId="271"/>
            <ac:spMk id="6" creationId="{A9A327A2-117A-ECBF-809C-CAC33B84A42F}"/>
          </ac:spMkLst>
        </pc:spChg>
        <pc:spChg chg="add del mod">
          <ac:chgData name="Johan Alme" userId="81ba9dfd-9c45-43aa-9cce-6c4ba41ee586" providerId="ADAL" clId="{3FE78544-8EFF-4F5A-AB9C-F65A0C2E7C9B}" dt="2024-05-15T09:47:12.404" v="121" actId="478"/>
          <ac:spMkLst>
            <pc:docMk/>
            <pc:sldMk cId="1388087870" sldId="271"/>
            <ac:spMk id="7" creationId="{F1E48E20-B799-50D6-DB76-4F993B650399}"/>
          </ac:spMkLst>
        </pc:spChg>
        <pc:spChg chg="add mod">
          <ac:chgData name="Johan Alme" userId="81ba9dfd-9c45-43aa-9cce-6c4ba41ee586" providerId="ADAL" clId="{3FE78544-8EFF-4F5A-AB9C-F65A0C2E7C9B}" dt="2024-05-15T10:01:02.300" v="299" actId="1076"/>
          <ac:spMkLst>
            <pc:docMk/>
            <pc:sldMk cId="1388087870" sldId="271"/>
            <ac:spMk id="8" creationId="{F2DF3BCC-12FA-19BE-5B78-51C4862B4994}"/>
          </ac:spMkLst>
        </pc:spChg>
        <pc:spChg chg="add mod">
          <ac:chgData name="Johan Alme" userId="81ba9dfd-9c45-43aa-9cce-6c4ba41ee586" providerId="ADAL" clId="{3FE78544-8EFF-4F5A-AB9C-F65A0C2E7C9B}" dt="2024-05-15T10:01:04.595" v="300" actId="1076"/>
          <ac:spMkLst>
            <pc:docMk/>
            <pc:sldMk cId="1388087870" sldId="271"/>
            <ac:spMk id="9" creationId="{2405BB0B-3B17-D26E-EA07-A6FA5ED69EAB}"/>
          </ac:spMkLst>
        </pc:spChg>
        <pc:spChg chg="add mod">
          <ac:chgData name="Johan Alme" userId="81ba9dfd-9c45-43aa-9cce-6c4ba41ee586" providerId="ADAL" clId="{3FE78544-8EFF-4F5A-AB9C-F65A0C2E7C9B}" dt="2024-05-15T10:03:52.743" v="441" actId="20577"/>
          <ac:spMkLst>
            <pc:docMk/>
            <pc:sldMk cId="1388087870" sldId="271"/>
            <ac:spMk id="10" creationId="{F3366520-BFC0-21D8-E1E1-B4F185F6980A}"/>
          </ac:spMkLst>
        </pc:spChg>
        <pc:spChg chg="add mod">
          <ac:chgData name="Johan Alme" userId="81ba9dfd-9c45-43aa-9cce-6c4ba41ee586" providerId="ADAL" clId="{3FE78544-8EFF-4F5A-AB9C-F65A0C2E7C9B}" dt="2024-05-15T10:02:26.718" v="346" actId="14100"/>
          <ac:spMkLst>
            <pc:docMk/>
            <pc:sldMk cId="1388087870" sldId="271"/>
            <ac:spMk id="11" creationId="{BBF55DD9-8474-D8D8-201C-DFEF77B02931}"/>
          </ac:spMkLst>
        </pc:spChg>
        <pc:spChg chg="add mod">
          <ac:chgData name="Johan Alme" userId="81ba9dfd-9c45-43aa-9cce-6c4ba41ee586" providerId="ADAL" clId="{3FE78544-8EFF-4F5A-AB9C-F65A0C2E7C9B}" dt="2024-05-15T10:03:28.023" v="394" actId="6549"/>
          <ac:spMkLst>
            <pc:docMk/>
            <pc:sldMk cId="1388087870" sldId="271"/>
            <ac:spMk id="12" creationId="{A236FB48-230A-2FFD-826C-EED6C1D26423}"/>
          </ac:spMkLst>
        </pc:spChg>
        <pc:spChg chg="add mod">
          <ac:chgData name="Johan Alme" userId="81ba9dfd-9c45-43aa-9cce-6c4ba41ee586" providerId="ADAL" clId="{3FE78544-8EFF-4F5A-AB9C-F65A0C2E7C9B}" dt="2024-05-15T10:05:57.918" v="451" actId="1076"/>
          <ac:spMkLst>
            <pc:docMk/>
            <pc:sldMk cId="1388087870" sldId="271"/>
            <ac:spMk id="14" creationId="{83838C0E-C30D-10DE-E5F6-46CD593EDE2A}"/>
          </ac:spMkLst>
        </pc:spChg>
        <pc:spChg chg="add mod">
          <ac:chgData name="Johan Alme" userId="81ba9dfd-9c45-43aa-9cce-6c4ba41ee586" providerId="ADAL" clId="{3FE78544-8EFF-4F5A-AB9C-F65A0C2E7C9B}" dt="2024-05-15T10:13:50.222" v="484" actId="164"/>
          <ac:spMkLst>
            <pc:docMk/>
            <pc:sldMk cId="1388087870" sldId="271"/>
            <ac:spMk id="17" creationId="{471655C8-3E2E-DBD5-E079-BB0C846D86BF}"/>
          </ac:spMkLst>
        </pc:spChg>
        <pc:spChg chg="add mod">
          <ac:chgData name="Johan Alme" userId="81ba9dfd-9c45-43aa-9cce-6c4ba41ee586" providerId="ADAL" clId="{3FE78544-8EFF-4F5A-AB9C-F65A0C2E7C9B}" dt="2024-05-15T10:13:50.222" v="484" actId="164"/>
          <ac:spMkLst>
            <pc:docMk/>
            <pc:sldMk cId="1388087870" sldId="271"/>
            <ac:spMk id="18" creationId="{BE388712-AC4A-226B-6EFD-A293257D8505}"/>
          </ac:spMkLst>
        </pc:spChg>
        <pc:spChg chg="add mod">
          <ac:chgData name="Johan Alme" userId="81ba9dfd-9c45-43aa-9cce-6c4ba41ee586" providerId="ADAL" clId="{3FE78544-8EFF-4F5A-AB9C-F65A0C2E7C9B}" dt="2024-05-15T10:13:50.222" v="484" actId="164"/>
          <ac:spMkLst>
            <pc:docMk/>
            <pc:sldMk cId="1388087870" sldId="271"/>
            <ac:spMk id="19" creationId="{73DA3833-E0E3-BC47-69E8-9E0DA1DCC7DA}"/>
          </ac:spMkLst>
        </pc:spChg>
        <pc:spChg chg="add mod">
          <ac:chgData name="Johan Alme" userId="81ba9dfd-9c45-43aa-9cce-6c4ba41ee586" providerId="ADAL" clId="{3FE78544-8EFF-4F5A-AB9C-F65A0C2E7C9B}" dt="2024-05-15T10:13:50.222" v="484" actId="164"/>
          <ac:spMkLst>
            <pc:docMk/>
            <pc:sldMk cId="1388087870" sldId="271"/>
            <ac:spMk id="20" creationId="{5A09BC34-5728-1C1B-403E-DA9B4689074D}"/>
          </ac:spMkLst>
        </pc:spChg>
        <pc:spChg chg="add mod">
          <ac:chgData name="Johan Alme" userId="81ba9dfd-9c45-43aa-9cce-6c4ba41ee586" providerId="ADAL" clId="{3FE78544-8EFF-4F5A-AB9C-F65A0C2E7C9B}" dt="2024-05-15T10:13:50.222" v="484" actId="164"/>
          <ac:spMkLst>
            <pc:docMk/>
            <pc:sldMk cId="1388087870" sldId="271"/>
            <ac:spMk id="21" creationId="{4E786A56-BF19-B864-B99F-FCFECEEE7E56}"/>
          </ac:spMkLst>
        </pc:spChg>
        <pc:spChg chg="add mod">
          <ac:chgData name="Johan Alme" userId="81ba9dfd-9c45-43aa-9cce-6c4ba41ee586" providerId="ADAL" clId="{3FE78544-8EFF-4F5A-AB9C-F65A0C2E7C9B}" dt="2024-05-15T10:13:50.222" v="484" actId="164"/>
          <ac:spMkLst>
            <pc:docMk/>
            <pc:sldMk cId="1388087870" sldId="271"/>
            <ac:spMk id="22" creationId="{AE241D4D-774F-D934-BE38-8D530232C6B7}"/>
          </ac:spMkLst>
        </pc:spChg>
        <pc:spChg chg="add mod">
          <ac:chgData name="Johan Alme" userId="81ba9dfd-9c45-43aa-9cce-6c4ba41ee586" providerId="ADAL" clId="{3FE78544-8EFF-4F5A-AB9C-F65A0C2E7C9B}" dt="2024-05-15T10:13:50.222" v="484" actId="164"/>
          <ac:spMkLst>
            <pc:docMk/>
            <pc:sldMk cId="1388087870" sldId="271"/>
            <ac:spMk id="23" creationId="{4BA6ED26-79CA-C3C8-2A50-DB34C6DE15BD}"/>
          </ac:spMkLst>
        </pc:spChg>
        <pc:spChg chg="add mod">
          <ac:chgData name="Johan Alme" userId="81ba9dfd-9c45-43aa-9cce-6c4ba41ee586" providerId="ADAL" clId="{3FE78544-8EFF-4F5A-AB9C-F65A0C2E7C9B}" dt="2024-05-15T10:15:25.398" v="537" actId="20577"/>
          <ac:spMkLst>
            <pc:docMk/>
            <pc:sldMk cId="1388087870" sldId="271"/>
            <ac:spMk id="25" creationId="{D8DECB50-41E4-911D-6219-BE2D71B9E801}"/>
          </ac:spMkLst>
        </pc:spChg>
        <pc:spChg chg="add mod">
          <ac:chgData name="Johan Alme" userId="81ba9dfd-9c45-43aa-9cce-6c4ba41ee586" providerId="ADAL" clId="{3FE78544-8EFF-4F5A-AB9C-F65A0C2E7C9B}" dt="2024-05-15T10:15:56.612" v="580" actId="14100"/>
          <ac:spMkLst>
            <pc:docMk/>
            <pc:sldMk cId="1388087870" sldId="271"/>
            <ac:spMk id="26" creationId="{6694E06C-221F-F369-42BB-40BB6A964076}"/>
          </ac:spMkLst>
        </pc:spChg>
        <pc:spChg chg="add mod">
          <ac:chgData name="Johan Alme" userId="81ba9dfd-9c45-43aa-9cce-6c4ba41ee586" providerId="ADAL" clId="{3FE78544-8EFF-4F5A-AB9C-F65A0C2E7C9B}" dt="2024-05-15T10:17:18.686" v="614" actId="1076"/>
          <ac:spMkLst>
            <pc:docMk/>
            <pc:sldMk cId="1388087870" sldId="271"/>
            <ac:spMk id="27" creationId="{0FF6027F-EE09-AAD3-F9D6-7BDFF4ED2A5D}"/>
          </ac:spMkLst>
        </pc:spChg>
        <pc:grpChg chg="add del mod">
          <ac:chgData name="Johan Alme" userId="81ba9dfd-9c45-43aa-9cce-6c4ba41ee586" providerId="ADAL" clId="{3FE78544-8EFF-4F5A-AB9C-F65A0C2E7C9B}" dt="2024-05-16T05:48:13.687" v="707" actId="21"/>
          <ac:grpSpMkLst>
            <pc:docMk/>
            <pc:sldMk cId="1388087870" sldId="271"/>
            <ac:grpSpMk id="24" creationId="{D46DD6A0-44E4-258F-4864-A57F9F1A2F3D}"/>
          </ac:grpSpMkLst>
        </pc:grpChg>
        <pc:picChg chg="add mod">
          <ac:chgData name="Johan Alme" userId="81ba9dfd-9c45-43aa-9cce-6c4ba41ee586" providerId="ADAL" clId="{3FE78544-8EFF-4F5A-AB9C-F65A0C2E7C9B}" dt="2024-05-15T10:13:50.222" v="484" actId="164"/>
          <ac:picMkLst>
            <pc:docMk/>
            <pc:sldMk cId="1388087870" sldId="271"/>
            <ac:picMk id="16" creationId="{B2D43685-B433-B703-04B6-B2075C07F2BA}"/>
          </ac:picMkLst>
        </pc:picChg>
        <pc:picChg chg="add mod">
          <ac:chgData name="Johan Alme" userId="81ba9dfd-9c45-43aa-9cce-6c4ba41ee586" providerId="ADAL" clId="{3FE78544-8EFF-4F5A-AB9C-F65A0C2E7C9B}" dt="2024-05-15T09:50:50.724" v="182" actId="1076"/>
          <ac:picMkLst>
            <pc:docMk/>
            <pc:sldMk cId="1388087870" sldId="271"/>
            <ac:picMk id="1026" creationId="{E62C9A2D-DC06-74B2-93E6-FC551246D153}"/>
          </ac:picMkLst>
        </pc:picChg>
        <pc:picChg chg="add mod">
          <ac:chgData name="Johan Alme" userId="81ba9dfd-9c45-43aa-9cce-6c4ba41ee586" providerId="ADAL" clId="{3FE78544-8EFF-4F5A-AB9C-F65A0C2E7C9B}" dt="2024-05-15T09:50:51.813" v="183" actId="1076"/>
          <ac:picMkLst>
            <pc:docMk/>
            <pc:sldMk cId="1388087870" sldId="271"/>
            <ac:picMk id="1028" creationId="{A3165E30-497B-3A03-5391-478FDED6A3FE}"/>
          </ac:picMkLst>
        </pc:picChg>
      </pc:sldChg>
      <pc:sldChg chg="addSp delSp modSp new mod">
        <pc:chgData name="Johan Alme" userId="81ba9dfd-9c45-43aa-9cce-6c4ba41ee586" providerId="ADAL" clId="{3FE78544-8EFF-4F5A-AB9C-F65A0C2E7C9B}" dt="2024-05-15T10:19:18.792" v="638" actId="20577"/>
        <pc:sldMkLst>
          <pc:docMk/>
          <pc:sldMk cId="2423684107" sldId="272"/>
        </pc:sldMkLst>
        <pc:spChg chg="del">
          <ac:chgData name="Johan Alme" userId="81ba9dfd-9c45-43aa-9cce-6c4ba41ee586" providerId="ADAL" clId="{3FE78544-8EFF-4F5A-AB9C-F65A0C2E7C9B}" dt="2024-05-15T10:19:01.093" v="617"/>
          <ac:spMkLst>
            <pc:docMk/>
            <pc:sldMk cId="2423684107" sldId="272"/>
            <ac:spMk id="2" creationId="{15521C2A-4EA1-5A37-23F6-5E5DCBB88C23}"/>
          </ac:spMkLst>
        </pc:spChg>
        <pc:spChg chg="mod">
          <ac:chgData name="Johan Alme" userId="81ba9dfd-9c45-43aa-9cce-6c4ba41ee586" providerId="ADAL" clId="{3FE78544-8EFF-4F5A-AB9C-F65A0C2E7C9B}" dt="2024-05-15T10:19:18.792" v="638" actId="20577"/>
          <ac:spMkLst>
            <pc:docMk/>
            <pc:sldMk cId="2423684107" sldId="272"/>
            <ac:spMk id="3" creationId="{C89F7C0B-01D6-81D6-6ED5-7D5F554F26AE}"/>
          </ac:spMkLst>
        </pc:spChg>
        <pc:spChg chg="add mod">
          <ac:chgData name="Johan Alme" userId="81ba9dfd-9c45-43aa-9cce-6c4ba41ee586" providerId="ADAL" clId="{3FE78544-8EFF-4F5A-AB9C-F65A0C2E7C9B}" dt="2024-05-15T10:19:01.093" v="617"/>
          <ac:spMkLst>
            <pc:docMk/>
            <pc:sldMk cId="2423684107" sldId="272"/>
            <ac:spMk id="4" creationId="{BF15B1D7-41B6-D3FA-A077-473B1B48A001}"/>
          </ac:spMkLst>
        </pc:spChg>
      </pc:sldChg>
      <pc:sldChg chg="addSp delSp modSp new mod delAnim modAnim">
        <pc:chgData name="Johan Alme" userId="81ba9dfd-9c45-43aa-9cce-6c4ba41ee586" providerId="ADAL" clId="{3FE78544-8EFF-4F5A-AB9C-F65A0C2E7C9B}" dt="2024-05-20T18:04:07.616" v="3187"/>
        <pc:sldMkLst>
          <pc:docMk/>
          <pc:sldMk cId="560141706" sldId="273"/>
        </pc:sldMkLst>
        <pc:spChg chg="mod">
          <ac:chgData name="Johan Alme" userId="81ba9dfd-9c45-43aa-9cce-6c4ba41ee586" providerId="ADAL" clId="{3FE78544-8EFF-4F5A-AB9C-F65A0C2E7C9B}" dt="2024-05-20T18:01:23.207" v="3069" actId="5793"/>
          <ac:spMkLst>
            <pc:docMk/>
            <pc:sldMk cId="560141706" sldId="273"/>
            <ac:spMk id="2" creationId="{47200B9D-C41E-3F10-B2D6-4A442D31B5D1}"/>
          </ac:spMkLst>
        </pc:spChg>
        <pc:spChg chg="del">
          <ac:chgData name="Johan Alme" userId="81ba9dfd-9c45-43aa-9cce-6c4ba41ee586" providerId="ADAL" clId="{3FE78544-8EFF-4F5A-AB9C-F65A0C2E7C9B}" dt="2024-05-20T11:23:21.903" v="2832" actId="22"/>
          <ac:spMkLst>
            <pc:docMk/>
            <pc:sldMk cId="560141706" sldId="273"/>
            <ac:spMk id="3" creationId="{9DAA9B99-0118-C351-B0F1-20A99A1E36C7}"/>
          </ac:spMkLst>
        </pc:spChg>
        <pc:spChg chg="del">
          <ac:chgData name="Johan Alme" userId="81ba9dfd-9c45-43aa-9cce-6c4ba41ee586" providerId="ADAL" clId="{3FE78544-8EFF-4F5A-AB9C-F65A0C2E7C9B}" dt="2024-05-20T18:01:39.607" v="3073" actId="478"/>
          <ac:spMkLst>
            <pc:docMk/>
            <pc:sldMk cId="560141706" sldId="273"/>
            <ac:spMk id="4" creationId="{246A3AAD-DFE3-FF77-5149-670848D8FDE0}"/>
          </ac:spMkLst>
        </pc:spChg>
        <pc:spChg chg="del">
          <ac:chgData name="Johan Alme" userId="81ba9dfd-9c45-43aa-9cce-6c4ba41ee586" providerId="ADAL" clId="{3FE78544-8EFF-4F5A-AB9C-F65A0C2E7C9B}" dt="2024-05-20T18:01:39.607" v="3073" actId="478"/>
          <ac:spMkLst>
            <pc:docMk/>
            <pc:sldMk cId="560141706" sldId="273"/>
            <ac:spMk id="6" creationId="{C7E50224-3DBF-0644-7ACE-643DE8FD5D21}"/>
          </ac:spMkLst>
        </pc:spChg>
        <pc:spChg chg="del">
          <ac:chgData name="Johan Alme" userId="81ba9dfd-9c45-43aa-9cce-6c4ba41ee586" providerId="ADAL" clId="{3FE78544-8EFF-4F5A-AB9C-F65A0C2E7C9B}" dt="2024-05-20T18:01:39.607" v="3073" actId="478"/>
          <ac:spMkLst>
            <pc:docMk/>
            <pc:sldMk cId="560141706" sldId="273"/>
            <ac:spMk id="7" creationId="{5B57D7D0-0A2D-FDF0-A3DB-90A8F1EAA1F6}"/>
          </ac:spMkLst>
        </pc:spChg>
        <pc:spChg chg="del">
          <ac:chgData name="Johan Alme" userId="81ba9dfd-9c45-43aa-9cce-6c4ba41ee586" providerId="ADAL" clId="{3FE78544-8EFF-4F5A-AB9C-F65A0C2E7C9B}" dt="2024-05-20T18:01:39.607" v="3073" actId="478"/>
          <ac:spMkLst>
            <pc:docMk/>
            <pc:sldMk cId="560141706" sldId="273"/>
            <ac:spMk id="8" creationId="{F6DC9B10-90D7-B049-7648-F37B3DA64B57}"/>
          </ac:spMkLst>
        </pc:spChg>
        <pc:spChg chg="add del mod">
          <ac:chgData name="Johan Alme" userId="81ba9dfd-9c45-43aa-9cce-6c4ba41ee586" providerId="ADAL" clId="{3FE78544-8EFF-4F5A-AB9C-F65A0C2E7C9B}" dt="2024-05-20T18:01:27.566" v="3070" actId="478"/>
          <ac:spMkLst>
            <pc:docMk/>
            <pc:sldMk cId="560141706" sldId="273"/>
            <ac:spMk id="9" creationId="{D784250C-5583-5643-C25A-E810C0F27B5D}"/>
          </ac:spMkLst>
        </pc:spChg>
        <pc:spChg chg="add del mod">
          <ac:chgData name="Johan Alme" userId="81ba9dfd-9c45-43aa-9cce-6c4ba41ee586" providerId="ADAL" clId="{3FE78544-8EFF-4F5A-AB9C-F65A0C2E7C9B}" dt="2024-05-20T18:01:31.655" v="3071" actId="478"/>
          <ac:spMkLst>
            <pc:docMk/>
            <pc:sldMk cId="560141706" sldId="273"/>
            <ac:spMk id="10" creationId="{FDCB0E0F-339C-0F9E-91C6-DD4920262BE1}"/>
          </ac:spMkLst>
        </pc:spChg>
        <pc:spChg chg="del">
          <ac:chgData name="Johan Alme" userId="81ba9dfd-9c45-43aa-9cce-6c4ba41ee586" providerId="ADAL" clId="{3FE78544-8EFF-4F5A-AB9C-F65A0C2E7C9B}" dt="2024-05-20T18:01:39.607" v="3073" actId="478"/>
          <ac:spMkLst>
            <pc:docMk/>
            <pc:sldMk cId="560141706" sldId="273"/>
            <ac:spMk id="11" creationId="{9AC825DF-1829-2B8A-27EF-41C16BDF8670}"/>
          </ac:spMkLst>
        </pc:spChg>
        <pc:spChg chg="del">
          <ac:chgData name="Johan Alme" userId="81ba9dfd-9c45-43aa-9cce-6c4ba41ee586" providerId="ADAL" clId="{3FE78544-8EFF-4F5A-AB9C-F65A0C2E7C9B}" dt="2024-05-20T18:01:39.607" v="3073" actId="478"/>
          <ac:spMkLst>
            <pc:docMk/>
            <pc:sldMk cId="560141706" sldId="273"/>
            <ac:spMk id="12" creationId="{502BB36F-4F8C-CC2E-6DB9-F090B2A7217F}"/>
          </ac:spMkLst>
        </pc:spChg>
        <pc:spChg chg="del">
          <ac:chgData name="Johan Alme" userId="81ba9dfd-9c45-43aa-9cce-6c4ba41ee586" providerId="ADAL" clId="{3FE78544-8EFF-4F5A-AB9C-F65A0C2E7C9B}" dt="2024-05-20T18:01:39.607" v="3073" actId="478"/>
          <ac:spMkLst>
            <pc:docMk/>
            <pc:sldMk cId="560141706" sldId="273"/>
            <ac:spMk id="13" creationId="{ABFB8E8E-5685-0952-079E-0CFDA1E168C2}"/>
          </ac:spMkLst>
        </pc:spChg>
        <pc:spChg chg="add del mod">
          <ac:chgData name="Johan Alme" userId="81ba9dfd-9c45-43aa-9cce-6c4ba41ee586" providerId="ADAL" clId="{3FE78544-8EFF-4F5A-AB9C-F65A0C2E7C9B}" dt="2024-05-20T18:01:08.769" v="3039" actId="22"/>
          <ac:spMkLst>
            <pc:docMk/>
            <pc:sldMk cId="560141706" sldId="273"/>
            <ac:spMk id="14" creationId="{5333426A-0F24-F2F9-7F90-43CD8DDC048E}"/>
          </ac:spMkLst>
        </pc:spChg>
        <pc:spChg chg="add mod">
          <ac:chgData name="Johan Alme" userId="81ba9dfd-9c45-43aa-9cce-6c4ba41ee586" providerId="ADAL" clId="{3FE78544-8EFF-4F5A-AB9C-F65A0C2E7C9B}" dt="2024-05-20T18:03:47.845" v="3184" actId="1076"/>
          <ac:spMkLst>
            <pc:docMk/>
            <pc:sldMk cId="560141706" sldId="273"/>
            <ac:spMk id="17" creationId="{C1AC70D8-1328-6984-B585-B58730E1991B}"/>
          </ac:spMkLst>
        </pc:spChg>
        <pc:spChg chg="add mod">
          <ac:chgData name="Johan Alme" userId="81ba9dfd-9c45-43aa-9cce-6c4ba41ee586" providerId="ADAL" clId="{3FE78544-8EFF-4F5A-AB9C-F65A0C2E7C9B}" dt="2024-05-20T18:02:32.816" v="3110" actId="20577"/>
          <ac:spMkLst>
            <pc:docMk/>
            <pc:sldMk cId="560141706" sldId="273"/>
            <ac:spMk id="18" creationId="{AE117816-8FA5-C2F6-30CD-26F20CF43EE8}"/>
          </ac:spMkLst>
        </pc:spChg>
        <pc:spChg chg="add mod">
          <ac:chgData name="Johan Alme" userId="81ba9dfd-9c45-43aa-9cce-6c4ba41ee586" providerId="ADAL" clId="{3FE78544-8EFF-4F5A-AB9C-F65A0C2E7C9B}" dt="2024-05-20T18:02:51.470" v="3130" actId="20577"/>
          <ac:spMkLst>
            <pc:docMk/>
            <pc:sldMk cId="560141706" sldId="273"/>
            <ac:spMk id="19" creationId="{42717F35-08E2-3519-05DF-D161E9D0EAD5}"/>
          </ac:spMkLst>
        </pc:spChg>
        <pc:spChg chg="add del mod">
          <ac:chgData name="Johan Alme" userId="81ba9dfd-9c45-43aa-9cce-6c4ba41ee586" providerId="ADAL" clId="{3FE78544-8EFF-4F5A-AB9C-F65A0C2E7C9B}" dt="2024-05-20T18:03:44.451" v="3183" actId="478"/>
          <ac:spMkLst>
            <pc:docMk/>
            <pc:sldMk cId="560141706" sldId="273"/>
            <ac:spMk id="20" creationId="{42EC6AD3-79C6-1F79-EE10-C3749C054571}"/>
          </ac:spMkLst>
        </pc:spChg>
        <pc:picChg chg="add del mod ord">
          <ac:chgData name="Johan Alme" userId="81ba9dfd-9c45-43aa-9cce-6c4ba41ee586" providerId="ADAL" clId="{3FE78544-8EFF-4F5A-AB9C-F65A0C2E7C9B}" dt="2024-05-20T18:00:58.558" v="3038" actId="478"/>
          <ac:picMkLst>
            <pc:docMk/>
            <pc:sldMk cId="560141706" sldId="273"/>
            <ac:picMk id="5" creationId="{BA7230D3-9D59-1AEF-322C-54B081D9D04F}"/>
          </ac:picMkLst>
        </pc:picChg>
        <pc:picChg chg="add del mod">
          <ac:chgData name="Johan Alme" userId="81ba9dfd-9c45-43aa-9cce-6c4ba41ee586" providerId="ADAL" clId="{3FE78544-8EFF-4F5A-AB9C-F65A0C2E7C9B}" dt="2024-05-20T11:25:50.004" v="2883" actId="478"/>
          <ac:picMkLst>
            <pc:docMk/>
            <pc:sldMk cId="560141706" sldId="273"/>
            <ac:picMk id="7" creationId="{BAECB7E8-523E-7C8F-0417-08C1092EA30F}"/>
          </ac:picMkLst>
        </pc:picChg>
        <pc:picChg chg="add mod ord">
          <ac:chgData name="Johan Alme" userId="81ba9dfd-9c45-43aa-9cce-6c4ba41ee586" providerId="ADAL" clId="{3FE78544-8EFF-4F5A-AB9C-F65A0C2E7C9B}" dt="2024-05-20T18:02:15.541" v="3092" actId="1076"/>
          <ac:picMkLst>
            <pc:docMk/>
            <pc:sldMk cId="560141706" sldId="273"/>
            <ac:picMk id="16" creationId="{E390FA09-783F-5CA8-976B-5F5DC83547E8}"/>
          </ac:picMkLst>
        </pc:picChg>
      </pc:sldChg>
      <pc:sldChg chg="delSp modSp add mod delAnim modAnim">
        <pc:chgData name="Johan Alme" userId="81ba9dfd-9c45-43aa-9cce-6c4ba41ee586" providerId="ADAL" clId="{3FE78544-8EFF-4F5A-AB9C-F65A0C2E7C9B}" dt="2024-05-20T08:07:31.815" v="2410"/>
        <pc:sldMkLst>
          <pc:docMk/>
          <pc:sldMk cId="4189697976" sldId="274"/>
        </pc:sldMkLst>
        <pc:spChg chg="del mod">
          <ac:chgData name="Johan Alme" userId="81ba9dfd-9c45-43aa-9cce-6c4ba41ee586" providerId="ADAL" clId="{3FE78544-8EFF-4F5A-AB9C-F65A0C2E7C9B}" dt="2024-05-15T12:12:09.689" v="658" actId="478"/>
          <ac:spMkLst>
            <pc:docMk/>
            <pc:sldMk cId="4189697976" sldId="274"/>
            <ac:spMk id="10" creationId="{0D1F2BFD-C63A-1AEA-48BF-8244698BC69E}"/>
          </ac:spMkLst>
        </pc:spChg>
        <pc:spChg chg="del">
          <ac:chgData name="Johan Alme" userId="81ba9dfd-9c45-43aa-9cce-6c4ba41ee586" providerId="ADAL" clId="{3FE78544-8EFF-4F5A-AB9C-F65A0C2E7C9B}" dt="2024-05-15T12:12:11.552" v="659" actId="478"/>
          <ac:spMkLst>
            <pc:docMk/>
            <pc:sldMk cId="4189697976" sldId="274"/>
            <ac:spMk id="13" creationId="{92D7ABEB-AD9C-30A0-B132-E89F152EE969}"/>
          </ac:spMkLst>
        </pc:spChg>
        <pc:spChg chg="del mod">
          <ac:chgData name="Johan Alme" userId="81ba9dfd-9c45-43aa-9cce-6c4ba41ee586" providerId="ADAL" clId="{3FE78544-8EFF-4F5A-AB9C-F65A0C2E7C9B}" dt="2024-05-15T12:12:13.935" v="661" actId="478"/>
          <ac:spMkLst>
            <pc:docMk/>
            <pc:sldMk cId="4189697976" sldId="274"/>
            <ac:spMk id="16" creationId="{E589E07B-B857-007F-8ABA-689D69044951}"/>
          </ac:spMkLst>
        </pc:spChg>
        <pc:spChg chg="del">
          <ac:chgData name="Johan Alme" userId="81ba9dfd-9c45-43aa-9cce-6c4ba41ee586" providerId="ADAL" clId="{3FE78544-8EFF-4F5A-AB9C-F65A0C2E7C9B}" dt="2024-05-15T12:12:15.146" v="662" actId="478"/>
          <ac:spMkLst>
            <pc:docMk/>
            <pc:sldMk cId="4189697976" sldId="274"/>
            <ac:spMk id="17" creationId="{C67CB6B1-477C-2751-F551-D4ACBE298691}"/>
          </ac:spMkLst>
        </pc:spChg>
        <pc:spChg chg="del">
          <ac:chgData name="Johan Alme" userId="81ba9dfd-9c45-43aa-9cce-6c4ba41ee586" providerId="ADAL" clId="{3FE78544-8EFF-4F5A-AB9C-F65A0C2E7C9B}" dt="2024-05-15T12:12:17.113" v="663" actId="478"/>
          <ac:spMkLst>
            <pc:docMk/>
            <pc:sldMk cId="4189697976" sldId="274"/>
            <ac:spMk id="18" creationId="{2288733E-29EC-BBDD-3FFE-5C1666F844B1}"/>
          </ac:spMkLst>
        </pc:spChg>
        <pc:spChg chg="del">
          <ac:chgData name="Johan Alme" userId="81ba9dfd-9c45-43aa-9cce-6c4ba41ee586" providerId="ADAL" clId="{3FE78544-8EFF-4F5A-AB9C-F65A0C2E7C9B}" dt="2024-05-15T12:12:18.903" v="665" actId="478"/>
          <ac:spMkLst>
            <pc:docMk/>
            <pc:sldMk cId="4189697976" sldId="274"/>
            <ac:spMk id="20" creationId="{2D41A302-B402-4A8E-969E-EA933D19AE5D}"/>
          </ac:spMkLst>
        </pc:spChg>
        <pc:spChg chg="del">
          <ac:chgData name="Johan Alme" userId="81ba9dfd-9c45-43aa-9cce-6c4ba41ee586" providerId="ADAL" clId="{3FE78544-8EFF-4F5A-AB9C-F65A0C2E7C9B}" dt="2024-05-15T12:12:20.992" v="667" actId="478"/>
          <ac:spMkLst>
            <pc:docMk/>
            <pc:sldMk cId="4189697976" sldId="274"/>
            <ac:spMk id="21" creationId="{E9E69951-7300-9B9C-A0AE-1468696F163A}"/>
          </ac:spMkLst>
        </pc:spChg>
        <pc:spChg chg="del">
          <ac:chgData name="Johan Alme" userId="81ba9dfd-9c45-43aa-9cce-6c4ba41ee586" providerId="ADAL" clId="{3FE78544-8EFF-4F5A-AB9C-F65A0C2E7C9B}" dt="2024-05-15T12:12:18.105" v="664" actId="478"/>
          <ac:spMkLst>
            <pc:docMk/>
            <pc:sldMk cId="4189697976" sldId="274"/>
            <ac:spMk id="22" creationId="{607A35C7-ABFB-1EAD-EE1D-A6526DA2088D}"/>
          </ac:spMkLst>
        </pc:spChg>
        <pc:spChg chg="del">
          <ac:chgData name="Johan Alme" userId="81ba9dfd-9c45-43aa-9cce-6c4ba41ee586" providerId="ADAL" clId="{3FE78544-8EFF-4F5A-AB9C-F65A0C2E7C9B}" dt="2024-05-15T12:12:22.752" v="668" actId="478"/>
          <ac:spMkLst>
            <pc:docMk/>
            <pc:sldMk cId="4189697976" sldId="274"/>
            <ac:spMk id="24" creationId="{FF4AEBB0-8A68-6206-5630-C5EA407D3B9E}"/>
          </ac:spMkLst>
        </pc:spChg>
        <pc:spChg chg="del">
          <ac:chgData name="Johan Alme" userId="81ba9dfd-9c45-43aa-9cce-6c4ba41ee586" providerId="ADAL" clId="{3FE78544-8EFF-4F5A-AB9C-F65A0C2E7C9B}" dt="2024-05-15T12:12:23.442" v="669" actId="478"/>
          <ac:spMkLst>
            <pc:docMk/>
            <pc:sldMk cId="4189697976" sldId="274"/>
            <ac:spMk id="25" creationId="{099AD446-E661-B3C0-6D77-196D28628B1D}"/>
          </ac:spMkLst>
        </pc:spChg>
        <pc:spChg chg="del">
          <ac:chgData name="Johan Alme" userId="81ba9dfd-9c45-43aa-9cce-6c4ba41ee586" providerId="ADAL" clId="{3FE78544-8EFF-4F5A-AB9C-F65A0C2E7C9B}" dt="2024-05-15T12:12:19.880" v="666" actId="478"/>
          <ac:spMkLst>
            <pc:docMk/>
            <pc:sldMk cId="4189697976" sldId="274"/>
            <ac:spMk id="26" creationId="{6AF93B89-79AD-3DF3-34B7-EB5847B91FAD}"/>
          </ac:spMkLst>
        </pc:spChg>
        <pc:picChg chg="del">
          <ac:chgData name="Johan Alme" userId="81ba9dfd-9c45-43aa-9cce-6c4ba41ee586" providerId="ADAL" clId="{3FE78544-8EFF-4F5A-AB9C-F65A0C2E7C9B}" dt="2024-05-15T12:12:34.457" v="679" actId="478"/>
          <ac:picMkLst>
            <pc:docMk/>
            <pc:sldMk cId="4189697976" sldId="274"/>
            <ac:picMk id="6" creationId="{8136151A-95C4-23CF-06D0-D72D6DDF21BA}"/>
          </ac:picMkLst>
        </pc:picChg>
        <pc:picChg chg="mod">
          <ac:chgData name="Johan Alme" userId="81ba9dfd-9c45-43aa-9cce-6c4ba41ee586" providerId="ADAL" clId="{3FE78544-8EFF-4F5A-AB9C-F65A0C2E7C9B}" dt="2024-05-15T12:12:35.828" v="680" actId="1076"/>
          <ac:picMkLst>
            <pc:docMk/>
            <pc:sldMk cId="4189697976" sldId="274"/>
            <ac:picMk id="9" creationId="{99B31A8D-10FD-70A9-EFE7-9140512FE963}"/>
          </ac:picMkLst>
        </pc:picChg>
        <pc:picChg chg="del">
          <ac:chgData name="Johan Alme" userId="81ba9dfd-9c45-43aa-9cce-6c4ba41ee586" providerId="ADAL" clId="{3FE78544-8EFF-4F5A-AB9C-F65A0C2E7C9B}" dt="2024-05-15T12:12:31.573" v="677" actId="478"/>
          <ac:picMkLst>
            <pc:docMk/>
            <pc:sldMk cId="4189697976" sldId="274"/>
            <ac:picMk id="12" creationId="{A11124DF-0229-FB0A-1C55-7E988496EA2B}"/>
          </ac:picMkLst>
        </pc:picChg>
        <pc:picChg chg="del">
          <ac:chgData name="Johan Alme" userId="81ba9dfd-9c45-43aa-9cce-6c4ba41ee586" providerId="ADAL" clId="{3FE78544-8EFF-4F5A-AB9C-F65A0C2E7C9B}" dt="2024-05-15T12:12:29.986" v="676" actId="478"/>
          <ac:picMkLst>
            <pc:docMk/>
            <pc:sldMk cId="4189697976" sldId="274"/>
            <ac:picMk id="15" creationId="{D38C67E3-216D-3103-3FBB-8C4D9301CEF7}"/>
          </ac:picMkLst>
        </pc:picChg>
        <pc:picChg chg="del">
          <ac:chgData name="Johan Alme" userId="81ba9dfd-9c45-43aa-9cce-6c4ba41ee586" providerId="ADAL" clId="{3FE78544-8EFF-4F5A-AB9C-F65A0C2E7C9B}" dt="2024-05-15T12:12:26.565" v="674" actId="478"/>
          <ac:picMkLst>
            <pc:docMk/>
            <pc:sldMk cId="4189697976" sldId="274"/>
            <ac:picMk id="19" creationId="{BAF6C192-CFB7-BD3E-6430-E2DF019A8BA3}"/>
          </ac:picMkLst>
        </pc:picChg>
        <pc:picChg chg="del">
          <ac:chgData name="Johan Alme" userId="81ba9dfd-9c45-43aa-9cce-6c4ba41ee586" providerId="ADAL" clId="{3FE78544-8EFF-4F5A-AB9C-F65A0C2E7C9B}" dt="2024-05-15T12:12:25.925" v="673" actId="478"/>
          <ac:picMkLst>
            <pc:docMk/>
            <pc:sldMk cId="4189697976" sldId="274"/>
            <ac:picMk id="23" creationId="{70A04AEC-8ACB-EF63-E76D-01CF75AFB49D}"/>
          </ac:picMkLst>
        </pc:picChg>
        <pc:picChg chg="del">
          <ac:chgData name="Johan Alme" userId="81ba9dfd-9c45-43aa-9cce-6c4ba41ee586" providerId="ADAL" clId="{3FE78544-8EFF-4F5A-AB9C-F65A0C2E7C9B}" dt="2024-05-15T12:12:25.285" v="672" actId="478"/>
          <ac:picMkLst>
            <pc:docMk/>
            <pc:sldMk cId="4189697976" sldId="274"/>
            <ac:picMk id="28" creationId="{B54FBFB2-AE0D-C42F-F6F9-A30724610814}"/>
          </ac:picMkLst>
        </pc:picChg>
        <pc:picChg chg="del">
          <ac:chgData name="Johan Alme" userId="81ba9dfd-9c45-43aa-9cce-6c4ba41ee586" providerId="ADAL" clId="{3FE78544-8EFF-4F5A-AB9C-F65A0C2E7C9B}" dt="2024-05-15T12:12:28.075" v="675" actId="478"/>
          <ac:picMkLst>
            <pc:docMk/>
            <pc:sldMk cId="4189697976" sldId="274"/>
            <ac:picMk id="2052" creationId="{1D399511-CDCA-432B-32A3-8C28D1504BC2}"/>
          </ac:picMkLst>
        </pc:picChg>
        <pc:picChg chg="del">
          <ac:chgData name="Johan Alme" userId="81ba9dfd-9c45-43aa-9cce-6c4ba41ee586" providerId="ADAL" clId="{3FE78544-8EFF-4F5A-AB9C-F65A0C2E7C9B}" dt="2024-05-15T12:12:24.144" v="670" actId="478"/>
          <ac:picMkLst>
            <pc:docMk/>
            <pc:sldMk cId="4189697976" sldId="274"/>
            <ac:picMk id="2054" creationId="{A1DB8F85-27A7-C602-A563-86F71815DF29}"/>
          </ac:picMkLst>
        </pc:picChg>
        <pc:picChg chg="del">
          <ac:chgData name="Johan Alme" userId="81ba9dfd-9c45-43aa-9cce-6c4ba41ee586" providerId="ADAL" clId="{3FE78544-8EFF-4F5A-AB9C-F65A0C2E7C9B}" dt="2024-05-15T12:12:24.669" v="671" actId="478"/>
          <ac:picMkLst>
            <pc:docMk/>
            <pc:sldMk cId="4189697976" sldId="274"/>
            <ac:picMk id="2056" creationId="{09575E80-5920-5C56-67CE-8AA2CD6D53B3}"/>
          </ac:picMkLst>
        </pc:picChg>
      </pc:sldChg>
      <pc:sldChg chg="delSp add mod delAnim modAnim">
        <pc:chgData name="Johan Alme" userId="81ba9dfd-9c45-43aa-9cce-6c4ba41ee586" providerId="ADAL" clId="{3FE78544-8EFF-4F5A-AB9C-F65A0C2E7C9B}" dt="2024-05-20T08:08:22.015" v="2427"/>
        <pc:sldMkLst>
          <pc:docMk/>
          <pc:sldMk cId="84487558" sldId="275"/>
        </pc:sldMkLst>
        <pc:spChg chg="del">
          <ac:chgData name="Johan Alme" userId="81ba9dfd-9c45-43aa-9cce-6c4ba41ee586" providerId="ADAL" clId="{3FE78544-8EFF-4F5A-AB9C-F65A0C2E7C9B}" dt="2024-05-20T08:07:57.425" v="2419" actId="478"/>
          <ac:spMkLst>
            <pc:docMk/>
            <pc:sldMk cId="84487558" sldId="275"/>
            <ac:spMk id="13" creationId="{92D7ABEB-AD9C-30A0-B132-E89F152EE969}"/>
          </ac:spMkLst>
        </pc:spChg>
        <pc:spChg chg="del">
          <ac:chgData name="Johan Alme" userId="81ba9dfd-9c45-43aa-9cce-6c4ba41ee586" providerId="ADAL" clId="{3FE78544-8EFF-4F5A-AB9C-F65A0C2E7C9B}" dt="2024-05-20T08:07:57.425" v="2419" actId="478"/>
          <ac:spMkLst>
            <pc:docMk/>
            <pc:sldMk cId="84487558" sldId="275"/>
            <ac:spMk id="16" creationId="{E589E07B-B857-007F-8ABA-689D69044951}"/>
          </ac:spMkLst>
        </pc:spChg>
        <pc:spChg chg="del">
          <ac:chgData name="Johan Alme" userId="81ba9dfd-9c45-43aa-9cce-6c4ba41ee586" providerId="ADAL" clId="{3FE78544-8EFF-4F5A-AB9C-F65A0C2E7C9B}" dt="2024-05-20T08:07:57.425" v="2419" actId="478"/>
          <ac:spMkLst>
            <pc:docMk/>
            <pc:sldMk cId="84487558" sldId="275"/>
            <ac:spMk id="17" creationId="{C67CB6B1-477C-2751-F551-D4ACBE298691}"/>
          </ac:spMkLst>
        </pc:spChg>
        <pc:spChg chg="del">
          <ac:chgData name="Johan Alme" userId="81ba9dfd-9c45-43aa-9cce-6c4ba41ee586" providerId="ADAL" clId="{3FE78544-8EFF-4F5A-AB9C-F65A0C2E7C9B}" dt="2024-05-20T08:07:57.425" v="2419" actId="478"/>
          <ac:spMkLst>
            <pc:docMk/>
            <pc:sldMk cId="84487558" sldId="275"/>
            <ac:spMk id="18" creationId="{2288733E-29EC-BBDD-3FFE-5C1666F844B1}"/>
          </ac:spMkLst>
        </pc:spChg>
        <pc:spChg chg="del">
          <ac:chgData name="Johan Alme" userId="81ba9dfd-9c45-43aa-9cce-6c4ba41ee586" providerId="ADAL" clId="{3FE78544-8EFF-4F5A-AB9C-F65A0C2E7C9B}" dt="2024-05-20T08:07:57.425" v="2419" actId="478"/>
          <ac:spMkLst>
            <pc:docMk/>
            <pc:sldMk cId="84487558" sldId="275"/>
            <ac:spMk id="20" creationId="{2D41A302-B402-4A8E-969E-EA933D19AE5D}"/>
          </ac:spMkLst>
        </pc:spChg>
        <pc:spChg chg="del">
          <ac:chgData name="Johan Alme" userId="81ba9dfd-9c45-43aa-9cce-6c4ba41ee586" providerId="ADAL" clId="{3FE78544-8EFF-4F5A-AB9C-F65A0C2E7C9B}" dt="2024-05-20T08:07:57.425" v="2419" actId="478"/>
          <ac:spMkLst>
            <pc:docMk/>
            <pc:sldMk cId="84487558" sldId="275"/>
            <ac:spMk id="21" creationId="{E9E69951-7300-9B9C-A0AE-1468696F163A}"/>
          </ac:spMkLst>
        </pc:spChg>
        <pc:spChg chg="del">
          <ac:chgData name="Johan Alme" userId="81ba9dfd-9c45-43aa-9cce-6c4ba41ee586" providerId="ADAL" clId="{3FE78544-8EFF-4F5A-AB9C-F65A0C2E7C9B}" dt="2024-05-20T08:07:57.425" v="2419" actId="478"/>
          <ac:spMkLst>
            <pc:docMk/>
            <pc:sldMk cId="84487558" sldId="275"/>
            <ac:spMk id="22" creationId="{607A35C7-ABFB-1EAD-EE1D-A6526DA2088D}"/>
          </ac:spMkLst>
        </pc:spChg>
        <pc:spChg chg="del">
          <ac:chgData name="Johan Alme" userId="81ba9dfd-9c45-43aa-9cce-6c4ba41ee586" providerId="ADAL" clId="{3FE78544-8EFF-4F5A-AB9C-F65A0C2E7C9B}" dt="2024-05-20T08:07:57.425" v="2419" actId="478"/>
          <ac:spMkLst>
            <pc:docMk/>
            <pc:sldMk cId="84487558" sldId="275"/>
            <ac:spMk id="24" creationId="{FF4AEBB0-8A68-6206-5630-C5EA407D3B9E}"/>
          </ac:spMkLst>
        </pc:spChg>
        <pc:spChg chg="del">
          <ac:chgData name="Johan Alme" userId="81ba9dfd-9c45-43aa-9cce-6c4ba41ee586" providerId="ADAL" clId="{3FE78544-8EFF-4F5A-AB9C-F65A0C2E7C9B}" dt="2024-05-20T08:07:57.425" v="2419" actId="478"/>
          <ac:spMkLst>
            <pc:docMk/>
            <pc:sldMk cId="84487558" sldId="275"/>
            <ac:spMk id="25" creationId="{099AD446-E661-B3C0-6D77-196D28628B1D}"/>
          </ac:spMkLst>
        </pc:spChg>
        <pc:spChg chg="del">
          <ac:chgData name="Johan Alme" userId="81ba9dfd-9c45-43aa-9cce-6c4ba41ee586" providerId="ADAL" clId="{3FE78544-8EFF-4F5A-AB9C-F65A0C2E7C9B}" dt="2024-05-20T08:07:57.425" v="2419" actId="478"/>
          <ac:spMkLst>
            <pc:docMk/>
            <pc:sldMk cId="84487558" sldId="275"/>
            <ac:spMk id="26" creationId="{6AF93B89-79AD-3DF3-34B7-EB5847B91FAD}"/>
          </ac:spMkLst>
        </pc:spChg>
        <pc:picChg chg="del">
          <ac:chgData name="Johan Alme" userId="81ba9dfd-9c45-43aa-9cce-6c4ba41ee586" providerId="ADAL" clId="{3FE78544-8EFF-4F5A-AB9C-F65A0C2E7C9B}" dt="2024-05-20T08:08:15.786" v="2426" actId="478"/>
          <ac:picMkLst>
            <pc:docMk/>
            <pc:sldMk cId="84487558" sldId="275"/>
            <ac:picMk id="15" creationId="{D38C67E3-216D-3103-3FBB-8C4D9301CEF7}"/>
          </ac:picMkLst>
        </pc:picChg>
        <pc:picChg chg="del">
          <ac:chgData name="Johan Alme" userId="81ba9dfd-9c45-43aa-9cce-6c4ba41ee586" providerId="ADAL" clId="{3FE78544-8EFF-4F5A-AB9C-F65A0C2E7C9B}" dt="2024-05-20T08:08:09.014" v="2424" actId="478"/>
          <ac:picMkLst>
            <pc:docMk/>
            <pc:sldMk cId="84487558" sldId="275"/>
            <ac:picMk id="19" creationId="{BAF6C192-CFB7-BD3E-6430-E2DF019A8BA3}"/>
          </ac:picMkLst>
        </pc:picChg>
        <pc:picChg chg="del">
          <ac:chgData name="Johan Alme" userId="81ba9dfd-9c45-43aa-9cce-6c4ba41ee586" providerId="ADAL" clId="{3FE78544-8EFF-4F5A-AB9C-F65A0C2E7C9B}" dt="2024-05-20T08:08:07.645" v="2423" actId="478"/>
          <ac:picMkLst>
            <pc:docMk/>
            <pc:sldMk cId="84487558" sldId="275"/>
            <ac:picMk id="23" creationId="{70A04AEC-8ACB-EF63-E76D-01CF75AFB49D}"/>
          </ac:picMkLst>
        </pc:picChg>
        <pc:picChg chg="del">
          <ac:chgData name="Johan Alme" userId="81ba9dfd-9c45-43aa-9cce-6c4ba41ee586" providerId="ADAL" clId="{3FE78544-8EFF-4F5A-AB9C-F65A0C2E7C9B}" dt="2024-05-20T08:08:04.435" v="2422" actId="478"/>
          <ac:picMkLst>
            <pc:docMk/>
            <pc:sldMk cId="84487558" sldId="275"/>
            <ac:picMk id="28" creationId="{B54FBFB2-AE0D-C42F-F6F9-A30724610814}"/>
          </ac:picMkLst>
        </pc:picChg>
        <pc:picChg chg="del">
          <ac:chgData name="Johan Alme" userId="81ba9dfd-9c45-43aa-9cce-6c4ba41ee586" providerId="ADAL" clId="{3FE78544-8EFF-4F5A-AB9C-F65A0C2E7C9B}" dt="2024-05-20T08:08:12.550" v="2425" actId="478"/>
          <ac:picMkLst>
            <pc:docMk/>
            <pc:sldMk cId="84487558" sldId="275"/>
            <ac:picMk id="2052" creationId="{1D399511-CDCA-432B-32A3-8C28D1504BC2}"/>
          </ac:picMkLst>
        </pc:picChg>
        <pc:picChg chg="del">
          <ac:chgData name="Johan Alme" userId="81ba9dfd-9c45-43aa-9cce-6c4ba41ee586" providerId="ADAL" clId="{3FE78544-8EFF-4F5A-AB9C-F65A0C2E7C9B}" dt="2024-05-20T08:08:01.456" v="2420" actId="478"/>
          <ac:picMkLst>
            <pc:docMk/>
            <pc:sldMk cId="84487558" sldId="275"/>
            <ac:picMk id="2054" creationId="{A1DB8F85-27A7-C602-A563-86F71815DF29}"/>
          </ac:picMkLst>
        </pc:picChg>
        <pc:picChg chg="del">
          <ac:chgData name="Johan Alme" userId="81ba9dfd-9c45-43aa-9cce-6c4ba41ee586" providerId="ADAL" clId="{3FE78544-8EFF-4F5A-AB9C-F65A0C2E7C9B}" dt="2024-05-20T08:08:02.401" v="2421" actId="478"/>
          <ac:picMkLst>
            <pc:docMk/>
            <pc:sldMk cId="84487558" sldId="275"/>
            <ac:picMk id="2056" creationId="{09575E80-5920-5C56-67CE-8AA2CD6D53B3}"/>
          </ac:picMkLst>
        </pc:picChg>
      </pc:sldChg>
      <pc:sldChg chg="addSp delSp modSp new mod delAnim modAnim modNotesTx">
        <pc:chgData name="Johan Alme" userId="81ba9dfd-9c45-43aa-9cce-6c4ba41ee586" providerId="ADAL" clId="{3FE78544-8EFF-4F5A-AB9C-F65A0C2E7C9B}" dt="2024-05-20T18:05:09.844" v="3189"/>
        <pc:sldMkLst>
          <pc:docMk/>
          <pc:sldMk cId="2247266716" sldId="276"/>
        </pc:sldMkLst>
        <pc:spChg chg="mod">
          <ac:chgData name="Johan Alme" userId="81ba9dfd-9c45-43aa-9cce-6c4ba41ee586" providerId="ADAL" clId="{3FE78544-8EFF-4F5A-AB9C-F65A0C2E7C9B}" dt="2024-05-20T06:01:32.723" v="1611" actId="1076"/>
          <ac:spMkLst>
            <pc:docMk/>
            <pc:sldMk cId="2247266716" sldId="276"/>
            <ac:spMk id="2" creationId="{77842D2D-895E-6CE0-4996-06A4D4D58987}"/>
          </ac:spMkLst>
        </pc:spChg>
        <pc:spChg chg="del">
          <ac:chgData name="Johan Alme" userId="81ba9dfd-9c45-43aa-9cce-6c4ba41ee586" providerId="ADAL" clId="{3FE78544-8EFF-4F5A-AB9C-F65A0C2E7C9B}" dt="2024-05-16T05:47:09.495" v="682"/>
          <ac:spMkLst>
            <pc:docMk/>
            <pc:sldMk cId="2247266716" sldId="276"/>
            <ac:spMk id="3" creationId="{4F007ADC-CA9E-7D99-5529-03BB7E0CAEE3}"/>
          </ac:spMkLst>
        </pc:spChg>
        <pc:spChg chg="add del mod">
          <ac:chgData name="Johan Alme" userId="81ba9dfd-9c45-43aa-9cce-6c4ba41ee586" providerId="ADAL" clId="{3FE78544-8EFF-4F5A-AB9C-F65A0C2E7C9B}" dt="2024-05-20T07:58:51.800" v="2318" actId="478"/>
          <ac:spMkLst>
            <pc:docMk/>
            <pc:sldMk cId="2247266716" sldId="276"/>
            <ac:spMk id="6" creationId="{714DFA6A-AE36-3516-79BE-7DD3637BEEEA}"/>
          </ac:spMkLst>
        </pc:spChg>
        <pc:spChg chg="add mod">
          <ac:chgData name="Johan Alme" userId="81ba9dfd-9c45-43aa-9cce-6c4ba41ee586" providerId="ADAL" clId="{3FE78544-8EFF-4F5A-AB9C-F65A0C2E7C9B}" dt="2024-05-20T06:33:30.354" v="2254" actId="1076"/>
          <ac:spMkLst>
            <pc:docMk/>
            <pc:sldMk cId="2247266716" sldId="276"/>
            <ac:spMk id="7" creationId="{353D7297-BB55-AEA7-0DBC-9B85ADF2864E}"/>
          </ac:spMkLst>
        </pc:spChg>
        <pc:spChg chg="add del mod">
          <ac:chgData name="Johan Alme" userId="81ba9dfd-9c45-43aa-9cce-6c4ba41ee586" providerId="ADAL" clId="{3FE78544-8EFF-4F5A-AB9C-F65A0C2E7C9B}" dt="2024-05-20T06:30:27.948" v="2230"/>
          <ac:spMkLst>
            <pc:docMk/>
            <pc:sldMk cId="2247266716" sldId="276"/>
            <ac:spMk id="9" creationId="{B750F3B8-66A8-8CEE-3E20-E12668253339}"/>
          </ac:spMkLst>
        </pc:spChg>
        <pc:spChg chg="add mod ord">
          <ac:chgData name="Johan Alme" userId="81ba9dfd-9c45-43aa-9cce-6c4ba41ee586" providerId="ADAL" clId="{3FE78544-8EFF-4F5A-AB9C-F65A0C2E7C9B}" dt="2024-05-20T07:55:27.959" v="2305" actId="171"/>
          <ac:spMkLst>
            <pc:docMk/>
            <pc:sldMk cId="2247266716" sldId="276"/>
            <ac:spMk id="10" creationId="{0033C0E0-1366-022D-08B3-B21B4A2230E6}"/>
          </ac:spMkLst>
        </pc:spChg>
        <pc:spChg chg="mod">
          <ac:chgData name="Johan Alme" userId="81ba9dfd-9c45-43aa-9cce-6c4ba41ee586" providerId="ADAL" clId="{3FE78544-8EFF-4F5A-AB9C-F65A0C2E7C9B}" dt="2024-05-16T05:48:21.119" v="708"/>
          <ac:spMkLst>
            <pc:docMk/>
            <pc:sldMk cId="2247266716" sldId="276"/>
            <ac:spMk id="17" creationId="{471655C8-3E2E-DBD5-E079-BB0C846D86BF}"/>
          </ac:spMkLst>
        </pc:spChg>
        <pc:spChg chg="mod">
          <ac:chgData name="Johan Alme" userId="81ba9dfd-9c45-43aa-9cce-6c4ba41ee586" providerId="ADAL" clId="{3FE78544-8EFF-4F5A-AB9C-F65A0C2E7C9B}" dt="2024-05-16T05:48:21.119" v="708"/>
          <ac:spMkLst>
            <pc:docMk/>
            <pc:sldMk cId="2247266716" sldId="276"/>
            <ac:spMk id="18" creationId="{BE388712-AC4A-226B-6EFD-A293257D8505}"/>
          </ac:spMkLst>
        </pc:spChg>
        <pc:spChg chg="mod">
          <ac:chgData name="Johan Alme" userId="81ba9dfd-9c45-43aa-9cce-6c4ba41ee586" providerId="ADAL" clId="{3FE78544-8EFF-4F5A-AB9C-F65A0C2E7C9B}" dt="2024-05-16T05:48:21.119" v="708"/>
          <ac:spMkLst>
            <pc:docMk/>
            <pc:sldMk cId="2247266716" sldId="276"/>
            <ac:spMk id="19" creationId="{73DA3833-E0E3-BC47-69E8-9E0DA1DCC7DA}"/>
          </ac:spMkLst>
        </pc:spChg>
        <pc:spChg chg="mod">
          <ac:chgData name="Johan Alme" userId="81ba9dfd-9c45-43aa-9cce-6c4ba41ee586" providerId="ADAL" clId="{3FE78544-8EFF-4F5A-AB9C-F65A0C2E7C9B}" dt="2024-05-16T05:48:21.119" v="708"/>
          <ac:spMkLst>
            <pc:docMk/>
            <pc:sldMk cId="2247266716" sldId="276"/>
            <ac:spMk id="20" creationId="{5A09BC34-5728-1C1B-403E-DA9B4689074D}"/>
          </ac:spMkLst>
        </pc:spChg>
        <pc:spChg chg="mod">
          <ac:chgData name="Johan Alme" userId="81ba9dfd-9c45-43aa-9cce-6c4ba41ee586" providerId="ADAL" clId="{3FE78544-8EFF-4F5A-AB9C-F65A0C2E7C9B}" dt="2024-05-16T05:48:21.119" v="708"/>
          <ac:spMkLst>
            <pc:docMk/>
            <pc:sldMk cId="2247266716" sldId="276"/>
            <ac:spMk id="21" creationId="{4E786A56-BF19-B864-B99F-FCFECEEE7E56}"/>
          </ac:spMkLst>
        </pc:spChg>
        <pc:spChg chg="mod">
          <ac:chgData name="Johan Alme" userId="81ba9dfd-9c45-43aa-9cce-6c4ba41ee586" providerId="ADAL" clId="{3FE78544-8EFF-4F5A-AB9C-F65A0C2E7C9B}" dt="2024-05-16T05:48:21.119" v="708"/>
          <ac:spMkLst>
            <pc:docMk/>
            <pc:sldMk cId="2247266716" sldId="276"/>
            <ac:spMk id="22" creationId="{AE241D4D-774F-D934-BE38-8D530232C6B7}"/>
          </ac:spMkLst>
        </pc:spChg>
        <pc:spChg chg="mod">
          <ac:chgData name="Johan Alme" userId="81ba9dfd-9c45-43aa-9cce-6c4ba41ee586" providerId="ADAL" clId="{3FE78544-8EFF-4F5A-AB9C-F65A0C2E7C9B}" dt="2024-05-16T05:48:21.119" v="708"/>
          <ac:spMkLst>
            <pc:docMk/>
            <pc:sldMk cId="2247266716" sldId="276"/>
            <ac:spMk id="23" creationId="{4BA6ED26-79CA-C3C8-2A50-DB34C6DE15BD}"/>
          </ac:spMkLst>
        </pc:spChg>
        <pc:grpChg chg="add del mod">
          <ac:chgData name="Johan Alme" userId="81ba9dfd-9c45-43aa-9cce-6c4ba41ee586" providerId="ADAL" clId="{3FE78544-8EFF-4F5A-AB9C-F65A0C2E7C9B}" dt="2024-05-20T07:58:48.406" v="2317" actId="478"/>
          <ac:grpSpMkLst>
            <pc:docMk/>
            <pc:sldMk cId="2247266716" sldId="276"/>
            <ac:grpSpMk id="24" creationId="{D46DD6A0-44E4-258F-4864-A57F9F1A2F3D}"/>
          </ac:grpSpMkLst>
        </pc:grpChg>
        <pc:picChg chg="add del mod modCrop">
          <ac:chgData name="Johan Alme" userId="81ba9dfd-9c45-43aa-9cce-6c4ba41ee586" providerId="ADAL" clId="{3FE78544-8EFF-4F5A-AB9C-F65A0C2E7C9B}" dt="2024-05-20T06:30:24.059" v="2229" actId="478"/>
          <ac:picMkLst>
            <pc:docMk/>
            <pc:sldMk cId="2247266716" sldId="276"/>
            <ac:picMk id="5" creationId="{BA99C777-D0F2-F6A9-FC79-6423A16C2B5A}"/>
          </ac:picMkLst>
        </pc:picChg>
        <pc:picChg chg="mod ord">
          <ac:chgData name="Johan Alme" userId="81ba9dfd-9c45-43aa-9cce-6c4ba41ee586" providerId="ADAL" clId="{3FE78544-8EFF-4F5A-AB9C-F65A0C2E7C9B}" dt="2024-05-20T07:54:38.339" v="2303" actId="166"/>
          <ac:picMkLst>
            <pc:docMk/>
            <pc:sldMk cId="2247266716" sldId="276"/>
            <ac:picMk id="16" creationId="{B2D43685-B433-B703-04B6-B2075C07F2BA}"/>
          </ac:picMkLst>
        </pc:picChg>
        <pc:picChg chg="add mod">
          <ac:chgData name="Johan Alme" userId="81ba9dfd-9c45-43aa-9cce-6c4ba41ee586" providerId="ADAL" clId="{3FE78544-8EFF-4F5A-AB9C-F65A0C2E7C9B}" dt="2024-05-20T06:32:43.257" v="2248" actId="167"/>
          <ac:picMkLst>
            <pc:docMk/>
            <pc:sldMk cId="2247266716" sldId="276"/>
            <ac:picMk id="3074" creationId="{D8C22C0E-40D1-C1CD-2A37-DFD6A51F395E}"/>
          </ac:picMkLst>
        </pc:picChg>
      </pc:sldChg>
      <pc:sldChg chg="addSp delSp modSp add mod delAnim modAnim">
        <pc:chgData name="Johan Alme" userId="81ba9dfd-9c45-43aa-9cce-6c4ba41ee586" providerId="ADAL" clId="{3FE78544-8EFF-4F5A-AB9C-F65A0C2E7C9B}" dt="2024-05-20T07:53:57.284" v="2301" actId="1440"/>
        <pc:sldMkLst>
          <pc:docMk/>
          <pc:sldMk cId="2269973793" sldId="277"/>
        </pc:sldMkLst>
        <pc:spChg chg="add del mod">
          <ac:chgData name="Johan Alme" userId="81ba9dfd-9c45-43aa-9cce-6c4ba41ee586" providerId="ADAL" clId="{3FE78544-8EFF-4F5A-AB9C-F65A0C2E7C9B}" dt="2024-05-20T06:15:05.601" v="2225" actId="478"/>
          <ac:spMkLst>
            <pc:docMk/>
            <pc:sldMk cId="2269973793" sldId="277"/>
            <ac:spMk id="4" creationId="{F6862F5F-15FB-10BE-E793-8971299B7331}"/>
          </ac:spMkLst>
        </pc:spChg>
        <pc:spChg chg="del">
          <ac:chgData name="Johan Alme" userId="81ba9dfd-9c45-43aa-9cce-6c4ba41ee586" providerId="ADAL" clId="{3FE78544-8EFF-4F5A-AB9C-F65A0C2E7C9B}" dt="2024-05-20T06:15:10.721" v="2226" actId="478"/>
          <ac:spMkLst>
            <pc:docMk/>
            <pc:sldMk cId="2269973793" sldId="277"/>
            <ac:spMk id="6" creationId="{714DFA6A-AE36-3516-79BE-7DD3637BEEEA}"/>
          </ac:spMkLst>
        </pc:spChg>
        <pc:spChg chg="mod">
          <ac:chgData name="Johan Alme" userId="81ba9dfd-9c45-43aa-9cce-6c4ba41ee586" providerId="ADAL" clId="{3FE78544-8EFF-4F5A-AB9C-F65A0C2E7C9B}" dt="2024-05-20T06:14:16.582" v="2222" actId="6549"/>
          <ac:spMkLst>
            <pc:docMk/>
            <pc:sldMk cId="2269973793" sldId="277"/>
            <ac:spMk id="7" creationId="{353D7297-BB55-AEA7-0DBC-9B85ADF2864E}"/>
          </ac:spMkLst>
        </pc:spChg>
        <pc:spChg chg="add">
          <ac:chgData name="Johan Alme" userId="81ba9dfd-9c45-43aa-9cce-6c4ba41ee586" providerId="ADAL" clId="{3FE78544-8EFF-4F5A-AB9C-F65A0C2E7C9B}" dt="2024-05-20T06:19:09.188" v="2228"/>
          <ac:spMkLst>
            <pc:docMk/>
            <pc:sldMk cId="2269973793" sldId="277"/>
            <ac:spMk id="8" creationId="{3FEACCD4-B287-988E-0F86-87B6F9356FCE}"/>
          </ac:spMkLst>
        </pc:spChg>
        <pc:grpChg chg="del">
          <ac:chgData name="Johan Alme" userId="81ba9dfd-9c45-43aa-9cce-6c4ba41ee586" providerId="ADAL" clId="{3FE78544-8EFF-4F5A-AB9C-F65A0C2E7C9B}" dt="2024-05-20T06:15:02.125" v="2223" actId="478"/>
          <ac:grpSpMkLst>
            <pc:docMk/>
            <pc:sldMk cId="2269973793" sldId="277"/>
            <ac:grpSpMk id="24" creationId="{D46DD6A0-44E4-258F-4864-A57F9F1A2F3D}"/>
          </ac:grpSpMkLst>
        </pc:grpChg>
        <pc:picChg chg="del">
          <ac:chgData name="Johan Alme" userId="81ba9dfd-9c45-43aa-9cce-6c4ba41ee586" providerId="ADAL" clId="{3FE78544-8EFF-4F5A-AB9C-F65A0C2E7C9B}" dt="2024-05-20T06:15:03.082" v="2224" actId="478"/>
          <ac:picMkLst>
            <pc:docMk/>
            <pc:sldMk cId="2269973793" sldId="277"/>
            <ac:picMk id="5" creationId="{BA99C777-D0F2-F6A9-FC79-6423A16C2B5A}"/>
          </ac:picMkLst>
        </pc:picChg>
        <pc:picChg chg="add mod">
          <ac:chgData name="Johan Alme" userId="81ba9dfd-9c45-43aa-9cce-6c4ba41ee586" providerId="ADAL" clId="{3FE78544-8EFF-4F5A-AB9C-F65A0C2E7C9B}" dt="2024-05-20T06:34:48.121" v="2272" actId="1076"/>
          <ac:picMkLst>
            <pc:docMk/>
            <pc:sldMk cId="2269973793" sldId="277"/>
            <ac:picMk id="10" creationId="{B6B0A943-6864-B8F5-23BA-9248C0204D31}"/>
          </ac:picMkLst>
        </pc:picChg>
        <pc:picChg chg="add mod ord">
          <ac:chgData name="Johan Alme" userId="81ba9dfd-9c45-43aa-9cce-6c4ba41ee586" providerId="ADAL" clId="{3FE78544-8EFF-4F5A-AB9C-F65A0C2E7C9B}" dt="2024-05-20T07:53:57.284" v="2301" actId="1440"/>
          <ac:picMkLst>
            <pc:docMk/>
            <pc:sldMk cId="2269973793" sldId="277"/>
            <ac:picMk id="12" creationId="{42798B50-E6AA-5F00-7AFD-06FD3F80DC1D}"/>
          </ac:picMkLst>
        </pc:picChg>
        <pc:picChg chg="add mod">
          <ac:chgData name="Johan Alme" userId="81ba9dfd-9c45-43aa-9cce-6c4ba41ee586" providerId="ADAL" clId="{3FE78544-8EFF-4F5A-AB9C-F65A0C2E7C9B}" dt="2024-05-20T07:51:30.820" v="2291" actId="1076"/>
          <ac:picMkLst>
            <pc:docMk/>
            <pc:sldMk cId="2269973793" sldId="277"/>
            <ac:picMk id="14" creationId="{A47DDB49-8290-1CD3-7A78-82FCBB59247F}"/>
          </ac:picMkLst>
        </pc:picChg>
        <pc:picChg chg="add mod modCrop">
          <ac:chgData name="Johan Alme" userId="81ba9dfd-9c45-43aa-9cce-6c4ba41ee586" providerId="ADAL" clId="{3FE78544-8EFF-4F5A-AB9C-F65A0C2E7C9B}" dt="2024-05-20T07:51:34.932" v="2292" actId="1076"/>
          <ac:picMkLst>
            <pc:docMk/>
            <pc:sldMk cId="2269973793" sldId="277"/>
            <ac:picMk id="25" creationId="{BC36F516-BA6F-0941-ADE3-BBFFD97252A3}"/>
          </ac:picMkLst>
        </pc:picChg>
      </pc:sldChg>
      <pc:sldChg chg="new del">
        <pc:chgData name="Johan Alme" userId="81ba9dfd-9c45-43aa-9cce-6c4ba41ee586" providerId="ADAL" clId="{3FE78544-8EFF-4F5A-AB9C-F65A0C2E7C9B}" dt="2024-05-20T05:56:11.081" v="1525" actId="2696"/>
        <pc:sldMkLst>
          <pc:docMk/>
          <pc:sldMk cId="3773677689" sldId="277"/>
        </pc:sldMkLst>
      </pc:sldChg>
      <pc:sldChg chg="addSp delSp modSp add mod delAnim modAnim modNotesTx">
        <pc:chgData name="Johan Alme" userId="81ba9dfd-9c45-43aa-9cce-6c4ba41ee586" providerId="ADAL" clId="{3FE78544-8EFF-4F5A-AB9C-F65A0C2E7C9B}" dt="2024-05-20T08:06:42.074" v="2408"/>
        <pc:sldMkLst>
          <pc:docMk/>
          <pc:sldMk cId="2438119824" sldId="278"/>
        </pc:sldMkLst>
        <pc:spChg chg="add mod">
          <ac:chgData name="Johan Alme" userId="81ba9dfd-9c45-43aa-9cce-6c4ba41ee586" providerId="ADAL" clId="{3FE78544-8EFF-4F5A-AB9C-F65A0C2E7C9B}" dt="2024-05-20T08:02:50.078" v="2397" actId="207"/>
          <ac:spMkLst>
            <pc:docMk/>
            <pc:sldMk cId="2438119824" sldId="278"/>
            <ac:spMk id="3" creationId="{498E280C-459D-31AE-A908-AC715DE6B24E}"/>
          </ac:spMkLst>
        </pc:spChg>
        <pc:spChg chg="add mod">
          <ac:chgData name="Johan Alme" userId="81ba9dfd-9c45-43aa-9cce-6c4ba41ee586" providerId="ADAL" clId="{3FE78544-8EFF-4F5A-AB9C-F65A0C2E7C9B}" dt="2024-05-20T08:02:50.078" v="2397" actId="207"/>
          <ac:spMkLst>
            <pc:docMk/>
            <pc:sldMk cId="2438119824" sldId="278"/>
            <ac:spMk id="4" creationId="{DAE4F28F-01AF-E7EB-3C07-BB33C019B913}"/>
          </ac:spMkLst>
        </pc:spChg>
        <pc:spChg chg="add mod">
          <ac:chgData name="Johan Alme" userId="81ba9dfd-9c45-43aa-9cce-6c4ba41ee586" providerId="ADAL" clId="{3FE78544-8EFF-4F5A-AB9C-F65A0C2E7C9B}" dt="2024-05-20T08:02:50.078" v="2397" actId="207"/>
          <ac:spMkLst>
            <pc:docMk/>
            <pc:sldMk cId="2438119824" sldId="278"/>
            <ac:spMk id="5" creationId="{4B0241FC-80BC-9482-7998-339763F3C907}"/>
          </ac:spMkLst>
        </pc:spChg>
        <pc:spChg chg="add mod">
          <ac:chgData name="Johan Alme" userId="81ba9dfd-9c45-43aa-9cce-6c4ba41ee586" providerId="ADAL" clId="{3FE78544-8EFF-4F5A-AB9C-F65A0C2E7C9B}" dt="2024-05-20T08:02:50.078" v="2397" actId="207"/>
          <ac:spMkLst>
            <pc:docMk/>
            <pc:sldMk cId="2438119824" sldId="278"/>
            <ac:spMk id="8" creationId="{F5C6897B-8D7A-7A08-1EA1-67327620BEC5}"/>
          </ac:spMkLst>
        </pc:spChg>
        <pc:spChg chg="add mod">
          <ac:chgData name="Johan Alme" userId="81ba9dfd-9c45-43aa-9cce-6c4ba41ee586" providerId="ADAL" clId="{3FE78544-8EFF-4F5A-AB9C-F65A0C2E7C9B}" dt="2024-05-20T08:02:50.078" v="2397" actId="207"/>
          <ac:spMkLst>
            <pc:docMk/>
            <pc:sldMk cId="2438119824" sldId="278"/>
            <ac:spMk id="9" creationId="{24906DF5-DFB3-1F78-EC7D-5CECB22DA8C0}"/>
          </ac:spMkLst>
        </pc:spChg>
        <pc:spChg chg="del">
          <ac:chgData name="Johan Alme" userId="81ba9dfd-9c45-43aa-9cce-6c4ba41ee586" providerId="ADAL" clId="{3FE78544-8EFF-4F5A-AB9C-F65A0C2E7C9B}" dt="2024-05-20T07:58:24.594" v="2311" actId="478"/>
          <ac:spMkLst>
            <pc:docMk/>
            <pc:sldMk cId="2438119824" sldId="278"/>
            <ac:spMk id="10" creationId="{0033C0E0-1366-022D-08B3-B21B4A2230E6}"/>
          </ac:spMkLst>
        </pc:spChg>
        <pc:spChg chg="add mod">
          <ac:chgData name="Johan Alme" userId="81ba9dfd-9c45-43aa-9cce-6c4ba41ee586" providerId="ADAL" clId="{3FE78544-8EFF-4F5A-AB9C-F65A0C2E7C9B}" dt="2024-05-20T08:02:50.078" v="2397" actId="207"/>
          <ac:spMkLst>
            <pc:docMk/>
            <pc:sldMk cId="2438119824" sldId="278"/>
            <ac:spMk id="11" creationId="{0B6663E9-134B-D5DA-A21C-314C54A3470B}"/>
          </ac:spMkLst>
        </pc:spChg>
        <pc:spChg chg="add mod">
          <ac:chgData name="Johan Alme" userId="81ba9dfd-9c45-43aa-9cce-6c4ba41ee586" providerId="ADAL" clId="{3FE78544-8EFF-4F5A-AB9C-F65A0C2E7C9B}" dt="2024-05-20T08:02:50.078" v="2397" actId="207"/>
          <ac:spMkLst>
            <pc:docMk/>
            <pc:sldMk cId="2438119824" sldId="278"/>
            <ac:spMk id="12" creationId="{8A40AD64-F4FC-BFE6-958C-B9B5039D5BCA}"/>
          </ac:spMkLst>
        </pc:spChg>
        <pc:grpChg chg="mod ord">
          <ac:chgData name="Johan Alme" userId="81ba9dfd-9c45-43aa-9cce-6c4ba41ee586" providerId="ADAL" clId="{3FE78544-8EFF-4F5A-AB9C-F65A0C2E7C9B}" dt="2024-05-20T08:03:14.314" v="2398"/>
          <ac:grpSpMkLst>
            <pc:docMk/>
            <pc:sldMk cId="2438119824" sldId="278"/>
            <ac:grpSpMk id="24" creationId="{D46DD6A0-44E4-258F-4864-A57F9F1A2F3D}"/>
          </ac:grpSpMkLst>
        </pc:grpChg>
        <pc:picChg chg="add mod">
          <ac:chgData name="Johan Alme" userId="81ba9dfd-9c45-43aa-9cce-6c4ba41ee586" providerId="ADAL" clId="{3FE78544-8EFF-4F5A-AB9C-F65A0C2E7C9B}" dt="2024-05-20T08:06:34.703" v="2407" actId="1440"/>
          <ac:picMkLst>
            <pc:docMk/>
            <pc:sldMk cId="2438119824" sldId="278"/>
            <ac:picMk id="14" creationId="{8557CC19-FC76-F263-8151-EDA9D7540B39}"/>
          </ac:picMkLst>
        </pc:picChg>
        <pc:picChg chg="mod">
          <ac:chgData name="Johan Alme" userId="81ba9dfd-9c45-43aa-9cce-6c4ba41ee586" providerId="ADAL" clId="{3FE78544-8EFF-4F5A-AB9C-F65A0C2E7C9B}" dt="2024-05-20T07:59:18.480" v="2320" actId="167"/>
          <ac:picMkLst>
            <pc:docMk/>
            <pc:sldMk cId="2438119824" sldId="278"/>
            <ac:picMk id="3074" creationId="{D8C22C0E-40D1-C1CD-2A37-DFD6A51F395E}"/>
          </ac:picMkLst>
        </pc:picChg>
      </pc:sldChg>
      <pc:sldChg chg="delSp add mod delAnim modAnim">
        <pc:chgData name="Johan Alme" userId="81ba9dfd-9c45-43aa-9cce-6c4ba41ee586" providerId="ADAL" clId="{3FE78544-8EFF-4F5A-AB9C-F65A0C2E7C9B}" dt="2024-05-20T08:09:10.057" v="2435"/>
        <pc:sldMkLst>
          <pc:docMk/>
          <pc:sldMk cId="3335176281" sldId="279"/>
        </pc:sldMkLst>
        <pc:spChg chg="del">
          <ac:chgData name="Johan Alme" userId="81ba9dfd-9c45-43aa-9cce-6c4ba41ee586" providerId="ADAL" clId="{3FE78544-8EFF-4F5A-AB9C-F65A0C2E7C9B}" dt="2024-05-20T08:08:52.854" v="2428" actId="478"/>
          <ac:spMkLst>
            <pc:docMk/>
            <pc:sldMk cId="3335176281" sldId="279"/>
            <ac:spMk id="16" creationId="{E589E07B-B857-007F-8ABA-689D69044951}"/>
          </ac:spMkLst>
        </pc:spChg>
        <pc:spChg chg="del">
          <ac:chgData name="Johan Alme" userId="81ba9dfd-9c45-43aa-9cce-6c4ba41ee586" providerId="ADAL" clId="{3FE78544-8EFF-4F5A-AB9C-F65A0C2E7C9B}" dt="2024-05-20T08:08:52.854" v="2428" actId="478"/>
          <ac:spMkLst>
            <pc:docMk/>
            <pc:sldMk cId="3335176281" sldId="279"/>
            <ac:spMk id="17" creationId="{C67CB6B1-477C-2751-F551-D4ACBE298691}"/>
          </ac:spMkLst>
        </pc:spChg>
        <pc:spChg chg="del">
          <ac:chgData name="Johan Alme" userId="81ba9dfd-9c45-43aa-9cce-6c4ba41ee586" providerId="ADAL" clId="{3FE78544-8EFF-4F5A-AB9C-F65A0C2E7C9B}" dt="2024-05-20T08:08:52.854" v="2428" actId="478"/>
          <ac:spMkLst>
            <pc:docMk/>
            <pc:sldMk cId="3335176281" sldId="279"/>
            <ac:spMk id="18" creationId="{2288733E-29EC-BBDD-3FFE-5C1666F844B1}"/>
          </ac:spMkLst>
        </pc:spChg>
        <pc:spChg chg="del">
          <ac:chgData name="Johan Alme" userId="81ba9dfd-9c45-43aa-9cce-6c4ba41ee586" providerId="ADAL" clId="{3FE78544-8EFF-4F5A-AB9C-F65A0C2E7C9B}" dt="2024-05-20T08:08:52.854" v="2428" actId="478"/>
          <ac:spMkLst>
            <pc:docMk/>
            <pc:sldMk cId="3335176281" sldId="279"/>
            <ac:spMk id="20" creationId="{2D41A302-B402-4A8E-969E-EA933D19AE5D}"/>
          </ac:spMkLst>
        </pc:spChg>
        <pc:spChg chg="del">
          <ac:chgData name="Johan Alme" userId="81ba9dfd-9c45-43aa-9cce-6c4ba41ee586" providerId="ADAL" clId="{3FE78544-8EFF-4F5A-AB9C-F65A0C2E7C9B}" dt="2024-05-20T08:08:52.854" v="2428" actId="478"/>
          <ac:spMkLst>
            <pc:docMk/>
            <pc:sldMk cId="3335176281" sldId="279"/>
            <ac:spMk id="21" creationId="{E9E69951-7300-9B9C-A0AE-1468696F163A}"/>
          </ac:spMkLst>
        </pc:spChg>
        <pc:spChg chg="del">
          <ac:chgData name="Johan Alme" userId="81ba9dfd-9c45-43aa-9cce-6c4ba41ee586" providerId="ADAL" clId="{3FE78544-8EFF-4F5A-AB9C-F65A0C2E7C9B}" dt="2024-05-20T08:08:52.854" v="2428" actId="478"/>
          <ac:spMkLst>
            <pc:docMk/>
            <pc:sldMk cId="3335176281" sldId="279"/>
            <ac:spMk id="22" creationId="{607A35C7-ABFB-1EAD-EE1D-A6526DA2088D}"/>
          </ac:spMkLst>
        </pc:spChg>
        <pc:spChg chg="del">
          <ac:chgData name="Johan Alme" userId="81ba9dfd-9c45-43aa-9cce-6c4ba41ee586" providerId="ADAL" clId="{3FE78544-8EFF-4F5A-AB9C-F65A0C2E7C9B}" dt="2024-05-20T08:08:52.854" v="2428" actId="478"/>
          <ac:spMkLst>
            <pc:docMk/>
            <pc:sldMk cId="3335176281" sldId="279"/>
            <ac:spMk id="24" creationId="{FF4AEBB0-8A68-6206-5630-C5EA407D3B9E}"/>
          </ac:spMkLst>
        </pc:spChg>
        <pc:spChg chg="del">
          <ac:chgData name="Johan Alme" userId="81ba9dfd-9c45-43aa-9cce-6c4ba41ee586" providerId="ADAL" clId="{3FE78544-8EFF-4F5A-AB9C-F65A0C2E7C9B}" dt="2024-05-20T08:08:52.854" v="2428" actId="478"/>
          <ac:spMkLst>
            <pc:docMk/>
            <pc:sldMk cId="3335176281" sldId="279"/>
            <ac:spMk id="25" creationId="{099AD446-E661-B3C0-6D77-196D28628B1D}"/>
          </ac:spMkLst>
        </pc:spChg>
        <pc:spChg chg="del">
          <ac:chgData name="Johan Alme" userId="81ba9dfd-9c45-43aa-9cce-6c4ba41ee586" providerId="ADAL" clId="{3FE78544-8EFF-4F5A-AB9C-F65A0C2E7C9B}" dt="2024-05-20T08:08:52.854" v="2428" actId="478"/>
          <ac:spMkLst>
            <pc:docMk/>
            <pc:sldMk cId="3335176281" sldId="279"/>
            <ac:spMk id="26" creationId="{6AF93B89-79AD-3DF3-34B7-EB5847B91FAD}"/>
          </ac:spMkLst>
        </pc:spChg>
        <pc:picChg chg="del">
          <ac:chgData name="Johan Alme" userId="81ba9dfd-9c45-43aa-9cce-6c4ba41ee586" providerId="ADAL" clId="{3FE78544-8EFF-4F5A-AB9C-F65A0C2E7C9B}" dt="2024-05-20T08:09:00.994" v="2433" actId="478"/>
          <ac:picMkLst>
            <pc:docMk/>
            <pc:sldMk cId="3335176281" sldId="279"/>
            <ac:picMk id="19" creationId="{BAF6C192-CFB7-BD3E-6430-E2DF019A8BA3}"/>
          </ac:picMkLst>
        </pc:picChg>
        <pc:picChg chg="del">
          <ac:chgData name="Johan Alme" userId="81ba9dfd-9c45-43aa-9cce-6c4ba41ee586" providerId="ADAL" clId="{3FE78544-8EFF-4F5A-AB9C-F65A0C2E7C9B}" dt="2024-05-20T08:09:00.105" v="2432" actId="478"/>
          <ac:picMkLst>
            <pc:docMk/>
            <pc:sldMk cId="3335176281" sldId="279"/>
            <ac:picMk id="23" creationId="{70A04AEC-8ACB-EF63-E76D-01CF75AFB49D}"/>
          </ac:picMkLst>
        </pc:picChg>
        <pc:picChg chg="del">
          <ac:chgData name="Johan Alme" userId="81ba9dfd-9c45-43aa-9cce-6c4ba41ee586" providerId="ADAL" clId="{3FE78544-8EFF-4F5A-AB9C-F65A0C2E7C9B}" dt="2024-05-20T08:08:59.050" v="2431" actId="478"/>
          <ac:picMkLst>
            <pc:docMk/>
            <pc:sldMk cId="3335176281" sldId="279"/>
            <ac:picMk id="28" creationId="{B54FBFB2-AE0D-C42F-F6F9-A30724610814}"/>
          </ac:picMkLst>
        </pc:picChg>
        <pc:picChg chg="del">
          <ac:chgData name="Johan Alme" userId="81ba9dfd-9c45-43aa-9cce-6c4ba41ee586" providerId="ADAL" clId="{3FE78544-8EFF-4F5A-AB9C-F65A0C2E7C9B}" dt="2024-05-20T08:09:02.281" v="2434" actId="478"/>
          <ac:picMkLst>
            <pc:docMk/>
            <pc:sldMk cId="3335176281" sldId="279"/>
            <ac:picMk id="2052" creationId="{1D399511-CDCA-432B-32A3-8C28D1504BC2}"/>
          </ac:picMkLst>
        </pc:picChg>
        <pc:picChg chg="del">
          <ac:chgData name="Johan Alme" userId="81ba9dfd-9c45-43aa-9cce-6c4ba41ee586" providerId="ADAL" clId="{3FE78544-8EFF-4F5A-AB9C-F65A0C2E7C9B}" dt="2024-05-20T08:08:55.940" v="2429" actId="478"/>
          <ac:picMkLst>
            <pc:docMk/>
            <pc:sldMk cId="3335176281" sldId="279"/>
            <ac:picMk id="2054" creationId="{A1DB8F85-27A7-C602-A563-86F71815DF29}"/>
          </ac:picMkLst>
        </pc:picChg>
        <pc:picChg chg="del">
          <ac:chgData name="Johan Alme" userId="81ba9dfd-9c45-43aa-9cce-6c4ba41ee586" providerId="ADAL" clId="{3FE78544-8EFF-4F5A-AB9C-F65A0C2E7C9B}" dt="2024-05-20T08:08:56.997" v="2430" actId="478"/>
          <ac:picMkLst>
            <pc:docMk/>
            <pc:sldMk cId="3335176281" sldId="279"/>
            <ac:picMk id="2056" creationId="{09575E80-5920-5C56-67CE-8AA2CD6D53B3}"/>
          </ac:picMkLst>
        </pc:picChg>
      </pc:sldChg>
      <pc:sldChg chg="delSp add mod delAnim modAnim">
        <pc:chgData name="Johan Alme" userId="81ba9dfd-9c45-43aa-9cce-6c4ba41ee586" providerId="ADAL" clId="{3FE78544-8EFF-4F5A-AB9C-F65A0C2E7C9B}" dt="2024-05-20T08:09:54.624" v="2449"/>
        <pc:sldMkLst>
          <pc:docMk/>
          <pc:sldMk cId="1869034094" sldId="280"/>
        </pc:sldMkLst>
        <pc:spChg chg="del">
          <ac:chgData name="Johan Alme" userId="81ba9dfd-9c45-43aa-9cce-6c4ba41ee586" providerId="ADAL" clId="{3FE78544-8EFF-4F5A-AB9C-F65A0C2E7C9B}" dt="2024-05-20T08:09:24.881" v="2436" actId="478"/>
          <ac:spMkLst>
            <pc:docMk/>
            <pc:sldMk cId="1869034094" sldId="280"/>
            <ac:spMk id="17" creationId="{C67CB6B1-477C-2751-F551-D4ACBE298691}"/>
          </ac:spMkLst>
        </pc:spChg>
        <pc:spChg chg="del">
          <ac:chgData name="Johan Alme" userId="81ba9dfd-9c45-43aa-9cce-6c4ba41ee586" providerId="ADAL" clId="{3FE78544-8EFF-4F5A-AB9C-F65A0C2E7C9B}" dt="2024-05-20T08:09:26.071" v="2437" actId="478"/>
          <ac:spMkLst>
            <pc:docMk/>
            <pc:sldMk cId="1869034094" sldId="280"/>
            <ac:spMk id="18" creationId="{2288733E-29EC-BBDD-3FFE-5C1666F844B1}"/>
          </ac:spMkLst>
        </pc:spChg>
        <pc:spChg chg="del">
          <ac:chgData name="Johan Alme" userId="81ba9dfd-9c45-43aa-9cce-6c4ba41ee586" providerId="ADAL" clId="{3FE78544-8EFF-4F5A-AB9C-F65A0C2E7C9B}" dt="2024-05-20T08:09:28.420" v="2439" actId="478"/>
          <ac:spMkLst>
            <pc:docMk/>
            <pc:sldMk cId="1869034094" sldId="280"/>
            <ac:spMk id="20" creationId="{2D41A302-B402-4A8E-969E-EA933D19AE5D}"/>
          </ac:spMkLst>
        </pc:spChg>
        <pc:spChg chg="del">
          <ac:chgData name="Johan Alme" userId="81ba9dfd-9c45-43aa-9cce-6c4ba41ee586" providerId="ADAL" clId="{3FE78544-8EFF-4F5A-AB9C-F65A0C2E7C9B}" dt="2024-05-20T08:09:31.492" v="2441" actId="478"/>
          <ac:spMkLst>
            <pc:docMk/>
            <pc:sldMk cId="1869034094" sldId="280"/>
            <ac:spMk id="21" creationId="{E9E69951-7300-9B9C-A0AE-1468696F163A}"/>
          </ac:spMkLst>
        </pc:spChg>
        <pc:spChg chg="del">
          <ac:chgData name="Johan Alme" userId="81ba9dfd-9c45-43aa-9cce-6c4ba41ee586" providerId="ADAL" clId="{3FE78544-8EFF-4F5A-AB9C-F65A0C2E7C9B}" dt="2024-05-20T08:09:27.343" v="2438" actId="478"/>
          <ac:spMkLst>
            <pc:docMk/>
            <pc:sldMk cId="1869034094" sldId="280"/>
            <ac:spMk id="22" creationId="{607A35C7-ABFB-1EAD-EE1D-A6526DA2088D}"/>
          </ac:spMkLst>
        </pc:spChg>
        <pc:spChg chg="del">
          <ac:chgData name="Johan Alme" userId="81ba9dfd-9c45-43aa-9cce-6c4ba41ee586" providerId="ADAL" clId="{3FE78544-8EFF-4F5A-AB9C-F65A0C2E7C9B}" dt="2024-05-20T08:09:33.016" v="2442" actId="478"/>
          <ac:spMkLst>
            <pc:docMk/>
            <pc:sldMk cId="1869034094" sldId="280"/>
            <ac:spMk id="24" creationId="{FF4AEBB0-8A68-6206-5630-C5EA407D3B9E}"/>
          </ac:spMkLst>
        </pc:spChg>
        <pc:spChg chg="del">
          <ac:chgData name="Johan Alme" userId="81ba9dfd-9c45-43aa-9cce-6c4ba41ee586" providerId="ADAL" clId="{3FE78544-8EFF-4F5A-AB9C-F65A0C2E7C9B}" dt="2024-05-20T08:09:34.502" v="2443" actId="478"/>
          <ac:spMkLst>
            <pc:docMk/>
            <pc:sldMk cId="1869034094" sldId="280"/>
            <ac:spMk id="25" creationId="{099AD446-E661-B3C0-6D77-196D28628B1D}"/>
          </ac:spMkLst>
        </pc:spChg>
        <pc:spChg chg="del">
          <ac:chgData name="Johan Alme" userId="81ba9dfd-9c45-43aa-9cce-6c4ba41ee586" providerId="ADAL" clId="{3FE78544-8EFF-4F5A-AB9C-F65A0C2E7C9B}" dt="2024-05-20T08:09:29.574" v="2440" actId="478"/>
          <ac:spMkLst>
            <pc:docMk/>
            <pc:sldMk cId="1869034094" sldId="280"/>
            <ac:spMk id="26" creationId="{6AF93B89-79AD-3DF3-34B7-EB5847B91FAD}"/>
          </ac:spMkLst>
        </pc:spChg>
        <pc:picChg chg="del">
          <ac:chgData name="Johan Alme" userId="81ba9dfd-9c45-43aa-9cce-6c4ba41ee586" providerId="ADAL" clId="{3FE78544-8EFF-4F5A-AB9C-F65A0C2E7C9B}" dt="2024-05-20T08:09:45.097" v="2448" actId="478"/>
          <ac:picMkLst>
            <pc:docMk/>
            <pc:sldMk cId="1869034094" sldId="280"/>
            <ac:picMk id="19" creationId="{BAF6C192-CFB7-BD3E-6430-E2DF019A8BA3}"/>
          </ac:picMkLst>
        </pc:picChg>
        <pc:picChg chg="del">
          <ac:chgData name="Johan Alme" userId="81ba9dfd-9c45-43aa-9cce-6c4ba41ee586" providerId="ADAL" clId="{3FE78544-8EFF-4F5A-AB9C-F65A0C2E7C9B}" dt="2024-05-20T08:09:43.897" v="2447" actId="478"/>
          <ac:picMkLst>
            <pc:docMk/>
            <pc:sldMk cId="1869034094" sldId="280"/>
            <ac:picMk id="23" creationId="{70A04AEC-8ACB-EF63-E76D-01CF75AFB49D}"/>
          </ac:picMkLst>
        </pc:picChg>
        <pc:picChg chg="del">
          <ac:chgData name="Johan Alme" userId="81ba9dfd-9c45-43aa-9cce-6c4ba41ee586" providerId="ADAL" clId="{3FE78544-8EFF-4F5A-AB9C-F65A0C2E7C9B}" dt="2024-05-20T08:09:41.545" v="2446" actId="478"/>
          <ac:picMkLst>
            <pc:docMk/>
            <pc:sldMk cId="1869034094" sldId="280"/>
            <ac:picMk id="28" creationId="{B54FBFB2-AE0D-C42F-F6F9-A30724610814}"/>
          </ac:picMkLst>
        </pc:picChg>
        <pc:picChg chg="del">
          <ac:chgData name="Johan Alme" userId="81ba9dfd-9c45-43aa-9cce-6c4ba41ee586" providerId="ADAL" clId="{3FE78544-8EFF-4F5A-AB9C-F65A0C2E7C9B}" dt="2024-05-20T08:09:38.878" v="2444" actId="478"/>
          <ac:picMkLst>
            <pc:docMk/>
            <pc:sldMk cId="1869034094" sldId="280"/>
            <ac:picMk id="2054" creationId="{A1DB8F85-27A7-C602-A563-86F71815DF29}"/>
          </ac:picMkLst>
        </pc:picChg>
        <pc:picChg chg="del">
          <ac:chgData name="Johan Alme" userId="81ba9dfd-9c45-43aa-9cce-6c4ba41ee586" providerId="ADAL" clId="{3FE78544-8EFF-4F5A-AB9C-F65A0C2E7C9B}" dt="2024-05-20T08:09:39.932" v="2445" actId="478"/>
          <ac:picMkLst>
            <pc:docMk/>
            <pc:sldMk cId="1869034094" sldId="280"/>
            <ac:picMk id="2056" creationId="{09575E80-5920-5C56-67CE-8AA2CD6D53B3}"/>
          </ac:picMkLst>
        </pc:picChg>
      </pc:sldChg>
      <pc:sldChg chg="addSp delSp modSp add mod delAnim modAnim">
        <pc:chgData name="Johan Alme" userId="81ba9dfd-9c45-43aa-9cce-6c4ba41ee586" providerId="ADAL" clId="{3FE78544-8EFF-4F5A-AB9C-F65A0C2E7C9B}" dt="2024-05-23T16:12:50.078" v="3805" actId="732"/>
        <pc:sldMkLst>
          <pc:docMk/>
          <pc:sldMk cId="1847679761" sldId="281"/>
        </pc:sldMkLst>
        <pc:spChg chg="mod">
          <ac:chgData name="Johan Alme" userId="81ba9dfd-9c45-43aa-9cce-6c4ba41ee586" providerId="ADAL" clId="{3FE78544-8EFF-4F5A-AB9C-F65A0C2E7C9B}" dt="2024-05-23T16:07:51.686" v="3795"/>
          <ac:spMkLst>
            <pc:docMk/>
            <pc:sldMk cId="1847679761" sldId="281"/>
            <ac:spMk id="17" creationId="{C67CB6B1-477C-2751-F551-D4ACBE298691}"/>
          </ac:spMkLst>
        </pc:spChg>
        <pc:spChg chg="del">
          <ac:chgData name="Johan Alme" userId="81ba9dfd-9c45-43aa-9cce-6c4ba41ee586" providerId="ADAL" clId="{3FE78544-8EFF-4F5A-AB9C-F65A0C2E7C9B}" dt="2024-05-20T08:10:07.262" v="2450" actId="478"/>
          <ac:spMkLst>
            <pc:docMk/>
            <pc:sldMk cId="1847679761" sldId="281"/>
            <ac:spMk id="18" creationId="{2288733E-29EC-BBDD-3FFE-5C1666F844B1}"/>
          </ac:spMkLst>
        </pc:spChg>
        <pc:spChg chg="del">
          <ac:chgData name="Johan Alme" userId="81ba9dfd-9c45-43aa-9cce-6c4ba41ee586" providerId="ADAL" clId="{3FE78544-8EFF-4F5A-AB9C-F65A0C2E7C9B}" dt="2024-05-20T08:10:07.262" v="2450" actId="478"/>
          <ac:spMkLst>
            <pc:docMk/>
            <pc:sldMk cId="1847679761" sldId="281"/>
            <ac:spMk id="20" creationId="{2D41A302-B402-4A8E-969E-EA933D19AE5D}"/>
          </ac:spMkLst>
        </pc:spChg>
        <pc:spChg chg="del">
          <ac:chgData name="Johan Alme" userId="81ba9dfd-9c45-43aa-9cce-6c4ba41ee586" providerId="ADAL" clId="{3FE78544-8EFF-4F5A-AB9C-F65A0C2E7C9B}" dt="2024-05-20T08:10:07.262" v="2450" actId="478"/>
          <ac:spMkLst>
            <pc:docMk/>
            <pc:sldMk cId="1847679761" sldId="281"/>
            <ac:spMk id="21" creationId="{E9E69951-7300-9B9C-A0AE-1468696F163A}"/>
          </ac:spMkLst>
        </pc:spChg>
        <pc:spChg chg="del">
          <ac:chgData name="Johan Alme" userId="81ba9dfd-9c45-43aa-9cce-6c4ba41ee586" providerId="ADAL" clId="{3FE78544-8EFF-4F5A-AB9C-F65A0C2E7C9B}" dt="2024-05-20T08:10:07.262" v="2450" actId="478"/>
          <ac:spMkLst>
            <pc:docMk/>
            <pc:sldMk cId="1847679761" sldId="281"/>
            <ac:spMk id="22" creationId="{607A35C7-ABFB-1EAD-EE1D-A6526DA2088D}"/>
          </ac:spMkLst>
        </pc:spChg>
        <pc:spChg chg="del">
          <ac:chgData name="Johan Alme" userId="81ba9dfd-9c45-43aa-9cce-6c4ba41ee586" providerId="ADAL" clId="{3FE78544-8EFF-4F5A-AB9C-F65A0C2E7C9B}" dt="2024-05-20T08:10:07.262" v="2450" actId="478"/>
          <ac:spMkLst>
            <pc:docMk/>
            <pc:sldMk cId="1847679761" sldId="281"/>
            <ac:spMk id="24" creationId="{FF4AEBB0-8A68-6206-5630-C5EA407D3B9E}"/>
          </ac:spMkLst>
        </pc:spChg>
        <pc:spChg chg="del">
          <ac:chgData name="Johan Alme" userId="81ba9dfd-9c45-43aa-9cce-6c4ba41ee586" providerId="ADAL" clId="{3FE78544-8EFF-4F5A-AB9C-F65A0C2E7C9B}" dt="2024-05-20T08:10:07.262" v="2450" actId="478"/>
          <ac:spMkLst>
            <pc:docMk/>
            <pc:sldMk cId="1847679761" sldId="281"/>
            <ac:spMk id="25" creationId="{099AD446-E661-B3C0-6D77-196D28628B1D}"/>
          </ac:spMkLst>
        </pc:spChg>
        <pc:spChg chg="del">
          <ac:chgData name="Johan Alme" userId="81ba9dfd-9c45-43aa-9cce-6c4ba41ee586" providerId="ADAL" clId="{3FE78544-8EFF-4F5A-AB9C-F65A0C2E7C9B}" dt="2024-05-20T08:10:07.262" v="2450" actId="478"/>
          <ac:spMkLst>
            <pc:docMk/>
            <pc:sldMk cId="1847679761" sldId="281"/>
            <ac:spMk id="26" creationId="{6AF93B89-79AD-3DF3-34B7-EB5847B91FAD}"/>
          </ac:spMkLst>
        </pc:spChg>
        <pc:picChg chg="add mod modCrop">
          <ac:chgData name="Johan Alme" userId="81ba9dfd-9c45-43aa-9cce-6c4ba41ee586" providerId="ADAL" clId="{3FE78544-8EFF-4F5A-AB9C-F65A0C2E7C9B}" dt="2024-05-23T16:12:50.078" v="3805" actId="732"/>
          <ac:picMkLst>
            <pc:docMk/>
            <pc:sldMk cId="1847679761" sldId="281"/>
            <ac:picMk id="5" creationId="{24B595A2-4B1F-CFC3-52D7-3F1659361678}"/>
          </ac:picMkLst>
        </pc:picChg>
        <pc:picChg chg="add del mod">
          <ac:chgData name="Johan Alme" userId="81ba9dfd-9c45-43aa-9cce-6c4ba41ee586" providerId="ADAL" clId="{3FE78544-8EFF-4F5A-AB9C-F65A0C2E7C9B}" dt="2024-05-23T16:12:26.370" v="3801" actId="478"/>
          <ac:picMkLst>
            <pc:docMk/>
            <pc:sldMk cId="1847679761" sldId="281"/>
            <ac:picMk id="11" creationId="{7C54252B-AA7F-C347-5530-8B40B43329BF}"/>
          </ac:picMkLst>
        </pc:picChg>
        <pc:picChg chg="del">
          <ac:chgData name="Johan Alme" userId="81ba9dfd-9c45-43aa-9cce-6c4ba41ee586" providerId="ADAL" clId="{3FE78544-8EFF-4F5A-AB9C-F65A0C2E7C9B}" dt="2024-05-20T08:23:19.500" v="2471" actId="478"/>
          <ac:picMkLst>
            <pc:docMk/>
            <pc:sldMk cId="1847679761" sldId="281"/>
            <ac:picMk id="19" creationId="{BAF6C192-CFB7-BD3E-6430-E2DF019A8BA3}"/>
          </ac:picMkLst>
        </pc:picChg>
        <pc:picChg chg="del">
          <ac:chgData name="Johan Alme" userId="81ba9dfd-9c45-43aa-9cce-6c4ba41ee586" providerId="ADAL" clId="{3FE78544-8EFF-4F5A-AB9C-F65A0C2E7C9B}" dt="2024-05-20T08:23:18.492" v="2470" actId="478"/>
          <ac:picMkLst>
            <pc:docMk/>
            <pc:sldMk cId="1847679761" sldId="281"/>
            <ac:picMk id="23" creationId="{70A04AEC-8ACB-EF63-E76D-01CF75AFB49D}"/>
          </ac:picMkLst>
        </pc:picChg>
        <pc:picChg chg="del">
          <ac:chgData name="Johan Alme" userId="81ba9dfd-9c45-43aa-9cce-6c4ba41ee586" providerId="ADAL" clId="{3FE78544-8EFF-4F5A-AB9C-F65A0C2E7C9B}" dt="2024-05-20T08:23:17.458" v="2469" actId="478"/>
          <ac:picMkLst>
            <pc:docMk/>
            <pc:sldMk cId="1847679761" sldId="281"/>
            <ac:picMk id="28" creationId="{B54FBFB2-AE0D-C42F-F6F9-A30724610814}"/>
          </ac:picMkLst>
        </pc:picChg>
        <pc:picChg chg="del">
          <ac:chgData name="Johan Alme" userId="81ba9dfd-9c45-43aa-9cce-6c4ba41ee586" providerId="ADAL" clId="{3FE78544-8EFF-4F5A-AB9C-F65A0C2E7C9B}" dt="2024-05-20T08:23:15.535" v="2467" actId="478"/>
          <ac:picMkLst>
            <pc:docMk/>
            <pc:sldMk cId="1847679761" sldId="281"/>
            <ac:picMk id="2054" creationId="{A1DB8F85-27A7-C602-A563-86F71815DF29}"/>
          </ac:picMkLst>
        </pc:picChg>
        <pc:picChg chg="del">
          <ac:chgData name="Johan Alme" userId="81ba9dfd-9c45-43aa-9cce-6c4ba41ee586" providerId="ADAL" clId="{3FE78544-8EFF-4F5A-AB9C-F65A0C2E7C9B}" dt="2024-05-20T08:23:16.304" v="2468" actId="478"/>
          <ac:picMkLst>
            <pc:docMk/>
            <pc:sldMk cId="1847679761" sldId="281"/>
            <ac:picMk id="2056" creationId="{09575E80-5920-5C56-67CE-8AA2CD6D53B3}"/>
          </ac:picMkLst>
        </pc:picChg>
      </pc:sldChg>
      <pc:sldChg chg="delSp modSp add mod delAnim modAnim">
        <pc:chgData name="Johan Alme" userId="81ba9dfd-9c45-43aa-9cce-6c4ba41ee586" providerId="ADAL" clId="{3FE78544-8EFF-4F5A-AB9C-F65A0C2E7C9B}" dt="2024-05-23T16:07:39.573" v="3794"/>
        <pc:sldMkLst>
          <pc:docMk/>
          <pc:sldMk cId="3619609698" sldId="282"/>
        </pc:sldMkLst>
        <pc:spChg chg="mod">
          <ac:chgData name="Johan Alme" userId="81ba9dfd-9c45-43aa-9cce-6c4ba41ee586" providerId="ADAL" clId="{3FE78544-8EFF-4F5A-AB9C-F65A0C2E7C9B}" dt="2024-05-23T16:07:39.573" v="3794"/>
          <ac:spMkLst>
            <pc:docMk/>
            <pc:sldMk cId="3619609698" sldId="282"/>
            <ac:spMk id="17" creationId="{C67CB6B1-477C-2751-F551-D4ACBE298691}"/>
          </ac:spMkLst>
        </pc:spChg>
        <pc:spChg chg="del">
          <ac:chgData name="Johan Alme" userId="81ba9dfd-9c45-43aa-9cce-6c4ba41ee586" providerId="ADAL" clId="{3FE78544-8EFF-4F5A-AB9C-F65A0C2E7C9B}" dt="2024-05-20T08:24:27.038" v="2474" actId="478"/>
          <ac:spMkLst>
            <pc:docMk/>
            <pc:sldMk cId="3619609698" sldId="282"/>
            <ac:spMk id="20" creationId="{2D41A302-B402-4A8E-969E-EA933D19AE5D}"/>
          </ac:spMkLst>
        </pc:spChg>
        <pc:spChg chg="del">
          <ac:chgData name="Johan Alme" userId="81ba9dfd-9c45-43aa-9cce-6c4ba41ee586" providerId="ADAL" clId="{3FE78544-8EFF-4F5A-AB9C-F65A0C2E7C9B}" dt="2024-05-20T08:24:29.134" v="2476" actId="478"/>
          <ac:spMkLst>
            <pc:docMk/>
            <pc:sldMk cId="3619609698" sldId="282"/>
            <ac:spMk id="21" creationId="{E9E69951-7300-9B9C-A0AE-1468696F163A}"/>
          </ac:spMkLst>
        </pc:spChg>
        <pc:spChg chg="del">
          <ac:chgData name="Johan Alme" userId="81ba9dfd-9c45-43aa-9cce-6c4ba41ee586" providerId="ADAL" clId="{3FE78544-8EFF-4F5A-AB9C-F65A0C2E7C9B}" dt="2024-05-20T08:24:26.003" v="2473" actId="478"/>
          <ac:spMkLst>
            <pc:docMk/>
            <pc:sldMk cId="3619609698" sldId="282"/>
            <ac:spMk id="22" creationId="{607A35C7-ABFB-1EAD-EE1D-A6526DA2088D}"/>
          </ac:spMkLst>
        </pc:spChg>
        <pc:spChg chg="del mod">
          <ac:chgData name="Johan Alme" userId="81ba9dfd-9c45-43aa-9cce-6c4ba41ee586" providerId="ADAL" clId="{3FE78544-8EFF-4F5A-AB9C-F65A0C2E7C9B}" dt="2024-05-20T08:24:33.574" v="2478" actId="478"/>
          <ac:spMkLst>
            <pc:docMk/>
            <pc:sldMk cId="3619609698" sldId="282"/>
            <ac:spMk id="24" creationId="{FF4AEBB0-8A68-6206-5630-C5EA407D3B9E}"/>
          </ac:spMkLst>
        </pc:spChg>
        <pc:spChg chg="del">
          <ac:chgData name="Johan Alme" userId="81ba9dfd-9c45-43aa-9cce-6c4ba41ee586" providerId="ADAL" clId="{3FE78544-8EFF-4F5A-AB9C-F65A0C2E7C9B}" dt="2024-05-20T08:24:34.936" v="2479" actId="478"/>
          <ac:spMkLst>
            <pc:docMk/>
            <pc:sldMk cId="3619609698" sldId="282"/>
            <ac:spMk id="25" creationId="{099AD446-E661-B3C0-6D77-196D28628B1D}"/>
          </ac:spMkLst>
        </pc:spChg>
        <pc:spChg chg="del">
          <ac:chgData name="Johan Alme" userId="81ba9dfd-9c45-43aa-9cce-6c4ba41ee586" providerId="ADAL" clId="{3FE78544-8EFF-4F5A-AB9C-F65A0C2E7C9B}" dt="2024-05-20T08:24:28.101" v="2475" actId="478"/>
          <ac:spMkLst>
            <pc:docMk/>
            <pc:sldMk cId="3619609698" sldId="282"/>
            <ac:spMk id="26" creationId="{6AF93B89-79AD-3DF3-34B7-EB5847B91FAD}"/>
          </ac:spMkLst>
        </pc:spChg>
        <pc:picChg chg="mod">
          <ac:chgData name="Johan Alme" userId="81ba9dfd-9c45-43aa-9cce-6c4ba41ee586" providerId="ADAL" clId="{3FE78544-8EFF-4F5A-AB9C-F65A0C2E7C9B}" dt="2024-05-20T08:25:02.530" v="2485"/>
          <ac:picMkLst>
            <pc:docMk/>
            <pc:sldMk cId="3619609698" sldId="282"/>
            <ac:picMk id="19" creationId="{BAF6C192-CFB7-BD3E-6430-E2DF019A8BA3}"/>
          </ac:picMkLst>
        </pc:picChg>
        <pc:picChg chg="del">
          <ac:chgData name="Johan Alme" userId="81ba9dfd-9c45-43aa-9cce-6c4ba41ee586" providerId="ADAL" clId="{3FE78544-8EFF-4F5A-AB9C-F65A0C2E7C9B}" dt="2024-05-20T08:24:50.832" v="2484" actId="478"/>
          <ac:picMkLst>
            <pc:docMk/>
            <pc:sldMk cId="3619609698" sldId="282"/>
            <ac:picMk id="23" creationId="{70A04AEC-8ACB-EF63-E76D-01CF75AFB49D}"/>
          </ac:picMkLst>
        </pc:picChg>
        <pc:picChg chg="del">
          <ac:chgData name="Johan Alme" userId="81ba9dfd-9c45-43aa-9cce-6c4ba41ee586" providerId="ADAL" clId="{3FE78544-8EFF-4F5A-AB9C-F65A0C2E7C9B}" dt="2024-05-20T08:24:49.685" v="2483" actId="478"/>
          <ac:picMkLst>
            <pc:docMk/>
            <pc:sldMk cId="3619609698" sldId="282"/>
            <ac:picMk id="28" creationId="{B54FBFB2-AE0D-C42F-F6F9-A30724610814}"/>
          </ac:picMkLst>
        </pc:picChg>
        <pc:picChg chg="del">
          <ac:chgData name="Johan Alme" userId="81ba9dfd-9c45-43aa-9cce-6c4ba41ee586" providerId="ADAL" clId="{3FE78544-8EFF-4F5A-AB9C-F65A0C2E7C9B}" dt="2024-05-20T08:24:47.703" v="2481" actId="478"/>
          <ac:picMkLst>
            <pc:docMk/>
            <pc:sldMk cId="3619609698" sldId="282"/>
            <ac:picMk id="2054" creationId="{A1DB8F85-27A7-C602-A563-86F71815DF29}"/>
          </ac:picMkLst>
        </pc:picChg>
        <pc:picChg chg="del">
          <ac:chgData name="Johan Alme" userId="81ba9dfd-9c45-43aa-9cce-6c4ba41ee586" providerId="ADAL" clId="{3FE78544-8EFF-4F5A-AB9C-F65A0C2E7C9B}" dt="2024-05-20T08:24:48.559" v="2482" actId="478"/>
          <ac:picMkLst>
            <pc:docMk/>
            <pc:sldMk cId="3619609698" sldId="282"/>
            <ac:picMk id="2056" creationId="{09575E80-5920-5C56-67CE-8AA2CD6D53B3}"/>
          </ac:picMkLst>
        </pc:picChg>
      </pc:sldChg>
      <pc:sldChg chg="addSp delSp modSp add mod delAnim modAnim">
        <pc:chgData name="Johan Alme" userId="81ba9dfd-9c45-43aa-9cce-6c4ba41ee586" providerId="ADAL" clId="{3FE78544-8EFF-4F5A-AB9C-F65A0C2E7C9B}" dt="2024-05-23T16:07:32.470" v="3793" actId="20577"/>
        <pc:sldMkLst>
          <pc:docMk/>
          <pc:sldMk cId="2129365280" sldId="283"/>
        </pc:sldMkLst>
        <pc:spChg chg="mod">
          <ac:chgData name="Johan Alme" userId="81ba9dfd-9c45-43aa-9cce-6c4ba41ee586" providerId="ADAL" clId="{3FE78544-8EFF-4F5A-AB9C-F65A0C2E7C9B}" dt="2024-05-23T16:07:32.470" v="3793" actId="20577"/>
          <ac:spMkLst>
            <pc:docMk/>
            <pc:sldMk cId="2129365280" sldId="283"/>
            <ac:spMk id="17" creationId="{C67CB6B1-477C-2751-F551-D4ACBE298691}"/>
          </ac:spMkLst>
        </pc:spChg>
        <pc:spChg chg="del">
          <ac:chgData name="Johan Alme" userId="81ba9dfd-9c45-43aa-9cce-6c4ba41ee586" providerId="ADAL" clId="{3FE78544-8EFF-4F5A-AB9C-F65A0C2E7C9B}" dt="2024-05-20T08:25:26.044" v="2486" actId="478"/>
          <ac:spMkLst>
            <pc:docMk/>
            <pc:sldMk cId="2129365280" sldId="283"/>
            <ac:spMk id="20" creationId="{2D41A302-B402-4A8E-969E-EA933D19AE5D}"/>
          </ac:spMkLst>
        </pc:spChg>
        <pc:spChg chg="del">
          <ac:chgData name="Johan Alme" userId="81ba9dfd-9c45-43aa-9cce-6c4ba41ee586" providerId="ADAL" clId="{3FE78544-8EFF-4F5A-AB9C-F65A0C2E7C9B}" dt="2024-05-20T08:25:26.044" v="2486" actId="478"/>
          <ac:spMkLst>
            <pc:docMk/>
            <pc:sldMk cId="2129365280" sldId="283"/>
            <ac:spMk id="21" creationId="{E9E69951-7300-9B9C-A0AE-1468696F163A}"/>
          </ac:spMkLst>
        </pc:spChg>
        <pc:spChg chg="mod">
          <ac:chgData name="Johan Alme" userId="81ba9dfd-9c45-43aa-9cce-6c4ba41ee586" providerId="ADAL" clId="{3FE78544-8EFF-4F5A-AB9C-F65A0C2E7C9B}" dt="2024-05-20T08:25:52.911" v="2504" actId="20577"/>
          <ac:spMkLst>
            <pc:docMk/>
            <pc:sldMk cId="2129365280" sldId="283"/>
            <ac:spMk id="22" creationId="{607A35C7-ABFB-1EAD-EE1D-A6526DA2088D}"/>
          </ac:spMkLst>
        </pc:spChg>
        <pc:spChg chg="del">
          <ac:chgData name="Johan Alme" userId="81ba9dfd-9c45-43aa-9cce-6c4ba41ee586" providerId="ADAL" clId="{3FE78544-8EFF-4F5A-AB9C-F65A0C2E7C9B}" dt="2024-05-20T08:25:26.044" v="2486" actId="478"/>
          <ac:spMkLst>
            <pc:docMk/>
            <pc:sldMk cId="2129365280" sldId="283"/>
            <ac:spMk id="24" creationId="{FF4AEBB0-8A68-6206-5630-C5EA407D3B9E}"/>
          </ac:spMkLst>
        </pc:spChg>
        <pc:spChg chg="del">
          <ac:chgData name="Johan Alme" userId="81ba9dfd-9c45-43aa-9cce-6c4ba41ee586" providerId="ADAL" clId="{3FE78544-8EFF-4F5A-AB9C-F65A0C2E7C9B}" dt="2024-05-20T08:25:26.044" v="2486" actId="478"/>
          <ac:spMkLst>
            <pc:docMk/>
            <pc:sldMk cId="2129365280" sldId="283"/>
            <ac:spMk id="25" creationId="{099AD446-E661-B3C0-6D77-196D28628B1D}"/>
          </ac:spMkLst>
        </pc:spChg>
        <pc:spChg chg="del">
          <ac:chgData name="Johan Alme" userId="81ba9dfd-9c45-43aa-9cce-6c4ba41ee586" providerId="ADAL" clId="{3FE78544-8EFF-4F5A-AB9C-F65A0C2E7C9B}" dt="2024-05-20T08:25:26.044" v="2486" actId="478"/>
          <ac:spMkLst>
            <pc:docMk/>
            <pc:sldMk cId="2129365280" sldId="283"/>
            <ac:spMk id="26" creationId="{6AF93B89-79AD-3DF3-34B7-EB5847B91FAD}"/>
          </ac:spMkLst>
        </pc:spChg>
        <pc:picChg chg="del">
          <ac:chgData name="Johan Alme" userId="81ba9dfd-9c45-43aa-9cce-6c4ba41ee586" providerId="ADAL" clId="{3FE78544-8EFF-4F5A-AB9C-F65A0C2E7C9B}" dt="2024-05-20T08:27:36.682" v="2508" actId="478"/>
          <ac:picMkLst>
            <pc:docMk/>
            <pc:sldMk cId="2129365280" sldId="283"/>
            <ac:picMk id="23" creationId="{70A04AEC-8ACB-EF63-E76D-01CF75AFB49D}"/>
          </ac:picMkLst>
        </pc:picChg>
        <pc:picChg chg="del">
          <ac:chgData name="Johan Alme" userId="81ba9dfd-9c45-43aa-9cce-6c4ba41ee586" providerId="ADAL" clId="{3FE78544-8EFF-4F5A-AB9C-F65A0C2E7C9B}" dt="2024-05-20T08:27:35.073" v="2507" actId="478"/>
          <ac:picMkLst>
            <pc:docMk/>
            <pc:sldMk cId="2129365280" sldId="283"/>
            <ac:picMk id="28" creationId="{B54FBFB2-AE0D-C42F-F6F9-A30724610814}"/>
          </ac:picMkLst>
        </pc:picChg>
        <pc:picChg chg="del">
          <ac:chgData name="Johan Alme" userId="81ba9dfd-9c45-43aa-9cce-6c4ba41ee586" providerId="ADAL" clId="{3FE78544-8EFF-4F5A-AB9C-F65A0C2E7C9B}" dt="2024-05-20T08:26:44.926" v="2505" actId="478"/>
          <ac:picMkLst>
            <pc:docMk/>
            <pc:sldMk cId="2129365280" sldId="283"/>
            <ac:picMk id="2054" creationId="{A1DB8F85-27A7-C602-A563-86F71815DF29}"/>
          </ac:picMkLst>
        </pc:picChg>
        <pc:picChg chg="del">
          <ac:chgData name="Johan Alme" userId="81ba9dfd-9c45-43aa-9cce-6c4ba41ee586" providerId="ADAL" clId="{3FE78544-8EFF-4F5A-AB9C-F65A0C2E7C9B}" dt="2024-05-20T08:26:45.868" v="2506" actId="478"/>
          <ac:picMkLst>
            <pc:docMk/>
            <pc:sldMk cId="2129365280" sldId="283"/>
            <ac:picMk id="2056" creationId="{09575E80-5920-5C56-67CE-8AA2CD6D53B3}"/>
          </ac:picMkLst>
        </pc:picChg>
        <pc:picChg chg="add mod">
          <ac:chgData name="Johan Alme" userId="81ba9dfd-9c45-43aa-9cce-6c4ba41ee586" providerId="ADAL" clId="{3FE78544-8EFF-4F5A-AB9C-F65A0C2E7C9B}" dt="2024-05-20T08:28:04.902" v="2512" actId="732"/>
          <ac:picMkLst>
            <pc:docMk/>
            <pc:sldMk cId="2129365280" sldId="283"/>
            <ac:picMk id="4098" creationId="{D8C6A1EF-9294-3D1E-BD43-84CDA679720F}"/>
          </ac:picMkLst>
        </pc:picChg>
      </pc:sldChg>
      <pc:sldChg chg="addSp delSp modSp add del mod delAnim modAnim">
        <pc:chgData name="Johan Alme" userId="81ba9dfd-9c45-43aa-9cce-6c4ba41ee586" providerId="ADAL" clId="{3FE78544-8EFF-4F5A-AB9C-F65A0C2E7C9B}" dt="2024-05-20T08:44:24.796" v="2627" actId="47"/>
        <pc:sldMkLst>
          <pc:docMk/>
          <pc:sldMk cId="3512725559" sldId="284"/>
        </pc:sldMkLst>
        <pc:picChg chg="add del mod">
          <ac:chgData name="Johan Alme" userId="81ba9dfd-9c45-43aa-9cce-6c4ba41ee586" providerId="ADAL" clId="{3FE78544-8EFF-4F5A-AB9C-F65A0C2E7C9B}" dt="2024-05-20T08:43:50.837" v="2619" actId="21"/>
          <ac:picMkLst>
            <pc:docMk/>
            <pc:sldMk cId="3512725559" sldId="284"/>
            <ac:picMk id="3" creationId="{26065523-6468-4F5F-6FEC-BE2B0D42DA26}"/>
          </ac:picMkLst>
        </pc:picChg>
        <pc:picChg chg="del">
          <ac:chgData name="Johan Alme" userId="81ba9dfd-9c45-43aa-9cce-6c4ba41ee586" providerId="ADAL" clId="{3FE78544-8EFF-4F5A-AB9C-F65A0C2E7C9B}" dt="2024-05-20T08:36:46.171" v="2539" actId="478"/>
          <ac:picMkLst>
            <pc:docMk/>
            <pc:sldMk cId="3512725559" sldId="284"/>
            <ac:picMk id="28" creationId="{B54FBFB2-AE0D-C42F-F6F9-A30724610814}"/>
          </ac:picMkLst>
        </pc:picChg>
        <pc:picChg chg="del">
          <ac:chgData name="Johan Alme" userId="81ba9dfd-9c45-43aa-9cce-6c4ba41ee586" providerId="ADAL" clId="{3FE78544-8EFF-4F5A-AB9C-F65A0C2E7C9B}" dt="2024-05-20T08:36:34.036" v="2537" actId="478"/>
          <ac:picMkLst>
            <pc:docMk/>
            <pc:sldMk cId="3512725559" sldId="284"/>
            <ac:picMk id="2054" creationId="{A1DB8F85-27A7-C602-A563-86F71815DF29}"/>
          </ac:picMkLst>
        </pc:picChg>
        <pc:picChg chg="del">
          <ac:chgData name="Johan Alme" userId="81ba9dfd-9c45-43aa-9cce-6c4ba41ee586" providerId="ADAL" clId="{3FE78544-8EFF-4F5A-AB9C-F65A0C2E7C9B}" dt="2024-05-20T08:36:35.006" v="2538" actId="478"/>
          <ac:picMkLst>
            <pc:docMk/>
            <pc:sldMk cId="3512725559" sldId="284"/>
            <ac:picMk id="2056" creationId="{09575E80-5920-5C56-67CE-8AA2CD6D53B3}"/>
          </ac:picMkLst>
        </pc:picChg>
      </pc:sldChg>
      <pc:sldChg chg="modSp add del">
        <pc:chgData name="Johan Alme" userId="81ba9dfd-9c45-43aa-9cce-6c4ba41ee586" providerId="ADAL" clId="{3FE78544-8EFF-4F5A-AB9C-F65A0C2E7C9B}" dt="2024-05-20T08:44:24.796" v="2627" actId="47"/>
        <pc:sldMkLst>
          <pc:docMk/>
          <pc:sldMk cId="4264366601" sldId="285"/>
        </pc:sldMkLst>
        <pc:picChg chg="mod">
          <ac:chgData name="Johan Alme" userId="81ba9dfd-9c45-43aa-9cce-6c4ba41ee586" providerId="ADAL" clId="{3FE78544-8EFF-4F5A-AB9C-F65A0C2E7C9B}" dt="2024-05-20T08:38:07.369" v="2547" actId="1076"/>
          <ac:picMkLst>
            <pc:docMk/>
            <pc:sldMk cId="4264366601" sldId="285"/>
            <ac:picMk id="2054" creationId="{A1DB8F85-27A7-C602-A563-86F71815DF29}"/>
          </ac:picMkLst>
        </pc:picChg>
        <pc:picChg chg="mod">
          <ac:chgData name="Johan Alme" userId="81ba9dfd-9c45-43aa-9cce-6c4ba41ee586" providerId="ADAL" clId="{3FE78544-8EFF-4F5A-AB9C-F65A0C2E7C9B}" dt="2024-05-20T08:38:08.433" v="2548" actId="1076"/>
          <ac:picMkLst>
            <pc:docMk/>
            <pc:sldMk cId="4264366601" sldId="285"/>
            <ac:picMk id="2056" creationId="{09575E80-5920-5C56-67CE-8AA2CD6D53B3}"/>
          </ac:picMkLst>
        </pc:picChg>
      </pc:sldChg>
      <pc:sldChg chg="add del">
        <pc:chgData name="Johan Alme" userId="81ba9dfd-9c45-43aa-9cce-6c4ba41ee586" providerId="ADAL" clId="{3FE78544-8EFF-4F5A-AB9C-F65A0C2E7C9B}" dt="2024-05-20T08:44:24.796" v="2627" actId="47"/>
        <pc:sldMkLst>
          <pc:docMk/>
          <pc:sldMk cId="668225708" sldId="286"/>
        </pc:sldMkLst>
      </pc:sldChg>
      <pc:sldChg chg="addSp delSp modSp add mod modAnim">
        <pc:chgData name="Johan Alme" userId="81ba9dfd-9c45-43aa-9cce-6c4ba41ee586" providerId="ADAL" clId="{3FE78544-8EFF-4F5A-AB9C-F65A0C2E7C9B}" dt="2024-05-23T16:06:37.192" v="3785" actId="20577"/>
        <pc:sldMkLst>
          <pc:docMk/>
          <pc:sldMk cId="3003529998" sldId="287"/>
        </pc:sldMkLst>
        <pc:spChg chg="add mod">
          <ac:chgData name="Johan Alme" userId="81ba9dfd-9c45-43aa-9cce-6c4ba41ee586" providerId="ADAL" clId="{3FE78544-8EFF-4F5A-AB9C-F65A0C2E7C9B}" dt="2024-05-20T08:36:22.025" v="2536" actId="1036"/>
          <ac:spMkLst>
            <pc:docMk/>
            <pc:sldMk cId="3003529998" sldId="287"/>
            <ac:spMk id="3" creationId="{FDF113C1-A0CC-BACF-9627-5558D29D950B}"/>
          </ac:spMkLst>
        </pc:spChg>
        <pc:spChg chg="add del mod">
          <ac:chgData name="Johan Alme" userId="81ba9dfd-9c45-43aa-9cce-6c4ba41ee586" providerId="ADAL" clId="{3FE78544-8EFF-4F5A-AB9C-F65A0C2E7C9B}" dt="2024-05-20T08:49:54.948" v="2628" actId="478"/>
          <ac:spMkLst>
            <pc:docMk/>
            <pc:sldMk cId="3003529998" sldId="287"/>
            <ac:spMk id="5" creationId="{38F0F9EF-4681-95E8-4CA0-C57A5EC1D7F2}"/>
          </ac:spMkLst>
        </pc:spChg>
        <pc:spChg chg="add del mod">
          <ac:chgData name="Johan Alme" userId="81ba9dfd-9c45-43aa-9cce-6c4ba41ee586" providerId="ADAL" clId="{3FE78544-8EFF-4F5A-AB9C-F65A0C2E7C9B}" dt="2024-05-20T08:49:54.948" v="2628" actId="478"/>
          <ac:spMkLst>
            <pc:docMk/>
            <pc:sldMk cId="3003529998" sldId="287"/>
            <ac:spMk id="8" creationId="{4EFD5965-9929-0C49-43F6-AE4D410B9095}"/>
          </ac:spMkLst>
        </pc:spChg>
        <pc:spChg chg="add del mod">
          <ac:chgData name="Johan Alme" userId="81ba9dfd-9c45-43aa-9cce-6c4ba41ee586" providerId="ADAL" clId="{3FE78544-8EFF-4F5A-AB9C-F65A0C2E7C9B}" dt="2024-05-20T08:49:54.948" v="2628" actId="478"/>
          <ac:spMkLst>
            <pc:docMk/>
            <pc:sldMk cId="3003529998" sldId="287"/>
            <ac:spMk id="11" creationId="{5BB6149D-B5E3-06E5-5C4D-29DFEF59A207}"/>
          </ac:spMkLst>
        </pc:spChg>
        <pc:spChg chg="add del mod">
          <ac:chgData name="Johan Alme" userId="81ba9dfd-9c45-43aa-9cce-6c4ba41ee586" providerId="ADAL" clId="{3FE78544-8EFF-4F5A-AB9C-F65A0C2E7C9B}" dt="2024-05-20T08:49:54.948" v="2628" actId="478"/>
          <ac:spMkLst>
            <pc:docMk/>
            <pc:sldMk cId="3003529998" sldId="287"/>
            <ac:spMk id="14" creationId="{D976AB2F-6B7F-5600-D6BE-22C7B7D390C2}"/>
          </ac:spMkLst>
        </pc:spChg>
        <pc:spChg chg="mod">
          <ac:chgData name="Johan Alme" userId="81ba9dfd-9c45-43aa-9cce-6c4ba41ee586" providerId="ADAL" clId="{3FE78544-8EFF-4F5A-AB9C-F65A0C2E7C9B}" dt="2024-05-23T16:06:37.192" v="3785" actId="20577"/>
          <ac:spMkLst>
            <pc:docMk/>
            <pc:sldMk cId="3003529998" sldId="287"/>
            <ac:spMk id="17" creationId="{C67CB6B1-477C-2751-F551-D4ACBE298691}"/>
          </ac:spMkLst>
        </pc:spChg>
        <pc:picChg chg="add mod">
          <ac:chgData name="Johan Alme" userId="81ba9dfd-9c45-43aa-9cce-6c4ba41ee586" providerId="ADAL" clId="{3FE78544-8EFF-4F5A-AB9C-F65A0C2E7C9B}" dt="2024-05-20T08:37:11.170" v="2543" actId="14100"/>
          <ac:picMkLst>
            <pc:docMk/>
            <pc:sldMk cId="3003529998" sldId="287"/>
            <ac:picMk id="20" creationId="{03502735-F553-E555-6E6E-59E47CE48DE7}"/>
          </ac:picMkLst>
        </pc:picChg>
      </pc:sldChg>
      <pc:sldChg chg="addSp delSp modSp add mod modAnim">
        <pc:chgData name="Johan Alme" userId="81ba9dfd-9c45-43aa-9cce-6c4ba41ee586" providerId="ADAL" clId="{3FE78544-8EFF-4F5A-AB9C-F65A0C2E7C9B}" dt="2024-05-23T16:06:57.213" v="3788"/>
        <pc:sldMkLst>
          <pc:docMk/>
          <pc:sldMk cId="588974217" sldId="288"/>
        </pc:sldMkLst>
        <pc:spChg chg="del">
          <ac:chgData name="Johan Alme" userId="81ba9dfd-9c45-43aa-9cce-6c4ba41ee586" providerId="ADAL" clId="{3FE78544-8EFF-4F5A-AB9C-F65A0C2E7C9B}" dt="2024-05-20T08:37:31.595" v="2546" actId="478"/>
          <ac:spMkLst>
            <pc:docMk/>
            <pc:sldMk cId="588974217" sldId="288"/>
            <ac:spMk id="5" creationId="{38F0F9EF-4681-95E8-4CA0-C57A5EC1D7F2}"/>
          </ac:spMkLst>
        </pc:spChg>
        <pc:spChg chg="del">
          <ac:chgData name="Johan Alme" userId="81ba9dfd-9c45-43aa-9cce-6c4ba41ee586" providerId="ADAL" clId="{3FE78544-8EFF-4F5A-AB9C-F65A0C2E7C9B}" dt="2024-05-20T08:37:31.595" v="2546" actId="478"/>
          <ac:spMkLst>
            <pc:docMk/>
            <pc:sldMk cId="588974217" sldId="288"/>
            <ac:spMk id="8" creationId="{4EFD5965-9929-0C49-43F6-AE4D410B9095}"/>
          </ac:spMkLst>
        </pc:spChg>
        <pc:spChg chg="del">
          <ac:chgData name="Johan Alme" userId="81ba9dfd-9c45-43aa-9cce-6c4ba41ee586" providerId="ADAL" clId="{3FE78544-8EFF-4F5A-AB9C-F65A0C2E7C9B}" dt="2024-05-20T08:37:31.595" v="2546" actId="478"/>
          <ac:spMkLst>
            <pc:docMk/>
            <pc:sldMk cId="588974217" sldId="288"/>
            <ac:spMk id="11" creationId="{5BB6149D-B5E3-06E5-5C4D-29DFEF59A207}"/>
          </ac:spMkLst>
        </pc:spChg>
        <pc:spChg chg="mod">
          <ac:chgData name="Johan Alme" userId="81ba9dfd-9c45-43aa-9cce-6c4ba41ee586" providerId="ADAL" clId="{3FE78544-8EFF-4F5A-AB9C-F65A0C2E7C9B}" dt="2024-05-23T16:06:57.213" v="3788"/>
          <ac:spMkLst>
            <pc:docMk/>
            <pc:sldMk cId="588974217" sldId="288"/>
            <ac:spMk id="17" creationId="{C67CB6B1-477C-2751-F551-D4ACBE298691}"/>
          </ac:spMkLst>
        </pc:spChg>
        <pc:picChg chg="add mod">
          <ac:chgData name="Johan Alme" userId="81ba9dfd-9c45-43aa-9cce-6c4ba41ee586" providerId="ADAL" clId="{3FE78544-8EFF-4F5A-AB9C-F65A0C2E7C9B}" dt="2024-05-20T08:38:25.035" v="2550" actId="1076"/>
          <ac:picMkLst>
            <pc:docMk/>
            <pc:sldMk cId="588974217" sldId="288"/>
            <ac:picMk id="21" creationId="{4FC6A892-0FAA-1956-EC21-39F0B8CB987C}"/>
          </ac:picMkLst>
        </pc:picChg>
      </pc:sldChg>
      <pc:sldChg chg="addSp modSp add mod modAnim">
        <pc:chgData name="Johan Alme" userId="81ba9dfd-9c45-43aa-9cce-6c4ba41ee586" providerId="ADAL" clId="{3FE78544-8EFF-4F5A-AB9C-F65A0C2E7C9B}" dt="2024-05-20T08:40:39.577" v="2576" actId="14100"/>
        <pc:sldMkLst>
          <pc:docMk/>
          <pc:sldMk cId="395655412" sldId="289"/>
        </pc:sldMkLst>
        <pc:spChg chg="add mod">
          <ac:chgData name="Johan Alme" userId="81ba9dfd-9c45-43aa-9cce-6c4ba41ee586" providerId="ADAL" clId="{3FE78544-8EFF-4F5A-AB9C-F65A0C2E7C9B}" dt="2024-05-20T08:38:56.778" v="2570" actId="1035"/>
          <ac:spMkLst>
            <pc:docMk/>
            <pc:sldMk cId="395655412" sldId="289"/>
            <ac:spMk id="5" creationId="{1DD3F380-B33B-98CA-806D-EB40DDCD3E4D}"/>
          </ac:spMkLst>
        </pc:spChg>
        <pc:picChg chg="add mod">
          <ac:chgData name="Johan Alme" userId="81ba9dfd-9c45-43aa-9cce-6c4ba41ee586" providerId="ADAL" clId="{3FE78544-8EFF-4F5A-AB9C-F65A0C2E7C9B}" dt="2024-05-20T08:40:39.577" v="2576" actId="14100"/>
          <ac:picMkLst>
            <pc:docMk/>
            <pc:sldMk cId="395655412" sldId="289"/>
            <ac:picMk id="11" creationId="{4CE6A0DF-20FC-B4B9-F298-A670DE85860D}"/>
          </ac:picMkLst>
        </pc:picChg>
      </pc:sldChg>
      <pc:sldChg chg="addSp delSp modSp add mod modAnim">
        <pc:chgData name="Johan Alme" userId="81ba9dfd-9c45-43aa-9cce-6c4ba41ee586" providerId="ADAL" clId="{3FE78544-8EFF-4F5A-AB9C-F65A0C2E7C9B}" dt="2024-05-23T16:07:09.522" v="3790"/>
        <pc:sldMkLst>
          <pc:docMk/>
          <pc:sldMk cId="801629113" sldId="290"/>
        </pc:sldMkLst>
        <pc:spChg chg="add mod">
          <ac:chgData name="Johan Alme" userId="81ba9dfd-9c45-43aa-9cce-6c4ba41ee586" providerId="ADAL" clId="{3FE78544-8EFF-4F5A-AB9C-F65A0C2E7C9B}" dt="2024-05-20T08:41:06.394" v="2593" actId="1036"/>
          <ac:spMkLst>
            <pc:docMk/>
            <pc:sldMk cId="801629113" sldId="290"/>
            <ac:spMk id="8" creationId="{D7D82370-21CB-9F30-C890-1536D328DB87}"/>
          </ac:spMkLst>
        </pc:spChg>
        <pc:spChg chg="mod">
          <ac:chgData name="Johan Alme" userId="81ba9dfd-9c45-43aa-9cce-6c4ba41ee586" providerId="ADAL" clId="{3FE78544-8EFF-4F5A-AB9C-F65A0C2E7C9B}" dt="2024-05-23T16:07:09.522" v="3790"/>
          <ac:spMkLst>
            <pc:docMk/>
            <pc:sldMk cId="801629113" sldId="290"/>
            <ac:spMk id="17" creationId="{C67CB6B1-477C-2751-F551-D4ACBE298691}"/>
          </ac:spMkLst>
        </pc:spChg>
        <pc:spChg chg="add del mod">
          <ac:chgData name="Johan Alme" userId="81ba9dfd-9c45-43aa-9cce-6c4ba41ee586" providerId="ADAL" clId="{3FE78544-8EFF-4F5A-AB9C-F65A0C2E7C9B}" dt="2024-05-20T08:58:53.493" v="2643" actId="478"/>
          <ac:spMkLst>
            <pc:docMk/>
            <pc:sldMk cId="801629113" sldId="290"/>
            <ac:spMk id="25" creationId="{DD997FC3-6203-545D-2907-1BBDF1A8E095}"/>
          </ac:spMkLst>
        </pc:spChg>
        <pc:picChg chg="add mod">
          <ac:chgData name="Johan Alme" userId="81ba9dfd-9c45-43aa-9cce-6c4ba41ee586" providerId="ADAL" clId="{3FE78544-8EFF-4F5A-AB9C-F65A0C2E7C9B}" dt="2024-05-20T08:42:50.208" v="2597" actId="14100"/>
          <ac:picMkLst>
            <pc:docMk/>
            <pc:sldMk cId="801629113" sldId="290"/>
            <ac:picMk id="24" creationId="{3118AE77-2FBB-1BE3-4729-4E8925FF3C04}"/>
          </ac:picMkLst>
        </pc:picChg>
        <pc:picChg chg="add del mod">
          <ac:chgData name="Johan Alme" userId="81ba9dfd-9c45-43aa-9cce-6c4ba41ee586" providerId="ADAL" clId="{3FE78544-8EFF-4F5A-AB9C-F65A0C2E7C9B}" dt="2024-05-20T08:58:54.509" v="2644" actId="478"/>
          <ac:picMkLst>
            <pc:docMk/>
            <pc:sldMk cId="801629113" sldId="290"/>
            <ac:picMk id="26" creationId="{26065523-6468-4F5F-6FEC-BE2B0D42DA26}"/>
          </ac:picMkLst>
        </pc:picChg>
      </pc:sldChg>
      <pc:sldChg chg="modSp add mod">
        <pc:chgData name="Johan Alme" userId="81ba9dfd-9c45-43aa-9cce-6c4ba41ee586" providerId="ADAL" clId="{3FE78544-8EFF-4F5A-AB9C-F65A0C2E7C9B}" dt="2024-05-23T16:07:16.136" v="3791"/>
        <pc:sldMkLst>
          <pc:docMk/>
          <pc:sldMk cId="3824000477" sldId="291"/>
        </pc:sldMkLst>
        <pc:spChg chg="mod">
          <ac:chgData name="Johan Alme" userId="81ba9dfd-9c45-43aa-9cce-6c4ba41ee586" providerId="ADAL" clId="{3FE78544-8EFF-4F5A-AB9C-F65A0C2E7C9B}" dt="2024-05-23T16:07:16.136" v="3791"/>
          <ac:spMkLst>
            <pc:docMk/>
            <pc:sldMk cId="3824000477" sldId="291"/>
            <ac:spMk id="17" creationId="{C67CB6B1-477C-2751-F551-D4ACBE298691}"/>
          </ac:spMkLst>
        </pc:spChg>
      </pc:sldChg>
      <pc:sldChg chg="modSp mod">
        <pc:chgData name="Johan Alme" userId="81ba9dfd-9c45-43aa-9cce-6c4ba41ee586" providerId="ADAL" clId="{3FE78544-8EFF-4F5A-AB9C-F65A0C2E7C9B}" dt="2024-05-23T16:07:03.193" v="3789"/>
        <pc:sldMkLst>
          <pc:docMk/>
          <pc:sldMk cId="111005941" sldId="292"/>
        </pc:sldMkLst>
        <pc:spChg chg="mod">
          <ac:chgData name="Johan Alme" userId="81ba9dfd-9c45-43aa-9cce-6c4ba41ee586" providerId="ADAL" clId="{3FE78544-8EFF-4F5A-AB9C-F65A0C2E7C9B}" dt="2024-05-23T16:07:03.193" v="3789"/>
          <ac:spMkLst>
            <pc:docMk/>
            <pc:sldMk cId="111005941" sldId="292"/>
            <ac:spMk id="17" creationId="{C67CB6B1-477C-2751-F551-D4ACBE298691}"/>
          </ac:spMkLst>
        </pc:spChg>
      </pc:sldChg>
      <pc:sldChg chg="addSp delSp modSp mod modAnim">
        <pc:chgData name="Johan Alme" userId="81ba9dfd-9c45-43aa-9cce-6c4ba41ee586" providerId="ADAL" clId="{3FE78544-8EFF-4F5A-AB9C-F65A0C2E7C9B}" dt="2024-05-20T17:51:46.152" v="3033"/>
        <pc:sldMkLst>
          <pc:docMk/>
          <pc:sldMk cId="456507518" sldId="293"/>
        </pc:sldMkLst>
        <pc:spChg chg="mod">
          <ac:chgData name="Johan Alme" userId="81ba9dfd-9c45-43aa-9cce-6c4ba41ee586" providerId="ADAL" clId="{3FE78544-8EFF-4F5A-AB9C-F65A0C2E7C9B}" dt="2024-05-20T17:40:38.771" v="3007" actId="14100"/>
          <ac:spMkLst>
            <pc:docMk/>
            <pc:sldMk cId="456507518" sldId="293"/>
            <ac:spMk id="2" creationId="{FB3A49B9-073F-32C7-4481-13DE6579C520}"/>
          </ac:spMkLst>
        </pc:spChg>
        <pc:spChg chg="del">
          <ac:chgData name="Johan Alme" userId="81ba9dfd-9c45-43aa-9cce-6c4ba41ee586" providerId="ADAL" clId="{3FE78544-8EFF-4F5A-AB9C-F65A0C2E7C9B}" dt="2024-05-20T17:40:31.623" v="3005"/>
          <ac:spMkLst>
            <pc:docMk/>
            <pc:sldMk cId="456507518" sldId="293"/>
            <ac:spMk id="3" creationId="{7174CC95-BD6B-ED47-28C9-9B8D98F30AB9}"/>
          </ac:spMkLst>
        </pc:spChg>
        <pc:picChg chg="add mod">
          <ac:chgData name="Johan Alme" userId="81ba9dfd-9c45-43aa-9cce-6c4ba41ee586" providerId="ADAL" clId="{3FE78544-8EFF-4F5A-AB9C-F65A0C2E7C9B}" dt="2024-05-20T17:51:27.109" v="3030" actId="1440"/>
          <ac:picMkLst>
            <pc:docMk/>
            <pc:sldMk cId="456507518" sldId="293"/>
            <ac:picMk id="5" creationId="{804788C7-BB82-A01B-2EC1-6500E03044CB}"/>
          </ac:picMkLst>
        </pc:picChg>
        <pc:picChg chg="add mod">
          <ac:chgData name="Johan Alme" userId="81ba9dfd-9c45-43aa-9cce-6c4ba41ee586" providerId="ADAL" clId="{3FE78544-8EFF-4F5A-AB9C-F65A0C2E7C9B}" dt="2024-05-20T17:51:27.109" v="3030" actId="1440"/>
          <ac:picMkLst>
            <pc:docMk/>
            <pc:sldMk cId="456507518" sldId="293"/>
            <ac:picMk id="7" creationId="{6717969D-ED63-E51E-DCA5-B7F4EA18224B}"/>
          </ac:picMkLst>
        </pc:picChg>
        <pc:picChg chg="add mod">
          <ac:chgData name="Johan Alme" userId="81ba9dfd-9c45-43aa-9cce-6c4ba41ee586" providerId="ADAL" clId="{3FE78544-8EFF-4F5A-AB9C-F65A0C2E7C9B}" dt="2024-05-20T17:51:39.004" v="3032" actId="1076"/>
          <ac:picMkLst>
            <pc:docMk/>
            <pc:sldMk cId="456507518" sldId="293"/>
            <ac:picMk id="6146" creationId="{6BEDEC43-6D00-1FCF-0A08-68F64D47D48B}"/>
          </ac:picMkLst>
        </pc:picChg>
        <pc:picChg chg="add mod">
          <ac:chgData name="Johan Alme" userId="81ba9dfd-9c45-43aa-9cce-6c4ba41ee586" providerId="ADAL" clId="{3FE78544-8EFF-4F5A-AB9C-F65A0C2E7C9B}" dt="2024-05-20T17:51:27.109" v="3030" actId="1440"/>
          <ac:picMkLst>
            <pc:docMk/>
            <pc:sldMk cId="456507518" sldId="293"/>
            <ac:picMk id="6148" creationId="{9E8F62C1-7785-A368-56B1-351E0C5A0CE1}"/>
          </ac:picMkLst>
        </pc:picChg>
      </pc:sldChg>
      <pc:sldChg chg="addSp delSp modSp mod modAnim">
        <pc:chgData name="Johan Alme" userId="81ba9dfd-9c45-43aa-9cce-6c4ba41ee586" providerId="ADAL" clId="{3FE78544-8EFF-4F5A-AB9C-F65A0C2E7C9B}" dt="2024-05-22T14:12:29.226" v="3311"/>
        <pc:sldMkLst>
          <pc:docMk/>
          <pc:sldMk cId="4238540140" sldId="294"/>
        </pc:sldMkLst>
        <pc:spChg chg="add mod">
          <ac:chgData name="Johan Alme" userId="81ba9dfd-9c45-43aa-9cce-6c4ba41ee586" providerId="ADAL" clId="{3FE78544-8EFF-4F5A-AB9C-F65A0C2E7C9B}" dt="2024-05-22T13:50:06.290" v="3216" actId="1076"/>
          <ac:spMkLst>
            <pc:docMk/>
            <pc:sldMk cId="4238540140" sldId="294"/>
            <ac:spMk id="10" creationId="{EA919635-16EB-5680-6A14-32DD6E93051A}"/>
          </ac:spMkLst>
        </pc:spChg>
        <pc:picChg chg="del">
          <ac:chgData name="Johan Alme" userId="81ba9dfd-9c45-43aa-9cce-6c4ba41ee586" providerId="ADAL" clId="{3FE78544-8EFF-4F5A-AB9C-F65A0C2E7C9B}" dt="2024-05-22T13:46:23.443" v="3193" actId="478"/>
          <ac:picMkLst>
            <pc:docMk/>
            <pc:sldMk cId="4238540140" sldId="294"/>
            <ac:picMk id="3" creationId="{141E7485-D200-6426-1FA8-CF72F7E027C4}"/>
          </ac:picMkLst>
        </pc:picChg>
        <pc:picChg chg="add mod ord modCrop">
          <ac:chgData name="Johan Alme" userId="81ba9dfd-9c45-43aa-9cce-6c4ba41ee586" providerId="ADAL" clId="{3FE78544-8EFF-4F5A-AB9C-F65A0C2E7C9B}" dt="2024-05-22T13:49:10.972" v="3209" actId="732"/>
          <ac:picMkLst>
            <pc:docMk/>
            <pc:sldMk cId="4238540140" sldId="294"/>
            <ac:picMk id="4" creationId="{AE313981-1097-3FDB-CEEA-E88B70EC0769}"/>
          </ac:picMkLst>
        </pc:picChg>
        <pc:picChg chg="mod">
          <ac:chgData name="Johan Alme" userId="81ba9dfd-9c45-43aa-9cce-6c4ba41ee586" providerId="ADAL" clId="{3FE78544-8EFF-4F5A-AB9C-F65A0C2E7C9B}" dt="2024-05-22T13:51:12.282" v="3224" actId="1076"/>
          <ac:picMkLst>
            <pc:docMk/>
            <pc:sldMk cId="4238540140" sldId="294"/>
            <ac:picMk id="5" creationId="{3D684A4B-AE04-A677-9247-86CDEC50A707}"/>
          </ac:picMkLst>
        </pc:picChg>
        <pc:picChg chg="add mod">
          <ac:chgData name="Johan Alme" userId="81ba9dfd-9c45-43aa-9cce-6c4ba41ee586" providerId="ADAL" clId="{3FE78544-8EFF-4F5A-AB9C-F65A0C2E7C9B}" dt="2024-05-22T13:48:30.171" v="3204" actId="1076"/>
          <ac:picMkLst>
            <pc:docMk/>
            <pc:sldMk cId="4238540140" sldId="294"/>
            <ac:picMk id="7" creationId="{4791FE86-6E9E-0E95-9D11-D583C8A1296D}"/>
          </ac:picMkLst>
        </pc:picChg>
        <pc:picChg chg="mod">
          <ac:chgData name="Johan Alme" userId="81ba9dfd-9c45-43aa-9cce-6c4ba41ee586" providerId="ADAL" clId="{3FE78544-8EFF-4F5A-AB9C-F65A0C2E7C9B}" dt="2024-05-22T13:50:59.954" v="3221" actId="1076"/>
          <ac:picMkLst>
            <pc:docMk/>
            <pc:sldMk cId="4238540140" sldId="294"/>
            <ac:picMk id="8" creationId="{7E126210-A8F5-23B5-47F3-15C4CAB683B2}"/>
          </ac:picMkLst>
        </pc:picChg>
        <pc:picChg chg="mod">
          <ac:chgData name="Johan Alme" userId="81ba9dfd-9c45-43aa-9cce-6c4ba41ee586" providerId="ADAL" clId="{3FE78544-8EFF-4F5A-AB9C-F65A0C2E7C9B}" dt="2024-05-22T13:46:45.234" v="3198" actId="1076"/>
          <ac:picMkLst>
            <pc:docMk/>
            <pc:sldMk cId="4238540140" sldId="294"/>
            <ac:picMk id="3074" creationId="{D7278CE9-F244-D892-BD42-5A729CF03F4D}"/>
          </ac:picMkLst>
        </pc:picChg>
        <pc:picChg chg="del">
          <ac:chgData name="Johan Alme" userId="81ba9dfd-9c45-43aa-9cce-6c4ba41ee586" providerId="ADAL" clId="{3FE78544-8EFF-4F5A-AB9C-F65A0C2E7C9B}" dt="2024-05-22T13:48:25.518" v="3202" actId="478"/>
          <ac:picMkLst>
            <pc:docMk/>
            <pc:sldMk cId="4238540140" sldId="294"/>
            <ac:picMk id="7170" creationId="{7AAF21AC-F2D1-7D2D-5FAC-5904160EAAD7}"/>
          </ac:picMkLst>
        </pc:picChg>
      </pc:sldChg>
      <pc:sldChg chg="new del">
        <pc:chgData name="Johan Alme" userId="81ba9dfd-9c45-43aa-9cce-6c4ba41ee586" providerId="ADAL" clId="{3FE78544-8EFF-4F5A-AB9C-F65A0C2E7C9B}" dt="2024-05-20T11:14:11.610" v="2646" actId="2696"/>
        <pc:sldMkLst>
          <pc:docMk/>
          <pc:sldMk cId="544409782" sldId="295"/>
        </pc:sldMkLst>
      </pc:sldChg>
      <pc:sldChg chg="add">
        <pc:chgData name="Johan Alme" userId="81ba9dfd-9c45-43aa-9cce-6c4ba41ee586" providerId="ADAL" clId="{3FE78544-8EFF-4F5A-AB9C-F65A0C2E7C9B}" dt="2024-05-20T11:14:14.688" v="2647" actId="2890"/>
        <pc:sldMkLst>
          <pc:docMk/>
          <pc:sldMk cId="3953545851" sldId="295"/>
        </pc:sldMkLst>
      </pc:sldChg>
      <pc:sldChg chg="add">
        <pc:chgData name="Johan Alme" userId="81ba9dfd-9c45-43aa-9cce-6c4ba41ee586" providerId="ADAL" clId="{3FE78544-8EFF-4F5A-AB9C-F65A0C2E7C9B}" dt="2024-05-20T11:14:17.016" v="2648" actId="2890"/>
        <pc:sldMkLst>
          <pc:docMk/>
          <pc:sldMk cId="2922077719" sldId="296"/>
        </pc:sldMkLst>
      </pc:sldChg>
      <pc:sldChg chg="addSp delSp modSp add mod delAnim">
        <pc:chgData name="Johan Alme" userId="81ba9dfd-9c45-43aa-9cce-6c4ba41ee586" providerId="ADAL" clId="{3FE78544-8EFF-4F5A-AB9C-F65A0C2E7C9B}" dt="2024-05-22T14:10:50.666" v="3303" actId="478"/>
        <pc:sldMkLst>
          <pc:docMk/>
          <pc:sldMk cId="3383353651" sldId="297"/>
        </pc:sldMkLst>
        <pc:spChg chg="add del mod">
          <ac:chgData name="Johan Alme" userId="81ba9dfd-9c45-43aa-9cce-6c4ba41ee586" providerId="ADAL" clId="{3FE78544-8EFF-4F5A-AB9C-F65A0C2E7C9B}" dt="2024-05-22T14:10:50.666" v="3303" actId="478"/>
          <ac:spMkLst>
            <pc:docMk/>
            <pc:sldMk cId="3383353651" sldId="297"/>
            <ac:spMk id="6" creationId="{E21DCA2D-CF82-6BAF-1902-2925DBAD65FC}"/>
          </ac:spMkLst>
        </pc:spChg>
        <pc:picChg chg="mod">
          <ac:chgData name="Johan Alme" userId="81ba9dfd-9c45-43aa-9cce-6c4ba41ee586" providerId="ADAL" clId="{3FE78544-8EFF-4F5A-AB9C-F65A0C2E7C9B}" dt="2024-05-22T14:10:41.977" v="3302" actId="1076"/>
          <ac:picMkLst>
            <pc:docMk/>
            <pc:sldMk cId="3383353651" sldId="297"/>
            <ac:picMk id="11" creationId="{34D10578-E5B8-9442-F6C1-4A60595CA683}"/>
          </ac:picMkLst>
        </pc:picChg>
        <pc:picChg chg="del">
          <ac:chgData name="Johan Alme" userId="81ba9dfd-9c45-43aa-9cce-6c4ba41ee586" providerId="ADAL" clId="{3FE78544-8EFF-4F5A-AB9C-F65A0C2E7C9B}" dt="2024-05-22T14:10:37.674" v="3301" actId="478"/>
          <ac:picMkLst>
            <pc:docMk/>
            <pc:sldMk cId="3383353651" sldId="297"/>
            <ac:picMk id="12" creationId="{FFDF276E-1518-893F-F5A8-31C6D47E36E7}"/>
          </ac:picMkLst>
        </pc:picChg>
      </pc:sldChg>
      <pc:sldChg chg="addSp delSp modSp new mod modClrScheme chgLayout">
        <pc:chgData name="Johan Alme" userId="81ba9dfd-9c45-43aa-9cce-6c4ba41ee586" providerId="ADAL" clId="{3FE78544-8EFF-4F5A-AB9C-F65A0C2E7C9B}" dt="2024-05-23T16:01:56.807" v="3746" actId="20577"/>
        <pc:sldMkLst>
          <pc:docMk/>
          <pc:sldMk cId="2858866168" sldId="298"/>
        </pc:sldMkLst>
        <pc:spChg chg="del mod ord">
          <ac:chgData name="Johan Alme" userId="81ba9dfd-9c45-43aa-9cce-6c4ba41ee586" providerId="ADAL" clId="{3FE78544-8EFF-4F5A-AB9C-F65A0C2E7C9B}" dt="2024-05-20T11:28:43.585" v="3002" actId="700"/>
          <ac:spMkLst>
            <pc:docMk/>
            <pc:sldMk cId="2858866168" sldId="298"/>
            <ac:spMk id="2" creationId="{D2673776-9E28-EC71-39C1-CAC053F5ECF8}"/>
          </ac:spMkLst>
        </pc:spChg>
        <pc:spChg chg="del">
          <ac:chgData name="Johan Alme" userId="81ba9dfd-9c45-43aa-9cce-6c4ba41ee586" providerId="ADAL" clId="{3FE78544-8EFF-4F5A-AB9C-F65A0C2E7C9B}" dt="2024-05-20T11:28:43.585" v="3002" actId="700"/>
          <ac:spMkLst>
            <pc:docMk/>
            <pc:sldMk cId="2858866168" sldId="298"/>
            <ac:spMk id="3" creationId="{E60E7D1F-DFC2-46F7-E172-30557BA499A6}"/>
          </ac:spMkLst>
        </pc:spChg>
        <pc:spChg chg="add mod ord">
          <ac:chgData name="Johan Alme" userId="81ba9dfd-9c45-43aa-9cce-6c4ba41ee586" providerId="ADAL" clId="{3FE78544-8EFF-4F5A-AB9C-F65A0C2E7C9B}" dt="2024-05-23T16:00:13.430" v="3569" actId="1076"/>
          <ac:spMkLst>
            <pc:docMk/>
            <pc:sldMk cId="2858866168" sldId="298"/>
            <ac:spMk id="4" creationId="{A5A9A9F8-D54E-DBEB-6E3F-83F750160E3E}"/>
          </ac:spMkLst>
        </pc:spChg>
        <pc:spChg chg="add del mod">
          <ac:chgData name="Johan Alme" userId="81ba9dfd-9c45-43aa-9cce-6c4ba41ee586" providerId="ADAL" clId="{3FE78544-8EFF-4F5A-AB9C-F65A0C2E7C9B}" dt="2024-05-22T14:07:50.346" v="3285" actId="478"/>
          <ac:spMkLst>
            <pc:docMk/>
            <pc:sldMk cId="2858866168" sldId="298"/>
            <ac:spMk id="11" creationId="{5FAF8D0D-6D6B-ADFB-8A03-12C698076496}"/>
          </ac:spMkLst>
        </pc:spChg>
        <pc:spChg chg="add mod">
          <ac:chgData name="Johan Alme" userId="81ba9dfd-9c45-43aa-9cce-6c4ba41ee586" providerId="ADAL" clId="{3FE78544-8EFF-4F5A-AB9C-F65A0C2E7C9B}" dt="2024-05-23T16:00:59.883" v="3636" actId="20577"/>
          <ac:spMkLst>
            <pc:docMk/>
            <pc:sldMk cId="2858866168" sldId="298"/>
            <ac:spMk id="14" creationId="{98D03ED5-702B-E117-EE66-73C31536E671}"/>
          </ac:spMkLst>
        </pc:spChg>
        <pc:spChg chg="add mod">
          <ac:chgData name="Johan Alme" userId="81ba9dfd-9c45-43aa-9cce-6c4ba41ee586" providerId="ADAL" clId="{3FE78544-8EFF-4F5A-AB9C-F65A0C2E7C9B}" dt="2024-05-23T16:01:56.807" v="3746" actId="20577"/>
          <ac:spMkLst>
            <pc:docMk/>
            <pc:sldMk cId="2858866168" sldId="298"/>
            <ac:spMk id="17" creationId="{63BA0F75-ACE3-4DE2-CFA0-FA7164566371}"/>
          </ac:spMkLst>
        </pc:spChg>
        <pc:picChg chg="add del mod">
          <ac:chgData name="Johan Alme" userId="81ba9dfd-9c45-43aa-9cce-6c4ba41ee586" providerId="ADAL" clId="{3FE78544-8EFF-4F5A-AB9C-F65A0C2E7C9B}" dt="2024-05-22T14:03:47.374" v="3239" actId="478"/>
          <ac:picMkLst>
            <pc:docMk/>
            <pc:sldMk cId="2858866168" sldId="298"/>
            <ac:picMk id="3" creationId="{264647C5-EAFF-61F3-BBFB-4F1FADEE40D5}"/>
          </ac:picMkLst>
        </pc:picChg>
        <pc:picChg chg="add mod">
          <ac:chgData name="Johan Alme" userId="81ba9dfd-9c45-43aa-9cce-6c4ba41ee586" providerId="ADAL" clId="{3FE78544-8EFF-4F5A-AB9C-F65A0C2E7C9B}" dt="2024-05-22T14:03:53.963" v="3246"/>
          <ac:picMkLst>
            <pc:docMk/>
            <pc:sldMk cId="2858866168" sldId="298"/>
            <ac:picMk id="6" creationId="{15521CBB-D97C-AC21-65DB-614464A88261}"/>
          </ac:picMkLst>
        </pc:picChg>
        <pc:picChg chg="add mod">
          <ac:chgData name="Johan Alme" userId="81ba9dfd-9c45-43aa-9cce-6c4ba41ee586" providerId="ADAL" clId="{3FE78544-8EFF-4F5A-AB9C-F65A0C2E7C9B}" dt="2024-05-22T14:03:53.963" v="3246"/>
          <ac:picMkLst>
            <pc:docMk/>
            <pc:sldMk cId="2858866168" sldId="298"/>
            <ac:picMk id="8" creationId="{48D73933-73F0-721B-AE55-02CB6A851546}"/>
          </ac:picMkLst>
        </pc:picChg>
        <pc:picChg chg="add mod ord">
          <ac:chgData name="Johan Alme" userId="81ba9dfd-9c45-43aa-9cce-6c4ba41ee586" providerId="ADAL" clId="{3FE78544-8EFF-4F5A-AB9C-F65A0C2E7C9B}" dt="2024-05-23T16:01:34.639" v="3671" actId="1076"/>
          <ac:picMkLst>
            <pc:docMk/>
            <pc:sldMk cId="2858866168" sldId="298"/>
            <ac:picMk id="10" creationId="{51D299D7-2B6A-2CCC-539B-B1FF30DE82F9}"/>
          </ac:picMkLst>
        </pc:picChg>
        <pc:picChg chg="add mod">
          <ac:chgData name="Johan Alme" userId="81ba9dfd-9c45-43aa-9cce-6c4ba41ee586" providerId="ADAL" clId="{3FE78544-8EFF-4F5A-AB9C-F65A0C2E7C9B}" dt="2024-05-22T14:08:23.377" v="3292" actId="1076"/>
          <ac:picMkLst>
            <pc:docMk/>
            <pc:sldMk cId="2858866168" sldId="298"/>
            <ac:picMk id="13" creationId="{F96F675F-AF94-B2D2-C657-4B480AF89E81}"/>
          </ac:picMkLst>
        </pc:picChg>
        <pc:picChg chg="add del">
          <ac:chgData name="Johan Alme" userId="81ba9dfd-9c45-43aa-9cce-6c4ba41ee586" providerId="ADAL" clId="{3FE78544-8EFF-4F5A-AB9C-F65A0C2E7C9B}" dt="2024-05-23T15:59:30.352" v="3545" actId="22"/>
          <ac:picMkLst>
            <pc:docMk/>
            <pc:sldMk cId="2858866168" sldId="298"/>
            <ac:picMk id="16" creationId="{164C15E6-A770-B510-DB33-EA65FD850F49}"/>
          </ac:picMkLst>
        </pc:picChg>
      </pc:sldChg>
      <pc:sldChg chg="addSp delSp modSp mod modAnim">
        <pc:chgData name="Johan Alme" userId="81ba9dfd-9c45-43aa-9cce-6c4ba41ee586" providerId="ADAL" clId="{3FE78544-8EFF-4F5A-AB9C-F65A0C2E7C9B}" dt="2024-05-22T14:09:39.107" v="3300" actId="478"/>
        <pc:sldMkLst>
          <pc:docMk/>
          <pc:sldMk cId="1200819000" sldId="302"/>
        </pc:sldMkLst>
        <pc:spChg chg="add del mod">
          <ac:chgData name="Johan Alme" userId="81ba9dfd-9c45-43aa-9cce-6c4ba41ee586" providerId="ADAL" clId="{3FE78544-8EFF-4F5A-AB9C-F65A0C2E7C9B}" dt="2024-05-22T14:09:39.107" v="3300" actId="478"/>
          <ac:spMkLst>
            <pc:docMk/>
            <pc:sldMk cId="1200819000" sldId="302"/>
            <ac:spMk id="11" creationId="{114EACA6-8404-E1E5-82B3-CAAA9769CB8D}"/>
          </ac:spMkLst>
        </pc:spChg>
        <pc:picChg chg="del">
          <ac:chgData name="Johan Alme" userId="81ba9dfd-9c45-43aa-9cce-6c4ba41ee586" providerId="ADAL" clId="{3FE78544-8EFF-4F5A-AB9C-F65A0C2E7C9B}" dt="2024-05-22T14:09:35.837" v="3299" actId="478"/>
          <ac:picMkLst>
            <pc:docMk/>
            <pc:sldMk cId="1200819000" sldId="302"/>
            <ac:picMk id="9" creationId="{23C0A7DB-7B64-F83A-A174-D9D6FB12E9A7}"/>
          </ac:picMkLst>
        </pc:picChg>
      </pc:sldChg>
      <pc:sldChg chg="modAnim">
        <pc:chgData name="Johan Alme" userId="81ba9dfd-9c45-43aa-9cce-6c4ba41ee586" providerId="ADAL" clId="{3FE78544-8EFF-4F5A-AB9C-F65A0C2E7C9B}" dt="2024-05-22T11:37:48.892" v="3192"/>
        <pc:sldMkLst>
          <pc:docMk/>
          <pc:sldMk cId="2375256593" sldId="303"/>
        </pc:sldMkLst>
      </pc:sldChg>
    </pc:docChg>
  </pc:docChgLst>
  <pc:docChgLst>
    <pc:chgData name="Johan Alme" userId="81ba9dfd-9c45-43aa-9cce-6c4ba41ee586" providerId="ADAL" clId="{1FF41575-BC28-41A4-8142-EB37F76B4F04}"/>
    <pc:docChg chg="undo custSel addSld delSld modSld sldOrd">
      <pc:chgData name="Johan Alme" userId="81ba9dfd-9c45-43aa-9cce-6c4ba41ee586" providerId="ADAL" clId="{1FF41575-BC28-41A4-8142-EB37F76B4F04}" dt="2024-05-01T15:43:09.439" v="3457" actId="1076"/>
      <pc:docMkLst>
        <pc:docMk/>
      </pc:docMkLst>
      <pc:sldChg chg="modSp del mod">
        <pc:chgData name="Johan Alme" userId="81ba9dfd-9c45-43aa-9cce-6c4ba41ee586" providerId="ADAL" clId="{1FF41575-BC28-41A4-8142-EB37F76B4F04}" dt="2024-05-01T15:01:05.441" v="3051" actId="47"/>
        <pc:sldMkLst>
          <pc:docMk/>
          <pc:sldMk cId="1319890220" sldId="257"/>
        </pc:sldMkLst>
        <pc:spChg chg="mod">
          <ac:chgData name="Johan Alme" userId="81ba9dfd-9c45-43aa-9cce-6c4ba41ee586" providerId="ADAL" clId="{1FF41575-BC28-41A4-8142-EB37F76B4F04}" dt="2024-05-01T06:21:37.772" v="10" actId="20577"/>
          <ac:spMkLst>
            <pc:docMk/>
            <pc:sldMk cId="1319890220" sldId="257"/>
            <ac:spMk id="23" creationId="{2DCCE941-A2AF-FED0-DC51-53547E542481}"/>
          </ac:spMkLst>
        </pc:spChg>
      </pc:sldChg>
      <pc:sldChg chg="del">
        <pc:chgData name="Johan Alme" userId="81ba9dfd-9c45-43aa-9cce-6c4ba41ee586" providerId="ADAL" clId="{1FF41575-BC28-41A4-8142-EB37F76B4F04}" dt="2024-05-01T14:44:18.984" v="2789" actId="2696"/>
        <pc:sldMkLst>
          <pc:docMk/>
          <pc:sldMk cId="1379156413" sldId="258"/>
        </pc:sldMkLst>
      </pc:sldChg>
      <pc:sldChg chg="addSp delSp modSp new mod ord modClrScheme chgLayout">
        <pc:chgData name="Johan Alme" userId="81ba9dfd-9c45-43aa-9cce-6c4ba41ee586" providerId="ADAL" clId="{1FF41575-BC28-41A4-8142-EB37F76B4F04}" dt="2024-05-01T06:35:21.276" v="152" actId="14100"/>
        <pc:sldMkLst>
          <pc:docMk/>
          <pc:sldMk cId="49478156" sldId="259"/>
        </pc:sldMkLst>
        <pc:spChg chg="add del">
          <ac:chgData name="Johan Alme" userId="81ba9dfd-9c45-43aa-9cce-6c4ba41ee586" providerId="ADAL" clId="{1FF41575-BC28-41A4-8142-EB37F76B4F04}" dt="2024-05-01T06:31:08.566" v="15" actId="26606"/>
          <ac:spMkLst>
            <pc:docMk/>
            <pc:sldMk cId="49478156" sldId="259"/>
            <ac:spMk id="2" creationId="{51722E77-8CC7-CB7A-1E0E-62A28DDF205F}"/>
          </ac:spMkLst>
        </pc:spChg>
        <pc:spChg chg="del">
          <ac:chgData name="Johan Alme" userId="81ba9dfd-9c45-43aa-9cce-6c4ba41ee586" providerId="ADAL" clId="{1FF41575-BC28-41A4-8142-EB37F76B4F04}" dt="2024-05-01T06:28:37.911" v="12" actId="22"/>
          <ac:spMkLst>
            <pc:docMk/>
            <pc:sldMk cId="49478156" sldId="259"/>
            <ac:spMk id="3" creationId="{7451F407-2C97-436F-5EA4-3830753999E5}"/>
          </ac:spMkLst>
        </pc:spChg>
        <pc:spChg chg="add mod">
          <ac:chgData name="Johan Alme" userId="81ba9dfd-9c45-43aa-9cce-6c4ba41ee586" providerId="ADAL" clId="{1FF41575-BC28-41A4-8142-EB37F76B4F04}" dt="2024-05-01T06:32:06.760" v="21" actId="2085"/>
          <ac:spMkLst>
            <pc:docMk/>
            <pc:sldMk cId="49478156" sldId="259"/>
            <ac:spMk id="6" creationId="{FBB30123-D19C-A525-24E7-70D0F39CE587}"/>
          </ac:spMkLst>
        </pc:spChg>
        <pc:spChg chg="add mod">
          <ac:chgData name="Johan Alme" userId="81ba9dfd-9c45-43aa-9cce-6c4ba41ee586" providerId="ADAL" clId="{1FF41575-BC28-41A4-8142-EB37F76B4F04}" dt="2024-05-01T06:32:33.581" v="26" actId="14100"/>
          <ac:spMkLst>
            <pc:docMk/>
            <pc:sldMk cId="49478156" sldId="259"/>
            <ac:spMk id="7" creationId="{2D45AE62-8B09-7B67-2AD7-41D7AC2971D9}"/>
          </ac:spMkLst>
        </pc:spChg>
        <pc:spChg chg="add mod">
          <ac:chgData name="Johan Alme" userId="81ba9dfd-9c45-43aa-9cce-6c4ba41ee586" providerId="ADAL" clId="{1FF41575-BC28-41A4-8142-EB37F76B4F04}" dt="2024-05-01T06:34:18.436" v="125" actId="1076"/>
          <ac:spMkLst>
            <pc:docMk/>
            <pc:sldMk cId="49478156" sldId="259"/>
            <ac:spMk id="8" creationId="{034CCDB5-7B83-6382-7339-2D6C326A813D}"/>
          </ac:spMkLst>
        </pc:spChg>
        <pc:spChg chg="add mod">
          <ac:chgData name="Johan Alme" userId="81ba9dfd-9c45-43aa-9cce-6c4ba41ee586" providerId="ADAL" clId="{1FF41575-BC28-41A4-8142-EB37F76B4F04}" dt="2024-05-01T06:35:21.276" v="152" actId="14100"/>
          <ac:spMkLst>
            <pc:docMk/>
            <pc:sldMk cId="49478156" sldId="259"/>
            <ac:spMk id="9" creationId="{0601D931-9153-4608-95A1-0405076E1D54}"/>
          </ac:spMkLst>
        </pc:spChg>
        <pc:spChg chg="add del mod">
          <ac:chgData name="Johan Alme" userId="81ba9dfd-9c45-43aa-9cce-6c4ba41ee586" providerId="ADAL" clId="{1FF41575-BC28-41A4-8142-EB37F76B4F04}" dt="2024-05-01T06:31:08.562" v="14" actId="26606"/>
          <ac:spMkLst>
            <pc:docMk/>
            <pc:sldMk cId="49478156" sldId="259"/>
            <ac:spMk id="10" creationId="{414BC579-05A0-AD71-450A-2A3DF0EA05D6}"/>
          </ac:spMkLst>
        </pc:spChg>
        <pc:picChg chg="add mod ord">
          <ac:chgData name="Johan Alme" userId="81ba9dfd-9c45-43aa-9cce-6c4ba41ee586" providerId="ADAL" clId="{1FF41575-BC28-41A4-8142-EB37F76B4F04}" dt="2024-05-01T06:31:30.451" v="17" actId="27614"/>
          <ac:picMkLst>
            <pc:docMk/>
            <pc:sldMk cId="49478156" sldId="259"/>
            <ac:picMk id="5" creationId="{F0B76FC8-4955-44B6-44EC-3802B5074544}"/>
          </ac:picMkLst>
        </pc:picChg>
      </pc:sldChg>
      <pc:sldChg chg="addSp delSp modSp new mod modClrScheme modAnim chgLayout">
        <pc:chgData name="Johan Alme" userId="81ba9dfd-9c45-43aa-9cce-6c4ba41ee586" providerId="ADAL" clId="{1FF41575-BC28-41A4-8142-EB37F76B4F04}" dt="2024-05-01T09:19:50.754" v="1002" actId="1076"/>
        <pc:sldMkLst>
          <pc:docMk/>
          <pc:sldMk cId="1306989962" sldId="260"/>
        </pc:sldMkLst>
        <pc:spChg chg="del">
          <ac:chgData name="Johan Alme" userId="81ba9dfd-9c45-43aa-9cce-6c4ba41ee586" providerId="ADAL" clId="{1FF41575-BC28-41A4-8142-EB37F76B4F04}" dt="2024-05-01T06:34:59.286" v="129" actId="26606"/>
          <ac:spMkLst>
            <pc:docMk/>
            <pc:sldMk cId="1306989962" sldId="260"/>
            <ac:spMk id="2" creationId="{80296C9A-7DBD-7CD1-3438-49C0DFC17B15}"/>
          </ac:spMkLst>
        </pc:spChg>
        <pc:spChg chg="add mod">
          <ac:chgData name="Johan Alme" userId="81ba9dfd-9c45-43aa-9cce-6c4ba41ee586" providerId="ADAL" clId="{1FF41575-BC28-41A4-8142-EB37F76B4F04}" dt="2024-05-01T09:19:38.167" v="999" actId="1076"/>
          <ac:spMkLst>
            <pc:docMk/>
            <pc:sldMk cId="1306989962" sldId="260"/>
            <ac:spMk id="4" creationId="{12899201-4D94-97AF-F9D6-66F59EE0BCA8}"/>
          </ac:spMkLst>
        </pc:spChg>
        <pc:spChg chg="add mod">
          <ac:chgData name="Johan Alme" userId="81ba9dfd-9c45-43aa-9cce-6c4ba41ee586" providerId="ADAL" clId="{1FF41575-BC28-41A4-8142-EB37F76B4F04}" dt="2024-05-01T06:41:07.731" v="162" actId="1076"/>
          <ac:spMkLst>
            <pc:docMk/>
            <pc:sldMk cId="1306989962" sldId="260"/>
            <ac:spMk id="7" creationId="{6B603DA7-DDA1-FEE1-12A4-021F1878E874}"/>
          </ac:spMkLst>
        </pc:spChg>
        <pc:spChg chg="add mod">
          <ac:chgData name="Johan Alme" userId="81ba9dfd-9c45-43aa-9cce-6c4ba41ee586" providerId="ADAL" clId="{1FF41575-BC28-41A4-8142-EB37F76B4F04}" dt="2024-05-01T06:41:47.016" v="192" actId="5793"/>
          <ac:spMkLst>
            <pc:docMk/>
            <pc:sldMk cId="1306989962" sldId="260"/>
            <ac:spMk id="9" creationId="{0F99D966-D9F6-FF9A-7195-3BE0550EE21B}"/>
          </ac:spMkLst>
        </pc:spChg>
        <pc:picChg chg="add mod">
          <ac:chgData name="Johan Alme" userId="81ba9dfd-9c45-43aa-9cce-6c4ba41ee586" providerId="ADAL" clId="{1FF41575-BC28-41A4-8142-EB37F76B4F04}" dt="2024-05-01T09:19:50.754" v="1002" actId="1076"/>
          <ac:picMkLst>
            <pc:docMk/>
            <pc:sldMk cId="1306989962" sldId="260"/>
            <ac:picMk id="3" creationId="{76FB4A4A-C6D6-53CD-CCFC-88BD72ED47AC}"/>
          </ac:picMkLst>
        </pc:picChg>
        <pc:picChg chg="add mod">
          <ac:chgData name="Johan Alme" userId="81ba9dfd-9c45-43aa-9cce-6c4ba41ee586" providerId="ADAL" clId="{1FF41575-BC28-41A4-8142-EB37F76B4F04}" dt="2024-05-01T09:19:45.680" v="1000" actId="1076"/>
          <ac:picMkLst>
            <pc:docMk/>
            <pc:sldMk cId="1306989962" sldId="260"/>
            <ac:picMk id="1026" creationId="{92F5EED5-3CA7-D47E-D0F3-0289C309E5E2}"/>
          </ac:picMkLst>
        </pc:picChg>
      </pc:sldChg>
      <pc:sldChg chg="addSp delSp modSp new mod modAnim">
        <pc:chgData name="Johan Alme" userId="81ba9dfd-9c45-43aa-9cce-6c4ba41ee586" providerId="ADAL" clId="{1FF41575-BC28-41A4-8142-EB37F76B4F04}" dt="2024-05-01T15:24:12.051" v="3318" actId="20577"/>
        <pc:sldMkLst>
          <pc:docMk/>
          <pc:sldMk cId="1814855123" sldId="261"/>
        </pc:sldMkLst>
        <pc:spChg chg="mod">
          <ac:chgData name="Johan Alme" userId="81ba9dfd-9c45-43aa-9cce-6c4ba41ee586" providerId="ADAL" clId="{1FF41575-BC28-41A4-8142-EB37F76B4F04}" dt="2024-05-01T07:50:28.222" v="228" actId="14100"/>
          <ac:spMkLst>
            <pc:docMk/>
            <pc:sldMk cId="1814855123" sldId="261"/>
            <ac:spMk id="2" creationId="{D24D49B9-A0A5-6635-F4AA-EAA709F58BBD}"/>
          </ac:spMkLst>
        </pc:spChg>
        <pc:spChg chg="del">
          <ac:chgData name="Johan Alme" userId="81ba9dfd-9c45-43aa-9cce-6c4ba41ee586" providerId="ADAL" clId="{1FF41575-BC28-41A4-8142-EB37F76B4F04}" dt="2024-05-01T07:50:31.516" v="229" actId="478"/>
          <ac:spMkLst>
            <pc:docMk/>
            <pc:sldMk cId="1814855123" sldId="261"/>
            <ac:spMk id="3" creationId="{471C9DAF-04C4-5146-6E4B-F18644DB7546}"/>
          </ac:spMkLst>
        </pc:spChg>
        <pc:spChg chg="add mod">
          <ac:chgData name="Johan Alme" userId="81ba9dfd-9c45-43aa-9cce-6c4ba41ee586" providerId="ADAL" clId="{1FF41575-BC28-41A4-8142-EB37F76B4F04}" dt="2024-05-01T07:55:38.758" v="433" actId="20577"/>
          <ac:spMkLst>
            <pc:docMk/>
            <pc:sldMk cId="1814855123" sldId="261"/>
            <ac:spMk id="4" creationId="{27518ABF-AEB2-2495-4491-4037D7F32587}"/>
          </ac:spMkLst>
        </pc:spChg>
        <pc:spChg chg="add mod">
          <ac:chgData name="Johan Alme" userId="81ba9dfd-9c45-43aa-9cce-6c4ba41ee586" providerId="ADAL" clId="{1FF41575-BC28-41A4-8142-EB37F76B4F04}" dt="2024-05-01T08:41:55.500" v="468" actId="1076"/>
          <ac:spMkLst>
            <pc:docMk/>
            <pc:sldMk cId="1814855123" sldId="261"/>
            <ac:spMk id="7" creationId="{A521867A-E24F-D4F5-2A67-22623CE1FAF1}"/>
          </ac:spMkLst>
        </pc:spChg>
        <pc:spChg chg="add mod">
          <ac:chgData name="Johan Alme" userId="81ba9dfd-9c45-43aa-9cce-6c4ba41ee586" providerId="ADAL" clId="{1FF41575-BC28-41A4-8142-EB37F76B4F04}" dt="2024-05-01T08:53:38.383" v="592" actId="20577"/>
          <ac:spMkLst>
            <pc:docMk/>
            <pc:sldMk cId="1814855123" sldId="261"/>
            <ac:spMk id="10" creationId="{0D1F2BFD-C63A-1AEA-48BF-8244698BC69E}"/>
          </ac:spMkLst>
        </pc:spChg>
        <pc:spChg chg="add mod">
          <ac:chgData name="Johan Alme" userId="81ba9dfd-9c45-43aa-9cce-6c4ba41ee586" providerId="ADAL" clId="{1FF41575-BC28-41A4-8142-EB37F76B4F04}" dt="2024-05-01T09:09:05.717" v="691" actId="20577"/>
          <ac:spMkLst>
            <pc:docMk/>
            <pc:sldMk cId="1814855123" sldId="261"/>
            <ac:spMk id="13" creationId="{92D7ABEB-AD9C-30A0-B132-E89F152EE969}"/>
          </ac:spMkLst>
        </pc:spChg>
        <pc:spChg chg="add mod">
          <ac:chgData name="Johan Alme" userId="81ba9dfd-9c45-43aa-9cce-6c4ba41ee586" providerId="ADAL" clId="{1FF41575-BC28-41A4-8142-EB37F76B4F04}" dt="2024-05-01T09:12:57.451" v="803" actId="6549"/>
          <ac:spMkLst>
            <pc:docMk/>
            <pc:sldMk cId="1814855123" sldId="261"/>
            <ac:spMk id="16" creationId="{E589E07B-B857-007F-8ABA-689D69044951}"/>
          </ac:spMkLst>
        </pc:spChg>
        <pc:spChg chg="add mod">
          <ac:chgData name="Johan Alme" userId="81ba9dfd-9c45-43aa-9cce-6c4ba41ee586" providerId="ADAL" clId="{1FF41575-BC28-41A4-8142-EB37F76B4F04}" dt="2024-05-01T09:36:55.405" v="1120" actId="20577"/>
          <ac:spMkLst>
            <pc:docMk/>
            <pc:sldMk cId="1814855123" sldId="261"/>
            <ac:spMk id="17" creationId="{C67CB6B1-477C-2751-F551-D4ACBE298691}"/>
          </ac:spMkLst>
        </pc:spChg>
        <pc:spChg chg="add mod">
          <ac:chgData name="Johan Alme" userId="81ba9dfd-9c45-43aa-9cce-6c4ba41ee586" providerId="ADAL" clId="{1FF41575-BC28-41A4-8142-EB37F76B4F04}" dt="2024-05-01T09:46:07.201" v="1241" actId="20577"/>
          <ac:spMkLst>
            <pc:docMk/>
            <pc:sldMk cId="1814855123" sldId="261"/>
            <ac:spMk id="18" creationId="{2288733E-29EC-BBDD-3FFE-5C1666F844B1}"/>
          </ac:spMkLst>
        </pc:spChg>
        <pc:spChg chg="add mod">
          <ac:chgData name="Johan Alme" userId="81ba9dfd-9c45-43aa-9cce-6c4ba41ee586" providerId="ADAL" clId="{1FF41575-BC28-41A4-8142-EB37F76B4F04}" dt="2024-05-01T13:33:29.810" v="1662" actId="20577"/>
          <ac:spMkLst>
            <pc:docMk/>
            <pc:sldMk cId="1814855123" sldId="261"/>
            <ac:spMk id="20" creationId="{2D41A302-B402-4A8E-969E-EA933D19AE5D}"/>
          </ac:spMkLst>
        </pc:spChg>
        <pc:spChg chg="add mod">
          <ac:chgData name="Johan Alme" userId="81ba9dfd-9c45-43aa-9cce-6c4ba41ee586" providerId="ADAL" clId="{1FF41575-BC28-41A4-8142-EB37F76B4F04}" dt="2024-05-01T13:38:06.049" v="1752" actId="6549"/>
          <ac:spMkLst>
            <pc:docMk/>
            <pc:sldMk cId="1814855123" sldId="261"/>
            <ac:spMk id="21" creationId="{E9E69951-7300-9B9C-A0AE-1468696F163A}"/>
          </ac:spMkLst>
        </pc:spChg>
        <pc:spChg chg="add mod">
          <ac:chgData name="Johan Alme" userId="81ba9dfd-9c45-43aa-9cce-6c4ba41ee586" providerId="ADAL" clId="{1FF41575-BC28-41A4-8142-EB37F76B4F04}" dt="2024-05-01T09:49:45.868" v="1444" actId="20577"/>
          <ac:spMkLst>
            <pc:docMk/>
            <pc:sldMk cId="1814855123" sldId="261"/>
            <ac:spMk id="22" creationId="{607A35C7-ABFB-1EAD-EE1D-A6526DA2088D}"/>
          </ac:spMkLst>
        </pc:spChg>
        <pc:spChg chg="add mod">
          <ac:chgData name="Johan Alme" userId="81ba9dfd-9c45-43aa-9cce-6c4ba41ee586" providerId="ADAL" clId="{1FF41575-BC28-41A4-8142-EB37F76B4F04}" dt="2024-05-01T13:38:10.524" v="1753" actId="1076"/>
          <ac:spMkLst>
            <pc:docMk/>
            <pc:sldMk cId="1814855123" sldId="261"/>
            <ac:spMk id="24" creationId="{FF4AEBB0-8A68-6206-5630-C5EA407D3B9E}"/>
          </ac:spMkLst>
        </pc:spChg>
        <pc:spChg chg="add mod">
          <ac:chgData name="Johan Alme" userId="81ba9dfd-9c45-43aa-9cce-6c4ba41ee586" providerId="ADAL" clId="{1FF41575-BC28-41A4-8142-EB37F76B4F04}" dt="2024-05-01T15:24:12.051" v="3318" actId="20577"/>
          <ac:spMkLst>
            <pc:docMk/>
            <pc:sldMk cId="1814855123" sldId="261"/>
            <ac:spMk id="25" creationId="{099AD446-E661-B3C0-6D77-196D28628B1D}"/>
          </ac:spMkLst>
        </pc:spChg>
        <pc:spChg chg="add mod">
          <ac:chgData name="Johan Alme" userId="81ba9dfd-9c45-43aa-9cce-6c4ba41ee586" providerId="ADAL" clId="{1FF41575-BC28-41A4-8142-EB37F76B4F04}" dt="2024-05-01T13:37:46.568" v="1735" actId="1036"/>
          <ac:spMkLst>
            <pc:docMk/>
            <pc:sldMk cId="1814855123" sldId="261"/>
            <ac:spMk id="26" creationId="{6AF93B89-79AD-3DF3-34B7-EB5847B91FAD}"/>
          </ac:spMkLst>
        </pc:spChg>
        <pc:picChg chg="add mod">
          <ac:chgData name="Johan Alme" userId="81ba9dfd-9c45-43aa-9cce-6c4ba41ee586" providerId="ADAL" clId="{1FF41575-BC28-41A4-8142-EB37F76B4F04}" dt="2024-05-01T07:54:26.877" v="359" actId="1076"/>
          <ac:picMkLst>
            <pc:docMk/>
            <pc:sldMk cId="1814855123" sldId="261"/>
            <ac:picMk id="6" creationId="{8136151A-95C4-23CF-06D0-D72D6DDF21BA}"/>
          </ac:picMkLst>
        </pc:picChg>
        <pc:picChg chg="add mod modCrop">
          <ac:chgData name="Johan Alme" userId="81ba9dfd-9c45-43aa-9cce-6c4ba41ee586" providerId="ADAL" clId="{1FF41575-BC28-41A4-8142-EB37F76B4F04}" dt="2024-05-01T08:42:52.684" v="481" actId="1076"/>
          <ac:picMkLst>
            <pc:docMk/>
            <pc:sldMk cId="1814855123" sldId="261"/>
            <ac:picMk id="9" creationId="{99B31A8D-10FD-70A9-EFE7-9140512FE963}"/>
          </ac:picMkLst>
        </pc:picChg>
        <pc:picChg chg="add mod modCrop">
          <ac:chgData name="Johan Alme" userId="81ba9dfd-9c45-43aa-9cce-6c4ba41ee586" providerId="ADAL" clId="{1FF41575-BC28-41A4-8142-EB37F76B4F04}" dt="2024-05-01T09:06:08.058" v="599" actId="1076"/>
          <ac:picMkLst>
            <pc:docMk/>
            <pc:sldMk cId="1814855123" sldId="261"/>
            <ac:picMk id="12" creationId="{A11124DF-0229-FB0A-1C55-7E988496EA2B}"/>
          </ac:picMkLst>
        </pc:picChg>
        <pc:picChg chg="add mod modCrop">
          <ac:chgData name="Johan Alme" userId="81ba9dfd-9c45-43aa-9cce-6c4ba41ee586" providerId="ADAL" clId="{1FF41575-BC28-41A4-8142-EB37F76B4F04}" dt="2024-05-01T09:10:54.547" v="698" actId="14100"/>
          <ac:picMkLst>
            <pc:docMk/>
            <pc:sldMk cId="1814855123" sldId="261"/>
            <ac:picMk id="15" creationId="{D38C67E3-216D-3103-3FBB-8C4D9301CEF7}"/>
          </ac:picMkLst>
        </pc:picChg>
        <pc:picChg chg="add mod modCrop">
          <ac:chgData name="Johan Alme" userId="81ba9dfd-9c45-43aa-9cce-6c4ba41ee586" providerId="ADAL" clId="{1FF41575-BC28-41A4-8142-EB37F76B4F04}" dt="2024-05-01T13:40:05.964" v="1769" actId="1076"/>
          <ac:picMkLst>
            <pc:docMk/>
            <pc:sldMk cId="1814855123" sldId="261"/>
            <ac:picMk id="19" creationId="{BAF6C192-CFB7-BD3E-6430-E2DF019A8BA3}"/>
          </ac:picMkLst>
        </pc:picChg>
        <pc:picChg chg="add mod modCrop">
          <ac:chgData name="Johan Alme" userId="81ba9dfd-9c45-43aa-9cce-6c4ba41ee586" providerId="ADAL" clId="{1FF41575-BC28-41A4-8142-EB37F76B4F04}" dt="2024-05-01T13:40:09.804" v="1770" actId="1076"/>
          <ac:picMkLst>
            <pc:docMk/>
            <pc:sldMk cId="1814855123" sldId="261"/>
            <ac:picMk id="23" creationId="{70A04AEC-8ACB-EF63-E76D-01CF75AFB49D}"/>
          </ac:picMkLst>
        </pc:picChg>
        <pc:picChg chg="add mod ord modCrop">
          <ac:chgData name="Johan Alme" userId="81ba9dfd-9c45-43aa-9cce-6c4ba41ee586" providerId="ADAL" clId="{1FF41575-BC28-41A4-8142-EB37F76B4F04}" dt="2024-05-01T13:45:38.163" v="1802" actId="1076"/>
          <ac:picMkLst>
            <pc:docMk/>
            <pc:sldMk cId="1814855123" sldId="261"/>
            <ac:picMk id="28" creationId="{B54FBFB2-AE0D-C42F-F6F9-A30724610814}"/>
          </ac:picMkLst>
        </pc:picChg>
        <pc:picChg chg="add del">
          <ac:chgData name="Johan Alme" userId="81ba9dfd-9c45-43aa-9cce-6c4ba41ee586" providerId="ADAL" clId="{1FF41575-BC28-41A4-8142-EB37F76B4F04}" dt="2024-05-01T09:23:01.801" v="1004" actId="478"/>
          <ac:picMkLst>
            <pc:docMk/>
            <pc:sldMk cId="1814855123" sldId="261"/>
            <ac:picMk id="2050" creationId="{0C051233-71A7-A3B2-FD72-2EF5FE8C147B}"/>
          </ac:picMkLst>
        </pc:picChg>
        <pc:picChg chg="add mod">
          <ac:chgData name="Johan Alme" userId="81ba9dfd-9c45-43aa-9cce-6c4ba41ee586" providerId="ADAL" clId="{1FF41575-BC28-41A4-8142-EB37F76B4F04}" dt="2024-05-01T09:26:48.523" v="1011" actId="1076"/>
          <ac:picMkLst>
            <pc:docMk/>
            <pc:sldMk cId="1814855123" sldId="261"/>
            <ac:picMk id="2052" creationId="{1D399511-CDCA-432B-32A3-8C28D1504BC2}"/>
          </ac:picMkLst>
        </pc:picChg>
        <pc:picChg chg="add mod">
          <ac:chgData name="Johan Alme" userId="81ba9dfd-9c45-43aa-9cce-6c4ba41ee586" providerId="ADAL" clId="{1FF41575-BC28-41A4-8142-EB37F76B4F04}" dt="2024-05-01T13:45:57.947" v="1806" actId="14100"/>
          <ac:picMkLst>
            <pc:docMk/>
            <pc:sldMk cId="1814855123" sldId="261"/>
            <ac:picMk id="2054" creationId="{A1DB8F85-27A7-C602-A563-86F71815DF29}"/>
          </ac:picMkLst>
        </pc:picChg>
        <pc:picChg chg="add mod">
          <ac:chgData name="Johan Alme" userId="81ba9dfd-9c45-43aa-9cce-6c4ba41ee586" providerId="ADAL" clId="{1FF41575-BC28-41A4-8142-EB37F76B4F04}" dt="2024-05-01T13:45:41.282" v="1803" actId="1076"/>
          <ac:picMkLst>
            <pc:docMk/>
            <pc:sldMk cId="1814855123" sldId="261"/>
            <ac:picMk id="2056" creationId="{09575E80-5920-5C56-67CE-8AA2CD6D53B3}"/>
          </ac:picMkLst>
        </pc:picChg>
      </pc:sldChg>
      <pc:sldChg chg="addSp delSp modSp new mod modAnim">
        <pc:chgData name="Johan Alme" userId="81ba9dfd-9c45-43aa-9cce-6c4ba41ee586" providerId="ADAL" clId="{1FF41575-BC28-41A4-8142-EB37F76B4F04}" dt="2024-05-01T14:51:20.937" v="3016" actId="1076"/>
        <pc:sldMkLst>
          <pc:docMk/>
          <pc:sldMk cId="203417182" sldId="262"/>
        </pc:sldMkLst>
        <pc:spChg chg="mod">
          <ac:chgData name="Johan Alme" userId="81ba9dfd-9c45-43aa-9cce-6c4ba41ee586" providerId="ADAL" clId="{1FF41575-BC28-41A4-8142-EB37F76B4F04}" dt="2024-05-01T14:22:30.358" v="2432" actId="1076"/>
          <ac:spMkLst>
            <pc:docMk/>
            <pc:sldMk cId="203417182" sldId="262"/>
            <ac:spMk id="2" creationId="{93655AD4-1B5C-760A-FDEA-067CBAA9F9CA}"/>
          </ac:spMkLst>
        </pc:spChg>
        <pc:spChg chg="del mod">
          <ac:chgData name="Johan Alme" userId="81ba9dfd-9c45-43aa-9cce-6c4ba41ee586" providerId="ADAL" clId="{1FF41575-BC28-41A4-8142-EB37F76B4F04}" dt="2024-05-01T14:21:12.375" v="2417" actId="478"/>
          <ac:spMkLst>
            <pc:docMk/>
            <pc:sldMk cId="203417182" sldId="262"/>
            <ac:spMk id="3" creationId="{93672220-9F7B-4F86-03B2-EC57AFCAE856}"/>
          </ac:spMkLst>
        </pc:spChg>
        <pc:spChg chg="add mod">
          <ac:chgData name="Johan Alme" userId="81ba9dfd-9c45-43aa-9cce-6c4ba41ee586" providerId="ADAL" clId="{1FF41575-BC28-41A4-8142-EB37F76B4F04}" dt="2024-05-01T14:21:04.968" v="2415" actId="1076"/>
          <ac:spMkLst>
            <pc:docMk/>
            <pc:sldMk cId="203417182" sldId="262"/>
            <ac:spMk id="10" creationId="{BFBF59C2-7E1A-FD4B-4A92-D6E190267358}"/>
          </ac:spMkLst>
        </pc:spChg>
        <pc:spChg chg="add mod">
          <ac:chgData name="Johan Alme" userId="81ba9dfd-9c45-43aa-9cce-6c4ba41ee586" providerId="ADAL" clId="{1FF41575-BC28-41A4-8142-EB37F76B4F04}" dt="2024-05-01T14:44:46.018" v="2791" actId="1076"/>
          <ac:spMkLst>
            <pc:docMk/>
            <pc:sldMk cId="203417182" sldId="262"/>
            <ac:spMk id="11" creationId="{C8AA3DE7-569B-629C-AA99-AD5356B26F4B}"/>
          </ac:spMkLst>
        </pc:spChg>
        <pc:spChg chg="add mod">
          <ac:chgData name="Johan Alme" userId="81ba9dfd-9c45-43aa-9cce-6c4ba41ee586" providerId="ADAL" clId="{1FF41575-BC28-41A4-8142-EB37F76B4F04}" dt="2024-05-01T14:50:01.185" v="2883" actId="1076"/>
          <ac:spMkLst>
            <pc:docMk/>
            <pc:sldMk cId="203417182" sldId="262"/>
            <ac:spMk id="14" creationId="{5834F4DE-D552-FC55-39F1-F7FEC74D4719}"/>
          </ac:spMkLst>
        </pc:spChg>
        <pc:spChg chg="add mod">
          <ac:chgData name="Johan Alme" userId="81ba9dfd-9c45-43aa-9cce-6c4ba41ee586" providerId="ADAL" clId="{1FF41575-BC28-41A4-8142-EB37F76B4F04}" dt="2024-05-01T14:51:20.937" v="3016" actId="1076"/>
          <ac:spMkLst>
            <pc:docMk/>
            <pc:sldMk cId="203417182" sldId="262"/>
            <ac:spMk id="15" creationId="{38E78E20-5778-94A8-143C-30F0A3E7212E}"/>
          </ac:spMkLst>
        </pc:spChg>
        <pc:picChg chg="add del mod">
          <ac:chgData name="Johan Alme" userId="81ba9dfd-9c45-43aa-9cce-6c4ba41ee586" providerId="ADAL" clId="{1FF41575-BC28-41A4-8142-EB37F76B4F04}" dt="2024-05-01T14:14:23.132" v="2329" actId="478"/>
          <ac:picMkLst>
            <pc:docMk/>
            <pc:sldMk cId="203417182" sldId="262"/>
            <ac:picMk id="5" creationId="{06FFC6DB-8FD7-6980-21D7-59D6DDE3F07F}"/>
          </ac:picMkLst>
        </pc:picChg>
        <pc:picChg chg="add del mod">
          <ac:chgData name="Johan Alme" userId="81ba9dfd-9c45-43aa-9cce-6c4ba41ee586" providerId="ADAL" clId="{1FF41575-BC28-41A4-8142-EB37F76B4F04}" dt="2024-05-01T14:14:25.548" v="2330" actId="478"/>
          <ac:picMkLst>
            <pc:docMk/>
            <pc:sldMk cId="203417182" sldId="262"/>
            <ac:picMk id="7" creationId="{30229E41-2E0C-2999-6DDE-45A314A8C36D}"/>
          </ac:picMkLst>
        </pc:picChg>
        <pc:picChg chg="add mod modCrop">
          <ac:chgData name="Johan Alme" userId="81ba9dfd-9c45-43aa-9cce-6c4ba41ee586" providerId="ADAL" clId="{1FF41575-BC28-41A4-8142-EB37F76B4F04}" dt="2024-05-01T14:44:38.602" v="2790" actId="1076"/>
          <ac:picMkLst>
            <pc:docMk/>
            <pc:sldMk cId="203417182" sldId="262"/>
            <ac:picMk id="9" creationId="{F02D05F6-3D54-FB08-43A7-BD7F3B44E1D4}"/>
          </ac:picMkLst>
        </pc:picChg>
        <pc:picChg chg="add mod">
          <ac:chgData name="Johan Alme" userId="81ba9dfd-9c45-43aa-9cce-6c4ba41ee586" providerId="ADAL" clId="{1FF41575-BC28-41A4-8142-EB37F76B4F04}" dt="2024-05-01T14:22:58.165" v="2439" actId="1076"/>
          <ac:picMkLst>
            <pc:docMk/>
            <pc:sldMk cId="203417182" sldId="262"/>
            <ac:picMk id="12" creationId="{8222ADA6-1DA6-E2B7-CA09-F541E97953A4}"/>
          </ac:picMkLst>
        </pc:picChg>
        <pc:picChg chg="add mod">
          <ac:chgData name="Johan Alme" userId="81ba9dfd-9c45-43aa-9cce-6c4ba41ee586" providerId="ADAL" clId="{1FF41575-BC28-41A4-8142-EB37F76B4F04}" dt="2024-05-01T14:23:02.350" v="2440" actId="1076"/>
          <ac:picMkLst>
            <pc:docMk/>
            <pc:sldMk cId="203417182" sldId="262"/>
            <ac:picMk id="13" creationId="{8C56FAAE-651C-A704-2C8E-31911CB5A340}"/>
          </ac:picMkLst>
        </pc:picChg>
      </pc:sldChg>
      <pc:sldChg chg="addSp delSp modSp new mod modAnim">
        <pc:chgData name="Johan Alme" userId="81ba9dfd-9c45-43aa-9cce-6c4ba41ee586" providerId="ADAL" clId="{1FF41575-BC28-41A4-8142-EB37F76B4F04}" dt="2024-05-01T14:11:50.949" v="2328"/>
        <pc:sldMkLst>
          <pc:docMk/>
          <pc:sldMk cId="1288171613" sldId="263"/>
        </pc:sldMkLst>
        <pc:spChg chg="mod">
          <ac:chgData name="Johan Alme" userId="81ba9dfd-9c45-43aa-9cce-6c4ba41ee586" providerId="ADAL" clId="{1FF41575-BC28-41A4-8142-EB37F76B4F04}" dt="2024-05-01T14:07:07.352" v="2180" actId="20577"/>
          <ac:spMkLst>
            <pc:docMk/>
            <pc:sldMk cId="1288171613" sldId="263"/>
            <ac:spMk id="2" creationId="{546A24B9-6FB3-10D1-E84B-CC0B2ED227FD}"/>
          </ac:spMkLst>
        </pc:spChg>
        <pc:spChg chg="del mod">
          <ac:chgData name="Johan Alme" userId="81ba9dfd-9c45-43aa-9cce-6c4ba41ee586" providerId="ADAL" clId="{1FF41575-BC28-41A4-8142-EB37F76B4F04}" dt="2024-05-01T13:57:55.445" v="1987" actId="478"/>
          <ac:spMkLst>
            <pc:docMk/>
            <pc:sldMk cId="1288171613" sldId="263"/>
            <ac:spMk id="3" creationId="{E4ECEF22-B178-2310-AD91-AC5197FA672A}"/>
          </ac:spMkLst>
        </pc:spChg>
        <pc:spChg chg="add del mod">
          <ac:chgData name="Johan Alme" userId="81ba9dfd-9c45-43aa-9cce-6c4ba41ee586" providerId="ADAL" clId="{1FF41575-BC28-41A4-8142-EB37F76B4F04}" dt="2024-05-01T13:57:46.648" v="1984"/>
          <ac:spMkLst>
            <pc:docMk/>
            <pc:sldMk cId="1288171613" sldId="263"/>
            <ac:spMk id="6" creationId="{51668ADB-AE39-A008-12C0-99903E4D75D5}"/>
          </ac:spMkLst>
        </pc:spChg>
        <pc:spChg chg="add mod">
          <ac:chgData name="Johan Alme" userId="81ba9dfd-9c45-43aa-9cce-6c4ba41ee586" providerId="ADAL" clId="{1FF41575-BC28-41A4-8142-EB37F76B4F04}" dt="2024-05-01T14:07:44.763" v="2191" actId="20577"/>
          <ac:spMkLst>
            <pc:docMk/>
            <pc:sldMk cId="1288171613" sldId="263"/>
            <ac:spMk id="7" creationId="{3ED14A44-CBC8-45AD-7BC8-D74B2B683AF4}"/>
          </ac:spMkLst>
        </pc:spChg>
        <pc:spChg chg="add del mod">
          <ac:chgData name="Johan Alme" userId="81ba9dfd-9c45-43aa-9cce-6c4ba41ee586" providerId="ADAL" clId="{1FF41575-BC28-41A4-8142-EB37F76B4F04}" dt="2024-05-01T13:57:57.902" v="1988" actId="478"/>
          <ac:spMkLst>
            <pc:docMk/>
            <pc:sldMk cId="1288171613" sldId="263"/>
            <ac:spMk id="9" creationId="{3C88F2EF-83DE-6EB8-7096-44AACC8288B9}"/>
          </ac:spMkLst>
        </pc:spChg>
        <pc:spChg chg="add mod">
          <ac:chgData name="Johan Alme" userId="81ba9dfd-9c45-43aa-9cce-6c4ba41ee586" providerId="ADAL" clId="{1FF41575-BC28-41A4-8142-EB37F76B4F04}" dt="2024-05-01T14:08:10.863" v="2237" actId="1076"/>
          <ac:spMkLst>
            <pc:docMk/>
            <pc:sldMk cId="1288171613" sldId="263"/>
            <ac:spMk id="10" creationId="{8365C9CA-29F8-6C2D-E2F7-205AAA250D4F}"/>
          </ac:spMkLst>
        </pc:spChg>
        <pc:spChg chg="add mod">
          <ac:chgData name="Johan Alme" userId="81ba9dfd-9c45-43aa-9cce-6c4ba41ee586" providerId="ADAL" clId="{1FF41575-BC28-41A4-8142-EB37F76B4F04}" dt="2024-05-01T14:08:08.200" v="2236" actId="1076"/>
          <ac:spMkLst>
            <pc:docMk/>
            <pc:sldMk cId="1288171613" sldId="263"/>
            <ac:spMk id="11" creationId="{6B912542-D14F-9C87-AF96-0DC83B53D2DC}"/>
          </ac:spMkLst>
        </pc:spChg>
        <pc:spChg chg="add mod">
          <ac:chgData name="Johan Alme" userId="81ba9dfd-9c45-43aa-9cce-6c4ba41ee586" providerId="ADAL" clId="{1FF41575-BC28-41A4-8142-EB37F76B4F04}" dt="2024-05-01T14:02:38.009" v="2171" actId="14100"/>
          <ac:spMkLst>
            <pc:docMk/>
            <pc:sldMk cId="1288171613" sldId="263"/>
            <ac:spMk id="13" creationId="{10209077-E2AF-BAC1-8D92-FD97544C82F8}"/>
          </ac:spMkLst>
        </pc:spChg>
        <pc:spChg chg="add mod">
          <ac:chgData name="Johan Alme" userId="81ba9dfd-9c45-43aa-9cce-6c4ba41ee586" providerId="ADAL" clId="{1FF41575-BC28-41A4-8142-EB37F76B4F04}" dt="2024-05-01T14:09:39.178" v="2305" actId="6549"/>
          <ac:spMkLst>
            <pc:docMk/>
            <pc:sldMk cId="1288171613" sldId="263"/>
            <ac:spMk id="18" creationId="{46D019B5-D13A-4B20-0CA3-49E322BBD386}"/>
          </ac:spMkLst>
        </pc:spChg>
        <pc:spChg chg="add del mod">
          <ac:chgData name="Johan Alme" userId="81ba9dfd-9c45-43aa-9cce-6c4ba41ee586" providerId="ADAL" clId="{1FF41575-BC28-41A4-8142-EB37F76B4F04}" dt="2024-05-01T14:09:48.821" v="2307" actId="478"/>
          <ac:spMkLst>
            <pc:docMk/>
            <pc:sldMk cId="1288171613" sldId="263"/>
            <ac:spMk id="19" creationId="{CD378231-AB4A-1576-9336-857110F53B32}"/>
          </ac:spMkLst>
        </pc:spChg>
        <pc:spChg chg="add mod">
          <ac:chgData name="Johan Alme" userId="81ba9dfd-9c45-43aa-9cce-6c4ba41ee586" providerId="ADAL" clId="{1FF41575-BC28-41A4-8142-EB37F76B4F04}" dt="2024-05-01T14:11:14.391" v="2319" actId="14100"/>
          <ac:spMkLst>
            <pc:docMk/>
            <pc:sldMk cId="1288171613" sldId="263"/>
            <ac:spMk id="21" creationId="{CC1F5F44-1C19-B9BF-0686-68E1C5443E9C}"/>
          </ac:spMkLst>
        </pc:spChg>
        <pc:spChg chg="add mod">
          <ac:chgData name="Johan Alme" userId="81ba9dfd-9c45-43aa-9cce-6c4ba41ee586" providerId="ADAL" clId="{1FF41575-BC28-41A4-8142-EB37F76B4F04}" dt="2024-05-01T14:11:36.623" v="2326" actId="14100"/>
          <ac:spMkLst>
            <pc:docMk/>
            <pc:sldMk cId="1288171613" sldId="263"/>
            <ac:spMk id="22" creationId="{539792D5-72C7-0674-A130-97B85C4C45A4}"/>
          </ac:spMkLst>
        </pc:spChg>
        <pc:spChg chg="add mod">
          <ac:chgData name="Johan Alme" userId="81ba9dfd-9c45-43aa-9cce-6c4ba41ee586" providerId="ADAL" clId="{1FF41575-BC28-41A4-8142-EB37F76B4F04}" dt="2024-05-01T14:11:32.799" v="2325" actId="14100"/>
          <ac:spMkLst>
            <pc:docMk/>
            <pc:sldMk cId="1288171613" sldId="263"/>
            <ac:spMk id="23" creationId="{878E7157-3EB8-0543-834D-5FD6694D89D4}"/>
          </ac:spMkLst>
        </pc:spChg>
        <pc:picChg chg="add mod">
          <ac:chgData name="Johan Alme" userId="81ba9dfd-9c45-43aa-9cce-6c4ba41ee586" providerId="ADAL" clId="{1FF41575-BC28-41A4-8142-EB37F76B4F04}" dt="2024-05-01T13:51:49.962" v="1871" actId="1076"/>
          <ac:picMkLst>
            <pc:docMk/>
            <pc:sldMk cId="1288171613" sldId="263"/>
            <ac:picMk id="4" creationId="{27186CEC-F53A-2690-CA6C-7F9E559A160B}"/>
          </ac:picMkLst>
        </pc:picChg>
        <pc:picChg chg="add mod">
          <ac:chgData name="Johan Alme" userId="81ba9dfd-9c45-43aa-9cce-6c4ba41ee586" providerId="ADAL" clId="{1FF41575-BC28-41A4-8142-EB37F76B4F04}" dt="2024-05-01T13:52:05.300" v="1873" actId="1076"/>
          <ac:picMkLst>
            <pc:docMk/>
            <pc:sldMk cId="1288171613" sldId="263"/>
            <ac:picMk id="5" creationId="{C8387177-7632-EA1E-4131-E03667F46F10}"/>
          </ac:picMkLst>
        </pc:picChg>
        <pc:picChg chg="add mod">
          <ac:chgData name="Johan Alme" userId="81ba9dfd-9c45-43aa-9cce-6c4ba41ee586" providerId="ADAL" clId="{1FF41575-BC28-41A4-8142-EB37F76B4F04}" dt="2024-05-01T14:04:11.825" v="2174" actId="1076"/>
          <ac:picMkLst>
            <pc:docMk/>
            <pc:sldMk cId="1288171613" sldId="263"/>
            <ac:picMk id="15" creationId="{1F182BC0-9354-83DE-39A7-FD685EC95C64}"/>
          </ac:picMkLst>
        </pc:picChg>
        <pc:picChg chg="add mod">
          <ac:chgData name="Johan Alme" userId="81ba9dfd-9c45-43aa-9cce-6c4ba41ee586" providerId="ADAL" clId="{1FF41575-BC28-41A4-8142-EB37F76B4F04}" dt="2024-05-01T14:09:55.256" v="2308" actId="1076"/>
          <ac:picMkLst>
            <pc:docMk/>
            <pc:sldMk cId="1288171613" sldId="263"/>
            <ac:picMk id="17" creationId="{3C6E3694-5FE1-FE8A-BF31-CC2B6DC738FA}"/>
          </ac:picMkLst>
        </pc:picChg>
        <pc:picChg chg="add mod">
          <ac:chgData name="Johan Alme" userId="81ba9dfd-9c45-43aa-9cce-6c4ba41ee586" providerId="ADAL" clId="{1FF41575-BC28-41A4-8142-EB37F76B4F04}" dt="2024-05-01T14:10:22.168" v="2312" actId="14100"/>
          <ac:picMkLst>
            <pc:docMk/>
            <pc:sldMk cId="1288171613" sldId="263"/>
            <ac:picMk id="20" creationId="{28A5D749-06F2-968A-455D-87666A5B53C3}"/>
          </ac:picMkLst>
        </pc:picChg>
        <pc:picChg chg="add del mod">
          <ac:chgData name="Johan Alme" userId="81ba9dfd-9c45-43aa-9cce-6c4ba41ee586" providerId="ADAL" clId="{1FF41575-BC28-41A4-8142-EB37F76B4F04}" dt="2024-05-01T14:06:58.196" v="2175" actId="478"/>
          <ac:picMkLst>
            <pc:docMk/>
            <pc:sldMk cId="1288171613" sldId="263"/>
            <ac:picMk id="3074" creationId="{BC0A2B21-5683-8A36-26E3-994D54C4193F}"/>
          </ac:picMkLst>
        </pc:picChg>
        <pc:picChg chg="add del mod">
          <ac:chgData name="Johan Alme" userId="81ba9dfd-9c45-43aa-9cce-6c4ba41ee586" providerId="ADAL" clId="{1FF41575-BC28-41A4-8142-EB37F76B4F04}" dt="2024-05-01T13:56:53.606" v="1939" actId="478"/>
          <ac:picMkLst>
            <pc:docMk/>
            <pc:sldMk cId="1288171613" sldId="263"/>
            <ac:picMk id="3076" creationId="{B6D88362-8606-BBB3-572B-4F1037F0045C}"/>
          </ac:picMkLst>
        </pc:picChg>
      </pc:sldChg>
      <pc:sldChg chg="addSp delSp modSp new mod">
        <pc:chgData name="Johan Alme" userId="81ba9dfd-9c45-43aa-9cce-6c4ba41ee586" providerId="ADAL" clId="{1FF41575-BC28-41A4-8142-EB37F76B4F04}" dt="2024-05-01T14:54:18.520" v="3049" actId="1076"/>
        <pc:sldMkLst>
          <pc:docMk/>
          <pc:sldMk cId="3097897294" sldId="264"/>
        </pc:sldMkLst>
        <pc:spChg chg="mod">
          <ac:chgData name="Johan Alme" userId="81ba9dfd-9c45-43aa-9cce-6c4ba41ee586" providerId="ADAL" clId="{1FF41575-BC28-41A4-8142-EB37F76B4F04}" dt="2024-05-01T14:38:14.867" v="2698" actId="14100"/>
          <ac:spMkLst>
            <pc:docMk/>
            <pc:sldMk cId="3097897294" sldId="264"/>
            <ac:spMk id="2" creationId="{2D65900F-E170-154B-669C-E3999F97846A}"/>
          </ac:spMkLst>
        </pc:spChg>
        <pc:spChg chg="del mod">
          <ac:chgData name="Johan Alme" userId="81ba9dfd-9c45-43aa-9cce-6c4ba41ee586" providerId="ADAL" clId="{1FF41575-BC28-41A4-8142-EB37F76B4F04}" dt="2024-05-01T14:41:37.842" v="2765" actId="478"/>
          <ac:spMkLst>
            <pc:docMk/>
            <pc:sldMk cId="3097897294" sldId="264"/>
            <ac:spMk id="3" creationId="{46BF3615-3CC9-9E67-1947-4A3FFD0300DF}"/>
          </ac:spMkLst>
        </pc:spChg>
        <pc:spChg chg="add mod">
          <ac:chgData name="Johan Alme" userId="81ba9dfd-9c45-43aa-9cce-6c4ba41ee586" providerId="ADAL" clId="{1FF41575-BC28-41A4-8142-EB37F76B4F04}" dt="2024-05-01T14:42:04.242" v="2770" actId="113"/>
          <ac:spMkLst>
            <pc:docMk/>
            <pc:sldMk cId="3097897294" sldId="264"/>
            <ac:spMk id="4" creationId="{BD8A0492-17AB-18EC-B782-6F43C6B38336}"/>
          </ac:spMkLst>
        </pc:spChg>
        <pc:spChg chg="add mod">
          <ac:chgData name="Johan Alme" userId="81ba9dfd-9c45-43aa-9cce-6c4ba41ee586" providerId="ADAL" clId="{1FF41575-BC28-41A4-8142-EB37F76B4F04}" dt="2024-05-01T14:42:06.103" v="2771" actId="113"/>
          <ac:spMkLst>
            <pc:docMk/>
            <pc:sldMk cId="3097897294" sldId="264"/>
            <ac:spMk id="5" creationId="{F4F53FBB-2642-49EE-633E-F4F2BF63B0F1}"/>
          </ac:spMkLst>
        </pc:spChg>
        <pc:spChg chg="add mod">
          <ac:chgData name="Johan Alme" userId="81ba9dfd-9c45-43aa-9cce-6c4ba41ee586" providerId="ADAL" clId="{1FF41575-BC28-41A4-8142-EB37F76B4F04}" dt="2024-05-01T14:42:07.263" v="2772" actId="113"/>
          <ac:spMkLst>
            <pc:docMk/>
            <pc:sldMk cId="3097897294" sldId="264"/>
            <ac:spMk id="6" creationId="{DC4022EF-BD11-D033-40A8-CFF424F11DA8}"/>
          </ac:spMkLst>
        </pc:spChg>
        <pc:spChg chg="add mod">
          <ac:chgData name="Johan Alme" userId="81ba9dfd-9c45-43aa-9cce-6c4ba41ee586" providerId="ADAL" clId="{1FF41575-BC28-41A4-8142-EB37F76B4F04}" dt="2024-05-01T14:51:41.201" v="3020" actId="1076"/>
          <ac:spMkLst>
            <pc:docMk/>
            <pc:sldMk cId="3097897294" sldId="264"/>
            <ac:spMk id="7" creationId="{23E5F43A-06D9-20E7-6EB4-A1C4F0A8D25A}"/>
          </ac:spMkLst>
        </pc:spChg>
        <pc:spChg chg="add mod">
          <ac:chgData name="Johan Alme" userId="81ba9dfd-9c45-43aa-9cce-6c4ba41ee586" providerId="ADAL" clId="{1FF41575-BC28-41A4-8142-EB37F76B4F04}" dt="2024-05-01T14:51:43.769" v="3021" actId="1076"/>
          <ac:spMkLst>
            <pc:docMk/>
            <pc:sldMk cId="3097897294" sldId="264"/>
            <ac:spMk id="8" creationId="{1304FC13-A98E-65F2-5C97-0B5186EFB54A}"/>
          </ac:spMkLst>
        </pc:spChg>
        <pc:spChg chg="add mod">
          <ac:chgData name="Johan Alme" userId="81ba9dfd-9c45-43aa-9cce-6c4ba41ee586" providerId="ADAL" clId="{1FF41575-BC28-41A4-8142-EB37F76B4F04}" dt="2024-05-01T14:51:46.088" v="3022" actId="1076"/>
          <ac:spMkLst>
            <pc:docMk/>
            <pc:sldMk cId="3097897294" sldId="264"/>
            <ac:spMk id="9" creationId="{A488D430-C91A-B81C-4F77-1AE8C303FB60}"/>
          </ac:spMkLst>
        </pc:spChg>
        <pc:spChg chg="add del mod">
          <ac:chgData name="Johan Alme" userId="81ba9dfd-9c45-43aa-9cce-6c4ba41ee586" providerId="ADAL" clId="{1FF41575-BC28-41A4-8142-EB37F76B4F04}" dt="2024-05-01T14:41:48.356" v="2766"/>
          <ac:spMkLst>
            <pc:docMk/>
            <pc:sldMk cId="3097897294" sldId="264"/>
            <ac:spMk id="11" creationId="{9470E318-419F-6AA4-EAFF-5347B22622D2}"/>
          </ac:spMkLst>
        </pc:spChg>
        <pc:picChg chg="add mod">
          <ac:chgData name="Johan Alme" userId="81ba9dfd-9c45-43aa-9cce-6c4ba41ee586" providerId="ADAL" clId="{1FF41575-BC28-41A4-8142-EB37F76B4F04}" dt="2024-05-01T14:54:08.704" v="3046" actId="14100"/>
          <ac:picMkLst>
            <pc:docMk/>
            <pc:sldMk cId="3097897294" sldId="264"/>
            <ac:picMk id="12" creationId="{FFDF276E-1518-893F-F5A8-31C6D47E36E7}"/>
          </ac:picMkLst>
        </pc:picChg>
        <pc:picChg chg="add mod">
          <ac:chgData name="Johan Alme" userId="81ba9dfd-9c45-43aa-9cce-6c4ba41ee586" providerId="ADAL" clId="{1FF41575-BC28-41A4-8142-EB37F76B4F04}" dt="2024-05-01T14:53:36.064" v="3038" actId="1076"/>
          <ac:picMkLst>
            <pc:docMk/>
            <pc:sldMk cId="3097897294" sldId="264"/>
            <ac:picMk id="13" creationId="{74A58EA7-CBD6-8478-0B37-6418799F7638}"/>
          </ac:picMkLst>
        </pc:picChg>
        <pc:picChg chg="add mod">
          <ac:chgData name="Johan Alme" userId="81ba9dfd-9c45-43aa-9cce-6c4ba41ee586" providerId="ADAL" clId="{1FF41575-BC28-41A4-8142-EB37F76B4F04}" dt="2024-05-01T14:54:18.520" v="3049" actId="1076"/>
          <ac:picMkLst>
            <pc:docMk/>
            <pc:sldMk cId="3097897294" sldId="264"/>
            <ac:picMk id="14" creationId="{9E002966-9FCF-5F94-D55F-AF9B22896135}"/>
          </ac:picMkLst>
        </pc:picChg>
        <pc:picChg chg="add mod">
          <ac:chgData name="Johan Alme" userId="81ba9dfd-9c45-43aa-9cce-6c4ba41ee586" providerId="ADAL" clId="{1FF41575-BC28-41A4-8142-EB37F76B4F04}" dt="2024-05-01T14:42:56.201" v="2784"/>
          <ac:picMkLst>
            <pc:docMk/>
            <pc:sldMk cId="3097897294" sldId="264"/>
            <ac:picMk id="15" creationId="{27EDABBA-4C0E-19BB-14C8-33A8CC15DA69}"/>
          </ac:picMkLst>
        </pc:picChg>
        <pc:picChg chg="add mod modCrop">
          <ac:chgData name="Johan Alme" userId="81ba9dfd-9c45-43aa-9cce-6c4ba41ee586" providerId="ADAL" clId="{1FF41575-BC28-41A4-8142-EB37F76B4F04}" dt="2024-05-01T14:54:14.624" v="3048" actId="14100"/>
          <ac:picMkLst>
            <pc:docMk/>
            <pc:sldMk cId="3097897294" sldId="264"/>
            <ac:picMk id="16" creationId="{E37851C4-0F0B-ED86-7EED-C9BC6B2BFFE9}"/>
          </ac:picMkLst>
        </pc:picChg>
      </pc:sldChg>
      <pc:sldChg chg="addSp delSp modSp add mod modAnim">
        <pc:chgData name="Johan Alme" userId="81ba9dfd-9c45-43aa-9cce-6c4ba41ee586" providerId="ADAL" clId="{1FF41575-BC28-41A4-8142-EB37F76B4F04}" dt="2024-05-01T14:35:34.770" v="2620"/>
        <pc:sldMkLst>
          <pc:docMk/>
          <pc:sldMk cId="696316429" sldId="265"/>
        </pc:sldMkLst>
        <pc:spChg chg="add mod">
          <ac:chgData name="Johan Alme" userId="81ba9dfd-9c45-43aa-9cce-6c4ba41ee586" providerId="ADAL" clId="{1FF41575-BC28-41A4-8142-EB37F76B4F04}" dt="2024-05-01T14:27:15.485" v="2521" actId="1076"/>
          <ac:spMkLst>
            <pc:docMk/>
            <pc:sldMk cId="696316429" sldId="265"/>
            <ac:spMk id="6" creationId="{5B4FACCB-6CBE-22F1-3CAE-3732E620A132}"/>
          </ac:spMkLst>
        </pc:spChg>
        <pc:spChg chg="del">
          <ac:chgData name="Johan Alme" userId="81ba9dfd-9c45-43aa-9cce-6c4ba41ee586" providerId="ADAL" clId="{1FF41575-BC28-41A4-8142-EB37F76B4F04}" dt="2024-05-01T14:25:50.448" v="2457" actId="478"/>
          <ac:spMkLst>
            <pc:docMk/>
            <pc:sldMk cId="696316429" sldId="265"/>
            <ac:spMk id="10" creationId="{BFBF59C2-7E1A-FD4B-4A92-D6E190267358}"/>
          </ac:spMkLst>
        </pc:spChg>
        <pc:spChg chg="mod ord">
          <ac:chgData name="Johan Alme" userId="81ba9dfd-9c45-43aa-9cce-6c4ba41ee586" providerId="ADAL" clId="{1FF41575-BC28-41A4-8142-EB37F76B4F04}" dt="2024-05-01T14:27:59.653" v="2522" actId="1076"/>
          <ac:spMkLst>
            <pc:docMk/>
            <pc:sldMk cId="696316429" sldId="265"/>
            <ac:spMk id="11" creationId="{C8AA3DE7-569B-629C-AA99-AD5356B26F4B}"/>
          </ac:spMkLst>
        </pc:spChg>
        <pc:spChg chg="add mod">
          <ac:chgData name="Johan Alme" userId="81ba9dfd-9c45-43aa-9cce-6c4ba41ee586" providerId="ADAL" clId="{1FF41575-BC28-41A4-8142-EB37F76B4F04}" dt="2024-05-01T14:33:52.283" v="2547" actId="1076"/>
          <ac:spMkLst>
            <pc:docMk/>
            <pc:sldMk cId="696316429" sldId="265"/>
            <ac:spMk id="15" creationId="{4E3E0B19-4028-CF4A-634A-26EEA7B772B6}"/>
          </ac:spMkLst>
        </pc:spChg>
        <pc:spChg chg="add mod">
          <ac:chgData name="Johan Alme" userId="81ba9dfd-9c45-43aa-9cce-6c4ba41ee586" providerId="ADAL" clId="{1FF41575-BC28-41A4-8142-EB37F76B4F04}" dt="2024-05-01T14:35:14.764" v="2618" actId="1076"/>
          <ac:spMkLst>
            <pc:docMk/>
            <pc:sldMk cId="696316429" sldId="265"/>
            <ac:spMk id="16" creationId="{E1AA90EE-F7C2-85DA-FCE5-02F220E9C330}"/>
          </ac:spMkLst>
        </pc:spChg>
        <pc:picChg chg="add mod">
          <ac:chgData name="Johan Alme" userId="81ba9dfd-9c45-43aa-9cce-6c4ba41ee586" providerId="ADAL" clId="{1FF41575-BC28-41A4-8142-EB37F76B4F04}" dt="2024-05-01T14:25:09.916" v="2448" actId="1076"/>
          <ac:picMkLst>
            <pc:docMk/>
            <pc:sldMk cId="696316429" sldId="265"/>
            <ac:picMk id="3" creationId="{D4129776-FCC0-DA8C-4979-7342478B5792}"/>
          </ac:picMkLst>
        </pc:picChg>
        <pc:picChg chg="add del mod modCrop">
          <ac:chgData name="Johan Alme" userId="81ba9dfd-9c45-43aa-9cce-6c4ba41ee586" providerId="ADAL" clId="{1FF41575-BC28-41A4-8142-EB37F76B4F04}" dt="2024-05-01T14:26:39.357" v="2479" actId="478"/>
          <ac:picMkLst>
            <pc:docMk/>
            <pc:sldMk cId="696316429" sldId="265"/>
            <ac:picMk id="4" creationId="{2765B937-508E-0B7B-256C-4AA843B386B5}"/>
          </ac:picMkLst>
        </pc:picChg>
        <pc:picChg chg="add mod">
          <ac:chgData name="Johan Alme" userId="81ba9dfd-9c45-43aa-9cce-6c4ba41ee586" providerId="ADAL" clId="{1FF41575-BC28-41A4-8142-EB37F76B4F04}" dt="2024-05-01T14:27:15.485" v="2521" actId="1076"/>
          <ac:picMkLst>
            <pc:docMk/>
            <pc:sldMk cId="696316429" sldId="265"/>
            <ac:picMk id="5" creationId="{E86A1754-0C17-C373-31FA-8D7437C7DC8C}"/>
          </ac:picMkLst>
        </pc:picChg>
        <pc:picChg chg="add mod modCrop">
          <ac:chgData name="Johan Alme" userId="81ba9dfd-9c45-43aa-9cce-6c4ba41ee586" providerId="ADAL" clId="{1FF41575-BC28-41A4-8142-EB37F76B4F04}" dt="2024-05-01T14:28:32.693" v="2528" actId="14100"/>
          <ac:picMkLst>
            <pc:docMk/>
            <pc:sldMk cId="696316429" sldId="265"/>
            <ac:picMk id="7" creationId="{CC490DAB-D517-3AFF-1557-5055F2411A28}"/>
          </ac:picMkLst>
        </pc:picChg>
        <pc:picChg chg="add mod">
          <ac:chgData name="Johan Alme" userId="81ba9dfd-9c45-43aa-9cce-6c4ba41ee586" providerId="ADAL" clId="{1FF41575-BC28-41A4-8142-EB37F76B4F04}" dt="2024-05-01T14:34:18.452" v="2582" actId="1038"/>
          <ac:picMkLst>
            <pc:docMk/>
            <pc:sldMk cId="696316429" sldId="265"/>
            <ac:picMk id="8" creationId="{311E7292-844D-2CF6-F663-BF20F617FF06}"/>
          </ac:picMkLst>
        </pc:picChg>
        <pc:picChg chg="del">
          <ac:chgData name="Johan Alme" userId="81ba9dfd-9c45-43aa-9cce-6c4ba41ee586" providerId="ADAL" clId="{1FF41575-BC28-41A4-8142-EB37F76B4F04}" dt="2024-05-01T14:25:40.170" v="2456" actId="478"/>
          <ac:picMkLst>
            <pc:docMk/>
            <pc:sldMk cId="696316429" sldId="265"/>
            <ac:picMk id="9" creationId="{F02D05F6-3D54-FB08-43A7-BD7F3B44E1D4}"/>
          </ac:picMkLst>
        </pc:picChg>
        <pc:picChg chg="del">
          <ac:chgData name="Johan Alme" userId="81ba9dfd-9c45-43aa-9cce-6c4ba41ee586" providerId="ADAL" clId="{1FF41575-BC28-41A4-8142-EB37F76B4F04}" dt="2024-05-01T14:24:55.056" v="2443" actId="478"/>
          <ac:picMkLst>
            <pc:docMk/>
            <pc:sldMk cId="696316429" sldId="265"/>
            <ac:picMk id="12" creationId="{8222ADA6-1DA6-E2B7-CA09-F541E97953A4}"/>
          </ac:picMkLst>
        </pc:picChg>
        <pc:picChg chg="del mod">
          <ac:chgData name="Johan Alme" userId="81ba9dfd-9c45-43aa-9cce-6c4ba41ee586" providerId="ADAL" clId="{1FF41575-BC28-41A4-8142-EB37F76B4F04}" dt="2024-05-01T14:25:13.269" v="2450" actId="478"/>
          <ac:picMkLst>
            <pc:docMk/>
            <pc:sldMk cId="696316429" sldId="265"/>
            <ac:picMk id="13" creationId="{8C56FAAE-651C-A704-2C8E-31911CB5A340}"/>
          </ac:picMkLst>
        </pc:picChg>
        <pc:picChg chg="add mod">
          <ac:chgData name="Johan Alme" userId="81ba9dfd-9c45-43aa-9cce-6c4ba41ee586" providerId="ADAL" clId="{1FF41575-BC28-41A4-8142-EB37F76B4F04}" dt="2024-05-01T14:35:11.435" v="2617" actId="1076"/>
          <ac:picMkLst>
            <pc:docMk/>
            <pc:sldMk cId="696316429" sldId="265"/>
            <ac:picMk id="4098" creationId="{8B6837E1-FAD0-4B70-21CB-A5F17FA42E02}"/>
          </ac:picMkLst>
        </pc:picChg>
      </pc:sldChg>
      <pc:sldChg chg="addSp delSp modSp new mod">
        <pc:chgData name="Johan Alme" userId="81ba9dfd-9c45-43aa-9cce-6c4ba41ee586" providerId="ADAL" clId="{1FF41575-BC28-41A4-8142-EB37F76B4F04}" dt="2024-05-01T15:07:35.742" v="3192" actId="1076"/>
        <pc:sldMkLst>
          <pc:docMk/>
          <pc:sldMk cId="3389742096" sldId="266"/>
        </pc:sldMkLst>
        <pc:spChg chg="mod">
          <ac:chgData name="Johan Alme" userId="81ba9dfd-9c45-43aa-9cce-6c4ba41ee586" providerId="ADAL" clId="{1FF41575-BC28-41A4-8142-EB37F76B4F04}" dt="2024-05-01T15:02:43.200" v="3124" actId="20577"/>
          <ac:spMkLst>
            <pc:docMk/>
            <pc:sldMk cId="3389742096" sldId="266"/>
            <ac:spMk id="2" creationId="{F46E4D0F-19D0-C999-0F1C-669C4898E0DA}"/>
          </ac:spMkLst>
        </pc:spChg>
        <pc:spChg chg="del">
          <ac:chgData name="Johan Alme" userId="81ba9dfd-9c45-43aa-9cce-6c4ba41ee586" providerId="ADAL" clId="{1FF41575-BC28-41A4-8142-EB37F76B4F04}" dt="2024-05-01T15:02:59.429" v="3125" actId="478"/>
          <ac:spMkLst>
            <pc:docMk/>
            <pc:sldMk cId="3389742096" sldId="266"/>
            <ac:spMk id="3" creationId="{1A481754-E97D-6FFB-3D67-A05F5555F80C}"/>
          </ac:spMkLst>
        </pc:spChg>
        <pc:spChg chg="add mod">
          <ac:chgData name="Johan Alme" userId="81ba9dfd-9c45-43aa-9cce-6c4ba41ee586" providerId="ADAL" clId="{1FF41575-BC28-41A4-8142-EB37F76B4F04}" dt="2024-05-01T15:07:35.742" v="3192" actId="1076"/>
          <ac:spMkLst>
            <pc:docMk/>
            <pc:sldMk cId="3389742096" sldId="266"/>
            <ac:spMk id="4" creationId="{B94330B7-6471-5C14-5876-76ED18795B58}"/>
          </ac:spMkLst>
        </pc:spChg>
        <pc:picChg chg="add mod">
          <ac:chgData name="Johan Alme" userId="81ba9dfd-9c45-43aa-9cce-6c4ba41ee586" providerId="ADAL" clId="{1FF41575-BC28-41A4-8142-EB37F76B4F04}" dt="2024-05-01T15:03:48.790" v="3166" actId="14100"/>
          <ac:picMkLst>
            <pc:docMk/>
            <pc:sldMk cId="3389742096" sldId="266"/>
            <ac:picMk id="5" creationId="{BC3E03A5-4BBD-1D69-666B-C8BC807306E0}"/>
          </ac:picMkLst>
        </pc:picChg>
        <pc:picChg chg="add mod">
          <ac:chgData name="Johan Alme" userId="81ba9dfd-9c45-43aa-9cce-6c4ba41ee586" providerId="ADAL" clId="{1FF41575-BC28-41A4-8142-EB37F76B4F04}" dt="2024-05-01T15:03:43.862" v="3164" actId="14100"/>
          <ac:picMkLst>
            <pc:docMk/>
            <pc:sldMk cId="3389742096" sldId="266"/>
            <ac:picMk id="6" creationId="{864B6131-A339-ED6F-06F2-1BB4E35FCD97}"/>
          </ac:picMkLst>
        </pc:picChg>
        <pc:picChg chg="add mod">
          <ac:chgData name="Johan Alme" userId="81ba9dfd-9c45-43aa-9cce-6c4ba41ee586" providerId="ADAL" clId="{1FF41575-BC28-41A4-8142-EB37F76B4F04}" dt="2024-05-01T15:05:12.918" v="3172" actId="14100"/>
          <ac:picMkLst>
            <pc:docMk/>
            <pc:sldMk cId="3389742096" sldId="266"/>
            <ac:picMk id="5122" creationId="{5AAA1339-8E86-7DFA-DBFF-166EC29652DE}"/>
          </ac:picMkLst>
        </pc:picChg>
        <pc:picChg chg="add mod">
          <ac:chgData name="Johan Alme" userId="81ba9dfd-9c45-43aa-9cce-6c4ba41ee586" providerId="ADAL" clId="{1FF41575-BC28-41A4-8142-EB37F76B4F04}" dt="2024-05-01T15:05:57.894" v="3182" actId="732"/>
          <ac:picMkLst>
            <pc:docMk/>
            <pc:sldMk cId="3389742096" sldId="266"/>
            <ac:picMk id="5124" creationId="{A0E0F3BC-591B-2C4C-2855-A8B55D1BAE4B}"/>
          </ac:picMkLst>
        </pc:picChg>
        <pc:picChg chg="add mod">
          <ac:chgData name="Johan Alme" userId="81ba9dfd-9c45-43aa-9cce-6c4ba41ee586" providerId="ADAL" clId="{1FF41575-BC28-41A4-8142-EB37F76B4F04}" dt="2024-05-01T15:06:52.630" v="3186" actId="14100"/>
          <ac:picMkLst>
            <pc:docMk/>
            <pc:sldMk cId="3389742096" sldId="266"/>
            <ac:picMk id="5126" creationId="{4B7D45A8-456F-3D3C-1EBB-842BB09BE7FA}"/>
          </ac:picMkLst>
        </pc:picChg>
      </pc:sldChg>
      <pc:sldChg chg="addSp delSp modSp add mod">
        <pc:chgData name="Johan Alme" userId="81ba9dfd-9c45-43aa-9cce-6c4ba41ee586" providerId="ADAL" clId="{1FF41575-BC28-41A4-8142-EB37F76B4F04}" dt="2024-05-01T15:12:43.732" v="3229" actId="1076"/>
        <pc:sldMkLst>
          <pc:docMk/>
          <pc:sldMk cId="2064501114" sldId="267"/>
        </pc:sldMkLst>
        <pc:spChg chg="mod">
          <ac:chgData name="Johan Alme" userId="81ba9dfd-9c45-43aa-9cce-6c4ba41ee586" providerId="ADAL" clId="{1FF41575-BC28-41A4-8142-EB37F76B4F04}" dt="2024-05-01T15:07:50.455" v="3209" actId="20577"/>
          <ac:spMkLst>
            <pc:docMk/>
            <pc:sldMk cId="2064501114" sldId="267"/>
            <ac:spMk id="4" creationId="{B94330B7-6471-5C14-5876-76ED18795B58}"/>
          </ac:spMkLst>
        </pc:spChg>
        <pc:picChg chg="add mod">
          <ac:chgData name="Johan Alme" userId="81ba9dfd-9c45-43aa-9cce-6c4ba41ee586" providerId="ADAL" clId="{1FF41575-BC28-41A4-8142-EB37F76B4F04}" dt="2024-05-01T15:11:14.855" v="3216" actId="1076"/>
          <ac:picMkLst>
            <pc:docMk/>
            <pc:sldMk cId="2064501114" sldId="267"/>
            <ac:picMk id="3" creationId="{141E7485-D200-6426-1FA8-CF72F7E027C4}"/>
          </ac:picMkLst>
        </pc:picChg>
        <pc:picChg chg="del">
          <ac:chgData name="Johan Alme" userId="81ba9dfd-9c45-43aa-9cce-6c4ba41ee586" providerId="ADAL" clId="{1FF41575-BC28-41A4-8142-EB37F76B4F04}" dt="2024-05-01T15:11:08.768" v="3212" actId="478"/>
          <ac:picMkLst>
            <pc:docMk/>
            <pc:sldMk cId="2064501114" sldId="267"/>
            <ac:picMk id="5" creationId="{BC3E03A5-4BBD-1D69-666B-C8BC807306E0}"/>
          </ac:picMkLst>
        </pc:picChg>
        <pc:picChg chg="del">
          <ac:chgData name="Johan Alme" userId="81ba9dfd-9c45-43aa-9cce-6c4ba41ee586" providerId="ADAL" clId="{1FF41575-BC28-41A4-8142-EB37F76B4F04}" dt="2024-05-01T15:11:07.295" v="3210" actId="478"/>
          <ac:picMkLst>
            <pc:docMk/>
            <pc:sldMk cId="2064501114" sldId="267"/>
            <ac:picMk id="6" creationId="{864B6131-A339-ED6F-06F2-1BB4E35FCD97}"/>
          </ac:picMkLst>
        </pc:picChg>
        <pc:picChg chg="add mod">
          <ac:chgData name="Johan Alme" userId="81ba9dfd-9c45-43aa-9cce-6c4ba41ee586" providerId="ADAL" clId="{1FF41575-BC28-41A4-8142-EB37F76B4F04}" dt="2024-05-01T15:11:38.525" v="3218" actId="1076"/>
          <ac:picMkLst>
            <pc:docMk/>
            <pc:sldMk cId="2064501114" sldId="267"/>
            <ac:picMk id="7" creationId="{F4AEC893-69CA-8394-92F0-B69D75D8AAB5}"/>
          </ac:picMkLst>
        </pc:picChg>
        <pc:picChg chg="add mod">
          <ac:chgData name="Johan Alme" userId="81ba9dfd-9c45-43aa-9cce-6c4ba41ee586" providerId="ADAL" clId="{1FF41575-BC28-41A4-8142-EB37F76B4F04}" dt="2024-05-01T15:12:19.381" v="3221" actId="14100"/>
          <ac:picMkLst>
            <pc:docMk/>
            <pc:sldMk cId="2064501114" sldId="267"/>
            <ac:picMk id="8" creationId="{7E126210-A8F5-23B5-47F3-15C4CAB683B2}"/>
          </ac:picMkLst>
        </pc:picChg>
        <pc:picChg chg="add mod">
          <ac:chgData name="Johan Alme" userId="81ba9dfd-9c45-43aa-9cce-6c4ba41ee586" providerId="ADAL" clId="{1FF41575-BC28-41A4-8142-EB37F76B4F04}" dt="2024-05-01T15:12:43.732" v="3229" actId="1076"/>
          <ac:picMkLst>
            <pc:docMk/>
            <pc:sldMk cId="2064501114" sldId="267"/>
            <ac:picMk id="9" creationId="{13350706-60B1-56D2-67F9-2233DDC9F28D}"/>
          </ac:picMkLst>
        </pc:picChg>
        <pc:picChg chg="del">
          <ac:chgData name="Johan Alme" userId="81ba9dfd-9c45-43aa-9cce-6c4ba41ee586" providerId="ADAL" clId="{1FF41575-BC28-41A4-8142-EB37F76B4F04}" dt="2024-05-01T15:11:08.018" v="3211" actId="478"/>
          <ac:picMkLst>
            <pc:docMk/>
            <pc:sldMk cId="2064501114" sldId="267"/>
            <ac:picMk id="5122" creationId="{5AAA1339-8E86-7DFA-DBFF-166EC29652DE}"/>
          </ac:picMkLst>
        </pc:picChg>
        <pc:picChg chg="del">
          <ac:chgData name="Johan Alme" userId="81ba9dfd-9c45-43aa-9cce-6c4ba41ee586" providerId="ADAL" clId="{1FF41575-BC28-41A4-8142-EB37F76B4F04}" dt="2024-05-01T15:11:09.392" v="3213" actId="478"/>
          <ac:picMkLst>
            <pc:docMk/>
            <pc:sldMk cId="2064501114" sldId="267"/>
            <ac:picMk id="5124" creationId="{A0E0F3BC-591B-2C4C-2855-A8B55D1BAE4B}"/>
          </ac:picMkLst>
        </pc:picChg>
        <pc:picChg chg="del">
          <ac:chgData name="Johan Alme" userId="81ba9dfd-9c45-43aa-9cce-6c4ba41ee586" providerId="ADAL" clId="{1FF41575-BC28-41A4-8142-EB37F76B4F04}" dt="2024-05-01T15:11:09.962" v="3214" actId="478"/>
          <ac:picMkLst>
            <pc:docMk/>
            <pc:sldMk cId="2064501114" sldId="267"/>
            <ac:picMk id="5126" creationId="{4B7D45A8-456F-3D3C-1EBB-842BB09BE7FA}"/>
          </ac:picMkLst>
        </pc:picChg>
        <pc:picChg chg="add mod">
          <ac:chgData name="Johan Alme" userId="81ba9dfd-9c45-43aa-9cce-6c4ba41ee586" providerId="ADAL" clId="{1FF41575-BC28-41A4-8142-EB37F76B4F04}" dt="2024-05-01T15:12:16.285" v="3220" actId="1076"/>
          <ac:picMkLst>
            <pc:docMk/>
            <pc:sldMk cId="2064501114" sldId="267"/>
            <ac:picMk id="7170" creationId="{7AAF21AC-F2D1-7D2D-5FAC-5904160EAAD7}"/>
          </ac:picMkLst>
        </pc:picChg>
      </pc:sldChg>
      <pc:sldChg chg="addSp delSp modSp add mod">
        <pc:chgData name="Johan Alme" userId="81ba9dfd-9c45-43aa-9cce-6c4ba41ee586" providerId="ADAL" clId="{1FF41575-BC28-41A4-8142-EB37F76B4F04}" dt="2024-05-01T15:20:53.915" v="3267" actId="1076"/>
        <pc:sldMkLst>
          <pc:docMk/>
          <pc:sldMk cId="2694934228" sldId="268"/>
        </pc:sldMkLst>
        <pc:spChg chg="mod">
          <ac:chgData name="Johan Alme" userId="81ba9dfd-9c45-43aa-9cce-6c4ba41ee586" providerId="ADAL" clId="{1FF41575-BC28-41A4-8142-EB37F76B4F04}" dt="2024-05-01T15:12:58.926" v="3242" actId="20577"/>
          <ac:spMkLst>
            <pc:docMk/>
            <pc:sldMk cId="2694934228" sldId="268"/>
            <ac:spMk id="4" creationId="{B94330B7-6471-5C14-5876-76ED18795B58}"/>
          </ac:spMkLst>
        </pc:spChg>
        <pc:spChg chg="add mod">
          <ac:chgData name="Johan Alme" userId="81ba9dfd-9c45-43aa-9cce-6c4ba41ee586" providerId="ADAL" clId="{1FF41575-BC28-41A4-8142-EB37F76B4F04}" dt="2024-05-01T15:20:53.915" v="3267" actId="1076"/>
          <ac:spMkLst>
            <pc:docMk/>
            <pc:sldMk cId="2694934228" sldId="268"/>
            <ac:spMk id="12" creationId="{53053440-A1A8-4CD0-0CA5-9520F0CD0447}"/>
          </ac:spMkLst>
        </pc:spChg>
        <pc:picChg chg="del">
          <ac:chgData name="Johan Alme" userId="81ba9dfd-9c45-43aa-9cce-6c4ba41ee586" providerId="ADAL" clId="{1FF41575-BC28-41A4-8142-EB37F76B4F04}" dt="2024-05-01T15:13:54.336" v="3243" actId="478"/>
          <ac:picMkLst>
            <pc:docMk/>
            <pc:sldMk cId="2694934228" sldId="268"/>
            <ac:picMk id="3" creationId="{141E7485-D200-6426-1FA8-CF72F7E027C4}"/>
          </ac:picMkLst>
        </pc:picChg>
        <pc:picChg chg="add mod">
          <ac:chgData name="Johan Alme" userId="81ba9dfd-9c45-43aa-9cce-6c4ba41ee586" providerId="ADAL" clId="{1FF41575-BC28-41A4-8142-EB37F76B4F04}" dt="2024-05-01T15:13:58.348" v="3245" actId="1076"/>
          <ac:picMkLst>
            <pc:docMk/>
            <pc:sldMk cId="2694934228" sldId="268"/>
            <ac:picMk id="6" creationId="{2081992C-091E-7C8C-E58B-9DFB6706D9EA}"/>
          </ac:picMkLst>
        </pc:picChg>
        <pc:picChg chg="del">
          <ac:chgData name="Johan Alme" userId="81ba9dfd-9c45-43aa-9cce-6c4ba41ee586" providerId="ADAL" clId="{1FF41575-BC28-41A4-8142-EB37F76B4F04}" dt="2024-05-01T15:14:05.232" v="3248" actId="478"/>
          <ac:picMkLst>
            <pc:docMk/>
            <pc:sldMk cId="2694934228" sldId="268"/>
            <ac:picMk id="7" creationId="{F4AEC893-69CA-8394-92F0-B69D75D8AAB5}"/>
          </ac:picMkLst>
        </pc:picChg>
        <pc:picChg chg="del">
          <ac:chgData name="Johan Alme" userId="81ba9dfd-9c45-43aa-9cce-6c4ba41ee586" providerId="ADAL" clId="{1FF41575-BC28-41A4-8142-EB37F76B4F04}" dt="2024-05-01T15:14:05.816" v="3249" actId="478"/>
          <ac:picMkLst>
            <pc:docMk/>
            <pc:sldMk cId="2694934228" sldId="268"/>
            <ac:picMk id="8" creationId="{7E126210-A8F5-23B5-47F3-15C4CAB683B2}"/>
          </ac:picMkLst>
        </pc:picChg>
        <pc:picChg chg="del">
          <ac:chgData name="Johan Alme" userId="81ba9dfd-9c45-43aa-9cce-6c4ba41ee586" providerId="ADAL" clId="{1FF41575-BC28-41A4-8142-EB37F76B4F04}" dt="2024-05-01T15:14:06.456" v="3250" actId="478"/>
          <ac:picMkLst>
            <pc:docMk/>
            <pc:sldMk cId="2694934228" sldId="268"/>
            <ac:picMk id="9" creationId="{13350706-60B1-56D2-67F9-2233DDC9F28D}"/>
          </ac:picMkLst>
        </pc:picChg>
        <pc:picChg chg="add mod">
          <ac:chgData name="Johan Alme" userId="81ba9dfd-9c45-43aa-9cce-6c4ba41ee586" providerId="ADAL" clId="{1FF41575-BC28-41A4-8142-EB37F76B4F04}" dt="2024-05-01T15:18:25.515" v="3259" actId="1076"/>
          <ac:picMkLst>
            <pc:docMk/>
            <pc:sldMk cId="2694934228" sldId="268"/>
            <ac:picMk id="11" creationId="{95087F7C-BB8D-ECF1-974B-50B1680A5EA2}"/>
          </ac:picMkLst>
        </pc:picChg>
        <pc:picChg chg="del mod">
          <ac:chgData name="Johan Alme" userId="81ba9dfd-9c45-43aa-9cce-6c4ba41ee586" providerId="ADAL" clId="{1FF41575-BC28-41A4-8142-EB37F76B4F04}" dt="2024-05-01T15:14:03.165" v="3247" actId="478"/>
          <ac:picMkLst>
            <pc:docMk/>
            <pc:sldMk cId="2694934228" sldId="268"/>
            <ac:picMk id="7170" creationId="{7AAF21AC-F2D1-7D2D-5FAC-5904160EAAD7}"/>
          </ac:picMkLst>
        </pc:picChg>
        <pc:picChg chg="add mod">
          <ac:chgData name="Johan Alme" userId="81ba9dfd-9c45-43aa-9cce-6c4ba41ee586" providerId="ADAL" clId="{1FF41575-BC28-41A4-8142-EB37F76B4F04}" dt="2024-05-01T15:15:09.788" v="3256" actId="1076"/>
          <ac:picMkLst>
            <pc:docMk/>
            <pc:sldMk cId="2694934228" sldId="268"/>
            <ac:picMk id="8194" creationId="{F32747B5-BCDB-81CF-EBD5-196BFF305650}"/>
          </ac:picMkLst>
        </pc:picChg>
        <pc:picChg chg="add mod">
          <ac:chgData name="Johan Alme" userId="81ba9dfd-9c45-43aa-9cce-6c4ba41ee586" providerId="ADAL" clId="{1FF41575-BC28-41A4-8142-EB37F76B4F04}" dt="2024-05-01T15:20:41.091" v="3262" actId="1076"/>
          <ac:picMkLst>
            <pc:docMk/>
            <pc:sldMk cId="2694934228" sldId="268"/>
            <ac:picMk id="8196" creationId="{61DDE7BF-2ED6-10DE-11F7-10BA50CD235F}"/>
          </ac:picMkLst>
        </pc:picChg>
      </pc:sldChg>
      <pc:sldChg chg="addSp delSp modSp new mod">
        <pc:chgData name="Johan Alme" userId="81ba9dfd-9c45-43aa-9cce-6c4ba41ee586" providerId="ADAL" clId="{1FF41575-BC28-41A4-8142-EB37F76B4F04}" dt="2024-05-01T15:43:09.439" v="3457" actId="1076"/>
        <pc:sldMkLst>
          <pc:docMk/>
          <pc:sldMk cId="2427346276" sldId="269"/>
        </pc:sldMkLst>
        <pc:spChg chg="mod">
          <ac:chgData name="Johan Alme" userId="81ba9dfd-9c45-43aa-9cce-6c4ba41ee586" providerId="ADAL" clId="{1FF41575-BC28-41A4-8142-EB37F76B4F04}" dt="2024-05-01T15:41:19.330" v="3425" actId="5793"/>
          <ac:spMkLst>
            <pc:docMk/>
            <pc:sldMk cId="2427346276" sldId="269"/>
            <ac:spMk id="2" creationId="{D97CB189-BFBF-36B6-F504-CCF235691682}"/>
          </ac:spMkLst>
        </pc:spChg>
        <pc:spChg chg="del">
          <ac:chgData name="Johan Alme" userId="81ba9dfd-9c45-43aa-9cce-6c4ba41ee586" providerId="ADAL" clId="{1FF41575-BC28-41A4-8142-EB37F76B4F04}" dt="2024-05-01T15:40:41.193" v="3344"/>
          <ac:spMkLst>
            <pc:docMk/>
            <pc:sldMk cId="2427346276" sldId="269"/>
            <ac:spMk id="3" creationId="{B70B3294-D491-8A48-5E72-71A8AB8AAE7C}"/>
          </ac:spMkLst>
        </pc:spChg>
        <pc:spChg chg="add mod">
          <ac:chgData name="Johan Alme" userId="81ba9dfd-9c45-43aa-9cce-6c4ba41ee586" providerId="ADAL" clId="{1FF41575-BC28-41A4-8142-EB37F76B4F04}" dt="2024-05-01T15:42:07.753" v="3433" actId="1076"/>
          <ac:spMkLst>
            <pc:docMk/>
            <pc:sldMk cId="2427346276" sldId="269"/>
            <ac:spMk id="5" creationId="{75464786-0847-87A1-A457-0C5D107EAC40}"/>
          </ac:spMkLst>
        </pc:spChg>
        <pc:spChg chg="add mod">
          <ac:chgData name="Johan Alme" userId="81ba9dfd-9c45-43aa-9cce-6c4ba41ee586" providerId="ADAL" clId="{1FF41575-BC28-41A4-8142-EB37F76B4F04}" dt="2024-05-01T15:43:09.439" v="3457" actId="1076"/>
          <ac:spMkLst>
            <pc:docMk/>
            <pc:sldMk cId="2427346276" sldId="269"/>
            <ac:spMk id="6" creationId="{4ED6EB1A-E5E1-D476-0FBA-7EE983388283}"/>
          </ac:spMkLst>
        </pc:spChg>
        <pc:picChg chg="add mod">
          <ac:chgData name="Johan Alme" userId="81ba9dfd-9c45-43aa-9cce-6c4ba41ee586" providerId="ADAL" clId="{1FF41575-BC28-41A4-8142-EB37F76B4F04}" dt="2024-05-01T15:41:43.596" v="3429" actId="1076"/>
          <ac:picMkLst>
            <pc:docMk/>
            <pc:sldMk cId="2427346276" sldId="269"/>
            <ac:picMk id="10242" creationId="{2CE78F5C-5FBC-2001-EB35-2C3D08972A37}"/>
          </ac:picMkLst>
        </pc:picChg>
        <pc:picChg chg="add">
          <ac:chgData name="Johan Alme" userId="81ba9dfd-9c45-43aa-9cce-6c4ba41ee586" providerId="ADAL" clId="{1FF41575-BC28-41A4-8142-EB37F76B4F04}" dt="2024-05-01T15:41:22.959" v="3426"/>
          <ac:picMkLst>
            <pc:docMk/>
            <pc:sldMk cId="2427346276" sldId="269"/>
            <ac:picMk id="10244" creationId="{F9C3E8D6-46CC-F12E-EB6C-DB06191DC764}"/>
          </ac:picMkLst>
        </pc:picChg>
      </pc:sldChg>
      <pc:sldChg chg="addSp delSp modSp add mod">
        <pc:chgData name="Johan Alme" userId="81ba9dfd-9c45-43aa-9cce-6c4ba41ee586" providerId="ADAL" clId="{1FF41575-BC28-41A4-8142-EB37F76B4F04}" dt="2024-05-01T15:29:42.937" v="3343" actId="1076"/>
        <pc:sldMkLst>
          <pc:docMk/>
          <pc:sldMk cId="2956482082" sldId="270"/>
        </pc:sldMkLst>
        <pc:spChg chg="mod">
          <ac:chgData name="Johan Alme" userId="81ba9dfd-9c45-43aa-9cce-6c4ba41ee586" providerId="ADAL" clId="{1FF41575-BC28-41A4-8142-EB37F76B4F04}" dt="2024-05-01T15:22:54.469" v="3278" actId="20577"/>
          <ac:spMkLst>
            <pc:docMk/>
            <pc:sldMk cId="2956482082" sldId="270"/>
            <ac:spMk id="4" creationId="{B94330B7-6471-5C14-5876-76ED18795B58}"/>
          </ac:spMkLst>
        </pc:spChg>
        <pc:spChg chg="del mod">
          <ac:chgData name="Johan Alme" userId="81ba9dfd-9c45-43aa-9cce-6c4ba41ee586" providerId="ADAL" clId="{1FF41575-BC28-41A4-8142-EB37F76B4F04}" dt="2024-05-01T15:23:03.592" v="3284" actId="478"/>
          <ac:spMkLst>
            <pc:docMk/>
            <pc:sldMk cId="2956482082" sldId="270"/>
            <ac:spMk id="12" creationId="{53053440-A1A8-4CD0-0CA5-9520F0CD0447}"/>
          </ac:spMkLst>
        </pc:spChg>
        <pc:picChg chg="del">
          <ac:chgData name="Johan Alme" userId="81ba9dfd-9c45-43aa-9cce-6c4ba41ee586" providerId="ADAL" clId="{1FF41575-BC28-41A4-8142-EB37F76B4F04}" dt="2024-05-01T15:22:57.214" v="3279" actId="478"/>
          <ac:picMkLst>
            <pc:docMk/>
            <pc:sldMk cId="2956482082" sldId="270"/>
            <ac:picMk id="6" creationId="{2081992C-091E-7C8C-E58B-9DFB6706D9EA}"/>
          </ac:picMkLst>
        </pc:picChg>
        <pc:picChg chg="del">
          <ac:chgData name="Johan Alme" userId="81ba9dfd-9c45-43aa-9cce-6c4ba41ee586" providerId="ADAL" clId="{1FF41575-BC28-41A4-8142-EB37F76B4F04}" dt="2024-05-01T15:22:57.877" v="3280" actId="478"/>
          <ac:picMkLst>
            <pc:docMk/>
            <pc:sldMk cId="2956482082" sldId="270"/>
            <ac:picMk id="11" creationId="{95087F7C-BB8D-ECF1-974B-50B1680A5EA2}"/>
          </ac:picMkLst>
        </pc:picChg>
        <pc:picChg chg="del">
          <ac:chgData name="Johan Alme" userId="81ba9dfd-9c45-43aa-9cce-6c4ba41ee586" providerId="ADAL" clId="{1FF41575-BC28-41A4-8142-EB37F76B4F04}" dt="2024-05-01T15:22:58.470" v="3281" actId="478"/>
          <ac:picMkLst>
            <pc:docMk/>
            <pc:sldMk cId="2956482082" sldId="270"/>
            <ac:picMk id="8194" creationId="{F32747B5-BCDB-81CF-EBD5-196BFF305650}"/>
          </ac:picMkLst>
        </pc:picChg>
        <pc:picChg chg="del">
          <ac:chgData name="Johan Alme" userId="81ba9dfd-9c45-43aa-9cce-6c4ba41ee586" providerId="ADAL" clId="{1FF41575-BC28-41A4-8142-EB37F76B4F04}" dt="2024-05-01T15:22:59.219" v="3282" actId="478"/>
          <ac:picMkLst>
            <pc:docMk/>
            <pc:sldMk cId="2956482082" sldId="270"/>
            <ac:picMk id="8196" creationId="{61DDE7BF-2ED6-10DE-11F7-10BA50CD235F}"/>
          </ac:picMkLst>
        </pc:picChg>
        <pc:picChg chg="add mod">
          <ac:chgData name="Johan Alme" userId="81ba9dfd-9c45-43aa-9cce-6c4ba41ee586" providerId="ADAL" clId="{1FF41575-BC28-41A4-8142-EB37F76B4F04}" dt="2024-05-01T15:28:49.905" v="3330" actId="1076"/>
          <ac:picMkLst>
            <pc:docMk/>
            <pc:sldMk cId="2956482082" sldId="270"/>
            <ac:picMk id="9218" creationId="{91CF782D-8AF1-3B5E-81BC-7236DD1B8878}"/>
          </ac:picMkLst>
        </pc:picChg>
        <pc:picChg chg="add mod">
          <ac:chgData name="Johan Alme" userId="81ba9dfd-9c45-43aa-9cce-6c4ba41ee586" providerId="ADAL" clId="{1FF41575-BC28-41A4-8142-EB37F76B4F04}" dt="2024-05-01T15:26:27.562" v="3324" actId="1076"/>
          <ac:picMkLst>
            <pc:docMk/>
            <pc:sldMk cId="2956482082" sldId="270"/>
            <ac:picMk id="9220" creationId="{15BD18DC-78EF-77E6-699B-9E983E5C970E}"/>
          </ac:picMkLst>
        </pc:picChg>
        <pc:picChg chg="add mod">
          <ac:chgData name="Johan Alme" userId="81ba9dfd-9c45-43aa-9cce-6c4ba41ee586" providerId="ADAL" clId="{1FF41575-BC28-41A4-8142-EB37F76B4F04}" dt="2024-05-01T15:29:08.377" v="3337" actId="14100"/>
          <ac:picMkLst>
            <pc:docMk/>
            <pc:sldMk cId="2956482082" sldId="270"/>
            <ac:picMk id="9222" creationId="{9122CF49-DC79-068D-6B63-C2CA599113BC}"/>
          </ac:picMkLst>
        </pc:picChg>
        <pc:picChg chg="add mod">
          <ac:chgData name="Johan Alme" userId="81ba9dfd-9c45-43aa-9cce-6c4ba41ee586" providerId="ADAL" clId="{1FF41575-BC28-41A4-8142-EB37F76B4F04}" dt="2024-05-01T15:29:42.937" v="3343" actId="1076"/>
          <ac:picMkLst>
            <pc:docMk/>
            <pc:sldMk cId="2956482082" sldId="270"/>
            <ac:picMk id="9224" creationId="{38DA5AF5-1231-081A-25DB-9637EF13792B}"/>
          </ac:picMkLst>
        </pc:picChg>
      </pc:sldChg>
    </pc:docChg>
  </pc:docChgLst>
  <pc:docChgLst>
    <pc:chgData name="Johan Alme" userId="81ba9dfd-9c45-43aa-9cce-6c4ba41ee586" providerId="ADAL" clId="{5EE3FA38-377F-4E4D-B877-7A9B4BD76788}"/>
    <pc:docChg chg="undo custSel addSld modSld">
      <pc:chgData name="Johan Alme" userId="81ba9dfd-9c45-43aa-9cce-6c4ba41ee586" providerId="ADAL" clId="{5EE3FA38-377F-4E4D-B877-7A9B4BD76788}" dt="2024-09-10T12:49:02.199" v="76" actId="1076"/>
      <pc:docMkLst>
        <pc:docMk/>
      </pc:docMkLst>
      <pc:sldChg chg="modSp">
        <pc:chgData name="Johan Alme" userId="81ba9dfd-9c45-43aa-9cce-6c4ba41ee586" providerId="ADAL" clId="{5EE3FA38-377F-4E4D-B877-7A9B4BD76788}" dt="2024-09-10T09:48:35.776" v="20" actId="20577"/>
        <pc:sldMkLst>
          <pc:docMk/>
          <pc:sldMk cId="203417182" sldId="262"/>
        </pc:sldMkLst>
        <pc:spChg chg="mod">
          <ac:chgData name="Johan Alme" userId="81ba9dfd-9c45-43aa-9cce-6c4ba41ee586" providerId="ADAL" clId="{5EE3FA38-377F-4E4D-B877-7A9B4BD76788}" dt="2024-09-10T09:48:35.776" v="20" actId="20577"/>
          <ac:spMkLst>
            <pc:docMk/>
            <pc:sldMk cId="203417182" sldId="262"/>
            <ac:spMk id="15" creationId="{38E78E20-5778-94A8-143C-30F0A3E7212E}"/>
          </ac:spMkLst>
        </pc:spChg>
      </pc:sldChg>
      <pc:sldChg chg="modSp mod">
        <pc:chgData name="Johan Alme" userId="81ba9dfd-9c45-43aa-9cce-6c4ba41ee586" providerId="ADAL" clId="{5EE3FA38-377F-4E4D-B877-7A9B4BD76788}" dt="2024-09-10T12:37:08.856" v="44" actId="20577"/>
        <pc:sldMkLst>
          <pc:docMk/>
          <pc:sldMk cId="395655412" sldId="289"/>
        </pc:sldMkLst>
        <pc:spChg chg="mod">
          <ac:chgData name="Johan Alme" userId="81ba9dfd-9c45-43aa-9cce-6c4ba41ee586" providerId="ADAL" clId="{5EE3FA38-377F-4E4D-B877-7A9B4BD76788}" dt="2024-09-10T12:37:08.856" v="44" actId="20577"/>
          <ac:spMkLst>
            <pc:docMk/>
            <pc:sldMk cId="395655412" sldId="289"/>
            <ac:spMk id="5" creationId="{1DD3F380-B33B-98CA-806D-EB40DDCD3E4D}"/>
          </ac:spMkLst>
        </pc:spChg>
      </pc:sldChg>
      <pc:sldChg chg="delSp modSp mod delAnim">
        <pc:chgData name="Johan Alme" userId="81ba9dfd-9c45-43aa-9cce-6c4ba41ee586" providerId="ADAL" clId="{5EE3FA38-377F-4E4D-B877-7A9B4BD76788}" dt="2024-09-10T12:44:04.138" v="47" actId="1440"/>
        <pc:sldMkLst>
          <pc:docMk/>
          <pc:sldMk cId="3782592680" sldId="319"/>
        </pc:sldMkLst>
        <pc:spChg chg="del">
          <ac:chgData name="Johan Alme" userId="81ba9dfd-9c45-43aa-9cce-6c4ba41ee586" providerId="ADAL" clId="{5EE3FA38-377F-4E4D-B877-7A9B4BD76788}" dt="2024-09-10T12:43:54.653" v="46" actId="478"/>
          <ac:spMkLst>
            <pc:docMk/>
            <pc:sldMk cId="3782592680" sldId="319"/>
            <ac:spMk id="2" creationId="{D4CCD084-B0EB-9659-BDC1-3183B4FF83E9}"/>
          </ac:spMkLst>
        </pc:spChg>
        <pc:spChg chg="del">
          <ac:chgData name="Johan Alme" userId="81ba9dfd-9c45-43aa-9cce-6c4ba41ee586" providerId="ADAL" clId="{5EE3FA38-377F-4E4D-B877-7A9B4BD76788}" dt="2024-09-10T12:43:49.037" v="45" actId="478"/>
          <ac:spMkLst>
            <pc:docMk/>
            <pc:sldMk cId="3782592680" sldId="319"/>
            <ac:spMk id="3" creationId="{0BF84E2D-0F2D-5007-D0AB-0ABBE7553504}"/>
          </ac:spMkLst>
        </pc:spChg>
        <pc:picChg chg="mod">
          <ac:chgData name="Johan Alme" userId="81ba9dfd-9c45-43aa-9cce-6c4ba41ee586" providerId="ADAL" clId="{5EE3FA38-377F-4E4D-B877-7A9B4BD76788}" dt="2024-09-10T12:44:04.138" v="47" actId="1440"/>
          <ac:picMkLst>
            <pc:docMk/>
            <pc:sldMk cId="3782592680" sldId="319"/>
            <ac:picMk id="7" creationId="{7D611203-7E1F-8ECA-0736-80F396BCEF03}"/>
          </ac:picMkLst>
        </pc:picChg>
      </pc:sldChg>
      <pc:sldChg chg="addSp delSp modSp mod">
        <pc:chgData name="Johan Alme" userId="81ba9dfd-9c45-43aa-9cce-6c4ba41ee586" providerId="ADAL" clId="{5EE3FA38-377F-4E4D-B877-7A9B4BD76788}" dt="2024-09-10T12:49:02.199" v="76" actId="1076"/>
        <pc:sldMkLst>
          <pc:docMk/>
          <pc:sldMk cId="809484092" sldId="333"/>
        </pc:sldMkLst>
        <pc:spChg chg="add del mod">
          <ac:chgData name="Johan Alme" userId="81ba9dfd-9c45-43aa-9cce-6c4ba41ee586" providerId="ADAL" clId="{5EE3FA38-377F-4E4D-B877-7A9B4BD76788}" dt="2024-09-10T12:48:56.647" v="75" actId="478"/>
          <ac:spMkLst>
            <pc:docMk/>
            <pc:sldMk cId="809484092" sldId="333"/>
            <ac:spMk id="5" creationId="{482D361F-DFAB-8064-634D-E0E8659E6DDA}"/>
          </ac:spMkLst>
        </pc:spChg>
        <pc:picChg chg="add mod">
          <ac:chgData name="Johan Alme" userId="81ba9dfd-9c45-43aa-9cce-6c4ba41ee586" providerId="ADAL" clId="{5EE3FA38-377F-4E4D-B877-7A9B4BD76788}" dt="2024-09-10T12:49:02.199" v="76" actId="1076"/>
          <ac:picMkLst>
            <pc:docMk/>
            <pc:sldMk cId="809484092" sldId="333"/>
            <ac:picMk id="3" creationId="{E2FB36D7-2D4D-97BA-29A2-AAEC443A51A1}"/>
          </ac:picMkLst>
        </pc:picChg>
      </pc:sldChg>
      <pc:sldChg chg="addSp delSp modSp new mod">
        <pc:chgData name="Johan Alme" userId="81ba9dfd-9c45-43aa-9cce-6c4ba41ee586" providerId="ADAL" clId="{5EE3FA38-377F-4E4D-B877-7A9B4BD76788}" dt="2024-09-10T09:54:11.439" v="33" actId="1076"/>
        <pc:sldMkLst>
          <pc:docMk/>
          <pc:sldMk cId="2169585900" sldId="334"/>
        </pc:sldMkLst>
        <pc:spChg chg="del">
          <ac:chgData name="Johan Alme" userId="81ba9dfd-9c45-43aa-9cce-6c4ba41ee586" providerId="ADAL" clId="{5EE3FA38-377F-4E4D-B877-7A9B4BD76788}" dt="2024-09-10T09:52:18.058" v="23" actId="478"/>
          <ac:spMkLst>
            <pc:docMk/>
            <pc:sldMk cId="2169585900" sldId="334"/>
            <ac:spMk id="2" creationId="{21A2A04F-C3E3-2CC1-3012-FAA592FA7EDA}"/>
          </ac:spMkLst>
        </pc:spChg>
        <pc:spChg chg="del">
          <ac:chgData name="Johan Alme" userId="81ba9dfd-9c45-43aa-9cce-6c4ba41ee586" providerId="ADAL" clId="{5EE3FA38-377F-4E4D-B877-7A9B4BD76788}" dt="2024-09-10T09:52:13.488" v="22" actId="22"/>
          <ac:spMkLst>
            <pc:docMk/>
            <pc:sldMk cId="2169585900" sldId="334"/>
            <ac:spMk id="3" creationId="{F84AD177-425F-5B78-5C0E-FE1AE473BD96}"/>
          </ac:spMkLst>
        </pc:spChg>
        <pc:spChg chg="add mod">
          <ac:chgData name="Johan Alme" userId="81ba9dfd-9c45-43aa-9cce-6c4ba41ee586" providerId="ADAL" clId="{5EE3FA38-377F-4E4D-B877-7A9B4BD76788}" dt="2024-09-10T09:52:53.650" v="30" actId="14100"/>
          <ac:spMkLst>
            <pc:docMk/>
            <pc:sldMk cId="2169585900" sldId="334"/>
            <ac:spMk id="7" creationId="{3E31CFBF-89B9-C27D-3C80-2E27A817713B}"/>
          </ac:spMkLst>
        </pc:spChg>
        <pc:picChg chg="add mod ord">
          <ac:chgData name="Johan Alme" userId="81ba9dfd-9c45-43aa-9cce-6c4ba41ee586" providerId="ADAL" clId="{5EE3FA38-377F-4E4D-B877-7A9B4BD76788}" dt="2024-09-10T09:52:41.698" v="28" actId="1076"/>
          <ac:picMkLst>
            <pc:docMk/>
            <pc:sldMk cId="2169585900" sldId="334"/>
            <ac:picMk id="5" creationId="{129AA38C-DFB4-21A3-0F2B-E67B94449729}"/>
          </ac:picMkLst>
        </pc:picChg>
        <pc:picChg chg="add mod">
          <ac:chgData name="Johan Alme" userId="81ba9dfd-9c45-43aa-9cce-6c4ba41ee586" providerId="ADAL" clId="{5EE3FA38-377F-4E4D-B877-7A9B4BD76788}" dt="2024-09-10T09:54:11.439" v="33" actId="1076"/>
          <ac:picMkLst>
            <pc:docMk/>
            <pc:sldMk cId="2169585900" sldId="334"/>
            <ac:picMk id="1026" creationId="{A609D6CA-4DB6-1F88-294D-6F998AB8F775}"/>
          </ac:picMkLst>
        </pc:picChg>
      </pc:sldChg>
    </pc:docChg>
  </pc:docChgLst>
  <pc:docChgLst>
    <pc:chgData name="Johan Alme" userId="81ba9dfd-9c45-43aa-9cce-6c4ba41ee586" providerId="ADAL" clId="{E2C905E3-D58B-4699-B44A-C74956839D46}"/>
    <pc:docChg chg="undo custSel addSld delSld modSld sldOrd">
      <pc:chgData name="Johan Alme" userId="81ba9dfd-9c45-43aa-9cce-6c4ba41ee586" providerId="ADAL" clId="{E2C905E3-D58B-4699-B44A-C74956839D46}" dt="2024-05-20T13:46:23.568" v="591" actId="20577"/>
      <pc:docMkLst>
        <pc:docMk/>
      </pc:docMkLst>
      <pc:sldChg chg="delSp modSp mod">
        <pc:chgData name="Johan Alme" userId="81ba9dfd-9c45-43aa-9cce-6c4ba41ee586" providerId="ADAL" clId="{E2C905E3-D58B-4699-B44A-C74956839D46}" dt="2024-05-20T13:30:37.642" v="420" actId="478"/>
        <pc:sldMkLst>
          <pc:docMk/>
          <pc:sldMk cId="3389742096" sldId="266"/>
        </pc:sldMkLst>
        <pc:spChg chg="mod">
          <ac:chgData name="Johan Alme" userId="81ba9dfd-9c45-43aa-9cce-6c4ba41ee586" providerId="ADAL" clId="{E2C905E3-D58B-4699-B44A-C74956839D46}" dt="2024-05-20T13:30:33.682" v="419" actId="20577"/>
          <ac:spMkLst>
            <pc:docMk/>
            <pc:sldMk cId="3389742096" sldId="266"/>
            <ac:spMk id="2" creationId="{F46E4D0F-19D0-C999-0F1C-669C4898E0DA}"/>
          </ac:spMkLst>
        </pc:spChg>
        <pc:spChg chg="del">
          <ac:chgData name="Johan Alme" userId="81ba9dfd-9c45-43aa-9cce-6c4ba41ee586" providerId="ADAL" clId="{E2C905E3-D58B-4699-B44A-C74956839D46}" dt="2024-05-20T13:30:37.642" v="420" actId="478"/>
          <ac:spMkLst>
            <pc:docMk/>
            <pc:sldMk cId="3389742096" sldId="266"/>
            <ac:spMk id="4" creationId="{B94330B7-6471-5C14-5876-76ED18795B58}"/>
          </ac:spMkLst>
        </pc:spChg>
      </pc:sldChg>
      <pc:sldChg chg="addSp delSp modSp mod ord modAnim">
        <pc:chgData name="Johan Alme" userId="81ba9dfd-9c45-43aa-9cce-6c4ba41ee586" providerId="ADAL" clId="{E2C905E3-D58B-4699-B44A-C74956839D46}" dt="2024-05-20T13:42:10.041" v="536" actId="14100"/>
        <pc:sldMkLst>
          <pc:docMk/>
          <pc:sldMk cId="2064501114" sldId="267"/>
        </pc:sldMkLst>
        <pc:spChg chg="mod">
          <ac:chgData name="Johan Alme" userId="81ba9dfd-9c45-43aa-9cce-6c4ba41ee586" providerId="ADAL" clId="{E2C905E3-D58B-4699-B44A-C74956839D46}" dt="2024-05-20T13:40:54.861" v="494" actId="20577"/>
          <ac:spMkLst>
            <pc:docMk/>
            <pc:sldMk cId="2064501114" sldId="267"/>
            <ac:spMk id="2" creationId="{F46E4D0F-19D0-C999-0F1C-669C4898E0DA}"/>
          </ac:spMkLst>
        </pc:spChg>
        <pc:spChg chg="del mod">
          <ac:chgData name="Johan Alme" userId="81ba9dfd-9c45-43aa-9cce-6c4ba41ee586" providerId="ADAL" clId="{E2C905E3-D58B-4699-B44A-C74956839D46}" dt="2024-05-20T13:40:59.062" v="495" actId="478"/>
          <ac:spMkLst>
            <pc:docMk/>
            <pc:sldMk cId="2064501114" sldId="267"/>
            <ac:spMk id="4" creationId="{B94330B7-6471-5C14-5876-76ED18795B58}"/>
          </ac:spMkLst>
        </pc:spChg>
        <pc:picChg chg="del">
          <ac:chgData name="Johan Alme" userId="81ba9dfd-9c45-43aa-9cce-6c4ba41ee586" providerId="ADAL" clId="{E2C905E3-D58B-4699-B44A-C74956839D46}" dt="2024-05-20T13:41:01.498" v="496" actId="478"/>
          <ac:picMkLst>
            <pc:docMk/>
            <pc:sldMk cId="2064501114" sldId="267"/>
            <ac:picMk id="3" creationId="{141E7485-D200-6426-1FA8-CF72F7E027C4}"/>
          </ac:picMkLst>
        </pc:picChg>
        <pc:picChg chg="add mod">
          <ac:chgData name="Johan Alme" userId="81ba9dfd-9c45-43aa-9cce-6c4ba41ee586" providerId="ADAL" clId="{E2C905E3-D58B-4699-B44A-C74956839D46}" dt="2024-05-20T13:42:10.041" v="536" actId="14100"/>
          <ac:picMkLst>
            <pc:docMk/>
            <pc:sldMk cId="2064501114" sldId="267"/>
            <ac:picMk id="5" creationId="{F7A70EE2-8545-0D3E-7B4C-A5CE0FDC64C0}"/>
          </ac:picMkLst>
        </pc:picChg>
        <pc:picChg chg="del">
          <ac:chgData name="Johan Alme" userId="81ba9dfd-9c45-43aa-9cce-6c4ba41ee586" providerId="ADAL" clId="{E2C905E3-D58B-4699-B44A-C74956839D46}" dt="2024-05-20T10:58:26.743" v="15" actId="478"/>
          <ac:picMkLst>
            <pc:docMk/>
            <pc:sldMk cId="2064501114" sldId="267"/>
            <ac:picMk id="7" creationId="{F4AEC893-69CA-8394-92F0-B69D75D8AAB5}"/>
          </ac:picMkLst>
        </pc:picChg>
        <pc:picChg chg="del">
          <ac:chgData name="Johan Alme" userId="81ba9dfd-9c45-43aa-9cce-6c4ba41ee586" providerId="ADAL" clId="{E2C905E3-D58B-4699-B44A-C74956839D46}" dt="2024-05-20T10:58:28.667" v="16" actId="478"/>
          <ac:picMkLst>
            <pc:docMk/>
            <pc:sldMk cId="2064501114" sldId="267"/>
            <ac:picMk id="8" creationId="{7E126210-A8F5-23B5-47F3-15C4CAB683B2}"/>
          </ac:picMkLst>
        </pc:picChg>
        <pc:picChg chg="del">
          <ac:chgData name="Johan Alme" userId="81ba9dfd-9c45-43aa-9cce-6c4ba41ee586" providerId="ADAL" clId="{E2C905E3-D58B-4699-B44A-C74956839D46}" dt="2024-05-20T10:58:35.544" v="18" actId="478"/>
          <ac:picMkLst>
            <pc:docMk/>
            <pc:sldMk cId="2064501114" sldId="267"/>
            <ac:picMk id="9" creationId="{13350706-60B1-56D2-67F9-2233DDC9F28D}"/>
          </ac:picMkLst>
        </pc:picChg>
        <pc:picChg chg="del">
          <ac:chgData name="Johan Alme" userId="81ba9dfd-9c45-43aa-9cce-6c4ba41ee586" providerId="ADAL" clId="{E2C905E3-D58B-4699-B44A-C74956839D46}" dt="2024-05-20T10:58:31.111" v="17" actId="478"/>
          <ac:picMkLst>
            <pc:docMk/>
            <pc:sldMk cId="2064501114" sldId="267"/>
            <ac:picMk id="7170" creationId="{7AAF21AC-F2D1-7D2D-5FAC-5904160EAAD7}"/>
          </ac:picMkLst>
        </pc:picChg>
      </pc:sldChg>
      <pc:sldChg chg="delSp modSp mod ord modAnim">
        <pc:chgData name="Johan Alme" userId="81ba9dfd-9c45-43aa-9cce-6c4ba41ee586" providerId="ADAL" clId="{E2C905E3-D58B-4699-B44A-C74956839D46}" dt="2024-05-20T13:41:53.602" v="534"/>
        <pc:sldMkLst>
          <pc:docMk/>
          <pc:sldMk cId="2694934228" sldId="268"/>
        </pc:sldMkLst>
        <pc:spChg chg="mod">
          <ac:chgData name="Johan Alme" userId="81ba9dfd-9c45-43aa-9cce-6c4ba41ee586" providerId="ADAL" clId="{E2C905E3-D58B-4699-B44A-C74956839D46}" dt="2024-05-20T13:41:21.763" v="532" actId="20577"/>
          <ac:spMkLst>
            <pc:docMk/>
            <pc:sldMk cId="2694934228" sldId="268"/>
            <ac:spMk id="2" creationId="{F46E4D0F-19D0-C999-0F1C-669C4898E0DA}"/>
          </ac:spMkLst>
        </pc:spChg>
        <pc:spChg chg="del">
          <ac:chgData name="Johan Alme" userId="81ba9dfd-9c45-43aa-9cce-6c4ba41ee586" providerId="ADAL" clId="{E2C905E3-D58B-4699-B44A-C74956839D46}" dt="2024-05-20T13:41:26.096" v="533" actId="478"/>
          <ac:spMkLst>
            <pc:docMk/>
            <pc:sldMk cId="2694934228" sldId="268"/>
            <ac:spMk id="4" creationId="{B94330B7-6471-5C14-5876-76ED18795B58}"/>
          </ac:spMkLst>
        </pc:spChg>
      </pc:sldChg>
      <pc:sldChg chg="del">
        <pc:chgData name="Johan Alme" userId="81ba9dfd-9c45-43aa-9cce-6c4ba41ee586" providerId="ADAL" clId="{E2C905E3-D58B-4699-B44A-C74956839D46}" dt="2024-05-20T13:22:39.062" v="222" actId="2696"/>
        <pc:sldMkLst>
          <pc:docMk/>
          <pc:sldMk cId="2427346276" sldId="269"/>
        </pc:sldMkLst>
      </pc:sldChg>
      <pc:sldChg chg="addSp delSp modSp mod ord modAnim">
        <pc:chgData name="Johan Alme" userId="81ba9dfd-9c45-43aa-9cce-6c4ba41ee586" providerId="ADAL" clId="{E2C905E3-D58B-4699-B44A-C74956839D46}" dt="2024-05-20T13:35:31.082" v="445" actId="478"/>
        <pc:sldMkLst>
          <pc:docMk/>
          <pc:sldMk cId="2956482082" sldId="270"/>
        </pc:sldMkLst>
        <pc:spChg chg="mod">
          <ac:chgData name="Johan Alme" userId="81ba9dfd-9c45-43aa-9cce-6c4ba41ee586" providerId="ADAL" clId="{E2C905E3-D58B-4699-B44A-C74956839D46}" dt="2024-05-20T13:34:24.615" v="438"/>
          <ac:spMkLst>
            <pc:docMk/>
            <pc:sldMk cId="2956482082" sldId="270"/>
            <ac:spMk id="2" creationId="{F46E4D0F-19D0-C999-0F1C-669C4898E0DA}"/>
          </ac:spMkLst>
        </pc:spChg>
        <pc:spChg chg="del">
          <ac:chgData name="Johan Alme" userId="81ba9dfd-9c45-43aa-9cce-6c4ba41ee586" providerId="ADAL" clId="{E2C905E3-D58B-4699-B44A-C74956839D46}" dt="2024-05-20T13:30:56.842" v="432" actId="478"/>
          <ac:spMkLst>
            <pc:docMk/>
            <pc:sldMk cId="2956482082" sldId="270"/>
            <ac:spMk id="4" creationId="{B94330B7-6471-5C14-5876-76ED18795B58}"/>
          </ac:spMkLst>
        </pc:spChg>
        <pc:picChg chg="add mod ord">
          <ac:chgData name="Johan Alme" userId="81ba9dfd-9c45-43aa-9cce-6c4ba41ee586" providerId="ADAL" clId="{E2C905E3-D58B-4699-B44A-C74956839D46}" dt="2024-05-20T13:33:45.546" v="435" actId="167"/>
          <ac:picMkLst>
            <pc:docMk/>
            <pc:sldMk cId="2956482082" sldId="270"/>
            <ac:picMk id="3" creationId="{30F923B8-A8DD-8D24-51CA-7355820F2FA7}"/>
          </ac:picMkLst>
        </pc:picChg>
        <pc:picChg chg="mod">
          <ac:chgData name="Johan Alme" userId="81ba9dfd-9c45-43aa-9cce-6c4ba41ee586" providerId="ADAL" clId="{E2C905E3-D58B-4699-B44A-C74956839D46}" dt="2024-05-20T13:34:49.124" v="442" actId="1440"/>
          <ac:picMkLst>
            <pc:docMk/>
            <pc:sldMk cId="2956482082" sldId="270"/>
            <ac:picMk id="9218" creationId="{91CF782D-8AF1-3B5E-81BC-7236DD1B8878}"/>
          </ac:picMkLst>
        </pc:picChg>
        <pc:picChg chg="del">
          <ac:chgData name="Johan Alme" userId="81ba9dfd-9c45-43aa-9cce-6c4ba41ee586" providerId="ADAL" clId="{E2C905E3-D58B-4699-B44A-C74956839D46}" dt="2024-05-20T13:33:35.392" v="433" actId="478"/>
          <ac:picMkLst>
            <pc:docMk/>
            <pc:sldMk cId="2956482082" sldId="270"/>
            <ac:picMk id="9220" creationId="{15BD18DC-78EF-77E6-699B-9E983E5C970E}"/>
          </ac:picMkLst>
        </pc:picChg>
        <pc:picChg chg="del mod">
          <ac:chgData name="Johan Alme" userId="81ba9dfd-9c45-43aa-9cce-6c4ba41ee586" providerId="ADAL" clId="{E2C905E3-D58B-4699-B44A-C74956839D46}" dt="2024-05-20T13:35:31.082" v="445" actId="478"/>
          <ac:picMkLst>
            <pc:docMk/>
            <pc:sldMk cId="2956482082" sldId="270"/>
            <ac:picMk id="9222" creationId="{9122CF49-DC79-068D-6B63-C2CA599113BC}"/>
          </ac:picMkLst>
        </pc:picChg>
        <pc:picChg chg="mod">
          <ac:chgData name="Johan Alme" userId="81ba9dfd-9c45-43aa-9cce-6c4ba41ee586" providerId="ADAL" clId="{E2C905E3-D58B-4699-B44A-C74956839D46}" dt="2024-05-20T13:33:53.500" v="436" actId="1076"/>
          <ac:picMkLst>
            <pc:docMk/>
            <pc:sldMk cId="2956482082" sldId="270"/>
            <ac:picMk id="9224" creationId="{38DA5AF5-1231-081A-25DB-9637EF13792B}"/>
          </ac:picMkLst>
        </pc:picChg>
      </pc:sldChg>
      <pc:sldChg chg="del">
        <pc:chgData name="Johan Alme" userId="81ba9dfd-9c45-43aa-9cce-6c4ba41ee586" providerId="ADAL" clId="{E2C905E3-D58B-4699-B44A-C74956839D46}" dt="2024-05-20T11:00:23.748" v="22" actId="47"/>
        <pc:sldMkLst>
          <pc:docMk/>
          <pc:sldMk cId="2423684107" sldId="272"/>
        </pc:sldMkLst>
      </pc:sldChg>
      <pc:sldChg chg="addSp modSp mod modAnim">
        <pc:chgData name="Johan Alme" userId="81ba9dfd-9c45-43aa-9cce-6c4ba41ee586" providerId="ADAL" clId="{E2C905E3-D58B-4699-B44A-C74956839D46}" dt="2024-05-20T13:46:23.568" v="591" actId="20577"/>
        <pc:sldMkLst>
          <pc:docMk/>
          <pc:sldMk cId="560141706" sldId="273"/>
        </pc:sldMkLst>
        <pc:spChg chg="mod">
          <ac:chgData name="Johan Alme" userId="81ba9dfd-9c45-43aa-9cce-6c4ba41ee586" providerId="ADAL" clId="{E2C905E3-D58B-4699-B44A-C74956839D46}" dt="2024-05-20T13:46:23.568" v="591" actId="20577"/>
          <ac:spMkLst>
            <pc:docMk/>
            <pc:sldMk cId="560141706" sldId="273"/>
            <ac:spMk id="2" creationId="{47200B9D-C41E-3F10-B2D6-4A442D31B5D1}"/>
          </ac:spMkLst>
        </pc:spChg>
        <pc:spChg chg="add mod">
          <ac:chgData name="Johan Alme" userId="81ba9dfd-9c45-43aa-9cce-6c4ba41ee586" providerId="ADAL" clId="{E2C905E3-D58B-4699-B44A-C74956839D46}" dt="2024-05-20T13:45:58.084" v="583" actId="1037"/>
          <ac:spMkLst>
            <pc:docMk/>
            <pc:sldMk cId="560141706" sldId="273"/>
            <ac:spMk id="4" creationId="{246A3AAD-DFE3-FF77-5149-670848D8FDE0}"/>
          </ac:spMkLst>
        </pc:spChg>
        <pc:spChg chg="add mod">
          <ac:chgData name="Johan Alme" userId="81ba9dfd-9c45-43aa-9cce-6c4ba41ee586" providerId="ADAL" clId="{E2C905E3-D58B-4699-B44A-C74956839D46}" dt="2024-05-20T13:45:54.488" v="581" actId="1037"/>
          <ac:spMkLst>
            <pc:docMk/>
            <pc:sldMk cId="560141706" sldId="273"/>
            <ac:spMk id="6" creationId="{C7E50224-3DBF-0644-7ACE-643DE8FD5D21}"/>
          </ac:spMkLst>
        </pc:spChg>
        <pc:spChg chg="add mod">
          <ac:chgData name="Johan Alme" userId="81ba9dfd-9c45-43aa-9cce-6c4ba41ee586" providerId="ADAL" clId="{E2C905E3-D58B-4699-B44A-C74956839D46}" dt="2024-05-20T13:43:21.412" v="545" actId="1076"/>
          <ac:spMkLst>
            <pc:docMk/>
            <pc:sldMk cId="560141706" sldId="273"/>
            <ac:spMk id="7" creationId="{5B57D7D0-0A2D-FDF0-A3DB-90A8F1EAA1F6}"/>
          </ac:spMkLst>
        </pc:spChg>
        <pc:spChg chg="add mod">
          <ac:chgData name="Johan Alme" userId="81ba9dfd-9c45-43aa-9cce-6c4ba41ee586" providerId="ADAL" clId="{E2C905E3-D58B-4699-B44A-C74956839D46}" dt="2024-05-20T13:45:10.871" v="565" actId="1076"/>
          <ac:spMkLst>
            <pc:docMk/>
            <pc:sldMk cId="560141706" sldId="273"/>
            <ac:spMk id="8" creationId="{F6DC9B10-90D7-B049-7648-F37B3DA64B57}"/>
          </ac:spMkLst>
        </pc:spChg>
        <pc:spChg chg="add mod">
          <ac:chgData name="Johan Alme" userId="81ba9dfd-9c45-43aa-9cce-6c4ba41ee586" providerId="ADAL" clId="{E2C905E3-D58B-4699-B44A-C74956839D46}" dt="2024-05-20T13:46:04.501" v="585" actId="1038"/>
          <ac:spMkLst>
            <pc:docMk/>
            <pc:sldMk cId="560141706" sldId="273"/>
            <ac:spMk id="11" creationId="{9AC825DF-1829-2B8A-27EF-41C16BDF8670}"/>
          </ac:spMkLst>
        </pc:spChg>
        <pc:spChg chg="add mod">
          <ac:chgData name="Johan Alme" userId="81ba9dfd-9c45-43aa-9cce-6c4ba41ee586" providerId="ADAL" clId="{E2C905E3-D58B-4699-B44A-C74956839D46}" dt="2024-05-20T13:45:50.275" v="577" actId="1037"/>
          <ac:spMkLst>
            <pc:docMk/>
            <pc:sldMk cId="560141706" sldId="273"/>
            <ac:spMk id="12" creationId="{502BB36F-4F8C-CC2E-6DB9-F090B2A7217F}"/>
          </ac:spMkLst>
        </pc:spChg>
        <pc:spChg chg="add mod">
          <ac:chgData name="Johan Alme" userId="81ba9dfd-9c45-43aa-9cce-6c4ba41ee586" providerId="ADAL" clId="{E2C905E3-D58B-4699-B44A-C74956839D46}" dt="2024-05-20T13:45:45.742" v="573" actId="14100"/>
          <ac:spMkLst>
            <pc:docMk/>
            <pc:sldMk cId="560141706" sldId="273"/>
            <ac:spMk id="13" creationId="{ABFB8E8E-5685-0952-079E-0CFDA1E168C2}"/>
          </ac:spMkLst>
        </pc:spChg>
      </pc:sldChg>
      <pc:sldChg chg="addSp modSp add mod">
        <pc:chgData name="Johan Alme" userId="81ba9dfd-9c45-43aa-9cce-6c4ba41ee586" providerId="ADAL" clId="{E2C905E3-D58B-4699-B44A-C74956839D46}" dt="2024-05-20T12:39:30.358" v="31" actId="1076"/>
        <pc:sldMkLst>
          <pc:docMk/>
          <pc:sldMk cId="111005941" sldId="292"/>
        </pc:sldMkLst>
        <pc:spChg chg="add mod">
          <ac:chgData name="Johan Alme" userId="81ba9dfd-9c45-43aa-9cce-6c4ba41ee586" providerId="ADAL" clId="{E2C905E3-D58B-4699-B44A-C74956839D46}" dt="2024-05-20T12:39:30.358" v="31" actId="1076"/>
          <ac:spMkLst>
            <pc:docMk/>
            <pc:sldMk cId="111005941" sldId="292"/>
            <ac:spMk id="11" creationId="{2B3C4086-E9A7-840D-7394-99AD8FBA0448}"/>
          </ac:spMkLst>
        </pc:spChg>
        <pc:picChg chg="add mod">
          <ac:chgData name="Johan Alme" userId="81ba9dfd-9c45-43aa-9cce-6c4ba41ee586" providerId="ADAL" clId="{E2C905E3-D58B-4699-B44A-C74956839D46}" dt="2024-05-20T11:06:47.980" v="28"/>
          <ac:picMkLst>
            <pc:docMk/>
            <pc:sldMk cId="111005941" sldId="292"/>
            <ac:picMk id="8" creationId="{35BB7157-4E92-75F2-65D3-A241084A122B}"/>
          </ac:picMkLst>
        </pc:picChg>
      </pc:sldChg>
      <pc:sldChg chg="modSp new mod ord">
        <pc:chgData name="Johan Alme" userId="81ba9dfd-9c45-43aa-9cce-6c4ba41ee586" providerId="ADAL" clId="{E2C905E3-D58B-4699-B44A-C74956839D46}" dt="2024-05-20T13:43:41.972" v="553"/>
        <pc:sldMkLst>
          <pc:docMk/>
          <pc:sldMk cId="456507518" sldId="293"/>
        </pc:sldMkLst>
        <pc:spChg chg="mod">
          <ac:chgData name="Johan Alme" userId="81ba9dfd-9c45-43aa-9cce-6c4ba41ee586" providerId="ADAL" clId="{E2C905E3-D58B-4699-B44A-C74956839D46}" dt="2024-05-20T13:43:28.052" v="551" actId="20577"/>
          <ac:spMkLst>
            <pc:docMk/>
            <pc:sldMk cId="456507518" sldId="293"/>
            <ac:spMk id="2" creationId="{FB3A49B9-073F-32C7-4481-13DE6579C520}"/>
          </ac:spMkLst>
        </pc:spChg>
      </pc:sldChg>
      <pc:sldChg chg="addSp delSp modSp add mod ord modAnim">
        <pc:chgData name="Johan Alme" userId="81ba9dfd-9c45-43aa-9cce-6c4ba41ee586" providerId="ADAL" clId="{E2C905E3-D58B-4699-B44A-C74956839D46}" dt="2024-05-20T13:40:41.662" v="484"/>
        <pc:sldMkLst>
          <pc:docMk/>
          <pc:sldMk cId="4238540140" sldId="294"/>
        </pc:sldMkLst>
        <pc:spChg chg="mod">
          <ac:chgData name="Johan Alme" userId="81ba9dfd-9c45-43aa-9cce-6c4ba41ee586" providerId="ADAL" clId="{E2C905E3-D58B-4699-B44A-C74956839D46}" dt="2024-05-20T13:35:51.247" v="465" actId="20577"/>
          <ac:spMkLst>
            <pc:docMk/>
            <pc:sldMk cId="4238540140" sldId="294"/>
            <ac:spMk id="2" creationId="{F46E4D0F-19D0-C999-0F1C-669C4898E0DA}"/>
          </ac:spMkLst>
        </pc:spChg>
        <pc:spChg chg="del">
          <ac:chgData name="Johan Alme" userId="81ba9dfd-9c45-43aa-9cce-6c4ba41ee586" providerId="ADAL" clId="{E2C905E3-D58B-4699-B44A-C74956839D46}" dt="2024-05-20T13:37:01.104" v="467" actId="478"/>
          <ac:spMkLst>
            <pc:docMk/>
            <pc:sldMk cId="4238540140" sldId="294"/>
            <ac:spMk id="4" creationId="{B94330B7-6471-5C14-5876-76ED18795B58}"/>
          </ac:spMkLst>
        </pc:spChg>
        <pc:picChg chg="mod">
          <ac:chgData name="Johan Alme" userId="81ba9dfd-9c45-43aa-9cce-6c4ba41ee586" providerId="ADAL" clId="{E2C905E3-D58B-4699-B44A-C74956839D46}" dt="2024-05-20T13:37:04.551" v="468" actId="1076"/>
          <ac:picMkLst>
            <pc:docMk/>
            <pc:sldMk cId="4238540140" sldId="294"/>
            <ac:picMk id="3" creationId="{141E7485-D200-6426-1FA8-CF72F7E027C4}"/>
          </ac:picMkLst>
        </pc:picChg>
        <pc:picChg chg="add mod">
          <ac:chgData name="Johan Alme" userId="81ba9dfd-9c45-43aa-9cce-6c4ba41ee586" providerId="ADAL" clId="{E2C905E3-D58B-4699-B44A-C74956839D46}" dt="2024-05-20T13:40:29.323" v="483" actId="1076"/>
          <ac:picMkLst>
            <pc:docMk/>
            <pc:sldMk cId="4238540140" sldId="294"/>
            <ac:picMk id="5" creationId="{3D684A4B-AE04-A677-9247-86CDEC50A707}"/>
          </ac:picMkLst>
        </pc:picChg>
        <pc:picChg chg="del">
          <ac:chgData name="Johan Alme" userId="81ba9dfd-9c45-43aa-9cce-6c4ba41ee586" providerId="ADAL" clId="{E2C905E3-D58B-4699-B44A-C74956839D46}" dt="2024-05-20T13:37:07.524" v="469" actId="478"/>
          <ac:picMkLst>
            <pc:docMk/>
            <pc:sldMk cId="4238540140" sldId="294"/>
            <ac:picMk id="7" creationId="{F4AEC893-69CA-8394-92F0-B69D75D8AAB5}"/>
          </ac:picMkLst>
        </pc:picChg>
        <pc:picChg chg="mod">
          <ac:chgData name="Johan Alme" userId="81ba9dfd-9c45-43aa-9cce-6c4ba41ee586" providerId="ADAL" clId="{E2C905E3-D58B-4699-B44A-C74956839D46}" dt="2024-05-20T13:37:17.897" v="472" actId="14100"/>
          <ac:picMkLst>
            <pc:docMk/>
            <pc:sldMk cId="4238540140" sldId="294"/>
            <ac:picMk id="8" creationId="{7E126210-A8F5-23B5-47F3-15C4CAB683B2}"/>
          </ac:picMkLst>
        </pc:picChg>
        <pc:picChg chg="del">
          <ac:chgData name="Johan Alme" userId="81ba9dfd-9c45-43aa-9cce-6c4ba41ee586" providerId="ADAL" clId="{E2C905E3-D58B-4699-B44A-C74956839D46}" dt="2024-05-20T13:37:09.872" v="470" actId="478"/>
          <ac:picMkLst>
            <pc:docMk/>
            <pc:sldMk cId="4238540140" sldId="294"/>
            <ac:picMk id="9" creationId="{13350706-60B1-56D2-67F9-2233DDC9F28D}"/>
          </ac:picMkLst>
        </pc:picChg>
        <pc:picChg chg="add mod">
          <ac:chgData name="Johan Alme" userId="81ba9dfd-9c45-43aa-9cce-6c4ba41ee586" providerId="ADAL" clId="{E2C905E3-D58B-4699-B44A-C74956839D46}" dt="2024-05-20T13:40:21.365" v="481" actId="1076"/>
          <ac:picMkLst>
            <pc:docMk/>
            <pc:sldMk cId="4238540140" sldId="294"/>
            <ac:picMk id="3074" creationId="{D7278CE9-F244-D892-BD42-5A729CF03F4D}"/>
          </ac:picMkLst>
        </pc:picChg>
        <pc:picChg chg="mod">
          <ac:chgData name="Johan Alme" userId="81ba9dfd-9c45-43aa-9cce-6c4ba41ee586" providerId="ADAL" clId="{E2C905E3-D58B-4699-B44A-C74956839D46}" dt="2024-05-20T13:37:25.512" v="474" actId="14100"/>
          <ac:picMkLst>
            <pc:docMk/>
            <pc:sldMk cId="4238540140" sldId="294"/>
            <ac:picMk id="7170" creationId="{7AAF21AC-F2D1-7D2D-5FAC-5904160EAAD7}"/>
          </ac:picMkLst>
        </pc:picChg>
      </pc:sldChg>
      <pc:sldChg chg="del">
        <pc:chgData name="Johan Alme" userId="81ba9dfd-9c45-43aa-9cce-6c4ba41ee586" providerId="ADAL" clId="{E2C905E3-D58B-4699-B44A-C74956839D46}" dt="2024-05-20T13:21:58.475" v="218" actId="47"/>
        <pc:sldMkLst>
          <pc:docMk/>
          <pc:sldMk cId="3953545851" sldId="295"/>
        </pc:sldMkLst>
      </pc:sldChg>
      <pc:sldChg chg="del">
        <pc:chgData name="Johan Alme" userId="81ba9dfd-9c45-43aa-9cce-6c4ba41ee586" providerId="ADAL" clId="{E2C905E3-D58B-4699-B44A-C74956839D46}" dt="2024-05-20T13:21:55.252" v="217" actId="47"/>
        <pc:sldMkLst>
          <pc:docMk/>
          <pc:sldMk cId="2922077719" sldId="296"/>
        </pc:sldMkLst>
      </pc:sldChg>
      <pc:sldChg chg="addSp delSp modSp mod modAnim">
        <pc:chgData name="Johan Alme" userId="81ba9dfd-9c45-43aa-9cce-6c4ba41ee586" providerId="ADAL" clId="{E2C905E3-D58B-4699-B44A-C74956839D46}" dt="2024-05-20T12:56:17.584" v="56"/>
        <pc:sldMkLst>
          <pc:docMk/>
          <pc:sldMk cId="3383353651" sldId="297"/>
        </pc:sldMkLst>
        <pc:spChg chg="add">
          <ac:chgData name="Johan Alme" userId="81ba9dfd-9c45-43aa-9cce-6c4ba41ee586" providerId="ADAL" clId="{E2C905E3-D58B-4699-B44A-C74956839D46}" dt="2024-05-20T12:52:54.366" v="44"/>
          <ac:spMkLst>
            <pc:docMk/>
            <pc:sldMk cId="3383353651" sldId="297"/>
            <ac:spMk id="3" creationId="{669E4969-636A-94F4-92B8-2935DFAC0786}"/>
          </ac:spMkLst>
        </pc:spChg>
        <pc:spChg chg="del">
          <ac:chgData name="Johan Alme" userId="81ba9dfd-9c45-43aa-9cce-6c4ba41ee586" providerId="ADAL" clId="{E2C905E3-D58B-4699-B44A-C74956839D46}" dt="2024-05-20T12:40:14.302" v="33" actId="478"/>
          <ac:spMkLst>
            <pc:docMk/>
            <pc:sldMk cId="3383353651" sldId="297"/>
            <ac:spMk id="6" creationId="{DC4022EF-BD11-D033-40A8-CFF424F11DA8}"/>
          </ac:spMkLst>
        </pc:spChg>
        <pc:spChg chg="del">
          <ac:chgData name="Johan Alme" userId="81ba9dfd-9c45-43aa-9cce-6c4ba41ee586" providerId="ADAL" clId="{E2C905E3-D58B-4699-B44A-C74956839D46}" dt="2024-05-20T12:40:17.972" v="34" actId="478"/>
          <ac:spMkLst>
            <pc:docMk/>
            <pc:sldMk cId="3383353651" sldId="297"/>
            <ac:spMk id="7" creationId="{23E5F43A-06D9-20E7-6EB4-A1C4F0A8D25A}"/>
          </ac:spMkLst>
        </pc:spChg>
        <pc:spChg chg="del">
          <ac:chgData name="Johan Alme" userId="81ba9dfd-9c45-43aa-9cce-6c4ba41ee586" providerId="ADAL" clId="{E2C905E3-D58B-4699-B44A-C74956839D46}" dt="2024-05-20T12:40:21.023" v="35" actId="478"/>
          <ac:spMkLst>
            <pc:docMk/>
            <pc:sldMk cId="3383353651" sldId="297"/>
            <ac:spMk id="8" creationId="{1304FC13-A98E-65F2-5C97-0B5186EFB54A}"/>
          </ac:spMkLst>
        </pc:spChg>
        <pc:spChg chg="del">
          <ac:chgData name="Johan Alme" userId="81ba9dfd-9c45-43aa-9cce-6c4ba41ee586" providerId="ADAL" clId="{E2C905E3-D58B-4699-B44A-C74956839D46}" dt="2024-05-20T12:40:23.732" v="36" actId="478"/>
          <ac:spMkLst>
            <pc:docMk/>
            <pc:sldMk cId="3383353651" sldId="297"/>
            <ac:spMk id="9" creationId="{A488D430-C91A-B81C-4F77-1AE8C303FB60}"/>
          </ac:spMkLst>
        </pc:spChg>
        <pc:picChg chg="add mod ord modCrop">
          <ac:chgData name="Johan Alme" userId="81ba9dfd-9c45-43aa-9cce-6c4ba41ee586" providerId="ADAL" clId="{E2C905E3-D58B-4699-B44A-C74956839D46}" dt="2024-05-20T12:55:34.062" v="53" actId="732"/>
          <ac:picMkLst>
            <pc:docMk/>
            <pc:sldMk cId="3383353651" sldId="297"/>
            <ac:picMk id="11" creationId="{34D10578-E5B8-9442-F6C1-4A60595CA683}"/>
          </ac:picMkLst>
        </pc:picChg>
        <pc:picChg chg="mod">
          <ac:chgData name="Johan Alme" userId="81ba9dfd-9c45-43aa-9cce-6c4ba41ee586" providerId="ADAL" clId="{E2C905E3-D58B-4699-B44A-C74956839D46}" dt="2024-05-20T12:40:50.226" v="43" actId="14100"/>
          <ac:picMkLst>
            <pc:docMk/>
            <pc:sldMk cId="3383353651" sldId="297"/>
            <ac:picMk id="12" creationId="{FFDF276E-1518-893F-F5A8-31C6D47E36E7}"/>
          </ac:picMkLst>
        </pc:picChg>
        <pc:picChg chg="del">
          <ac:chgData name="Johan Alme" userId="81ba9dfd-9c45-43aa-9cce-6c4ba41ee586" providerId="ADAL" clId="{E2C905E3-D58B-4699-B44A-C74956839D46}" dt="2024-05-20T12:40:28.068" v="38" actId="478"/>
          <ac:picMkLst>
            <pc:docMk/>
            <pc:sldMk cId="3383353651" sldId="297"/>
            <ac:picMk id="13" creationId="{74A58EA7-CBD6-8478-0B37-6418799F7638}"/>
          </ac:picMkLst>
        </pc:picChg>
        <pc:picChg chg="del">
          <ac:chgData name="Johan Alme" userId="81ba9dfd-9c45-43aa-9cce-6c4ba41ee586" providerId="ADAL" clId="{E2C905E3-D58B-4699-B44A-C74956839D46}" dt="2024-05-20T12:40:25.823" v="37" actId="478"/>
          <ac:picMkLst>
            <pc:docMk/>
            <pc:sldMk cId="3383353651" sldId="297"/>
            <ac:picMk id="14" creationId="{9E002966-9FCF-5F94-D55F-AF9B22896135}"/>
          </ac:picMkLst>
        </pc:picChg>
        <pc:picChg chg="del">
          <ac:chgData name="Johan Alme" userId="81ba9dfd-9c45-43aa-9cce-6c4ba41ee586" providerId="ADAL" clId="{E2C905E3-D58B-4699-B44A-C74956839D46}" dt="2024-05-20T12:40:30.892" v="39" actId="478"/>
          <ac:picMkLst>
            <pc:docMk/>
            <pc:sldMk cId="3383353651" sldId="297"/>
            <ac:picMk id="16" creationId="{E37851C4-0F0B-ED86-7EED-C9BC6B2BFFE9}"/>
          </ac:picMkLst>
        </pc:picChg>
      </pc:sldChg>
      <pc:sldChg chg="addSp delSp modSp add mod">
        <pc:chgData name="Johan Alme" userId="81ba9dfd-9c45-43aa-9cce-6c4ba41ee586" providerId="ADAL" clId="{E2C905E3-D58B-4699-B44A-C74956839D46}" dt="2024-05-20T12:57:23.162" v="66" actId="478"/>
        <pc:sldMkLst>
          <pc:docMk/>
          <pc:sldMk cId="3820788144" sldId="299"/>
        </pc:sldMkLst>
        <pc:spChg chg="del">
          <ac:chgData name="Johan Alme" userId="81ba9dfd-9c45-43aa-9cce-6c4ba41ee586" providerId="ADAL" clId="{E2C905E3-D58B-4699-B44A-C74956839D46}" dt="2024-05-20T12:57:23.162" v="66" actId="478"/>
          <ac:spMkLst>
            <pc:docMk/>
            <pc:sldMk cId="3820788144" sldId="299"/>
            <ac:spMk id="7" creationId="{23E5F43A-06D9-20E7-6EB4-A1C4F0A8D25A}"/>
          </ac:spMkLst>
        </pc:spChg>
        <pc:spChg chg="del">
          <ac:chgData name="Johan Alme" userId="81ba9dfd-9c45-43aa-9cce-6c4ba41ee586" providerId="ADAL" clId="{E2C905E3-D58B-4699-B44A-C74956839D46}" dt="2024-05-20T12:57:23.162" v="66" actId="478"/>
          <ac:spMkLst>
            <pc:docMk/>
            <pc:sldMk cId="3820788144" sldId="299"/>
            <ac:spMk id="8" creationId="{1304FC13-A98E-65F2-5C97-0B5186EFB54A}"/>
          </ac:spMkLst>
        </pc:spChg>
        <pc:spChg chg="del">
          <ac:chgData name="Johan Alme" userId="81ba9dfd-9c45-43aa-9cce-6c4ba41ee586" providerId="ADAL" clId="{E2C905E3-D58B-4699-B44A-C74956839D46}" dt="2024-05-20T12:57:23.162" v="66" actId="478"/>
          <ac:spMkLst>
            <pc:docMk/>
            <pc:sldMk cId="3820788144" sldId="299"/>
            <ac:spMk id="9" creationId="{A488D430-C91A-B81C-4F77-1AE8C303FB60}"/>
          </ac:spMkLst>
        </pc:spChg>
        <pc:spChg chg="add del mod">
          <ac:chgData name="Johan Alme" userId="81ba9dfd-9c45-43aa-9cce-6c4ba41ee586" providerId="ADAL" clId="{E2C905E3-D58B-4699-B44A-C74956839D46}" dt="2024-05-20T12:56:38.062" v="59" actId="478"/>
          <ac:spMkLst>
            <pc:docMk/>
            <pc:sldMk cId="3820788144" sldId="299"/>
            <ac:spMk id="10" creationId="{8E69C205-F531-CB6B-27B2-7C99F4275F67}"/>
          </ac:spMkLst>
        </pc:spChg>
        <pc:picChg chg="del">
          <ac:chgData name="Johan Alme" userId="81ba9dfd-9c45-43aa-9cce-6c4ba41ee586" providerId="ADAL" clId="{E2C905E3-D58B-4699-B44A-C74956839D46}" dt="2024-05-20T12:56:33.753" v="58" actId="478"/>
          <ac:picMkLst>
            <pc:docMk/>
            <pc:sldMk cId="3820788144" sldId="299"/>
            <ac:picMk id="12" creationId="{FFDF276E-1518-893F-F5A8-31C6D47E36E7}"/>
          </ac:picMkLst>
        </pc:picChg>
        <pc:picChg chg="del">
          <ac:chgData name="Johan Alme" userId="81ba9dfd-9c45-43aa-9cce-6c4ba41ee586" providerId="ADAL" clId="{E2C905E3-D58B-4699-B44A-C74956839D46}" dt="2024-05-20T12:56:31.854" v="57" actId="478"/>
          <ac:picMkLst>
            <pc:docMk/>
            <pc:sldMk cId="3820788144" sldId="299"/>
            <ac:picMk id="13" creationId="{74A58EA7-CBD6-8478-0B37-6418799F7638}"/>
          </ac:picMkLst>
        </pc:picChg>
        <pc:picChg chg="mod">
          <ac:chgData name="Johan Alme" userId="81ba9dfd-9c45-43aa-9cce-6c4ba41ee586" providerId="ADAL" clId="{E2C905E3-D58B-4699-B44A-C74956839D46}" dt="2024-05-20T12:57:15.093" v="65" actId="1076"/>
          <ac:picMkLst>
            <pc:docMk/>
            <pc:sldMk cId="3820788144" sldId="299"/>
            <ac:picMk id="14" creationId="{9E002966-9FCF-5F94-D55F-AF9B22896135}"/>
          </ac:picMkLst>
        </pc:picChg>
        <pc:picChg chg="del">
          <ac:chgData name="Johan Alme" userId="81ba9dfd-9c45-43aa-9cce-6c4ba41ee586" providerId="ADAL" clId="{E2C905E3-D58B-4699-B44A-C74956839D46}" dt="2024-05-20T12:56:40.482" v="60" actId="478"/>
          <ac:picMkLst>
            <pc:docMk/>
            <pc:sldMk cId="3820788144" sldId="299"/>
            <ac:picMk id="16" creationId="{E37851C4-0F0B-ED86-7EED-C9BC6B2BFFE9}"/>
          </ac:picMkLst>
        </pc:picChg>
      </pc:sldChg>
      <pc:sldChg chg="addSp delSp modSp add mod ord">
        <pc:chgData name="Johan Alme" userId="81ba9dfd-9c45-43aa-9cce-6c4ba41ee586" providerId="ADAL" clId="{E2C905E3-D58B-4699-B44A-C74956839D46}" dt="2024-05-20T12:59:04.814" v="86" actId="1076"/>
        <pc:sldMkLst>
          <pc:docMk/>
          <pc:sldMk cId="456705155" sldId="300"/>
        </pc:sldMkLst>
        <pc:spChg chg="mod">
          <ac:chgData name="Johan Alme" userId="81ba9dfd-9c45-43aa-9cce-6c4ba41ee586" providerId="ADAL" clId="{E2C905E3-D58B-4699-B44A-C74956839D46}" dt="2024-05-20T12:57:40.505" v="68" actId="1076"/>
          <ac:spMkLst>
            <pc:docMk/>
            <pc:sldMk cId="456705155" sldId="300"/>
            <ac:spMk id="7" creationId="{23E5F43A-06D9-20E7-6EB4-A1C4F0A8D25A}"/>
          </ac:spMkLst>
        </pc:spChg>
        <pc:spChg chg="del">
          <ac:chgData name="Johan Alme" userId="81ba9dfd-9c45-43aa-9cce-6c4ba41ee586" providerId="ADAL" clId="{E2C905E3-D58B-4699-B44A-C74956839D46}" dt="2024-05-20T12:57:50.613" v="69" actId="478"/>
          <ac:spMkLst>
            <pc:docMk/>
            <pc:sldMk cId="456705155" sldId="300"/>
            <ac:spMk id="8" creationId="{1304FC13-A98E-65F2-5C97-0B5186EFB54A}"/>
          </ac:spMkLst>
        </pc:spChg>
        <pc:spChg chg="del">
          <ac:chgData name="Johan Alme" userId="81ba9dfd-9c45-43aa-9cce-6c4ba41ee586" providerId="ADAL" clId="{E2C905E3-D58B-4699-B44A-C74956839D46}" dt="2024-05-20T12:57:50.613" v="69" actId="478"/>
          <ac:spMkLst>
            <pc:docMk/>
            <pc:sldMk cId="456705155" sldId="300"/>
            <ac:spMk id="9" creationId="{A488D430-C91A-B81C-4F77-1AE8C303FB60}"/>
          </ac:spMkLst>
        </pc:spChg>
        <pc:spChg chg="add del mod">
          <ac:chgData name="Johan Alme" userId="81ba9dfd-9c45-43aa-9cce-6c4ba41ee586" providerId="ADAL" clId="{E2C905E3-D58B-4699-B44A-C74956839D46}" dt="2024-05-20T12:57:54.508" v="70" actId="478"/>
          <ac:spMkLst>
            <pc:docMk/>
            <pc:sldMk cId="456705155" sldId="300"/>
            <ac:spMk id="10" creationId="{8DF62DED-7B7D-8B87-FBC9-503E3C923852}"/>
          </ac:spMkLst>
        </pc:spChg>
        <pc:picChg chg="del">
          <ac:chgData name="Johan Alme" userId="81ba9dfd-9c45-43aa-9cce-6c4ba41ee586" providerId="ADAL" clId="{E2C905E3-D58B-4699-B44A-C74956839D46}" dt="2024-05-20T12:57:50.613" v="69" actId="478"/>
          <ac:picMkLst>
            <pc:docMk/>
            <pc:sldMk cId="456705155" sldId="300"/>
            <ac:picMk id="12" creationId="{FFDF276E-1518-893F-F5A8-31C6D47E36E7}"/>
          </ac:picMkLst>
        </pc:picChg>
        <pc:picChg chg="mod">
          <ac:chgData name="Johan Alme" userId="81ba9dfd-9c45-43aa-9cce-6c4ba41ee586" providerId="ADAL" clId="{E2C905E3-D58B-4699-B44A-C74956839D46}" dt="2024-05-20T12:59:04.814" v="86" actId="1076"/>
          <ac:picMkLst>
            <pc:docMk/>
            <pc:sldMk cId="456705155" sldId="300"/>
            <ac:picMk id="13" creationId="{74A58EA7-CBD6-8478-0B37-6418799F7638}"/>
          </ac:picMkLst>
        </pc:picChg>
        <pc:picChg chg="del">
          <ac:chgData name="Johan Alme" userId="81ba9dfd-9c45-43aa-9cce-6c4ba41ee586" providerId="ADAL" clId="{E2C905E3-D58B-4699-B44A-C74956839D46}" dt="2024-05-20T12:57:50.613" v="69" actId="478"/>
          <ac:picMkLst>
            <pc:docMk/>
            <pc:sldMk cId="456705155" sldId="300"/>
            <ac:picMk id="14" creationId="{9E002966-9FCF-5F94-D55F-AF9B22896135}"/>
          </ac:picMkLst>
        </pc:picChg>
        <pc:picChg chg="del">
          <ac:chgData name="Johan Alme" userId="81ba9dfd-9c45-43aa-9cce-6c4ba41ee586" providerId="ADAL" clId="{E2C905E3-D58B-4699-B44A-C74956839D46}" dt="2024-05-20T12:57:50.613" v="69" actId="478"/>
          <ac:picMkLst>
            <pc:docMk/>
            <pc:sldMk cId="456705155" sldId="300"/>
            <ac:picMk id="16" creationId="{E37851C4-0F0B-ED86-7EED-C9BC6B2BFFE9}"/>
          </ac:picMkLst>
        </pc:picChg>
      </pc:sldChg>
      <pc:sldChg chg="addSp delSp modSp add del mod">
        <pc:chgData name="Johan Alme" userId="81ba9dfd-9c45-43aa-9cce-6c4ba41ee586" providerId="ADAL" clId="{E2C905E3-D58B-4699-B44A-C74956839D46}" dt="2024-05-20T13:09:24.402" v="185" actId="47"/>
        <pc:sldMkLst>
          <pc:docMk/>
          <pc:sldMk cId="4277360674" sldId="301"/>
        </pc:sldMkLst>
        <pc:spChg chg="add mod">
          <ac:chgData name="Johan Alme" userId="81ba9dfd-9c45-43aa-9cce-6c4ba41ee586" providerId="ADAL" clId="{E2C905E3-D58B-4699-B44A-C74956839D46}" dt="2024-05-20T13:03:30.927" v="135" actId="20577"/>
          <ac:spMkLst>
            <pc:docMk/>
            <pc:sldMk cId="4277360674" sldId="301"/>
            <ac:spMk id="3" creationId="{1A81F232-C8D7-2421-CC5E-E7BA61E5BFEC}"/>
          </ac:spMkLst>
        </pc:spChg>
        <pc:spChg chg="add del mod">
          <ac:chgData name="Johan Alme" userId="81ba9dfd-9c45-43aa-9cce-6c4ba41ee586" providerId="ADAL" clId="{E2C905E3-D58B-4699-B44A-C74956839D46}" dt="2024-05-20T13:01:53.335" v="119" actId="478"/>
          <ac:spMkLst>
            <pc:docMk/>
            <pc:sldMk cId="4277360674" sldId="301"/>
            <ac:spMk id="8" creationId="{E39CEEF4-CDB0-D569-5661-70C2143C64B5}"/>
          </ac:spMkLst>
        </pc:spChg>
        <pc:spChg chg="add mod">
          <ac:chgData name="Johan Alme" userId="81ba9dfd-9c45-43aa-9cce-6c4ba41ee586" providerId="ADAL" clId="{E2C905E3-D58B-4699-B44A-C74956839D46}" dt="2024-05-20T13:01:24.435" v="117" actId="1076"/>
          <ac:spMkLst>
            <pc:docMk/>
            <pc:sldMk cId="4277360674" sldId="301"/>
            <ac:spMk id="10" creationId="{BF93F1D9-F4F0-356B-AECF-92B7CBF9393B}"/>
          </ac:spMkLst>
        </pc:spChg>
        <pc:spChg chg="add del mod">
          <ac:chgData name="Johan Alme" userId="81ba9dfd-9c45-43aa-9cce-6c4ba41ee586" providerId="ADAL" clId="{E2C905E3-D58B-4699-B44A-C74956839D46}" dt="2024-05-20T13:02:53.069" v="121" actId="931"/>
          <ac:spMkLst>
            <pc:docMk/>
            <pc:sldMk cId="4277360674" sldId="301"/>
            <ac:spMk id="11" creationId="{3BA094BF-D3F4-D27A-2203-05D5CE989CDA}"/>
          </ac:spMkLst>
        </pc:spChg>
        <pc:spChg chg="add mod">
          <ac:chgData name="Johan Alme" userId="81ba9dfd-9c45-43aa-9cce-6c4ba41ee586" providerId="ADAL" clId="{E2C905E3-D58B-4699-B44A-C74956839D46}" dt="2024-05-20T13:05:06.545" v="184" actId="20577"/>
          <ac:spMkLst>
            <pc:docMk/>
            <pc:sldMk cId="4277360674" sldId="301"/>
            <ac:spMk id="15" creationId="{72494930-1B46-66EE-284C-A003DB78B760}"/>
          </ac:spMkLst>
        </pc:spChg>
        <pc:picChg chg="add del mod">
          <ac:chgData name="Johan Alme" userId="81ba9dfd-9c45-43aa-9cce-6c4ba41ee586" providerId="ADAL" clId="{E2C905E3-D58B-4699-B44A-C74956839D46}" dt="2024-05-20T13:01:55.462" v="120" actId="478"/>
          <ac:picMkLst>
            <pc:docMk/>
            <pc:sldMk cId="4277360674" sldId="301"/>
            <ac:picMk id="9" creationId="{23C0A7DB-7B64-F83A-A174-D9D6FB12E9A7}"/>
          </ac:picMkLst>
        </pc:picChg>
        <pc:picChg chg="del">
          <ac:chgData name="Johan Alme" userId="81ba9dfd-9c45-43aa-9cce-6c4ba41ee586" providerId="ADAL" clId="{E2C905E3-D58B-4699-B44A-C74956839D46}" dt="2024-05-20T13:00:46.825" v="111" actId="478"/>
          <ac:picMkLst>
            <pc:docMk/>
            <pc:sldMk cId="4277360674" sldId="301"/>
            <ac:picMk id="13" creationId="{74A58EA7-CBD6-8478-0B37-6418799F7638}"/>
          </ac:picMkLst>
        </pc:picChg>
        <pc:picChg chg="add mod">
          <ac:chgData name="Johan Alme" userId="81ba9dfd-9c45-43aa-9cce-6c4ba41ee586" providerId="ADAL" clId="{E2C905E3-D58B-4699-B44A-C74956839D46}" dt="2024-05-20T13:03:06.705" v="126" actId="14100"/>
          <ac:picMkLst>
            <pc:docMk/>
            <pc:sldMk cId="4277360674" sldId="301"/>
            <ac:picMk id="14" creationId="{275E47FD-D8AD-46D1-6CB9-1312C7185325}"/>
          </ac:picMkLst>
        </pc:picChg>
      </pc:sldChg>
      <pc:sldChg chg="addSp delSp modSp add mod modAnim">
        <pc:chgData name="Johan Alme" userId="81ba9dfd-9c45-43aa-9cce-6c4ba41ee586" providerId="ADAL" clId="{E2C905E3-D58B-4699-B44A-C74956839D46}" dt="2024-05-20T13:21:36.812" v="216"/>
        <pc:sldMkLst>
          <pc:docMk/>
          <pc:sldMk cId="1200819000" sldId="302"/>
        </pc:sldMkLst>
        <pc:spChg chg="mod">
          <ac:chgData name="Johan Alme" userId="81ba9dfd-9c45-43aa-9cce-6c4ba41ee586" providerId="ADAL" clId="{E2C905E3-D58B-4699-B44A-C74956839D46}" dt="2024-05-20T13:03:46.844" v="144" actId="20577"/>
          <ac:spMkLst>
            <pc:docMk/>
            <pc:sldMk cId="1200819000" sldId="302"/>
            <ac:spMk id="3" creationId="{1A81F232-C8D7-2421-CC5E-E7BA61E5BFEC}"/>
          </ac:spMkLst>
        </pc:spChg>
        <pc:spChg chg="mod">
          <ac:chgData name="Johan Alme" userId="81ba9dfd-9c45-43aa-9cce-6c4ba41ee586" providerId="ADAL" clId="{E2C905E3-D58B-4699-B44A-C74956839D46}" dt="2024-05-20T13:03:57.253" v="157" actId="1035"/>
          <ac:spMkLst>
            <pc:docMk/>
            <pc:sldMk cId="1200819000" sldId="302"/>
            <ac:spMk id="8" creationId="{E39CEEF4-CDB0-D569-5661-70C2143C64B5}"/>
          </ac:spMkLst>
        </pc:spChg>
        <pc:picChg chg="mod">
          <ac:chgData name="Johan Alme" userId="81ba9dfd-9c45-43aa-9cce-6c4ba41ee586" providerId="ADAL" clId="{E2C905E3-D58B-4699-B44A-C74956839D46}" dt="2024-05-20T13:19:27.982" v="205" actId="732"/>
          <ac:picMkLst>
            <pc:docMk/>
            <pc:sldMk cId="1200819000" sldId="302"/>
            <ac:picMk id="9" creationId="{23C0A7DB-7B64-F83A-A174-D9D6FB12E9A7}"/>
          </ac:picMkLst>
        </pc:picChg>
        <pc:picChg chg="add mod ord modCrop">
          <ac:chgData name="Johan Alme" userId="81ba9dfd-9c45-43aa-9cce-6c4ba41ee586" providerId="ADAL" clId="{E2C905E3-D58B-4699-B44A-C74956839D46}" dt="2024-05-20T13:21:21.152" v="215" actId="171"/>
          <ac:picMkLst>
            <pc:docMk/>
            <pc:sldMk cId="1200819000" sldId="302"/>
            <ac:picMk id="12" creationId="{E4C388B9-4A88-B949-5A2C-9F3C8BE0F641}"/>
          </ac:picMkLst>
        </pc:picChg>
        <pc:picChg chg="add del mod">
          <ac:chgData name="Johan Alme" userId="81ba9dfd-9c45-43aa-9cce-6c4ba41ee586" providerId="ADAL" clId="{E2C905E3-D58B-4699-B44A-C74956839D46}" dt="2024-05-20T13:18:44.518" v="201" actId="478"/>
          <ac:picMkLst>
            <pc:docMk/>
            <pc:sldMk cId="1200819000" sldId="302"/>
            <ac:picMk id="14" creationId="{FF15075A-4EE8-0E64-06A8-38B2351481A3}"/>
          </ac:picMkLst>
        </pc:picChg>
        <pc:picChg chg="add mod ord">
          <ac:chgData name="Johan Alme" userId="81ba9dfd-9c45-43aa-9cce-6c4ba41ee586" providerId="ADAL" clId="{E2C905E3-D58B-4699-B44A-C74956839D46}" dt="2024-05-20T13:19:43.539" v="206" actId="167"/>
          <ac:picMkLst>
            <pc:docMk/>
            <pc:sldMk cId="1200819000" sldId="302"/>
            <ac:picMk id="16" creationId="{6F69D0D9-56D0-4DFF-9313-8A6C51A999D4}"/>
          </ac:picMkLst>
        </pc:picChg>
      </pc:sldChg>
      <pc:sldChg chg="addSp delSp modSp new mod modClrScheme modAnim chgLayout">
        <pc:chgData name="Johan Alme" userId="81ba9dfd-9c45-43aa-9cce-6c4ba41ee586" providerId="ADAL" clId="{E2C905E3-D58B-4699-B44A-C74956839D46}" dt="2024-05-20T13:30:15.137" v="394"/>
        <pc:sldMkLst>
          <pc:docMk/>
          <pc:sldMk cId="2375256593" sldId="303"/>
        </pc:sldMkLst>
        <pc:spChg chg="del mod ord">
          <ac:chgData name="Johan Alme" userId="81ba9dfd-9c45-43aa-9cce-6c4ba41ee586" providerId="ADAL" clId="{E2C905E3-D58B-4699-B44A-C74956839D46}" dt="2024-05-20T13:23:02.602" v="223" actId="700"/>
          <ac:spMkLst>
            <pc:docMk/>
            <pc:sldMk cId="2375256593" sldId="303"/>
            <ac:spMk id="2" creationId="{30F0F7BB-ADFE-22F3-B20F-BE2BF129298D}"/>
          </ac:spMkLst>
        </pc:spChg>
        <pc:spChg chg="del">
          <ac:chgData name="Johan Alme" userId="81ba9dfd-9c45-43aa-9cce-6c4ba41ee586" providerId="ADAL" clId="{E2C905E3-D58B-4699-B44A-C74956839D46}" dt="2024-05-20T13:23:02.602" v="223" actId="700"/>
          <ac:spMkLst>
            <pc:docMk/>
            <pc:sldMk cId="2375256593" sldId="303"/>
            <ac:spMk id="3" creationId="{F8C5A9D2-C4E7-A18F-CB5C-BEEC98C0ED5F}"/>
          </ac:spMkLst>
        </pc:spChg>
        <pc:spChg chg="add mod ord">
          <ac:chgData name="Johan Alme" userId="81ba9dfd-9c45-43aa-9cce-6c4ba41ee586" providerId="ADAL" clId="{E2C905E3-D58B-4699-B44A-C74956839D46}" dt="2024-05-20T13:25:56.702" v="288" actId="14100"/>
          <ac:spMkLst>
            <pc:docMk/>
            <pc:sldMk cId="2375256593" sldId="303"/>
            <ac:spMk id="4" creationId="{35883041-365D-20EB-FF5D-32C5A7C8E939}"/>
          </ac:spMkLst>
        </pc:spChg>
        <pc:spChg chg="add mod">
          <ac:chgData name="Johan Alme" userId="81ba9dfd-9c45-43aa-9cce-6c4ba41ee586" providerId="ADAL" clId="{E2C905E3-D58B-4699-B44A-C74956839D46}" dt="2024-05-20T13:30:09.813" v="393" actId="164"/>
          <ac:spMkLst>
            <pc:docMk/>
            <pc:sldMk cId="2375256593" sldId="303"/>
            <ac:spMk id="5" creationId="{6F86F798-9DBC-6E46-5C67-7E9796884F62}"/>
          </ac:spMkLst>
        </pc:spChg>
        <pc:spChg chg="add mod">
          <ac:chgData name="Johan Alme" userId="81ba9dfd-9c45-43aa-9cce-6c4ba41ee586" providerId="ADAL" clId="{E2C905E3-D58B-4699-B44A-C74956839D46}" dt="2024-05-20T13:30:09.813" v="393" actId="164"/>
          <ac:spMkLst>
            <pc:docMk/>
            <pc:sldMk cId="2375256593" sldId="303"/>
            <ac:spMk id="6" creationId="{569E1517-18CD-C17E-18A5-D06AB46770A3}"/>
          </ac:spMkLst>
        </pc:spChg>
        <pc:spChg chg="add mod">
          <ac:chgData name="Johan Alme" userId="81ba9dfd-9c45-43aa-9cce-6c4ba41ee586" providerId="ADAL" clId="{E2C905E3-D58B-4699-B44A-C74956839D46}" dt="2024-05-20T13:30:09.813" v="393" actId="164"/>
          <ac:spMkLst>
            <pc:docMk/>
            <pc:sldMk cId="2375256593" sldId="303"/>
            <ac:spMk id="7" creationId="{72708F43-F0CC-7B1D-BB7A-E706889C1CBC}"/>
          </ac:spMkLst>
        </pc:spChg>
        <pc:spChg chg="add mod">
          <ac:chgData name="Johan Alme" userId="81ba9dfd-9c45-43aa-9cce-6c4ba41ee586" providerId="ADAL" clId="{E2C905E3-D58B-4699-B44A-C74956839D46}" dt="2024-05-20T13:30:09.813" v="393" actId="164"/>
          <ac:spMkLst>
            <pc:docMk/>
            <pc:sldMk cId="2375256593" sldId="303"/>
            <ac:spMk id="8" creationId="{E4FB08E2-C52A-7989-2686-3448F2273551}"/>
          </ac:spMkLst>
        </pc:spChg>
        <pc:spChg chg="add mod">
          <ac:chgData name="Johan Alme" userId="81ba9dfd-9c45-43aa-9cce-6c4ba41ee586" providerId="ADAL" clId="{E2C905E3-D58B-4699-B44A-C74956839D46}" dt="2024-05-20T13:30:09.813" v="393" actId="164"/>
          <ac:spMkLst>
            <pc:docMk/>
            <pc:sldMk cId="2375256593" sldId="303"/>
            <ac:spMk id="9" creationId="{029AE617-B0E3-DE45-FE7F-DA557442090A}"/>
          </ac:spMkLst>
        </pc:spChg>
        <pc:spChg chg="add mod ord">
          <ac:chgData name="Johan Alme" userId="81ba9dfd-9c45-43aa-9cce-6c4ba41ee586" providerId="ADAL" clId="{E2C905E3-D58B-4699-B44A-C74956839D46}" dt="2024-05-20T13:30:09.813" v="393" actId="164"/>
          <ac:spMkLst>
            <pc:docMk/>
            <pc:sldMk cId="2375256593" sldId="303"/>
            <ac:spMk id="10" creationId="{B6F38B50-83BE-2216-05FA-00D20BFAB2B2}"/>
          </ac:spMkLst>
        </pc:spChg>
        <pc:spChg chg="add del mod">
          <ac:chgData name="Johan Alme" userId="81ba9dfd-9c45-43aa-9cce-6c4ba41ee586" providerId="ADAL" clId="{E2C905E3-D58B-4699-B44A-C74956839D46}" dt="2024-05-20T13:29:37.123" v="391" actId="478"/>
          <ac:spMkLst>
            <pc:docMk/>
            <pc:sldMk cId="2375256593" sldId="303"/>
            <ac:spMk id="11" creationId="{38018CB8-66D8-6060-1BB7-78EBB2F23C3B}"/>
          </ac:spMkLst>
        </pc:spChg>
        <pc:grpChg chg="add mod">
          <ac:chgData name="Johan Alme" userId="81ba9dfd-9c45-43aa-9cce-6c4ba41ee586" providerId="ADAL" clId="{E2C905E3-D58B-4699-B44A-C74956839D46}" dt="2024-05-20T13:30:09.813" v="393" actId="164"/>
          <ac:grpSpMkLst>
            <pc:docMk/>
            <pc:sldMk cId="2375256593" sldId="303"/>
            <ac:grpSpMk id="12" creationId="{BDCD86DF-3F3B-9B56-9D13-E382CB12C721}"/>
          </ac:grpSpMkLst>
        </pc:grpChg>
        <pc:picChg chg="add mod">
          <ac:chgData name="Johan Alme" userId="81ba9dfd-9c45-43aa-9cce-6c4ba41ee586" providerId="ADAL" clId="{E2C905E3-D58B-4699-B44A-C74956839D46}" dt="2024-05-20T13:25:46.782" v="286" actId="1076"/>
          <ac:picMkLst>
            <pc:docMk/>
            <pc:sldMk cId="2375256593" sldId="303"/>
            <ac:picMk id="2050" creationId="{030C40F1-39E5-4D57-924D-DF21C3B0FF7A}"/>
          </ac:picMkLst>
        </pc:picChg>
      </pc:sldChg>
      <pc:sldChg chg="modSp new mod">
        <pc:chgData name="Johan Alme" userId="81ba9dfd-9c45-43aa-9cce-6c4ba41ee586" providerId="ADAL" clId="{E2C905E3-D58B-4699-B44A-C74956839D46}" dt="2024-05-20T13:43:50.302" v="563" actId="20577"/>
        <pc:sldMkLst>
          <pc:docMk/>
          <pc:sldMk cId="4149061136" sldId="304"/>
        </pc:sldMkLst>
        <pc:spChg chg="mod">
          <ac:chgData name="Johan Alme" userId="81ba9dfd-9c45-43aa-9cce-6c4ba41ee586" providerId="ADAL" clId="{E2C905E3-D58B-4699-B44A-C74956839D46}" dt="2024-05-20T13:43:50.302" v="563" actId="20577"/>
          <ac:spMkLst>
            <pc:docMk/>
            <pc:sldMk cId="4149061136" sldId="304"/>
            <ac:spMk id="2" creationId="{4043B544-5953-9B40-B245-23F2D1028310}"/>
          </ac:spMkLst>
        </pc:spChg>
      </pc:sldChg>
    </pc:docChg>
  </pc:docChgLst>
  <pc:docChgLst>
    <pc:chgData name="Johan Alme" userId="81ba9dfd-9c45-43aa-9cce-6c4ba41ee586" providerId="ADAL" clId="{46797801-03EE-480F-82EA-E3AA0A058A72}"/>
    <pc:docChg chg="undo custSel modSld">
      <pc:chgData name="Johan Alme" userId="81ba9dfd-9c45-43aa-9cce-6c4ba41ee586" providerId="ADAL" clId="{46797801-03EE-480F-82EA-E3AA0A058A72}" dt="2024-05-02T07:17:23.704" v="105" actId="20577"/>
      <pc:docMkLst>
        <pc:docMk/>
      </pc:docMkLst>
      <pc:sldChg chg="modSp mod">
        <pc:chgData name="Johan Alme" userId="81ba9dfd-9c45-43aa-9cce-6c4ba41ee586" providerId="ADAL" clId="{46797801-03EE-480F-82EA-E3AA0A058A72}" dt="2024-05-02T07:17:23.704" v="105" actId="20577"/>
        <pc:sldMkLst>
          <pc:docMk/>
          <pc:sldMk cId="2714742596" sldId="256"/>
        </pc:sldMkLst>
        <pc:spChg chg="mod">
          <ac:chgData name="Johan Alme" userId="81ba9dfd-9c45-43aa-9cce-6c4ba41ee586" providerId="ADAL" clId="{46797801-03EE-480F-82EA-E3AA0A058A72}" dt="2024-05-02T07:17:23.704" v="105" actId="20577"/>
          <ac:spMkLst>
            <pc:docMk/>
            <pc:sldMk cId="2714742596" sldId="256"/>
            <ac:spMk id="10" creationId="{D9DBE7DD-0CF1-02D1-958C-836E6C3550C5}"/>
          </ac:spMkLst>
        </pc:spChg>
      </pc:sldChg>
      <pc:sldChg chg="modSp">
        <pc:chgData name="Johan Alme" userId="81ba9dfd-9c45-43aa-9cce-6c4ba41ee586" providerId="ADAL" clId="{46797801-03EE-480F-82EA-E3AA0A058A72}" dt="2024-05-02T07:17:06.324" v="104" actId="20577"/>
        <pc:sldMkLst>
          <pc:docMk/>
          <pc:sldMk cId="1814855123" sldId="261"/>
        </pc:sldMkLst>
        <pc:spChg chg="mod">
          <ac:chgData name="Johan Alme" userId="81ba9dfd-9c45-43aa-9cce-6c4ba41ee586" providerId="ADAL" clId="{46797801-03EE-480F-82EA-E3AA0A058A72}" dt="2024-05-02T06:25:21.846" v="4" actId="20577"/>
          <ac:spMkLst>
            <pc:docMk/>
            <pc:sldMk cId="1814855123" sldId="261"/>
            <ac:spMk id="16" creationId="{E589E07B-B857-007F-8ABA-689D69044951}"/>
          </ac:spMkLst>
        </pc:spChg>
        <pc:spChg chg="mod">
          <ac:chgData name="Johan Alme" userId="81ba9dfd-9c45-43aa-9cce-6c4ba41ee586" providerId="ADAL" clId="{46797801-03EE-480F-82EA-E3AA0A058A72}" dt="2024-05-02T07:17:06.324" v="104" actId="20577"/>
          <ac:spMkLst>
            <pc:docMk/>
            <pc:sldMk cId="1814855123" sldId="261"/>
            <ac:spMk id="20" creationId="{2D41A302-B402-4A8E-969E-EA933D19AE5D}"/>
          </ac:spMkLst>
        </pc:spChg>
        <pc:spChg chg="mod">
          <ac:chgData name="Johan Alme" userId="81ba9dfd-9c45-43aa-9cce-6c4ba41ee586" providerId="ADAL" clId="{46797801-03EE-480F-82EA-E3AA0A058A72}" dt="2024-05-02T06:25:39.986" v="9" actId="20577"/>
          <ac:spMkLst>
            <pc:docMk/>
            <pc:sldMk cId="1814855123" sldId="261"/>
            <ac:spMk id="22" creationId="{607A35C7-ABFB-1EAD-EE1D-A6526DA2088D}"/>
          </ac:spMkLst>
        </pc:spChg>
        <pc:spChg chg="mod">
          <ac:chgData name="Johan Alme" userId="81ba9dfd-9c45-43aa-9cce-6c4ba41ee586" providerId="ADAL" clId="{46797801-03EE-480F-82EA-E3AA0A058A72}" dt="2024-05-02T06:26:05.506" v="13" actId="20577"/>
          <ac:spMkLst>
            <pc:docMk/>
            <pc:sldMk cId="1814855123" sldId="261"/>
            <ac:spMk id="25" creationId="{099AD446-E661-B3C0-6D77-196D28628B1D}"/>
          </ac:spMkLst>
        </pc:spChg>
      </pc:sldChg>
      <pc:sldChg chg="modSp mod">
        <pc:chgData name="Johan Alme" userId="81ba9dfd-9c45-43aa-9cce-6c4ba41ee586" providerId="ADAL" clId="{46797801-03EE-480F-82EA-E3AA0A058A72}" dt="2024-05-02T07:16:55.724" v="103" actId="20577"/>
        <pc:sldMkLst>
          <pc:docMk/>
          <pc:sldMk cId="203417182" sldId="262"/>
        </pc:sldMkLst>
        <pc:spChg chg="mod">
          <ac:chgData name="Johan Alme" userId="81ba9dfd-9c45-43aa-9cce-6c4ba41ee586" providerId="ADAL" clId="{46797801-03EE-480F-82EA-E3AA0A058A72}" dt="2024-05-02T07:16:41.614" v="101" actId="20577"/>
          <ac:spMkLst>
            <pc:docMk/>
            <pc:sldMk cId="203417182" sldId="262"/>
            <ac:spMk id="2" creationId="{93655AD4-1B5C-760A-FDEA-067CBAA9F9CA}"/>
          </ac:spMkLst>
        </pc:spChg>
        <pc:spChg chg="mod">
          <ac:chgData name="Johan Alme" userId="81ba9dfd-9c45-43aa-9cce-6c4ba41ee586" providerId="ADAL" clId="{46797801-03EE-480F-82EA-E3AA0A058A72}" dt="2024-05-02T07:16:55.724" v="103" actId="20577"/>
          <ac:spMkLst>
            <pc:docMk/>
            <pc:sldMk cId="203417182" sldId="262"/>
            <ac:spMk id="11" creationId="{C8AA3DE7-569B-629C-AA99-AD5356B26F4B}"/>
          </ac:spMkLst>
        </pc:spChg>
        <pc:spChg chg="mod">
          <ac:chgData name="Johan Alme" userId="81ba9dfd-9c45-43aa-9cce-6c4ba41ee586" providerId="ADAL" clId="{46797801-03EE-480F-82EA-E3AA0A058A72}" dt="2024-05-02T07:16:45.574" v="102" actId="20577"/>
          <ac:spMkLst>
            <pc:docMk/>
            <pc:sldMk cId="203417182" sldId="262"/>
            <ac:spMk id="14" creationId="{5834F4DE-D552-FC55-39F1-F7FEC74D4719}"/>
          </ac:spMkLst>
        </pc:spChg>
      </pc:sldChg>
      <pc:sldChg chg="addSp modSp mod modAnim">
        <pc:chgData name="Johan Alme" userId="81ba9dfd-9c45-43aa-9cce-6c4ba41ee586" providerId="ADAL" clId="{46797801-03EE-480F-82EA-E3AA0A058A72}" dt="2024-05-02T06:46:14.842" v="97" actId="166"/>
        <pc:sldMkLst>
          <pc:docMk/>
          <pc:sldMk cId="1288171613" sldId="263"/>
        </pc:sldMkLst>
        <pc:spChg chg="mod">
          <ac:chgData name="Johan Alme" userId="81ba9dfd-9c45-43aa-9cce-6c4ba41ee586" providerId="ADAL" clId="{46797801-03EE-480F-82EA-E3AA0A058A72}" dt="2024-05-02T06:43:20.744" v="78" actId="1076"/>
          <ac:spMkLst>
            <pc:docMk/>
            <pc:sldMk cId="1288171613" sldId="263"/>
            <ac:spMk id="10" creationId="{8365C9CA-29F8-6C2D-E2F7-205AAA250D4F}"/>
          </ac:spMkLst>
        </pc:spChg>
        <pc:spChg chg="mod">
          <ac:chgData name="Johan Alme" userId="81ba9dfd-9c45-43aa-9cce-6c4ba41ee586" providerId="ADAL" clId="{46797801-03EE-480F-82EA-E3AA0A058A72}" dt="2024-05-02T06:39:30.347" v="74" actId="1076"/>
          <ac:spMkLst>
            <pc:docMk/>
            <pc:sldMk cId="1288171613" sldId="263"/>
            <ac:spMk id="11" creationId="{6B912542-D14F-9C87-AF96-0DC83B53D2DC}"/>
          </ac:spMkLst>
        </pc:spChg>
        <pc:spChg chg="mod ord">
          <ac:chgData name="Johan Alme" userId="81ba9dfd-9c45-43aa-9cce-6c4ba41ee586" providerId="ADAL" clId="{46797801-03EE-480F-82EA-E3AA0A058A72}" dt="2024-05-02T06:44:42.863" v="89" actId="1076"/>
          <ac:spMkLst>
            <pc:docMk/>
            <pc:sldMk cId="1288171613" sldId="263"/>
            <ac:spMk id="21" creationId="{CC1F5F44-1C19-B9BF-0686-68E1C5443E9C}"/>
          </ac:spMkLst>
        </pc:spChg>
        <pc:spChg chg="mod ord">
          <ac:chgData name="Johan Alme" userId="81ba9dfd-9c45-43aa-9cce-6c4ba41ee586" providerId="ADAL" clId="{46797801-03EE-480F-82EA-E3AA0A058A72}" dt="2024-05-02T06:44:52.713" v="91" actId="14100"/>
          <ac:spMkLst>
            <pc:docMk/>
            <pc:sldMk cId="1288171613" sldId="263"/>
            <ac:spMk id="22" creationId="{539792D5-72C7-0674-A130-97B85C4C45A4}"/>
          </ac:spMkLst>
        </pc:spChg>
        <pc:spChg chg="mod ord">
          <ac:chgData name="Johan Alme" userId="81ba9dfd-9c45-43aa-9cce-6c4ba41ee586" providerId="ADAL" clId="{46797801-03EE-480F-82EA-E3AA0A058A72}" dt="2024-05-02T06:44:57.333" v="92" actId="14100"/>
          <ac:spMkLst>
            <pc:docMk/>
            <pc:sldMk cId="1288171613" sldId="263"/>
            <ac:spMk id="23" creationId="{878E7157-3EB8-0543-834D-5FD6694D89D4}"/>
          </ac:spMkLst>
        </pc:spChg>
        <pc:picChg chg="add mod ord">
          <ac:chgData name="Johan Alme" userId="81ba9dfd-9c45-43aa-9cce-6c4ba41ee586" providerId="ADAL" clId="{46797801-03EE-480F-82EA-E3AA0A058A72}" dt="2024-05-02T06:46:14.842" v="97" actId="166"/>
          <ac:picMkLst>
            <pc:docMk/>
            <pc:sldMk cId="1288171613" sldId="263"/>
            <ac:picMk id="6" creationId="{74C1ED92-3A1E-5958-4EE5-3546C200CB05}"/>
          </ac:picMkLst>
        </pc:picChg>
        <pc:picChg chg="mod ord">
          <ac:chgData name="Johan Alme" userId="81ba9dfd-9c45-43aa-9cce-6c4ba41ee586" providerId="ADAL" clId="{46797801-03EE-480F-82EA-E3AA0A058A72}" dt="2024-05-02T06:44:18.814" v="85" actId="1076"/>
          <ac:picMkLst>
            <pc:docMk/>
            <pc:sldMk cId="1288171613" sldId="263"/>
            <ac:picMk id="20" creationId="{28A5D749-06F2-968A-455D-87666A5B53C3}"/>
          </ac:picMkLst>
        </pc:picChg>
        <pc:picChg chg="add mod">
          <ac:chgData name="Johan Alme" userId="81ba9dfd-9c45-43aa-9cce-6c4ba41ee586" providerId="ADAL" clId="{46797801-03EE-480F-82EA-E3AA0A058A72}" dt="2024-05-02T06:30:25.713" v="27" actId="1076"/>
          <ac:picMkLst>
            <pc:docMk/>
            <pc:sldMk cId="1288171613" sldId="263"/>
            <ac:picMk id="1026" creationId="{83C9CB01-142D-5CFF-1DE9-FBC26ECF0659}"/>
          </ac:picMkLst>
        </pc:picChg>
        <pc:picChg chg="add mod">
          <ac:chgData name="Johan Alme" userId="81ba9dfd-9c45-43aa-9cce-6c4ba41ee586" providerId="ADAL" clId="{46797801-03EE-480F-82EA-E3AA0A058A72}" dt="2024-05-02T06:46:09.062" v="96" actId="166"/>
          <ac:picMkLst>
            <pc:docMk/>
            <pc:sldMk cId="1288171613" sldId="263"/>
            <ac:picMk id="1028" creationId="{3ED9474B-1992-20EB-991A-274C1368A2AC}"/>
          </ac:picMkLst>
        </pc:picChg>
      </pc:sldChg>
      <pc:sldChg chg="modSp mod">
        <pc:chgData name="Johan Alme" userId="81ba9dfd-9c45-43aa-9cce-6c4ba41ee586" providerId="ADAL" clId="{46797801-03EE-480F-82EA-E3AA0A058A72}" dt="2024-05-02T07:16:25.984" v="99" actId="20577"/>
        <pc:sldMkLst>
          <pc:docMk/>
          <pc:sldMk cId="3097897294" sldId="264"/>
        </pc:sldMkLst>
        <pc:spChg chg="mod">
          <ac:chgData name="Johan Alme" userId="81ba9dfd-9c45-43aa-9cce-6c4ba41ee586" providerId="ADAL" clId="{46797801-03EE-480F-82EA-E3AA0A058A72}" dt="2024-05-02T07:16:25.984" v="99" actId="20577"/>
          <ac:spMkLst>
            <pc:docMk/>
            <pc:sldMk cId="3097897294" sldId="264"/>
            <ac:spMk id="2" creationId="{2D65900F-E170-154B-669C-E3999F97846A}"/>
          </ac:spMkLst>
        </pc:spChg>
      </pc:sldChg>
      <pc:sldChg chg="modSp mod">
        <pc:chgData name="Johan Alme" userId="81ba9dfd-9c45-43aa-9cce-6c4ba41ee586" providerId="ADAL" clId="{46797801-03EE-480F-82EA-E3AA0A058A72}" dt="2024-05-02T07:16:34.134" v="100" actId="20577"/>
        <pc:sldMkLst>
          <pc:docMk/>
          <pc:sldMk cId="696316429" sldId="265"/>
        </pc:sldMkLst>
        <pc:spChg chg="mod">
          <ac:chgData name="Johan Alme" userId="81ba9dfd-9c45-43aa-9cce-6c4ba41ee586" providerId="ADAL" clId="{46797801-03EE-480F-82EA-E3AA0A058A72}" dt="2024-05-02T07:16:34.134" v="100" actId="20577"/>
          <ac:spMkLst>
            <pc:docMk/>
            <pc:sldMk cId="696316429" sldId="265"/>
            <ac:spMk id="2" creationId="{93655AD4-1B5C-760A-FDEA-067CBAA9F9CA}"/>
          </ac:spMkLst>
        </pc:spChg>
      </pc:sldChg>
      <pc:sldChg chg="modSp mod">
        <pc:chgData name="Johan Alme" userId="81ba9dfd-9c45-43aa-9cce-6c4ba41ee586" providerId="ADAL" clId="{46797801-03EE-480F-82EA-E3AA0A058A72}" dt="2024-05-02T07:16:20.304" v="98" actId="20577"/>
        <pc:sldMkLst>
          <pc:docMk/>
          <pc:sldMk cId="2427346276" sldId="269"/>
        </pc:sldMkLst>
        <pc:spChg chg="mod">
          <ac:chgData name="Johan Alme" userId="81ba9dfd-9c45-43aa-9cce-6c4ba41ee586" providerId="ADAL" clId="{46797801-03EE-480F-82EA-E3AA0A058A72}" dt="2024-05-02T07:16:20.304" v="98" actId="20577"/>
          <ac:spMkLst>
            <pc:docMk/>
            <pc:sldMk cId="2427346276" sldId="269"/>
            <ac:spMk id="2" creationId="{D97CB189-BFBF-36B6-F504-CCF235691682}"/>
          </ac:spMkLst>
        </pc:spChg>
      </pc:sldChg>
    </pc:docChg>
  </pc:docChgLst>
  <pc:docChgLst>
    <pc:chgData name="Johan Alme" userId="81ba9dfd-9c45-43aa-9cce-6c4ba41ee586" providerId="ADAL" clId="{A3D0DE35-8BDB-4125-8E46-C1F4A901B621}"/>
    <pc:docChg chg="custSel addSld delSld modSld">
      <pc:chgData name="Johan Alme" userId="81ba9dfd-9c45-43aa-9cce-6c4ba41ee586" providerId="ADAL" clId="{A3D0DE35-8BDB-4125-8E46-C1F4A901B621}" dt="2024-05-27T16:55:21.102" v="160" actId="1076"/>
      <pc:docMkLst>
        <pc:docMk/>
      </pc:docMkLst>
      <pc:sldChg chg="addSp delSp modSp mod modAnim">
        <pc:chgData name="Johan Alme" userId="81ba9dfd-9c45-43aa-9cce-6c4ba41ee586" providerId="ADAL" clId="{A3D0DE35-8BDB-4125-8E46-C1F4A901B621}" dt="2024-05-27T16:17:33.024" v="60" actId="20577"/>
        <pc:sldMkLst>
          <pc:docMk/>
          <pc:sldMk cId="2714742596" sldId="256"/>
        </pc:sldMkLst>
        <pc:spChg chg="mod">
          <ac:chgData name="Johan Alme" userId="81ba9dfd-9c45-43aa-9cce-6c4ba41ee586" providerId="ADAL" clId="{A3D0DE35-8BDB-4125-8E46-C1F4A901B621}" dt="2024-05-27T16:17:33.024" v="60" actId="20577"/>
          <ac:spMkLst>
            <pc:docMk/>
            <pc:sldMk cId="2714742596" sldId="256"/>
            <ac:spMk id="3" creationId="{5D95BF54-1238-F993-B0A8-08139D12FCB1}"/>
          </ac:spMkLst>
        </pc:spChg>
        <pc:spChg chg="mod">
          <ac:chgData name="Johan Alme" userId="81ba9dfd-9c45-43aa-9cce-6c4ba41ee586" providerId="ADAL" clId="{A3D0DE35-8BDB-4125-8E46-C1F4A901B621}" dt="2024-05-27T15:49:38.418" v="19" actId="20577"/>
          <ac:spMkLst>
            <pc:docMk/>
            <pc:sldMk cId="2714742596" sldId="256"/>
            <ac:spMk id="10" creationId="{D9DBE7DD-0CF1-02D1-958C-836E6C3550C5}"/>
          </ac:spMkLst>
        </pc:spChg>
        <pc:picChg chg="add mod">
          <ac:chgData name="Johan Alme" userId="81ba9dfd-9c45-43aa-9cce-6c4ba41ee586" providerId="ADAL" clId="{A3D0DE35-8BDB-4125-8E46-C1F4A901B621}" dt="2024-05-27T16:16:58.034" v="27" actId="18131"/>
          <ac:picMkLst>
            <pc:docMk/>
            <pc:sldMk cId="2714742596" sldId="256"/>
            <ac:picMk id="2" creationId="{5C2AD443-11BF-46CD-9AFE-60F402FD6AB9}"/>
          </ac:picMkLst>
        </pc:picChg>
        <pc:picChg chg="del">
          <ac:chgData name="Johan Alme" userId="81ba9dfd-9c45-43aa-9cce-6c4ba41ee586" providerId="ADAL" clId="{A3D0DE35-8BDB-4125-8E46-C1F4A901B621}" dt="2024-05-27T16:16:17.766" v="22" actId="478"/>
          <ac:picMkLst>
            <pc:docMk/>
            <pc:sldMk cId="2714742596" sldId="256"/>
            <ac:picMk id="5" creationId="{665F488A-A923-3882-DBA7-30EFBCFB7A7A}"/>
          </ac:picMkLst>
        </pc:picChg>
      </pc:sldChg>
      <pc:sldChg chg="del">
        <pc:chgData name="Johan Alme" userId="81ba9dfd-9c45-43aa-9cce-6c4ba41ee586" providerId="ADAL" clId="{A3D0DE35-8BDB-4125-8E46-C1F4A901B621}" dt="2024-05-27T15:50:32.239" v="21" actId="2696"/>
        <pc:sldMkLst>
          <pc:docMk/>
          <pc:sldMk cId="49478156" sldId="259"/>
        </pc:sldMkLst>
      </pc:sldChg>
      <pc:sldChg chg="del">
        <pc:chgData name="Johan Alme" userId="81ba9dfd-9c45-43aa-9cce-6c4ba41ee586" providerId="ADAL" clId="{A3D0DE35-8BDB-4125-8E46-C1F4A901B621}" dt="2024-05-27T15:50:32.239" v="21" actId="2696"/>
        <pc:sldMkLst>
          <pc:docMk/>
          <pc:sldMk cId="2269973793" sldId="277"/>
        </pc:sldMkLst>
      </pc:sldChg>
      <pc:sldChg chg="del">
        <pc:chgData name="Johan Alme" userId="81ba9dfd-9c45-43aa-9cce-6c4ba41ee586" providerId="ADAL" clId="{A3D0DE35-8BDB-4125-8E46-C1F4A901B621}" dt="2024-05-27T15:50:32.239" v="21" actId="2696"/>
        <pc:sldMkLst>
          <pc:docMk/>
          <pc:sldMk cId="2438119824" sldId="278"/>
        </pc:sldMkLst>
      </pc:sldChg>
      <pc:sldChg chg="addSp modSp new mod">
        <pc:chgData name="Johan Alme" userId="81ba9dfd-9c45-43aa-9cce-6c4ba41ee586" providerId="ADAL" clId="{A3D0DE35-8BDB-4125-8E46-C1F4A901B621}" dt="2024-05-27T16:55:21.102" v="160" actId="1076"/>
        <pc:sldMkLst>
          <pc:docMk/>
          <pc:sldMk cId="3766437307" sldId="304"/>
        </pc:sldMkLst>
        <pc:spChg chg="mod">
          <ac:chgData name="Johan Alme" userId="81ba9dfd-9c45-43aa-9cce-6c4ba41ee586" providerId="ADAL" clId="{A3D0DE35-8BDB-4125-8E46-C1F4A901B621}" dt="2024-05-27T16:31:20.345" v="72" actId="20577"/>
          <ac:spMkLst>
            <pc:docMk/>
            <pc:sldMk cId="3766437307" sldId="304"/>
            <ac:spMk id="2" creationId="{8881F455-21F0-5427-BB64-B7B58EB80DC9}"/>
          </ac:spMkLst>
        </pc:spChg>
        <pc:spChg chg="mod">
          <ac:chgData name="Johan Alme" userId="81ba9dfd-9c45-43aa-9cce-6c4ba41ee586" providerId="ADAL" clId="{A3D0DE35-8BDB-4125-8E46-C1F4A901B621}" dt="2024-05-27T16:37:31.780" v="117" actId="20577"/>
          <ac:spMkLst>
            <pc:docMk/>
            <pc:sldMk cId="3766437307" sldId="304"/>
            <ac:spMk id="3" creationId="{0967A39C-9E48-D4CC-D4A9-A50F19E98B99}"/>
          </ac:spMkLst>
        </pc:spChg>
        <pc:spChg chg="add mod">
          <ac:chgData name="Johan Alme" userId="81ba9dfd-9c45-43aa-9cce-6c4ba41ee586" providerId="ADAL" clId="{A3D0DE35-8BDB-4125-8E46-C1F4A901B621}" dt="2024-05-27T16:48:09.727" v="152" actId="1076"/>
          <ac:spMkLst>
            <pc:docMk/>
            <pc:sldMk cId="3766437307" sldId="304"/>
            <ac:spMk id="7" creationId="{FA6C6210-02ED-25DA-CA0B-EA8F3EFC672E}"/>
          </ac:spMkLst>
        </pc:spChg>
        <pc:spChg chg="add mod">
          <ac:chgData name="Johan Alme" userId="81ba9dfd-9c45-43aa-9cce-6c4ba41ee586" providerId="ADAL" clId="{A3D0DE35-8BDB-4125-8E46-C1F4A901B621}" dt="2024-05-27T16:55:21.102" v="160" actId="1076"/>
          <ac:spMkLst>
            <pc:docMk/>
            <pc:sldMk cId="3766437307" sldId="304"/>
            <ac:spMk id="15" creationId="{43A428F8-39FA-FF7F-AEC5-A85E140E959D}"/>
          </ac:spMkLst>
        </pc:spChg>
        <pc:picChg chg="add mod">
          <ac:chgData name="Johan Alme" userId="81ba9dfd-9c45-43aa-9cce-6c4ba41ee586" providerId="ADAL" clId="{A3D0DE35-8BDB-4125-8E46-C1F4A901B621}" dt="2024-05-27T16:47:22.187" v="150" actId="1076"/>
          <ac:picMkLst>
            <pc:docMk/>
            <pc:sldMk cId="3766437307" sldId="304"/>
            <ac:picMk id="5" creationId="{1B8F4618-CAFE-D240-86E5-74407BBBDC34}"/>
          </ac:picMkLst>
        </pc:picChg>
        <pc:picChg chg="add mod">
          <ac:chgData name="Johan Alme" userId="81ba9dfd-9c45-43aa-9cce-6c4ba41ee586" providerId="ADAL" clId="{A3D0DE35-8BDB-4125-8E46-C1F4A901B621}" dt="2024-05-27T16:49:01.948" v="154" actId="1076"/>
          <ac:picMkLst>
            <pc:docMk/>
            <pc:sldMk cId="3766437307" sldId="304"/>
            <ac:picMk id="9" creationId="{81BA3827-18F3-6328-87EA-58ACEDD42E9C}"/>
          </ac:picMkLst>
        </pc:picChg>
        <pc:picChg chg="add mod">
          <ac:chgData name="Johan Alme" userId="81ba9dfd-9c45-43aa-9cce-6c4ba41ee586" providerId="ADAL" clId="{A3D0DE35-8BDB-4125-8E46-C1F4A901B621}" dt="2024-05-27T16:53:50.582" v="157" actId="1076"/>
          <ac:picMkLst>
            <pc:docMk/>
            <pc:sldMk cId="3766437307" sldId="304"/>
            <ac:picMk id="11" creationId="{99552335-8C91-72FE-7F04-756547CE33C3}"/>
          </ac:picMkLst>
        </pc:picChg>
        <pc:picChg chg="add">
          <ac:chgData name="Johan Alme" userId="81ba9dfd-9c45-43aa-9cce-6c4ba41ee586" providerId="ADAL" clId="{A3D0DE35-8BDB-4125-8E46-C1F4A901B621}" dt="2024-05-27T16:54:43.072" v="158" actId="22"/>
          <ac:picMkLst>
            <pc:docMk/>
            <pc:sldMk cId="3766437307" sldId="304"/>
            <ac:picMk id="13" creationId="{B76DBDBC-47C9-67BA-08DC-0FD54D3354EA}"/>
          </ac:picMkLst>
        </pc:picChg>
      </pc:sldChg>
      <pc:sldChg chg="addSp delSp modSp new mod">
        <pc:chgData name="Johan Alme" userId="81ba9dfd-9c45-43aa-9cce-6c4ba41ee586" providerId="ADAL" clId="{A3D0DE35-8BDB-4125-8E46-C1F4A901B621}" dt="2024-05-27T16:46:52.236" v="146" actId="1076"/>
        <pc:sldMkLst>
          <pc:docMk/>
          <pc:sldMk cId="3281080706" sldId="305"/>
        </pc:sldMkLst>
        <pc:spChg chg="del">
          <ac:chgData name="Johan Alme" userId="81ba9dfd-9c45-43aa-9cce-6c4ba41ee586" providerId="ADAL" clId="{A3D0DE35-8BDB-4125-8E46-C1F4A901B621}" dt="2024-05-27T16:43:40.854" v="119" actId="478"/>
          <ac:spMkLst>
            <pc:docMk/>
            <pc:sldMk cId="3281080706" sldId="305"/>
            <ac:spMk id="2" creationId="{0FB07EAD-A7A3-3EFF-3949-8336BD92A45C}"/>
          </ac:spMkLst>
        </pc:spChg>
        <pc:spChg chg="del">
          <ac:chgData name="Johan Alme" userId="81ba9dfd-9c45-43aa-9cce-6c4ba41ee586" providerId="ADAL" clId="{A3D0DE35-8BDB-4125-8E46-C1F4A901B621}" dt="2024-05-27T16:43:43.054" v="120" actId="478"/>
          <ac:spMkLst>
            <pc:docMk/>
            <pc:sldMk cId="3281080706" sldId="305"/>
            <ac:spMk id="3" creationId="{95F04F8F-B641-34BB-C442-5A0CC55D3B27}"/>
          </ac:spMkLst>
        </pc:spChg>
        <pc:spChg chg="add mod">
          <ac:chgData name="Johan Alme" userId="81ba9dfd-9c45-43aa-9cce-6c4ba41ee586" providerId="ADAL" clId="{A3D0DE35-8BDB-4125-8E46-C1F4A901B621}" dt="2024-05-27T16:44:35.735" v="129" actId="14100"/>
          <ac:spMkLst>
            <pc:docMk/>
            <pc:sldMk cId="3281080706" sldId="305"/>
            <ac:spMk id="4" creationId="{747AE793-9449-825A-6D0E-6975FD7B4FE7}"/>
          </ac:spMkLst>
        </pc:spChg>
        <pc:spChg chg="add mod">
          <ac:chgData name="Johan Alme" userId="81ba9dfd-9c45-43aa-9cce-6c4ba41ee586" providerId="ADAL" clId="{A3D0DE35-8BDB-4125-8E46-C1F4A901B621}" dt="2024-05-27T16:46:29.246" v="140" actId="14100"/>
          <ac:spMkLst>
            <pc:docMk/>
            <pc:sldMk cId="3281080706" sldId="305"/>
            <ac:spMk id="5" creationId="{346DA923-33CA-CD4C-CC59-1F0A7CE2F27C}"/>
          </ac:spMkLst>
        </pc:spChg>
        <pc:spChg chg="add mod">
          <ac:chgData name="Johan Alme" userId="81ba9dfd-9c45-43aa-9cce-6c4ba41ee586" providerId="ADAL" clId="{A3D0DE35-8BDB-4125-8E46-C1F4A901B621}" dt="2024-05-27T16:46:52.236" v="146" actId="1076"/>
          <ac:spMkLst>
            <pc:docMk/>
            <pc:sldMk cId="3281080706" sldId="305"/>
            <ac:spMk id="6" creationId="{E5BF8AAA-23D8-B9FC-81E1-87DA879FA271}"/>
          </ac:spMkLst>
        </pc:spChg>
      </pc:sldChg>
    </pc:docChg>
  </pc:docChgLst>
  <pc:docChgLst>
    <pc:chgData name="Johan Alme" userId="81ba9dfd-9c45-43aa-9cce-6c4ba41ee586" providerId="ADAL" clId="{AD0FBD13-F819-40D1-AEC1-16A59BE19744}"/>
    <pc:docChg chg="custSel addSld delSld modSld sldOrd">
      <pc:chgData name="Johan Alme" userId="81ba9dfd-9c45-43aa-9cce-6c4ba41ee586" providerId="ADAL" clId="{AD0FBD13-F819-40D1-AEC1-16A59BE19744}" dt="2024-09-10T15:21:33.815" v="1077" actId="1076"/>
      <pc:docMkLst>
        <pc:docMk/>
      </pc:docMkLst>
      <pc:sldChg chg="addSp delSp modSp mod">
        <pc:chgData name="Johan Alme" userId="81ba9dfd-9c45-43aa-9cce-6c4ba41ee586" providerId="ADAL" clId="{AD0FBD13-F819-40D1-AEC1-16A59BE19744}" dt="2024-09-09T18:22:36.457" v="787" actId="1076"/>
        <pc:sldMkLst>
          <pc:docMk/>
          <pc:sldMk cId="2714742596" sldId="256"/>
        </pc:sldMkLst>
        <pc:spChg chg="mod">
          <ac:chgData name="Johan Alme" userId="81ba9dfd-9c45-43aa-9cce-6c4ba41ee586" providerId="ADAL" clId="{AD0FBD13-F819-40D1-AEC1-16A59BE19744}" dt="2024-09-09T07:42:31.084" v="19" actId="6549"/>
          <ac:spMkLst>
            <pc:docMk/>
            <pc:sldMk cId="2714742596" sldId="256"/>
            <ac:spMk id="3" creationId="{5D95BF54-1238-F993-B0A8-08139D12FCB1}"/>
          </ac:spMkLst>
        </pc:spChg>
        <pc:spChg chg="add mod">
          <ac:chgData name="Johan Alme" userId="81ba9dfd-9c45-43aa-9cce-6c4ba41ee586" providerId="ADAL" clId="{AD0FBD13-F819-40D1-AEC1-16A59BE19744}" dt="2024-09-09T18:22:36.457" v="787" actId="1076"/>
          <ac:spMkLst>
            <pc:docMk/>
            <pc:sldMk cId="2714742596" sldId="256"/>
            <ac:spMk id="4" creationId="{EEAACB74-573F-8123-95A0-FF394F3DBADA}"/>
          </ac:spMkLst>
        </pc:spChg>
        <pc:spChg chg="mod">
          <ac:chgData name="Johan Alme" userId="81ba9dfd-9c45-43aa-9cce-6c4ba41ee586" providerId="ADAL" clId="{AD0FBD13-F819-40D1-AEC1-16A59BE19744}" dt="2024-09-09T07:58:00.970" v="180" actId="20577"/>
          <ac:spMkLst>
            <pc:docMk/>
            <pc:sldMk cId="2714742596" sldId="256"/>
            <ac:spMk id="10" creationId="{D9DBE7DD-0CF1-02D1-958C-836E6C3550C5}"/>
          </ac:spMkLst>
        </pc:spChg>
        <pc:picChg chg="add mod modCrop">
          <ac:chgData name="Johan Alme" userId="81ba9dfd-9c45-43aa-9cce-6c4ba41ee586" providerId="ADAL" clId="{AD0FBD13-F819-40D1-AEC1-16A59BE19744}" dt="2024-09-09T18:22:22.896" v="785" actId="732"/>
          <ac:picMkLst>
            <pc:docMk/>
            <pc:sldMk cId="2714742596" sldId="256"/>
            <ac:picMk id="2" creationId="{2F692003-5CDB-943D-B490-D17EDD54DF1E}"/>
          </ac:picMkLst>
        </pc:picChg>
        <pc:picChg chg="del">
          <ac:chgData name="Johan Alme" userId="81ba9dfd-9c45-43aa-9cce-6c4ba41ee586" providerId="ADAL" clId="{AD0FBD13-F819-40D1-AEC1-16A59BE19744}" dt="2024-09-09T18:21:59.717" v="781" actId="478"/>
          <ac:picMkLst>
            <pc:docMk/>
            <pc:sldMk cId="2714742596" sldId="256"/>
            <ac:picMk id="2050" creationId="{A43FFAE3-3A15-BE8E-F2F2-E5BB3979AF46}"/>
          </ac:picMkLst>
        </pc:picChg>
      </pc:sldChg>
      <pc:sldChg chg="add">
        <pc:chgData name="Johan Alme" userId="81ba9dfd-9c45-43aa-9cce-6c4ba41ee586" providerId="ADAL" clId="{AD0FBD13-F819-40D1-AEC1-16A59BE19744}" dt="2024-09-09T07:50:44.891" v="72"/>
        <pc:sldMkLst>
          <pc:docMk/>
          <pc:sldMk cId="49478156" sldId="259"/>
        </pc:sldMkLst>
      </pc:sldChg>
      <pc:sldChg chg="addSp modSp mod ord modAnim modShow">
        <pc:chgData name="Johan Alme" userId="81ba9dfd-9c45-43aa-9cce-6c4ba41ee586" providerId="ADAL" clId="{AD0FBD13-F819-40D1-AEC1-16A59BE19744}" dt="2024-09-10T15:21:33.815" v="1077" actId="1076"/>
        <pc:sldMkLst>
          <pc:docMk/>
          <pc:sldMk cId="203417182" sldId="262"/>
        </pc:sldMkLst>
        <pc:spChg chg="mod">
          <ac:chgData name="Johan Alme" userId="81ba9dfd-9c45-43aa-9cce-6c4ba41ee586" providerId="ADAL" clId="{AD0FBD13-F819-40D1-AEC1-16A59BE19744}" dt="2024-09-10T15:21:14.070" v="1056" actId="6549"/>
          <ac:spMkLst>
            <pc:docMk/>
            <pc:sldMk cId="203417182" sldId="262"/>
            <ac:spMk id="2" creationId="{93655AD4-1B5C-760A-FDEA-067CBAA9F9CA}"/>
          </ac:spMkLst>
        </pc:spChg>
        <pc:spChg chg="mod">
          <ac:chgData name="Johan Alme" userId="81ba9dfd-9c45-43aa-9cce-6c4ba41ee586" providerId="ADAL" clId="{AD0FBD13-F819-40D1-AEC1-16A59BE19744}" dt="2024-09-10T15:18:05.783" v="996" actId="1076"/>
          <ac:spMkLst>
            <pc:docMk/>
            <pc:sldMk cId="203417182" sldId="262"/>
            <ac:spMk id="11" creationId="{C8AA3DE7-569B-629C-AA99-AD5356B26F4B}"/>
          </ac:spMkLst>
        </pc:spChg>
        <pc:spChg chg="mod">
          <ac:chgData name="Johan Alme" userId="81ba9dfd-9c45-43aa-9cce-6c4ba41ee586" providerId="ADAL" clId="{AD0FBD13-F819-40D1-AEC1-16A59BE19744}" dt="2024-09-10T15:18:09.168" v="997" actId="1076"/>
          <ac:spMkLst>
            <pc:docMk/>
            <pc:sldMk cId="203417182" sldId="262"/>
            <ac:spMk id="14" creationId="{5834F4DE-D552-FC55-39F1-F7FEC74D4719}"/>
          </ac:spMkLst>
        </pc:spChg>
        <pc:spChg chg="mod">
          <ac:chgData name="Johan Alme" userId="81ba9dfd-9c45-43aa-9cce-6c4ba41ee586" providerId="ADAL" clId="{AD0FBD13-F819-40D1-AEC1-16A59BE19744}" dt="2024-09-10T15:21:25.604" v="1076" actId="20577"/>
          <ac:spMkLst>
            <pc:docMk/>
            <pc:sldMk cId="203417182" sldId="262"/>
            <ac:spMk id="15" creationId="{38E78E20-5778-94A8-143C-30F0A3E7212E}"/>
          </ac:spMkLst>
        </pc:spChg>
        <pc:picChg chg="add mod">
          <ac:chgData name="Johan Alme" userId="81ba9dfd-9c45-43aa-9cce-6c4ba41ee586" providerId="ADAL" clId="{AD0FBD13-F819-40D1-AEC1-16A59BE19744}" dt="2024-09-09T18:26:37.894" v="792" actId="1076"/>
          <ac:picMkLst>
            <pc:docMk/>
            <pc:sldMk cId="203417182" sldId="262"/>
            <ac:picMk id="3" creationId="{D949332F-24E0-AAD9-753F-221F71B1D121}"/>
          </ac:picMkLst>
        </pc:picChg>
        <pc:picChg chg="add mod">
          <ac:chgData name="Johan Alme" userId="81ba9dfd-9c45-43aa-9cce-6c4ba41ee586" providerId="ADAL" clId="{AD0FBD13-F819-40D1-AEC1-16A59BE19744}" dt="2024-09-10T15:21:33.815" v="1077" actId="1076"/>
          <ac:picMkLst>
            <pc:docMk/>
            <pc:sldMk cId="203417182" sldId="262"/>
            <ac:picMk id="5" creationId="{96A4A6BC-5C9F-9EC9-B466-037AFF592C5E}"/>
          </ac:picMkLst>
        </pc:picChg>
      </pc:sldChg>
      <pc:sldChg chg="addSp delSp modSp mod ord">
        <pc:chgData name="Johan Alme" userId="81ba9dfd-9c45-43aa-9cce-6c4ba41ee586" providerId="ADAL" clId="{AD0FBD13-F819-40D1-AEC1-16A59BE19744}" dt="2024-09-09T18:10:16.938" v="718" actId="20577"/>
        <pc:sldMkLst>
          <pc:docMk/>
          <pc:sldMk cId="3097897294" sldId="264"/>
        </pc:sldMkLst>
        <pc:spChg chg="mod">
          <ac:chgData name="Johan Alme" userId="81ba9dfd-9c45-43aa-9cce-6c4ba41ee586" providerId="ADAL" clId="{AD0FBD13-F819-40D1-AEC1-16A59BE19744}" dt="2024-09-09T18:10:16.938" v="718" actId="20577"/>
          <ac:spMkLst>
            <pc:docMk/>
            <pc:sldMk cId="3097897294" sldId="264"/>
            <ac:spMk id="2" creationId="{2D65900F-E170-154B-669C-E3999F97846A}"/>
          </ac:spMkLst>
        </pc:spChg>
        <pc:spChg chg="del">
          <ac:chgData name="Johan Alme" userId="81ba9dfd-9c45-43aa-9cce-6c4ba41ee586" providerId="ADAL" clId="{AD0FBD13-F819-40D1-AEC1-16A59BE19744}" dt="2024-09-09T07:56:03.505" v="134" actId="478"/>
          <ac:spMkLst>
            <pc:docMk/>
            <pc:sldMk cId="3097897294" sldId="264"/>
            <ac:spMk id="4" creationId="{BD8A0492-17AB-18EC-B782-6F43C6B38336}"/>
          </ac:spMkLst>
        </pc:spChg>
        <pc:spChg chg="mod">
          <ac:chgData name="Johan Alme" userId="81ba9dfd-9c45-43aa-9cce-6c4ba41ee586" providerId="ADAL" clId="{AD0FBD13-F819-40D1-AEC1-16A59BE19744}" dt="2024-09-09T07:57:31.081" v="144" actId="1076"/>
          <ac:spMkLst>
            <pc:docMk/>
            <pc:sldMk cId="3097897294" sldId="264"/>
            <ac:spMk id="17" creationId="{A9B53BFF-2CD0-57C3-2ABE-66D557F8EC66}"/>
          </ac:spMkLst>
        </pc:spChg>
        <pc:grpChg chg="mod">
          <ac:chgData name="Johan Alme" userId="81ba9dfd-9c45-43aa-9cce-6c4ba41ee586" providerId="ADAL" clId="{AD0FBD13-F819-40D1-AEC1-16A59BE19744}" dt="2024-09-09T07:56:51.538" v="142" actId="1076"/>
          <ac:grpSpMkLst>
            <pc:docMk/>
            <pc:sldMk cId="3097897294" sldId="264"/>
            <ac:grpSpMk id="27" creationId="{E697DB94-8FF0-9837-4F25-9D1C4E7B6204}"/>
          </ac:grpSpMkLst>
        </pc:grpChg>
        <pc:picChg chg="add mod">
          <ac:chgData name="Johan Alme" userId="81ba9dfd-9c45-43aa-9cce-6c4ba41ee586" providerId="ADAL" clId="{AD0FBD13-F819-40D1-AEC1-16A59BE19744}" dt="2024-09-09T07:56:23.444" v="137" actId="1440"/>
          <ac:picMkLst>
            <pc:docMk/>
            <pc:sldMk cId="3097897294" sldId="264"/>
            <ac:picMk id="3" creationId="{CA7C74E6-8459-518F-7990-BCEEA7A99F62}"/>
          </ac:picMkLst>
        </pc:picChg>
        <pc:picChg chg="mod">
          <ac:chgData name="Johan Alme" userId="81ba9dfd-9c45-43aa-9cce-6c4ba41ee586" providerId="ADAL" clId="{AD0FBD13-F819-40D1-AEC1-16A59BE19744}" dt="2024-09-09T07:56:41.723" v="141" actId="1440"/>
          <ac:picMkLst>
            <pc:docMk/>
            <pc:sldMk cId="3097897294" sldId="264"/>
            <ac:picMk id="15" creationId="{AE53FD13-D091-8FD1-B032-8FC1C5DB3BEC}"/>
          </ac:picMkLst>
        </pc:picChg>
        <pc:picChg chg="mod">
          <ac:chgData name="Johan Alme" userId="81ba9dfd-9c45-43aa-9cce-6c4ba41ee586" providerId="ADAL" clId="{AD0FBD13-F819-40D1-AEC1-16A59BE19744}" dt="2024-09-09T07:57:25.538" v="143" actId="1440"/>
          <ac:picMkLst>
            <pc:docMk/>
            <pc:sldMk cId="3097897294" sldId="264"/>
            <ac:picMk id="19" creationId="{AF82D293-1826-8EBB-117C-137620FE894A}"/>
          </ac:picMkLst>
        </pc:picChg>
      </pc:sldChg>
      <pc:sldChg chg="del mod modShow">
        <pc:chgData name="Johan Alme" userId="81ba9dfd-9c45-43aa-9cce-6c4ba41ee586" providerId="ADAL" clId="{AD0FBD13-F819-40D1-AEC1-16A59BE19744}" dt="2024-09-09T07:58:40.855" v="181" actId="47"/>
        <pc:sldMkLst>
          <pc:docMk/>
          <pc:sldMk cId="4189697976" sldId="274"/>
        </pc:sldMkLst>
      </pc:sldChg>
      <pc:sldChg chg="delSp modSp mod">
        <pc:chgData name="Johan Alme" userId="81ba9dfd-9c45-43aa-9cce-6c4ba41ee586" providerId="ADAL" clId="{AD0FBD13-F819-40D1-AEC1-16A59BE19744}" dt="2024-09-09T07:52:55.290" v="78" actId="1076"/>
        <pc:sldMkLst>
          <pc:docMk/>
          <pc:sldMk cId="84487558" sldId="275"/>
        </pc:sldMkLst>
        <pc:picChg chg="del">
          <ac:chgData name="Johan Alme" userId="81ba9dfd-9c45-43aa-9cce-6c4ba41ee586" providerId="ADAL" clId="{AD0FBD13-F819-40D1-AEC1-16A59BE19744}" dt="2024-09-09T07:52:51.162" v="77" actId="478"/>
          <ac:picMkLst>
            <pc:docMk/>
            <pc:sldMk cId="84487558" sldId="275"/>
            <ac:picMk id="6" creationId="{8136151A-95C4-23CF-06D0-D72D6DDF21BA}"/>
          </ac:picMkLst>
        </pc:picChg>
        <pc:picChg chg="del">
          <ac:chgData name="Johan Alme" userId="81ba9dfd-9c45-43aa-9cce-6c4ba41ee586" providerId="ADAL" clId="{AD0FBD13-F819-40D1-AEC1-16A59BE19744}" dt="2024-09-09T07:52:48.672" v="76" actId="478"/>
          <ac:picMkLst>
            <pc:docMk/>
            <pc:sldMk cId="84487558" sldId="275"/>
            <ac:picMk id="9" creationId="{99B31A8D-10FD-70A9-EFE7-9140512FE963}"/>
          </ac:picMkLst>
        </pc:picChg>
        <pc:picChg chg="mod">
          <ac:chgData name="Johan Alme" userId="81ba9dfd-9c45-43aa-9cce-6c4ba41ee586" providerId="ADAL" clId="{AD0FBD13-F819-40D1-AEC1-16A59BE19744}" dt="2024-09-09T07:52:55.290" v="78" actId="1076"/>
          <ac:picMkLst>
            <pc:docMk/>
            <pc:sldMk cId="84487558" sldId="275"/>
            <ac:picMk id="12" creationId="{A11124DF-0229-FB0A-1C55-7E988496EA2B}"/>
          </ac:picMkLst>
        </pc:picChg>
      </pc:sldChg>
      <pc:sldChg chg="del mod modShow">
        <pc:chgData name="Johan Alme" userId="81ba9dfd-9c45-43aa-9cce-6c4ba41ee586" providerId="ADAL" clId="{AD0FBD13-F819-40D1-AEC1-16A59BE19744}" dt="2024-09-09T07:58:40.855" v="181" actId="47"/>
        <pc:sldMkLst>
          <pc:docMk/>
          <pc:sldMk cId="3335176281" sldId="279"/>
        </pc:sldMkLst>
      </pc:sldChg>
      <pc:sldChg chg="del mod modShow">
        <pc:chgData name="Johan Alme" userId="81ba9dfd-9c45-43aa-9cce-6c4ba41ee586" providerId="ADAL" clId="{AD0FBD13-F819-40D1-AEC1-16A59BE19744}" dt="2024-09-09T07:58:40.855" v="181" actId="47"/>
        <pc:sldMkLst>
          <pc:docMk/>
          <pc:sldMk cId="1869034094" sldId="280"/>
        </pc:sldMkLst>
      </pc:sldChg>
      <pc:sldChg chg="delSp modSp mod">
        <pc:chgData name="Johan Alme" userId="81ba9dfd-9c45-43aa-9cce-6c4ba41ee586" providerId="ADAL" clId="{AD0FBD13-F819-40D1-AEC1-16A59BE19744}" dt="2024-09-09T07:53:36.914" v="90" actId="1076"/>
        <pc:sldMkLst>
          <pc:docMk/>
          <pc:sldMk cId="1847679761" sldId="281"/>
        </pc:sldMkLst>
        <pc:picChg chg="mod">
          <ac:chgData name="Johan Alme" userId="81ba9dfd-9c45-43aa-9cce-6c4ba41ee586" providerId="ADAL" clId="{AD0FBD13-F819-40D1-AEC1-16A59BE19744}" dt="2024-09-09T07:53:36.914" v="90" actId="1076"/>
          <ac:picMkLst>
            <pc:docMk/>
            <pc:sldMk cId="1847679761" sldId="281"/>
            <ac:picMk id="5" creationId="{24B595A2-4B1F-CFC3-52D7-3F1659361678}"/>
          </ac:picMkLst>
        </pc:picChg>
        <pc:picChg chg="del">
          <ac:chgData name="Johan Alme" userId="81ba9dfd-9c45-43aa-9cce-6c4ba41ee586" providerId="ADAL" clId="{AD0FBD13-F819-40D1-AEC1-16A59BE19744}" dt="2024-09-09T07:53:30.691" v="87" actId="478"/>
          <ac:picMkLst>
            <pc:docMk/>
            <pc:sldMk cId="1847679761" sldId="281"/>
            <ac:picMk id="6" creationId="{8136151A-95C4-23CF-06D0-D72D6DDF21BA}"/>
          </ac:picMkLst>
        </pc:picChg>
        <pc:picChg chg="del">
          <ac:chgData name="Johan Alme" userId="81ba9dfd-9c45-43aa-9cce-6c4ba41ee586" providerId="ADAL" clId="{AD0FBD13-F819-40D1-AEC1-16A59BE19744}" dt="2024-09-09T07:53:30.027" v="86" actId="478"/>
          <ac:picMkLst>
            <pc:docMk/>
            <pc:sldMk cId="1847679761" sldId="281"/>
            <ac:picMk id="9" creationId="{99B31A8D-10FD-70A9-EFE7-9140512FE963}"/>
          </ac:picMkLst>
        </pc:picChg>
        <pc:picChg chg="del">
          <ac:chgData name="Johan Alme" userId="81ba9dfd-9c45-43aa-9cce-6c4ba41ee586" providerId="ADAL" clId="{AD0FBD13-F819-40D1-AEC1-16A59BE19744}" dt="2024-09-09T07:53:29.442" v="85" actId="478"/>
          <ac:picMkLst>
            <pc:docMk/>
            <pc:sldMk cId="1847679761" sldId="281"/>
            <ac:picMk id="12" creationId="{A11124DF-0229-FB0A-1C55-7E988496EA2B}"/>
          </ac:picMkLst>
        </pc:picChg>
        <pc:picChg chg="del">
          <ac:chgData name="Johan Alme" userId="81ba9dfd-9c45-43aa-9cce-6c4ba41ee586" providerId="ADAL" clId="{AD0FBD13-F819-40D1-AEC1-16A59BE19744}" dt="2024-09-09T07:53:28.867" v="84" actId="478"/>
          <ac:picMkLst>
            <pc:docMk/>
            <pc:sldMk cId="1847679761" sldId="281"/>
            <ac:picMk id="15" creationId="{D38C67E3-216D-3103-3FBB-8C4D9301CEF7}"/>
          </ac:picMkLst>
        </pc:picChg>
        <pc:picChg chg="del">
          <ac:chgData name="Johan Alme" userId="81ba9dfd-9c45-43aa-9cce-6c4ba41ee586" providerId="ADAL" clId="{AD0FBD13-F819-40D1-AEC1-16A59BE19744}" dt="2024-09-09T07:53:28.248" v="83" actId="478"/>
          <ac:picMkLst>
            <pc:docMk/>
            <pc:sldMk cId="1847679761" sldId="281"/>
            <ac:picMk id="2052" creationId="{1D399511-CDCA-432B-32A3-8C28D1504BC2}"/>
          </ac:picMkLst>
        </pc:picChg>
      </pc:sldChg>
      <pc:sldChg chg="addSp modSp mod modAnim">
        <pc:chgData name="Johan Alme" userId="81ba9dfd-9c45-43aa-9cce-6c4ba41ee586" providerId="ADAL" clId="{AD0FBD13-F819-40D1-AEC1-16A59BE19744}" dt="2024-09-09T18:27:25.313" v="793" actId="2711"/>
        <pc:sldMkLst>
          <pc:docMk/>
          <pc:sldMk cId="2129365280" sldId="283"/>
        </pc:sldMkLst>
        <pc:spChg chg="add mod">
          <ac:chgData name="Johan Alme" userId="81ba9dfd-9c45-43aa-9cce-6c4ba41ee586" providerId="ADAL" clId="{AD0FBD13-F819-40D1-AEC1-16A59BE19744}" dt="2024-09-09T08:09:09.662" v="198" actId="207"/>
          <ac:spMkLst>
            <pc:docMk/>
            <pc:sldMk cId="2129365280" sldId="283"/>
            <ac:spMk id="8" creationId="{28E3444B-FF13-08A5-B848-48F5E6FDCFDB}"/>
          </ac:spMkLst>
        </pc:spChg>
        <pc:spChg chg="add mod">
          <ac:chgData name="Johan Alme" userId="81ba9dfd-9c45-43aa-9cce-6c4ba41ee586" providerId="ADAL" clId="{AD0FBD13-F819-40D1-AEC1-16A59BE19744}" dt="2024-09-09T18:27:25.313" v="793" actId="2711"/>
          <ac:spMkLst>
            <pc:docMk/>
            <pc:sldMk cId="2129365280" sldId="283"/>
            <ac:spMk id="11" creationId="{5AA5AE9A-90C0-8834-34D8-0C2AC6C3C492}"/>
          </ac:spMkLst>
        </pc:spChg>
        <pc:picChg chg="add mod">
          <ac:chgData name="Johan Alme" userId="81ba9dfd-9c45-43aa-9cce-6c4ba41ee586" providerId="ADAL" clId="{AD0FBD13-F819-40D1-AEC1-16A59BE19744}" dt="2024-09-09T08:08:14.304" v="193" actId="1440"/>
          <ac:picMkLst>
            <pc:docMk/>
            <pc:sldMk cId="2129365280" sldId="283"/>
            <ac:picMk id="5" creationId="{77AC67C1-84AC-13E1-082E-406F29228804}"/>
          </ac:picMkLst>
        </pc:picChg>
      </pc:sldChg>
      <pc:sldChg chg="addSp delSp modSp mod">
        <pc:chgData name="Johan Alme" userId="81ba9dfd-9c45-43aa-9cce-6c4ba41ee586" providerId="ADAL" clId="{AD0FBD13-F819-40D1-AEC1-16A59BE19744}" dt="2024-09-09T18:31:10.174" v="808" actId="114"/>
        <pc:sldMkLst>
          <pc:docMk/>
          <pc:sldMk cId="588974217" sldId="288"/>
        </pc:sldMkLst>
        <pc:spChg chg="mod">
          <ac:chgData name="Johan Alme" userId="81ba9dfd-9c45-43aa-9cce-6c4ba41ee586" providerId="ADAL" clId="{AD0FBD13-F819-40D1-AEC1-16A59BE19744}" dt="2024-09-09T18:31:10.174" v="808" actId="114"/>
          <ac:spMkLst>
            <pc:docMk/>
            <pc:sldMk cId="588974217" sldId="288"/>
            <ac:spMk id="14" creationId="{D976AB2F-6B7F-5600-D6BE-22C7B7D390C2}"/>
          </ac:spMkLst>
        </pc:spChg>
        <pc:picChg chg="add del mod">
          <ac:chgData name="Johan Alme" userId="81ba9dfd-9c45-43aa-9cce-6c4ba41ee586" providerId="ADAL" clId="{AD0FBD13-F819-40D1-AEC1-16A59BE19744}" dt="2024-09-09T12:15:28.302" v="249" actId="21"/>
          <ac:picMkLst>
            <pc:docMk/>
            <pc:sldMk cId="588974217" sldId="288"/>
            <ac:picMk id="5" creationId="{3DC55B39-87B9-7E18-560D-2DD43136F84D}"/>
          </ac:picMkLst>
        </pc:picChg>
      </pc:sldChg>
      <pc:sldChg chg="modSp mod">
        <pc:chgData name="Johan Alme" userId="81ba9dfd-9c45-43aa-9cce-6c4ba41ee586" providerId="ADAL" clId="{AD0FBD13-F819-40D1-AEC1-16A59BE19744}" dt="2024-09-09T18:31:41.478" v="811" actId="6549"/>
        <pc:sldMkLst>
          <pc:docMk/>
          <pc:sldMk cId="395655412" sldId="289"/>
        </pc:sldMkLst>
        <pc:spChg chg="mod">
          <ac:chgData name="Johan Alme" userId="81ba9dfd-9c45-43aa-9cce-6c4ba41ee586" providerId="ADAL" clId="{AD0FBD13-F819-40D1-AEC1-16A59BE19744}" dt="2024-09-09T18:31:41.478" v="811" actId="6549"/>
          <ac:spMkLst>
            <pc:docMk/>
            <pc:sldMk cId="395655412" sldId="289"/>
            <ac:spMk id="14" creationId="{D976AB2F-6B7F-5600-D6BE-22C7B7D390C2}"/>
          </ac:spMkLst>
        </pc:spChg>
      </pc:sldChg>
      <pc:sldChg chg="del mod modShow">
        <pc:chgData name="Johan Alme" userId="81ba9dfd-9c45-43aa-9cce-6c4ba41ee586" providerId="ADAL" clId="{AD0FBD13-F819-40D1-AEC1-16A59BE19744}" dt="2024-09-09T08:59:05.696" v="232" actId="2696"/>
        <pc:sldMkLst>
          <pc:docMk/>
          <pc:sldMk cId="801629113" sldId="290"/>
        </pc:sldMkLst>
      </pc:sldChg>
      <pc:sldChg chg="del mod modShow">
        <pc:chgData name="Johan Alme" userId="81ba9dfd-9c45-43aa-9cce-6c4ba41ee586" providerId="ADAL" clId="{AD0FBD13-F819-40D1-AEC1-16A59BE19744}" dt="2024-09-09T08:59:05.696" v="232" actId="2696"/>
        <pc:sldMkLst>
          <pc:docMk/>
          <pc:sldMk cId="3824000477" sldId="291"/>
        </pc:sldMkLst>
      </pc:sldChg>
      <pc:sldChg chg="addSp delSp modSp del mod ord">
        <pc:chgData name="Johan Alme" userId="81ba9dfd-9c45-43aa-9cce-6c4ba41ee586" providerId="ADAL" clId="{AD0FBD13-F819-40D1-AEC1-16A59BE19744}" dt="2024-09-09T18:30:29.575" v="797" actId="47"/>
        <pc:sldMkLst>
          <pc:docMk/>
          <pc:sldMk cId="3383353651" sldId="297"/>
        </pc:sldMkLst>
        <pc:spChg chg="mod">
          <ac:chgData name="Johan Alme" userId="81ba9dfd-9c45-43aa-9cce-6c4ba41ee586" providerId="ADAL" clId="{AD0FBD13-F819-40D1-AEC1-16A59BE19744}" dt="2024-09-09T18:10:24.965" v="719"/>
          <ac:spMkLst>
            <pc:docMk/>
            <pc:sldMk cId="3383353651" sldId="297"/>
            <ac:spMk id="2" creationId="{2D65900F-E170-154B-669C-E3999F97846A}"/>
          </ac:spMkLst>
        </pc:spChg>
        <pc:spChg chg="del">
          <ac:chgData name="Johan Alme" userId="81ba9dfd-9c45-43aa-9cce-6c4ba41ee586" providerId="ADAL" clId="{AD0FBD13-F819-40D1-AEC1-16A59BE19744}" dt="2024-09-09T18:10:06.899" v="715" actId="478"/>
          <ac:spMkLst>
            <pc:docMk/>
            <pc:sldMk cId="3383353651" sldId="297"/>
            <ac:spMk id="4" creationId="{BD8A0492-17AB-18EC-B782-6F43C6B38336}"/>
          </ac:spMkLst>
        </pc:spChg>
        <pc:spChg chg="del">
          <ac:chgData name="Johan Alme" userId="81ba9dfd-9c45-43aa-9cce-6c4ba41ee586" providerId="ADAL" clId="{AD0FBD13-F819-40D1-AEC1-16A59BE19744}" dt="2024-09-09T18:10:09.808" v="716" actId="478"/>
          <ac:spMkLst>
            <pc:docMk/>
            <pc:sldMk cId="3383353651" sldId="297"/>
            <ac:spMk id="5" creationId="{F4F53FBB-2642-49EE-633E-F4F2BF63B0F1}"/>
          </ac:spMkLst>
        </pc:spChg>
        <pc:picChg chg="mod">
          <ac:chgData name="Johan Alme" userId="81ba9dfd-9c45-43aa-9cce-6c4ba41ee586" providerId="ADAL" clId="{AD0FBD13-F819-40D1-AEC1-16A59BE19744}" dt="2024-09-09T18:10:12.232" v="717" actId="1076"/>
          <ac:picMkLst>
            <pc:docMk/>
            <pc:sldMk cId="3383353651" sldId="297"/>
            <ac:picMk id="11" creationId="{34D10578-E5B8-9442-F6C1-4A60595CA683}"/>
          </ac:picMkLst>
        </pc:picChg>
        <pc:picChg chg="add mod">
          <ac:chgData name="Johan Alme" userId="81ba9dfd-9c45-43aa-9cce-6c4ba41ee586" providerId="ADAL" clId="{AD0FBD13-F819-40D1-AEC1-16A59BE19744}" dt="2024-09-09T18:30:24.456" v="796" actId="1076"/>
          <ac:picMkLst>
            <pc:docMk/>
            <pc:sldMk cId="3383353651" sldId="297"/>
            <ac:picMk id="2050" creationId="{11C99358-AA4D-B948-754C-0C9CD0EDC5E1}"/>
          </ac:picMkLst>
        </pc:picChg>
      </pc:sldChg>
      <pc:sldChg chg="del">
        <pc:chgData name="Johan Alme" userId="81ba9dfd-9c45-43aa-9cce-6c4ba41ee586" providerId="ADAL" clId="{AD0FBD13-F819-40D1-AEC1-16A59BE19744}" dt="2024-09-09T08:59:26.394" v="236" actId="47"/>
        <pc:sldMkLst>
          <pc:docMk/>
          <pc:sldMk cId="3820788144" sldId="299"/>
        </pc:sldMkLst>
      </pc:sldChg>
      <pc:sldChg chg="del">
        <pc:chgData name="Johan Alme" userId="81ba9dfd-9c45-43aa-9cce-6c4ba41ee586" providerId="ADAL" clId="{AD0FBD13-F819-40D1-AEC1-16A59BE19744}" dt="2024-09-09T08:59:27.820" v="237" actId="47"/>
        <pc:sldMkLst>
          <pc:docMk/>
          <pc:sldMk cId="456705155" sldId="300"/>
        </pc:sldMkLst>
      </pc:sldChg>
      <pc:sldChg chg="del">
        <pc:chgData name="Johan Alme" userId="81ba9dfd-9c45-43aa-9cce-6c4ba41ee586" providerId="ADAL" clId="{AD0FBD13-F819-40D1-AEC1-16A59BE19744}" dt="2024-09-09T08:59:29.023" v="238" actId="47"/>
        <pc:sldMkLst>
          <pc:docMk/>
          <pc:sldMk cId="1200819000" sldId="302"/>
        </pc:sldMkLst>
      </pc:sldChg>
      <pc:sldChg chg="addSp delSp modSp mod modAnim">
        <pc:chgData name="Johan Alme" userId="81ba9dfd-9c45-43aa-9cce-6c4ba41ee586" providerId="ADAL" clId="{AD0FBD13-F819-40D1-AEC1-16A59BE19744}" dt="2024-09-09T18:37:24.186" v="833" actId="1440"/>
        <pc:sldMkLst>
          <pc:docMk/>
          <pc:sldMk cId="3281080706" sldId="305"/>
        </pc:sldMkLst>
        <pc:spChg chg="mod">
          <ac:chgData name="Johan Alme" userId="81ba9dfd-9c45-43aa-9cce-6c4ba41ee586" providerId="ADAL" clId="{AD0FBD13-F819-40D1-AEC1-16A59BE19744}" dt="2024-09-09T18:13:42.389" v="769" actId="113"/>
          <ac:spMkLst>
            <pc:docMk/>
            <pc:sldMk cId="3281080706" sldId="305"/>
            <ac:spMk id="6" creationId="{E5BF8AAA-23D8-B9FC-81E1-87DA879FA271}"/>
          </ac:spMkLst>
        </pc:spChg>
        <pc:spChg chg="add mod">
          <ac:chgData name="Johan Alme" userId="81ba9dfd-9c45-43aa-9cce-6c4ba41ee586" providerId="ADAL" clId="{AD0FBD13-F819-40D1-AEC1-16A59BE19744}" dt="2024-09-09T18:35:44.795" v="819" actId="207"/>
          <ac:spMkLst>
            <pc:docMk/>
            <pc:sldMk cId="3281080706" sldId="305"/>
            <ac:spMk id="11" creationId="{95A15D87-8F0C-B58F-221F-BF3CE33A1126}"/>
          </ac:spMkLst>
        </pc:spChg>
        <pc:spChg chg="add mod">
          <ac:chgData name="Johan Alme" userId="81ba9dfd-9c45-43aa-9cce-6c4ba41ee586" providerId="ADAL" clId="{AD0FBD13-F819-40D1-AEC1-16A59BE19744}" dt="2024-09-09T18:36:52.786" v="831" actId="14100"/>
          <ac:spMkLst>
            <pc:docMk/>
            <pc:sldMk cId="3281080706" sldId="305"/>
            <ac:spMk id="12" creationId="{7BB4A7AA-5F57-AD57-07EF-2814AA7C5F93}"/>
          </ac:spMkLst>
        </pc:spChg>
        <pc:spChg chg="add mod">
          <ac:chgData name="Johan Alme" userId="81ba9dfd-9c45-43aa-9cce-6c4ba41ee586" providerId="ADAL" clId="{AD0FBD13-F819-40D1-AEC1-16A59BE19744}" dt="2024-09-09T18:36:26.745" v="826" actId="14100"/>
          <ac:spMkLst>
            <pc:docMk/>
            <pc:sldMk cId="3281080706" sldId="305"/>
            <ac:spMk id="13" creationId="{BC8D07E3-93B0-917D-F50F-147B072A8CB1}"/>
          </ac:spMkLst>
        </pc:spChg>
        <pc:spChg chg="add mod">
          <ac:chgData name="Johan Alme" userId="81ba9dfd-9c45-43aa-9cce-6c4ba41ee586" providerId="ADAL" clId="{AD0FBD13-F819-40D1-AEC1-16A59BE19744}" dt="2024-09-09T18:36:46.138" v="830" actId="14100"/>
          <ac:spMkLst>
            <pc:docMk/>
            <pc:sldMk cId="3281080706" sldId="305"/>
            <ac:spMk id="14" creationId="{B78E3C7E-AF80-4951-F9AA-10A39DAFD51D}"/>
          </ac:spMkLst>
        </pc:spChg>
        <pc:picChg chg="add del mod">
          <ac:chgData name="Johan Alme" userId="81ba9dfd-9c45-43aa-9cce-6c4ba41ee586" providerId="ADAL" clId="{AD0FBD13-F819-40D1-AEC1-16A59BE19744}" dt="2024-09-09T12:15:05.710" v="246" actId="21"/>
          <ac:picMkLst>
            <pc:docMk/>
            <pc:sldMk cId="3281080706" sldId="305"/>
            <ac:picMk id="3" creationId="{3DC55B39-87B9-7E18-560D-2DD43136F84D}"/>
          </ac:picMkLst>
        </pc:picChg>
        <pc:picChg chg="del">
          <ac:chgData name="Johan Alme" userId="81ba9dfd-9c45-43aa-9cce-6c4ba41ee586" providerId="ADAL" clId="{AD0FBD13-F819-40D1-AEC1-16A59BE19744}" dt="2024-09-09T18:19:24.615" v="776" actId="478"/>
          <ac:picMkLst>
            <pc:docMk/>
            <pc:sldMk cId="3281080706" sldId="305"/>
            <ac:picMk id="7" creationId="{EE3F2094-8D53-D6D1-BCBD-E6CB98CCCED9}"/>
          </ac:picMkLst>
        </pc:picChg>
        <pc:picChg chg="add mod">
          <ac:chgData name="Johan Alme" userId="81ba9dfd-9c45-43aa-9cce-6c4ba41ee586" providerId="ADAL" clId="{AD0FBD13-F819-40D1-AEC1-16A59BE19744}" dt="2024-09-09T18:35:06.425" v="814" actId="1076"/>
          <ac:picMkLst>
            <pc:docMk/>
            <pc:sldMk cId="3281080706" sldId="305"/>
            <ac:picMk id="8" creationId="{DC2D8877-CE61-9055-4B1D-EAB3CCBBE7EF}"/>
          </ac:picMkLst>
        </pc:picChg>
        <pc:picChg chg="add mod">
          <ac:chgData name="Johan Alme" userId="81ba9dfd-9c45-43aa-9cce-6c4ba41ee586" providerId="ADAL" clId="{AD0FBD13-F819-40D1-AEC1-16A59BE19744}" dt="2024-09-09T18:37:24.186" v="833" actId="1440"/>
          <ac:picMkLst>
            <pc:docMk/>
            <pc:sldMk cId="3281080706" sldId="305"/>
            <ac:picMk id="10" creationId="{39C526D8-9DD4-086B-545E-4CBE3C792E9D}"/>
          </ac:picMkLst>
        </pc:picChg>
      </pc:sldChg>
      <pc:sldChg chg="del">
        <pc:chgData name="Johan Alme" userId="81ba9dfd-9c45-43aa-9cce-6c4ba41ee586" providerId="ADAL" clId="{AD0FBD13-F819-40D1-AEC1-16A59BE19744}" dt="2024-09-09T12:05:34.647" v="243" actId="2696"/>
        <pc:sldMkLst>
          <pc:docMk/>
          <pc:sldMk cId="1272481973" sldId="306"/>
        </pc:sldMkLst>
      </pc:sldChg>
      <pc:sldChg chg="del">
        <pc:chgData name="Johan Alme" userId="81ba9dfd-9c45-43aa-9cce-6c4ba41ee586" providerId="ADAL" clId="{AD0FBD13-F819-40D1-AEC1-16A59BE19744}" dt="2024-09-09T12:02:32.356" v="240" actId="2696"/>
        <pc:sldMkLst>
          <pc:docMk/>
          <pc:sldMk cId="2073892421" sldId="308"/>
        </pc:sldMkLst>
      </pc:sldChg>
      <pc:sldChg chg="modSp mod">
        <pc:chgData name="Johan Alme" userId="81ba9dfd-9c45-43aa-9cce-6c4ba41ee586" providerId="ADAL" clId="{AD0FBD13-F819-40D1-AEC1-16A59BE19744}" dt="2024-09-09T18:38:01.985" v="836" actId="113"/>
        <pc:sldMkLst>
          <pc:docMk/>
          <pc:sldMk cId="1117196277" sldId="310"/>
        </pc:sldMkLst>
        <pc:spChg chg="mod">
          <ac:chgData name="Johan Alme" userId="81ba9dfd-9c45-43aa-9cce-6c4ba41ee586" providerId="ADAL" clId="{AD0FBD13-F819-40D1-AEC1-16A59BE19744}" dt="2024-09-09T18:38:01.985" v="836" actId="113"/>
          <ac:spMkLst>
            <pc:docMk/>
            <pc:sldMk cId="1117196277" sldId="310"/>
            <ac:spMk id="2" creationId="{79D974B4-0BEF-435D-6111-98DFD28791BE}"/>
          </ac:spMkLst>
        </pc:spChg>
      </pc:sldChg>
      <pc:sldChg chg="addSp modSp mod modAnim">
        <pc:chgData name="Johan Alme" userId="81ba9dfd-9c45-43aa-9cce-6c4ba41ee586" providerId="ADAL" clId="{AD0FBD13-F819-40D1-AEC1-16A59BE19744}" dt="2024-09-09T18:15:26.749" v="775" actId="1440"/>
        <pc:sldMkLst>
          <pc:docMk/>
          <pc:sldMk cId="193581667" sldId="311"/>
        </pc:sldMkLst>
        <pc:spChg chg="mod">
          <ac:chgData name="Johan Alme" userId="81ba9dfd-9c45-43aa-9cce-6c4ba41ee586" providerId="ADAL" clId="{AD0FBD13-F819-40D1-AEC1-16A59BE19744}" dt="2024-09-09T18:13:12.003" v="763" actId="20577"/>
          <ac:spMkLst>
            <pc:docMk/>
            <pc:sldMk cId="193581667" sldId="311"/>
            <ac:spMk id="2" creationId="{02CEC39F-4CF7-0CC9-948F-073B0EFF95C6}"/>
          </ac:spMkLst>
        </pc:spChg>
        <pc:spChg chg="mod">
          <ac:chgData name="Johan Alme" userId="81ba9dfd-9c45-43aa-9cce-6c4ba41ee586" providerId="ADAL" clId="{AD0FBD13-F819-40D1-AEC1-16A59BE19744}" dt="2024-09-09T18:13:55.716" v="770" actId="6549"/>
          <ac:spMkLst>
            <pc:docMk/>
            <pc:sldMk cId="193581667" sldId="311"/>
            <ac:spMk id="3" creationId="{4C981394-4A2E-BF19-770E-C23486FCDC46}"/>
          </ac:spMkLst>
        </pc:spChg>
        <pc:picChg chg="add mod">
          <ac:chgData name="Johan Alme" userId="81ba9dfd-9c45-43aa-9cce-6c4ba41ee586" providerId="ADAL" clId="{AD0FBD13-F819-40D1-AEC1-16A59BE19744}" dt="2024-09-09T18:15:26.749" v="775" actId="1440"/>
          <ac:picMkLst>
            <pc:docMk/>
            <pc:sldMk cId="193581667" sldId="311"/>
            <ac:picMk id="6" creationId="{7CE928C0-A2E9-B99F-062E-ACB4D8A181A2}"/>
          </ac:picMkLst>
        </pc:picChg>
        <pc:cxnChg chg="add mod">
          <ac:chgData name="Johan Alme" userId="81ba9dfd-9c45-43aa-9cce-6c4ba41ee586" providerId="ADAL" clId="{AD0FBD13-F819-40D1-AEC1-16A59BE19744}" dt="2024-09-09T18:15:02.478" v="773" actId="14100"/>
          <ac:cxnSpMkLst>
            <pc:docMk/>
            <pc:sldMk cId="193581667" sldId="311"/>
            <ac:cxnSpMk id="7" creationId="{5B047F44-6B76-D543-BC1E-8F95BC2F61FC}"/>
          </ac:cxnSpMkLst>
        </pc:cxnChg>
        <pc:cxnChg chg="add mod">
          <ac:chgData name="Johan Alme" userId="81ba9dfd-9c45-43aa-9cce-6c4ba41ee586" providerId="ADAL" clId="{AD0FBD13-F819-40D1-AEC1-16A59BE19744}" dt="2024-09-09T18:15:02.478" v="773" actId="14100"/>
          <ac:cxnSpMkLst>
            <pc:docMk/>
            <pc:sldMk cId="193581667" sldId="311"/>
            <ac:cxnSpMk id="8" creationId="{B14C4FF0-CE96-CBA7-35A2-4E7E653B9DCC}"/>
          </ac:cxnSpMkLst>
        </pc:cxnChg>
      </pc:sldChg>
      <pc:sldChg chg="addSp modSp mod modAnim">
        <pc:chgData name="Johan Alme" userId="81ba9dfd-9c45-43aa-9cce-6c4ba41ee586" providerId="ADAL" clId="{AD0FBD13-F819-40D1-AEC1-16A59BE19744}" dt="2024-09-09T18:51:14.156" v="880" actId="1076"/>
        <pc:sldMkLst>
          <pc:docMk/>
          <pc:sldMk cId="3309087977" sldId="314"/>
        </pc:sldMkLst>
        <pc:spChg chg="add mod">
          <ac:chgData name="Johan Alme" userId="81ba9dfd-9c45-43aa-9cce-6c4ba41ee586" providerId="ADAL" clId="{AD0FBD13-F819-40D1-AEC1-16A59BE19744}" dt="2024-09-09T18:51:14.156" v="880" actId="1076"/>
          <ac:spMkLst>
            <pc:docMk/>
            <pc:sldMk cId="3309087977" sldId="314"/>
            <ac:spMk id="14" creationId="{0B8CD8CB-C762-A3C9-0FCC-618C218DCEF2}"/>
          </ac:spMkLst>
        </pc:spChg>
        <pc:picChg chg="mod">
          <ac:chgData name="Johan Alme" userId="81ba9dfd-9c45-43aa-9cce-6c4ba41ee586" providerId="ADAL" clId="{AD0FBD13-F819-40D1-AEC1-16A59BE19744}" dt="2024-09-09T18:50:15.246" v="841" actId="1076"/>
          <ac:picMkLst>
            <pc:docMk/>
            <pc:sldMk cId="3309087977" sldId="314"/>
            <ac:picMk id="10" creationId="{1FDA82F1-F5C2-97F0-94A7-97A131C28E0F}"/>
          </ac:picMkLst>
        </pc:picChg>
        <pc:picChg chg="add mod">
          <ac:chgData name="Johan Alme" userId="81ba9dfd-9c45-43aa-9cce-6c4ba41ee586" providerId="ADAL" clId="{AD0FBD13-F819-40D1-AEC1-16A59BE19744}" dt="2024-09-09T18:50:21.396" v="843" actId="1440"/>
          <ac:picMkLst>
            <pc:docMk/>
            <pc:sldMk cId="3309087977" sldId="314"/>
            <ac:picMk id="12" creationId="{6C8DE015-501F-0AB2-1CE8-4D3A63D2BD28}"/>
          </ac:picMkLst>
        </pc:picChg>
      </pc:sldChg>
      <pc:sldChg chg="addSp delSp modSp">
        <pc:chgData name="Johan Alme" userId="81ba9dfd-9c45-43aa-9cce-6c4ba41ee586" providerId="ADAL" clId="{AD0FBD13-F819-40D1-AEC1-16A59BE19744}" dt="2024-09-09T19:04:18.278" v="993" actId="1440"/>
        <pc:sldMkLst>
          <pc:docMk/>
          <pc:sldMk cId="4232051552" sldId="317"/>
        </pc:sldMkLst>
        <pc:picChg chg="add mod">
          <ac:chgData name="Johan Alme" userId="81ba9dfd-9c45-43aa-9cce-6c4ba41ee586" providerId="ADAL" clId="{AD0FBD13-F819-40D1-AEC1-16A59BE19744}" dt="2024-09-09T19:04:11.637" v="990" actId="1076"/>
          <ac:picMkLst>
            <pc:docMk/>
            <pc:sldMk cId="4232051552" sldId="317"/>
            <ac:picMk id="3074" creationId="{170BD7FF-1511-1060-143A-FF326B3E5DC9}"/>
          </ac:picMkLst>
        </pc:picChg>
        <pc:picChg chg="add mod">
          <ac:chgData name="Johan Alme" userId="81ba9dfd-9c45-43aa-9cce-6c4ba41ee586" providerId="ADAL" clId="{AD0FBD13-F819-40D1-AEC1-16A59BE19744}" dt="2024-09-09T19:04:18.278" v="993" actId="1440"/>
          <ac:picMkLst>
            <pc:docMk/>
            <pc:sldMk cId="4232051552" sldId="317"/>
            <ac:picMk id="3076" creationId="{E395D5CB-23A9-1476-D329-6864A3E77CB1}"/>
          </ac:picMkLst>
        </pc:picChg>
        <pc:picChg chg="del mod">
          <ac:chgData name="Johan Alme" userId="81ba9dfd-9c45-43aa-9cce-6c4ba41ee586" providerId="ADAL" clId="{AD0FBD13-F819-40D1-AEC1-16A59BE19744}" dt="2024-09-09T18:51:46.315" v="882" actId="478"/>
          <ac:picMkLst>
            <pc:docMk/>
            <pc:sldMk cId="4232051552" sldId="317"/>
            <ac:picMk id="4098" creationId="{549051FD-B0F7-1F18-7F96-BDADF5F9F509}"/>
          </ac:picMkLst>
        </pc:picChg>
      </pc:sldChg>
      <pc:sldChg chg="del">
        <pc:chgData name="Johan Alme" userId="81ba9dfd-9c45-43aa-9cce-6c4ba41ee586" providerId="ADAL" clId="{AD0FBD13-F819-40D1-AEC1-16A59BE19744}" dt="2024-09-09T12:02:37.642" v="241" actId="2696"/>
        <pc:sldMkLst>
          <pc:docMk/>
          <pc:sldMk cId="2674880272" sldId="318"/>
        </pc:sldMkLst>
      </pc:sldChg>
      <pc:sldChg chg="addSp delSp modSp mod modAnim">
        <pc:chgData name="Johan Alme" userId="81ba9dfd-9c45-43aa-9cce-6c4ba41ee586" providerId="ADAL" clId="{AD0FBD13-F819-40D1-AEC1-16A59BE19744}" dt="2024-09-09T19:00:01.209" v="969"/>
        <pc:sldMkLst>
          <pc:docMk/>
          <pc:sldMk cId="3782592680" sldId="319"/>
        </pc:sldMkLst>
        <pc:spChg chg="add mod">
          <ac:chgData name="Johan Alme" userId="81ba9dfd-9c45-43aa-9cce-6c4ba41ee586" providerId="ADAL" clId="{AD0FBD13-F819-40D1-AEC1-16A59BE19744}" dt="2024-09-09T18:59:48.590" v="968" actId="1076"/>
          <ac:spMkLst>
            <pc:docMk/>
            <pc:sldMk cId="3782592680" sldId="319"/>
            <ac:spMk id="8" creationId="{E7130601-2BF8-30EA-A389-0E46A4D6F165}"/>
          </ac:spMkLst>
        </pc:spChg>
        <pc:picChg chg="add del mod">
          <ac:chgData name="Johan Alme" userId="81ba9dfd-9c45-43aa-9cce-6c4ba41ee586" providerId="ADAL" clId="{AD0FBD13-F819-40D1-AEC1-16A59BE19744}" dt="2024-09-09T18:56:59.518" v="888" actId="478"/>
          <ac:picMkLst>
            <pc:docMk/>
            <pc:sldMk cId="3782592680" sldId="319"/>
            <ac:picMk id="5" creationId="{E9F11B37-D68F-C0DB-8E63-360823572B0B}"/>
          </ac:picMkLst>
        </pc:picChg>
        <pc:picChg chg="add mod">
          <ac:chgData name="Johan Alme" userId="81ba9dfd-9c45-43aa-9cce-6c4ba41ee586" providerId="ADAL" clId="{AD0FBD13-F819-40D1-AEC1-16A59BE19744}" dt="2024-09-09T18:57:16.389" v="892" actId="1076"/>
          <ac:picMkLst>
            <pc:docMk/>
            <pc:sldMk cId="3782592680" sldId="319"/>
            <ac:picMk id="7" creationId="{7D611203-7E1F-8ECA-0736-80F396BCEF03}"/>
          </ac:picMkLst>
        </pc:picChg>
      </pc:sldChg>
      <pc:sldChg chg="del">
        <pc:chgData name="Johan Alme" userId="81ba9dfd-9c45-43aa-9cce-6c4ba41ee586" providerId="ADAL" clId="{AD0FBD13-F819-40D1-AEC1-16A59BE19744}" dt="2024-09-09T12:05:34.647" v="243" actId="2696"/>
        <pc:sldMkLst>
          <pc:docMk/>
          <pc:sldMk cId="3548510567" sldId="320"/>
        </pc:sldMkLst>
      </pc:sldChg>
      <pc:sldChg chg="del">
        <pc:chgData name="Johan Alme" userId="81ba9dfd-9c45-43aa-9cce-6c4ba41ee586" providerId="ADAL" clId="{AD0FBD13-F819-40D1-AEC1-16A59BE19744}" dt="2024-09-09T12:02:28.764" v="239" actId="2696"/>
        <pc:sldMkLst>
          <pc:docMk/>
          <pc:sldMk cId="397864998" sldId="321"/>
        </pc:sldMkLst>
      </pc:sldChg>
      <pc:sldChg chg="del">
        <pc:chgData name="Johan Alme" userId="81ba9dfd-9c45-43aa-9cce-6c4ba41ee586" providerId="ADAL" clId="{AD0FBD13-F819-40D1-AEC1-16A59BE19744}" dt="2024-09-09T12:02:28.764" v="239" actId="2696"/>
        <pc:sldMkLst>
          <pc:docMk/>
          <pc:sldMk cId="1817848623" sldId="322"/>
        </pc:sldMkLst>
      </pc:sldChg>
      <pc:sldChg chg="del">
        <pc:chgData name="Johan Alme" userId="81ba9dfd-9c45-43aa-9cce-6c4ba41ee586" providerId="ADAL" clId="{AD0FBD13-F819-40D1-AEC1-16A59BE19744}" dt="2024-09-09T12:02:28.764" v="239" actId="2696"/>
        <pc:sldMkLst>
          <pc:docMk/>
          <pc:sldMk cId="383118733" sldId="323"/>
        </pc:sldMkLst>
      </pc:sldChg>
      <pc:sldChg chg="del">
        <pc:chgData name="Johan Alme" userId="81ba9dfd-9c45-43aa-9cce-6c4ba41ee586" providerId="ADAL" clId="{AD0FBD13-F819-40D1-AEC1-16A59BE19744}" dt="2024-09-09T18:51:54.873" v="883" actId="47"/>
        <pc:sldMkLst>
          <pc:docMk/>
          <pc:sldMk cId="1898477215" sldId="324"/>
        </pc:sldMkLst>
      </pc:sldChg>
      <pc:sldChg chg="del">
        <pc:chgData name="Johan Alme" userId="81ba9dfd-9c45-43aa-9cce-6c4ba41ee586" providerId="ADAL" clId="{AD0FBD13-F819-40D1-AEC1-16A59BE19744}" dt="2024-09-09T12:02:40.151" v="242" actId="2696"/>
        <pc:sldMkLst>
          <pc:docMk/>
          <pc:sldMk cId="2831917171" sldId="325"/>
        </pc:sldMkLst>
      </pc:sldChg>
      <pc:sldChg chg="del">
        <pc:chgData name="Johan Alme" userId="81ba9dfd-9c45-43aa-9cce-6c4ba41ee586" providerId="ADAL" clId="{AD0FBD13-F819-40D1-AEC1-16A59BE19744}" dt="2024-09-09T18:51:58.647" v="884" actId="47"/>
        <pc:sldMkLst>
          <pc:docMk/>
          <pc:sldMk cId="1145765116" sldId="326"/>
        </pc:sldMkLst>
      </pc:sldChg>
      <pc:sldChg chg="del">
        <pc:chgData name="Johan Alme" userId="81ba9dfd-9c45-43aa-9cce-6c4ba41ee586" providerId="ADAL" clId="{AD0FBD13-F819-40D1-AEC1-16A59BE19744}" dt="2024-09-09T18:25:16.951" v="789" actId="2696"/>
        <pc:sldMkLst>
          <pc:docMk/>
          <pc:sldMk cId="1877967363" sldId="328"/>
        </pc:sldMkLst>
      </pc:sldChg>
      <pc:sldChg chg="del">
        <pc:chgData name="Johan Alme" userId="81ba9dfd-9c45-43aa-9cce-6c4ba41ee586" providerId="ADAL" clId="{AD0FBD13-F819-40D1-AEC1-16A59BE19744}" dt="2024-09-09T18:23:13.033" v="788" actId="47"/>
        <pc:sldMkLst>
          <pc:docMk/>
          <pc:sldMk cId="741203015" sldId="330"/>
        </pc:sldMkLst>
      </pc:sldChg>
      <pc:sldChg chg="addSp modSp new">
        <pc:chgData name="Johan Alme" userId="81ba9dfd-9c45-43aa-9cce-6c4ba41ee586" providerId="ADAL" clId="{AD0FBD13-F819-40D1-AEC1-16A59BE19744}" dt="2024-09-09T07:45:08.497" v="30"/>
        <pc:sldMkLst>
          <pc:docMk/>
          <pc:sldMk cId="1223936379" sldId="331"/>
        </pc:sldMkLst>
        <pc:picChg chg="add mod">
          <ac:chgData name="Johan Alme" userId="81ba9dfd-9c45-43aa-9cce-6c4ba41ee586" providerId="ADAL" clId="{AD0FBD13-F819-40D1-AEC1-16A59BE19744}" dt="2024-09-09T07:45:08.497" v="30"/>
          <ac:picMkLst>
            <pc:docMk/>
            <pc:sldMk cId="1223936379" sldId="331"/>
            <ac:picMk id="1026" creationId="{892CA11D-BADE-F5F5-2415-2F4726CC1654}"/>
          </ac:picMkLst>
        </pc:picChg>
      </pc:sldChg>
      <pc:sldChg chg="addSp delSp modSp add mod ord modAnim">
        <pc:chgData name="Johan Alme" userId="81ba9dfd-9c45-43aa-9cce-6c4ba41ee586" providerId="ADAL" clId="{AD0FBD13-F819-40D1-AEC1-16A59BE19744}" dt="2024-09-09T18:09:45.988" v="714"/>
        <pc:sldMkLst>
          <pc:docMk/>
          <pc:sldMk cId="3753972923" sldId="332"/>
        </pc:sldMkLst>
        <pc:spChg chg="add mod">
          <ac:chgData name="Johan Alme" userId="81ba9dfd-9c45-43aa-9cce-6c4ba41ee586" providerId="ADAL" clId="{AD0FBD13-F819-40D1-AEC1-16A59BE19744}" dt="2024-09-09T14:07:55.556" v="295" actId="1076"/>
          <ac:spMkLst>
            <pc:docMk/>
            <pc:sldMk cId="3753972923" sldId="332"/>
            <ac:spMk id="11" creationId="{44EAF0CE-CA13-9D8A-6653-982F221CA72F}"/>
          </ac:spMkLst>
        </pc:spChg>
        <pc:spChg chg="add del mod">
          <ac:chgData name="Johan Alme" userId="81ba9dfd-9c45-43aa-9cce-6c4ba41ee586" providerId="ADAL" clId="{AD0FBD13-F819-40D1-AEC1-16A59BE19744}" dt="2024-09-09T18:00:21.817" v="308" actId="478"/>
          <ac:spMkLst>
            <pc:docMk/>
            <pc:sldMk cId="3753972923" sldId="332"/>
            <ac:spMk id="23" creationId="{9B5C8147-CE8F-D93C-688A-64DB0F10D52F}"/>
          </ac:spMkLst>
        </pc:spChg>
        <pc:spChg chg="add del mod">
          <ac:chgData name="Johan Alme" userId="81ba9dfd-9c45-43aa-9cce-6c4ba41ee586" providerId="ADAL" clId="{AD0FBD13-F819-40D1-AEC1-16A59BE19744}" dt="2024-09-09T18:00:23.295" v="309" actId="478"/>
          <ac:spMkLst>
            <pc:docMk/>
            <pc:sldMk cId="3753972923" sldId="332"/>
            <ac:spMk id="24" creationId="{3E0834AB-D8E4-2609-5FBB-D3A4DEBFE172}"/>
          </ac:spMkLst>
        </pc:spChg>
        <pc:spChg chg="add mod">
          <ac:chgData name="Johan Alme" userId="81ba9dfd-9c45-43aa-9cce-6c4ba41ee586" providerId="ADAL" clId="{AD0FBD13-F819-40D1-AEC1-16A59BE19744}" dt="2024-09-09T18:09:04.989" v="707" actId="1076"/>
          <ac:spMkLst>
            <pc:docMk/>
            <pc:sldMk cId="3753972923" sldId="332"/>
            <ac:spMk id="25" creationId="{FE8D0AD4-A1E9-BDD0-773A-4BDF9622CFDE}"/>
          </ac:spMkLst>
        </pc:spChg>
        <pc:spChg chg="add mod">
          <ac:chgData name="Johan Alme" userId="81ba9dfd-9c45-43aa-9cce-6c4ba41ee586" providerId="ADAL" clId="{AD0FBD13-F819-40D1-AEC1-16A59BE19744}" dt="2024-09-09T18:08:52.931" v="705" actId="207"/>
          <ac:spMkLst>
            <pc:docMk/>
            <pc:sldMk cId="3753972923" sldId="332"/>
            <ac:spMk id="26" creationId="{B986A963-D770-04E1-CCDC-4900EF5E77F8}"/>
          </ac:spMkLst>
        </pc:spChg>
        <pc:spChg chg="add mod">
          <ac:chgData name="Johan Alme" userId="81ba9dfd-9c45-43aa-9cce-6c4ba41ee586" providerId="ADAL" clId="{AD0FBD13-F819-40D1-AEC1-16A59BE19744}" dt="2024-09-09T18:09:33.836" v="711" actId="1076"/>
          <ac:spMkLst>
            <pc:docMk/>
            <pc:sldMk cId="3753972923" sldId="332"/>
            <ac:spMk id="27" creationId="{0D6B19F0-B9EE-1854-F35F-FE1890351C23}"/>
          </ac:spMkLst>
        </pc:spChg>
        <pc:spChg chg="add mod">
          <ac:chgData name="Johan Alme" userId="81ba9dfd-9c45-43aa-9cce-6c4ba41ee586" providerId="ADAL" clId="{AD0FBD13-F819-40D1-AEC1-16A59BE19744}" dt="2024-09-09T18:09:38.837" v="712" actId="1076"/>
          <ac:spMkLst>
            <pc:docMk/>
            <pc:sldMk cId="3753972923" sldId="332"/>
            <ac:spMk id="28" creationId="{592E1F6A-7D65-B1D0-4963-73A05A6CDBE6}"/>
          </ac:spMkLst>
        </pc:spChg>
        <pc:picChg chg="add mod">
          <ac:chgData name="Johan Alme" userId="81ba9dfd-9c45-43aa-9cce-6c4ba41ee586" providerId="ADAL" clId="{AD0FBD13-F819-40D1-AEC1-16A59BE19744}" dt="2024-09-09T14:06:22.503" v="257" actId="1076"/>
          <ac:picMkLst>
            <pc:docMk/>
            <pc:sldMk cId="3753972923" sldId="332"/>
            <ac:picMk id="8" creationId="{EEDC62D7-41A8-E67E-3E39-A59AC7082E57}"/>
          </ac:picMkLst>
        </pc:picChg>
      </pc:sldChg>
      <pc:sldChg chg="addSp modSp add mod">
        <pc:chgData name="Johan Alme" userId="81ba9dfd-9c45-43aa-9cce-6c4ba41ee586" providerId="ADAL" clId="{AD0FBD13-F819-40D1-AEC1-16A59BE19744}" dt="2024-09-09T19:01:49.389" v="973" actId="14100"/>
        <pc:sldMkLst>
          <pc:docMk/>
          <pc:sldMk cId="809484092" sldId="333"/>
        </pc:sldMkLst>
        <pc:picChg chg="add mod">
          <ac:chgData name="Johan Alme" userId="81ba9dfd-9c45-43aa-9cce-6c4ba41ee586" providerId="ADAL" clId="{AD0FBD13-F819-40D1-AEC1-16A59BE19744}" dt="2024-09-09T19:01:49.389" v="973" actId="14100"/>
          <ac:picMkLst>
            <pc:docMk/>
            <pc:sldMk cId="809484092" sldId="333"/>
            <ac:picMk id="4" creationId="{411B9827-591A-5976-D3A1-25E96DFC6F10}"/>
          </ac:picMkLst>
        </pc:picChg>
      </pc:sldChg>
    </pc:docChg>
  </pc:docChgLst>
  <pc:docChgLst>
    <pc:chgData name="Johan Alme" userId="81ba9dfd-9c45-43aa-9cce-6c4ba41ee586" providerId="ADAL" clId="{F5F7A918-12BC-4AF4-BFD5-10AE929420C0}"/>
    <pc:docChg chg="undo custSel delSld modSld">
      <pc:chgData name="Johan Alme" userId="81ba9dfd-9c45-43aa-9cce-6c4ba41ee586" providerId="ADAL" clId="{F5F7A918-12BC-4AF4-BFD5-10AE929420C0}" dt="2024-05-21T12:59:33.012" v="298" actId="208"/>
      <pc:docMkLst>
        <pc:docMk/>
      </pc:docMkLst>
      <pc:sldChg chg="modSp mod">
        <pc:chgData name="Johan Alme" userId="81ba9dfd-9c45-43aa-9cce-6c4ba41ee586" providerId="ADAL" clId="{F5F7A918-12BC-4AF4-BFD5-10AE929420C0}" dt="2024-05-21T09:38:32.830" v="3"/>
        <pc:sldMkLst>
          <pc:docMk/>
          <pc:sldMk cId="2714742596" sldId="256"/>
        </pc:sldMkLst>
        <pc:spChg chg="mod">
          <ac:chgData name="Johan Alme" userId="81ba9dfd-9c45-43aa-9cce-6c4ba41ee586" providerId="ADAL" clId="{F5F7A918-12BC-4AF4-BFD5-10AE929420C0}" dt="2024-05-21T09:38:32.830" v="3"/>
          <ac:spMkLst>
            <pc:docMk/>
            <pc:sldMk cId="2714742596" sldId="256"/>
            <ac:spMk id="3" creationId="{5D95BF54-1238-F993-B0A8-08139D12FCB1}"/>
          </ac:spMkLst>
        </pc:spChg>
      </pc:sldChg>
      <pc:sldChg chg="addSp modSp mod modAnim">
        <pc:chgData name="Johan Alme" userId="81ba9dfd-9c45-43aa-9cce-6c4ba41ee586" providerId="ADAL" clId="{F5F7A918-12BC-4AF4-BFD5-10AE929420C0}" dt="2024-05-21T12:46:27.971" v="214"/>
        <pc:sldMkLst>
          <pc:docMk/>
          <pc:sldMk cId="1306989962" sldId="260"/>
        </pc:sldMkLst>
        <pc:spChg chg="mod">
          <ac:chgData name="Johan Alme" userId="81ba9dfd-9c45-43aa-9cce-6c4ba41ee586" providerId="ADAL" clId="{F5F7A918-12BC-4AF4-BFD5-10AE929420C0}" dt="2024-05-21T12:45:00.261" v="198" actId="1076"/>
          <ac:spMkLst>
            <pc:docMk/>
            <pc:sldMk cId="1306989962" sldId="260"/>
            <ac:spMk id="9" creationId="{0F99D966-D9F6-FF9A-7195-3BE0550EE21B}"/>
          </ac:spMkLst>
        </pc:spChg>
        <pc:picChg chg="mod">
          <ac:chgData name="Johan Alme" userId="81ba9dfd-9c45-43aa-9cce-6c4ba41ee586" providerId="ADAL" clId="{F5F7A918-12BC-4AF4-BFD5-10AE929420C0}" dt="2024-05-21T12:45:04.131" v="199" actId="1076"/>
          <ac:picMkLst>
            <pc:docMk/>
            <pc:sldMk cId="1306989962" sldId="260"/>
            <ac:picMk id="3" creationId="{76FB4A4A-C6D6-53CD-CCFC-88BD72ED47AC}"/>
          </ac:picMkLst>
        </pc:picChg>
        <pc:picChg chg="add mod">
          <ac:chgData name="Johan Alme" userId="81ba9dfd-9c45-43aa-9cce-6c4ba41ee586" providerId="ADAL" clId="{F5F7A918-12BC-4AF4-BFD5-10AE929420C0}" dt="2024-05-21T12:46:16.781" v="213" actId="1076"/>
          <ac:picMkLst>
            <pc:docMk/>
            <pc:sldMk cId="1306989962" sldId="260"/>
            <ac:picMk id="5" creationId="{83EF42AE-4832-B8F8-EDDB-8671A54EA31E}"/>
          </ac:picMkLst>
        </pc:picChg>
        <pc:picChg chg="add mod">
          <ac:chgData name="Johan Alme" userId="81ba9dfd-9c45-43aa-9cce-6c4ba41ee586" providerId="ADAL" clId="{F5F7A918-12BC-4AF4-BFD5-10AE929420C0}" dt="2024-05-21T12:46:16.781" v="213" actId="1076"/>
          <ac:picMkLst>
            <pc:docMk/>
            <pc:sldMk cId="1306989962" sldId="260"/>
            <ac:picMk id="8" creationId="{4463BF7C-663A-063F-5C5E-D02C52938057}"/>
          </ac:picMkLst>
        </pc:picChg>
      </pc:sldChg>
      <pc:sldChg chg="addSp delSp modSp mod">
        <pc:chgData name="Johan Alme" userId="81ba9dfd-9c45-43aa-9cce-6c4ba41ee586" providerId="ADAL" clId="{F5F7A918-12BC-4AF4-BFD5-10AE929420C0}" dt="2024-05-21T11:23:22.717" v="78" actId="1076"/>
        <pc:sldMkLst>
          <pc:docMk/>
          <pc:sldMk cId="3389742096" sldId="266"/>
        </pc:sldMkLst>
        <pc:spChg chg="del">
          <ac:chgData name="Johan Alme" userId="81ba9dfd-9c45-43aa-9cce-6c4ba41ee586" providerId="ADAL" clId="{F5F7A918-12BC-4AF4-BFD5-10AE929420C0}" dt="2024-05-21T11:21:27.511" v="33" actId="478"/>
          <ac:spMkLst>
            <pc:docMk/>
            <pc:sldMk cId="3389742096" sldId="266"/>
            <ac:spMk id="2" creationId="{F46E4D0F-19D0-C999-0F1C-669C4898E0DA}"/>
          </ac:spMkLst>
        </pc:spChg>
        <pc:spChg chg="add del mod">
          <ac:chgData name="Johan Alme" userId="81ba9dfd-9c45-43aa-9cce-6c4ba41ee586" providerId="ADAL" clId="{F5F7A918-12BC-4AF4-BFD5-10AE929420C0}" dt="2024-05-21T11:21:31.880" v="34" actId="478"/>
          <ac:spMkLst>
            <pc:docMk/>
            <pc:sldMk cId="3389742096" sldId="266"/>
            <ac:spMk id="4" creationId="{AF777A59-88A5-03B5-B54F-30902F30201C}"/>
          </ac:spMkLst>
        </pc:spChg>
        <pc:picChg chg="mod">
          <ac:chgData name="Johan Alme" userId="81ba9dfd-9c45-43aa-9cce-6c4ba41ee586" providerId="ADAL" clId="{F5F7A918-12BC-4AF4-BFD5-10AE929420C0}" dt="2024-05-21T11:23:22.717" v="78" actId="1076"/>
          <ac:picMkLst>
            <pc:docMk/>
            <pc:sldMk cId="3389742096" sldId="266"/>
            <ac:picMk id="5" creationId="{BC3E03A5-4BBD-1D69-666B-C8BC807306E0}"/>
          </ac:picMkLst>
        </pc:picChg>
        <pc:picChg chg="mod">
          <ac:chgData name="Johan Alme" userId="81ba9dfd-9c45-43aa-9cce-6c4ba41ee586" providerId="ADAL" clId="{F5F7A918-12BC-4AF4-BFD5-10AE929420C0}" dt="2024-05-21T11:21:49.106" v="38" actId="167"/>
          <ac:picMkLst>
            <pc:docMk/>
            <pc:sldMk cId="3389742096" sldId="266"/>
            <ac:picMk id="6" creationId="{864B6131-A339-ED6F-06F2-1BB4E35FCD97}"/>
          </ac:picMkLst>
        </pc:picChg>
        <pc:picChg chg="mod">
          <ac:chgData name="Johan Alme" userId="81ba9dfd-9c45-43aa-9cce-6c4ba41ee586" providerId="ADAL" clId="{F5F7A918-12BC-4AF4-BFD5-10AE929420C0}" dt="2024-05-21T11:22:46.862" v="73" actId="1035"/>
          <ac:picMkLst>
            <pc:docMk/>
            <pc:sldMk cId="3389742096" sldId="266"/>
            <ac:picMk id="5122" creationId="{5AAA1339-8E86-7DFA-DBFF-166EC29652DE}"/>
          </ac:picMkLst>
        </pc:picChg>
        <pc:picChg chg="mod">
          <ac:chgData name="Johan Alme" userId="81ba9dfd-9c45-43aa-9cce-6c4ba41ee586" providerId="ADAL" clId="{F5F7A918-12BC-4AF4-BFD5-10AE929420C0}" dt="2024-05-21T11:22:41.758" v="62" actId="1035"/>
          <ac:picMkLst>
            <pc:docMk/>
            <pc:sldMk cId="3389742096" sldId="266"/>
            <ac:picMk id="5124" creationId="{A0E0F3BC-591B-2C4C-2855-A8B55D1BAE4B}"/>
          </ac:picMkLst>
        </pc:picChg>
        <pc:picChg chg="mod">
          <ac:chgData name="Johan Alme" userId="81ba9dfd-9c45-43aa-9cce-6c4ba41ee586" providerId="ADAL" clId="{F5F7A918-12BC-4AF4-BFD5-10AE929420C0}" dt="2024-05-21T11:23:13.142" v="77" actId="14100"/>
          <ac:picMkLst>
            <pc:docMk/>
            <pc:sldMk cId="3389742096" sldId="266"/>
            <ac:picMk id="5126" creationId="{4B7D45A8-456F-3D3C-1EBB-842BB09BE7FA}"/>
          </ac:picMkLst>
        </pc:picChg>
      </pc:sldChg>
      <pc:sldChg chg="addSp delSp modSp mod">
        <pc:chgData name="Johan Alme" userId="81ba9dfd-9c45-43aa-9cce-6c4ba41ee586" providerId="ADAL" clId="{F5F7A918-12BC-4AF4-BFD5-10AE929420C0}" dt="2024-05-21T12:04:06.183" v="148" actId="1076"/>
        <pc:sldMkLst>
          <pc:docMk/>
          <pc:sldMk cId="2064501114" sldId="267"/>
        </pc:sldMkLst>
        <pc:spChg chg="del">
          <ac:chgData name="Johan Alme" userId="81ba9dfd-9c45-43aa-9cce-6c4ba41ee586" providerId="ADAL" clId="{F5F7A918-12BC-4AF4-BFD5-10AE929420C0}" dt="2024-05-21T12:03:45.073" v="144" actId="478"/>
          <ac:spMkLst>
            <pc:docMk/>
            <pc:sldMk cId="2064501114" sldId="267"/>
            <ac:spMk id="2" creationId="{F46E4D0F-19D0-C999-0F1C-669C4898E0DA}"/>
          </ac:spMkLst>
        </pc:spChg>
        <pc:spChg chg="add del mod">
          <ac:chgData name="Johan Alme" userId="81ba9dfd-9c45-43aa-9cce-6c4ba41ee586" providerId="ADAL" clId="{F5F7A918-12BC-4AF4-BFD5-10AE929420C0}" dt="2024-05-21T12:03:52.917" v="145" actId="478"/>
          <ac:spMkLst>
            <pc:docMk/>
            <pc:sldMk cId="2064501114" sldId="267"/>
            <ac:spMk id="4" creationId="{A1FD226C-E957-6186-3834-26BF5A853922}"/>
          </ac:spMkLst>
        </pc:spChg>
        <pc:picChg chg="mod">
          <ac:chgData name="Johan Alme" userId="81ba9dfd-9c45-43aa-9cce-6c4ba41ee586" providerId="ADAL" clId="{F5F7A918-12BC-4AF4-BFD5-10AE929420C0}" dt="2024-05-21T12:04:06.183" v="148" actId="1076"/>
          <ac:picMkLst>
            <pc:docMk/>
            <pc:sldMk cId="2064501114" sldId="267"/>
            <ac:picMk id="5" creationId="{F7A70EE2-8545-0D3E-7B4C-A5CE0FDC64C0}"/>
          </ac:picMkLst>
        </pc:picChg>
      </pc:sldChg>
      <pc:sldChg chg="addSp delSp modSp mod">
        <pc:chgData name="Johan Alme" userId="81ba9dfd-9c45-43aa-9cce-6c4ba41ee586" providerId="ADAL" clId="{F5F7A918-12BC-4AF4-BFD5-10AE929420C0}" dt="2024-05-21T11:59:58.692" v="131" actId="1076"/>
        <pc:sldMkLst>
          <pc:docMk/>
          <pc:sldMk cId="2694934228" sldId="268"/>
        </pc:sldMkLst>
        <pc:spChg chg="del">
          <ac:chgData name="Johan Alme" userId="81ba9dfd-9c45-43aa-9cce-6c4ba41ee586" providerId="ADAL" clId="{F5F7A918-12BC-4AF4-BFD5-10AE929420C0}" dt="2024-05-21T11:34:13.612" v="90" actId="478"/>
          <ac:spMkLst>
            <pc:docMk/>
            <pc:sldMk cId="2694934228" sldId="268"/>
            <ac:spMk id="2" creationId="{F46E4D0F-19D0-C999-0F1C-669C4898E0DA}"/>
          </ac:spMkLst>
        </pc:spChg>
        <pc:spChg chg="add del mod">
          <ac:chgData name="Johan Alme" userId="81ba9dfd-9c45-43aa-9cce-6c4ba41ee586" providerId="ADAL" clId="{F5F7A918-12BC-4AF4-BFD5-10AE929420C0}" dt="2024-05-21T11:34:16.029" v="91" actId="478"/>
          <ac:spMkLst>
            <pc:docMk/>
            <pc:sldMk cId="2694934228" sldId="268"/>
            <ac:spMk id="5" creationId="{04F59DAA-F322-27AF-1B7D-F5246C5282C7}"/>
          </ac:spMkLst>
        </pc:spChg>
        <pc:spChg chg="mod">
          <ac:chgData name="Johan Alme" userId="81ba9dfd-9c45-43aa-9cce-6c4ba41ee586" providerId="ADAL" clId="{F5F7A918-12BC-4AF4-BFD5-10AE929420C0}" dt="2024-05-21T11:58:51.372" v="125" actId="1076"/>
          <ac:spMkLst>
            <pc:docMk/>
            <pc:sldMk cId="2694934228" sldId="268"/>
            <ac:spMk id="12" creationId="{53053440-A1A8-4CD0-0CA5-9520F0CD0447}"/>
          </ac:spMkLst>
        </pc:spChg>
        <pc:picChg chg="mod">
          <ac:chgData name="Johan Alme" userId="81ba9dfd-9c45-43aa-9cce-6c4ba41ee586" providerId="ADAL" clId="{F5F7A918-12BC-4AF4-BFD5-10AE929420C0}" dt="2024-05-21T11:58:46.062" v="124" actId="1076"/>
          <ac:picMkLst>
            <pc:docMk/>
            <pc:sldMk cId="2694934228" sldId="268"/>
            <ac:picMk id="4" creationId="{3D48DF63-603D-5FF3-4122-D65C6B1801D7}"/>
          </ac:picMkLst>
        </pc:picChg>
        <pc:picChg chg="del mod ord">
          <ac:chgData name="Johan Alme" userId="81ba9dfd-9c45-43aa-9cce-6c4ba41ee586" providerId="ADAL" clId="{F5F7A918-12BC-4AF4-BFD5-10AE929420C0}" dt="2024-05-21T11:56:57.882" v="110" actId="478"/>
          <ac:picMkLst>
            <pc:docMk/>
            <pc:sldMk cId="2694934228" sldId="268"/>
            <ac:picMk id="6" creationId="{2081992C-091E-7C8C-E58B-9DFB6706D9EA}"/>
          </ac:picMkLst>
        </pc:picChg>
        <pc:picChg chg="add mod ord">
          <ac:chgData name="Johan Alme" userId="81ba9dfd-9c45-43aa-9cce-6c4ba41ee586" providerId="ADAL" clId="{F5F7A918-12BC-4AF4-BFD5-10AE929420C0}" dt="2024-05-21T11:38:21.190" v="106" actId="167"/>
          <ac:picMkLst>
            <pc:docMk/>
            <pc:sldMk cId="2694934228" sldId="268"/>
            <ac:picMk id="8" creationId="{155C0DE3-43F9-6F46-730B-2927DCF91C3E}"/>
          </ac:picMkLst>
        </pc:picChg>
        <pc:picChg chg="add mod ord">
          <ac:chgData name="Johan Alme" userId="81ba9dfd-9c45-43aa-9cce-6c4ba41ee586" providerId="ADAL" clId="{F5F7A918-12BC-4AF4-BFD5-10AE929420C0}" dt="2024-05-21T11:58:04.192" v="116" actId="167"/>
          <ac:picMkLst>
            <pc:docMk/>
            <pc:sldMk cId="2694934228" sldId="268"/>
            <ac:picMk id="10" creationId="{2951A066-7AA9-A55A-9E9E-AFE5F2652542}"/>
          </ac:picMkLst>
        </pc:picChg>
        <pc:picChg chg="mod modCrop">
          <ac:chgData name="Johan Alme" userId="81ba9dfd-9c45-43aa-9cce-6c4ba41ee586" providerId="ADAL" clId="{F5F7A918-12BC-4AF4-BFD5-10AE929420C0}" dt="2024-05-21T11:59:49.613" v="130" actId="732"/>
          <ac:picMkLst>
            <pc:docMk/>
            <pc:sldMk cId="2694934228" sldId="268"/>
            <ac:picMk id="11" creationId="{95087F7C-BB8D-ECF1-974B-50B1680A5EA2}"/>
          </ac:picMkLst>
        </pc:picChg>
        <pc:picChg chg="add del mod">
          <ac:chgData name="Johan Alme" userId="81ba9dfd-9c45-43aa-9cce-6c4ba41ee586" providerId="ADAL" clId="{F5F7A918-12BC-4AF4-BFD5-10AE929420C0}" dt="2024-05-21T11:37:32.358" v="97" actId="478"/>
          <ac:picMkLst>
            <pc:docMk/>
            <pc:sldMk cId="2694934228" sldId="268"/>
            <ac:picMk id="1026" creationId="{6D43E357-F1A4-0595-2038-2DB57B98591D}"/>
          </ac:picMkLst>
        </pc:picChg>
        <pc:picChg chg="mod">
          <ac:chgData name="Johan Alme" userId="81ba9dfd-9c45-43aa-9cce-6c4ba41ee586" providerId="ADAL" clId="{F5F7A918-12BC-4AF4-BFD5-10AE929420C0}" dt="2024-05-21T11:59:58.692" v="131" actId="1076"/>
          <ac:picMkLst>
            <pc:docMk/>
            <pc:sldMk cId="2694934228" sldId="268"/>
            <ac:picMk id="8194" creationId="{F32747B5-BCDB-81CF-EBD5-196BFF305650}"/>
          </ac:picMkLst>
        </pc:picChg>
        <pc:picChg chg="mod">
          <ac:chgData name="Johan Alme" userId="81ba9dfd-9c45-43aa-9cce-6c4ba41ee586" providerId="ADAL" clId="{F5F7A918-12BC-4AF4-BFD5-10AE929420C0}" dt="2024-05-21T11:59:58.692" v="131" actId="1076"/>
          <ac:picMkLst>
            <pc:docMk/>
            <pc:sldMk cId="2694934228" sldId="268"/>
            <ac:picMk id="8196" creationId="{61DDE7BF-2ED6-10DE-11F7-10BA50CD235F}"/>
          </ac:picMkLst>
        </pc:picChg>
      </pc:sldChg>
      <pc:sldChg chg="addSp delSp modSp mod addAnim delAnim">
        <pc:chgData name="Johan Alme" userId="81ba9dfd-9c45-43aa-9cce-6c4ba41ee586" providerId="ADAL" clId="{F5F7A918-12BC-4AF4-BFD5-10AE929420C0}" dt="2024-05-21T11:24:42.539" v="87" actId="167"/>
        <pc:sldMkLst>
          <pc:docMk/>
          <pc:sldMk cId="2956482082" sldId="270"/>
        </pc:sldMkLst>
        <pc:spChg chg="del">
          <ac:chgData name="Johan Alme" userId="81ba9dfd-9c45-43aa-9cce-6c4ba41ee586" providerId="ADAL" clId="{F5F7A918-12BC-4AF4-BFD5-10AE929420C0}" dt="2024-05-21T11:23:40.988" v="79" actId="478"/>
          <ac:spMkLst>
            <pc:docMk/>
            <pc:sldMk cId="2956482082" sldId="270"/>
            <ac:spMk id="2" creationId="{F46E4D0F-19D0-C999-0F1C-669C4898E0DA}"/>
          </ac:spMkLst>
        </pc:spChg>
        <pc:spChg chg="add del mod">
          <ac:chgData name="Johan Alme" userId="81ba9dfd-9c45-43aa-9cce-6c4ba41ee586" providerId="ADAL" clId="{F5F7A918-12BC-4AF4-BFD5-10AE929420C0}" dt="2024-05-21T11:23:56.577" v="82" actId="478"/>
          <ac:spMkLst>
            <pc:docMk/>
            <pc:sldMk cId="2956482082" sldId="270"/>
            <ac:spMk id="5" creationId="{F95E021E-D53F-BF04-5549-8D7F8BB4692B}"/>
          </ac:spMkLst>
        </pc:spChg>
        <pc:picChg chg="add del">
          <ac:chgData name="Johan Alme" userId="81ba9dfd-9c45-43aa-9cce-6c4ba41ee586" providerId="ADAL" clId="{F5F7A918-12BC-4AF4-BFD5-10AE929420C0}" dt="2024-05-21T11:23:51.043" v="81" actId="478"/>
          <ac:picMkLst>
            <pc:docMk/>
            <pc:sldMk cId="2956482082" sldId="270"/>
            <ac:picMk id="3" creationId="{30F923B8-A8DD-8D24-51CA-7355820F2FA7}"/>
          </ac:picMkLst>
        </pc:picChg>
        <pc:picChg chg="mod">
          <ac:chgData name="Johan Alme" userId="81ba9dfd-9c45-43aa-9cce-6c4ba41ee586" providerId="ADAL" clId="{F5F7A918-12BC-4AF4-BFD5-10AE929420C0}" dt="2024-05-21T11:24:42.539" v="87" actId="167"/>
          <ac:picMkLst>
            <pc:docMk/>
            <pc:sldMk cId="2956482082" sldId="270"/>
            <ac:picMk id="9218" creationId="{91CF782D-8AF1-3B5E-81BC-7236DD1B8878}"/>
          </ac:picMkLst>
        </pc:picChg>
      </pc:sldChg>
      <pc:sldChg chg="modSp mod">
        <pc:chgData name="Johan Alme" userId="81ba9dfd-9c45-43aa-9cce-6c4ba41ee586" providerId="ADAL" clId="{F5F7A918-12BC-4AF4-BFD5-10AE929420C0}" dt="2024-05-21T12:43:12.380" v="196" actId="1076"/>
        <pc:sldMkLst>
          <pc:docMk/>
          <pc:sldMk cId="560141706" sldId="273"/>
        </pc:sldMkLst>
        <pc:spChg chg="mod">
          <ac:chgData name="Johan Alme" userId="81ba9dfd-9c45-43aa-9cce-6c4ba41ee586" providerId="ADAL" clId="{F5F7A918-12BC-4AF4-BFD5-10AE929420C0}" dt="2024-05-21T12:42:42.830" v="189" actId="1076"/>
          <ac:spMkLst>
            <pc:docMk/>
            <pc:sldMk cId="560141706" sldId="273"/>
            <ac:spMk id="2" creationId="{47200B9D-C41E-3F10-B2D6-4A442D31B5D1}"/>
          </ac:spMkLst>
        </pc:spChg>
        <pc:spChg chg="mod">
          <ac:chgData name="Johan Alme" userId="81ba9dfd-9c45-43aa-9cce-6c4ba41ee586" providerId="ADAL" clId="{F5F7A918-12BC-4AF4-BFD5-10AE929420C0}" dt="2024-05-21T12:43:05.111" v="194" actId="1076"/>
          <ac:spMkLst>
            <pc:docMk/>
            <pc:sldMk cId="560141706" sldId="273"/>
            <ac:spMk id="17" creationId="{C1AC70D8-1328-6984-B585-B58730E1991B}"/>
          </ac:spMkLst>
        </pc:spChg>
        <pc:spChg chg="mod">
          <ac:chgData name="Johan Alme" userId="81ba9dfd-9c45-43aa-9cce-6c4ba41ee586" providerId="ADAL" clId="{F5F7A918-12BC-4AF4-BFD5-10AE929420C0}" dt="2024-05-21T12:43:09.190" v="195" actId="1076"/>
          <ac:spMkLst>
            <pc:docMk/>
            <pc:sldMk cId="560141706" sldId="273"/>
            <ac:spMk id="18" creationId="{AE117816-8FA5-C2F6-30CD-26F20CF43EE8}"/>
          </ac:spMkLst>
        </pc:spChg>
        <pc:spChg chg="mod">
          <ac:chgData name="Johan Alme" userId="81ba9dfd-9c45-43aa-9cce-6c4ba41ee586" providerId="ADAL" clId="{F5F7A918-12BC-4AF4-BFD5-10AE929420C0}" dt="2024-05-21T12:43:12.380" v="196" actId="1076"/>
          <ac:spMkLst>
            <pc:docMk/>
            <pc:sldMk cId="560141706" sldId="273"/>
            <ac:spMk id="19" creationId="{42717F35-08E2-3519-05DF-D161E9D0EAD5}"/>
          </ac:spMkLst>
        </pc:spChg>
        <pc:picChg chg="mod">
          <ac:chgData name="Johan Alme" userId="81ba9dfd-9c45-43aa-9cce-6c4ba41ee586" providerId="ADAL" clId="{F5F7A918-12BC-4AF4-BFD5-10AE929420C0}" dt="2024-05-21T12:42:58.900" v="193" actId="14100"/>
          <ac:picMkLst>
            <pc:docMk/>
            <pc:sldMk cId="560141706" sldId="273"/>
            <ac:picMk id="16" creationId="{E390FA09-783F-5CA8-976B-5F5DC83547E8}"/>
          </ac:picMkLst>
        </pc:picChg>
      </pc:sldChg>
      <pc:sldChg chg="addSp modSp mod modNotesTx">
        <pc:chgData name="Johan Alme" userId="81ba9dfd-9c45-43aa-9cce-6c4ba41ee586" providerId="ADAL" clId="{F5F7A918-12BC-4AF4-BFD5-10AE929420C0}" dt="2024-05-21T12:59:33.012" v="298" actId="208"/>
        <pc:sldMkLst>
          <pc:docMk/>
          <pc:sldMk cId="2247266716" sldId="276"/>
        </pc:sldMkLst>
        <pc:spChg chg="add mod">
          <ac:chgData name="Johan Alme" userId="81ba9dfd-9c45-43aa-9cce-6c4ba41ee586" providerId="ADAL" clId="{F5F7A918-12BC-4AF4-BFD5-10AE929420C0}" dt="2024-05-21T12:59:05.882" v="297" actId="1076"/>
          <ac:spMkLst>
            <pc:docMk/>
            <pc:sldMk cId="2247266716" sldId="276"/>
            <ac:spMk id="4" creationId="{2C42E6E7-EA4A-D7E5-0FE5-93FCBBEB4F10}"/>
          </ac:spMkLst>
        </pc:spChg>
        <pc:spChg chg="mod">
          <ac:chgData name="Johan Alme" userId="81ba9dfd-9c45-43aa-9cce-6c4ba41ee586" providerId="ADAL" clId="{F5F7A918-12BC-4AF4-BFD5-10AE929420C0}" dt="2024-05-21T12:54:41.692" v="285" actId="20577"/>
          <ac:spMkLst>
            <pc:docMk/>
            <pc:sldMk cId="2247266716" sldId="276"/>
            <ac:spMk id="7" creationId="{353D7297-BB55-AEA7-0DBC-9B85ADF2864E}"/>
          </ac:spMkLst>
        </pc:spChg>
        <pc:spChg chg="mod">
          <ac:chgData name="Johan Alme" userId="81ba9dfd-9c45-43aa-9cce-6c4ba41ee586" providerId="ADAL" clId="{F5F7A918-12BC-4AF4-BFD5-10AE929420C0}" dt="2024-05-21T12:59:33.012" v="298" actId="208"/>
          <ac:spMkLst>
            <pc:docMk/>
            <pc:sldMk cId="2247266716" sldId="276"/>
            <ac:spMk id="10" creationId="{0033C0E0-1366-022D-08B3-B21B4A2230E6}"/>
          </ac:spMkLst>
        </pc:spChg>
      </pc:sldChg>
      <pc:sldChg chg="delSp modSp mod">
        <pc:chgData name="Johan Alme" userId="81ba9dfd-9c45-43aa-9cce-6c4ba41ee586" providerId="ADAL" clId="{F5F7A918-12BC-4AF4-BFD5-10AE929420C0}" dt="2024-05-21T12:50:32.792" v="284" actId="1037"/>
        <pc:sldMkLst>
          <pc:docMk/>
          <pc:sldMk cId="2269973793" sldId="277"/>
        </pc:sldMkLst>
        <pc:spChg chg="del mod">
          <ac:chgData name="Johan Alme" userId="81ba9dfd-9c45-43aa-9cce-6c4ba41ee586" providerId="ADAL" clId="{F5F7A918-12BC-4AF4-BFD5-10AE929420C0}" dt="2024-05-21T12:49:07.687" v="216" actId="478"/>
          <ac:spMkLst>
            <pc:docMk/>
            <pc:sldMk cId="2269973793" sldId="277"/>
            <ac:spMk id="7" creationId="{353D7297-BB55-AEA7-0DBC-9B85ADF2864E}"/>
          </ac:spMkLst>
        </pc:spChg>
        <pc:picChg chg="mod">
          <ac:chgData name="Johan Alme" userId="81ba9dfd-9c45-43aa-9cce-6c4ba41ee586" providerId="ADAL" clId="{F5F7A918-12BC-4AF4-BFD5-10AE929420C0}" dt="2024-05-21T12:50:32.792" v="284" actId="1037"/>
          <ac:picMkLst>
            <pc:docMk/>
            <pc:sldMk cId="2269973793" sldId="277"/>
            <ac:picMk id="10" creationId="{B6B0A943-6864-B8F5-23BA-9248C0204D31}"/>
          </ac:picMkLst>
        </pc:picChg>
        <pc:picChg chg="mod">
          <ac:chgData name="Johan Alme" userId="81ba9dfd-9c45-43aa-9cce-6c4ba41ee586" providerId="ADAL" clId="{F5F7A918-12BC-4AF4-BFD5-10AE929420C0}" dt="2024-05-21T12:50:22.122" v="261" actId="1076"/>
          <ac:picMkLst>
            <pc:docMk/>
            <pc:sldMk cId="2269973793" sldId="277"/>
            <ac:picMk id="12" creationId="{42798B50-E6AA-5F00-7AFD-06FD3F80DC1D}"/>
          </ac:picMkLst>
        </pc:picChg>
        <pc:picChg chg="mod">
          <ac:chgData name="Johan Alme" userId="81ba9dfd-9c45-43aa-9cce-6c4ba41ee586" providerId="ADAL" clId="{F5F7A918-12BC-4AF4-BFD5-10AE929420C0}" dt="2024-05-21T12:50:32.792" v="284" actId="1037"/>
          <ac:picMkLst>
            <pc:docMk/>
            <pc:sldMk cId="2269973793" sldId="277"/>
            <ac:picMk id="14" creationId="{A47DDB49-8290-1CD3-7A78-82FCBB59247F}"/>
          </ac:picMkLst>
        </pc:picChg>
        <pc:picChg chg="mod">
          <ac:chgData name="Johan Alme" userId="81ba9dfd-9c45-43aa-9cce-6c4ba41ee586" providerId="ADAL" clId="{F5F7A918-12BC-4AF4-BFD5-10AE929420C0}" dt="2024-05-21T12:50:32.792" v="284" actId="1037"/>
          <ac:picMkLst>
            <pc:docMk/>
            <pc:sldMk cId="2269973793" sldId="277"/>
            <ac:picMk id="25" creationId="{BC36F516-BA6F-0941-ADE3-BBFFD97252A3}"/>
          </ac:picMkLst>
        </pc:picChg>
      </pc:sldChg>
      <pc:sldChg chg="modSp mod">
        <pc:chgData name="Johan Alme" userId="81ba9dfd-9c45-43aa-9cce-6c4ba41ee586" providerId="ADAL" clId="{F5F7A918-12BC-4AF4-BFD5-10AE929420C0}" dt="2024-05-21T12:49:00.921" v="215" actId="6549"/>
        <pc:sldMkLst>
          <pc:docMk/>
          <pc:sldMk cId="2438119824" sldId="278"/>
        </pc:sldMkLst>
        <pc:spChg chg="mod">
          <ac:chgData name="Johan Alme" userId="81ba9dfd-9c45-43aa-9cce-6c4ba41ee586" providerId="ADAL" clId="{F5F7A918-12BC-4AF4-BFD5-10AE929420C0}" dt="2024-05-21T12:49:00.921" v="215" actId="6549"/>
          <ac:spMkLst>
            <pc:docMk/>
            <pc:sldMk cId="2438119824" sldId="278"/>
            <ac:spMk id="7" creationId="{353D7297-BB55-AEA7-0DBC-9B85ADF2864E}"/>
          </ac:spMkLst>
        </pc:spChg>
      </pc:sldChg>
      <pc:sldChg chg="addSp delSp modSp mod delAnim modAnim">
        <pc:chgData name="Johan Alme" userId="81ba9dfd-9c45-43aa-9cce-6c4ba41ee586" providerId="ADAL" clId="{F5F7A918-12BC-4AF4-BFD5-10AE929420C0}" dt="2024-05-21T12:42:12.525" v="181"/>
        <pc:sldMkLst>
          <pc:docMk/>
          <pc:sldMk cId="456507518" sldId="293"/>
        </pc:sldMkLst>
        <pc:spChg chg="del">
          <ac:chgData name="Johan Alme" userId="81ba9dfd-9c45-43aa-9cce-6c4ba41ee586" providerId="ADAL" clId="{F5F7A918-12BC-4AF4-BFD5-10AE929420C0}" dt="2024-05-21T12:00:18.062" v="132" actId="478"/>
          <ac:spMkLst>
            <pc:docMk/>
            <pc:sldMk cId="456507518" sldId="293"/>
            <ac:spMk id="2" creationId="{FB3A49B9-073F-32C7-4481-13DE6579C520}"/>
          </ac:spMkLst>
        </pc:spChg>
        <pc:spChg chg="add del mod">
          <ac:chgData name="Johan Alme" userId="81ba9dfd-9c45-43aa-9cce-6c4ba41ee586" providerId="ADAL" clId="{F5F7A918-12BC-4AF4-BFD5-10AE929420C0}" dt="2024-05-21T12:00:24.043" v="133" actId="478"/>
          <ac:spMkLst>
            <pc:docMk/>
            <pc:sldMk cId="456507518" sldId="293"/>
            <ac:spMk id="4" creationId="{7F12B9A3-B25A-D466-DFEB-B5DB9C564A45}"/>
          </ac:spMkLst>
        </pc:spChg>
        <pc:picChg chg="del mod">
          <ac:chgData name="Johan Alme" userId="81ba9dfd-9c45-43aa-9cce-6c4ba41ee586" providerId="ADAL" clId="{F5F7A918-12BC-4AF4-BFD5-10AE929420C0}" dt="2024-05-21T12:29:13.518" v="151" actId="478"/>
          <ac:picMkLst>
            <pc:docMk/>
            <pc:sldMk cId="456507518" sldId="293"/>
            <ac:picMk id="5" creationId="{804788C7-BB82-A01B-2EC1-6500E03044CB}"/>
          </ac:picMkLst>
        </pc:picChg>
        <pc:picChg chg="del mod">
          <ac:chgData name="Johan Alme" userId="81ba9dfd-9c45-43aa-9cce-6c4ba41ee586" providerId="ADAL" clId="{F5F7A918-12BC-4AF4-BFD5-10AE929420C0}" dt="2024-05-21T12:29:14.158" v="152" actId="478"/>
          <ac:picMkLst>
            <pc:docMk/>
            <pc:sldMk cId="456507518" sldId="293"/>
            <ac:picMk id="7" creationId="{6717969D-ED63-E51E-DCA5-B7F4EA18224B}"/>
          </ac:picMkLst>
        </pc:picChg>
        <pc:picChg chg="add del mod">
          <ac:chgData name="Johan Alme" userId="81ba9dfd-9c45-43aa-9cce-6c4ba41ee586" providerId="ADAL" clId="{F5F7A918-12BC-4AF4-BFD5-10AE929420C0}" dt="2024-05-21T12:37:30.539" v="157" actId="478"/>
          <ac:picMkLst>
            <pc:docMk/>
            <pc:sldMk cId="456507518" sldId="293"/>
            <ac:picMk id="8" creationId="{2733564A-ADD3-B9A0-A9DF-6CD53A8A7B3B}"/>
          </ac:picMkLst>
        </pc:picChg>
        <pc:picChg chg="add mod ord modCrop">
          <ac:chgData name="Johan Alme" userId="81ba9dfd-9c45-43aa-9cce-6c4ba41ee586" providerId="ADAL" clId="{F5F7A918-12BC-4AF4-BFD5-10AE929420C0}" dt="2024-05-21T12:40:39.140" v="176" actId="732"/>
          <ac:picMkLst>
            <pc:docMk/>
            <pc:sldMk cId="456507518" sldId="293"/>
            <ac:picMk id="10" creationId="{9E1FAE80-C88D-1551-56CD-744CDCC08643}"/>
          </ac:picMkLst>
        </pc:picChg>
        <pc:picChg chg="add mod modCrop">
          <ac:chgData name="Johan Alme" userId="81ba9dfd-9c45-43aa-9cce-6c4ba41ee586" providerId="ADAL" clId="{F5F7A918-12BC-4AF4-BFD5-10AE929420C0}" dt="2024-05-21T12:40:27.130" v="175"/>
          <ac:picMkLst>
            <pc:docMk/>
            <pc:sldMk cId="456507518" sldId="293"/>
            <ac:picMk id="12" creationId="{0F3C7DA4-A018-0665-B4CC-65CE8223C015}"/>
          </ac:picMkLst>
        </pc:picChg>
        <pc:picChg chg="add mod">
          <ac:chgData name="Johan Alme" userId="81ba9dfd-9c45-43aa-9cce-6c4ba41ee586" providerId="ADAL" clId="{F5F7A918-12BC-4AF4-BFD5-10AE929420C0}" dt="2024-05-21T12:41:57.130" v="180" actId="1076"/>
          <ac:picMkLst>
            <pc:docMk/>
            <pc:sldMk cId="456507518" sldId="293"/>
            <ac:picMk id="14" creationId="{1186AC79-8CAF-8D64-B58E-B891FBAAB9D3}"/>
          </ac:picMkLst>
        </pc:picChg>
        <pc:picChg chg="mod">
          <ac:chgData name="Johan Alme" userId="81ba9dfd-9c45-43aa-9cce-6c4ba41ee586" providerId="ADAL" clId="{F5F7A918-12BC-4AF4-BFD5-10AE929420C0}" dt="2024-05-21T12:00:59.853" v="138" actId="732"/>
          <ac:picMkLst>
            <pc:docMk/>
            <pc:sldMk cId="456507518" sldId="293"/>
            <ac:picMk id="6146" creationId="{6BEDEC43-6D00-1FCF-0A08-68F64D47D48B}"/>
          </ac:picMkLst>
        </pc:picChg>
        <pc:picChg chg="del mod">
          <ac:chgData name="Johan Alme" userId="81ba9dfd-9c45-43aa-9cce-6c4ba41ee586" providerId="ADAL" clId="{F5F7A918-12BC-4AF4-BFD5-10AE929420C0}" dt="2024-05-21T12:29:12.778" v="150" actId="478"/>
          <ac:picMkLst>
            <pc:docMk/>
            <pc:sldMk cId="456507518" sldId="293"/>
            <ac:picMk id="6148" creationId="{9E8F62C1-7785-A368-56B1-351E0C5A0CE1}"/>
          </ac:picMkLst>
        </pc:picChg>
      </pc:sldChg>
      <pc:sldChg chg="addSp delSp modSp mod">
        <pc:chgData name="Johan Alme" userId="81ba9dfd-9c45-43aa-9cce-6c4ba41ee586" providerId="ADAL" clId="{F5F7A918-12BC-4AF4-BFD5-10AE929420C0}" dt="2024-05-21T11:24:58.565" v="89" actId="478"/>
        <pc:sldMkLst>
          <pc:docMk/>
          <pc:sldMk cId="4238540140" sldId="294"/>
        </pc:sldMkLst>
        <pc:spChg chg="del">
          <ac:chgData name="Johan Alme" userId="81ba9dfd-9c45-43aa-9cce-6c4ba41ee586" providerId="ADAL" clId="{F5F7A918-12BC-4AF4-BFD5-10AE929420C0}" dt="2024-05-21T11:24:55.152" v="88" actId="478"/>
          <ac:spMkLst>
            <pc:docMk/>
            <pc:sldMk cId="4238540140" sldId="294"/>
            <ac:spMk id="2" creationId="{F46E4D0F-19D0-C999-0F1C-669C4898E0DA}"/>
          </ac:spMkLst>
        </pc:spChg>
        <pc:spChg chg="add del mod">
          <ac:chgData name="Johan Alme" userId="81ba9dfd-9c45-43aa-9cce-6c4ba41ee586" providerId="ADAL" clId="{F5F7A918-12BC-4AF4-BFD5-10AE929420C0}" dt="2024-05-21T11:24:58.565" v="89" actId="478"/>
          <ac:spMkLst>
            <pc:docMk/>
            <pc:sldMk cId="4238540140" sldId="294"/>
            <ac:spMk id="6" creationId="{0BEC09EA-DE5B-7935-2EC3-9BB07686F66F}"/>
          </ac:spMkLst>
        </pc:spChg>
      </pc:sldChg>
      <pc:sldChg chg="addSp modSp mod">
        <pc:chgData name="Johan Alme" userId="81ba9dfd-9c45-43aa-9cce-6c4ba41ee586" providerId="ADAL" clId="{F5F7A918-12BC-4AF4-BFD5-10AE929420C0}" dt="2024-05-21T09:41:19.270" v="32" actId="688"/>
        <pc:sldMkLst>
          <pc:docMk/>
          <pc:sldMk cId="2375256593" sldId="303"/>
        </pc:sldMkLst>
        <pc:spChg chg="add mod">
          <ac:chgData name="Johan Alme" userId="81ba9dfd-9c45-43aa-9cce-6c4ba41ee586" providerId="ADAL" clId="{F5F7A918-12BC-4AF4-BFD5-10AE929420C0}" dt="2024-05-21T09:41:16.441" v="31" actId="1076"/>
          <ac:spMkLst>
            <pc:docMk/>
            <pc:sldMk cId="2375256593" sldId="303"/>
            <ac:spMk id="2" creationId="{207249B7-F279-22F9-3568-DA2B09D5CBFE}"/>
          </ac:spMkLst>
        </pc:spChg>
        <pc:spChg chg="mod">
          <ac:chgData name="Johan Alme" userId="81ba9dfd-9c45-43aa-9cce-6c4ba41ee586" providerId="ADAL" clId="{F5F7A918-12BC-4AF4-BFD5-10AE929420C0}" dt="2024-05-21T09:39:20.640" v="4" actId="688"/>
          <ac:spMkLst>
            <pc:docMk/>
            <pc:sldMk cId="2375256593" sldId="303"/>
            <ac:spMk id="5" creationId="{6F86F798-9DBC-6E46-5C67-7E9796884F62}"/>
          </ac:spMkLst>
        </pc:spChg>
        <pc:spChg chg="mod">
          <ac:chgData name="Johan Alme" userId="81ba9dfd-9c45-43aa-9cce-6c4ba41ee586" providerId="ADAL" clId="{F5F7A918-12BC-4AF4-BFD5-10AE929420C0}" dt="2024-05-21T09:39:39.100" v="10" actId="1076"/>
          <ac:spMkLst>
            <pc:docMk/>
            <pc:sldMk cId="2375256593" sldId="303"/>
            <ac:spMk id="6" creationId="{569E1517-18CD-C17E-18A5-D06AB46770A3}"/>
          </ac:spMkLst>
        </pc:spChg>
        <pc:spChg chg="mod">
          <ac:chgData name="Johan Alme" userId="81ba9dfd-9c45-43aa-9cce-6c4ba41ee586" providerId="ADAL" clId="{F5F7A918-12BC-4AF4-BFD5-10AE929420C0}" dt="2024-05-21T09:41:02.710" v="29" actId="1076"/>
          <ac:spMkLst>
            <pc:docMk/>
            <pc:sldMk cId="2375256593" sldId="303"/>
            <ac:spMk id="7" creationId="{72708F43-F0CC-7B1D-BB7A-E706889C1CBC}"/>
          </ac:spMkLst>
        </pc:spChg>
        <pc:spChg chg="mod">
          <ac:chgData name="Johan Alme" userId="81ba9dfd-9c45-43aa-9cce-6c4ba41ee586" providerId="ADAL" clId="{F5F7A918-12BC-4AF4-BFD5-10AE929420C0}" dt="2024-05-21T09:39:24" v="5" actId="688"/>
          <ac:spMkLst>
            <pc:docMk/>
            <pc:sldMk cId="2375256593" sldId="303"/>
            <ac:spMk id="8" creationId="{E4FB08E2-C52A-7989-2686-3448F2273551}"/>
          </ac:spMkLst>
        </pc:spChg>
        <pc:spChg chg="mod">
          <ac:chgData name="Johan Alme" userId="81ba9dfd-9c45-43aa-9cce-6c4ba41ee586" providerId="ADAL" clId="{F5F7A918-12BC-4AF4-BFD5-10AE929420C0}" dt="2024-05-21T09:41:19.270" v="32" actId="688"/>
          <ac:spMkLst>
            <pc:docMk/>
            <pc:sldMk cId="2375256593" sldId="303"/>
            <ac:spMk id="9" creationId="{029AE617-B0E3-DE45-FE7F-DA557442090A}"/>
          </ac:spMkLst>
        </pc:spChg>
        <pc:grpChg chg="mod">
          <ac:chgData name="Johan Alme" userId="81ba9dfd-9c45-43aa-9cce-6c4ba41ee586" providerId="ADAL" clId="{F5F7A918-12BC-4AF4-BFD5-10AE929420C0}" dt="2024-05-21T09:41:11.200" v="30" actId="14100"/>
          <ac:grpSpMkLst>
            <pc:docMk/>
            <pc:sldMk cId="2375256593" sldId="303"/>
            <ac:grpSpMk id="12" creationId="{BDCD86DF-3F3B-9B56-9D13-E382CB12C721}"/>
          </ac:grpSpMkLst>
        </pc:grpChg>
      </pc:sldChg>
      <pc:sldChg chg="del">
        <pc:chgData name="Johan Alme" userId="81ba9dfd-9c45-43aa-9cce-6c4ba41ee586" providerId="ADAL" clId="{F5F7A918-12BC-4AF4-BFD5-10AE929420C0}" dt="2024-05-21T12:29:08.198" v="149" actId="2696"/>
        <pc:sldMkLst>
          <pc:docMk/>
          <pc:sldMk cId="4149061136" sldId="30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CBAF1-5E33-454A-B2D6-2767337C9DA8}" type="datetimeFigureOut">
              <a:rPr lang="nb-NO" smtClean="0"/>
              <a:t>10.09.2024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A71EC-0111-413F-8C56-9CDD51C7684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68066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1A71EC-0111-413F-8C56-9CDD51C7684F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375739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ørste side (blå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2CD590E-40B7-E50C-99B2-FFA7564C52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3634965"/>
          </a:xfrm>
          <a:prstGeom prst="rect">
            <a:avLst/>
          </a:prstGeom>
          <a:solidFill>
            <a:srgbClr val="EAFAFE">
              <a:alpha val="8048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75D10985-ECE7-E9FB-BDD6-88846B29F4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3" y="3896300"/>
            <a:ext cx="11476567" cy="2638709"/>
          </a:xfrm>
          <a:prstGeom prst="rect">
            <a:avLst/>
          </a:prstGeom>
          <a:solidFill>
            <a:srgbClr val="004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8D36F3F9-4B5D-F8E5-CA36-885A25B5A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3249"/>
            <a:ext cx="9144000" cy="2146665"/>
          </a:xfrm>
        </p:spPr>
        <p:txBody>
          <a:bodyPr anchor="b">
            <a:normAutofit/>
          </a:bodyPr>
          <a:lstStyle>
            <a:lvl1pPr algn="ctr">
              <a:defRPr sz="5067">
                <a:solidFill>
                  <a:srgbClr val="01205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FA5EA88-DF02-23A5-7474-C195605DA4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04106"/>
            <a:ext cx="9144000" cy="656365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rgbClr val="EAFAFE"/>
                </a:solidFill>
                <a:latin typeface="+mn-lt"/>
                <a:cs typeface="Times New Roman" panose="02020603050405020304" pitchFamily="18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8" name="Bilde 7" descr="UiBs emblem">
            <a:extLst>
              <a:ext uri="{FF2B5EF4-FFF2-40B4-BE49-F238E27FC236}">
                <a16:creationId xmlns:a16="http://schemas.microsoft.com/office/drawing/2014/main" id="{AF15E1B0-E352-697B-FCAD-0FB41112761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94683" y="5163732"/>
            <a:ext cx="1039907" cy="103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427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loverskrift (rød bakgrun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FBAE549C-CAB7-666B-D19C-266C4F7A5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6194189"/>
          </a:xfrm>
          <a:prstGeom prst="rect">
            <a:avLst/>
          </a:prstGeom>
          <a:solidFill>
            <a:srgbClr val="EC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C4A8339E-D3D4-8AF7-F01D-30596EFD0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1" y="1709740"/>
            <a:ext cx="9850240" cy="3069085"/>
          </a:xfrm>
        </p:spPr>
        <p:txBody>
          <a:bodyPr anchor="t">
            <a:normAutofit/>
          </a:bodyPr>
          <a:lstStyle>
            <a:lvl1pPr>
              <a:defRPr sz="5067">
                <a:solidFill>
                  <a:srgbClr val="FEF9F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178C90A-FC71-DE57-8B74-49F6CB7A6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94683" y="5163732"/>
            <a:ext cx="1039907" cy="103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629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loverskrift med bilde (rød bakgrun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FBAE549C-CAB7-666B-D19C-266C4F7A5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8211243" cy="6192000"/>
          </a:xfrm>
          <a:prstGeom prst="rect">
            <a:avLst/>
          </a:prstGeom>
          <a:solidFill>
            <a:srgbClr val="EC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C4A8339E-D3D4-8AF7-F01D-30596EFD0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2" y="1709740"/>
            <a:ext cx="6362724" cy="3069085"/>
          </a:xfrm>
        </p:spPr>
        <p:txBody>
          <a:bodyPr anchor="t">
            <a:normAutofit/>
          </a:bodyPr>
          <a:lstStyle>
            <a:lvl1pPr>
              <a:defRPr sz="5067">
                <a:solidFill>
                  <a:srgbClr val="EAFAF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Plassholder for bilde 8" descr="Illustrasjonsbilde">
            <a:extLst>
              <a:ext uri="{FF2B5EF4-FFF2-40B4-BE49-F238E27FC236}">
                <a16:creationId xmlns:a16="http://schemas.microsoft.com/office/drawing/2014/main" id="{9CC8A9C3-707B-F1C6-A643-6B4E99C720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9349" y="340820"/>
            <a:ext cx="3310703" cy="6192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5206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loverskrift (gul bakgrun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FBAE549C-CAB7-666B-D19C-266C4F7A5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6194189"/>
          </a:xfrm>
          <a:prstGeom prst="rect">
            <a:avLst/>
          </a:prstGeom>
          <a:solidFill>
            <a:srgbClr val="FFF7C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C4A8339E-D3D4-8AF7-F01D-30596EFD0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1" y="1709740"/>
            <a:ext cx="9850240" cy="3069085"/>
          </a:xfrm>
        </p:spPr>
        <p:txBody>
          <a:bodyPr anchor="t">
            <a:normAutofit/>
          </a:bodyPr>
          <a:lstStyle>
            <a:lvl1pPr>
              <a:defRPr sz="5067">
                <a:solidFill>
                  <a:srgbClr val="01205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178C90A-FC71-DE57-8B74-49F6CB7A6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94683" y="5163732"/>
            <a:ext cx="1039907" cy="103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0812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loverskrift med bilde (gul bakgrun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FBAE549C-CAB7-666B-D19C-266C4F7A5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8211243" cy="6192000"/>
          </a:xfrm>
          <a:prstGeom prst="rect">
            <a:avLst/>
          </a:prstGeom>
          <a:solidFill>
            <a:srgbClr val="FFF7C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C4A8339E-D3D4-8AF7-F01D-30596EFD0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2" y="1709740"/>
            <a:ext cx="6362724" cy="3069085"/>
          </a:xfrm>
        </p:spPr>
        <p:txBody>
          <a:bodyPr anchor="t">
            <a:normAutofit/>
          </a:bodyPr>
          <a:lstStyle>
            <a:lvl1pPr>
              <a:defRPr sz="5067">
                <a:solidFill>
                  <a:srgbClr val="01205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Plassholder for bilde 8" descr="Illustrasjonsbilde">
            <a:extLst>
              <a:ext uri="{FF2B5EF4-FFF2-40B4-BE49-F238E27FC236}">
                <a16:creationId xmlns:a16="http://schemas.microsoft.com/office/drawing/2014/main" id="{9CC8A9C3-707B-F1C6-A643-6B4E99C720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9349" y="340820"/>
            <a:ext cx="3310703" cy="6192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9243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thevet teks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ktangel 9">
            <a:extLst>
              <a:ext uri="{FF2B5EF4-FFF2-40B4-BE49-F238E27FC236}">
                <a16:creationId xmlns:a16="http://schemas.microsoft.com/office/drawing/2014/main" id="{6335B0F8-AF8B-DF4E-1B5E-22F9865116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6194189"/>
          </a:xfrm>
          <a:prstGeom prst="rect">
            <a:avLst/>
          </a:prstGeom>
          <a:solidFill>
            <a:srgbClr val="004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061448EA-32E8-4D99-975C-17EB1E3088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017474" y="1813749"/>
            <a:ext cx="8157053" cy="1071356"/>
          </a:xfrm>
        </p:spPr>
        <p:txBody>
          <a:bodyPr anchor="b">
            <a:noAutofit/>
          </a:bodyPr>
          <a:lstStyle>
            <a:lvl1pPr algn="ctr">
              <a:defRPr sz="2933" b="0" i="0">
                <a:solidFill>
                  <a:srgbClr val="EAFAF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982E1B7-42E9-3796-376D-F6BDCA2B74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17475" y="3077713"/>
            <a:ext cx="8157052" cy="2083568"/>
          </a:xfrm>
        </p:spPr>
        <p:txBody>
          <a:bodyPr>
            <a:normAutofit/>
          </a:bodyPr>
          <a:lstStyle>
            <a:lvl1pPr marL="0" indent="0" algn="ctr">
              <a:lnSpc>
                <a:spcPts val="2827"/>
              </a:lnSpc>
              <a:buNone/>
              <a:defRPr sz="2133">
                <a:solidFill>
                  <a:srgbClr val="EAFAFE"/>
                </a:solidFill>
              </a:defRPr>
            </a:lvl1pPr>
            <a:lvl2pPr>
              <a:defRPr sz="2133">
                <a:solidFill>
                  <a:srgbClr val="FEF9F1"/>
                </a:solidFill>
              </a:defRPr>
            </a:lvl2pPr>
            <a:lvl3pPr>
              <a:defRPr sz="2133">
                <a:solidFill>
                  <a:srgbClr val="FEF9F1"/>
                </a:solidFill>
              </a:defRPr>
            </a:lvl3pPr>
            <a:lvl4pPr>
              <a:defRPr sz="2133">
                <a:solidFill>
                  <a:srgbClr val="FEF9F1"/>
                </a:solidFill>
              </a:defRPr>
            </a:lvl4pPr>
            <a:lvl5pPr>
              <a:defRPr sz="2133">
                <a:solidFill>
                  <a:srgbClr val="FEF9F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6" name="Rett linje 5">
            <a:extLst>
              <a:ext uri="{FF2B5EF4-FFF2-40B4-BE49-F238E27FC236}">
                <a16:creationId xmlns:a16="http://schemas.microsoft.com/office/drawing/2014/main" id="{6FF1F59D-5A3A-D1B4-68BA-7B102441E7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5294490" y="2956229"/>
            <a:ext cx="1603023" cy="0"/>
          </a:xfrm>
          <a:prstGeom prst="line">
            <a:avLst/>
          </a:prstGeom>
          <a:ln w="19050">
            <a:solidFill>
              <a:srgbClr val="EC3D3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65482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kk (blå bakgrun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E3A3DC28-8E5F-EEA6-C441-727AA8E4F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6194189"/>
          </a:xfrm>
          <a:prstGeom prst="rect">
            <a:avLst/>
          </a:prstGeom>
          <a:solidFill>
            <a:srgbClr val="EAFA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061448EA-32E8-4D99-975C-17EB1E3088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0000" y="931923"/>
            <a:ext cx="10264029" cy="700296"/>
          </a:xfrm>
        </p:spPr>
        <p:txBody>
          <a:bodyPr anchor="b">
            <a:normAutofit/>
          </a:bodyPr>
          <a:lstStyle>
            <a:lvl1pPr algn="ctr">
              <a:defRPr sz="2667">
                <a:solidFill>
                  <a:srgbClr val="012050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11" name="Plassholder for bilde 10" descr="Grafikk">
            <a:extLst>
              <a:ext uri="{FF2B5EF4-FFF2-40B4-BE49-F238E27FC236}">
                <a16:creationId xmlns:a16="http://schemas.microsoft.com/office/drawing/2014/main" id="{80647727-BDEA-7A9F-E705-0A5A4CC1B2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04018" y="1771653"/>
            <a:ext cx="7183967" cy="36576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b-NO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F991A22-F613-FC90-63C7-21F2ADAA0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102A"/>
                </a:solidFill>
              </a:defRPr>
            </a:lvl1pPr>
          </a:lstStyle>
          <a:p>
            <a:fld id="{ABA4B4DC-7159-44B7-9C52-5DB0BE9980F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C1EC750-E775-2095-DEA7-212324D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102A"/>
                </a:solidFill>
              </a:defRPr>
            </a:lvl1pPr>
          </a:lstStyle>
          <a:p>
            <a:fld id="{6972320A-2415-4D51-8CDF-39895835347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FD01C46-5F5D-A3BD-A894-AC4A73FF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102A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239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kk (rød bakgrun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E3A3DC28-8E5F-EEA6-C441-727AA8E4FC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6194189"/>
          </a:xfrm>
          <a:prstGeom prst="rect">
            <a:avLst/>
          </a:prstGeom>
          <a:solidFill>
            <a:srgbClr val="FEF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061448EA-32E8-4D99-975C-17EB1E3088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0000" y="931923"/>
            <a:ext cx="10264029" cy="700296"/>
          </a:xfrm>
        </p:spPr>
        <p:txBody>
          <a:bodyPr anchor="b">
            <a:normAutofit/>
          </a:bodyPr>
          <a:lstStyle>
            <a:lvl1pPr algn="ctr">
              <a:defRPr sz="2667">
                <a:solidFill>
                  <a:srgbClr val="012050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7" name="Plassholder for bilde 10" descr="Grafikk">
            <a:extLst>
              <a:ext uri="{FF2B5EF4-FFF2-40B4-BE49-F238E27FC236}">
                <a16:creationId xmlns:a16="http://schemas.microsoft.com/office/drawing/2014/main" id="{6900E3F9-7849-02EC-6F65-CA8F5ECDA0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04018" y="1771653"/>
            <a:ext cx="7183967" cy="36576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b-NO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F991A22-F613-FC90-63C7-21F2ADAA0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102A"/>
                </a:solidFill>
              </a:defRPr>
            </a:lvl1pPr>
          </a:lstStyle>
          <a:p>
            <a:fld id="{ABA4B4DC-7159-44B7-9C52-5DB0BE9980F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C1EC750-E775-2095-DEA7-212324D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102A"/>
                </a:solidFill>
              </a:defRPr>
            </a:lvl1pPr>
          </a:lstStyle>
          <a:p>
            <a:fld id="{6972320A-2415-4D51-8CDF-39895835347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FD01C46-5F5D-A3BD-A894-AC4A73FF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102A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141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kk (gul bakgrun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ktangel 2">
            <a:extLst>
              <a:ext uri="{FF2B5EF4-FFF2-40B4-BE49-F238E27FC236}">
                <a16:creationId xmlns:a16="http://schemas.microsoft.com/office/drawing/2014/main" id="{0F4AFA2B-1CDB-4DA6-A565-7736DE60C6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6194189"/>
          </a:xfrm>
          <a:prstGeom prst="rect">
            <a:avLst/>
          </a:prstGeom>
          <a:solidFill>
            <a:srgbClr val="FFF7C8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061448EA-32E8-4D99-975C-17EB1E30883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0000" y="931923"/>
            <a:ext cx="10264029" cy="700296"/>
          </a:xfrm>
        </p:spPr>
        <p:txBody>
          <a:bodyPr anchor="b">
            <a:normAutofit/>
          </a:bodyPr>
          <a:lstStyle>
            <a:lvl1pPr algn="ctr">
              <a:defRPr sz="2667">
                <a:solidFill>
                  <a:srgbClr val="012050"/>
                </a:solidFill>
              </a:defRPr>
            </a:lvl1pPr>
          </a:lstStyle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7" name="Plassholder for bilde 10" descr="Grafikk">
            <a:extLst>
              <a:ext uri="{FF2B5EF4-FFF2-40B4-BE49-F238E27FC236}">
                <a16:creationId xmlns:a16="http://schemas.microsoft.com/office/drawing/2014/main" id="{B7917A54-CB00-3C53-7758-6E4DF1FE0A0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504018" y="1771653"/>
            <a:ext cx="7183967" cy="36576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b-NO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F991A22-F613-FC90-63C7-21F2ADAA0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102A"/>
                </a:solidFill>
              </a:defRPr>
            </a:lvl1pPr>
          </a:lstStyle>
          <a:p>
            <a:fld id="{ABA4B4DC-7159-44B7-9C52-5DB0BE9980F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C1EC750-E775-2095-DEA7-212324D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102A"/>
                </a:solidFill>
              </a:defRPr>
            </a:lvl1pPr>
          </a:lstStyle>
          <a:p>
            <a:fld id="{6972320A-2415-4D51-8CDF-39895835347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FD01C46-5F5D-A3BD-A894-AC4A73FF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102A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7709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o innholdsdel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ACE3D04D-3642-3C7F-030A-D839002F6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6000"/>
            <a:ext cx="10264029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1B8D59F-DBC2-B251-2712-3282BCF658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000" y="1920000"/>
            <a:ext cx="5051827" cy="749917"/>
          </a:xfrm>
        </p:spPr>
        <p:txBody>
          <a:bodyPr anchor="b">
            <a:normAutofit/>
          </a:bodyPr>
          <a:lstStyle>
            <a:lvl1pPr marL="0" indent="0">
              <a:buNone/>
              <a:defRPr sz="2133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lassholder for innhold 3">
            <a:extLst>
              <a:ext uri="{FF2B5EF4-FFF2-40B4-BE49-F238E27FC236}">
                <a16:creationId xmlns:a16="http://schemas.microsoft.com/office/drawing/2014/main" id="{7E4E996C-D34F-39B1-FE12-DBE614B791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0000" y="2801235"/>
            <a:ext cx="5051827" cy="2814572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Plassholder for tekst 4">
            <a:extLst>
              <a:ext uri="{FF2B5EF4-FFF2-40B4-BE49-F238E27FC236}">
                <a16:creationId xmlns:a16="http://schemas.microsoft.com/office/drawing/2014/main" id="{564AC82B-35CD-0C4D-4656-CBD4A3F9FD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920000"/>
            <a:ext cx="5051827" cy="749917"/>
          </a:xfrm>
        </p:spPr>
        <p:txBody>
          <a:bodyPr anchor="b">
            <a:normAutofit/>
          </a:bodyPr>
          <a:lstStyle>
            <a:lvl1pPr marL="0" indent="0">
              <a:buNone/>
              <a:defRPr sz="2133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58BA969A-C54A-844B-13C1-7F0FA0B906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801235"/>
            <a:ext cx="5051827" cy="2814572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2133"/>
            </a:lvl2pPr>
            <a:lvl3pPr>
              <a:defRPr sz="2133"/>
            </a:lvl3pPr>
            <a:lvl4pPr>
              <a:defRPr sz="2133"/>
            </a:lvl4pPr>
            <a:lvl5pPr>
              <a:defRPr sz="21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Plassholder for dato 6">
            <a:extLst>
              <a:ext uri="{FF2B5EF4-FFF2-40B4-BE49-F238E27FC236}">
                <a16:creationId xmlns:a16="http://schemas.microsoft.com/office/drawing/2014/main" id="{C9E6BABF-9EF4-916D-95EC-83F9ACA6E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B4DC-7159-44B7-9C52-5DB0BE9980F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9" name="Plassholder for lysbildenummer 8">
            <a:extLst>
              <a:ext uri="{FF2B5EF4-FFF2-40B4-BE49-F238E27FC236}">
                <a16:creationId xmlns:a16="http://schemas.microsoft.com/office/drawing/2014/main" id="{B005CF67-7517-2435-A253-4ADAD9F50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320A-2415-4D51-8CDF-39895835347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lassholder for bunntekst 7">
            <a:extLst>
              <a:ext uri="{FF2B5EF4-FFF2-40B4-BE49-F238E27FC236}">
                <a16:creationId xmlns:a16="http://schemas.microsoft.com/office/drawing/2014/main" id="{E4EFB795-05AE-DD5D-323D-BECC66F8A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Bilde 10">
            <a:extLst>
              <a:ext uri="{FF2B5EF4-FFF2-40B4-BE49-F238E27FC236}">
                <a16:creationId xmlns:a16="http://schemas.microsoft.com/office/drawing/2014/main" id="{71776826-5889-3FF9-1682-AFD58B56F9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94683" y="5163732"/>
            <a:ext cx="1039907" cy="103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599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em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ssholder for bilde 7" descr="Illustrasjonsbilde">
            <a:extLst>
              <a:ext uri="{FF2B5EF4-FFF2-40B4-BE49-F238E27FC236}">
                <a16:creationId xmlns:a16="http://schemas.microsoft.com/office/drawing/2014/main" id="{71C56134-D1EC-D572-CFCC-717A434999D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53485" y="346076"/>
            <a:ext cx="11485033" cy="618893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027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ørste side med bilde (blå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bilde 8" descr="Illustrasjonsbilde">
            <a:extLst>
              <a:ext uri="{FF2B5EF4-FFF2-40B4-BE49-F238E27FC236}">
                <a16:creationId xmlns:a16="http://schemas.microsoft.com/office/drawing/2014/main" id="{65571C10-BF0C-35F0-E75D-C5846C801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3485" y="353484"/>
            <a:ext cx="11476567" cy="358986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B9084E49-BD29-63F2-C68D-C3EBD14C79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878471"/>
            <a:ext cx="11476567" cy="2656539"/>
          </a:xfrm>
          <a:prstGeom prst="rect">
            <a:avLst/>
          </a:prstGeom>
          <a:solidFill>
            <a:srgbClr val="004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8D36F3F9-4B5D-F8E5-CA36-885A25B5A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44358"/>
            <a:ext cx="9144000" cy="904887"/>
          </a:xfrm>
        </p:spPr>
        <p:txBody>
          <a:bodyPr anchor="b">
            <a:normAutofit/>
          </a:bodyPr>
          <a:lstStyle>
            <a:lvl1pPr algn="ctr">
              <a:defRPr sz="4267">
                <a:solidFill>
                  <a:srgbClr val="EAFAF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FA5EA88-DF02-23A5-7474-C195605DA4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73897"/>
            <a:ext cx="9144000" cy="789945"/>
          </a:xfrm>
        </p:spPr>
        <p:txBody>
          <a:bodyPr>
            <a:normAutofit/>
          </a:bodyPr>
          <a:lstStyle>
            <a:lvl1pPr marL="0" indent="0" algn="ctr">
              <a:buNone/>
              <a:defRPr sz="2133" b="0" i="0">
                <a:solidFill>
                  <a:srgbClr val="EAFAFE"/>
                </a:solidFill>
                <a:latin typeface="+mn-lt"/>
                <a:cs typeface="Times New Roman" panose="02020603050405020304" pitchFamily="18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12" name="Bilde 11" descr="UiBs emblem">
            <a:extLst>
              <a:ext uri="{FF2B5EF4-FFF2-40B4-BE49-F238E27FC236}">
                <a16:creationId xmlns:a16="http://schemas.microsoft.com/office/drawing/2014/main" id="{66679B14-9BD6-E9D0-AA04-ED4D73FE615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94683" y="5163732"/>
            <a:ext cx="1039907" cy="103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0144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e side (blå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4DC48CDB-024B-B25D-C592-585207B931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6194189"/>
          </a:xfrm>
          <a:prstGeom prst="rect">
            <a:avLst/>
          </a:prstGeom>
          <a:solidFill>
            <a:srgbClr val="004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9" name="Bilde 8" descr="UiBs emblem">
            <a:extLst>
              <a:ext uri="{FF2B5EF4-FFF2-40B4-BE49-F238E27FC236}">
                <a16:creationId xmlns:a16="http://schemas.microsoft.com/office/drawing/2014/main" id="{59251745-7591-2E39-51A0-0BB82921E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3247" y="1987043"/>
            <a:ext cx="2405508" cy="2405508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C4A8339E-D3D4-8AF7-F01D-30596EFD04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9113" y="4853652"/>
            <a:ext cx="10053777" cy="580787"/>
          </a:xfrm>
        </p:spPr>
        <p:txBody>
          <a:bodyPr anchor="b">
            <a:normAutofit/>
          </a:bodyPr>
          <a:lstStyle>
            <a:lvl1pPr algn="ctr">
              <a:defRPr sz="2933">
                <a:solidFill>
                  <a:srgbClr val="EAFAFE"/>
                </a:solidFill>
              </a:defRPr>
            </a:lvl1pPr>
          </a:lstStyle>
          <a:p>
            <a:r>
              <a:rPr lang="nb-NO" err="1"/>
              <a:t>uib.no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9962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e side (rø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4DC48CDB-024B-B25D-C592-585207B931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6194189"/>
          </a:xfrm>
          <a:prstGeom prst="rect">
            <a:avLst/>
          </a:prstGeom>
          <a:solidFill>
            <a:srgbClr val="EC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pic>
        <p:nvPicPr>
          <p:cNvPr id="9" name="Bilde 8" descr="UiBs emblem">
            <a:extLst>
              <a:ext uri="{FF2B5EF4-FFF2-40B4-BE49-F238E27FC236}">
                <a16:creationId xmlns:a16="http://schemas.microsoft.com/office/drawing/2014/main" id="{59251745-7591-2E39-51A0-0BB82921E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3247" y="1987043"/>
            <a:ext cx="2405508" cy="2405508"/>
          </a:xfrm>
          <a:prstGeom prst="rect">
            <a:avLst/>
          </a:prstGeom>
        </p:spPr>
      </p:pic>
      <p:sp>
        <p:nvSpPr>
          <p:cNvPr id="2" name="Tittel 1">
            <a:extLst>
              <a:ext uri="{FF2B5EF4-FFF2-40B4-BE49-F238E27FC236}">
                <a16:creationId xmlns:a16="http://schemas.microsoft.com/office/drawing/2014/main" id="{C4A8339E-D3D4-8AF7-F01D-30596EFD04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69113" y="4853652"/>
            <a:ext cx="10053777" cy="580787"/>
          </a:xfrm>
        </p:spPr>
        <p:txBody>
          <a:bodyPr anchor="b">
            <a:normAutofit/>
          </a:bodyPr>
          <a:lstStyle>
            <a:lvl1pPr algn="ctr">
              <a:defRPr sz="2933">
                <a:solidFill>
                  <a:srgbClr val="FEF9F1"/>
                </a:solidFill>
              </a:defRPr>
            </a:lvl1pPr>
          </a:lstStyle>
          <a:p>
            <a:r>
              <a:rPr lang="nb-NO" err="1"/>
              <a:t>uib.no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5574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Første side (rø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2CD590E-40B7-E50C-99B2-FFA7564C52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3634965"/>
          </a:xfrm>
          <a:prstGeom prst="rect">
            <a:avLst/>
          </a:prstGeom>
          <a:solidFill>
            <a:srgbClr val="FEF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75D10985-ECE7-E9FB-BDD6-88846B29F4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878471"/>
            <a:ext cx="11476567" cy="2656539"/>
          </a:xfrm>
          <a:prstGeom prst="rect">
            <a:avLst/>
          </a:prstGeom>
          <a:solidFill>
            <a:srgbClr val="EC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8D36F3F9-4B5D-F8E5-CA36-885A25B5A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483249"/>
            <a:ext cx="9144000" cy="2146665"/>
          </a:xfrm>
        </p:spPr>
        <p:txBody>
          <a:bodyPr anchor="b">
            <a:normAutofit/>
          </a:bodyPr>
          <a:lstStyle>
            <a:lvl1pPr algn="ctr">
              <a:defRPr sz="5067">
                <a:solidFill>
                  <a:srgbClr val="01205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FA5EA88-DF02-23A5-7474-C195605DA4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04106"/>
            <a:ext cx="9144000" cy="656365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rgbClr val="FEF9F1"/>
                </a:solidFill>
                <a:latin typeface="+mn-lt"/>
                <a:cs typeface="Times New Roman" panose="02020603050405020304" pitchFamily="18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8" name="Bilde 7" descr="UiBs emblem">
            <a:extLst>
              <a:ext uri="{FF2B5EF4-FFF2-40B4-BE49-F238E27FC236}">
                <a16:creationId xmlns:a16="http://schemas.microsoft.com/office/drawing/2014/main" id="{AF15E1B0-E352-697B-FCAD-0FB411127615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94683" y="5163732"/>
            <a:ext cx="1039907" cy="103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268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ørste side med bilde (rød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bilde 8" descr="Illustrasjonsbilde">
            <a:extLst>
              <a:ext uri="{FF2B5EF4-FFF2-40B4-BE49-F238E27FC236}">
                <a16:creationId xmlns:a16="http://schemas.microsoft.com/office/drawing/2014/main" id="{65571C10-BF0C-35F0-E75D-C5846C801F2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3485" y="353484"/>
            <a:ext cx="11476567" cy="358986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E71BB231-CD21-AE71-445C-771EC0D4F8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3" y="3896300"/>
            <a:ext cx="11476567" cy="2638709"/>
          </a:xfrm>
          <a:prstGeom prst="rect">
            <a:avLst/>
          </a:prstGeom>
          <a:solidFill>
            <a:srgbClr val="EC3D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8D36F3F9-4B5D-F8E5-CA36-885A25B5A9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44358"/>
            <a:ext cx="9144000" cy="904887"/>
          </a:xfrm>
        </p:spPr>
        <p:txBody>
          <a:bodyPr anchor="b">
            <a:normAutofit/>
          </a:bodyPr>
          <a:lstStyle>
            <a:lvl1pPr algn="ctr">
              <a:defRPr sz="4267">
                <a:solidFill>
                  <a:srgbClr val="FEF9F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0FA5EA88-DF02-23A5-7474-C195605DA4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073897"/>
            <a:ext cx="9144000" cy="789945"/>
          </a:xfrm>
        </p:spPr>
        <p:txBody>
          <a:bodyPr>
            <a:normAutofit/>
          </a:bodyPr>
          <a:lstStyle>
            <a:lvl1pPr marL="0" indent="0" algn="ctr">
              <a:buNone/>
              <a:defRPr sz="2133" b="0" i="0">
                <a:solidFill>
                  <a:srgbClr val="FEF9F1"/>
                </a:solidFill>
                <a:latin typeface="+mn-lt"/>
                <a:cs typeface="Times New Roman" panose="02020603050405020304" pitchFamily="18" charset="0"/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12" name="Bilde 11" descr="UiBs emblem">
            <a:extLst>
              <a:ext uri="{FF2B5EF4-FFF2-40B4-BE49-F238E27FC236}">
                <a16:creationId xmlns:a16="http://schemas.microsoft.com/office/drawing/2014/main" id="{66679B14-9BD6-E9D0-AA04-ED4D73FE6157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94683" y="5163732"/>
            <a:ext cx="1039907" cy="103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28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061448EA-32E8-4D99-975C-17EB1E308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982E1B7-42E9-3796-376D-F6BDCA2B7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F991A22-F613-FC90-63C7-21F2ADAA0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B4DC-7159-44B7-9C52-5DB0BE9980F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C1EC750-E775-2095-DEA7-212324D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320A-2415-4D51-8CDF-39895835347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FD01C46-5F5D-A3BD-A894-AC4A73FF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DCDB01FB-5C5E-17AB-4C5C-789288EA95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94683" y="5163732"/>
            <a:ext cx="1039907" cy="103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245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 (blå bakgrun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993852E3-1163-D854-3E0F-54367F58A9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6194189"/>
          </a:xfrm>
          <a:prstGeom prst="rect">
            <a:avLst/>
          </a:prstGeom>
          <a:solidFill>
            <a:srgbClr val="EAFAF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061448EA-32E8-4D99-975C-17EB1E308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982E1B7-42E9-3796-376D-F6BDCA2B7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F991A22-F613-FC90-63C7-21F2ADAA0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B4DC-7159-44B7-9C52-5DB0BE9980F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C1EC750-E775-2095-DEA7-212324D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320A-2415-4D51-8CDF-39895835347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FD01C46-5F5D-A3BD-A894-AC4A73FF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DCDB01FB-5C5E-17AB-4C5C-789288EA95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94683" y="5163732"/>
            <a:ext cx="1039907" cy="103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607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 (rød bakgrun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ktangel 7">
            <a:extLst>
              <a:ext uri="{FF2B5EF4-FFF2-40B4-BE49-F238E27FC236}">
                <a16:creationId xmlns:a16="http://schemas.microsoft.com/office/drawing/2014/main" id="{993852E3-1163-D854-3E0F-54367F58A9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6194189"/>
          </a:xfrm>
          <a:prstGeom prst="rect">
            <a:avLst/>
          </a:prstGeom>
          <a:solidFill>
            <a:srgbClr val="FEF9F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061448EA-32E8-4D99-975C-17EB1E308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b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lassholder for innhold 2">
            <a:extLst>
              <a:ext uri="{FF2B5EF4-FFF2-40B4-BE49-F238E27FC236}">
                <a16:creationId xmlns:a16="http://schemas.microsoft.com/office/drawing/2014/main" id="{1982E1B7-42E9-3796-376D-F6BDCA2B74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FF991A22-F613-FC90-63C7-21F2ADAA0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4B4DC-7159-44B7-9C52-5DB0BE9980F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DC1EC750-E775-2095-DEA7-212324D62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72320A-2415-4D51-8CDF-39895835347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FFD01C46-5F5D-A3BD-A894-AC4A73FF5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DCDB01FB-5C5E-17AB-4C5C-789288EA95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94683" y="5163732"/>
            <a:ext cx="1039907" cy="103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901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loverskrift (blå bakgrun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FBAE549C-CAB7-666B-D19C-266C4F7A5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11476567" cy="6194189"/>
          </a:xfrm>
          <a:prstGeom prst="rect">
            <a:avLst/>
          </a:prstGeom>
          <a:solidFill>
            <a:srgbClr val="004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C4A8339E-D3D4-8AF7-F01D-30596EFD0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1" y="1709740"/>
            <a:ext cx="9850240" cy="3069085"/>
          </a:xfrm>
        </p:spPr>
        <p:txBody>
          <a:bodyPr anchor="t">
            <a:normAutofit/>
          </a:bodyPr>
          <a:lstStyle>
            <a:lvl1pPr>
              <a:defRPr sz="5067">
                <a:solidFill>
                  <a:srgbClr val="EAFAF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C178C90A-FC71-DE57-8B74-49F6CB7A61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494683" y="5163732"/>
            <a:ext cx="1039907" cy="103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922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loverskrift med bilde (blå bakgrunn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FBAE549C-CAB7-666B-D19C-266C4F7A53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3485" y="340820"/>
            <a:ext cx="8211243" cy="6194189"/>
          </a:xfrm>
          <a:prstGeom prst="rect">
            <a:avLst/>
          </a:prstGeom>
          <a:solidFill>
            <a:srgbClr val="0041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ittel 1">
            <a:extLst>
              <a:ext uri="{FF2B5EF4-FFF2-40B4-BE49-F238E27FC236}">
                <a16:creationId xmlns:a16="http://schemas.microsoft.com/office/drawing/2014/main" id="{C4A8339E-D3D4-8AF7-F01D-30596EFD0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2" y="1709740"/>
            <a:ext cx="6362724" cy="3069085"/>
          </a:xfrm>
        </p:spPr>
        <p:txBody>
          <a:bodyPr anchor="t">
            <a:normAutofit/>
          </a:bodyPr>
          <a:lstStyle>
            <a:lvl1pPr>
              <a:defRPr sz="5067">
                <a:solidFill>
                  <a:srgbClr val="EAFAF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Plassholder for bilde 8" descr="Illustrasjonsbilde">
            <a:extLst>
              <a:ext uri="{FF2B5EF4-FFF2-40B4-BE49-F238E27FC236}">
                <a16:creationId xmlns:a16="http://schemas.microsoft.com/office/drawing/2014/main" id="{9CC8A9C3-707B-F1C6-A643-6B4E99C720C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519349" y="340820"/>
            <a:ext cx="3310703" cy="6192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1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>
            <a:extLst>
              <a:ext uri="{FF2B5EF4-FFF2-40B4-BE49-F238E27FC236}">
                <a16:creationId xmlns:a16="http://schemas.microsoft.com/office/drawing/2014/main" id="{EBA2A38D-3A00-2F75-4E31-3B6AED1FE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6"/>
            <a:ext cx="10264029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b-NO"/>
              <a:t>Klikk for å redigere tittelstil</a:t>
            </a:r>
            <a:endParaRPr lang="en-GB"/>
          </a:p>
        </p:txBody>
      </p:sp>
      <p:sp>
        <p:nvSpPr>
          <p:cNvPr id="3" name="Plassholder for tekst 2">
            <a:extLst>
              <a:ext uri="{FF2B5EF4-FFF2-40B4-BE49-F238E27FC236}">
                <a16:creationId xmlns:a16="http://schemas.microsoft.com/office/drawing/2014/main" id="{CC971B24-B741-AC9F-27E6-F1F4BB91A8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60000" y="1921165"/>
            <a:ext cx="10264029" cy="38774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  <a:endParaRPr lang="en-GB"/>
          </a:p>
        </p:txBody>
      </p:sp>
      <p:sp>
        <p:nvSpPr>
          <p:cNvPr id="4" name="Plassholder for dato 3">
            <a:extLst>
              <a:ext uri="{FF2B5EF4-FFF2-40B4-BE49-F238E27FC236}">
                <a16:creationId xmlns:a16="http://schemas.microsoft.com/office/drawing/2014/main" id="{14DD54FA-4D78-5EB8-8868-C6030A0260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0000" y="5952479"/>
            <a:ext cx="144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012050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BA4B4DC-7159-44B7-9C52-5DB0BE9980FD}" type="datetimeFigureOut">
              <a:rPr lang="en-US" smtClean="0"/>
              <a:t>9/10/2024</a:t>
            </a:fld>
            <a:endParaRPr lang="en-US"/>
          </a:p>
        </p:txBody>
      </p:sp>
      <p:sp>
        <p:nvSpPr>
          <p:cNvPr id="6" name="Plassholder for lysbildenummer 5">
            <a:extLst>
              <a:ext uri="{FF2B5EF4-FFF2-40B4-BE49-F238E27FC236}">
                <a16:creationId xmlns:a16="http://schemas.microsoft.com/office/drawing/2014/main" id="{237C96BE-AFCB-521B-AA51-6F1A29844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535130" y="5952479"/>
            <a:ext cx="10696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012050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6972320A-2415-4D51-8CDF-39895835347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lassholder for bunntekst 4">
            <a:extLst>
              <a:ext uri="{FF2B5EF4-FFF2-40B4-BE49-F238E27FC236}">
                <a16:creationId xmlns:a16="http://schemas.microsoft.com/office/drawing/2014/main" id="{9D7B758A-70AA-9663-306F-78EE5C6660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595247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012050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5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267" b="0" i="0" kern="1200">
          <a:solidFill>
            <a:srgbClr val="012050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012050"/>
          </a:solidFill>
          <a:latin typeface="+mn-lt"/>
          <a:ea typeface="+mn-ea"/>
          <a:cs typeface="Arial" panose="020B0604020202020204" pitchFamily="34" charset="0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12050"/>
          </a:solidFill>
          <a:latin typeface="+mn-lt"/>
          <a:ea typeface="+mn-ea"/>
          <a:cs typeface="Arial" panose="020B0604020202020204" pitchFamily="34" charset="0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12050"/>
          </a:solidFill>
          <a:latin typeface="+mn-lt"/>
          <a:ea typeface="+mn-ea"/>
          <a:cs typeface="Arial" panose="020B0604020202020204" pitchFamily="34" charset="0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12050"/>
          </a:solidFill>
          <a:latin typeface="+mn-lt"/>
          <a:ea typeface="+mn-ea"/>
          <a:cs typeface="Arial" panose="020B0604020202020204" pitchFamily="34" charset="0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12050"/>
          </a:solidFill>
          <a:latin typeface="+mn-lt"/>
          <a:ea typeface="+mn-ea"/>
          <a:cs typeface="Arial" panose="020B0604020202020204" pitchFamily="34" charset="0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70.cern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0.png"/><Relationship Id="rId7" Type="http://schemas.openxmlformats.org/officeDocument/2006/relationships/image" Target="../media/image2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0.png"/><Relationship Id="rId7" Type="http://schemas.openxmlformats.org/officeDocument/2006/relationships/image" Target="../media/image2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17.png"/><Relationship Id="rId9" Type="http://schemas.openxmlformats.org/officeDocument/2006/relationships/image" Target="../media/image3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emf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0.png"/><Relationship Id="rId7" Type="http://schemas.openxmlformats.org/officeDocument/2006/relationships/image" Target="../media/image2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10" Type="http://schemas.openxmlformats.org/officeDocument/2006/relationships/image" Target="../media/image36.png"/><Relationship Id="rId4" Type="http://schemas.openxmlformats.org/officeDocument/2006/relationships/image" Target="../media/image17.png"/><Relationship Id="rId9" Type="http://schemas.openxmlformats.org/officeDocument/2006/relationships/image" Target="../media/image32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0.png"/><Relationship Id="rId7" Type="http://schemas.openxmlformats.org/officeDocument/2006/relationships/image" Target="../media/image29.jpeg"/><Relationship Id="rId12" Type="http://schemas.microsoft.com/office/2007/relationships/hdphoto" Target="../media/hdphoto4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37.png"/><Relationship Id="rId5" Type="http://schemas.openxmlformats.org/officeDocument/2006/relationships/image" Target="../media/image21.png"/><Relationship Id="rId10" Type="http://schemas.openxmlformats.org/officeDocument/2006/relationships/image" Target="../media/image36.png"/><Relationship Id="rId4" Type="http://schemas.openxmlformats.org/officeDocument/2006/relationships/image" Target="../media/image17.png"/><Relationship Id="rId9" Type="http://schemas.openxmlformats.org/officeDocument/2006/relationships/image" Target="../media/image3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0.png"/><Relationship Id="rId7" Type="http://schemas.openxmlformats.org/officeDocument/2006/relationships/image" Target="../media/image29.jpeg"/><Relationship Id="rId12" Type="http://schemas.openxmlformats.org/officeDocument/2006/relationships/hyperlink" Target="https://www.nb.no/items/0800e32bd9225a6e00cae990eff43564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38.png"/><Relationship Id="rId5" Type="http://schemas.openxmlformats.org/officeDocument/2006/relationships/image" Target="../media/image21.png"/><Relationship Id="rId10" Type="http://schemas.openxmlformats.org/officeDocument/2006/relationships/image" Target="../media/image36.png"/><Relationship Id="rId4" Type="http://schemas.openxmlformats.org/officeDocument/2006/relationships/image" Target="../media/image17.png"/><Relationship Id="rId9" Type="http://schemas.openxmlformats.org/officeDocument/2006/relationships/image" Target="../media/image32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0.png"/><Relationship Id="rId7" Type="http://schemas.openxmlformats.org/officeDocument/2006/relationships/image" Target="../media/image29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11" Type="http://schemas.openxmlformats.org/officeDocument/2006/relationships/image" Target="../media/image39.png"/><Relationship Id="rId5" Type="http://schemas.openxmlformats.org/officeDocument/2006/relationships/image" Target="../media/image21.png"/><Relationship Id="rId10" Type="http://schemas.openxmlformats.org/officeDocument/2006/relationships/image" Target="../media/image36.png"/><Relationship Id="rId4" Type="http://schemas.openxmlformats.org/officeDocument/2006/relationships/image" Target="../media/image17.png"/><Relationship Id="rId9" Type="http://schemas.openxmlformats.org/officeDocument/2006/relationships/image" Target="../media/image32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cience/accelerators/accelerator-complex/panoramas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5.png"/><Relationship Id="rId7" Type="http://schemas.openxmlformats.org/officeDocument/2006/relationships/image" Target="../media/image48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hyperlink" Target="https://tv.nrk.no/program/OAUA13005708" TargetMode="External"/><Relationship Id="rId9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ds.cern.ch/record/1728713/files/p14_1.pdf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1.png"/><Relationship Id="rId4" Type="http://schemas.openxmlformats.org/officeDocument/2006/relationships/hyperlink" Target="https://cerncourier.com/wp-content/uploads/2019/04/CERNCourier2014Dec-digitaledition.pdf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tags/cern-70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fcc.web.cern.ch/fcc-layout-aerial-view" TargetMode="External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hyperlink" Target="https://home.cern/science/accelerators/future-circular-collider" TargetMode="External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1.jpe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Jz0WjjqZnIE?start=215&amp;feature=oembed" TargetMode="External"/><Relationship Id="rId5" Type="http://schemas.openxmlformats.org/officeDocument/2006/relationships/hyperlink" Target="https://www.youtube.com/watch?v=Jz0WjjqZnIE" TargetMode="Externa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2">
            <a:extLst>
              <a:ext uri="{FF2B5EF4-FFF2-40B4-BE49-F238E27FC236}">
                <a16:creationId xmlns:a16="http://schemas.microsoft.com/office/drawing/2014/main" id="{D9DBE7DD-0CF1-02D1-958C-836E6C3550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044358"/>
            <a:ext cx="9144000" cy="904887"/>
          </a:xfrm>
        </p:spPr>
        <p:txBody>
          <a:bodyPr>
            <a:normAutofit/>
          </a:bodyPr>
          <a:lstStyle/>
          <a:p>
            <a:r>
              <a:rPr lang="en-US"/>
              <a:t>CERN 70 </a:t>
            </a:r>
            <a:r>
              <a:rPr lang="en-US" err="1"/>
              <a:t>år</a:t>
            </a:r>
            <a:r>
              <a:rPr lang="en-US"/>
              <a:t> – </a:t>
            </a:r>
            <a:r>
              <a:rPr lang="en-US" err="1"/>
              <a:t>Arven</a:t>
            </a:r>
            <a:r>
              <a:rPr lang="en-US"/>
              <a:t> </a:t>
            </a:r>
            <a:r>
              <a:rPr lang="en-US" err="1"/>
              <a:t>etter</a:t>
            </a:r>
            <a:r>
              <a:rPr lang="en-US"/>
              <a:t> Odd Dahl</a:t>
            </a:r>
          </a:p>
        </p:txBody>
      </p:sp>
      <p:sp>
        <p:nvSpPr>
          <p:cNvPr id="3" name="Undertittel 2">
            <a:extLst>
              <a:ext uri="{FF2B5EF4-FFF2-40B4-BE49-F238E27FC236}">
                <a16:creationId xmlns:a16="http://schemas.microsoft.com/office/drawing/2014/main" id="{5D95BF54-1238-F993-B0A8-08139D12FC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nb-NO"/>
              <a:t>13. September 2024</a:t>
            </a:r>
          </a:p>
          <a:p>
            <a:r>
              <a:rPr lang="nb-NO"/>
              <a:t>Johan Alme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F692003-5CDB-943D-B490-D17EDD54DF1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43653"/>
          <a:stretch/>
        </p:blipFill>
        <p:spPr>
          <a:xfrm>
            <a:off x="355810" y="200025"/>
            <a:ext cx="11483765" cy="3719681"/>
          </a:xfrm>
          <a:prstGeom prst="rect">
            <a:avLst/>
          </a:prstGeom>
        </p:spPr>
      </p:pic>
      <p:sp>
        <p:nvSpPr>
          <p:cNvPr id="4" name="TekstSylinder 3">
            <a:extLst>
              <a:ext uri="{FF2B5EF4-FFF2-40B4-BE49-F238E27FC236}">
                <a16:creationId xmlns:a16="http://schemas.microsoft.com/office/drawing/2014/main" id="{EEAACB74-573F-8123-95A0-FF394F3DBADA}"/>
              </a:ext>
            </a:extLst>
          </p:cNvPr>
          <p:cNvSpPr txBox="1"/>
          <p:nvPr/>
        </p:nvSpPr>
        <p:spPr>
          <a:xfrm>
            <a:off x="9548027" y="200025"/>
            <a:ext cx="2288163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CERN70 – </a:t>
            </a:r>
            <a:r>
              <a:rPr lang="nb-NO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Inspiring</a:t>
            </a:r>
            <a:r>
              <a:rPr lang="nb-NO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the </a:t>
            </a:r>
            <a:r>
              <a:rPr lang="nb-NO" err="1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Future</a:t>
            </a:r>
            <a:endParaRPr lang="nb-NO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7425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93655AD4-1B5C-760A-FDEA-067CBAA9F9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842" y="492825"/>
            <a:ext cx="10264029" cy="716380"/>
          </a:xfrm>
        </p:spPr>
        <p:txBody>
          <a:bodyPr/>
          <a:lstStyle/>
          <a:p>
            <a:r>
              <a:rPr lang="nb-NO"/>
              <a:t>Strålingsbehandling ved HUS 1942 - ~1969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F02D05F6-3D54-FB08-43A7-BD7F3B44E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1504" t="2331" r="2907"/>
          <a:stretch/>
        </p:blipFill>
        <p:spPr>
          <a:xfrm>
            <a:off x="5398806" y="1720431"/>
            <a:ext cx="4857822" cy="4229899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BFBF59C2-7E1A-FD4B-4A92-D6E190267358}"/>
              </a:ext>
            </a:extLst>
          </p:cNvPr>
          <p:cNvSpPr txBox="1"/>
          <p:nvPr/>
        </p:nvSpPr>
        <p:spPr>
          <a:xfrm>
            <a:off x="6886774" y="6065093"/>
            <a:ext cx="396294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Skisse fra </a:t>
            </a:r>
            <a:r>
              <a:rPr lang="nn-NO"/>
              <a:t>Naturen. Nr. 12, Desember 1938, 62. årgang</a:t>
            </a:r>
            <a:endParaRPr lang="nb-NO"/>
          </a:p>
        </p:txBody>
      </p:sp>
      <p:sp>
        <p:nvSpPr>
          <p:cNvPr id="11" name="TekstSylinder 10">
            <a:extLst>
              <a:ext uri="{FF2B5EF4-FFF2-40B4-BE49-F238E27FC236}">
                <a16:creationId xmlns:a16="http://schemas.microsoft.com/office/drawing/2014/main" id="{C8AA3DE7-569B-629C-AA99-AD5356B26F4B}"/>
              </a:ext>
            </a:extLst>
          </p:cNvPr>
          <p:cNvSpPr txBox="1"/>
          <p:nvPr/>
        </p:nvSpPr>
        <p:spPr>
          <a:xfrm>
            <a:off x="7827715" y="1376693"/>
            <a:ext cx="3825781" cy="507831"/>
          </a:xfrm>
          <a:custGeom>
            <a:avLst/>
            <a:gdLst>
              <a:gd name="connsiteX0" fmla="*/ 0 w 3825781"/>
              <a:gd name="connsiteY0" fmla="*/ 0 h 507831"/>
              <a:gd name="connsiteX1" fmla="*/ 522857 w 3825781"/>
              <a:gd name="connsiteY1" fmla="*/ 0 h 507831"/>
              <a:gd name="connsiteX2" fmla="*/ 1198745 w 3825781"/>
              <a:gd name="connsiteY2" fmla="*/ 0 h 507831"/>
              <a:gd name="connsiteX3" fmla="*/ 1798117 w 3825781"/>
              <a:gd name="connsiteY3" fmla="*/ 0 h 507831"/>
              <a:gd name="connsiteX4" fmla="*/ 2474005 w 3825781"/>
              <a:gd name="connsiteY4" fmla="*/ 0 h 507831"/>
              <a:gd name="connsiteX5" fmla="*/ 3111635 w 3825781"/>
              <a:gd name="connsiteY5" fmla="*/ 0 h 507831"/>
              <a:gd name="connsiteX6" fmla="*/ 3825781 w 3825781"/>
              <a:gd name="connsiteY6" fmla="*/ 0 h 507831"/>
              <a:gd name="connsiteX7" fmla="*/ 3825781 w 3825781"/>
              <a:gd name="connsiteY7" fmla="*/ 507831 h 507831"/>
              <a:gd name="connsiteX8" fmla="*/ 3226409 w 3825781"/>
              <a:gd name="connsiteY8" fmla="*/ 507831 h 507831"/>
              <a:gd name="connsiteX9" fmla="*/ 2627036 w 3825781"/>
              <a:gd name="connsiteY9" fmla="*/ 507831 h 507831"/>
              <a:gd name="connsiteX10" fmla="*/ 1912891 w 3825781"/>
              <a:gd name="connsiteY10" fmla="*/ 507831 h 507831"/>
              <a:gd name="connsiteX11" fmla="*/ 1351776 w 3825781"/>
              <a:gd name="connsiteY11" fmla="*/ 507831 h 507831"/>
              <a:gd name="connsiteX12" fmla="*/ 752404 w 3825781"/>
              <a:gd name="connsiteY12" fmla="*/ 507831 h 507831"/>
              <a:gd name="connsiteX13" fmla="*/ 0 w 3825781"/>
              <a:gd name="connsiteY13" fmla="*/ 507831 h 507831"/>
              <a:gd name="connsiteX14" fmla="*/ 0 w 3825781"/>
              <a:gd name="connsiteY14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25781" h="507831" fill="none" extrusionOk="0">
                <a:moveTo>
                  <a:pt x="0" y="0"/>
                </a:moveTo>
                <a:cubicBezTo>
                  <a:pt x="256940" y="23495"/>
                  <a:pt x="292754" y="-11980"/>
                  <a:pt x="522857" y="0"/>
                </a:cubicBezTo>
                <a:cubicBezTo>
                  <a:pt x="752960" y="11980"/>
                  <a:pt x="1056684" y="25822"/>
                  <a:pt x="1198745" y="0"/>
                </a:cubicBezTo>
                <a:cubicBezTo>
                  <a:pt x="1340806" y="-25822"/>
                  <a:pt x="1611385" y="12647"/>
                  <a:pt x="1798117" y="0"/>
                </a:cubicBezTo>
                <a:cubicBezTo>
                  <a:pt x="1984849" y="-12647"/>
                  <a:pt x="2199517" y="25460"/>
                  <a:pt x="2474005" y="0"/>
                </a:cubicBezTo>
                <a:cubicBezTo>
                  <a:pt x="2748493" y="-25460"/>
                  <a:pt x="2867064" y="-24048"/>
                  <a:pt x="3111635" y="0"/>
                </a:cubicBezTo>
                <a:cubicBezTo>
                  <a:pt x="3356206" y="24048"/>
                  <a:pt x="3527768" y="-16732"/>
                  <a:pt x="3825781" y="0"/>
                </a:cubicBezTo>
                <a:cubicBezTo>
                  <a:pt x="3809293" y="145249"/>
                  <a:pt x="3846157" y="268083"/>
                  <a:pt x="3825781" y="507831"/>
                </a:cubicBezTo>
                <a:cubicBezTo>
                  <a:pt x="3583197" y="489532"/>
                  <a:pt x="3386780" y="537506"/>
                  <a:pt x="3226409" y="507831"/>
                </a:cubicBezTo>
                <a:cubicBezTo>
                  <a:pt x="3066038" y="478156"/>
                  <a:pt x="2923382" y="507436"/>
                  <a:pt x="2627036" y="507831"/>
                </a:cubicBezTo>
                <a:cubicBezTo>
                  <a:pt x="2330690" y="508226"/>
                  <a:pt x="2209013" y="485958"/>
                  <a:pt x="1912891" y="507831"/>
                </a:cubicBezTo>
                <a:cubicBezTo>
                  <a:pt x="1616769" y="529704"/>
                  <a:pt x="1595559" y="489179"/>
                  <a:pt x="1351776" y="507831"/>
                </a:cubicBezTo>
                <a:cubicBezTo>
                  <a:pt x="1107994" y="526483"/>
                  <a:pt x="941384" y="499067"/>
                  <a:pt x="752404" y="507831"/>
                </a:cubicBezTo>
                <a:cubicBezTo>
                  <a:pt x="563424" y="516595"/>
                  <a:pt x="185434" y="514476"/>
                  <a:pt x="0" y="507831"/>
                </a:cubicBezTo>
                <a:cubicBezTo>
                  <a:pt x="-24275" y="376029"/>
                  <a:pt x="-2552" y="253011"/>
                  <a:pt x="0" y="0"/>
                </a:cubicBezTo>
                <a:close/>
              </a:path>
              <a:path w="3825781" h="507831" stroke="0" extrusionOk="0">
                <a:moveTo>
                  <a:pt x="0" y="0"/>
                </a:moveTo>
                <a:cubicBezTo>
                  <a:pt x="149167" y="-23315"/>
                  <a:pt x="358342" y="-18716"/>
                  <a:pt x="675888" y="0"/>
                </a:cubicBezTo>
                <a:cubicBezTo>
                  <a:pt x="993434" y="18716"/>
                  <a:pt x="1054311" y="-29377"/>
                  <a:pt x="1313518" y="0"/>
                </a:cubicBezTo>
                <a:cubicBezTo>
                  <a:pt x="1572725" y="29377"/>
                  <a:pt x="1794659" y="4920"/>
                  <a:pt x="1951148" y="0"/>
                </a:cubicBezTo>
                <a:cubicBezTo>
                  <a:pt x="2107637" y="-4920"/>
                  <a:pt x="2260300" y="23263"/>
                  <a:pt x="2512263" y="0"/>
                </a:cubicBezTo>
                <a:cubicBezTo>
                  <a:pt x="2764226" y="-23263"/>
                  <a:pt x="2897592" y="11532"/>
                  <a:pt x="3073377" y="0"/>
                </a:cubicBezTo>
                <a:cubicBezTo>
                  <a:pt x="3249162" y="-11532"/>
                  <a:pt x="3674611" y="-2583"/>
                  <a:pt x="3825781" y="0"/>
                </a:cubicBezTo>
                <a:cubicBezTo>
                  <a:pt x="3825964" y="131213"/>
                  <a:pt x="3823083" y="270276"/>
                  <a:pt x="3825781" y="507831"/>
                </a:cubicBezTo>
                <a:cubicBezTo>
                  <a:pt x="3599623" y="516374"/>
                  <a:pt x="3460603" y="499757"/>
                  <a:pt x="3264666" y="507831"/>
                </a:cubicBezTo>
                <a:cubicBezTo>
                  <a:pt x="3068730" y="515905"/>
                  <a:pt x="2756829" y="538308"/>
                  <a:pt x="2550521" y="507831"/>
                </a:cubicBezTo>
                <a:cubicBezTo>
                  <a:pt x="2344214" y="477354"/>
                  <a:pt x="2239496" y="483829"/>
                  <a:pt x="2027664" y="507831"/>
                </a:cubicBezTo>
                <a:cubicBezTo>
                  <a:pt x="1815832" y="531833"/>
                  <a:pt x="1739851" y="482789"/>
                  <a:pt x="1466549" y="507831"/>
                </a:cubicBezTo>
                <a:cubicBezTo>
                  <a:pt x="1193247" y="532873"/>
                  <a:pt x="1166051" y="526972"/>
                  <a:pt x="943693" y="507831"/>
                </a:cubicBezTo>
                <a:cubicBezTo>
                  <a:pt x="721335" y="488690"/>
                  <a:pt x="420319" y="501792"/>
                  <a:pt x="0" y="507831"/>
                </a:cubicBezTo>
                <a:cubicBezTo>
                  <a:pt x="9451" y="396918"/>
                  <a:pt x="-12097" y="134566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24820300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/>
              <a:t>Første Van de </a:t>
            </a:r>
            <a:r>
              <a:rPr lang="nb-NO" err="1"/>
              <a:t>Graaff</a:t>
            </a:r>
            <a:r>
              <a:rPr lang="nb-NO"/>
              <a:t> maskin (1.5 </a:t>
            </a:r>
            <a:r>
              <a:rPr lang="nb-NO" err="1"/>
              <a:t>MeV</a:t>
            </a:r>
            <a:r>
              <a:rPr lang="nb-NO"/>
              <a:t>) i Europa for kreftbehandling ved Haukeland Universitetssykehus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8222ADA6-1DA6-E2B7-CA09-F541E97953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42" y="1181081"/>
            <a:ext cx="4441571" cy="2654300"/>
          </a:xfrm>
          <a:prstGeom prst="rect">
            <a:avLst/>
          </a:prstGeom>
        </p:spPr>
      </p:pic>
      <p:pic>
        <p:nvPicPr>
          <p:cNvPr id="13" name="Picture 5">
            <a:extLst>
              <a:ext uri="{FF2B5EF4-FFF2-40B4-BE49-F238E27FC236}">
                <a16:creationId xmlns:a16="http://schemas.microsoft.com/office/drawing/2014/main" id="{8C56FAAE-651C-A704-2C8E-31911CB5A3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42" y="3835381"/>
            <a:ext cx="3475925" cy="2606944"/>
          </a:xfrm>
          <a:prstGeom prst="rect">
            <a:avLst/>
          </a:prstGeom>
        </p:spPr>
      </p:pic>
      <p:sp>
        <p:nvSpPr>
          <p:cNvPr id="14" name="TekstSylinder 13">
            <a:extLst>
              <a:ext uri="{FF2B5EF4-FFF2-40B4-BE49-F238E27FC236}">
                <a16:creationId xmlns:a16="http://schemas.microsoft.com/office/drawing/2014/main" id="{5834F4DE-D552-FC55-39F1-F7FEC74D4719}"/>
              </a:ext>
            </a:extLst>
          </p:cNvPr>
          <p:cNvSpPr txBox="1"/>
          <p:nvPr/>
        </p:nvSpPr>
        <p:spPr>
          <a:xfrm>
            <a:off x="7827714" y="2052012"/>
            <a:ext cx="3825781" cy="507831"/>
          </a:xfrm>
          <a:custGeom>
            <a:avLst/>
            <a:gdLst>
              <a:gd name="connsiteX0" fmla="*/ 0 w 3825781"/>
              <a:gd name="connsiteY0" fmla="*/ 0 h 507831"/>
              <a:gd name="connsiteX1" fmla="*/ 522857 w 3825781"/>
              <a:gd name="connsiteY1" fmla="*/ 0 h 507831"/>
              <a:gd name="connsiteX2" fmla="*/ 1198745 w 3825781"/>
              <a:gd name="connsiteY2" fmla="*/ 0 h 507831"/>
              <a:gd name="connsiteX3" fmla="*/ 1798117 w 3825781"/>
              <a:gd name="connsiteY3" fmla="*/ 0 h 507831"/>
              <a:gd name="connsiteX4" fmla="*/ 2474005 w 3825781"/>
              <a:gd name="connsiteY4" fmla="*/ 0 h 507831"/>
              <a:gd name="connsiteX5" fmla="*/ 3111635 w 3825781"/>
              <a:gd name="connsiteY5" fmla="*/ 0 h 507831"/>
              <a:gd name="connsiteX6" fmla="*/ 3825781 w 3825781"/>
              <a:gd name="connsiteY6" fmla="*/ 0 h 507831"/>
              <a:gd name="connsiteX7" fmla="*/ 3825781 w 3825781"/>
              <a:gd name="connsiteY7" fmla="*/ 507831 h 507831"/>
              <a:gd name="connsiteX8" fmla="*/ 3226409 w 3825781"/>
              <a:gd name="connsiteY8" fmla="*/ 507831 h 507831"/>
              <a:gd name="connsiteX9" fmla="*/ 2627036 w 3825781"/>
              <a:gd name="connsiteY9" fmla="*/ 507831 h 507831"/>
              <a:gd name="connsiteX10" fmla="*/ 1912891 w 3825781"/>
              <a:gd name="connsiteY10" fmla="*/ 507831 h 507831"/>
              <a:gd name="connsiteX11" fmla="*/ 1351776 w 3825781"/>
              <a:gd name="connsiteY11" fmla="*/ 507831 h 507831"/>
              <a:gd name="connsiteX12" fmla="*/ 752404 w 3825781"/>
              <a:gd name="connsiteY12" fmla="*/ 507831 h 507831"/>
              <a:gd name="connsiteX13" fmla="*/ 0 w 3825781"/>
              <a:gd name="connsiteY13" fmla="*/ 507831 h 507831"/>
              <a:gd name="connsiteX14" fmla="*/ 0 w 3825781"/>
              <a:gd name="connsiteY14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25781" h="507831" fill="none" extrusionOk="0">
                <a:moveTo>
                  <a:pt x="0" y="0"/>
                </a:moveTo>
                <a:cubicBezTo>
                  <a:pt x="256940" y="23495"/>
                  <a:pt x="292754" y="-11980"/>
                  <a:pt x="522857" y="0"/>
                </a:cubicBezTo>
                <a:cubicBezTo>
                  <a:pt x="752960" y="11980"/>
                  <a:pt x="1056684" y="25822"/>
                  <a:pt x="1198745" y="0"/>
                </a:cubicBezTo>
                <a:cubicBezTo>
                  <a:pt x="1340806" y="-25822"/>
                  <a:pt x="1611385" y="12647"/>
                  <a:pt x="1798117" y="0"/>
                </a:cubicBezTo>
                <a:cubicBezTo>
                  <a:pt x="1984849" y="-12647"/>
                  <a:pt x="2199517" y="25460"/>
                  <a:pt x="2474005" y="0"/>
                </a:cubicBezTo>
                <a:cubicBezTo>
                  <a:pt x="2748493" y="-25460"/>
                  <a:pt x="2867064" y="-24048"/>
                  <a:pt x="3111635" y="0"/>
                </a:cubicBezTo>
                <a:cubicBezTo>
                  <a:pt x="3356206" y="24048"/>
                  <a:pt x="3527768" y="-16732"/>
                  <a:pt x="3825781" y="0"/>
                </a:cubicBezTo>
                <a:cubicBezTo>
                  <a:pt x="3809293" y="145249"/>
                  <a:pt x="3846157" y="268083"/>
                  <a:pt x="3825781" y="507831"/>
                </a:cubicBezTo>
                <a:cubicBezTo>
                  <a:pt x="3583197" y="489532"/>
                  <a:pt x="3386780" y="537506"/>
                  <a:pt x="3226409" y="507831"/>
                </a:cubicBezTo>
                <a:cubicBezTo>
                  <a:pt x="3066038" y="478156"/>
                  <a:pt x="2923382" y="507436"/>
                  <a:pt x="2627036" y="507831"/>
                </a:cubicBezTo>
                <a:cubicBezTo>
                  <a:pt x="2330690" y="508226"/>
                  <a:pt x="2209013" y="485958"/>
                  <a:pt x="1912891" y="507831"/>
                </a:cubicBezTo>
                <a:cubicBezTo>
                  <a:pt x="1616769" y="529704"/>
                  <a:pt x="1595559" y="489179"/>
                  <a:pt x="1351776" y="507831"/>
                </a:cubicBezTo>
                <a:cubicBezTo>
                  <a:pt x="1107994" y="526483"/>
                  <a:pt x="941384" y="499067"/>
                  <a:pt x="752404" y="507831"/>
                </a:cubicBezTo>
                <a:cubicBezTo>
                  <a:pt x="563424" y="516595"/>
                  <a:pt x="185434" y="514476"/>
                  <a:pt x="0" y="507831"/>
                </a:cubicBezTo>
                <a:cubicBezTo>
                  <a:pt x="-24275" y="376029"/>
                  <a:pt x="-2552" y="253011"/>
                  <a:pt x="0" y="0"/>
                </a:cubicBezTo>
                <a:close/>
              </a:path>
              <a:path w="3825781" h="507831" stroke="0" extrusionOk="0">
                <a:moveTo>
                  <a:pt x="0" y="0"/>
                </a:moveTo>
                <a:cubicBezTo>
                  <a:pt x="149167" y="-23315"/>
                  <a:pt x="358342" y="-18716"/>
                  <a:pt x="675888" y="0"/>
                </a:cubicBezTo>
                <a:cubicBezTo>
                  <a:pt x="993434" y="18716"/>
                  <a:pt x="1054311" y="-29377"/>
                  <a:pt x="1313518" y="0"/>
                </a:cubicBezTo>
                <a:cubicBezTo>
                  <a:pt x="1572725" y="29377"/>
                  <a:pt x="1794659" y="4920"/>
                  <a:pt x="1951148" y="0"/>
                </a:cubicBezTo>
                <a:cubicBezTo>
                  <a:pt x="2107637" y="-4920"/>
                  <a:pt x="2260300" y="23263"/>
                  <a:pt x="2512263" y="0"/>
                </a:cubicBezTo>
                <a:cubicBezTo>
                  <a:pt x="2764226" y="-23263"/>
                  <a:pt x="2897592" y="11532"/>
                  <a:pt x="3073377" y="0"/>
                </a:cubicBezTo>
                <a:cubicBezTo>
                  <a:pt x="3249162" y="-11532"/>
                  <a:pt x="3674611" y="-2583"/>
                  <a:pt x="3825781" y="0"/>
                </a:cubicBezTo>
                <a:cubicBezTo>
                  <a:pt x="3825964" y="131213"/>
                  <a:pt x="3823083" y="270276"/>
                  <a:pt x="3825781" y="507831"/>
                </a:cubicBezTo>
                <a:cubicBezTo>
                  <a:pt x="3599623" y="516374"/>
                  <a:pt x="3460603" y="499757"/>
                  <a:pt x="3264666" y="507831"/>
                </a:cubicBezTo>
                <a:cubicBezTo>
                  <a:pt x="3068730" y="515905"/>
                  <a:pt x="2756829" y="538308"/>
                  <a:pt x="2550521" y="507831"/>
                </a:cubicBezTo>
                <a:cubicBezTo>
                  <a:pt x="2344214" y="477354"/>
                  <a:pt x="2239496" y="483829"/>
                  <a:pt x="2027664" y="507831"/>
                </a:cubicBezTo>
                <a:cubicBezTo>
                  <a:pt x="1815832" y="531833"/>
                  <a:pt x="1739851" y="482789"/>
                  <a:pt x="1466549" y="507831"/>
                </a:cubicBezTo>
                <a:cubicBezTo>
                  <a:pt x="1193247" y="532873"/>
                  <a:pt x="1166051" y="526972"/>
                  <a:pt x="943693" y="507831"/>
                </a:cubicBezTo>
                <a:cubicBezTo>
                  <a:pt x="721335" y="488690"/>
                  <a:pt x="420319" y="501792"/>
                  <a:pt x="0" y="507831"/>
                </a:cubicBezTo>
                <a:cubicBezTo>
                  <a:pt x="9451" y="396918"/>
                  <a:pt x="-12097" y="134566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24820300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/>
              <a:t>1942-44: 927 pasienter fikk strålebehandling. Mer enn 27000 behandlinger ble gitt</a:t>
            </a:r>
          </a:p>
        </p:txBody>
      </p:sp>
      <p:sp>
        <p:nvSpPr>
          <p:cNvPr id="15" name="TekstSylinder 14">
            <a:extLst>
              <a:ext uri="{FF2B5EF4-FFF2-40B4-BE49-F238E27FC236}">
                <a16:creationId xmlns:a16="http://schemas.microsoft.com/office/drawing/2014/main" id="{38E78E20-5778-94A8-143C-30F0A3E7212E}"/>
              </a:ext>
            </a:extLst>
          </p:cNvPr>
          <p:cNvSpPr txBox="1"/>
          <p:nvPr/>
        </p:nvSpPr>
        <p:spPr>
          <a:xfrm>
            <a:off x="7827714" y="2739702"/>
            <a:ext cx="3825781" cy="507831"/>
          </a:xfrm>
          <a:custGeom>
            <a:avLst/>
            <a:gdLst>
              <a:gd name="connsiteX0" fmla="*/ 0 w 3825781"/>
              <a:gd name="connsiteY0" fmla="*/ 0 h 507831"/>
              <a:gd name="connsiteX1" fmla="*/ 522857 w 3825781"/>
              <a:gd name="connsiteY1" fmla="*/ 0 h 507831"/>
              <a:gd name="connsiteX2" fmla="*/ 1198745 w 3825781"/>
              <a:gd name="connsiteY2" fmla="*/ 0 h 507831"/>
              <a:gd name="connsiteX3" fmla="*/ 1798117 w 3825781"/>
              <a:gd name="connsiteY3" fmla="*/ 0 h 507831"/>
              <a:gd name="connsiteX4" fmla="*/ 2474005 w 3825781"/>
              <a:gd name="connsiteY4" fmla="*/ 0 h 507831"/>
              <a:gd name="connsiteX5" fmla="*/ 3111635 w 3825781"/>
              <a:gd name="connsiteY5" fmla="*/ 0 h 507831"/>
              <a:gd name="connsiteX6" fmla="*/ 3825781 w 3825781"/>
              <a:gd name="connsiteY6" fmla="*/ 0 h 507831"/>
              <a:gd name="connsiteX7" fmla="*/ 3825781 w 3825781"/>
              <a:gd name="connsiteY7" fmla="*/ 507831 h 507831"/>
              <a:gd name="connsiteX8" fmla="*/ 3226409 w 3825781"/>
              <a:gd name="connsiteY8" fmla="*/ 507831 h 507831"/>
              <a:gd name="connsiteX9" fmla="*/ 2627036 w 3825781"/>
              <a:gd name="connsiteY9" fmla="*/ 507831 h 507831"/>
              <a:gd name="connsiteX10" fmla="*/ 1912891 w 3825781"/>
              <a:gd name="connsiteY10" fmla="*/ 507831 h 507831"/>
              <a:gd name="connsiteX11" fmla="*/ 1351776 w 3825781"/>
              <a:gd name="connsiteY11" fmla="*/ 507831 h 507831"/>
              <a:gd name="connsiteX12" fmla="*/ 752404 w 3825781"/>
              <a:gd name="connsiteY12" fmla="*/ 507831 h 507831"/>
              <a:gd name="connsiteX13" fmla="*/ 0 w 3825781"/>
              <a:gd name="connsiteY13" fmla="*/ 507831 h 507831"/>
              <a:gd name="connsiteX14" fmla="*/ 0 w 3825781"/>
              <a:gd name="connsiteY14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825781" h="507831" fill="none" extrusionOk="0">
                <a:moveTo>
                  <a:pt x="0" y="0"/>
                </a:moveTo>
                <a:cubicBezTo>
                  <a:pt x="256940" y="23495"/>
                  <a:pt x="292754" y="-11980"/>
                  <a:pt x="522857" y="0"/>
                </a:cubicBezTo>
                <a:cubicBezTo>
                  <a:pt x="752960" y="11980"/>
                  <a:pt x="1056684" y="25822"/>
                  <a:pt x="1198745" y="0"/>
                </a:cubicBezTo>
                <a:cubicBezTo>
                  <a:pt x="1340806" y="-25822"/>
                  <a:pt x="1611385" y="12647"/>
                  <a:pt x="1798117" y="0"/>
                </a:cubicBezTo>
                <a:cubicBezTo>
                  <a:pt x="1984849" y="-12647"/>
                  <a:pt x="2199517" y="25460"/>
                  <a:pt x="2474005" y="0"/>
                </a:cubicBezTo>
                <a:cubicBezTo>
                  <a:pt x="2748493" y="-25460"/>
                  <a:pt x="2867064" y="-24048"/>
                  <a:pt x="3111635" y="0"/>
                </a:cubicBezTo>
                <a:cubicBezTo>
                  <a:pt x="3356206" y="24048"/>
                  <a:pt x="3527768" y="-16732"/>
                  <a:pt x="3825781" y="0"/>
                </a:cubicBezTo>
                <a:cubicBezTo>
                  <a:pt x="3809293" y="145249"/>
                  <a:pt x="3846157" y="268083"/>
                  <a:pt x="3825781" y="507831"/>
                </a:cubicBezTo>
                <a:cubicBezTo>
                  <a:pt x="3583197" y="489532"/>
                  <a:pt x="3386780" y="537506"/>
                  <a:pt x="3226409" y="507831"/>
                </a:cubicBezTo>
                <a:cubicBezTo>
                  <a:pt x="3066038" y="478156"/>
                  <a:pt x="2923382" y="507436"/>
                  <a:pt x="2627036" y="507831"/>
                </a:cubicBezTo>
                <a:cubicBezTo>
                  <a:pt x="2330690" y="508226"/>
                  <a:pt x="2209013" y="485958"/>
                  <a:pt x="1912891" y="507831"/>
                </a:cubicBezTo>
                <a:cubicBezTo>
                  <a:pt x="1616769" y="529704"/>
                  <a:pt x="1595559" y="489179"/>
                  <a:pt x="1351776" y="507831"/>
                </a:cubicBezTo>
                <a:cubicBezTo>
                  <a:pt x="1107994" y="526483"/>
                  <a:pt x="941384" y="499067"/>
                  <a:pt x="752404" y="507831"/>
                </a:cubicBezTo>
                <a:cubicBezTo>
                  <a:pt x="563424" y="516595"/>
                  <a:pt x="185434" y="514476"/>
                  <a:pt x="0" y="507831"/>
                </a:cubicBezTo>
                <a:cubicBezTo>
                  <a:pt x="-24275" y="376029"/>
                  <a:pt x="-2552" y="253011"/>
                  <a:pt x="0" y="0"/>
                </a:cubicBezTo>
                <a:close/>
              </a:path>
              <a:path w="3825781" h="507831" stroke="0" extrusionOk="0">
                <a:moveTo>
                  <a:pt x="0" y="0"/>
                </a:moveTo>
                <a:cubicBezTo>
                  <a:pt x="149167" y="-23315"/>
                  <a:pt x="358342" y="-18716"/>
                  <a:pt x="675888" y="0"/>
                </a:cubicBezTo>
                <a:cubicBezTo>
                  <a:pt x="993434" y="18716"/>
                  <a:pt x="1054311" y="-29377"/>
                  <a:pt x="1313518" y="0"/>
                </a:cubicBezTo>
                <a:cubicBezTo>
                  <a:pt x="1572725" y="29377"/>
                  <a:pt x="1794659" y="4920"/>
                  <a:pt x="1951148" y="0"/>
                </a:cubicBezTo>
                <a:cubicBezTo>
                  <a:pt x="2107637" y="-4920"/>
                  <a:pt x="2260300" y="23263"/>
                  <a:pt x="2512263" y="0"/>
                </a:cubicBezTo>
                <a:cubicBezTo>
                  <a:pt x="2764226" y="-23263"/>
                  <a:pt x="2897592" y="11532"/>
                  <a:pt x="3073377" y="0"/>
                </a:cubicBezTo>
                <a:cubicBezTo>
                  <a:pt x="3249162" y="-11532"/>
                  <a:pt x="3674611" y="-2583"/>
                  <a:pt x="3825781" y="0"/>
                </a:cubicBezTo>
                <a:cubicBezTo>
                  <a:pt x="3825964" y="131213"/>
                  <a:pt x="3823083" y="270276"/>
                  <a:pt x="3825781" y="507831"/>
                </a:cubicBezTo>
                <a:cubicBezTo>
                  <a:pt x="3599623" y="516374"/>
                  <a:pt x="3460603" y="499757"/>
                  <a:pt x="3264666" y="507831"/>
                </a:cubicBezTo>
                <a:cubicBezTo>
                  <a:pt x="3068730" y="515905"/>
                  <a:pt x="2756829" y="538308"/>
                  <a:pt x="2550521" y="507831"/>
                </a:cubicBezTo>
                <a:cubicBezTo>
                  <a:pt x="2344214" y="477354"/>
                  <a:pt x="2239496" y="483829"/>
                  <a:pt x="2027664" y="507831"/>
                </a:cubicBezTo>
                <a:cubicBezTo>
                  <a:pt x="1815832" y="531833"/>
                  <a:pt x="1739851" y="482789"/>
                  <a:pt x="1466549" y="507831"/>
                </a:cubicBezTo>
                <a:cubicBezTo>
                  <a:pt x="1193247" y="532873"/>
                  <a:pt x="1166051" y="526972"/>
                  <a:pt x="943693" y="507831"/>
                </a:cubicBezTo>
                <a:cubicBezTo>
                  <a:pt x="721335" y="488690"/>
                  <a:pt x="420319" y="501792"/>
                  <a:pt x="0" y="507831"/>
                </a:cubicBezTo>
                <a:cubicBezTo>
                  <a:pt x="9451" y="396918"/>
                  <a:pt x="-12097" y="134566"/>
                  <a:pt x="0" y="0"/>
                </a:cubicBez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24820300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/>
              <a:t>Koboltkilde tok over for kreftbehandling på slutten av 60 tallet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D949332F-24E0-AAD9-753F-221F71B1D1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7" t="1830" r="2429" b="1805"/>
          <a:stretch/>
        </p:blipFill>
        <p:spPr bwMode="auto">
          <a:xfrm>
            <a:off x="3963359" y="3835380"/>
            <a:ext cx="1402854" cy="1333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96A4A6BC-5C9F-9EC9-B466-037AFF592C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47330" y="3468151"/>
            <a:ext cx="5306165" cy="17147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417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24D49B9-A0A5-6635-F4AA-EAA709F5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7"/>
            <a:ext cx="10264029" cy="714604"/>
          </a:xfrm>
        </p:spPr>
        <p:txBody>
          <a:bodyPr/>
          <a:lstStyle/>
          <a:p>
            <a:r>
              <a:rPr lang="nb-NO"/>
              <a:t>Curriculum Vitae – Odd Dahl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27518ABF-AEB2-2495-4491-4037D7F32587}"/>
              </a:ext>
            </a:extLst>
          </p:cNvPr>
          <p:cNvSpPr txBox="1"/>
          <p:nvPr/>
        </p:nvSpPr>
        <p:spPr>
          <a:xfrm>
            <a:off x="726367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1922 – 25</a:t>
            </a:r>
            <a:r>
              <a:rPr lang="nb-NO"/>
              <a:t>: Roald Amundsens Maud ekspedisjon - Flyger, telegrafist, fotograf og altmuligmann. Lagde </a:t>
            </a:r>
            <a:r>
              <a:rPr lang="nb-NO" err="1"/>
              <a:t>oceanografiske</a:t>
            </a:r>
            <a:r>
              <a:rPr lang="nb-NO"/>
              <a:t> instrumenter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136151A-95C4-23CF-06D0-D72D6DDF2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857" y="1168401"/>
            <a:ext cx="4475525" cy="3338996"/>
          </a:xfrm>
          <a:prstGeom prst="rect">
            <a:avLst/>
          </a:prstGeom>
        </p:spPr>
      </p:pic>
      <p:sp>
        <p:nvSpPr>
          <p:cNvPr id="7" name="TekstSylinder 6">
            <a:extLst>
              <a:ext uri="{FF2B5EF4-FFF2-40B4-BE49-F238E27FC236}">
                <a16:creationId xmlns:a16="http://schemas.microsoft.com/office/drawing/2014/main" id="{A521867A-E24F-D4F5-2A67-22623CE1FAF1}"/>
              </a:ext>
            </a:extLst>
          </p:cNvPr>
          <p:cNvSpPr txBox="1"/>
          <p:nvPr/>
        </p:nvSpPr>
        <p:spPr>
          <a:xfrm>
            <a:off x="726367" y="2562826"/>
            <a:ext cx="2946400" cy="300082"/>
          </a:xfrm>
          <a:custGeom>
            <a:avLst/>
            <a:gdLst>
              <a:gd name="connsiteX0" fmla="*/ 0 w 2946400"/>
              <a:gd name="connsiteY0" fmla="*/ 0 h 300082"/>
              <a:gd name="connsiteX1" fmla="*/ 559816 w 2946400"/>
              <a:gd name="connsiteY1" fmla="*/ 0 h 300082"/>
              <a:gd name="connsiteX2" fmla="*/ 1149096 w 2946400"/>
              <a:gd name="connsiteY2" fmla="*/ 0 h 300082"/>
              <a:gd name="connsiteX3" fmla="*/ 1767840 w 2946400"/>
              <a:gd name="connsiteY3" fmla="*/ 0 h 300082"/>
              <a:gd name="connsiteX4" fmla="*/ 2386584 w 2946400"/>
              <a:gd name="connsiteY4" fmla="*/ 0 h 300082"/>
              <a:gd name="connsiteX5" fmla="*/ 2946400 w 2946400"/>
              <a:gd name="connsiteY5" fmla="*/ 0 h 300082"/>
              <a:gd name="connsiteX6" fmla="*/ 2946400 w 2946400"/>
              <a:gd name="connsiteY6" fmla="*/ 300082 h 300082"/>
              <a:gd name="connsiteX7" fmla="*/ 2298192 w 2946400"/>
              <a:gd name="connsiteY7" fmla="*/ 300082 h 300082"/>
              <a:gd name="connsiteX8" fmla="*/ 1649984 w 2946400"/>
              <a:gd name="connsiteY8" fmla="*/ 300082 h 300082"/>
              <a:gd name="connsiteX9" fmla="*/ 1060704 w 2946400"/>
              <a:gd name="connsiteY9" fmla="*/ 300082 h 300082"/>
              <a:gd name="connsiteX10" fmla="*/ 0 w 2946400"/>
              <a:gd name="connsiteY10" fmla="*/ 300082 h 300082"/>
              <a:gd name="connsiteX11" fmla="*/ 0 w 2946400"/>
              <a:gd name="connsiteY11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300082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5798" y="127123"/>
                  <a:pt x="2917211" y="192221"/>
                  <a:pt x="2946400" y="300082"/>
                </a:cubicBezTo>
                <a:cubicBezTo>
                  <a:pt x="2803669" y="358526"/>
                  <a:pt x="2500658" y="254069"/>
                  <a:pt x="2298192" y="300082"/>
                </a:cubicBezTo>
                <a:cubicBezTo>
                  <a:pt x="2095726" y="346095"/>
                  <a:pt x="1889848" y="255964"/>
                  <a:pt x="1649984" y="300082"/>
                </a:cubicBezTo>
                <a:cubicBezTo>
                  <a:pt x="1410120" y="344200"/>
                  <a:pt x="1250014" y="239041"/>
                  <a:pt x="1060704" y="300082"/>
                </a:cubicBezTo>
                <a:cubicBezTo>
                  <a:pt x="871394" y="361123"/>
                  <a:pt x="228732" y="243535"/>
                  <a:pt x="0" y="300082"/>
                </a:cubicBezTo>
                <a:cubicBezTo>
                  <a:pt x="-10878" y="194556"/>
                  <a:pt x="23349" y="68690"/>
                  <a:pt x="0" y="0"/>
                </a:cubicBezTo>
                <a:close/>
              </a:path>
              <a:path w="2946400" h="300082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55191" y="118639"/>
                  <a:pt x="2926308" y="220080"/>
                  <a:pt x="2946400" y="300082"/>
                </a:cubicBezTo>
                <a:cubicBezTo>
                  <a:pt x="2729645" y="337742"/>
                  <a:pt x="2498379" y="285208"/>
                  <a:pt x="2357120" y="300082"/>
                </a:cubicBezTo>
                <a:cubicBezTo>
                  <a:pt x="2215861" y="314956"/>
                  <a:pt x="1878375" y="269208"/>
                  <a:pt x="1708912" y="300082"/>
                </a:cubicBezTo>
                <a:cubicBezTo>
                  <a:pt x="1539449" y="330956"/>
                  <a:pt x="1387832" y="254819"/>
                  <a:pt x="1208024" y="300082"/>
                </a:cubicBezTo>
                <a:cubicBezTo>
                  <a:pt x="1028216" y="345345"/>
                  <a:pt x="826835" y="263550"/>
                  <a:pt x="618744" y="300082"/>
                </a:cubicBezTo>
                <a:cubicBezTo>
                  <a:pt x="410653" y="336614"/>
                  <a:pt x="183489" y="246764"/>
                  <a:pt x="0" y="300082"/>
                </a:cubicBezTo>
                <a:cubicBezTo>
                  <a:pt x="-12224" y="172510"/>
                  <a:pt x="18723" y="6680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1925</a:t>
            </a:r>
            <a:r>
              <a:rPr lang="nb-NO"/>
              <a:t>: Ekspedisjon i Sør Amerika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99B31A8D-10FD-70A9-EFE7-9140512FE9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9" r="2135"/>
          <a:stretch/>
        </p:blipFill>
        <p:spPr>
          <a:xfrm>
            <a:off x="7153856" y="1168402"/>
            <a:ext cx="4475525" cy="3338995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0D1F2BFD-C63A-1AEA-48BF-8244698BC69E}"/>
              </a:ext>
            </a:extLst>
          </p:cNvPr>
          <p:cNvSpPr txBox="1"/>
          <p:nvPr/>
        </p:nvSpPr>
        <p:spPr>
          <a:xfrm>
            <a:off x="726367" y="2979318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1926</a:t>
            </a:r>
            <a:r>
              <a:rPr lang="nb-NO"/>
              <a:t>: Ansatt hos Carnegie </a:t>
            </a:r>
            <a:r>
              <a:rPr lang="nb-NO" err="1"/>
              <a:t>Institute</a:t>
            </a:r>
            <a:r>
              <a:rPr lang="nb-NO"/>
              <a:t>, Washington DC – anbefaling fra H. Sverdrup: Radiobølger, kjernefysikk</a:t>
            </a:r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A11124DF-0229-FB0A-1C55-7E988496EA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978"/>
          <a:stretch/>
        </p:blipFill>
        <p:spPr>
          <a:xfrm>
            <a:off x="7153856" y="1168400"/>
            <a:ext cx="4480321" cy="3702416"/>
          </a:xfrm>
          <a:prstGeom prst="rect">
            <a:avLst/>
          </a:prstGeom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2D7ABEB-AD9C-30A0-B132-E89F152EE969}"/>
              </a:ext>
            </a:extLst>
          </p:cNvPr>
          <p:cNvSpPr txBox="1"/>
          <p:nvPr/>
        </p:nvSpPr>
        <p:spPr>
          <a:xfrm>
            <a:off x="726367" y="3811309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1928: </a:t>
            </a:r>
            <a:r>
              <a:rPr lang="nb-NO"/>
              <a:t>Permisjon - </a:t>
            </a:r>
            <a:r>
              <a:rPr lang="nb-NO" err="1"/>
              <a:t>Roadtrip</a:t>
            </a:r>
            <a:r>
              <a:rPr lang="nb-NO"/>
              <a:t> fra Egypt til India – studerte jordmagnetisme</a:t>
            </a:r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D38C67E3-216D-3103-3FBB-8C4D9301CE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729" b="10161"/>
          <a:stretch/>
        </p:blipFill>
        <p:spPr>
          <a:xfrm>
            <a:off x="7149059" y="1168399"/>
            <a:ext cx="4480321" cy="3702549"/>
          </a:xfrm>
          <a:prstGeom prst="rect">
            <a:avLst/>
          </a:prstGeom>
        </p:spPr>
      </p:pic>
      <p:sp>
        <p:nvSpPr>
          <p:cNvPr id="16" name="TekstSylinder 15">
            <a:extLst>
              <a:ext uri="{FF2B5EF4-FFF2-40B4-BE49-F238E27FC236}">
                <a16:creationId xmlns:a16="http://schemas.microsoft.com/office/drawing/2014/main" id="{E589E07B-B857-007F-8ABA-689D69044951}"/>
              </a:ext>
            </a:extLst>
          </p:cNvPr>
          <p:cNvSpPr txBox="1"/>
          <p:nvPr/>
        </p:nvSpPr>
        <p:spPr>
          <a:xfrm>
            <a:off x="726367" y="4435550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1929: </a:t>
            </a:r>
            <a:r>
              <a:rPr lang="nb-NO"/>
              <a:t>Carnegie </a:t>
            </a:r>
            <a:r>
              <a:rPr lang="nb-NO" err="1"/>
              <a:t>Institute</a:t>
            </a:r>
            <a:r>
              <a:rPr lang="nb-NO"/>
              <a:t> igjen: Jobbet med Robert van de </a:t>
            </a:r>
            <a:r>
              <a:rPr lang="nb-NO" err="1"/>
              <a:t>Graaf</a:t>
            </a:r>
            <a:r>
              <a:rPr lang="nb-NO"/>
              <a:t> om «</a:t>
            </a:r>
            <a:r>
              <a:rPr lang="nb-NO" err="1"/>
              <a:t>høivoltsmaskiner</a:t>
            </a:r>
            <a:r>
              <a:rPr lang="nb-NO"/>
              <a:t>» og akseleratorer</a:t>
            </a:r>
          </a:p>
        </p:txBody>
      </p:sp>
      <p:sp>
        <p:nvSpPr>
          <p:cNvPr id="17" name="TekstSylinder 16">
            <a:extLst>
              <a:ext uri="{FF2B5EF4-FFF2-40B4-BE49-F238E27FC236}">
                <a16:creationId xmlns:a16="http://schemas.microsoft.com/office/drawing/2014/main" id="{C67CB6B1-477C-2751-F551-D4ACBE298691}"/>
              </a:ext>
            </a:extLst>
          </p:cNvPr>
          <p:cNvSpPr txBox="1"/>
          <p:nvPr/>
        </p:nvSpPr>
        <p:spPr>
          <a:xfrm>
            <a:off x="726367" y="5267541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1936:</a:t>
            </a:r>
            <a:r>
              <a:rPr lang="nb-NO"/>
              <a:t> Christian Michelsen Institutt,  Bergen - Oseanografi men! 50% kjernefysikk med Trumpy!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D399511-CDCA-432B-32A3-8C28D1504B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2" b="26084"/>
          <a:stretch/>
        </p:blipFill>
        <p:spPr bwMode="auto">
          <a:xfrm>
            <a:off x="7153856" y="1168399"/>
            <a:ext cx="4482257" cy="392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kstSylinder 17">
            <a:extLst>
              <a:ext uri="{FF2B5EF4-FFF2-40B4-BE49-F238E27FC236}">
                <a16:creationId xmlns:a16="http://schemas.microsoft.com/office/drawing/2014/main" id="{2288733E-29EC-BBDD-3FFE-5C1666F844B1}"/>
              </a:ext>
            </a:extLst>
          </p:cNvPr>
          <p:cNvSpPr txBox="1"/>
          <p:nvPr/>
        </p:nvSpPr>
        <p:spPr>
          <a:xfrm>
            <a:off x="3795682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1938: </a:t>
            </a:r>
            <a:r>
              <a:rPr lang="nb-NO"/>
              <a:t>Bygget van de </a:t>
            </a:r>
            <a:r>
              <a:rPr lang="nb-NO" err="1"/>
              <a:t>Graaff</a:t>
            </a:r>
            <a:r>
              <a:rPr lang="nb-NO"/>
              <a:t> generator for kreftbehandling på Haukeland – sammen med Bjørn Trumpy – ferdig 1942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BAF6C192-CFB7-BD3E-6430-E2DF019A8B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9" t="21613" r="1"/>
          <a:stretch/>
        </p:blipFill>
        <p:spPr>
          <a:xfrm>
            <a:off x="7122835" y="1164305"/>
            <a:ext cx="4524104" cy="3925291"/>
          </a:xfrm>
          <a:prstGeom prst="rect">
            <a:avLst/>
          </a:prstGeom>
        </p:spPr>
      </p:pic>
      <p:sp>
        <p:nvSpPr>
          <p:cNvPr id="22" name="TekstSylinder 21">
            <a:extLst>
              <a:ext uri="{FF2B5EF4-FFF2-40B4-BE49-F238E27FC236}">
                <a16:creationId xmlns:a16="http://schemas.microsoft.com/office/drawing/2014/main" id="{607A35C7-ABFB-1EAD-EE1D-A6526DA2088D}"/>
              </a:ext>
            </a:extLst>
          </p:cNvPr>
          <p:cNvSpPr txBox="1"/>
          <p:nvPr/>
        </p:nvSpPr>
        <p:spPr>
          <a:xfrm>
            <a:off x="3795682" y="2526447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1946: </a:t>
            </a:r>
            <a:r>
              <a:rPr lang="nb-NO"/>
              <a:t>startet norsk atomforsknings-program sammen med professor Gunnar Randers</a:t>
            </a:r>
          </a:p>
        </p:txBody>
      </p:sp>
      <p:pic>
        <p:nvPicPr>
          <p:cNvPr id="4098" name="Picture 2" descr="Gunnar Randers – Store norske leksikon">
            <a:extLst>
              <a:ext uri="{FF2B5EF4-FFF2-40B4-BE49-F238E27FC236}">
                <a16:creationId xmlns:a16="http://schemas.microsoft.com/office/drawing/2014/main" id="{D8C6A1EF-9294-3D1E-BD43-84CDA67972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48"/>
          <a:stretch/>
        </p:blipFill>
        <p:spPr bwMode="auto">
          <a:xfrm>
            <a:off x="7106054" y="1168399"/>
            <a:ext cx="4540885" cy="392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Bilde 4">
            <a:extLst>
              <a:ext uri="{FF2B5EF4-FFF2-40B4-BE49-F238E27FC236}">
                <a16:creationId xmlns:a16="http://schemas.microsoft.com/office/drawing/2014/main" id="{77AC67C1-84AC-13E1-082E-406F2922880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69198" y="4369910"/>
            <a:ext cx="5077534" cy="1733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ktangel 7">
            <a:extLst>
              <a:ext uri="{FF2B5EF4-FFF2-40B4-BE49-F238E27FC236}">
                <a16:creationId xmlns:a16="http://schemas.microsoft.com/office/drawing/2014/main" id="{28E3444B-FF13-08A5-B848-48F5E6FDCFDB}"/>
              </a:ext>
            </a:extLst>
          </p:cNvPr>
          <p:cNvSpPr/>
          <p:nvPr/>
        </p:nvSpPr>
        <p:spPr>
          <a:xfrm>
            <a:off x="5160397" y="4369910"/>
            <a:ext cx="4786335" cy="289554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TekstSylinder 10">
            <a:extLst>
              <a:ext uri="{FF2B5EF4-FFF2-40B4-BE49-F238E27FC236}">
                <a16:creationId xmlns:a16="http://schemas.microsoft.com/office/drawing/2014/main" id="{5AA5AE9A-90C0-8834-34D8-0C2AC6C3C492}"/>
              </a:ext>
            </a:extLst>
          </p:cNvPr>
          <p:cNvSpPr txBox="1"/>
          <p:nvPr/>
        </p:nvSpPr>
        <p:spPr>
          <a:xfrm>
            <a:off x="6296001" y="6571905"/>
            <a:ext cx="51379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050"/>
              <a:t>Gunnar Randers  «</a:t>
            </a:r>
            <a:r>
              <a:rPr lang="nb-NO" sz="1050" b="0" i="0">
                <a:effectLst/>
              </a:rPr>
              <a:t>Festskrift til Odd Dahl i anledning av hans fylte 70 år 3. november 1968»</a:t>
            </a:r>
            <a:endParaRPr lang="nb-NO" sz="1050"/>
          </a:p>
        </p:txBody>
      </p:sp>
    </p:spTree>
    <p:extLst>
      <p:ext uri="{BB962C8B-B14F-4D97-AF65-F5344CB8AC3E}">
        <p14:creationId xmlns:p14="http://schemas.microsoft.com/office/powerpoint/2010/main" val="212936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24D49B9-A0A5-6635-F4AA-EAA709F5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7"/>
            <a:ext cx="10264029" cy="714604"/>
          </a:xfrm>
        </p:spPr>
        <p:txBody>
          <a:bodyPr/>
          <a:lstStyle/>
          <a:p>
            <a:r>
              <a:rPr lang="nb-NO"/>
              <a:t>Curriculum Vitae – Odd Dahl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27518ABF-AEB2-2495-4491-4037D7F32587}"/>
              </a:ext>
            </a:extLst>
          </p:cNvPr>
          <p:cNvSpPr txBox="1"/>
          <p:nvPr/>
        </p:nvSpPr>
        <p:spPr>
          <a:xfrm>
            <a:off x="726367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1922 – 25</a:t>
            </a:r>
            <a:r>
              <a:rPr lang="nb-NO"/>
              <a:t>: Roald Amundsens Maud ekspedisjon - Flyger, telegrafist, fotograf og altmuligmann. Lagde </a:t>
            </a:r>
            <a:r>
              <a:rPr lang="nb-NO" err="1"/>
              <a:t>oceanografiske</a:t>
            </a:r>
            <a:r>
              <a:rPr lang="nb-NO"/>
              <a:t> instrumenter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136151A-95C4-23CF-06D0-D72D6DDF2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857" y="1168401"/>
            <a:ext cx="4475525" cy="3338996"/>
          </a:xfrm>
          <a:prstGeom prst="rect">
            <a:avLst/>
          </a:prstGeom>
        </p:spPr>
      </p:pic>
      <p:sp>
        <p:nvSpPr>
          <p:cNvPr id="7" name="TekstSylinder 6">
            <a:extLst>
              <a:ext uri="{FF2B5EF4-FFF2-40B4-BE49-F238E27FC236}">
                <a16:creationId xmlns:a16="http://schemas.microsoft.com/office/drawing/2014/main" id="{A521867A-E24F-D4F5-2A67-22623CE1FAF1}"/>
              </a:ext>
            </a:extLst>
          </p:cNvPr>
          <p:cNvSpPr txBox="1"/>
          <p:nvPr/>
        </p:nvSpPr>
        <p:spPr>
          <a:xfrm>
            <a:off x="726367" y="2562826"/>
            <a:ext cx="2946400" cy="300082"/>
          </a:xfrm>
          <a:custGeom>
            <a:avLst/>
            <a:gdLst>
              <a:gd name="connsiteX0" fmla="*/ 0 w 2946400"/>
              <a:gd name="connsiteY0" fmla="*/ 0 h 300082"/>
              <a:gd name="connsiteX1" fmla="*/ 559816 w 2946400"/>
              <a:gd name="connsiteY1" fmla="*/ 0 h 300082"/>
              <a:gd name="connsiteX2" fmla="*/ 1149096 w 2946400"/>
              <a:gd name="connsiteY2" fmla="*/ 0 h 300082"/>
              <a:gd name="connsiteX3" fmla="*/ 1767840 w 2946400"/>
              <a:gd name="connsiteY3" fmla="*/ 0 h 300082"/>
              <a:gd name="connsiteX4" fmla="*/ 2386584 w 2946400"/>
              <a:gd name="connsiteY4" fmla="*/ 0 h 300082"/>
              <a:gd name="connsiteX5" fmla="*/ 2946400 w 2946400"/>
              <a:gd name="connsiteY5" fmla="*/ 0 h 300082"/>
              <a:gd name="connsiteX6" fmla="*/ 2946400 w 2946400"/>
              <a:gd name="connsiteY6" fmla="*/ 300082 h 300082"/>
              <a:gd name="connsiteX7" fmla="*/ 2298192 w 2946400"/>
              <a:gd name="connsiteY7" fmla="*/ 300082 h 300082"/>
              <a:gd name="connsiteX8" fmla="*/ 1649984 w 2946400"/>
              <a:gd name="connsiteY8" fmla="*/ 300082 h 300082"/>
              <a:gd name="connsiteX9" fmla="*/ 1060704 w 2946400"/>
              <a:gd name="connsiteY9" fmla="*/ 300082 h 300082"/>
              <a:gd name="connsiteX10" fmla="*/ 0 w 2946400"/>
              <a:gd name="connsiteY10" fmla="*/ 300082 h 300082"/>
              <a:gd name="connsiteX11" fmla="*/ 0 w 2946400"/>
              <a:gd name="connsiteY11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300082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5798" y="127123"/>
                  <a:pt x="2917211" y="192221"/>
                  <a:pt x="2946400" y="300082"/>
                </a:cubicBezTo>
                <a:cubicBezTo>
                  <a:pt x="2803669" y="358526"/>
                  <a:pt x="2500658" y="254069"/>
                  <a:pt x="2298192" y="300082"/>
                </a:cubicBezTo>
                <a:cubicBezTo>
                  <a:pt x="2095726" y="346095"/>
                  <a:pt x="1889848" y="255964"/>
                  <a:pt x="1649984" y="300082"/>
                </a:cubicBezTo>
                <a:cubicBezTo>
                  <a:pt x="1410120" y="344200"/>
                  <a:pt x="1250014" y="239041"/>
                  <a:pt x="1060704" y="300082"/>
                </a:cubicBezTo>
                <a:cubicBezTo>
                  <a:pt x="871394" y="361123"/>
                  <a:pt x="228732" y="243535"/>
                  <a:pt x="0" y="300082"/>
                </a:cubicBezTo>
                <a:cubicBezTo>
                  <a:pt x="-10878" y="194556"/>
                  <a:pt x="23349" y="68690"/>
                  <a:pt x="0" y="0"/>
                </a:cubicBezTo>
                <a:close/>
              </a:path>
              <a:path w="2946400" h="300082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55191" y="118639"/>
                  <a:pt x="2926308" y="220080"/>
                  <a:pt x="2946400" y="300082"/>
                </a:cubicBezTo>
                <a:cubicBezTo>
                  <a:pt x="2729645" y="337742"/>
                  <a:pt x="2498379" y="285208"/>
                  <a:pt x="2357120" y="300082"/>
                </a:cubicBezTo>
                <a:cubicBezTo>
                  <a:pt x="2215861" y="314956"/>
                  <a:pt x="1878375" y="269208"/>
                  <a:pt x="1708912" y="300082"/>
                </a:cubicBezTo>
                <a:cubicBezTo>
                  <a:pt x="1539449" y="330956"/>
                  <a:pt x="1387832" y="254819"/>
                  <a:pt x="1208024" y="300082"/>
                </a:cubicBezTo>
                <a:cubicBezTo>
                  <a:pt x="1028216" y="345345"/>
                  <a:pt x="826835" y="263550"/>
                  <a:pt x="618744" y="300082"/>
                </a:cubicBezTo>
                <a:cubicBezTo>
                  <a:pt x="410653" y="336614"/>
                  <a:pt x="183489" y="246764"/>
                  <a:pt x="0" y="300082"/>
                </a:cubicBezTo>
                <a:cubicBezTo>
                  <a:pt x="-12224" y="172510"/>
                  <a:pt x="18723" y="6680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1925</a:t>
            </a:r>
            <a:r>
              <a:rPr lang="nb-NO"/>
              <a:t>: Ekspedisjon i Sør Amerika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99B31A8D-10FD-70A9-EFE7-9140512FE9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9" r="2135"/>
          <a:stretch/>
        </p:blipFill>
        <p:spPr>
          <a:xfrm>
            <a:off x="7153856" y="1168402"/>
            <a:ext cx="4475525" cy="3338995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0D1F2BFD-C63A-1AEA-48BF-8244698BC69E}"/>
              </a:ext>
            </a:extLst>
          </p:cNvPr>
          <p:cNvSpPr txBox="1"/>
          <p:nvPr/>
        </p:nvSpPr>
        <p:spPr>
          <a:xfrm>
            <a:off x="726367" y="2979318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1926</a:t>
            </a:r>
            <a:r>
              <a:rPr lang="nb-NO"/>
              <a:t>: Ansatt hos Carnegie </a:t>
            </a:r>
            <a:r>
              <a:rPr lang="nb-NO" err="1"/>
              <a:t>Institute</a:t>
            </a:r>
            <a:r>
              <a:rPr lang="nb-NO"/>
              <a:t>, Washington DC – anbefaling fra H. Sverdrup: Radiobølger, kjernefysikk</a:t>
            </a:r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A11124DF-0229-FB0A-1C55-7E988496EA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978"/>
          <a:stretch/>
        </p:blipFill>
        <p:spPr>
          <a:xfrm>
            <a:off x="7153856" y="1168400"/>
            <a:ext cx="4480321" cy="3702416"/>
          </a:xfrm>
          <a:prstGeom prst="rect">
            <a:avLst/>
          </a:prstGeom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2D7ABEB-AD9C-30A0-B132-E89F152EE969}"/>
              </a:ext>
            </a:extLst>
          </p:cNvPr>
          <p:cNvSpPr txBox="1"/>
          <p:nvPr/>
        </p:nvSpPr>
        <p:spPr>
          <a:xfrm>
            <a:off x="726367" y="3811309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1928: </a:t>
            </a:r>
            <a:r>
              <a:rPr lang="nb-NO"/>
              <a:t>Permisjon - </a:t>
            </a:r>
            <a:r>
              <a:rPr lang="nb-NO" err="1"/>
              <a:t>Roadtrip</a:t>
            </a:r>
            <a:r>
              <a:rPr lang="nb-NO"/>
              <a:t> fra Egypt til India – studerte jordmagnetisme</a:t>
            </a:r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D38C67E3-216D-3103-3FBB-8C4D9301CE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729" b="10161"/>
          <a:stretch/>
        </p:blipFill>
        <p:spPr>
          <a:xfrm>
            <a:off x="7149059" y="1168399"/>
            <a:ext cx="4480321" cy="3702549"/>
          </a:xfrm>
          <a:prstGeom prst="rect">
            <a:avLst/>
          </a:prstGeom>
        </p:spPr>
      </p:pic>
      <p:sp>
        <p:nvSpPr>
          <p:cNvPr id="16" name="TekstSylinder 15">
            <a:extLst>
              <a:ext uri="{FF2B5EF4-FFF2-40B4-BE49-F238E27FC236}">
                <a16:creationId xmlns:a16="http://schemas.microsoft.com/office/drawing/2014/main" id="{E589E07B-B857-007F-8ABA-689D69044951}"/>
              </a:ext>
            </a:extLst>
          </p:cNvPr>
          <p:cNvSpPr txBox="1"/>
          <p:nvPr/>
        </p:nvSpPr>
        <p:spPr>
          <a:xfrm>
            <a:off x="726367" y="4435550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1929: </a:t>
            </a:r>
            <a:r>
              <a:rPr lang="nb-NO"/>
              <a:t>Carnegie </a:t>
            </a:r>
            <a:r>
              <a:rPr lang="nb-NO" err="1"/>
              <a:t>Institute</a:t>
            </a:r>
            <a:r>
              <a:rPr lang="nb-NO"/>
              <a:t> igjen: Jobbet med Robert van de </a:t>
            </a:r>
            <a:r>
              <a:rPr lang="nb-NO" err="1"/>
              <a:t>Graaf</a:t>
            </a:r>
            <a:r>
              <a:rPr lang="nb-NO"/>
              <a:t> om «</a:t>
            </a:r>
            <a:r>
              <a:rPr lang="nb-NO" err="1"/>
              <a:t>høivoltsmaskiner</a:t>
            </a:r>
            <a:r>
              <a:rPr lang="nb-NO"/>
              <a:t>» og akseleratorer</a:t>
            </a:r>
          </a:p>
        </p:txBody>
      </p:sp>
      <p:sp>
        <p:nvSpPr>
          <p:cNvPr id="17" name="TekstSylinder 16">
            <a:extLst>
              <a:ext uri="{FF2B5EF4-FFF2-40B4-BE49-F238E27FC236}">
                <a16:creationId xmlns:a16="http://schemas.microsoft.com/office/drawing/2014/main" id="{C67CB6B1-477C-2751-F551-D4ACBE298691}"/>
              </a:ext>
            </a:extLst>
          </p:cNvPr>
          <p:cNvSpPr txBox="1"/>
          <p:nvPr/>
        </p:nvSpPr>
        <p:spPr>
          <a:xfrm>
            <a:off x="726367" y="5267541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1936: </a:t>
            </a:r>
            <a:r>
              <a:rPr lang="nb-NO"/>
              <a:t>Christian Michelsen Institutt,  Bergen - Oseanografi men! 50% kjernefysikk med Trumpy!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D399511-CDCA-432B-32A3-8C28D1504B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2" b="26084"/>
          <a:stretch/>
        </p:blipFill>
        <p:spPr bwMode="auto">
          <a:xfrm>
            <a:off x="7153856" y="1168399"/>
            <a:ext cx="4482257" cy="392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kstSylinder 17">
            <a:extLst>
              <a:ext uri="{FF2B5EF4-FFF2-40B4-BE49-F238E27FC236}">
                <a16:creationId xmlns:a16="http://schemas.microsoft.com/office/drawing/2014/main" id="{2288733E-29EC-BBDD-3FFE-5C1666F844B1}"/>
              </a:ext>
            </a:extLst>
          </p:cNvPr>
          <p:cNvSpPr txBox="1"/>
          <p:nvPr/>
        </p:nvSpPr>
        <p:spPr>
          <a:xfrm>
            <a:off x="3795682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1938: </a:t>
            </a:r>
            <a:r>
              <a:rPr lang="nb-NO"/>
              <a:t>Bygget van de </a:t>
            </a:r>
            <a:r>
              <a:rPr lang="nb-NO" err="1"/>
              <a:t>Graaff</a:t>
            </a:r>
            <a:r>
              <a:rPr lang="nb-NO"/>
              <a:t> generator for kreftbehandling på Haukeland – sammen med Bjørn Trumpy – ferdig 1942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BAF6C192-CFB7-BD3E-6430-E2DF019A8B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9" t="21613" r="1"/>
          <a:stretch/>
        </p:blipFill>
        <p:spPr>
          <a:xfrm>
            <a:off x="7122835" y="1164305"/>
            <a:ext cx="4524104" cy="3925291"/>
          </a:xfrm>
          <a:prstGeom prst="rect">
            <a:avLst/>
          </a:prstGeom>
        </p:spPr>
      </p:pic>
      <p:sp>
        <p:nvSpPr>
          <p:cNvPr id="22" name="TekstSylinder 21">
            <a:extLst>
              <a:ext uri="{FF2B5EF4-FFF2-40B4-BE49-F238E27FC236}">
                <a16:creationId xmlns:a16="http://schemas.microsoft.com/office/drawing/2014/main" id="{607A35C7-ABFB-1EAD-EE1D-A6526DA2088D}"/>
              </a:ext>
            </a:extLst>
          </p:cNvPr>
          <p:cNvSpPr txBox="1"/>
          <p:nvPr/>
        </p:nvSpPr>
        <p:spPr>
          <a:xfrm>
            <a:off x="3795682" y="2526447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1946: </a:t>
            </a:r>
            <a:r>
              <a:rPr lang="nb-NO"/>
              <a:t>startet norsk atomforsknings-program sammen med professor Gunnar Randers</a:t>
            </a:r>
          </a:p>
        </p:txBody>
      </p:sp>
      <p:pic>
        <p:nvPicPr>
          <p:cNvPr id="4098" name="Picture 2" descr="Gunnar Randers – Store norske leksikon">
            <a:extLst>
              <a:ext uri="{FF2B5EF4-FFF2-40B4-BE49-F238E27FC236}">
                <a16:creationId xmlns:a16="http://schemas.microsoft.com/office/drawing/2014/main" id="{D8C6A1EF-9294-3D1E-BD43-84CDA67972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48"/>
          <a:stretch/>
        </p:blipFill>
        <p:spPr bwMode="auto">
          <a:xfrm>
            <a:off x="7106054" y="1168399"/>
            <a:ext cx="4540885" cy="392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FDF113C1-A0CC-BACF-9627-5558D29D950B}"/>
              </a:ext>
            </a:extLst>
          </p:cNvPr>
          <p:cNvSpPr txBox="1"/>
          <p:nvPr/>
        </p:nvSpPr>
        <p:spPr>
          <a:xfrm>
            <a:off x="3795682" y="3372308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1950: </a:t>
            </a:r>
            <a:r>
              <a:rPr lang="nb-NO"/>
              <a:t>van de </a:t>
            </a:r>
            <a:r>
              <a:rPr lang="nb-NO" err="1"/>
              <a:t>Graaff</a:t>
            </a:r>
            <a:r>
              <a:rPr lang="nb-NO"/>
              <a:t> generator for forskning UiB + betatron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03502735-F553-E555-6E6E-59E47CE48DE7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89"/>
          <a:stretch/>
        </p:blipFill>
        <p:spPr bwMode="auto">
          <a:xfrm>
            <a:off x="7104575" y="1164305"/>
            <a:ext cx="4579340" cy="3928911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0035299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2D65900F-E170-154B-669C-E3999F978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6"/>
            <a:ext cx="10264029" cy="799507"/>
          </a:xfrm>
        </p:spPr>
        <p:txBody>
          <a:bodyPr/>
          <a:lstStyle/>
          <a:p>
            <a:r>
              <a:rPr lang="nb-NO"/>
              <a:t>Kjernefysisk laboratorium ved UiB</a:t>
            </a:r>
          </a:p>
        </p:txBody>
      </p:sp>
      <p:pic>
        <p:nvPicPr>
          <p:cNvPr id="15" name="Plassholder for innhold 14">
            <a:extLst>
              <a:ext uri="{FF2B5EF4-FFF2-40B4-BE49-F238E27FC236}">
                <a16:creationId xmlns:a16="http://schemas.microsoft.com/office/drawing/2014/main" id="{AE53FD13-D091-8FD1-B032-8FC1C5DB3B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603805" y="1276172"/>
            <a:ext cx="6907302" cy="2687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kstSylinder 16">
            <a:extLst>
              <a:ext uri="{FF2B5EF4-FFF2-40B4-BE49-F238E27FC236}">
                <a16:creationId xmlns:a16="http://schemas.microsoft.com/office/drawing/2014/main" id="{A9B53BFF-2CD0-57C3-2ABE-66D557F8EC66}"/>
              </a:ext>
            </a:extLst>
          </p:cNvPr>
          <p:cNvSpPr txBox="1"/>
          <p:nvPr/>
        </p:nvSpPr>
        <p:spPr>
          <a:xfrm>
            <a:off x="9008355" y="4095549"/>
            <a:ext cx="257147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Bergens Tidende 17. februar 1947</a:t>
            </a:r>
          </a:p>
        </p:txBody>
      </p:sp>
      <p:grpSp>
        <p:nvGrpSpPr>
          <p:cNvPr id="27" name="Gruppe 26">
            <a:extLst>
              <a:ext uri="{FF2B5EF4-FFF2-40B4-BE49-F238E27FC236}">
                <a16:creationId xmlns:a16="http://schemas.microsoft.com/office/drawing/2014/main" id="{E697DB94-8FF0-9837-4F25-9D1C4E7B6204}"/>
              </a:ext>
            </a:extLst>
          </p:cNvPr>
          <p:cNvGrpSpPr/>
          <p:nvPr/>
        </p:nvGrpSpPr>
        <p:grpSpPr>
          <a:xfrm>
            <a:off x="5195425" y="2015680"/>
            <a:ext cx="3306448" cy="4229498"/>
            <a:chOff x="2953157" y="2174706"/>
            <a:chExt cx="3306448" cy="4229498"/>
          </a:xfrm>
        </p:grpSpPr>
        <p:pic>
          <p:nvPicPr>
            <p:cNvPr id="19" name="Bilde 18">
              <a:extLst>
                <a:ext uri="{FF2B5EF4-FFF2-40B4-BE49-F238E27FC236}">
                  <a16:creationId xmlns:a16="http://schemas.microsoft.com/office/drawing/2014/main" id="{AF82D293-1826-8EBB-117C-137620FE894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53157" y="2174706"/>
              <a:ext cx="3306448" cy="422949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Rektangel 19">
              <a:extLst>
                <a:ext uri="{FF2B5EF4-FFF2-40B4-BE49-F238E27FC236}">
                  <a16:creationId xmlns:a16="http://schemas.microsoft.com/office/drawing/2014/main" id="{D6D4568D-5A78-3BC3-3E91-DEBBC168BAAD}"/>
                </a:ext>
              </a:extLst>
            </p:cNvPr>
            <p:cNvSpPr/>
            <p:nvPr/>
          </p:nvSpPr>
          <p:spPr>
            <a:xfrm>
              <a:off x="3861325" y="3183132"/>
              <a:ext cx="2321762" cy="147898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1" name="Rektangel 20">
              <a:extLst>
                <a:ext uri="{FF2B5EF4-FFF2-40B4-BE49-F238E27FC236}">
                  <a16:creationId xmlns:a16="http://schemas.microsoft.com/office/drawing/2014/main" id="{C6BD6504-A89E-2E85-0B04-E0D668FA785E}"/>
                </a:ext>
              </a:extLst>
            </p:cNvPr>
            <p:cNvSpPr/>
            <p:nvPr/>
          </p:nvSpPr>
          <p:spPr>
            <a:xfrm>
              <a:off x="2979583" y="3368190"/>
              <a:ext cx="3203504" cy="147898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2" name="Rektangel 21">
              <a:extLst>
                <a:ext uri="{FF2B5EF4-FFF2-40B4-BE49-F238E27FC236}">
                  <a16:creationId xmlns:a16="http://schemas.microsoft.com/office/drawing/2014/main" id="{0C6A79B3-7147-B7A7-C86B-82C76A63C4C7}"/>
                </a:ext>
              </a:extLst>
            </p:cNvPr>
            <p:cNvSpPr/>
            <p:nvPr/>
          </p:nvSpPr>
          <p:spPr>
            <a:xfrm>
              <a:off x="2990469" y="3542362"/>
              <a:ext cx="3203504" cy="147898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3" name="Rektangel 22">
              <a:extLst>
                <a:ext uri="{FF2B5EF4-FFF2-40B4-BE49-F238E27FC236}">
                  <a16:creationId xmlns:a16="http://schemas.microsoft.com/office/drawing/2014/main" id="{247C0C2F-41F8-BF7A-E674-344629BDDAB6}"/>
                </a:ext>
              </a:extLst>
            </p:cNvPr>
            <p:cNvSpPr/>
            <p:nvPr/>
          </p:nvSpPr>
          <p:spPr>
            <a:xfrm>
              <a:off x="3012237" y="3716534"/>
              <a:ext cx="438534" cy="147898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4" name="Rektangel 23">
              <a:extLst>
                <a:ext uri="{FF2B5EF4-FFF2-40B4-BE49-F238E27FC236}">
                  <a16:creationId xmlns:a16="http://schemas.microsoft.com/office/drawing/2014/main" id="{79ACA860-9F86-E0C6-6ADA-929820FCBFFE}"/>
                </a:ext>
              </a:extLst>
            </p:cNvPr>
            <p:cNvSpPr/>
            <p:nvPr/>
          </p:nvSpPr>
          <p:spPr>
            <a:xfrm>
              <a:off x="4198783" y="5903507"/>
              <a:ext cx="1995190" cy="159835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5" name="Rektangel 24">
              <a:extLst>
                <a:ext uri="{FF2B5EF4-FFF2-40B4-BE49-F238E27FC236}">
                  <a16:creationId xmlns:a16="http://schemas.microsoft.com/office/drawing/2014/main" id="{7A0A9FD2-7EDA-674E-3FB9-4176AF1641C3}"/>
                </a:ext>
              </a:extLst>
            </p:cNvPr>
            <p:cNvSpPr/>
            <p:nvPr/>
          </p:nvSpPr>
          <p:spPr>
            <a:xfrm>
              <a:off x="2990469" y="6065569"/>
              <a:ext cx="3203504" cy="147898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6" name="Rektangel 25">
              <a:extLst>
                <a:ext uri="{FF2B5EF4-FFF2-40B4-BE49-F238E27FC236}">
                  <a16:creationId xmlns:a16="http://schemas.microsoft.com/office/drawing/2014/main" id="{CE66EE4C-E86E-8442-6439-0FADF23BFFBA}"/>
                </a:ext>
              </a:extLst>
            </p:cNvPr>
            <p:cNvSpPr/>
            <p:nvPr/>
          </p:nvSpPr>
          <p:spPr>
            <a:xfrm>
              <a:off x="2979583" y="6226580"/>
              <a:ext cx="2974903" cy="177624"/>
            </a:xfrm>
            <a:prstGeom prst="rect">
              <a:avLst/>
            </a:prstGeom>
            <a:solidFill>
              <a:srgbClr val="FFC000">
                <a:alpha val="30196"/>
              </a:srgbClr>
            </a:solidFill>
            <a:ln>
              <a:noFill/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</p:grpSp>
      <p:pic>
        <p:nvPicPr>
          <p:cNvPr id="3" name="Picture 7">
            <a:extLst>
              <a:ext uri="{FF2B5EF4-FFF2-40B4-BE49-F238E27FC236}">
                <a16:creationId xmlns:a16="http://schemas.microsoft.com/office/drawing/2014/main" id="{CA7C74E6-8459-518F-7990-BCEEA7A99F62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543" y="1254003"/>
            <a:ext cx="3802454" cy="5220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789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24D49B9-A0A5-6635-F4AA-EAA709F5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7"/>
            <a:ext cx="10264029" cy="714604"/>
          </a:xfrm>
        </p:spPr>
        <p:txBody>
          <a:bodyPr/>
          <a:lstStyle/>
          <a:p>
            <a:r>
              <a:rPr lang="nb-NO"/>
              <a:t>Curriculum Vitae – Odd Dahl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27518ABF-AEB2-2495-4491-4037D7F32587}"/>
              </a:ext>
            </a:extLst>
          </p:cNvPr>
          <p:cNvSpPr txBox="1"/>
          <p:nvPr/>
        </p:nvSpPr>
        <p:spPr>
          <a:xfrm>
            <a:off x="726367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1922 – 25</a:t>
            </a:r>
            <a:r>
              <a:rPr lang="nb-NO"/>
              <a:t>: Roald Amundsens Maud ekspedisjon - Flyger, telegrafist, fotograf og altmuligmann. Lagde </a:t>
            </a:r>
            <a:r>
              <a:rPr lang="nb-NO" err="1"/>
              <a:t>oceanografiske</a:t>
            </a:r>
            <a:r>
              <a:rPr lang="nb-NO"/>
              <a:t> instrumenter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136151A-95C4-23CF-06D0-D72D6DDF2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857" y="1168401"/>
            <a:ext cx="4475525" cy="3338996"/>
          </a:xfrm>
          <a:prstGeom prst="rect">
            <a:avLst/>
          </a:prstGeom>
        </p:spPr>
      </p:pic>
      <p:sp>
        <p:nvSpPr>
          <p:cNvPr id="7" name="TekstSylinder 6">
            <a:extLst>
              <a:ext uri="{FF2B5EF4-FFF2-40B4-BE49-F238E27FC236}">
                <a16:creationId xmlns:a16="http://schemas.microsoft.com/office/drawing/2014/main" id="{A521867A-E24F-D4F5-2A67-22623CE1FAF1}"/>
              </a:ext>
            </a:extLst>
          </p:cNvPr>
          <p:cNvSpPr txBox="1"/>
          <p:nvPr/>
        </p:nvSpPr>
        <p:spPr>
          <a:xfrm>
            <a:off x="726367" y="2562826"/>
            <a:ext cx="2946400" cy="300082"/>
          </a:xfrm>
          <a:custGeom>
            <a:avLst/>
            <a:gdLst>
              <a:gd name="connsiteX0" fmla="*/ 0 w 2946400"/>
              <a:gd name="connsiteY0" fmla="*/ 0 h 300082"/>
              <a:gd name="connsiteX1" fmla="*/ 559816 w 2946400"/>
              <a:gd name="connsiteY1" fmla="*/ 0 h 300082"/>
              <a:gd name="connsiteX2" fmla="*/ 1149096 w 2946400"/>
              <a:gd name="connsiteY2" fmla="*/ 0 h 300082"/>
              <a:gd name="connsiteX3" fmla="*/ 1767840 w 2946400"/>
              <a:gd name="connsiteY3" fmla="*/ 0 h 300082"/>
              <a:gd name="connsiteX4" fmla="*/ 2386584 w 2946400"/>
              <a:gd name="connsiteY4" fmla="*/ 0 h 300082"/>
              <a:gd name="connsiteX5" fmla="*/ 2946400 w 2946400"/>
              <a:gd name="connsiteY5" fmla="*/ 0 h 300082"/>
              <a:gd name="connsiteX6" fmla="*/ 2946400 w 2946400"/>
              <a:gd name="connsiteY6" fmla="*/ 300082 h 300082"/>
              <a:gd name="connsiteX7" fmla="*/ 2298192 w 2946400"/>
              <a:gd name="connsiteY7" fmla="*/ 300082 h 300082"/>
              <a:gd name="connsiteX8" fmla="*/ 1649984 w 2946400"/>
              <a:gd name="connsiteY8" fmla="*/ 300082 h 300082"/>
              <a:gd name="connsiteX9" fmla="*/ 1060704 w 2946400"/>
              <a:gd name="connsiteY9" fmla="*/ 300082 h 300082"/>
              <a:gd name="connsiteX10" fmla="*/ 0 w 2946400"/>
              <a:gd name="connsiteY10" fmla="*/ 300082 h 300082"/>
              <a:gd name="connsiteX11" fmla="*/ 0 w 2946400"/>
              <a:gd name="connsiteY11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300082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5798" y="127123"/>
                  <a:pt x="2917211" y="192221"/>
                  <a:pt x="2946400" y="300082"/>
                </a:cubicBezTo>
                <a:cubicBezTo>
                  <a:pt x="2803669" y="358526"/>
                  <a:pt x="2500658" y="254069"/>
                  <a:pt x="2298192" y="300082"/>
                </a:cubicBezTo>
                <a:cubicBezTo>
                  <a:pt x="2095726" y="346095"/>
                  <a:pt x="1889848" y="255964"/>
                  <a:pt x="1649984" y="300082"/>
                </a:cubicBezTo>
                <a:cubicBezTo>
                  <a:pt x="1410120" y="344200"/>
                  <a:pt x="1250014" y="239041"/>
                  <a:pt x="1060704" y="300082"/>
                </a:cubicBezTo>
                <a:cubicBezTo>
                  <a:pt x="871394" y="361123"/>
                  <a:pt x="228732" y="243535"/>
                  <a:pt x="0" y="300082"/>
                </a:cubicBezTo>
                <a:cubicBezTo>
                  <a:pt x="-10878" y="194556"/>
                  <a:pt x="23349" y="68690"/>
                  <a:pt x="0" y="0"/>
                </a:cubicBezTo>
                <a:close/>
              </a:path>
              <a:path w="2946400" h="300082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55191" y="118639"/>
                  <a:pt x="2926308" y="220080"/>
                  <a:pt x="2946400" y="300082"/>
                </a:cubicBezTo>
                <a:cubicBezTo>
                  <a:pt x="2729645" y="337742"/>
                  <a:pt x="2498379" y="285208"/>
                  <a:pt x="2357120" y="300082"/>
                </a:cubicBezTo>
                <a:cubicBezTo>
                  <a:pt x="2215861" y="314956"/>
                  <a:pt x="1878375" y="269208"/>
                  <a:pt x="1708912" y="300082"/>
                </a:cubicBezTo>
                <a:cubicBezTo>
                  <a:pt x="1539449" y="330956"/>
                  <a:pt x="1387832" y="254819"/>
                  <a:pt x="1208024" y="300082"/>
                </a:cubicBezTo>
                <a:cubicBezTo>
                  <a:pt x="1028216" y="345345"/>
                  <a:pt x="826835" y="263550"/>
                  <a:pt x="618744" y="300082"/>
                </a:cubicBezTo>
                <a:cubicBezTo>
                  <a:pt x="410653" y="336614"/>
                  <a:pt x="183489" y="246764"/>
                  <a:pt x="0" y="300082"/>
                </a:cubicBezTo>
                <a:cubicBezTo>
                  <a:pt x="-12224" y="172510"/>
                  <a:pt x="18723" y="6680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1925</a:t>
            </a:r>
            <a:r>
              <a:rPr lang="nb-NO"/>
              <a:t>: Ekspedisjon i Sør Amerika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99B31A8D-10FD-70A9-EFE7-9140512FE9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9" r="2135"/>
          <a:stretch/>
        </p:blipFill>
        <p:spPr>
          <a:xfrm>
            <a:off x="7153856" y="1168402"/>
            <a:ext cx="4475525" cy="3338995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0D1F2BFD-C63A-1AEA-48BF-8244698BC69E}"/>
              </a:ext>
            </a:extLst>
          </p:cNvPr>
          <p:cNvSpPr txBox="1"/>
          <p:nvPr/>
        </p:nvSpPr>
        <p:spPr>
          <a:xfrm>
            <a:off x="726367" y="2979318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1926</a:t>
            </a:r>
            <a:r>
              <a:rPr lang="nb-NO"/>
              <a:t>: Ansatt hos Carnegie </a:t>
            </a:r>
            <a:r>
              <a:rPr lang="nb-NO" err="1"/>
              <a:t>Institute</a:t>
            </a:r>
            <a:r>
              <a:rPr lang="nb-NO"/>
              <a:t>, Washington DC – anbefaling fra H. Sverdrup: Radiobølger, kjernefysikk</a:t>
            </a:r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A11124DF-0229-FB0A-1C55-7E988496EA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978"/>
          <a:stretch/>
        </p:blipFill>
        <p:spPr>
          <a:xfrm>
            <a:off x="7153856" y="1168400"/>
            <a:ext cx="4480321" cy="3702416"/>
          </a:xfrm>
          <a:prstGeom prst="rect">
            <a:avLst/>
          </a:prstGeom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2D7ABEB-AD9C-30A0-B132-E89F152EE969}"/>
              </a:ext>
            </a:extLst>
          </p:cNvPr>
          <p:cNvSpPr txBox="1"/>
          <p:nvPr/>
        </p:nvSpPr>
        <p:spPr>
          <a:xfrm>
            <a:off x="726367" y="3811309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1928: </a:t>
            </a:r>
            <a:r>
              <a:rPr lang="nb-NO"/>
              <a:t>Permisjon - </a:t>
            </a:r>
            <a:r>
              <a:rPr lang="nb-NO" err="1"/>
              <a:t>Roadtrip</a:t>
            </a:r>
            <a:r>
              <a:rPr lang="nb-NO"/>
              <a:t> fra Egypt til India – studerte jordmagnetisme</a:t>
            </a:r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D38C67E3-216D-3103-3FBB-8C4D9301CE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729" b="10161"/>
          <a:stretch/>
        </p:blipFill>
        <p:spPr>
          <a:xfrm>
            <a:off x="7149059" y="1168399"/>
            <a:ext cx="4480321" cy="3702549"/>
          </a:xfrm>
          <a:prstGeom prst="rect">
            <a:avLst/>
          </a:prstGeom>
        </p:spPr>
      </p:pic>
      <p:sp>
        <p:nvSpPr>
          <p:cNvPr id="16" name="TekstSylinder 15">
            <a:extLst>
              <a:ext uri="{FF2B5EF4-FFF2-40B4-BE49-F238E27FC236}">
                <a16:creationId xmlns:a16="http://schemas.microsoft.com/office/drawing/2014/main" id="{E589E07B-B857-007F-8ABA-689D69044951}"/>
              </a:ext>
            </a:extLst>
          </p:cNvPr>
          <p:cNvSpPr txBox="1"/>
          <p:nvPr/>
        </p:nvSpPr>
        <p:spPr>
          <a:xfrm>
            <a:off x="726367" y="4435550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1929: </a:t>
            </a:r>
            <a:r>
              <a:rPr lang="nb-NO"/>
              <a:t>Carnegie </a:t>
            </a:r>
            <a:r>
              <a:rPr lang="nb-NO" err="1"/>
              <a:t>Institute</a:t>
            </a:r>
            <a:r>
              <a:rPr lang="nb-NO"/>
              <a:t> igjen: Jobbet med Robert van de </a:t>
            </a:r>
            <a:r>
              <a:rPr lang="nb-NO" err="1"/>
              <a:t>Graaf</a:t>
            </a:r>
            <a:r>
              <a:rPr lang="nb-NO"/>
              <a:t> om «</a:t>
            </a:r>
            <a:r>
              <a:rPr lang="nb-NO" err="1"/>
              <a:t>høivoltsmaskiner</a:t>
            </a:r>
            <a:r>
              <a:rPr lang="nb-NO"/>
              <a:t>» og akseleratorer</a:t>
            </a:r>
          </a:p>
        </p:txBody>
      </p:sp>
      <p:sp>
        <p:nvSpPr>
          <p:cNvPr id="17" name="TekstSylinder 16">
            <a:extLst>
              <a:ext uri="{FF2B5EF4-FFF2-40B4-BE49-F238E27FC236}">
                <a16:creationId xmlns:a16="http://schemas.microsoft.com/office/drawing/2014/main" id="{C67CB6B1-477C-2751-F551-D4ACBE298691}"/>
              </a:ext>
            </a:extLst>
          </p:cNvPr>
          <p:cNvSpPr txBox="1"/>
          <p:nvPr/>
        </p:nvSpPr>
        <p:spPr>
          <a:xfrm>
            <a:off x="726367" y="5267541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1936: </a:t>
            </a:r>
            <a:r>
              <a:rPr lang="nb-NO"/>
              <a:t>Christian Michelsen Institutt,  Bergen - Oseanografi men! 50% kjernefysikk med Trumpy!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D399511-CDCA-432B-32A3-8C28D1504B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2" b="26084"/>
          <a:stretch/>
        </p:blipFill>
        <p:spPr bwMode="auto">
          <a:xfrm>
            <a:off x="7153856" y="1168399"/>
            <a:ext cx="4482257" cy="392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kstSylinder 17">
            <a:extLst>
              <a:ext uri="{FF2B5EF4-FFF2-40B4-BE49-F238E27FC236}">
                <a16:creationId xmlns:a16="http://schemas.microsoft.com/office/drawing/2014/main" id="{2288733E-29EC-BBDD-3FFE-5C1666F844B1}"/>
              </a:ext>
            </a:extLst>
          </p:cNvPr>
          <p:cNvSpPr txBox="1"/>
          <p:nvPr/>
        </p:nvSpPr>
        <p:spPr>
          <a:xfrm>
            <a:off x="3795682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1938: </a:t>
            </a:r>
            <a:r>
              <a:rPr lang="nb-NO"/>
              <a:t>Bygget van de </a:t>
            </a:r>
            <a:r>
              <a:rPr lang="nb-NO" err="1"/>
              <a:t>Graaff</a:t>
            </a:r>
            <a:r>
              <a:rPr lang="nb-NO"/>
              <a:t> generator for kreftbehandling på Haukeland – sammen med Bjørn Trumpy – ferdig 1942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BAF6C192-CFB7-BD3E-6430-E2DF019A8B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9" t="21613" r="1"/>
          <a:stretch/>
        </p:blipFill>
        <p:spPr>
          <a:xfrm>
            <a:off x="7122835" y="1164305"/>
            <a:ext cx="4524104" cy="3925291"/>
          </a:xfrm>
          <a:prstGeom prst="rect">
            <a:avLst/>
          </a:prstGeom>
        </p:spPr>
      </p:pic>
      <p:sp>
        <p:nvSpPr>
          <p:cNvPr id="22" name="TekstSylinder 21">
            <a:extLst>
              <a:ext uri="{FF2B5EF4-FFF2-40B4-BE49-F238E27FC236}">
                <a16:creationId xmlns:a16="http://schemas.microsoft.com/office/drawing/2014/main" id="{607A35C7-ABFB-1EAD-EE1D-A6526DA2088D}"/>
              </a:ext>
            </a:extLst>
          </p:cNvPr>
          <p:cNvSpPr txBox="1"/>
          <p:nvPr/>
        </p:nvSpPr>
        <p:spPr>
          <a:xfrm>
            <a:off x="3795682" y="2526447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1946: </a:t>
            </a:r>
            <a:r>
              <a:rPr lang="nb-NO"/>
              <a:t>startet norsk atomforsknings-program sammen med professor Gunnar Randers</a:t>
            </a:r>
          </a:p>
        </p:txBody>
      </p:sp>
      <p:pic>
        <p:nvPicPr>
          <p:cNvPr id="4098" name="Picture 2" descr="Gunnar Randers – Store norske leksikon">
            <a:extLst>
              <a:ext uri="{FF2B5EF4-FFF2-40B4-BE49-F238E27FC236}">
                <a16:creationId xmlns:a16="http://schemas.microsoft.com/office/drawing/2014/main" id="{D8C6A1EF-9294-3D1E-BD43-84CDA67972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48"/>
          <a:stretch/>
        </p:blipFill>
        <p:spPr bwMode="auto">
          <a:xfrm>
            <a:off x="7106054" y="1168399"/>
            <a:ext cx="4540885" cy="392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FDF113C1-A0CC-BACF-9627-5558D29D950B}"/>
              </a:ext>
            </a:extLst>
          </p:cNvPr>
          <p:cNvSpPr txBox="1"/>
          <p:nvPr/>
        </p:nvSpPr>
        <p:spPr>
          <a:xfrm>
            <a:off x="3795682" y="3372308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1950: </a:t>
            </a:r>
            <a:r>
              <a:rPr lang="nb-NO"/>
              <a:t>van de </a:t>
            </a:r>
            <a:r>
              <a:rPr lang="nb-NO" err="1"/>
              <a:t>Graaff</a:t>
            </a:r>
            <a:r>
              <a:rPr lang="nb-NO"/>
              <a:t> generator for forskning UiB + betatron</a:t>
            </a:r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D976AB2F-6B7F-5600-D6BE-22C7B7D390C2}"/>
              </a:ext>
            </a:extLst>
          </p:cNvPr>
          <p:cNvSpPr txBox="1"/>
          <p:nvPr/>
        </p:nvSpPr>
        <p:spPr>
          <a:xfrm>
            <a:off x="3802414" y="3968640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1951/1958: </a:t>
            </a:r>
            <a:r>
              <a:rPr lang="nb-NO"/>
              <a:t>Bygget 2 reaktorer i Norge: Kjeller (</a:t>
            </a:r>
            <a:r>
              <a:rPr lang="nb-NO" i="1"/>
              <a:t>som 6. land i verden!</a:t>
            </a:r>
            <a:r>
              <a:rPr lang="nb-NO"/>
              <a:t>) og i Halden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03502735-F553-E555-6E6E-59E47CE48DE7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89"/>
          <a:stretch/>
        </p:blipFill>
        <p:spPr bwMode="auto">
          <a:xfrm>
            <a:off x="7104575" y="1164305"/>
            <a:ext cx="4579340" cy="392891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1" name="Bilde 20">
            <a:extLst>
              <a:ext uri="{FF2B5EF4-FFF2-40B4-BE49-F238E27FC236}">
                <a16:creationId xmlns:a16="http://schemas.microsoft.com/office/drawing/2014/main" id="{4FC6A892-0FAA-1956-EC21-39F0B8CB987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-327" b="2849"/>
          <a:stretch/>
        </p:blipFill>
        <p:spPr>
          <a:xfrm>
            <a:off x="7111307" y="1114446"/>
            <a:ext cx="4564100" cy="3982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9742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24D49B9-A0A5-6635-F4AA-EAA709F5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7"/>
            <a:ext cx="10264029" cy="714604"/>
          </a:xfrm>
        </p:spPr>
        <p:txBody>
          <a:bodyPr/>
          <a:lstStyle/>
          <a:p>
            <a:r>
              <a:rPr lang="nb-NO"/>
              <a:t>Curriculum Vitae – Odd Dahl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27518ABF-AEB2-2495-4491-4037D7F32587}"/>
              </a:ext>
            </a:extLst>
          </p:cNvPr>
          <p:cNvSpPr txBox="1"/>
          <p:nvPr/>
        </p:nvSpPr>
        <p:spPr>
          <a:xfrm>
            <a:off x="726367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1922 – 25</a:t>
            </a:r>
            <a:r>
              <a:rPr lang="nb-NO"/>
              <a:t>: Roald Amundsens Maud ekspedisjon - Flyger, telegrafist, fotograf og altmuligmann. Lagde </a:t>
            </a:r>
            <a:r>
              <a:rPr lang="nb-NO" err="1"/>
              <a:t>oceanografiske</a:t>
            </a:r>
            <a:r>
              <a:rPr lang="nb-NO"/>
              <a:t> instrumenter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136151A-95C4-23CF-06D0-D72D6DDF2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857" y="1168401"/>
            <a:ext cx="4475525" cy="3338996"/>
          </a:xfrm>
          <a:prstGeom prst="rect">
            <a:avLst/>
          </a:prstGeom>
        </p:spPr>
      </p:pic>
      <p:sp>
        <p:nvSpPr>
          <p:cNvPr id="7" name="TekstSylinder 6">
            <a:extLst>
              <a:ext uri="{FF2B5EF4-FFF2-40B4-BE49-F238E27FC236}">
                <a16:creationId xmlns:a16="http://schemas.microsoft.com/office/drawing/2014/main" id="{A521867A-E24F-D4F5-2A67-22623CE1FAF1}"/>
              </a:ext>
            </a:extLst>
          </p:cNvPr>
          <p:cNvSpPr txBox="1"/>
          <p:nvPr/>
        </p:nvSpPr>
        <p:spPr>
          <a:xfrm>
            <a:off x="726367" y="2562826"/>
            <a:ext cx="2946400" cy="300082"/>
          </a:xfrm>
          <a:custGeom>
            <a:avLst/>
            <a:gdLst>
              <a:gd name="connsiteX0" fmla="*/ 0 w 2946400"/>
              <a:gd name="connsiteY0" fmla="*/ 0 h 300082"/>
              <a:gd name="connsiteX1" fmla="*/ 559816 w 2946400"/>
              <a:gd name="connsiteY1" fmla="*/ 0 h 300082"/>
              <a:gd name="connsiteX2" fmla="*/ 1149096 w 2946400"/>
              <a:gd name="connsiteY2" fmla="*/ 0 h 300082"/>
              <a:gd name="connsiteX3" fmla="*/ 1767840 w 2946400"/>
              <a:gd name="connsiteY3" fmla="*/ 0 h 300082"/>
              <a:gd name="connsiteX4" fmla="*/ 2386584 w 2946400"/>
              <a:gd name="connsiteY4" fmla="*/ 0 h 300082"/>
              <a:gd name="connsiteX5" fmla="*/ 2946400 w 2946400"/>
              <a:gd name="connsiteY5" fmla="*/ 0 h 300082"/>
              <a:gd name="connsiteX6" fmla="*/ 2946400 w 2946400"/>
              <a:gd name="connsiteY6" fmla="*/ 300082 h 300082"/>
              <a:gd name="connsiteX7" fmla="*/ 2298192 w 2946400"/>
              <a:gd name="connsiteY7" fmla="*/ 300082 h 300082"/>
              <a:gd name="connsiteX8" fmla="*/ 1649984 w 2946400"/>
              <a:gd name="connsiteY8" fmla="*/ 300082 h 300082"/>
              <a:gd name="connsiteX9" fmla="*/ 1060704 w 2946400"/>
              <a:gd name="connsiteY9" fmla="*/ 300082 h 300082"/>
              <a:gd name="connsiteX10" fmla="*/ 0 w 2946400"/>
              <a:gd name="connsiteY10" fmla="*/ 300082 h 300082"/>
              <a:gd name="connsiteX11" fmla="*/ 0 w 2946400"/>
              <a:gd name="connsiteY11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300082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5798" y="127123"/>
                  <a:pt x="2917211" y="192221"/>
                  <a:pt x="2946400" y="300082"/>
                </a:cubicBezTo>
                <a:cubicBezTo>
                  <a:pt x="2803669" y="358526"/>
                  <a:pt x="2500658" y="254069"/>
                  <a:pt x="2298192" y="300082"/>
                </a:cubicBezTo>
                <a:cubicBezTo>
                  <a:pt x="2095726" y="346095"/>
                  <a:pt x="1889848" y="255964"/>
                  <a:pt x="1649984" y="300082"/>
                </a:cubicBezTo>
                <a:cubicBezTo>
                  <a:pt x="1410120" y="344200"/>
                  <a:pt x="1250014" y="239041"/>
                  <a:pt x="1060704" y="300082"/>
                </a:cubicBezTo>
                <a:cubicBezTo>
                  <a:pt x="871394" y="361123"/>
                  <a:pt x="228732" y="243535"/>
                  <a:pt x="0" y="300082"/>
                </a:cubicBezTo>
                <a:cubicBezTo>
                  <a:pt x="-10878" y="194556"/>
                  <a:pt x="23349" y="68690"/>
                  <a:pt x="0" y="0"/>
                </a:cubicBezTo>
                <a:close/>
              </a:path>
              <a:path w="2946400" h="300082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55191" y="118639"/>
                  <a:pt x="2926308" y="220080"/>
                  <a:pt x="2946400" y="300082"/>
                </a:cubicBezTo>
                <a:cubicBezTo>
                  <a:pt x="2729645" y="337742"/>
                  <a:pt x="2498379" y="285208"/>
                  <a:pt x="2357120" y="300082"/>
                </a:cubicBezTo>
                <a:cubicBezTo>
                  <a:pt x="2215861" y="314956"/>
                  <a:pt x="1878375" y="269208"/>
                  <a:pt x="1708912" y="300082"/>
                </a:cubicBezTo>
                <a:cubicBezTo>
                  <a:pt x="1539449" y="330956"/>
                  <a:pt x="1387832" y="254819"/>
                  <a:pt x="1208024" y="300082"/>
                </a:cubicBezTo>
                <a:cubicBezTo>
                  <a:pt x="1028216" y="345345"/>
                  <a:pt x="826835" y="263550"/>
                  <a:pt x="618744" y="300082"/>
                </a:cubicBezTo>
                <a:cubicBezTo>
                  <a:pt x="410653" y="336614"/>
                  <a:pt x="183489" y="246764"/>
                  <a:pt x="0" y="300082"/>
                </a:cubicBezTo>
                <a:cubicBezTo>
                  <a:pt x="-12224" y="172510"/>
                  <a:pt x="18723" y="6680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1925</a:t>
            </a:r>
            <a:r>
              <a:rPr lang="nb-NO"/>
              <a:t>: Ekspedisjon i Sør Amerika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99B31A8D-10FD-70A9-EFE7-9140512FE9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9" r="2135"/>
          <a:stretch/>
        </p:blipFill>
        <p:spPr>
          <a:xfrm>
            <a:off x="7153856" y="1168402"/>
            <a:ext cx="4475525" cy="3338995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0D1F2BFD-C63A-1AEA-48BF-8244698BC69E}"/>
              </a:ext>
            </a:extLst>
          </p:cNvPr>
          <p:cNvSpPr txBox="1"/>
          <p:nvPr/>
        </p:nvSpPr>
        <p:spPr>
          <a:xfrm>
            <a:off x="726367" y="2979318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1926</a:t>
            </a:r>
            <a:r>
              <a:rPr lang="nb-NO"/>
              <a:t>: Ansatt hos Carnegie </a:t>
            </a:r>
            <a:r>
              <a:rPr lang="nb-NO" err="1"/>
              <a:t>Institute</a:t>
            </a:r>
            <a:r>
              <a:rPr lang="nb-NO"/>
              <a:t>, Washington DC – anbefaling fra H. Sverdrup: Radiobølger, kjernefysikk</a:t>
            </a:r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A11124DF-0229-FB0A-1C55-7E988496EA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978"/>
          <a:stretch/>
        </p:blipFill>
        <p:spPr>
          <a:xfrm>
            <a:off x="7153856" y="1168400"/>
            <a:ext cx="4480321" cy="3702416"/>
          </a:xfrm>
          <a:prstGeom prst="rect">
            <a:avLst/>
          </a:prstGeom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2D7ABEB-AD9C-30A0-B132-E89F152EE969}"/>
              </a:ext>
            </a:extLst>
          </p:cNvPr>
          <p:cNvSpPr txBox="1"/>
          <p:nvPr/>
        </p:nvSpPr>
        <p:spPr>
          <a:xfrm>
            <a:off x="726367" y="3811309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1928: </a:t>
            </a:r>
            <a:r>
              <a:rPr lang="nb-NO"/>
              <a:t>Permisjon - </a:t>
            </a:r>
            <a:r>
              <a:rPr lang="nb-NO" err="1"/>
              <a:t>Roadtrip</a:t>
            </a:r>
            <a:r>
              <a:rPr lang="nb-NO"/>
              <a:t> fra Egypt til India – studerte jordmagnetisme</a:t>
            </a:r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D38C67E3-216D-3103-3FBB-8C4D9301CE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729" b="10161"/>
          <a:stretch/>
        </p:blipFill>
        <p:spPr>
          <a:xfrm>
            <a:off x="7149059" y="1168399"/>
            <a:ext cx="4480321" cy="3702549"/>
          </a:xfrm>
          <a:prstGeom prst="rect">
            <a:avLst/>
          </a:prstGeom>
        </p:spPr>
      </p:pic>
      <p:sp>
        <p:nvSpPr>
          <p:cNvPr id="16" name="TekstSylinder 15">
            <a:extLst>
              <a:ext uri="{FF2B5EF4-FFF2-40B4-BE49-F238E27FC236}">
                <a16:creationId xmlns:a16="http://schemas.microsoft.com/office/drawing/2014/main" id="{E589E07B-B857-007F-8ABA-689D69044951}"/>
              </a:ext>
            </a:extLst>
          </p:cNvPr>
          <p:cNvSpPr txBox="1"/>
          <p:nvPr/>
        </p:nvSpPr>
        <p:spPr>
          <a:xfrm>
            <a:off x="726367" y="4435550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1929: </a:t>
            </a:r>
            <a:r>
              <a:rPr lang="nb-NO"/>
              <a:t>Carnegie </a:t>
            </a:r>
            <a:r>
              <a:rPr lang="nb-NO" err="1"/>
              <a:t>Institute</a:t>
            </a:r>
            <a:r>
              <a:rPr lang="nb-NO"/>
              <a:t> igjen: Jobbet med Robert van de </a:t>
            </a:r>
            <a:r>
              <a:rPr lang="nb-NO" err="1"/>
              <a:t>Graaf</a:t>
            </a:r>
            <a:r>
              <a:rPr lang="nb-NO"/>
              <a:t> om «</a:t>
            </a:r>
            <a:r>
              <a:rPr lang="nb-NO" err="1"/>
              <a:t>høivoltsmaskiner</a:t>
            </a:r>
            <a:r>
              <a:rPr lang="nb-NO"/>
              <a:t>» og akseleratorer</a:t>
            </a:r>
          </a:p>
        </p:txBody>
      </p:sp>
      <p:sp>
        <p:nvSpPr>
          <p:cNvPr id="17" name="TekstSylinder 16">
            <a:extLst>
              <a:ext uri="{FF2B5EF4-FFF2-40B4-BE49-F238E27FC236}">
                <a16:creationId xmlns:a16="http://schemas.microsoft.com/office/drawing/2014/main" id="{C67CB6B1-477C-2751-F551-D4ACBE298691}"/>
              </a:ext>
            </a:extLst>
          </p:cNvPr>
          <p:cNvSpPr txBox="1"/>
          <p:nvPr/>
        </p:nvSpPr>
        <p:spPr>
          <a:xfrm>
            <a:off x="726367" y="5267541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1936: </a:t>
            </a:r>
            <a:r>
              <a:rPr lang="nb-NO"/>
              <a:t>Christian Michelsen Institutt,  Bergen - Oseanografi men! 50% kjernefysikk med Trumpy!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D399511-CDCA-432B-32A3-8C28D1504B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2" b="26084"/>
          <a:stretch/>
        </p:blipFill>
        <p:spPr bwMode="auto">
          <a:xfrm>
            <a:off x="7153856" y="1168399"/>
            <a:ext cx="4482257" cy="392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kstSylinder 17">
            <a:extLst>
              <a:ext uri="{FF2B5EF4-FFF2-40B4-BE49-F238E27FC236}">
                <a16:creationId xmlns:a16="http://schemas.microsoft.com/office/drawing/2014/main" id="{2288733E-29EC-BBDD-3FFE-5C1666F844B1}"/>
              </a:ext>
            </a:extLst>
          </p:cNvPr>
          <p:cNvSpPr txBox="1"/>
          <p:nvPr/>
        </p:nvSpPr>
        <p:spPr>
          <a:xfrm>
            <a:off x="3795682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1938: </a:t>
            </a:r>
            <a:r>
              <a:rPr lang="nb-NO"/>
              <a:t>Bygget van de </a:t>
            </a:r>
            <a:r>
              <a:rPr lang="nb-NO" err="1"/>
              <a:t>Graaff</a:t>
            </a:r>
            <a:r>
              <a:rPr lang="nb-NO"/>
              <a:t> generator for kreftbehandling på Haukeland – sammen med Bjørn Trumpy – ferdig 1942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BAF6C192-CFB7-BD3E-6430-E2DF019A8B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9" t="21613" r="1"/>
          <a:stretch/>
        </p:blipFill>
        <p:spPr>
          <a:xfrm>
            <a:off x="7122835" y="1164305"/>
            <a:ext cx="4524104" cy="3925291"/>
          </a:xfrm>
          <a:prstGeom prst="rect">
            <a:avLst/>
          </a:prstGeom>
        </p:spPr>
      </p:pic>
      <p:sp>
        <p:nvSpPr>
          <p:cNvPr id="22" name="TekstSylinder 21">
            <a:extLst>
              <a:ext uri="{FF2B5EF4-FFF2-40B4-BE49-F238E27FC236}">
                <a16:creationId xmlns:a16="http://schemas.microsoft.com/office/drawing/2014/main" id="{607A35C7-ABFB-1EAD-EE1D-A6526DA2088D}"/>
              </a:ext>
            </a:extLst>
          </p:cNvPr>
          <p:cNvSpPr txBox="1"/>
          <p:nvPr/>
        </p:nvSpPr>
        <p:spPr>
          <a:xfrm>
            <a:off x="3795682" y="2526447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1946: </a:t>
            </a:r>
            <a:r>
              <a:rPr lang="nb-NO"/>
              <a:t>startet norsk atomforsknings-program sammen med professor Gunnar Randers</a:t>
            </a:r>
          </a:p>
        </p:txBody>
      </p:sp>
      <p:pic>
        <p:nvPicPr>
          <p:cNvPr id="4098" name="Picture 2" descr="Gunnar Randers – Store norske leksikon">
            <a:extLst>
              <a:ext uri="{FF2B5EF4-FFF2-40B4-BE49-F238E27FC236}">
                <a16:creationId xmlns:a16="http://schemas.microsoft.com/office/drawing/2014/main" id="{D8C6A1EF-9294-3D1E-BD43-84CDA67972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48"/>
          <a:stretch/>
        </p:blipFill>
        <p:spPr bwMode="auto">
          <a:xfrm>
            <a:off x="7106054" y="1168399"/>
            <a:ext cx="4540885" cy="392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FDF113C1-A0CC-BACF-9627-5558D29D950B}"/>
              </a:ext>
            </a:extLst>
          </p:cNvPr>
          <p:cNvSpPr txBox="1"/>
          <p:nvPr/>
        </p:nvSpPr>
        <p:spPr>
          <a:xfrm>
            <a:off x="3795682" y="3372308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1950: </a:t>
            </a:r>
            <a:r>
              <a:rPr lang="nb-NO"/>
              <a:t>van de </a:t>
            </a:r>
            <a:r>
              <a:rPr lang="nb-NO" err="1"/>
              <a:t>Graaff</a:t>
            </a:r>
            <a:r>
              <a:rPr lang="nb-NO"/>
              <a:t> generator for forskning UiB + betatron</a:t>
            </a:r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D976AB2F-6B7F-5600-D6BE-22C7B7D390C2}"/>
              </a:ext>
            </a:extLst>
          </p:cNvPr>
          <p:cNvSpPr txBox="1"/>
          <p:nvPr/>
        </p:nvSpPr>
        <p:spPr>
          <a:xfrm>
            <a:off x="3802414" y="3968640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1951/1958: </a:t>
            </a:r>
            <a:r>
              <a:rPr lang="nb-NO"/>
              <a:t>Bygget 2 reaktorer i Norge: Kjeller (den 6. i verden!) og i Halden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03502735-F553-E555-6E6E-59E47CE48DE7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89"/>
          <a:stretch/>
        </p:blipFill>
        <p:spPr bwMode="auto">
          <a:xfrm>
            <a:off x="7104575" y="1164305"/>
            <a:ext cx="4579340" cy="392891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1" name="Bilde 20">
            <a:extLst>
              <a:ext uri="{FF2B5EF4-FFF2-40B4-BE49-F238E27FC236}">
                <a16:creationId xmlns:a16="http://schemas.microsoft.com/office/drawing/2014/main" id="{4FC6A892-0FAA-1956-EC21-39F0B8CB987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-327" b="2849"/>
          <a:stretch/>
        </p:blipFill>
        <p:spPr>
          <a:xfrm>
            <a:off x="7111307" y="1114446"/>
            <a:ext cx="4564100" cy="39828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5BB7157-4E92-75F2-65D3-A241084A122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95876" y="1212533"/>
            <a:ext cx="8992276" cy="49674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B3C4086-E9A7-840D-7394-99AD8FBA0448}"/>
              </a:ext>
            </a:extLst>
          </p:cNvPr>
          <p:cNvSpPr txBox="1"/>
          <p:nvPr/>
        </p:nvSpPr>
        <p:spPr>
          <a:xfrm>
            <a:off x="8580626" y="6557918"/>
            <a:ext cx="6097508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/>
              <a:t>https://tv.nrk.no/se?v=FMAA00004274&amp;t=191s</a:t>
            </a:r>
          </a:p>
        </p:txBody>
      </p:sp>
    </p:spTree>
    <p:extLst>
      <p:ext uri="{BB962C8B-B14F-4D97-AF65-F5344CB8AC3E}">
        <p14:creationId xmlns:p14="http://schemas.microsoft.com/office/powerpoint/2010/main" val="111005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24D49B9-A0A5-6635-F4AA-EAA709F5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7"/>
            <a:ext cx="10264029" cy="714604"/>
          </a:xfrm>
        </p:spPr>
        <p:txBody>
          <a:bodyPr/>
          <a:lstStyle/>
          <a:p>
            <a:r>
              <a:rPr lang="nb-NO"/>
              <a:t>Curriculum Vitae – Odd Dahl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27518ABF-AEB2-2495-4491-4037D7F32587}"/>
              </a:ext>
            </a:extLst>
          </p:cNvPr>
          <p:cNvSpPr txBox="1"/>
          <p:nvPr/>
        </p:nvSpPr>
        <p:spPr>
          <a:xfrm>
            <a:off x="726367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1922 – 25</a:t>
            </a:r>
            <a:r>
              <a:rPr lang="nb-NO"/>
              <a:t>: Roald Amundsens Maud ekspedisjon - Flyger, telegrafist, fotograf og altmuligmann. Lagde </a:t>
            </a:r>
            <a:r>
              <a:rPr lang="nb-NO" err="1"/>
              <a:t>oceanografiske</a:t>
            </a:r>
            <a:r>
              <a:rPr lang="nb-NO"/>
              <a:t> instrumenter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136151A-95C4-23CF-06D0-D72D6DDF2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857" y="1168401"/>
            <a:ext cx="4475525" cy="3338996"/>
          </a:xfrm>
          <a:prstGeom prst="rect">
            <a:avLst/>
          </a:prstGeom>
        </p:spPr>
      </p:pic>
      <p:sp>
        <p:nvSpPr>
          <p:cNvPr id="7" name="TekstSylinder 6">
            <a:extLst>
              <a:ext uri="{FF2B5EF4-FFF2-40B4-BE49-F238E27FC236}">
                <a16:creationId xmlns:a16="http://schemas.microsoft.com/office/drawing/2014/main" id="{A521867A-E24F-D4F5-2A67-22623CE1FAF1}"/>
              </a:ext>
            </a:extLst>
          </p:cNvPr>
          <p:cNvSpPr txBox="1"/>
          <p:nvPr/>
        </p:nvSpPr>
        <p:spPr>
          <a:xfrm>
            <a:off x="726367" y="2562826"/>
            <a:ext cx="2946400" cy="300082"/>
          </a:xfrm>
          <a:custGeom>
            <a:avLst/>
            <a:gdLst>
              <a:gd name="connsiteX0" fmla="*/ 0 w 2946400"/>
              <a:gd name="connsiteY0" fmla="*/ 0 h 300082"/>
              <a:gd name="connsiteX1" fmla="*/ 559816 w 2946400"/>
              <a:gd name="connsiteY1" fmla="*/ 0 h 300082"/>
              <a:gd name="connsiteX2" fmla="*/ 1149096 w 2946400"/>
              <a:gd name="connsiteY2" fmla="*/ 0 h 300082"/>
              <a:gd name="connsiteX3" fmla="*/ 1767840 w 2946400"/>
              <a:gd name="connsiteY3" fmla="*/ 0 h 300082"/>
              <a:gd name="connsiteX4" fmla="*/ 2386584 w 2946400"/>
              <a:gd name="connsiteY4" fmla="*/ 0 h 300082"/>
              <a:gd name="connsiteX5" fmla="*/ 2946400 w 2946400"/>
              <a:gd name="connsiteY5" fmla="*/ 0 h 300082"/>
              <a:gd name="connsiteX6" fmla="*/ 2946400 w 2946400"/>
              <a:gd name="connsiteY6" fmla="*/ 300082 h 300082"/>
              <a:gd name="connsiteX7" fmla="*/ 2298192 w 2946400"/>
              <a:gd name="connsiteY7" fmla="*/ 300082 h 300082"/>
              <a:gd name="connsiteX8" fmla="*/ 1649984 w 2946400"/>
              <a:gd name="connsiteY8" fmla="*/ 300082 h 300082"/>
              <a:gd name="connsiteX9" fmla="*/ 1060704 w 2946400"/>
              <a:gd name="connsiteY9" fmla="*/ 300082 h 300082"/>
              <a:gd name="connsiteX10" fmla="*/ 0 w 2946400"/>
              <a:gd name="connsiteY10" fmla="*/ 300082 h 300082"/>
              <a:gd name="connsiteX11" fmla="*/ 0 w 2946400"/>
              <a:gd name="connsiteY11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300082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5798" y="127123"/>
                  <a:pt x="2917211" y="192221"/>
                  <a:pt x="2946400" y="300082"/>
                </a:cubicBezTo>
                <a:cubicBezTo>
                  <a:pt x="2803669" y="358526"/>
                  <a:pt x="2500658" y="254069"/>
                  <a:pt x="2298192" y="300082"/>
                </a:cubicBezTo>
                <a:cubicBezTo>
                  <a:pt x="2095726" y="346095"/>
                  <a:pt x="1889848" y="255964"/>
                  <a:pt x="1649984" y="300082"/>
                </a:cubicBezTo>
                <a:cubicBezTo>
                  <a:pt x="1410120" y="344200"/>
                  <a:pt x="1250014" y="239041"/>
                  <a:pt x="1060704" y="300082"/>
                </a:cubicBezTo>
                <a:cubicBezTo>
                  <a:pt x="871394" y="361123"/>
                  <a:pt x="228732" y="243535"/>
                  <a:pt x="0" y="300082"/>
                </a:cubicBezTo>
                <a:cubicBezTo>
                  <a:pt x="-10878" y="194556"/>
                  <a:pt x="23349" y="68690"/>
                  <a:pt x="0" y="0"/>
                </a:cubicBezTo>
                <a:close/>
              </a:path>
              <a:path w="2946400" h="300082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55191" y="118639"/>
                  <a:pt x="2926308" y="220080"/>
                  <a:pt x="2946400" y="300082"/>
                </a:cubicBezTo>
                <a:cubicBezTo>
                  <a:pt x="2729645" y="337742"/>
                  <a:pt x="2498379" y="285208"/>
                  <a:pt x="2357120" y="300082"/>
                </a:cubicBezTo>
                <a:cubicBezTo>
                  <a:pt x="2215861" y="314956"/>
                  <a:pt x="1878375" y="269208"/>
                  <a:pt x="1708912" y="300082"/>
                </a:cubicBezTo>
                <a:cubicBezTo>
                  <a:pt x="1539449" y="330956"/>
                  <a:pt x="1387832" y="254819"/>
                  <a:pt x="1208024" y="300082"/>
                </a:cubicBezTo>
                <a:cubicBezTo>
                  <a:pt x="1028216" y="345345"/>
                  <a:pt x="826835" y="263550"/>
                  <a:pt x="618744" y="300082"/>
                </a:cubicBezTo>
                <a:cubicBezTo>
                  <a:pt x="410653" y="336614"/>
                  <a:pt x="183489" y="246764"/>
                  <a:pt x="0" y="300082"/>
                </a:cubicBezTo>
                <a:cubicBezTo>
                  <a:pt x="-12224" y="172510"/>
                  <a:pt x="18723" y="6680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1925</a:t>
            </a:r>
            <a:r>
              <a:rPr lang="nb-NO"/>
              <a:t>: Ekspedisjon i Sør Amerika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99B31A8D-10FD-70A9-EFE7-9140512FE9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9" r="2135"/>
          <a:stretch/>
        </p:blipFill>
        <p:spPr>
          <a:xfrm>
            <a:off x="7153856" y="1168402"/>
            <a:ext cx="4475525" cy="3338995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0D1F2BFD-C63A-1AEA-48BF-8244698BC69E}"/>
              </a:ext>
            </a:extLst>
          </p:cNvPr>
          <p:cNvSpPr txBox="1"/>
          <p:nvPr/>
        </p:nvSpPr>
        <p:spPr>
          <a:xfrm>
            <a:off x="726367" y="2979318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1926</a:t>
            </a:r>
            <a:r>
              <a:rPr lang="nb-NO"/>
              <a:t>: Ansatt hos Carnegie </a:t>
            </a:r>
            <a:r>
              <a:rPr lang="nb-NO" err="1"/>
              <a:t>Institute</a:t>
            </a:r>
            <a:r>
              <a:rPr lang="nb-NO"/>
              <a:t>, Washington DC – anbefaling fra H. Sverdrup: Radiobølger, kjernefysikk</a:t>
            </a:r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A11124DF-0229-FB0A-1C55-7E988496EA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978"/>
          <a:stretch/>
        </p:blipFill>
        <p:spPr>
          <a:xfrm>
            <a:off x="7153856" y="1168400"/>
            <a:ext cx="4480321" cy="3702416"/>
          </a:xfrm>
          <a:prstGeom prst="rect">
            <a:avLst/>
          </a:prstGeom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2D7ABEB-AD9C-30A0-B132-E89F152EE969}"/>
              </a:ext>
            </a:extLst>
          </p:cNvPr>
          <p:cNvSpPr txBox="1"/>
          <p:nvPr/>
        </p:nvSpPr>
        <p:spPr>
          <a:xfrm>
            <a:off x="726367" y="3811309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1928: </a:t>
            </a:r>
            <a:r>
              <a:rPr lang="nb-NO"/>
              <a:t>Permisjon - </a:t>
            </a:r>
            <a:r>
              <a:rPr lang="nb-NO" err="1"/>
              <a:t>Roadtrip</a:t>
            </a:r>
            <a:r>
              <a:rPr lang="nb-NO"/>
              <a:t> fra Egypt til India – studerte jordmagnetisme</a:t>
            </a:r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D38C67E3-216D-3103-3FBB-8C4D9301CE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729" b="10161"/>
          <a:stretch/>
        </p:blipFill>
        <p:spPr>
          <a:xfrm>
            <a:off x="7149059" y="1168399"/>
            <a:ext cx="4480321" cy="3702549"/>
          </a:xfrm>
          <a:prstGeom prst="rect">
            <a:avLst/>
          </a:prstGeom>
        </p:spPr>
      </p:pic>
      <p:sp>
        <p:nvSpPr>
          <p:cNvPr id="16" name="TekstSylinder 15">
            <a:extLst>
              <a:ext uri="{FF2B5EF4-FFF2-40B4-BE49-F238E27FC236}">
                <a16:creationId xmlns:a16="http://schemas.microsoft.com/office/drawing/2014/main" id="{E589E07B-B857-007F-8ABA-689D69044951}"/>
              </a:ext>
            </a:extLst>
          </p:cNvPr>
          <p:cNvSpPr txBox="1"/>
          <p:nvPr/>
        </p:nvSpPr>
        <p:spPr>
          <a:xfrm>
            <a:off x="726367" y="4435550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1929: </a:t>
            </a:r>
            <a:r>
              <a:rPr lang="nb-NO"/>
              <a:t>Carnegie </a:t>
            </a:r>
            <a:r>
              <a:rPr lang="nb-NO" err="1"/>
              <a:t>Institute</a:t>
            </a:r>
            <a:r>
              <a:rPr lang="nb-NO"/>
              <a:t> igjen: Jobbet med Robert van de </a:t>
            </a:r>
            <a:r>
              <a:rPr lang="nb-NO" err="1"/>
              <a:t>Graaf</a:t>
            </a:r>
            <a:r>
              <a:rPr lang="nb-NO"/>
              <a:t> om «</a:t>
            </a:r>
            <a:r>
              <a:rPr lang="nb-NO" err="1"/>
              <a:t>høivoltsmaskiner</a:t>
            </a:r>
            <a:r>
              <a:rPr lang="nb-NO"/>
              <a:t>» og akseleratorer</a:t>
            </a:r>
          </a:p>
        </p:txBody>
      </p:sp>
      <p:sp>
        <p:nvSpPr>
          <p:cNvPr id="17" name="TekstSylinder 16">
            <a:extLst>
              <a:ext uri="{FF2B5EF4-FFF2-40B4-BE49-F238E27FC236}">
                <a16:creationId xmlns:a16="http://schemas.microsoft.com/office/drawing/2014/main" id="{C67CB6B1-477C-2751-F551-D4ACBE298691}"/>
              </a:ext>
            </a:extLst>
          </p:cNvPr>
          <p:cNvSpPr txBox="1"/>
          <p:nvPr/>
        </p:nvSpPr>
        <p:spPr>
          <a:xfrm>
            <a:off x="726367" y="5267541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1936: </a:t>
            </a:r>
            <a:r>
              <a:rPr lang="nb-NO"/>
              <a:t>Christian Michelsen Institutt,  Bergen - Oseanografi men! 50% kjernefysikk med Trumpy!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D399511-CDCA-432B-32A3-8C28D1504B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2" b="26084"/>
          <a:stretch/>
        </p:blipFill>
        <p:spPr bwMode="auto">
          <a:xfrm>
            <a:off x="7153856" y="1168399"/>
            <a:ext cx="4482257" cy="392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kstSylinder 17">
            <a:extLst>
              <a:ext uri="{FF2B5EF4-FFF2-40B4-BE49-F238E27FC236}">
                <a16:creationId xmlns:a16="http://schemas.microsoft.com/office/drawing/2014/main" id="{2288733E-29EC-BBDD-3FFE-5C1666F844B1}"/>
              </a:ext>
            </a:extLst>
          </p:cNvPr>
          <p:cNvSpPr txBox="1"/>
          <p:nvPr/>
        </p:nvSpPr>
        <p:spPr>
          <a:xfrm>
            <a:off x="3795682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1938: </a:t>
            </a:r>
            <a:r>
              <a:rPr lang="nb-NO"/>
              <a:t>Bygget van de </a:t>
            </a:r>
            <a:r>
              <a:rPr lang="nb-NO" err="1"/>
              <a:t>Graaff</a:t>
            </a:r>
            <a:r>
              <a:rPr lang="nb-NO"/>
              <a:t> generator for kreftbehandling på Haukeland – sammen med Bjørn Trumpy – ferdig 1942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BAF6C192-CFB7-BD3E-6430-E2DF019A8B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9" t="21613" r="1"/>
          <a:stretch/>
        </p:blipFill>
        <p:spPr>
          <a:xfrm>
            <a:off x="7122835" y="1164305"/>
            <a:ext cx="4524104" cy="3925291"/>
          </a:xfrm>
          <a:prstGeom prst="rect">
            <a:avLst/>
          </a:prstGeom>
        </p:spPr>
      </p:pic>
      <p:sp>
        <p:nvSpPr>
          <p:cNvPr id="22" name="TekstSylinder 21">
            <a:extLst>
              <a:ext uri="{FF2B5EF4-FFF2-40B4-BE49-F238E27FC236}">
                <a16:creationId xmlns:a16="http://schemas.microsoft.com/office/drawing/2014/main" id="{607A35C7-ABFB-1EAD-EE1D-A6526DA2088D}"/>
              </a:ext>
            </a:extLst>
          </p:cNvPr>
          <p:cNvSpPr txBox="1"/>
          <p:nvPr/>
        </p:nvSpPr>
        <p:spPr>
          <a:xfrm>
            <a:off x="3795682" y="2526447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1946: </a:t>
            </a:r>
            <a:r>
              <a:rPr lang="nb-NO"/>
              <a:t>startet norsk atomforsknings-program sammen med professor Gunnar Randers</a:t>
            </a:r>
          </a:p>
        </p:txBody>
      </p:sp>
      <p:pic>
        <p:nvPicPr>
          <p:cNvPr id="4098" name="Picture 2" descr="Gunnar Randers – Store norske leksikon">
            <a:extLst>
              <a:ext uri="{FF2B5EF4-FFF2-40B4-BE49-F238E27FC236}">
                <a16:creationId xmlns:a16="http://schemas.microsoft.com/office/drawing/2014/main" id="{D8C6A1EF-9294-3D1E-BD43-84CDA67972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48"/>
          <a:stretch/>
        </p:blipFill>
        <p:spPr bwMode="auto">
          <a:xfrm>
            <a:off x="7106054" y="1168399"/>
            <a:ext cx="4540885" cy="392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FDF113C1-A0CC-BACF-9627-5558D29D950B}"/>
              </a:ext>
            </a:extLst>
          </p:cNvPr>
          <p:cNvSpPr txBox="1"/>
          <p:nvPr/>
        </p:nvSpPr>
        <p:spPr>
          <a:xfrm>
            <a:off x="3795682" y="3372308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1950: </a:t>
            </a:r>
            <a:r>
              <a:rPr lang="nb-NO"/>
              <a:t>van de </a:t>
            </a:r>
            <a:r>
              <a:rPr lang="nb-NO" err="1"/>
              <a:t>Graaff</a:t>
            </a:r>
            <a:r>
              <a:rPr lang="nb-NO"/>
              <a:t> generator for forskning UiB + betatron</a:t>
            </a:r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D976AB2F-6B7F-5600-D6BE-22C7B7D390C2}"/>
              </a:ext>
            </a:extLst>
          </p:cNvPr>
          <p:cNvSpPr txBox="1"/>
          <p:nvPr/>
        </p:nvSpPr>
        <p:spPr>
          <a:xfrm>
            <a:off x="3802414" y="3968640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1951/1958: </a:t>
            </a:r>
            <a:r>
              <a:rPr lang="nb-NO"/>
              <a:t>Bygget 2 reaktorer i Norge: Kjeller (den 6. i verden!) og i Halden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03502735-F553-E555-6E6E-59E47CE48DE7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89"/>
          <a:stretch/>
        </p:blipFill>
        <p:spPr bwMode="auto">
          <a:xfrm>
            <a:off x="7104575" y="1164305"/>
            <a:ext cx="4579340" cy="392891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1" name="Bilde 20">
            <a:extLst>
              <a:ext uri="{FF2B5EF4-FFF2-40B4-BE49-F238E27FC236}">
                <a16:creationId xmlns:a16="http://schemas.microsoft.com/office/drawing/2014/main" id="{4FC6A892-0FAA-1956-EC21-39F0B8CB987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-327" b="2849"/>
          <a:stretch/>
        </p:blipFill>
        <p:spPr>
          <a:xfrm>
            <a:off x="7111307" y="1114446"/>
            <a:ext cx="4564100" cy="3982864"/>
          </a:xfrm>
          <a:prstGeom prst="rect">
            <a:avLst/>
          </a:prstGeom>
        </p:spPr>
      </p:pic>
      <p:pic>
        <p:nvPicPr>
          <p:cNvPr id="8" name="Bilde 7">
            <a:extLst>
              <a:ext uri="{FF2B5EF4-FFF2-40B4-BE49-F238E27FC236}">
                <a16:creationId xmlns:a16="http://schemas.microsoft.com/office/drawing/2014/main" id="{EEDC62D7-41A8-E67E-3E39-A59AC7082E5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9670" y="1218260"/>
            <a:ext cx="11424688" cy="5248959"/>
          </a:xfrm>
          <a:prstGeom prst="rect">
            <a:avLst/>
          </a:prstGeom>
        </p:spPr>
      </p:pic>
      <p:sp>
        <p:nvSpPr>
          <p:cNvPr id="11" name="TekstSylinder 10">
            <a:extLst>
              <a:ext uri="{FF2B5EF4-FFF2-40B4-BE49-F238E27FC236}">
                <a16:creationId xmlns:a16="http://schemas.microsoft.com/office/drawing/2014/main" id="{44EAF0CE-CA13-9D8A-6653-982F221CA72F}"/>
              </a:ext>
            </a:extLst>
          </p:cNvPr>
          <p:cNvSpPr txBox="1"/>
          <p:nvPr/>
        </p:nvSpPr>
        <p:spPr>
          <a:xfrm>
            <a:off x="5014106" y="6517077"/>
            <a:ext cx="69581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Bergens Tidende 28.11.1974  - </a:t>
            </a:r>
            <a:r>
              <a:rPr lang="nb-NO">
                <a:hlinkClick r:id="rId12"/>
              </a:rPr>
              <a:t>https://www.nb.no/items/0800e32bd9225a6e00cae990eff43564</a:t>
            </a:r>
            <a:r>
              <a:rPr lang="nb-NO"/>
              <a:t> </a:t>
            </a:r>
          </a:p>
        </p:txBody>
      </p:sp>
      <p:sp>
        <p:nvSpPr>
          <p:cNvPr id="25" name="TekstSylinder 24">
            <a:extLst>
              <a:ext uri="{FF2B5EF4-FFF2-40B4-BE49-F238E27FC236}">
                <a16:creationId xmlns:a16="http://schemas.microsoft.com/office/drawing/2014/main" id="{FE8D0AD4-A1E9-BDD0-773A-4BDF9622CFDE}"/>
              </a:ext>
            </a:extLst>
          </p:cNvPr>
          <p:cNvSpPr txBox="1"/>
          <p:nvPr/>
        </p:nvSpPr>
        <p:spPr>
          <a:xfrm>
            <a:off x="1166005" y="2927175"/>
            <a:ext cx="10096034" cy="300082"/>
          </a:xfrm>
          <a:custGeom>
            <a:avLst/>
            <a:gdLst>
              <a:gd name="connsiteX0" fmla="*/ 0 w 10096034"/>
              <a:gd name="connsiteY0" fmla="*/ 0 h 300082"/>
              <a:gd name="connsiteX1" fmla="*/ 593884 w 10096034"/>
              <a:gd name="connsiteY1" fmla="*/ 0 h 300082"/>
              <a:gd name="connsiteX2" fmla="*/ 1086808 w 10096034"/>
              <a:gd name="connsiteY2" fmla="*/ 0 h 300082"/>
              <a:gd name="connsiteX3" fmla="*/ 1781653 w 10096034"/>
              <a:gd name="connsiteY3" fmla="*/ 0 h 300082"/>
              <a:gd name="connsiteX4" fmla="*/ 2375537 w 10096034"/>
              <a:gd name="connsiteY4" fmla="*/ 0 h 300082"/>
              <a:gd name="connsiteX5" fmla="*/ 2969422 w 10096034"/>
              <a:gd name="connsiteY5" fmla="*/ 0 h 300082"/>
              <a:gd name="connsiteX6" fmla="*/ 3765227 w 10096034"/>
              <a:gd name="connsiteY6" fmla="*/ 0 h 300082"/>
              <a:gd name="connsiteX7" fmla="*/ 4157190 w 10096034"/>
              <a:gd name="connsiteY7" fmla="*/ 0 h 300082"/>
              <a:gd name="connsiteX8" fmla="*/ 4650114 w 10096034"/>
              <a:gd name="connsiteY8" fmla="*/ 0 h 300082"/>
              <a:gd name="connsiteX9" fmla="*/ 5445920 w 10096034"/>
              <a:gd name="connsiteY9" fmla="*/ 0 h 300082"/>
              <a:gd name="connsiteX10" fmla="*/ 6241725 w 10096034"/>
              <a:gd name="connsiteY10" fmla="*/ 0 h 300082"/>
              <a:gd name="connsiteX11" fmla="*/ 6835609 w 10096034"/>
              <a:gd name="connsiteY11" fmla="*/ 0 h 300082"/>
              <a:gd name="connsiteX12" fmla="*/ 7126612 w 10096034"/>
              <a:gd name="connsiteY12" fmla="*/ 0 h 300082"/>
              <a:gd name="connsiteX13" fmla="*/ 7619536 w 10096034"/>
              <a:gd name="connsiteY13" fmla="*/ 0 h 300082"/>
              <a:gd name="connsiteX14" fmla="*/ 8415341 w 10096034"/>
              <a:gd name="connsiteY14" fmla="*/ 0 h 300082"/>
              <a:gd name="connsiteX15" fmla="*/ 9211146 w 10096034"/>
              <a:gd name="connsiteY15" fmla="*/ 0 h 300082"/>
              <a:gd name="connsiteX16" fmla="*/ 10096034 w 10096034"/>
              <a:gd name="connsiteY16" fmla="*/ 0 h 300082"/>
              <a:gd name="connsiteX17" fmla="*/ 10096034 w 10096034"/>
              <a:gd name="connsiteY17" fmla="*/ 300082 h 300082"/>
              <a:gd name="connsiteX18" fmla="*/ 9704070 w 10096034"/>
              <a:gd name="connsiteY18" fmla="*/ 300082 h 300082"/>
              <a:gd name="connsiteX19" fmla="*/ 8908265 w 10096034"/>
              <a:gd name="connsiteY19" fmla="*/ 300082 h 300082"/>
              <a:gd name="connsiteX20" fmla="*/ 8213421 w 10096034"/>
              <a:gd name="connsiteY20" fmla="*/ 300082 h 300082"/>
              <a:gd name="connsiteX21" fmla="*/ 7922417 w 10096034"/>
              <a:gd name="connsiteY21" fmla="*/ 300082 h 300082"/>
              <a:gd name="connsiteX22" fmla="*/ 7227573 w 10096034"/>
              <a:gd name="connsiteY22" fmla="*/ 300082 h 300082"/>
              <a:gd name="connsiteX23" fmla="*/ 6734649 w 10096034"/>
              <a:gd name="connsiteY23" fmla="*/ 300082 h 300082"/>
              <a:gd name="connsiteX24" fmla="*/ 6443645 w 10096034"/>
              <a:gd name="connsiteY24" fmla="*/ 300082 h 300082"/>
              <a:gd name="connsiteX25" fmla="*/ 5647840 w 10096034"/>
              <a:gd name="connsiteY25" fmla="*/ 300082 h 300082"/>
              <a:gd name="connsiteX26" fmla="*/ 5053956 w 10096034"/>
              <a:gd name="connsiteY26" fmla="*/ 300082 h 300082"/>
              <a:gd name="connsiteX27" fmla="*/ 4359111 w 10096034"/>
              <a:gd name="connsiteY27" fmla="*/ 300082 h 300082"/>
              <a:gd name="connsiteX28" fmla="*/ 3563306 w 10096034"/>
              <a:gd name="connsiteY28" fmla="*/ 300082 h 300082"/>
              <a:gd name="connsiteX29" fmla="*/ 3272303 w 10096034"/>
              <a:gd name="connsiteY29" fmla="*/ 300082 h 300082"/>
              <a:gd name="connsiteX30" fmla="*/ 2779379 w 10096034"/>
              <a:gd name="connsiteY30" fmla="*/ 300082 h 300082"/>
              <a:gd name="connsiteX31" fmla="*/ 2084534 w 10096034"/>
              <a:gd name="connsiteY31" fmla="*/ 300082 h 300082"/>
              <a:gd name="connsiteX32" fmla="*/ 1692570 w 10096034"/>
              <a:gd name="connsiteY32" fmla="*/ 300082 h 300082"/>
              <a:gd name="connsiteX33" fmla="*/ 1300607 w 10096034"/>
              <a:gd name="connsiteY33" fmla="*/ 300082 h 300082"/>
              <a:gd name="connsiteX34" fmla="*/ 908643 w 10096034"/>
              <a:gd name="connsiteY34" fmla="*/ 300082 h 300082"/>
              <a:gd name="connsiteX35" fmla="*/ 0 w 10096034"/>
              <a:gd name="connsiteY35" fmla="*/ 300082 h 300082"/>
              <a:gd name="connsiteX36" fmla="*/ 0 w 10096034"/>
              <a:gd name="connsiteY36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0096034" h="300082" fill="none" extrusionOk="0">
                <a:moveTo>
                  <a:pt x="0" y="0"/>
                </a:moveTo>
                <a:cubicBezTo>
                  <a:pt x="261016" y="-1040"/>
                  <a:pt x="454087" y="42820"/>
                  <a:pt x="593884" y="0"/>
                </a:cubicBezTo>
                <a:cubicBezTo>
                  <a:pt x="733681" y="-42820"/>
                  <a:pt x="877363" y="42624"/>
                  <a:pt x="1086808" y="0"/>
                </a:cubicBezTo>
                <a:cubicBezTo>
                  <a:pt x="1296253" y="-42624"/>
                  <a:pt x="1574858" y="81353"/>
                  <a:pt x="1781653" y="0"/>
                </a:cubicBezTo>
                <a:cubicBezTo>
                  <a:pt x="1988448" y="-81353"/>
                  <a:pt x="2107578" y="2366"/>
                  <a:pt x="2375537" y="0"/>
                </a:cubicBezTo>
                <a:cubicBezTo>
                  <a:pt x="2643496" y="-2366"/>
                  <a:pt x="2755228" y="62106"/>
                  <a:pt x="2969422" y="0"/>
                </a:cubicBezTo>
                <a:cubicBezTo>
                  <a:pt x="3183616" y="-62106"/>
                  <a:pt x="3417995" y="2960"/>
                  <a:pt x="3765227" y="0"/>
                </a:cubicBezTo>
                <a:cubicBezTo>
                  <a:pt x="4112459" y="-2960"/>
                  <a:pt x="4063478" y="15537"/>
                  <a:pt x="4157190" y="0"/>
                </a:cubicBezTo>
                <a:cubicBezTo>
                  <a:pt x="4250902" y="-15537"/>
                  <a:pt x="4513777" y="29448"/>
                  <a:pt x="4650114" y="0"/>
                </a:cubicBezTo>
                <a:cubicBezTo>
                  <a:pt x="4786451" y="-29448"/>
                  <a:pt x="5066683" y="64036"/>
                  <a:pt x="5445920" y="0"/>
                </a:cubicBezTo>
                <a:cubicBezTo>
                  <a:pt x="5825157" y="-64036"/>
                  <a:pt x="5961387" y="37206"/>
                  <a:pt x="6241725" y="0"/>
                </a:cubicBezTo>
                <a:cubicBezTo>
                  <a:pt x="6522064" y="-37206"/>
                  <a:pt x="6673940" y="13978"/>
                  <a:pt x="6835609" y="0"/>
                </a:cubicBezTo>
                <a:cubicBezTo>
                  <a:pt x="6997278" y="-13978"/>
                  <a:pt x="7026806" y="14390"/>
                  <a:pt x="7126612" y="0"/>
                </a:cubicBezTo>
                <a:cubicBezTo>
                  <a:pt x="7226418" y="-14390"/>
                  <a:pt x="7458802" y="390"/>
                  <a:pt x="7619536" y="0"/>
                </a:cubicBezTo>
                <a:cubicBezTo>
                  <a:pt x="7780270" y="-390"/>
                  <a:pt x="8086230" y="84809"/>
                  <a:pt x="8415341" y="0"/>
                </a:cubicBezTo>
                <a:cubicBezTo>
                  <a:pt x="8744452" y="-84809"/>
                  <a:pt x="8975860" y="59609"/>
                  <a:pt x="9211146" y="0"/>
                </a:cubicBezTo>
                <a:cubicBezTo>
                  <a:pt x="9446433" y="-59609"/>
                  <a:pt x="9732329" y="106148"/>
                  <a:pt x="10096034" y="0"/>
                </a:cubicBezTo>
                <a:cubicBezTo>
                  <a:pt x="10104284" y="128881"/>
                  <a:pt x="10091035" y="198850"/>
                  <a:pt x="10096034" y="300082"/>
                </a:cubicBezTo>
                <a:cubicBezTo>
                  <a:pt x="9916271" y="305840"/>
                  <a:pt x="9864371" y="281837"/>
                  <a:pt x="9704070" y="300082"/>
                </a:cubicBezTo>
                <a:cubicBezTo>
                  <a:pt x="9543769" y="318327"/>
                  <a:pt x="9125681" y="292559"/>
                  <a:pt x="8908265" y="300082"/>
                </a:cubicBezTo>
                <a:cubicBezTo>
                  <a:pt x="8690850" y="307605"/>
                  <a:pt x="8356511" y="251800"/>
                  <a:pt x="8213421" y="300082"/>
                </a:cubicBezTo>
                <a:cubicBezTo>
                  <a:pt x="8070331" y="348364"/>
                  <a:pt x="8007759" y="297445"/>
                  <a:pt x="7922417" y="300082"/>
                </a:cubicBezTo>
                <a:cubicBezTo>
                  <a:pt x="7837075" y="302719"/>
                  <a:pt x="7394368" y="267079"/>
                  <a:pt x="7227573" y="300082"/>
                </a:cubicBezTo>
                <a:cubicBezTo>
                  <a:pt x="7060778" y="333085"/>
                  <a:pt x="6886405" y="277195"/>
                  <a:pt x="6734649" y="300082"/>
                </a:cubicBezTo>
                <a:cubicBezTo>
                  <a:pt x="6582893" y="322969"/>
                  <a:pt x="6525964" y="290710"/>
                  <a:pt x="6443645" y="300082"/>
                </a:cubicBezTo>
                <a:cubicBezTo>
                  <a:pt x="6361326" y="309454"/>
                  <a:pt x="5896408" y="262982"/>
                  <a:pt x="5647840" y="300082"/>
                </a:cubicBezTo>
                <a:cubicBezTo>
                  <a:pt x="5399273" y="337182"/>
                  <a:pt x="5243523" y="266884"/>
                  <a:pt x="5053956" y="300082"/>
                </a:cubicBezTo>
                <a:cubicBezTo>
                  <a:pt x="4864389" y="333280"/>
                  <a:pt x="4519880" y="294921"/>
                  <a:pt x="4359111" y="300082"/>
                </a:cubicBezTo>
                <a:cubicBezTo>
                  <a:pt x="4198342" y="305243"/>
                  <a:pt x="3799624" y="236015"/>
                  <a:pt x="3563306" y="300082"/>
                </a:cubicBezTo>
                <a:cubicBezTo>
                  <a:pt x="3326988" y="364149"/>
                  <a:pt x="3375496" y="277591"/>
                  <a:pt x="3272303" y="300082"/>
                </a:cubicBezTo>
                <a:cubicBezTo>
                  <a:pt x="3169110" y="322573"/>
                  <a:pt x="2997561" y="243175"/>
                  <a:pt x="2779379" y="300082"/>
                </a:cubicBezTo>
                <a:cubicBezTo>
                  <a:pt x="2561197" y="356989"/>
                  <a:pt x="2386221" y="247165"/>
                  <a:pt x="2084534" y="300082"/>
                </a:cubicBezTo>
                <a:cubicBezTo>
                  <a:pt x="1782847" y="352999"/>
                  <a:pt x="1836595" y="289498"/>
                  <a:pt x="1692570" y="300082"/>
                </a:cubicBezTo>
                <a:cubicBezTo>
                  <a:pt x="1548545" y="310666"/>
                  <a:pt x="1413796" y="291516"/>
                  <a:pt x="1300607" y="300082"/>
                </a:cubicBezTo>
                <a:cubicBezTo>
                  <a:pt x="1187418" y="308648"/>
                  <a:pt x="1055865" y="297465"/>
                  <a:pt x="908643" y="300082"/>
                </a:cubicBezTo>
                <a:cubicBezTo>
                  <a:pt x="761421" y="302699"/>
                  <a:pt x="352061" y="271504"/>
                  <a:pt x="0" y="300082"/>
                </a:cubicBezTo>
                <a:cubicBezTo>
                  <a:pt x="-32354" y="196743"/>
                  <a:pt x="30602" y="68939"/>
                  <a:pt x="0" y="0"/>
                </a:cubicBezTo>
                <a:close/>
              </a:path>
              <a:path w="10096034" h="300082" stroke="0" extrusionOk="0">
                <a:moveTo>
                  <a:pt x="0" y="0"/>
                </a:moveTo>
                <a:cubicBezTo>
                  <a:pt x="151926" y="-732"/>
                  <a:pt x="489118" y="65851"/>
                  <a:pt x="694845" y="0"/>
                </a:cubicBezTo>
                <a:cubicBezTo>
                  <a:pt x="900573" y="-65851"/>
                  <a:pt x="1069330" y="29557"/>
                  <a:pt x="1187769" y="0"/>
                </a:cubicBezTo>
                <a:cubicBezTo>
                  <a:pt x="1306208" y="-29557"/>
                  <a:pt x="1527111" y="46070"/>
                  <a:pt x="1680693" y="0"/>
                </a:cubicBezTo>
                <a:cubicBezTo>
                  <a:pt x="1834275" y="-46070"/>
                  <a:pt x="2038055" y="14251"/>
                  <a:pt x="2375537" y="0"/>
                </a:cubicBezTo>
                <a:cubicBezTo>
                  <a:pt x="2713019" y="-14251"/>
                  <a:pt x="2560682" y="445"/>
                  <a:pt x="2666541" y="0"/>
                </a:cubicBezTo>
                <a:cubicBezTo>
                  <a:pt x="2772400" y="-445"/>
                  <a:pt x="3034370" y="61120"/>
                  <a:pt x="3260425" y="0"/>
                </a:cubicBezTo>
                <a:cubicBezTo>
                  <a:pt x="3486480" y="-61120"/>
                  <a:pt x="3724728" y="25397"/>
                  <a:pt x="3955270" y="0"/>
                </a:cubicBezTo>
                <a:cubicBezTo>
                  <a:pt x="4185812" y="-25397"/>
                  <a:pt x="4324063" y="17"/>
                  <a:pt x="4549154" y="0"/>
                </a:cubicBezTo>
                <a:cubicBezTo>
                  <a:pt x="4774245" y="-17"/>
                  <a:pt x="5166939" y="18466"/>
                  <a:pt x="5344959" y="0"/>
                </a:cubicBezTo>
                <a:cubicBezTo>
                  <a:pt x="5522980" y="-18466"/>
                  <a:pt x="5625672" y="49186"/>
                  <a:pt x="5837883" y="0"/>
                </a:cubicBezTo>
                <a:cubicBezTo>
                  <a:pt x="6050094" y="-49186"/>
                  <a:pt x="6355064" y="7992"/>
                  <a:pt x="6633688" y="0"/>
                </a:cubicBezTo>
                <a:cubicBezTo>
                  <a:pt x="6912313" y="-7992"/>
                  <a:pt x="6860600" y="8150"/>
                  <a:pt x="6924692" y="0"/>
                </a:cubicBezTo>
                <a:cubicBezTo>
                  <a:pt x="6988784" y="-8150"/>
                  <a:pt x="7222673" y="17456"/>
                  <a:pt x="7518576" y="0"/>
                </a:cubicBezTo>
                <a:cubicBezTo>
                  <a:pt x="7814479" y="-17456"/>
                  <a:pt x="7699524" y="22565"/>
                  <a:pt x="7809579" y="0"/>
                </a:cubicBezTo>
                <a:cubicBezTo>
                  <a:pt x="7919634" y="-22565"/>
                  <a:pt x="8193009" y="40768"/>
                  <a:pt x="8403464" y="0"/>
                </a:cubicBezTo>
                <a:cubicBezTo>
                  <a:pt x="8613919" y="-40768"/>
                  <a:pt x="8650425" y="21397"/>
                  <a:pt x="8795427" y="0"/>
                </a:cubicBezTo>
                <a:cubicBezTo>
                  <a:pt x="8940429" y="-21397"/>
                  <a:pt x="9640895" y="57494"/>
                  <a:pt x="10096034" y="0"/>
                </a:cubicBezTo>
                <a:cubicBezTo>
                  <a:pt x="10119590" y="63884"/>
                  <a:pt x="10084886" y="209491"/>
                  <a:pt x="10096034" y="300082"/>
                </a:cubicBezTo>
                <a:cubicBezTo>
                  <a:pt x="10001241" y="320334"/>
                  <a:pt x="9875613" y="297932"/>
                  <a:pt x="9704070" y="300082"/>
                </a:cubicBezTo>
                <a:cubicBezTo>
                  <a:pt x="9532527" y="302232"/>
                  <a:pt x="9201753" y="217342"/>
                  <a:pt x="9009226" y="300082"/>
                </a:cubicBezTo>
                <a:cubicBezTo>
                  <a:pt x="8816699" y="382822"/>
                  <a:pt x="8608558" y="290323"/>
                  <a:pt x="8415341" y="300082"/>
                </a:cubicBezTo>
                <a:cubicBezTo>
                  <a:pt x="8222125" y="309841"/>
                  <a:pt x="8195752" y="290498"/>
                  <a:pt x="8124338" y="300082"/>
                </a:cubicBezTo>
                <a:cubicBezTo>
                  <a:pt x="8052924" y="309666"/>
                  <a:pt x="7675058" y="282727"/>
                  <a:pt x="7328533" y="300082"/>
                </a:cubicBezTo>
                <a:cubicBezTo>
                  <a:pt x="6982009" y="317437"/>
                  <a:pt x="7063544" y="258974"/>
                  <a:pt x="6835609" y="300082"/>
                </a:cubicBezTo>
                <a:cubicBezTo>
                  <a:pt x="6607674" y="341190"/>
                  <a:pt x="6295278" y="250422"/>
                  <a:pt x="6039804" y="300082"/>
                </a:cubicBezTo>
                <a:cubicBezTo>
                  <a:pt x="5784331" y="349742"/>
                  <a:pt x="5807731" y="290004"/>
                  <a:pt x="5748801" y="300082"/>
                </a:cubicBezTo>
                <a:cubicBezTo>
                  <a:pt x="5689871" y="310160"/>
                  <a:pt x="5558610" y="285499"/>
                  <a:pt x="5457797" y="300082"/>
                </a:cubicBezTo>
                <a:cubicBezTo>
                  <a:pt x="5356984" y="314665"/>
                  <a:pt x="4999655" y="256253"/>
                  <a:pt x="4762953" y="300082"/>
                </a:cubicBezTo>
                <a:cubicBezTo>
                  <a:pt x="4526251" y="343911"/>
                  <a:pt x="4366144" y="242523"/>
                  <a:pt x="4068108" y="300082"/>
                </a:cubicBezTo>
                <a:cubicBezTo>
                  <a:pt x="3770073" y="357641"/>
                  <a:pt x="3538410" y="237293"/>
                  <a:pt x="3272303" y="300082"/>
                </a:cubicBezTo>
                <a:cubicBezTo>
                  <a:pt x="3006196" y="362871"/>
                  <a:pt x="2852138" y="237882"/>
                  <a:pt x="2476498" y="300082"/>
                </a:cubicBezTo>
                <a:cubicBezTo>
                  <a:pt x="2100858" y="362282"/>
                  <a:pt x="2279619" y="295035"/>
                  <a:pt x="2185494" y="300082"/>
                </a:cubicBezTo>
                <a:cubicBezTo>
                  <a:pt x="2091369" y="305129"/>
                  <a:pt x="1754615" y="293518"/>
                  <a:pt x="1591610" y="300082"/>
                </a:cubicBezTo>
                <a:cubicBezTo>
                  <a:pt x="1428605" y="306646"/>
                  <a:pt x="1234768" y="249954"/>
                  <a:pt x="997726" y="300082"/>
                </a:cubicBezTo>
                <a:cubicBezTo>
                  <a:pt x="760684" y="350210"/>
                  <a:pt x="780581" y="266514"/>
                  <a:pt x="706722" y="300082"/>
                </a:cubicBezTo>
                <a:cubicBezTo>
                  <a:pt x="632863" y="333650"/>
                  <a:pt x="314449" y="218859"/>
                  <a:pt x="0" y="300082"/>
                </a:cubicBezTo>
                <a:cubicBezTo>
                  <a:pt x="-33782" y="192632"/>
                  <a:pt x="18210" y="143670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648319535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nb-NO">
                <a:latin typeface="Bookman Old Style" panose="02050604050505020204" pitchFamily="18" charset="0"/>
              </a:rPr>
              <a:t>«Plutselig slår summelyden over i en gjennomtrengende knitring som fyller hele rommet som en </a:t>
            </a:r>
            <a:r>
              <a:rPr lang="nb-NO" err="1">
                <a:latin typeface="Bookman Old Style" panose="02050604050505020204" pitchFamily="18" charset="0"/>
              </a:rPr>
              <a:t>maskingæversalve</a:t>
            </a:r>
            <a:r>
              <a:rPr lang="nb-NO">
                <a:latin typeface="Bookman Old Style" panose="02050604050505020204" pitchFamily="18" charset="0"/>
              </a:rPr>
              <a:t>»</a:t>
            </a:r>
          </a:p>
        </p:txBody>
      </p:sp>
      <p:sp>
        <p:nvSpPr>
          <p:cNvPr id="26" name="TekstSylinder 25">
            <a:extLst>
              <a:ext uri="{FF2B5EF4-FFF2-40B4-BE49-F238E27FC236}">
                <a16:creationId xmlns:a16="http://schemas.microsoft.com/office/drawing/2014/main" id="{B986A963-D770-04E1-CCDC-4900EF5E77F8}"/>
              </a:ext>
            </a:extLst>
          </p:cNvPr>
          <p:cNvSpPr txBox="1"/>
          <p:nvPr/>
        </p:nvSpPr>
        <p:spPr>
          <a:xfrm>
            <a:off x="1985588" y="2447473"/>
            <a:ext cx="7888698" cy="300082"/>
          </a:xfrm>
          <a:custGeom>
            <a:avLst/>
            <a:gdLst>
              <a:gd name="connsiteX0" fmla="*/ 0 w 7888698"/>
              <a:gd name="connsiteY0" fmla="*/ 0 h 300082"/>
              <a:gd name="connsiteX1" fmla="*/ 563478 w 7888698"/>
              <a:gd name="connsiteY1" fmla="*/ 0 h 300082"/>
              <a:gd name="connsiteX2" fmla="*/ 890296 w 7888698"/>
              <a:gd name="connsiteY2" fmla="*/ 0 h 300082"/>
              <a:gd name="connsiteX3" fmla="*/ 1374887 w 7888698"/>
              <a:gd name="connsiteY3" fmla="*/ 0 h 300082"/>
              <a:gd name="connsiteX4" fmla="*/ 1701705 w 7888698"/>
              <a:gd name="connsiteY4" fmla="*/ 0 h 300082"/>
              <a:gd name="connsiteX5" fmla="*/ 2344070 w 7888698"/>
              <a:gd name="connsiteY5" fmla="*/ 0 h 300082"/>
              <a:gd name="connsiteX6" fmla="*/ 2749775 w 7888698"/>
              <a:gd name="connsiteY6" fmla="*/ 0 h 300082"/>
              <a:gd name="connsiteX7" fmla="*/ 3076592 w 7888698"/>
              <a:gd name="connsiteY7" fmla="*/ 0 h 300082"/>
              <a:gd name="connsiteX8" fmla="*/ 3403410 w 7888698"/>
              <a:gd name="connsiteY8" fmla="*/ 0 h 300082"/>
              <a:gd name="connsiteX9" fmla="*/ 3966888 w 7888698"/>
              <a:gd name="connsiteY9" fmla="*/ 0 h 300082"/>
              <a:gd name="connsiteX10" fmla="*/ 4293706 w 7888698"/>
              <a:gd name="connsiteY10" fmla="*/ 0 h 300082"/>
              <a:gd name="connsiteX11" fmla="*/ 4936071 w 7888698"/>
              <a:gd name="connsiteY11" fmla="*/ 0 h 300082"/>
              <a:gd name="connsiteX12" fmla="*/ 5657323 w 7888698"/>
              <a:gd name="connsiteY12" fmla="*/ 0 h 300082"/>
              <a:gd name="connsiteX13" fmla="*/ 6220802 w 7888698"/>
              <a:gd name="connsiteY13" fmla="*/ 0 h 300082"/>
              <a:gd name="connsiteX14" fmla="*/ 6784280 w 7888698"/>
              <a:gd name="connsiteY14" fmla="*/ 0 h 300082"/>
              <a:gd name="connsiteX15" fmla="*/ 7888698 w 7888698"/>
              <a:gd name="connsiteY15" fmla="*/ 0 h 300082"/>
              <a:gd name="connsiteX16" fmla="*/ 7888698 w 7888698"/>
              <a:gd name="connsiteY16" fmla="*/ 300082 h 300082"/>
              <a:gd name="connsiteX17" fmla="*/ 7246333 w 7888698"/>
              <a:gd name="connsiteY17" fmla="*/ 300082 h 300082"/>
              <a:gd name="connsiteX18" fmla="*/ 6761741 w 7888698"/>
              <a:gd name="connsiteY18" fmla="*/ 300082 h 300082"/>
              <a:gd name="connsiteX19" fmla="*/ 6434924 w 7888698"/>
              <a:gd name="connsiteY19" fmla="*/ 300082 h 300082"/>
              <a:gd name="connsiteX20" fmla="*/ 5871445 w 7888698"/>
              <a:gd name="connsiteY20" fmla="*/ 300082 h 300082"/>
              <a:gd name="connsiteX21" fmla="*/ 5544628 w 7888698"/>
              <a:gd name="connsiteY21" fmla="*/ 300082 h 300082"/>
              <a:gd name="connsiteX22" fmla="*/ 4823375 w 7888698"/>
              <a:gd name="connsiteY22" fmla="*/ 300082 h 300082"/>
              <a:gd name="connsiteX23" fmla="*/ 4181010 w 7888698"/>
              <a:gd name="connsiteY23" fmla="*/ 300082 h 300082"/>
              <a:gd name="connsiteX24" fmla="*/ 3459758 w 7888698"/>
              <a:gd name="connsiteY24" fmla="*/ 300082 h 300082"/>
              <a:gd name="connsiteX25" fmla="*/ 2817392 w 7888698"/>
              <a:gd name="connsiteY25" fmla="*/ 300082 h 300082"/>
              <a:gd name="connsiteX26" fmla="*/ 2253914 w 7888698"/>
              <a:gd name="connsiteY26" fmla="*/ 300082 h 300082"/>
              <a:gd name="connsiteX27" fmla="*/ 1927096 w 7888698"/>
              <a:gd name="connsiteY27" fmla="*/ 300082 h 300082"/>
              <a:gd name="connsiteX28" fmla="*/ 1284731 w 7888698"/>
              <a:gd name="connsiteY28" fmla="*/ 300082 h 300082"/>
              <a:gd name="connsiteX29" fmla="*/ 879026 w 7888698"/>
              <a:gd name="connsiteY29" fmla="*/ 300082 h 300082"/>
              <a:gd name="connsiteX30" fmla="*/ 0 w 7888698"/>
              <a:gd name="connsiteY30" fmla="*/ 300082 h 300082"/>
              <a:gd name="connsiteX31" fmla="*/ 0 w 7888698"/>
              <a:gd name="connsiteY31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7888698" h="300082" fill="none" extrusionOk="0">
                <a:moveTo>
                  <a:pt x="0" y="0"/>
                </a:moveTo>
                <a:cubicBezTo>
                  <a:pt x="218740" y="-26717"/>
                  <a:pt x="419565" y="26110"/>
                  <a:pt x="563478" y="0"/>
                </a:cubicBezTo>
                <a:cubicBezTo>
                  <a:pt x="707391" y="-26110"/>
                  <a:pt x="793096" y="6029"/>
                  <a:pt x="890296" y="0"/>
                </a:cubicBezTo>
                <a:cubicBezTo>
                  <a:pt x="987496" y="-6029"/>
                  <a:pt x="1215923" y="1806"/>
                  <a:pt x="1374887" y="0"/>
                </a:cubicBezTo>
                <a:cubicBezTo>
                  <a:pt x="1533851" y="-1806"/>
                  <a:pt x="1542439" y="34524"/>
                  <a:pt x="1701705" y="0"/>
                </a:cubicBezTo>
                <a:cubicBezTo>
                  <a:pt x="1860971" y="-34524"/>
                  <a:pt x="2144073" y="75500"/>
                  <a:pt x="2344070" y="0"/>
                </a:cubicBezTo>
                <a:cubicBezTo>
                  <a:pt x="2544068" y="-75500"/>
                  <a:pt x="2655368" y="16793"/>
                  <a:pt x="2749775" y="0"/>
                </a:cubicBezTo>
                <a:cubicBezTo>
                  <a:pt x="2844183" y="-16793"/>
                  <a:pt x="2931757" y="11805"/>
                  <a:pt x="3076592" y="0"/>
                </a:cubicBezTo>
                <a:cubicBezTo>
                  <a:pt x="3221427" y="-11805"/>
                  <a:pt x="3314308" y="22916"/>
                  <a:pt x="3403410" y="0"/>
                </a:cubicBezTo>
                <a:cubicBezTo>
                  <a:pt x="3492512" y="-22916"/>
                  <a:pt x="3847444" y="25348"/>
                  <a:pt x="3966888" y="0"/>
                </a:cubicBezTo>
                <a:cubicBezTo>
                  <a:pt x="4086332" y="-25348"/>
                  <a:pt x="4161538" y="12225"/>
                  <a:pt x="4293706" y="0"/>
                </a:cubicBezTo>
                <a:cubicBezTo>
                  <a:pt x="4425874" y="-12225"/>
                  <a:pt x="4805744" y="4912"/>
                  <a:pt x="4936071" y="0"/>
                </a:cubicBezTo>
                <a:cubicBezTo>
                  <a:pt x="5066399" y="-4912"/>
                  <a:pt x="5503158" y="50859"/>
                  <a:pt x="5657323" y="0"/>
                </a:cubicBezTo>
                <a:cubicBezTo>
                  <a:pt x="5811488" y="-50859"/>
                  <a:pt x="6089841" y="6194"/>
                  <a:pt x="6220802" y="0"/>
                </a:cubicBezTo>
                <a:cubicBezTo>
                  <a:pt x="6351763" y="-6194"/>
                  <a:pt x="6623626" y="51660"/>
                  <a:pt x="6784280" y="0"/>
                </a:cubicBezTo>
                <a:cubicBezTo>
                  <a:pt x="6944934" y="-51660"/>
                  <a:pt x="7577061" y="46191"/>
                  <a:pt x="7888698" y="0"/>
                </a:cubicBezTo>
                <a:cubicBezTo>
                  <a:pt x="7923064" y="82838"/>
                  <a:pt x="7871523" y="221881"/>
                  <a:pt x="7888698" y="300082"/>
                </a:cubicBezTo>
                <a:cubicBezTo>
                  <a:pt x="7690724" y="341451"/>
                  <a:pt x="7481261" y="244306"/>
                  <a:pt x="7246333" y="300082"/>
                </a:cubicBezTo>
                <a:cubicBezTo>
                  <a:pt x="7011405" y="355858"/>
                  <a:pt x="6987048" y="261596"/>
                  <a:pt x="6761741" y="300082"/>
                </a:cubicBezTo>
                <a:cubicBezTo>
                  <a:pt x="6536434" y="338568"/>
                  <a:pt x="6507099" y="298967"/>
                  <a:pt x="6434924" y="300082"/>
                </a:cubicBezTo>
                <a:cubicBezTo>
                  <a:pt x="6362749" y="301197"/>
                  <a:pt x="6084861" y="293787"/>
                  <a:pt x="5871445" y="300082"/>
                </a:cubicBezTo>
                <a:cubicBezTo>
                  <a:pt x="5658029" y="306377"/>
                  <a:pt x="5695388" y="270249"/>
                  <a:pt x="5544628" y="300082"/>
                </a:cubicBezTo>
                <a:cubicBezTo>
                  <a:pt x="5393868" y="329915"/>
                  <a:pt x="4985166" y="214262"/>
                  <a:pt x="4823375" y="300082"/>
                </a:cubicBezTo>
                <a:cubicBezTo>
                  <a:pt x="4661584" y="385902"/>
                  <a:pt x="4314622" y="298934"/>
                  <a:pt x="4181010" y="300082"/>
                </a:cubicBezTo>
                <a:cubicBezTo>
                  <a:pt x="4047399" y="301230"/>
                  <a:pt x="3758221" y="259117"/>
                  <a:pt x="3459758" y="300082"/>
                </a:cubicBezTo>
                <a:cubicBezTo>
                  <a:pt x="3161295" y="341047"/>
                  <a:pt x="2980932" y="240500"/>
                  <a:pt x="2817392" y="300082"/>
                </a:cubicBezTo>
                <a:cubicBezTo>
                  <a:pt x="2653852" y="359664"/>
                  <a:pt x="2370896" y="273740"/>
                  <a:pt x="2253914" y="300082"/>
                </a:cubicBezTo>
                <a:cubicBezTo>
                  <a:pt x="2136932" y="326424"/>
                  <a:pt x="2041329" y="262872"/>
                  <a:pt x="1927096" y="300082"/>
                </a:cubicBezTo>
                <a:cubicBezTo>
                  <a:pt x="1812863" y="337292"/>
                  <a:pt x="1573324" y="240474"/>
                  <a:pt x="1284731" y="300082"/>
                </a:cubicBezTo>
                <a:cubicBezTo>
                  <a:pt x="996138" y="359690"/>
                  <a:pt x="1062922" y="287881"/>
                  <a:pt x="879026" y="300082"/>
                </a:cubicBezTo>
                <a:cubicBezTo>
                  <a:pt x="695130" y="312283"/>
                  <a:pt x="416142" y="289999"/>
                  <a:pt x="0" y="300082"/>
                </a:cubicBezTo>
                <a:cubicBezTo>
                  <a:pt x="-18900" y="222316"/>
                  <a:pt x="3800" y="120032"/>
                  <a:pt x="0" y="0"/>
                </a:cubicBezTo>
                <a:close/>
              </a:path>
              <a:path w="7888698" h="300082" stroke="0" extrusionOk="0">
                <a:moveTo>
                  <a:pt x="0" y="0"/>
                </a:moveTo>
                <a:cubicBezTo>
                  <a:pt x="217955" y="-39250"/>
                  <a:pt x="333958" y="43159"/>
                  <a:pt x="484591" y="0"/>
                </a:cubicBezTo>
                <a:cubicBezTo>
                  <a:pt x="635224" y="-43159"/>
                  <a:pt x="831803" y="40404"/>
                  <a:pt x="1048070" y="0"/>
                </a:cubicBezTo>
                <a:cubicBezTo>
                  <a:pt x="1264337" y="-40404"/>
                  <a:pt x="1601164" y="47624"/>
                  <a:pt x="1769322" y="0"/>
                </a:cubicBezTo>
                <a:cubicBezTo>
                  <a:pt x="1937480" y="-47624"/>
                  <a:pt x="1975554" y="2245"/>
                  <a:pt x="2175027" y="0"/>
                </a:cubicBezTo>
                <a:cubicBezTo>
                  <a:pt x="2374501" y="-2245"/>
                  <a:pt x="2481157" y="16784"/>
                  <a:pt x="2738505" y="0"/>
                </a:cubicBezTo>
                <a:cubicBezTo>
                  <a:pt x="2995853" y="-16784"/>
                  <a:pt x="3221900" y="57307"/>
                  <a:pt x="3380871" y="0"/>
                </a:cubicBezTo>
                <a:cubicBezTo>
                  <a:pt x="3539842" y="-57307"/>
                  <a:pt x="3794837" y="45690"/>
                  <a:pt x="4023236" y="0"/>
                </a:cubicBezTo>
                <a:cubicBezTo>
                  <a:pt x="4251636" y="-45690"/>
                  <a:pt x="4338293" y="33120"/>
                  <a:pt x="4428940" y="0"/>
                </a:cubicBezTo>
                <a:cubicBezTo>
                  <a:pt x="4519587" y="-33120"/>
                  <a:pt x="4836079" y="71453"/>
                  <a:pt x="5150193" y="0"/>
                </a:cubicBezTo>
                <a:cubicBezTo>
                  <a:pt x="5464307" y="-71453"/>
                  <a:pt x="5460022" y="24891"/>
                  <a:pt x="5713671" y="0"/>
                </a:cubicBezTo>
                <a:cubicBezTo>
                  <a:pt x="5967320" y="-24891"/>
                  <a:pt x="5903352" y="31319"/>
                  <a:pt x="6040489" y="0"/>
                </a:cubicBezTo>
                <a:cubicBezTo>
                  <a:pt x="6177626" y="-31319"/>
                  <a:pt x="6303783" y="6115"/>
                  <a:pt x="6525080" y="0"/>
                </a:cubicBezTo>
                <a:cubicBezTo>
                  <a:pt x="6746377" y="-6115"/>
                  <a:pt x="6730190" y="29851"/>
                  <a:pt x="6851898" y="0"/>
                </a:cubicBezTo>
                <a:cubicBezTo>
                  <a:pt x="6973606" y="-29851"/>
                  <a:pt x="7099643" y="39064"/>
                  <a:pt x="7178715" y="0"/>
                </a:cubicBezTo>
                <a:cubicBezTo>
                  <a:pt x="7257787" y="-39064"/>
                  <a:pt x="7718674" y="49067"/>
                  <a:pt x="7888698" y="0"/>
                </a:cubicBezTo>
                <a:cubicBezTo>
                  <a:pt x="7897532" y="95824"/>
                  <a:pt x="7853508" y="153110"/>
                  <a:pt x="7888698" y="300082"/>
                </a:cubicBezTo>
                <a:cubicBezTo>
                  <a:pt x="7696677" y="314569"/>
                  <a:pt x="7614659" y="297908"/>
                  <a:pt x="7482994" y="300082"/>
                </a:cubicBezTo>
                <a:cubicBezTo>
                  <a:pt x="7351329" y="302256"/>
                  <a:pt x="7240431" y="278693"/>
                  <a:pt x="7077289" y="300082"/>
                </a:cubicBezTo>
                <a:cubicBezTo>
                  <a:pt x="6914147" y="321471"/>
                  <a:pt x="6754177" y="279651"/>
                  <a:pt x="6671585" y="300082"/>
                </a:cubicBezTo>
                <a:cubicBezTo>
                  <a:pt x="6588993" y="320513"/>
                  <a:pt x="6487954" y="299418"/>
                  <a:pt x="6344767" y="300082"/>
                </a:cubicBezTo>
                <a:cubicBezTo>
                  <a:pt x="6201580" y="300746"/>
                  <a:pt x="6057679" y="276406"/>
                  <a:pt x="5939063" y="300082"/>
                </a:cubicBezTo>
                <a:cubicBezTo>
                  <a:pt x="5820447" y="323758"/>
                  <a:pt x="5757306" y="277813"/>
                  <a:pt x="5612245" y="300082"/>
                </a:cubicBezTo>
                <a:cubicBezTo>
                  <a:pt x="5467184" y="322351"/>
                  <a:pt x="5290794" y="235593"/>
                  <a:pt x="5048767" y="300082"/>
                </a:cubicBezTo>
                <a:cubicBezTo>
                  <a:pt x="4806740" y="364571"/>
                  <a:pt x="4629847" y="288938"/>
                  <a:pt x="4485288" y="300082"/>
                </a:cubicBezTo>
                <a:cubicBezTo>
                  <a:pt x="4340729" y="311226"/>
                  <a:pt x="4027429" y="244015"/>
                  <a:pt x="3764036" y="300082"/>
                </a:cubicBezTo>
                <a:cubicBezTo>
                  <a:pt x="3500643" y="356149"/>
                  <a:pt x="3308475" y="261961"/>
                  <a:pt x="3042784" y="300082"/>
                </a:cubicBezTo>
                <a:cubicBezTo>
                  <a:pt x="2777093" y="338203"/>
                  <a:pt x="2763014" y="297180"/>
                  <a:pt x="2637079" y="300082"/>
                </a:cubicBezTo>
                <a:cubicBezTo>
                  <a:pt x="2511145" y="302984"/>
                  <a:pt x="2091603" y="213694"/>
                  <a:pt x="1915827" y="300082"/>
                </a:cubicBezTo>
                <a:cubicBezTo>
                  <a:pt x="1740051" y="386470"/>
                  <a:pt x="1657653" y="256348"/>
                  <a:pt x="1510122" y="300082"/>
                </a:cubicBezTo>
                <a:cubicBezTo>
                  <a:pt x="1362592" y="343816"/>
                  <a:pt x="1070221" y="222301"/>
                  <a:pt x="788870" y="300082"/>
                </a:cubicBezTo>
                <a:cubicBezTo>
                  <a:pt x="507519" y="377863"/>
                  <a:pt x="260960" y="212897"/>
                  <a:pt x="0" y="300082"/>
                </a:cubicBezTo>
                <a:cubicBezTo>
                  <a:pt x="-28098" y="234897"/>
                  <a:pt x="29041" y="7334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111062888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nb-NO">
                <a:latin typeface="Bookman Old Style" panose="02050604050505020204" pitchFamily="18" charset="0"/>
              </a:rPr>
              <a:t>«Inne i kontrollrommet skifter det fra grønt til rødt i de mange automatiske kontrolløynene»</a:t>
            </a:r>
          </a:p>
        </p:txBody>
      </p:sp>
      <p:sp>
        <p:nvSpPr>
          <p:cNvPr id="27" name="TekstSylinder 26">
            <a:extLst>
              <a:ext uri="{FF2B5EF4-FFF2-40B4-BE49-F238E27FC236}">
                <a16:creationId xmlns:a16="http://schemas.microsoft.com/office/drawing/2014/main" id="{0D6B19F0-B9EE-1854-F35F-FE1890351C23}"/>
              </a:ext>
            </a:extLst>
          </p:cNvPr>
          <p:cNvSpPr txBox="1"/>
          <p:nvPr/>
        </p:nvSpPr>
        <p:spPr>
          <a:xfrm>
            <a:off x="1461993" y="3458146"/>
            <a:ext cx="5859296" cy="300082"/>
          </a:xfrm>
          <a:custGeom>
            <a:avLst/>
            <a:gdLst>
              <a:gd name="connsiteX0" fmla="*/ 0 w 5859296"/>
              <a:gd name="connsiteY0" fmla="*/ 0 h 300082"/>
              <a:gd name="connsiteX1" fmla="*/ 410151 w 5859296"/>
              <a:gd name="connsiteY1" fmla="*/ 0 h 300082"/>
              <a:gd name="connsiteX2" fmla="*/ 996080 w 5859296"/>
              <a:gd name="connsiteY2" fmla="*/ 0 h 300082"/>
              <a:gd name="connsiteX3" fmla="*/ 1640603 w 5859296"/>
              <a:gd name="connsiteY3" fmla="*/ 0 h 300082"/>
              <a:gd name="connsiteX4" fmla="*/ 2109347 w 5859296"/>
              <a:gd name="connsiteY4" fmla="*/ 0 h 300082"/>
              <a:gd name="connsiteX5" fmla="*/ 2519497 w 5859296"/>
              <a:gd name="connsiteY5" fmla="*/ 0 h 300082"/>
              <a:gd name="connsiteX6" fmla="*/ 3222613 w 5859296"/>
              <a:gd name="connsiteY6" fmla="*/ 0 h 300082"/>
              <a:gd name="connsiteX7" fmla="*/ 3925728 w 5859296"/>
              <a:gd name="connsiteY7" fmla="*/ 0 h 300082"/>
              <a:gd name="connsiteX8" fmla="*/ 4511658 w 5859296"/>
              <a:gd name="connsiteY8" fmla="*/ 0 h 300082"/>
              <a:gd name="connsiteX9" fmla="*/ 4921809 w 5859296"/>
              <a:gd name="connsiteY9" fmla="*/ 0 h 300082"/>
              <a:gd name="connsiteX10" fmla="*/ 5859296 w 5859296"/>
              <a:gd name="connsiteY10" fmla="*/ 0 h 300082"/>
              <a:gd name="connsiteX11" fmla="*/ 5859296 w 5859296"/>
              <a:gd name="connsiteY11" fmla="*/ 300082 h 300082"/>
              <a:gd name="connsiteX12" fmla="*/ 5331959 w 5859296"/>
              <a:gd name="connsiteY12" fmla="*/ 300082 h 300082"/>
              <a:gd name="connsiteX13" fmla="*/ 4863216 w 5859296"/>
              <a:gd name="connsiteY13" fmla="*/ 300082 h 300082"/>
              <a:gd name="connsiteX14" fmla="*/ 4218693 w 5859296"/>
              <a:gd name="connsiteY14" fmla="*/ 300082 h 300082"/>
              <a:gd name="connsiteX15" fmla="*/ 3574171 w 5859296"/>
              <a:gd name="connsiteY15" fmla="*/ 300082 h 300082"/>
              <a:gd name="connsiteX16" fmla="*/ 3164020 w 5859296"/>
              <a:gd name="connsiteY16" fmla="*/ 300082 h 300082"/>
              <a:gd name="connsiteX17" fmla="*/ 2519497 w 5859296"/>
              <a:gd name="connsiteY17" fmla="*/ 300082 h 300082"/>
              <a:gd name="connsiteX18" fmla="*/ 2109347 w 5859296"/>
              <a:gd name="connsiteY18" fmla="*/ 300082 h 300082"/>
              <a:gd name="connsiteX19" fmla="*/ 1582010 w 5859296"/>
              <a:gd name="connsiteY19" fmla="*/ 300082 h 300082"/>
              <a:gd name="connsiteX20" fmla="*/ 937487 w 5859296"/>
              <a:gd name="connsiteY20" fmla="*/ 300082 h 300082"/>
              <a:gd name="connsiteX21" fmla="*/ 0 w 5859296"/>
              <a:gd name="connsiteY21" fmla="*/ 300082 h 300082"/>
              <a:gd name="connsiteX22" fmla="*/ 0 w 5859296"/>
              <a:gd name="connsiteY22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5859296" h="300082" fill="none" extrusionOk="0">
                <a:moveTo>
                  <a:pt x="0" y="0"/>
                </a:moveTo>
                <a:cubicBezTo>
                  <a:pt x="185379" y="-16233"/>
                  <a:pt x="290245" y="41108"/>
                  <a:pt x="410151" y="0"/>
                </a:cubicBezTo>
                <a:cubicBezTo>
                  <a:pt x="530057" y="-41108"/>
                  <a:pt x="740488" y="42540"/>
                  <a:pt x="996080" y="0"/>
                </a:cubicBezTo>
                <a:cubicBezTo>
                  <a:pt x="1251672" y="-42540"/>
                  <a:pt x="1393710" y="31649"/>
                  <a:pt x="1640603" y="0"/>
                </a:cubicBezTo>
                <a:cubicBezTo>
                  <a:pt x="1887496" y="-31649"/>
                  <a:pt x="1948683" y="21521"/>
                  <a:pt x="2109347" y="0"/>
                </a:cubicBezTo>
                <a:cubicBezTo>
                  <a:pt x="2270011" y="-21521"/>
                  <a:pt x="2376730" y="402"/>
                  <a:pt x="2519497" y="0"/>
                </a:cubicBezTo>
                <a:cubicBezTo>
                  <a:pt x="2662264" y="-402"/>
                  <a:pt x="2903950" y="15515"/>
                  <a:pt x="3222613" y="0"/>
                </a:cubicBezTo>
                <a:cubicBezTo>
                  <a:pt x="3541276" y="-15515"/>
                  <a:pt x="3700204" y="71619"/>
                  <a:pt x="3925728" y="0"/>
                </a:cubicBezTo>
                <a:cubicBezTo>
                  <a:pt x="4151253" y="-71619"/>
                  <a:pt x="4277774" y="59107"/>
                  <a:pt x="4511658" y="0"/>
                </a:cubicBezTo>
                <a:cubicBezTo>
                  <a:pt x="4745542" y="-59107"/>
                  <a:pt x="4744738" y="47491"/>
                  <a:pt x="4921809" y="0"/>
                </a:cubicBezTo>
                <a:cubicBezTo>
                  <a:pt x="5098880" y="-47491"/>
                  <a:pt x="5419787" y="32975"/>
                  <a:pt x="5859296" y="0"/>
                </a:cubicBezTo>
                <a:cubicBezTo>
                  <a:pt x="5865256" y="74631"/>
                  <a:pt x="5828505" y="234576"/>
                  <a:pt x="5859296" y="300082"/>
                </a:cubicBezTo>
                <a:cubicBezTo>
                  <a:pt x="5621090" y="313723"/>
                  <a:pt x="5581015" y="240151"/>
                  <a:pt x="5331959" y="300082"/>
                </a:cubicBezTo>
                <a:cubicBezTo>
                  <a:pt x="5082903" y="360013"/>
                  <a:pt x="5074461" y="264310"/>
                  <a:pt x="4863216" y="300082"/>
                </a:cubicBezTo>
                <a:cubicBezTo>
                  <a:pt x="4651971" y="335854"/>
                  <a:pt x="4526996" y="256230"/>
                  <a:pt x="4218693" y="300082"/>
                </a:cubicBezTo>
                <a:cubicBezTo>
                  <a:pt x="3910390" y="343934"/>
                  <a:pt x="3737314" y="238697"/>
                  <a:pt x="3574171" y="300082"/>
                </a:cubicBezTo>
                <a:cubicBezTo>
                  <a:pt x="3411028" y="361467"/>
                  <a:pt x="3344129" y="286787"/>
                  <a:pt x="3164020" y="300082"/>
                </a:cubicBezTo>
                <a:cubicBezTo>
                  <a:pt x="2983911" y="313377"/>
                  <a:pt x="2799745" y="262490"/>
                  <a:pt x="2519497" y="300082"/>
                </a:cubicBezTo>
                <a:cubicBezTo>
                  <a:pt x="2239249" y="337674"/>
                  <a:pt x="2237734" y="259861"/>
                  <a:pt x="2109347" y="300082"/>
                </a:cubicBezTo>
                <a:cubicBezTo>
                  <a:pt x="1980960" y="340303"/>
                  <a:pt x="1772742" y="240962"/>
                  <a:pt x="1582010" y="300082"/>
                </a:cubicBezTo>
                <a:cubicBezTo>
                  <a:pt x="1391278" y="359202"/>
                  <a:pt x="1108120" y="268075"/>
                  <a:pt x="937487" y="300082"/>
                </a:cubicBezTo>
                <a:cubicBezTo>
                  <a:pt x="766854" y="332089"/>
                  <a:pt x="343767" y="284833"/>
                  <a:pt x="0" y="300082"/>
                </a:cubicBezTo>
                <a:cubicBezTo>
                  <a:pt x="-17874" y="233683"/>
                  <a:pt x="8086" y="103789"/>
                  <a:pt x="0" y="0"/>
                </a:cubicBezTo>
                <a:close/>
              </a:path>
              <a:path w="5859296" h="300082" stroke="0" extrusionOk="0">
                <a:moveTo>
                  <a:pt x="0" y="0"/>
                </a:moveTo>
                <a:cubicBezTo>
                  <a:pt x="248244" y="-62079"/>
                  <a:pt x="347345" y="6776"/>
                  <a:pt x="527337" y="0"/>
                </a:cubicBezTo>
                <a:cubicBezTo>
                  <a:pt x="707329" y="-6776"/>
                  <a:pt x="902227" y="33527"/>
                  <a:pt x="1054673" y="0"/>
                </a:cubicBezTo>
                <a:cubicBezTo>
                  <a:pt x="1207119" y="-33527"/>
                  <a:pt x="1405691" y="16583"/>
                  <a:pt x="1582010" y="0"/>
                </a:cubicBezTo>
                <a:cubicBezTo>
                  <a:pt x="1758329" y="-16583"/>
                  <a:pt x="1810187" y="10057"/>
                  <a:pt x="1992161" y="0"/>
                </a:cubicBezTo>
                <a:cubicBezTo>
                  <a:pt x="2174135" y="-10057"/>
                  <a:pt x="2345238" y="12517"/>
                  <a:pt x="2460904" y="0"/>
                </a:cubicBezTo>
                <a:cubicBezTo>
                  <a:pt x="2576570" y="-12517"/>
                  <a:pt x="2797740" y="932"/>
                  <a:pt x="3046834" y="0"/>
                </a:cubicBezTo>
                <a:cubicBezTo>
                  <a:pt x="3295928" y="-932"/>
                  <a:pt x="3291821" y="28453"/>
                  <a:pt x="3515578" y="0"/>
                </a:cubicBezTo>
                <a:cubicBezTo>
                  <a:pt x="3739335" y="-28453"/>
                  <a:pt x="3811334" y="51865"/>
                  <a:pt x="4101507" y="0"/>
                </a:cubicBezTo>
                <a:cubicBezTo>
                  <a:pt x="4391680" y="-51865"/>
                  <a:pt x="4436719" y="6484"/>
                  <a:pt x="4628844" y="0"/>
                </a:cubicBezTo>
                <a:cubicBezTo>
                  <a:pt x="4820969" y="-6484"/>
                  <a:pt x="5120286" y="49074"/>
                  <a:pt x="5331959" y="0"/>
                </a:cubicBezTo>
                <a:cubicBezTo>
                  <a:pt x="5543632" y="-49074"/>
                  <a:pt x="5717841" y="56522"/>
                  <a:pt x="5859296" y="0"/>
                </a:cubicBezTo>
                <a:cubicBezTo>
                  <a:pt x="5871718" y="104552"/>
                  <a:pt x="5838794" y="164519"/>
                  <a:pt x="5859296" y="300082"/>
                </a:cubicBezTo>
                <a:cubicBezTo>
                  <a:pt x="5725405" y="355390"/>
                  <a:pt x="5521186" y="231629"/>
                  <a:pt x="5273366" y="300082"/>
                </a:cubicBezTo>
                <a:cubicBezTo>
                  <a:pt x="5025546" y="368535"/>
                  <a:pt x="4933949" y="260339"/>
                  <a:pt x="4804623" y="300082"/>
                </a:cubicBezTo>
                <a:cubicBezTo>
                  <a:pt x="4675297" y="339825"/>
                  <a:pt x="4255504" y="265064"/>
                  <a:pt x="4101507" y="300082"/>
                </a:cubicBezTo>
                <a:cubicBezTo>
                  <a:pt x="3947510" y="335100"/>
                  <a:pt x="3731938" y="243883"/>
                  <a:pt x="3574171" y="300082"/>
                </a:cubicBezTo>
                <a:cubicBezTo>
                  <a:pt x="3416404" y="356281"/>
                  <a:pt x="3313904" y="254975"/>
                  <a:pt x="3105427" y="300082"/>
                </a:cubicBezTo>
                <a:cubicBezTo>
                  <a:pt x="2896950" y="345189"/>
                  <a:pt x="2843161" y="258460"/>
                  <a:pt x="2636683" y="300082"/>
                </a:cubicBezTo>
                <a:cubicBezTo>
                  <a:pt x="2430205" y="341704"/>
                  <a:pt x="2177503" y="265243"/>
                  <a:pt x="1992161" y="300082"/>
                </a:cubicBezTo>
                <a:cubicBezTo>
                  <a:pt x="1806819" y="334921"/>
                  <a:pt x="1701617" y="291136"/>
                  <a:pt x="1523417" y="300082"/>
                </a:cubicBezTo>
                <a:cubicBezTo>
                  <a:pt x="1345217" y="309028"/>
                  <a:pt x="1231153" y="256539"/>
                  <a:pt x="1113266" y="300082"/>
                </a:cubicBezTo>
                <a:cubicBezTo>
                  <a:pt x="995379" y="343625"/>
                  <a:pt x="740613" y="298446"/>
                  <a:pt x="527337" y="300082"/>
                </a:cubicBezTo>
                <a:cubicBezTo>
                  <a:pt x="314061" y="301718"/>
                  <a:pt x="111069" y="264522"/>
                  <a:pt x="0" y="300082"/>
                </a:cubicBezTo>
                <a:cubicBezTo>
                  <a:pt x="-11949" y="233048"/>
                  <a:pt x="29086" y="98791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555341650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nb-NO">
                <a:latin typeface="Bookman Old Style" panose="02050604050505020204" pitchFamily="18" charset="0"/>
              </a:rPr>
              <a:t>«Et langtrukkent </a:t>
            </a:r>
            <a:r>
              <a:rPr lang="nb-NO" err="1">
                <a:latin typeface="Bookman Old Style" panose="02050604050505020204" pitchFamily="18" charset="0"/>
              </a:rPr>
              <a:t>sireneul</a:t>
            </a:r>
            <a:r>
              <a:rPr lang="nb-NO">
                <a:latin typeface="Bookman Old Style" panose="02050604050505020204" pitchFamily="18" charset="0"/>
              </a:rPr>
              <a:t> fikk de 150 gjestene til å hoppe i stolene»</a:t>
            </a:r>
          </a:p>
        </p:txBody>
      </p:sp>
      <p:sp>
        <p:nvSpPr>
          <p:cNvPr id="28" name="TekstSylinder 27">
            <a:extLst>
              <a:ext uri="{FF2B5EF4-FFF2-40B4-BE49-F238E27FC236}">
                <a16:creationId xmlns:a16="http://schemas.microsoft.com/office/drawing/2014/main" id="{592E1F6A-7D65-B1D0-4963-73A05A6CDBE6}"/>
              </a:ext>
            </a:extLst>
          </p:cNvPr>
          <p:cNvSpPr txBox="1"/>
          <p:nvPr/>
        </p:nvSpPr>
        <p:spPr>
          <a:xfrm>
            <a:off x="6287173" y="4014440"/>
            <a:ext cx="3323346" cy="300082"/>
          </a:xfrm>
          <a:custGeom>
            <a:avLst/>
            <a:gdLst>
              <a:gd name="connsiteX0" fmla="*/ 0 w 3323346"/>
              <a:gd name="connsiteY0" fmla="*/ 0 h 300082"/>
              <a:gd name="connsiteX1" fmla="*/ 587124 w 3323346"/>
              <a:gd name="connsiteY1" fmla="*/ 0 h 300082"/>
              <a:gd name="connsiteX2" fmla="*/ 1107782 w 3323346"/>
              <a:gd name="connsiteY2" fmla="*/ 0 h 300082"/>
              <a:gd name="connsiteX3" fmla="*/ 1561973 w 3323346"/>
              <a:gd name="connsiteY3" fmla="*/ 0 h 300082"/>
              <a:gd name="connsiteX4" fmla="*/ 2049397 w 3323346"/>
              <a:gd name="connsiteY4" fmla="*/ 0 h 300082"/>
              <a:gd name="connsiteX5" fmla="*/ 2570054 w 3323346"/>
              <a:gd name="connsiteY5" fmla="*/ 0 h 300082"/>
              <a:gd name="connsiteX6" fmla="*/ 3323346 w 3323346"/>
              <a:gd name="connsiteY6" fmla="*/ 0 h 300082"/>
              <a:gd name="connsiteX7" fmla="*/ 3323346 w 3323346"/>
              <a:gd name="connsiteY7" fmla="*/ 300082 h 300082"/>
              <a:gd name="connsiteX8" fmla="*/ 2835922 w 3323346"/>
              <a:gd name="connsiteY8" fmla="*/ 300082 h 300082"/>
              <a:gd name="connsiteX9" fmla="*/ 2348498 w 3323346"/>
              <a:gd name="connsiteY9" fmla="*/ 300082 h 300082"/>
              <a:gd name="connsiteX10" fmla="*/ 1728140 w 3323346"/>
              <a:gd name="connsiteY10" fmla="*/ 300082 h 300082"/>
              <a:gd name="connsiteX11" fmla="*/ 1273949 w 3323346"/>
              <a:gd name="connsiteY11" fmla="*/ 300082 h 300082"/>
              <a:gd name="connsiteX12" fmla="*/ 753292 w 3323346"/>
              <a:gd name="connsiteY12" fmla="*/ 300082 h 300082"/>
              <a:gd name="connsiteX13" fmla="*/ 0 w 3323346"/>
              <a:gd name="connsiteY13" fmla="*/ 300082 h 300082"/>
              <a:gd name="connsiteX14" fmla="*/ 0 w 3323346"/>
              <a:gd name="connsiteY14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23346" h="300082" fill="none" extrusionOk="0">
                <a:moveTo>
                  <a:pt x="0" y="0"/>
                </a:moveTo>
                <a:cubicBezTo>
                  <a:pt x="214936" y="-24145"/>
                  <a:pt x="401725" y="6973"/>
                  <a:pt x="587124" y="0"/>
                </a:cubicBezTo>
                <a:cubicBezTo>
                  <a:pt x="772523" y="-6973"/>
                  <a:pt x="910768" y="11845"/>
                  <a:pt x="1107782" y="0"/>
                </a:cubicBezTo>
                <a:cubicBezTo>
                  <a:pt x="1304796" y="-11845"/>
                  <a:pt x="1434140" y="3738"/>
                  <a:pt x="1561973" y="0"/>
                </a:cubicBezTo>
                <a:cubicBezTo>
                  <a:pt x="1689806" y="-3738"/>
                  <a:pt x="1881756" y="331"/>
                  <a:pt x="2049397" y="0"/>
                </a:cubicBezTo>
                <a:cubicBezTo>
                  <a:pt x="2217038" y="-331"/>
                  <a:pt x="2316405" y="50524"/>
                  <a:pt x="2570054" y="0"/>
                </a:cubicBezTo>
                <a:cubicBezTo>
                  <a:pt x="2823703" y="-50524"/>
                  <a:pt x="2993950" y="59662"/>
                  <a:pt x="3323346" y="0"/>
                </a:cubicBezTo>
                <a:cubicBezTo>
                  <a:pt x="3349118" y="80620"/>
                  <a:pt x="3318834" y="153905"/>
                  <a:pt x="3323346" y="300082"/>
                </a:cubicBezTo>
                <a:cubicBezTo>
                  <a:pt x="3198935" y="327896"/>
                  <a:pt x="3025879" y="249018"/>
                  <a:pt x="2835922" y="300082"/>
                </a:cubicBezTo>
                <a:cubicBezTo>
                  <a:pt x="2645965" y="351146"/>
                  <a:pt x="2568087" y="277369"/>
                  <a:pt x="2348498" y="300082"/>
                </a:cubicBezTo>
                <a:cubicBezTo>
                  <a:pt x="2128909" y="322795"/>
                  <a:pt x="1870908" y="278082"/>
                  <a:pt x="1728140" y="300082"/>
                </a:cubicBezTo>
                <a:cubicBezTo>
                  <a:pt x="1585372" y="322082"/>
                  <a:pt x="1372218" y="274443"/>
                  <a:pt x="1273949" y="300082"/>
                </a:cubicBezTo>
                <a:cubicBezTo>
                  <a:pt x="1175680" y="325721"/>
                  <a:pt x="966585" y="275591"/>
                  <a:pt x="753292" y="300082"/>
                </a:cubicBezTo>
                <a:cubicBezTo>
                  <a:pt x="539999" y="324573"/>
                  <a:pt x="321875" y="245444"/>
                  <a:pt x="0" y="300082"/>
                </a:cubicBezTo>
                <a:cubicBezTo>
                  <a:pt x="-11471" y="234498"/>
                  <a:pt x="9047" y="71962"/>
                  <a:pt x="0" y="0"/>
                </a:cubicBezTo>
                <a:close/>
              </a:path>
              <a:path w="3323346" h="300082" stroke="0" extrusionOk="0">
                <a:moveTo>
                  <a:pt x="0" y="0"/>
                </a:moveTo>
                <a:cubicBezTo>
                  <a:pt x="145168" y="-42130"/>
                  <a:pt x="344018" y="26790"/>
                  <a:pt x="587124" y="0"/>
                </a:cubicBezTo>
                <a:cubicBezTo>
                  <a:pt x="830230" y="-26790"/>
                  <a:pt x="977512" y="17629"/>
                  <a:pt x="1141015" y="0"/>
                </a:cubicBezTo>
                <a:cubicBezTo>
                  <a:pt x="1304518" y="-17629"/>
                  <a:pt x="1540598" y="11270"/>
                  <a:pt x="1761373" y="0"/>
                </a:cubicBezTo>
                <a:cubicBezTo>
                  <a:pt x="1982148" y="-11270"/>
                  <a:pt x="2161133" y="51190"/>
                  <a:pt x="2348498" y="0"/>
                </a:cubicBezTo>
                <a:cubicBezTo>
                  <a:pt x="2535864" y="-51190"/>
                  <a:pt x="2993553" y="105088"/>
                  <a:pt x="3323346" y="0"/>
                </a:cubicBezTo>
                <a:cubicBezTo>
                  <a:pt x="3342570" y="61878"/>
                  <a:pt x="3298520" y="172689"/>
                  <a:pt x="3323346" y="300082"/>
                </a:cubicBezTo>
                <a:cubicBezTo>
                  <a:pt x="3168087" y="366067"/>
                  <a:pt x="3014719" y="294292"/>
                  <a:pt x="2736222" y="300082"/>
                </a:cubicBezTo>
                <a:cubicBezTo>
                  <a:pt x="2457725" y="305872"/>
                  <a:pt x="2357762" y="239436"/>
                  <a:pt x="2182331" y="300082"/>
                </a:cubicBezTo>
                <a:cubicBezTo>
                  <a:pt x="2006900" y="360728"/>
                  <a:pt x="1786035" y="294924"/>
                  <a:pt x="1561973" y="300082"/>
                </a:cubicBezTo>
                <a:cubicBezTo>
                  <a:pt x="1337911" y="305240"/>
                  <a:pt x="1125193" y="245868"/>
                  <a:pt x="1008082" y="300082"/>
                </a:cubicBezTo>
                <a:cubicBezTo>
                  <a:pt x="890971" y="354296"/>
                  <a:pt x="461426" y="251078"/>
                  <a:pt x="0" y="300082"/>
                </a:cubicBezTo>
                <a:cubicBezTo>
                  <a:pt x="-19038" y="212365"/>
                  <a:pt x="28719" y="142314"/>
                  <a:pt x="0" y="0"/>
                </a:cubicBezTo>
                <a:close/>
              </a:path>
            </a:pathLst>
          </a:custGeom>
          <a:solidFill>
            <a:schemeClr val="bg1"/>
          </a:solidFill>
          <a:ln w="28575">
            <a:solidFill>
              <a:srgbClr val="C00000"/>
            </a:solidFill>
            <a:extLst>
              <a:ext uri="{C807C97D-BFC1-408E-A445-0C87EB9F89A2}">
                <ask:lineSketchStyleProps xmlns:ask="http://schemas.microsoft.com/office/drawing/2018/sketchyshapes" sd="230231543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nb-NO">
                <a:latin typeface="Bookman Old Style" panose="02050604050505020204" pitchFamily="18" charset="0"/>
              </a:rPr>
              <a:t>De utenlandske gjester var imponert.</a:t>
            </a:r>
          </a:p>
        </p:txBody>
      </p:sp>
    </p:spTree>
    <p:extLst>
      <p:ext uri="{BB962C8B-B14F-4D97-AF65-F5344CB8AC3E}">
        <p14:creationId xmlns:p14="http://schemas.microsoft.com/office/powerpoint/2010/main" val="3753972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24D49B9-A0A5-6635-F4AA-EAA709F5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7"/>
            <a:ext cx="10264029" cy="714604"/>
          </a:xfrm>
        </p:spPr>
        <p:txBody>
          <a:bodyPr/>
          <a:lstStyle/>
          <a:p>
            <a:r>
              <a:rPr lang="nb-NO"/>
              <a:t>Curriculum Vitae – Odd Dahl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27518ABF-AEB2-2495-4491-4037D7F32587}"/>
              </a:ext>
            </a:extLst>
          </p:cNvPr>
          <p:cNvSpPr txBox="1"/>
          <p:nvPr/>
        </p:nvSpPr>
        <p:spPr>
          <a:xfrm>
            <a:off x="726367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1922 – 25</a:t>
            </a:r>
            <a:r>
              <a:rPr lang="nb-NO"/>
              <a:t>: Roald Amundsens Maud ekspedisjon - Flyger, telegrafist, fotograf og altmuligmann. Lagde </a:t>
            </a:r>
            <a:r>
              <a:rPr lang="nb-NO" err="1"/>
              <a:t>oceanografiske</a:t>
            </a:r>
            <a:r>
              <a:rPr lang="nb-NO"/>
              <a:t> instrumenter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136151A-95C4-23CF-06D0-D72D6DDF2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857" y="1168401"/>
            <a:ext cx="4475525" cy="3338996"/>
          </a:xfrm>
          <a:prstGeom prst="rect">
            <a:avLst/>
          </a:prstGeom>
        </p:spPr>
      </p:pic>
      <p:sp>
        <p:nvSpPr>
          <p:cNvPr id="7" name="TekstSylinder 6">
            <a:extLst>
              <a:ext uri="{FF2B5EF4-FFF2-40B4-BE49-F238E27FC236}">
                <a16:creationId xmlns:a16="http://schemas.microsoft.com/office/drawing/2014/main" id="{A521867A-E24F-D4F5-2A67-22623CE1FAF1}"/>
              </a:ext>
            </a:extLst>
          </p:cNvPr>
          <p:cNvSpPr txBox="1"/>
          <p:nvPr/>
        </p:nvSpPr>
        <p:spPr>
          <a:xfrm>
            <a:off x="726367" y="2562826"/>
            <a:ext cx="2946400" cy="300082"/>
          </a:xfrm>
          <a:custGeom>
            <a:avLst/>
            <a:gdLst>
              <a:gd name="connsiteX0" fmla="*/ 0 w 2946400"/>
              <a:gd name="connsiteY0" fmla="*/ 0 h 300082"/>
              <a:gd name="connsiteX1" fmla="*/ 559816 w 2946400"/>
              <a:gd name="connsiteY1" fmla="*/ 0 h 300082"/>
              <a:gd name="connsiteX2" fmla="*/ 1149096 w 2946400"/>
              <a:gd name="connsiteY2" fmla="*/ 0 h 300082"/>
              <a:gd name="connsiteX3" fmla="*/ 1767840 w 2946400"/>
              <a:gd name="connsiteY3" fmla="*/ 0 h 300082"/>
              <a:gd name="connsiteX4" fmla="*/ 2386584 w 2946400"/>
              <a:gd name="connsiteY4" fmla="*/ 0 h 300082"/>
              <a:gd name="connsiteX5" fmla="*/ 2946400 w 2946400"/>
              <a:gd name="connsiteY5" fmla="*/ 0 h 300082"/>
              <a:gd name="connsiteX6" fmla="*/ 2946400 w 2946400"/>
              <a:gd name="connsiteY6" fmla="*/ 300082 h 300082"/>
              <a:gd name="connsiteX7" fmla="*/ 2298192 w 2946400"/>
              <a:gd name="connsiteY7" fmla="*/ 300082 h 300082"/>
              <a:gd name="connsiteX8" fmla="*/ 1649984 w 2946400"/>
              <a:gd name="connsiteY8" fmla="*/ 300082 h 300082"/>
              <a:gd name="connsiteX9" fmla="*/ 1060704 w 2946400"/>
              <a:gd name="connsiteY9" fmla="*/ 300082 h 300082"/>
              <a:gd name="connsiteX10" fmla="*/ 0 w 2946400"/>
              <a:gd name="connsiteY10" fmla="*/ 300082 h 300082"/>
              <a:gd name="connsiteX11" fmla="*/ 0 w 2946400"/>
              <a:gd name="connsiteY11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300082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5798" y="127123"/>
                  <a:pt x="2917211" y="192221"/>
                  <a:pt x="2946400" y="300082"/>
                </a:cubicBezTo>
                <a:cubicBezTo>
                  <a:pt x="2803669" y="358526"/>
                  <a:pt x="2500658" y="254069"/>
                  <a:pt x="2298192" y="300082"/>
                </a:cubicBezTo>
                <a:cubicBezTo>
                  <a:pt x="2095726" y="346095"/>
                  <a:pt x="1889848" y="255964"/>
                  <a:pt x="1649984" y="300082"/>
                </a:cubicBezTo>
                <a:cubicBezTo>
                  <a:pt x="1410120" y="344200"/>
                  <a:pt x="1250014" y="239041"/>
                  <a:pt x="1060704" y="300082"/>
                </a:cubicBezTo>
                <a:cubicBezTo>
                  <a:pt x="871394" y="361123"/>
                  <a:pt x="228732" y="243535"/>
                  <a:pt x="0" y="300082"/>
                </a:cubicBezTo>
                <a:cubicBezTo>
                  <a:pt x="-10878" y="194556"/>
                  <a:pt x="23349" y="68690"/>
                  <a:pt x="0" y="0"/>
                </a:cubicBezTo>
                <a:close/>
              </a:path>
              <a:path w="2946400" h="300082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55191" y="118639"/>
                  <a:pt x="2926308" y="220080"/>
                  <a:pt x="2946400" y="300082"/>
                </a:cubicBezTo>
                <a:cubicBezTo>
                  <a:pt x="2729645" y="337742"/>
                  <a:pt x="2498379" y="285208"/>
                  <a:pt x="2357120" y="300082"/>
                </a:cubicBezTo>
                <a:cubicBezTo>
                  <a:pt x="2215861" y="314956"/>
                  <a:pt x="1878375" y="269208"/>
                  <a:pt x="1708912" y="300082"/>
                </a:cubicBezTo>
                <a:cubicBezTo>
                  <a:pt x="1539449" y="330956"/>
                  <a:pt x="1387832" y="254819"/>
                  <a:pt x="1208024" y="300082"/>
                </a:cubicBezTo>
                <a:cubicBezTo>
                  <a:pt x="1028216" y="345345"/>
                  <a:pt x="826835" y="263550"/>
                  <a:pt x="618744" y="300082"/>
                </a:cubicBezTo>
                <a:cubicBezTo>
                  <a:pt x="410653" y="336614"/>
                  <a:pt x="183489" y="246764"/>
                  <a:pt x="0" y="300082"/>
                </a:cubicBezTo>
                <a:cubicBezTo>
                  <a:pt x="-12224" y="172510"/>
                  <a:pt x="18723" y="6680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1925</a:t>
            </a:r>
            <a:r>
              <a:rPr lang="nb-NO"/>
              <a:t>: Ekspedisjon i Sør Amerika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99B31A8D-10FD-70A9-EFE7-9140512FE9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9" r="2135"/>
          <a:stretch/>
        </p:blipFill>
        <p:spPr>
          <a:xfrm>
            <a:off x="7153856" y="1168402"/>
            <a:ext cx="4475525" cy="3338995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0D1F2BFD-C63A-1AEA-48BF-8244698BC69E}"/>
              </a:ext>
            </a:extLst>
          </p:cNvPr>
          <p:cNvSpPr txBox="1"/>
          <p:nvPr/>
        </p:nvSpPr>
        <p:spPr>
          <a:xfrm>
            <a:off x="726367" y="2979318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1926</a:t>
            </a:r>
            <a:r>
              <a:rPr lang="nb-NO"/>
              <a:t>: Ansatt hos Carnegie </a:t>
            </a:r>
            <a:r>
              <a:rPr lang="nb-NO" err="1"/>
              <a:t>Institute</a:t>
            </a:r>
            <a:r>
              <a:rPr lang="nb-NO"/>
              <a:t>, Washington DC – anbefaling fra H. Sverdrup: Radiobølger, kjernefysikk</a:t>
            </a:r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A11124DF-0229-FB0A-1C55-7E988496EA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978"/>
          <a:stretch/>
        </p:blipFill>
        <p:spPr>
          <a:xfrm>
            <a:off x="7153856" y="1168400"/>
            <a:ext cx="4480321" cy="3702416"/>
          </a:xfrm>
          <a:prstGeom prst="rect">
            <a:avLst/>
          </a:prstGeom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2D7ABEB-AD9C-30A0-B132-E89F152EE969}"/>
              </a:ext>
            </a:extLst>
          </p:cNvPr>
          <p:cNvSpPr txBox="1"/>
          <p:nvPr/>
        </p:nvSpPr>
        <p:spPr>
          <a:xfrm>
            <a:off x="726367" y="3811309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1928: </a:t>
            </a:r>
            <a:r>
              <a:rPr lang="nb-NO"/>
              <a:t>Permisjon - </a:t>
            </a:r>
            <a:r>
              <a:rPr lang="nb-NO" err="1"/>
              <a:t>Roadtrip</a:t>
            </a:r>
            <a:r>
              <a:rPr lang="nb-NO"/>
              <a:t> fra Egypt til India – studerte jordmagnetisme</a:t>
            </a:r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D38C67E3-216D-3103-3FBB-8C4D9301CE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729" b="10161"/>
          <a:stretch/>
        </p:blipFill>
        <p:spPr>
          <a:xfrm>
            <a:off x="7149059" y="1168399"/>
            <a:ext cx="4480321" cy="3702549"/>
          </a:xfrm>
          <a:prstGeom prst="rect">
            <a:avLst/>
          </a:prstGeom>
        </p:spPr>
      </p:pic>
      <p:sp>
        <p:nvSpPr>
          <p:cNvPr id="16" name="TekstSylinder 15">
            <a:extLst>
              <a:ext uri="{FF2B5EF4-FFF2-40B4-BE49-F238E27FC236}">
                <a16:creationId xmlns:a16="http://schemas.microsoft.com/office/drawing/2014/main" id="{E589E07B-B857-007F-8ABA-689D69044951}"/>
              </a:ext>
            </a:extLst>
          </p:cNvPr>
          <p:cNvSpPr txBox="1"/>
          <p:nvPr/>
        </p:nvSpPr>
        <p:spPr>
          <a:xfrm>
            <a:off x="726367" y="4435550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1929: </a:t>
            </a:r>
            <a:r>
              <a:rPr lang="nb-NO"/>
              <a:t>Carnegie </a:t>
            </a:r>
            <a:r>
              <a:rPr lang="nb-NO" err="1"/>
              <a:t>Institute</a:t>
            </a:r>
            <a:r>
              <a:rPr lang="nb-NO"/>
              <a:t> igjen: Jobbet med Robert van de </a:t>
            </a:r>
            <a:r>
              <a:rPr lang="nb-NO" err="1"/>
              <a:t>Graaf</a:t>
            </a:r>
            <a:r>
              <a:rPr lang="nb-NO"/>
              <a:t> om «</a:t>
            </a:r>
            <a:r>
              <a:rPr lang="nb-NO" err="1"/>
              <a:t>høivoltsmaskiner</a:t>
            </a:r>
            <a:r>
              <a:rPr lang="nb-NO"/>
              <a:t>» og akseleratorer</a:t>
            </a:r>
          </a:p>
        </p:txBody>
      </p:sp>
      <p:sp>
        <p:nvSpPr>
          <p:cNvPr id="17" name="TekstSylinder 16">
            <a:extLst>
              <a:ext uri="{FF2B5EF4-FFF2-40B4-BE49-F238E27FC236}">
                <a16:creationId xmlns:a16="http://schemas.microsoft.com/office/drawing/2014/main" id="{C67CB6B1-477C-2751-F551-D4ACBE298691}"/>
              </a:ext>
            </a:extLst>
          </p:cNvPr>
          <p:cNvSpPr txBox="1"/>
          <p:nvPr/>
        </p:nvSpPr>
        <p:spPr>
          <a:xfrm>
            <a:off x="726367" y="5267541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1936: </a:t>
            </a:r>
            <a:r>
              <a:rPr lang="nb-NO"/>
              <a:t>Christian Michelsen Institutt,  Bergen – </a:t>
            </a:r>
            <a:r>
              <a:rPr lang="nb-NO" err="1"/>
              <a:t>Oceanografi</a:t>
            </a:r>
            <a:r>
              <a:rPr lang="nb-NO"/>
              <a:t> – </a:t>
            </a:r>
            <a:r>
              <a:rPr lang="nb-NO" err="1"/>
              <a:t>felteksepdisjon</a:t>
            </a:r>
            <a:r>
              <a:rPr lang="nb-NO"/>
              <a:t> til </a:t>
            </a:r>
            <a:r>
              <a:rPr lang="nb-NO" err="1"/>
              <a:t>island</a:t>
            </a:r>
            <a:endParaRPr lang="nb-NO"/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D399511-CDCA-432B-32A3-8C28D1504B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2" b="26084"/>
          <a:stretch/>
        </p:blipFill>
        <p:spPr bwMode="auto">
          <a:xfrm>
            <a:off x="7153856" y="1168399"/>
            <a:ext cx="4482257" cy="392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kstSylinder 17">
            <a:extLst>
              <a:ext uri="{FF2B5EF4-FFF2-40B4-BE49-F238E27FC236}">
                <a16:creationId xmlns:a16="http://schemas.microsoft.com/office/drawing/2014/main" id="{2288733E-29EC-BBDD-3FFE-5C1666F844B1}"/>
              </a:ext>
            </a:extLst>
          </p:cNvPr>
          <p:cNvSpPr txBox="1"/>
          <p:nvPr/>
        </p:nvSpPr>
        <p:spPr>
          <a:xfrm>
            <a:off x="3795682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1938: </a:t>
            </a:r>
            <a:r>
              <a:rPr lang="nb-NO"/>
              <a:t>Bygget van de </a:t>
            </a:r>
            <a:r>
              <a:rPr lang="nb-NO" err="1"/>
              <a:t>Graaff</a:t>
            </a:r>
            <a:r>
              <a:rPr lang="nb-NO"/>
              <a:t> generator for kreftbehandling på Haukeland – sammen med Bjørn Trumpy – ferdig 1942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BAF6C192-CFB7-BD3E-6430-E2DF019A8B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9" t="21613" r="1"/>
          <a:stretch/>
        </p:blipFill>
        <p:spPr>
          <a:xfrm>
            <a:off x="7122835" y="1164305"/>
            <a:ext cx="4524104" cy="3925291"/>
          </a:xfrm>
          <a:prstGeom prst="rect">
            <a:avLst/>
          </a:prstGeom>
        </p:spPr>
      </p:pic>
      <p:sp>
        <p:nvSpPr>
          <p:cNvPr id="22" name="TekstSylinder 21">
            <a:extLst>
              <a:ext uri="{FF2B5EF4-FFF2-40B4-BE49-F238E27FC236}">
                <a16:creationId xmlns:a16="http://schemas.microsoft.com/office/drawing/2014/main" id="{607A35C7-ABFB-1EAD-EE1D-A6526DA2088D}"/>
              </a:ext>
            </a:extLst>
          </p:cNvPr>
          <p:cNvSpPr txBox="1"/>
          <p:nvPr/>
        </p:nvSpPr>
        <p:spPr>
          <a:xfrm>
            <a:off x="3795682" y="2526447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1946: </a:t>
            </a:r>
            <a:r>
              <a:rPr lang="nb-NO"/>
              <a:t>startet norsk atomforsknings-program sammen med professor Gunnar Randers</a:t>
            </a:r>
          </a:p>
        </p:txBody>
      </p:sp>
      <p:pic>
        <p:nvPicPr>
          <p:cNvPr id="4098" name="Picture 2" descr="Gunnar Randers – Store norske leksikon">
            <a:extLst>
              <a:ext uri="{FF2B5EF4-FFF2-40B4-BE49-F238E27FC236}">
                <a16:creationId xmlns:a16="http://schemas.microsoft.com/office/drawing/2014/main" id="{D8C6A1EF-9294-3D1E-BD43-84CDA67972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148"/>
          <a:stretch/>
        </p:blipFill>
        <p:spPr bwMode="auto">
          <a:xfrm>
            <a:off x="7106054" y="1168399"/>
            <a:ext cx="4540885" cy="3921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Sylinder 2">
            <a:extLst>
              <a:ext uri="{FF2B5EF4-FFF2-40B4-BE49-F238E27FC236}">
                <a16:creationId xmlns:a16="http://schemas.microsoft.com/office/drawing/2014/main" id="{FDF113C1-A0CC-BACF-9627-5558D29D950B}"/>
              </a:ext>
            </a:extLst>
          </p:cNvPr>
          <p:cNvSpPr txBox="1"/>
          <p:nvPr/>
        </p:nvSpPr>
        <p:spPr>
          <a:xfrm>
            <a:off x="3795682" y="3372308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1950: </a:t>
            </a:r>
            <a:r>
              <a:rPr lang="nb-NO"/>
              <a:t>van de </a:t>
            </a:r>
            <a:r>
              <a:rPr lang="nb-NO" err="1"/>
              <a:t>Graaff</a:t>
            </a:r>
            <a:r>
              <a:rPr lang="nb-NO"/>
              <a:t> generator for forskning UiB + betatron</a:t>
            </a:r>
          </a:p>
        </p:txBody>
      </p:sp>
      <p:sp>
        <p:nvSpPr>
          <p:cNvPr id="14" name="TekstSylinder 13">
            <a:extLst>
              <a:ext uri="{FF2B5EF4-FFF2-40B4-BE49-F238E27FC236}">
                <a16:creationId xmlns:a16="http://schemas.microsoft.com/office/drawing/2014/main" id="{D976AB2F-6B7F-5600-D6BE-22C7B7D390C2}"/>
              </a:ext>
            </a:extLst>
          </p:cNvPr>
          <p:cNvSpPr txBox="1"/>
          <p:nvPr/>
        </p:nvSpPr>
        <p:spPr>
          <a:xfrm>
            <a:off x="3802414" y="3968640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1951/1958: </a:t>
            </a:r>
            <a:r>
              <a:rPr lang="nb-NO"/>
              <a:t>Bygget 2 reaktorer i Norge: Kjeller og Halden</a:t>
            </a:r>
          </a:p>
        </p:txBody>
      </p:sp>
      <p:pic>
        <p:nvPicPr>
          <p:cNvPr id="20" name="Picture 6">
            <a:extLst>
              <a:ext uri="{FF2B5EF4-FFF2-40B4-BE49-F238E27FC236}">
                <a16:creationId xmlns:a16="http://schemas.microsoft.com/office/drawing/2014/main" id="{03502735-F553-E555-6E6E-59E47CE48DE7}"/>
              </a:ext>
            </a:extLst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89"/>
          <a:stretch/>
        </p:blipFill>
        <p:spPr bwMode="auto">
          <a:xfrm>
            <a:off x="7104575" y="1164305"/>
            <a:ext cx="4579340" cy="392891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1" name="Bilde 20">
            <a:extLst>
              <a:ext uri="{FF2B5EF4-FFF2-40B4-BE49-F238E27FC236}">
                <a16:creationId xmlns:a16="http://schemas.microsoft.com/office/drawing/2014/main" id="{4FC6A892-0FAA-1956-EC21-39F0B8CB987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-327" b="2849"/>
          <a:stretch/>
        </p:blipFill>
        <p:spPr>
          <a:xfrm>
            <a:off x="7111307" y="1114446"/>
            <a:ext cx="4564100" cy="3982864"/>
          </a:xfrm>
          <a:prstGeom prst="rect">
            <a:avLst/>
          </a:prstGeom>
        </p:spPr>
      </p:pic>
      <p:sp>
        <p:nvSpPr>
          <p:cNvPr id="5" name="TekstSylinder 4">
            <a:extLst>
              <a:ext uri="{FF2B5EF4-FFF2-40B4-BE49-F238E27FC236}">
                <a16:creationId xmlns:a16="http://schemas.microsoft.com/office/drawing/2014/main" id="{1DD3F380-B33B-98CA-806D-EB40DDCD3E4D}"/>
              </a:ext>
            </a:extLst>
          </p:cNvPr>
          <p:cNvSpPr txBox="1"/>
          <p:nvPr/>
        </p:nvSpPr>
        <p:spPr>
          <a:xfrm>
            <a:off x="3784154" y="4588039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1952-54: </a:t>
            </a:r>
            <a:r>
              <a:rPr lang="nb-NO"/>
              <a:t>CERN – designet og bygget Proton </a:t>
            </a:r>
            <a:r>
              <a:rPr lang="nb-NO" err="1"/>
              <a:t>Synchrotron</a:t>
            </a:r>
            <a:r>
              <a:rPr lang="nb-NO"/>
              <a:t> – Ferdig 1959</a:t>
            </a:r>
          </a:p>
        </p:txBody>
      </p:sp>
      <p:pic>
        <p:nvPicPr>
          <p:cNvPr id="11" name="Bilde 10">
            <a:extLst>
              <a:ext uri="{FF2B5EF4-FFF2-40B4-BE49-F238E27FC236}">
                <a16:creationId xmlns:a16="http://schemas.microsoft.com/office/drawing/2014/main" id="{4CE6A0DF-20FC-B4B9-F298-A670DE85860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11307" y="1125078"/>
            <a:ext cx="4564100" cy="3971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554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29AA38C-DFB4-21A3-0F2B-E67B944497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99759"/>
            <a:ext cx="10457970" cy="6346211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E31CFBF-89B9-C27D-3C80-2E27A817713B}"/>
              </a:ext>
            </a:extLst>
          </p:cNvPr>
          <p:cNvSpPr txBox="1"/>
          <p:nvPr/>
        </p:nvSpPr>
        <p:spPr>
          <a:xfrm>
            <a:off x="7409330" y="6537567"/>
            <a:ext cx="478267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hlinkClick r:id="rId3"/>
              </a:rPr>
              <a:t>Immersive tour of the accelerator complex | CERN (</a:t>
            </a:r>
            <a:r>
              <a:rPr lang="en-US" err="1">
                <a:hlinkClick r:id="rId3"/>
              </a:rPr>
              <a:t>home.cern</a:t>
            </a:r>
            <a:r>
              <a:rPr lang="en-US">
                <a:hlinkClick r:id="rId3"/>
              </a:rPr>
              <a:t>)</a:t>
            </a:r>
            <a:endParaRPr lang="en-US"/>
          </a:p>
        </p:txBody>
      </p:sp>
      <p:pic>
        <p:nvPicPr>
          <p:cNvPr id="1026" name="Picture 2" descr="Home | CERN">
            <a:extLst>
              <a:ext uri="{FF2B5EF4-FFF2-40B4-BE49-F238E27FC236}">
                <a16:creationId xmlns:a16="http://schemas.microsoft.com/office/drawing/2014/main" id="{A609D6CA-4DB6-1F88-294D-6F998AB8F7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178" y="99759"/>
            <a:ext cx="239476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5859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Right 3">
            <a:extLst>
              <a:ext uri="{FF2B5EF4-FFF2-40B4-BE49-F238E27FC236}">
                <a16:creationId xmlns:a16="http://schemas.microsoft.com/office/drawing/2014/main" id="{747AE793-9449-825A-6D0E-6975FD7B4FE7}"/>
              </a:ext>
            </a:extLst>
          </p:cNvPr>
          <p:cNvSpPr/>
          <p:nvPr/>
        </p:nvSpPr>
        <p:spPr>
          <a:xfrm rot="5400000">
            <a:off x="-2147148" y="3332480"/>
            <a:ext cx="5757335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6DA923-33CA-CD4C-CC59-1F0A7CE2F27C}"/>
              </a:ext>
            </a:extLst>
          </p:cNvPr>
          <p:cNvSpPr/>
          <p:nvPr/>
        </p:nvSpPr>
        <p:spPr>
          <a:xfrm>
            <a:off x="589279" y="352583"/>
            <a:ext cx="282259" cy="4131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BF8AAA-23D8-B9FC-81E1-87DA879FA271}"/>
              </a:ext>
            </a:extLst>
          </p:cNvPr>
          <p:cNvSpPr txBox="1"/>
          <p:nvPr/>
        </p:nvSpPr>
        <p:spPr>
          <a:xfrm>
            <a:off x="871538" y="342052"/>
            <a:ext cx="87902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1952: Proton </a:t>
            </a:r>
            <a:r>
              <a:rPr lang="en-US" err="1"/>
              <a:t>Synchrotrongruppen</a:t>
            </a:r>
            <a:r>
              <a:rPr lang="en-US"/>
              <a:t> </a:t>
            </a:r>
            <a:r>
              <a:rPr lang="en-US" err="1"/>
              <a:t>bestod</a:t>
            </a:r>
            <a:r>
              <a:rPr lang="en-US"/>
              <a:t> av </a:t>
            </a:r>
            <a:r>
              <a:rPr lang="en-US" err="1"/>
              <a:t>bl.a</a:t>
            </a:r>
            <a:r>
              <a:rPr lang="en-US"/>
              <a:t>. </a:t>
            </a:r>
            <a:r>
              <a:rPr lang="en-US" err="1"/>
              <a:t>nordmennene</a:t>
            </a:r>
            <a:r>
              <a:rPr lang="en-US"/>
              <a:t> </a:t>
            </a:r>
            <a:r>
              <a:rPr lang="en-US" b="1"/>
              <a:t>Odd Dahl</a:t>
            </a:r>
            <a:r>
              <a:rPr lang="en-US"/>
              <a:t>, </a:t>
            </a:r>
            <a:r>
              <a:rPr lang="en-US" b="1"/>
              <a:t>Rolf </a:t>
            </a:r>
            <a:r>
              <a:rPr lang="en-US" b="1" err="1"/>
              <a:t>Widerøe</a:t>
            </a:r>
            <a:r>
              <a:rPr lang="en-US" b="1"/>
              <a:t> </a:t>
            </a:r>
            <a:r>
              <a:rPr lang="en-US" err="1"/>
              <a:t>og</a:t>
            </a:r>
            <a:r>
              <a:rPr lang="en-US"/>
              <a:t> </a:t>
            </a:r>
            <a:r>
              <a:rPr lang="en-US" b="1"/>
              <a:t>Kjell Johnsen </a:t>
            </a:r>
            <a:r>
              <a:rPr lang="en-US"/>
              <a:t>(PhD </a:t>
            </a:r>
            <a:r>
              <a:rPr lang="en-US" err="1"/>
              <a:t>stipendiat</a:t>
            </a:r>
            <a:r>
              <a:rPr lang="en-US"/>
              <a:t>)</a:t>
            </a: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DC2D8877-CE61-9055-4B1D-EAB3CCBBE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8451" y="881177"/>
            <a:ext cx="7491244" cy="4971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Bilde 9">
            <a:extLst>
              <a:ext uri="{FF2B5EF4-FFF2-40B4-BE49-F238E27FC236}">
                <a16:creationId xmlns:a16="http://schemas.microsoft.com/office/drawing/2014/main" id="{39C526D8-9DD4-086B-545E-4CBE3C792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3701" y="2381435"/>
            <a:ext cx="5372850" cy="23148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ektangel 10">
            <a:extLst>
              <a:ext uri="{FF2B5EF4-FFF2-40B4-BE49-F238E27FC236}">
                <a16:creationId xmlns:a16="http://schemas.microsoft.com/office/drawing/2014/main" id="{95A15D87-8F0C-B58F-221F-BF3CE33A1126}"/>
              </a:ext>
            </a:extLst>
          </p:cNvPr>
          <p:cNvSpPr/>
          <p:nvPr/>
        </p:nvSpPr>
        <p:spPr>
          <a:xfrm>
            <a:off x="6096000" y="2396971"/>
            <a:ext cx="5063231" cy="221942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7BB4A7AA-5F57-AD57-07EF-2814AA7C5F93}"/>
              </a:ext>
            </a:extLst>
          </p:cNvPr>
          <p:cNvSpPr/>
          <p:nvPr/>
        </p:nvSpPr>
        <p:spPr>
          <a:xfrm>
            <a:off x="5943564" y="2637494"/>
            <a:ext cx="510502" cy="221942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3" name="Rektangel 12">
            <a:extLst>
              <a:ext uri="{FF2B5EF4-FFF2-40B4-BE49-F238E27FC236}">
                <a16:creationId xmlns:a16="http://schemas.microsoft.com/office/drawing/2014/main" id="{BC8D07E3-93B0-917D-F50F-147B072A8CB1}"/>
              </a:ext>
            </a:extLst>
          </p:cNvPr>
          <p:cNvSpPr/>
          <p:nvPr/>
        </p:nvSpPr>
        <p:spPr>
          <a:xfrm>
            <a:off x="9661829" y="3646984"/>
            <a:ext cx="1497402" cy="221942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4" name="Rektangel 13">
            <a:extLst>
              <a:ext uri="{FF2B5EF4-FFF2-40B4-BE49-F238E27FC236}">
                <a16:creationId xmlns:a16="http://schemas.microsoft.com/office/drawing/2014/main" id="{B78E3C7E-AF80-4951-F9AA-10A39DAFD51D}"/>
              </a:ext>
            </a:extLst>
          </p:cNvPr>
          <p:cNvSpPr/>
          <p:nvPr/>
        </p:nvSpPr>
        <p:spPr>
          <a:xfrm>
            <a:off x="5943564" y="3868926"/>
            <a:ext cx="4363411" cy="221942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8108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ANDERING THE IMMEASURABLE - CERN Document Server">
            <a:extLst>
              <a:ext uri="{FF2B5EF4-FFF2-40B4-BE49-F238E27FC236}">
                <a16:creationId xmlns:a16="http://schemas.microsoft.com/office/drawing/2014/main" id="{DEB78A9F-E398-406C-AB7A-AE6CF8CCAF4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1" b="7865"/>
          <a:stretch/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tel 4">
            <a:extLst>
              <a:ext uri="{FF2B5EF4-FFF2-40B4-BE49-F238E27FC236}">
                <a16:creationId xmlns:a16="http://schemas.microsoft.com/office/drawing/2014/main" id="{ABEAFE0F-3708-B50B-09DC-D05179A51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41" y="315650"/>
            <a:ext cx="10264029" cy="822417"/>
          </a:xfrm>
        </p:spPr>
        <p:txBody>
          <a:bodyPr/>
          <a:lstStyle/>
          <a:p>
            <a:r>
              <a:rPr lang="nb-NO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– Flytter grensene for kunnskap!</a:t>
            </a:r>
          </a:p>
        </p:txBody>
      </p:sp>
      <p:sp>
        <p:nvSpPr>
          <p:cNvPr id="6" name="Plassholder for innhold 5">
            <a:extLst>
              <a:ext uri="{FF2B5EF4-FFF2-40B4-BE49-F238E27FC236}">
                <a16:creationId xmlns:a16="http://schemas.microsoft.com/office/drawing/2014/main" id="{513D2EE7-8D49-AEFE-B720-2FD904823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6250" y="1260765"/>
            <a:ext cx="5153429" cy="66963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b-NO"/>
              <a:t>CERN har gjennom stått for banebrytende oppdagelser i fysikk gjennom 70 år!</a:t>
            </a:r>
          </a:p>
        </p:txBody>
      </p:sp>
      <p:grpSp>
        <p:nvGrpSpPr>
          <p:cNvPr id="10" name="Gruppe 9">
            <a:extLst>
              <a:ext uri="{FF2B5EF4-FFF2-40B4-BE49-F238E27FC236}">
                <a16:creationId xmlns:a16="http://schemas.microsoft.com/office/drawing/2014/main" id="{FDD6EF5B-27C7-68A8-FEF9-17DA2684BCF9}"/>
              </a:ext>
            </a:extLst>
          </p:cNvPr>
          <p:cNvGrpSpPr/>
          <p:nvPr/>
        </p:nvGrpSpPr>
        <p:grpSpPr>
          <a:xfrm>
            <a:off x="346479" y="1659980"/>
            <a:ext cx="3511550" cy="2505619"/>
            <a:chOff x="539750" y="2980780"/>
            <a:chExt cx="3511550" cy="2505619"/>
          </a:xfrm>
        </p:grpSpPr>
        <p:sp>
          <p:nvSpPr>
            <p:cNvPr id="7" name="Rektangel 6">
              <a:extLst>
                <a:ext uri="{FF2B5EF4-FFF2-40B4-BE49-F238E27FC236}">
                  <a16:creationId xmlns:a16="http://schemas.microsoft.com/office/drawing/2014/main" id="{D97C8F25-8B08-8312-9A32-6246B27C1F83}"/>
                </a:ext>
              </a:extLst>
            </p:cNvPr>
            <p:cNvSpPr/>
            <p:nvPr/>
          </p:nvSpPr>
          <p:spPr>
            <a:xfrm>
              <a:off x="539750" y="2980780"/>
              <a:ext cx="3511550" cy="2505619"/>
            </a:xfrm>
            <a:custGeom>
              <a:avLst/>
              <a:gdLst>
                <a:gd name="connsiteX0" fmla="*/ 0 w 3511550"/>
                <a:gd name="connsiteY0" fmla="*/ 0 h 2505619"/>
                <a:gd name="connsiteX1" fmla="*/ 515027 w 3511550"/>
                <a:gd name="connsiteY1" fmla="*/ 0 h 2505619"/>
                <a:gd name="connsiteX2" fmla="*/ 1135401 w 3511550"/>
                <a:gd name="connsiteY2" fmla="*/ 0 h 2505619"/>
                <a:gd name="connsiteX3" fmla="*/ 1615313 w 3511550"/>
                <a:gd name="connsiteY3" fmla="*/ 0 h 2505619"/>
                <a:gd name="connsiteX4" fmla="*/ 2235687 w 3511550"/>
                <a:gd name="connsiteY4" fmla="*/ 0 h 2505619"/>
                <a:gd name="connsiteX5" fmla="*/ 2856061 w 3511550"/>
                <a:gd name="connsiteY5" fmla="*/ 0 h 2505619"/>
                <a:gd name="connsiteX6" fmla="*/ 3511550 w 3511550"/>
                <a:gd name="connsiteY6" fmla="*/ 0 h 2505619"/>
                <a:gd name="connsiteX7" fmla="*/ 3511550 w 3511550"/>
                <a:gd name="connsiteY7" fmla="*/ 451011 h 2505619"/>
                <a:gd name="connsiteX8" fmla="*/ 3511550 w 3511550"/>
                <a:gd name="connsiteY8" fmla="*/ 927079 h 2505619"/>
                <a:gd name="connsiteX9" fmla="*/ 3511550 w 3511550"/>
                <a:gd name="connsiteY9" fmla="*/ 1478315 h 2505619"/>
                <a:gd name="connsiteX10" fmla="*/ 3511550 w 3511550"/>
                <a:gd name="connsiteY10" fmla="*/ 1979439 h 2505619"/>
                <a:gd name="connsiteX11" fmla="*/ 3511550 w 3511550"/>
                <a:gd name="connsiteY11" fmla="*/ 2505619 h 2505619"/>
                <a:gd name="connsiteX12" fmla="*/ 2891176 w 3511550"/>
                <a:gd name="connsiteY12" fmla="*/ 2505619 h 2505619"/>
                <a:gd name="connsiteX13" fmla="*/ 2235687 w 3511550"/>
                <a:gd name="connsiteY13" fmla="*/ 2505619 h 2505619"/>
                <a:gd name="connsiteX14" fmla="*/ 1755775 w 3511550"/>
                <a:gd name="connsiteY14" fmla="*/ 2505619 h 2505619"/>
                <a:gd name="connsiteX15" fmla="*/ 1275863 w 3511550"/>
                <a:gd name="connsiteY15" fmla="*/ 2505619 h 2505619"/>
                <a:gd name="connsiteX16" fmla="*/ 795951 w 3511550"/>
                <a:gd name="connsiteY16" fmla="*/ 2505619 h 2505619"/>
                <a:gd name="connsiteX17" fmla="*/ 0 w 3511550"/>
                <a:gd name="connsiteY17" fmla="*/ 2505619 h 2505619"/>
                <a:gd name="connsiteX18" fmla="*/ 0 w 3511550"/>
                <a:gd name="connsiteY18" fmla="*/ 2079664 h 2505619"/>
                <a:gd name="connsiteX19" fmla="*/ 0 w 3511550"/>
                <a:gd name="connsiteY19" fmla="*/ 1653709 h 2505619"/>
                <a:gd name="connsiteX20" fmla="*/ 0 w 3511550"/>
                <a:gd name="connsiteY20" fmla="*/ 1227753 h 2505619"/>
                <a:gd name="connsiteX21" fmla="*/ 0 w 3511550"/>
                <a:gd name="connsiteY21" fmla="*/ 676517 h 2505619"/>
                <a:gd name="connsiteX22" fmla="*/ 0 w 3511550"/>
                <a:gd name="connsiteY22" fmla="*/ 0 h 250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11550" h="2505619" fill="none" extrusionOk="0">
                  <a:moveTo>
                    <a:pt x="0" y="0"/>
                  </a:moveTo>
                  <a:cubicBezTo>
                    <a:pt x="138663" y="-18902"/>
                    <a:pt x="340345" y="13648"/>
                    <a:pt x="515027" y="0"/>
                  </a:cubicBezTo>
                  <a:cubicBezTo>
                    <a:pt x="689709" y="-13648"/>
                    <a:pt x="953628" y="8533"/>
                    <a:pt x="1135401" y="0"/>
                  </a:cubicBezTo>
                  <a:cubicBezTo>
                    <a:pt x="1317174" y="-8533"/>
                    <a:pt x="1433405" y="26345"/>
                    <a:pt x="1615313" y="0"/>
                  </a:cubicBezTo>
                  <a:cubicBezTo>
                    <a:pt x="1797221" y="-26345"/>
                    <a:pt x="2042227" y="53061"/>
                    <a:pt x="2235687" y="0"/>
                  </a:cubicBezTo>
                  <a:cubicBezTo>
                    <a:pt x="2429147" y="-53061"/>
                    <a:pt x="2642357" y="63296"/>
                    <a:pt x="2856061" y="0"/>
                  </a:cubicBezTo>
                  <a:cubicBezTo>
                    <a:pt x="3069765" y="-63296"/>
                    <a:pt x="3356708" y="16680"/>
                    <a:pt x="3511550" y="0"/>
                  </a:cubicBezTo>
                  <a:cubicBezTo>
                    <a:pt x="3554269" y="172664"/>
                    <a:pt x="3509338" y="280077"/>
                    <a:pt x="3511550" y="451011"/>
                  </a:cubicBezTo>
                  <a:cubicBezTo>
                    <a:pt x="3513762" y="621945"/>
                    <a:pt x="3470612" y="772754"/>
                    <a:pt x="3511550" y="927079"/>
                  </a:cubicBezTo>
                  <a:cubicBezTo>
                    <a:pt x="3552488" y="1081404"/>
                    <a:pt x="3494983" y="1288615"/>
                    <a:pt x="3511550" y="1478315"/>
                  </a:cubicBezTo>
                  <a:cubicBezTo>
                    <a:pt x="3528117" y="1668015"/>
                    <a:pt x="3510510" y="1866160"/>
                    <a:pt x="3511550" y="1979439"/>
                  </a:cubicBezTo>
                  <a:cubicBezTo>
                    <a:pt x="3512590" y="2092718"/>
                    <a:pt x="3485925" y="2317487"/>
                    <a:pt x="3511550" y="2505619"/>
                  </a:cubicBezTo>
                  <a:cubicBezTo>
                    <a:pt x="3296770" y="2528098"/>
                    <a:pt x="3137167" y="2434338"/>
                    <a:pt x="2891176" y="2505619"/>
                  </a:cubicBezTo>
                  <a:cubicBezTo>
                    <a:pt x="2645185" y="2576900"/>
                    <a:pt x="2396238" y="2458008"/>
                    <a:pt x="2235687" y="2505619"/>
                  </a:cubicBezTo>
                  <a:cubicBezTo>
                    <a:pt x="2075136" y="2553230"/>
                    <a:pt x="1908595" y="2498039"/>
                    <a:pt x="1755775" y="2505619"/>
                  </a:cubicBezTo>
                  <a:cubicBezTo>
                    <a:pt x="1602955" y="2513199"/>
                    <a:pt x="1462524" y="2464520"/>
                    <a:pt x="1275863" y="2505619"/>
                  </a:cubicBezTo>
                  <a:cubicBezTo>
                    <a:pt x="1089202" y="2546718"/>
                    <a:pt x="908991" y="2497722"/>
                    <a:pt x="795951" y="2505619"/>
                  </a:cubicBezTo>
                  <a:cubicBezTo>
                    <a:pt x="682911" y="2513516"/>
                    <a:pt x="255262" y="2411154"/>
                    <a:pt x="0" y="2505619"/>
                  </a:cubicBezTo>
                  <a:cubicBezTo>
                    <a:pt x="-45592" y="2349156"/>
                    <a:pt x="8114" y="2285042"/>
                    <a:pt x="0" y="2079664"/>
                  </a:cubicBezTo>
                  <a:cubicBezTo>
                    <a:pt x="-8114" y="1874287"/>
                    <a:pt x="29165" y="1834168"/>
                    <a:pt x="0" y="1653709"/>
                  </a:cubicBezTo>
                  <a:cubicBezTo>
                    <a:pt x="-29165" y="1473251"/>
                    <a:pt x="6947" y="1378662"/>
                    <a:pt x="0" y="1227753"/>
                  </a:cubicBezTo>
                  <a:cubicBezTo>
                    <a:pt x="-6947" y="1076844"/>
                    <a:pt x="58878" y="819647"/>
                    <a:pt x="0" y="676517"/>
                  </a:cubicBezTo>
                  <a:cubicBezTo>
                    <a:pt x="-58878" y="533387"/>
                    <a:pt x="21659" y="171074"/>
                    <a:pt x="0" y="0"/>
                  </a:cubicBezTo>
                  <a:close/>
                </a:path>
                <a:path w="3511550" h="2505619" stroke="0" extrusionOk="0">
                  <a:moveTo>
                    <a:pt x="0" y="0"/>
                  </a:moveTo>
                  <a:cubicBezTo>
                    <a:pt x="243949" y="-16940"/>
                    <a:pt x="322770" y="44577"/>
                    <a:pt x="585258" y="0"/>
                  </a:cubicBezTo>
                  <a:cubicBezTo>
                    <a:pt x="847746" y="-44577"/>
                    <a:pt x="948090" y="41858"/>
                    <a:pt x="1205632" y="0"/>
                  </a:cubicBezTo>
                  <a:cubicBezTo>
                    <a:pt x="1463174" y="-41858"/>
                    <a:pt x="1618145" y="54730"/>
                    <a:pt x="1861122" y="0"/>
                  </a:cubicBezTo>
                  <a:cubicBezTo>
                    <a:pt x="2104099" y="-54730"/>
                    <a:pt x="2244310" y="14106"/>
                    <a:pt x="2481495" y="0"/>
                  </a:cubicBezTo>
                  <a:cubicBezTo>
                    <a:pt x="2718680" y="-14106"/>
                    <a:pt x="2778695" y="39523"/>
                    <a:pt x="2961407" y="0"/>
                  </a:cubicBezTo>
                  <a:cubicBezTo>
                    <a:pt x="3144119" y="-39523"/>
                    <a:pt x="3368994" y="10738"/>
                    <a:pt x="3511550" y="0"/>
                  </a:cubicBezTo>
                  <a:cubicBezTo>
                    <a:pt x="3566177" y="137671"/>
                    <a:pt x="3460093" y="313618"/>
                    <a:pt x="3511550" y="476068"/>
                  </a:cubicBezTo>
                  <a:cubicBezTo>
                    <a:pt x="3563007" y="638518"/>
                    <a:pt x="3481856" y="762212"/>
                    <a:pt x="3511550" y="952135"/>
                  </a:cubicBezTo>
                  <a:cubicBezTo>
                    <a:pt x="3541244" y="1142058"/>
                    <a:pt x="3464448" y="1376790"/>
                    <a:pt x="3511550" y="1503371"/>
                  </a:cubicBezTo>
                  <a:cubicBezTo>
                    <a:pt x="3558652" y="1629952"/>
                    <a:pt x="3493904" y="1844707"/>
                    <a:pt x="3511550" y="2029551"/>
                  </a:cubicBezTo>
                  <a:cubicBezTo>
                    <a:pt x="3529196" y="2214395"/>
                    <a:pt x="3498479" y="2281376"/>
                    <a:pt x="3511550" y="2505619"/>
                  </a:cubicBezTo>
                  <a:cubicBezTo>
                    <a:pt x="3373293" y="2514628"/>
                    <a:pt x="3169324" y="2497866"/>
                    <a:pt x="3031638" y="2505619"/>
                  </a:cubicBezTo>
                  <a:cubicBezTo>
                    <a:pt x="2893952" y="2513372"/>
                    <a:pt x="2735097" y="2498017"/>
                    <a:pt x="2516611" y="2505619"/>
                  </a:cubicBezTo>
                  <a:cubicBezTo>
                    <a:pt x="2298125" y="2513221"/>
                    <a:pt x="2136359" y="2505514"/>
                    <a:pt x="2036699" y="2505619"/>
                  </a:cubicBezTo>
                  <a:cubicBezTo>
                    <a:pt x="1937039" y="2505724"/>
                    <a:pt x="1550950" y="2490399"/>
                    <a:pt x="1381210" y="2505619"/>
                  </a:cubicBezTo>
                  <a:cubicBezTo>
                    <a:pt x="1211470" y="2520839"/>
                    <a:pt x="979991" y="2444926"/>
                    <a:pt x="725720" y="2505619"/>
                  </a:cubicBezTo>
                  <a:cubicBezTo>
                    <a:pt x="471449" y="2566312"/>
                    <a:pt x="326398" y="2443320"/>
                    <a:pt x="0" y="2505619"/>
                  </a:cubicBezTo>
                  <a:cubicBezTo>
                    <a:pt x="-49416" y="2352166"/>
                    <a:pt x="32874" y="2193921"/>
                    <a:pt x="0" y="2054608"/>
                  </a:cubicBezTo>
                  <a:cubicBezTo>
                    <a:pt x="-32874" y="1915295"/>
                    <a:pt x="40733" y="1681148"/>
                    <a:pt x="0" y="1528428"/>
                  </a:cubicBezTo>
                  <a:cubicBezTo>
                    <a:pt x="-40733" y="1375708"/>
                    <a:pt x="34854" y="1136576"/>
                    <a:pt x="0" y="1002248"/>
                  </a:cubicBezTo>
                  <a:cubicBezTo>
                    <a:pt x="-34854" y="867920"/>
                    <a:pt x="30197" y="717553"/>
                    <a:pt x="0" y="476068"/>
                  </a:cubicBezTo>
                  <a:cubicBezTo>
                    <a:pt x="-30197" y="234583"/>
                    <a:pt x="22291" y="2330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8100">
              <a:extLst>
                <a:ext uri="{C807C97D-BFC1-408E-A445-0C87EB9F89A2}">
                  <ask:lineSketchStyleProps xmlns:ask="http://schemas.microsoft.com/office/drawing/2018/sketchyshapes" sd="365049843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E63CA469-6678-24EA-8B34-19388B6520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0472" y="3283748"/>
              <a:ext cx="3370106" cy="2101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kstSylinder 8">
              <a:extLst>
                <a:ext uri="{FF2B5EF4-FFF2-40B4-BE49-F238E27FC236}">
                  <a16:creationId xmlns:a16="http://schemas.microsoft.com/office/drawing/2014/main" id="{970AD5AD-F9ED-C9D1-A4AD-DBC762EF5A9C}"/>
                </a:ext>
              </a:extLst>
            </p:cNvPr>
            <p:cNvSpPr txBox="1"/>
            <p:nvPr/>
          </p:nvSpPr>
          <p:spPr>
            <a:xfrm>
              <a:off x="539750" y="2980781"/>
              <a:ext cx="2222083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/>
                <a:t>Kraftbærere: W og Z bosonet</a:t>
              </a:r>
            </a:p>
          </p:txBody>
        </p:sp>
      </p:grpSp>
      <p:grpSp>
        <p:nvGrpSpPr>
          <p:cNvPr id="16" name="Gruppe 15">
            <a:extLst>
              <a:ext uri="{FF2B5EF4-FFF2-40B4-BE49-F238E27FC236}">
                <a16:creationId xmlns:a16="http://schemas.microsoft.com/office/drawing/2014/main" id="{CFB2A180-5A88-4CE8-E4EB-731F39A0CA5C}"/>
              </a:ext>
            </a:extLst>
          </p:cNvPr>
          <p:cNvGrpSpPr/>
          <p:nvPr/>
        </p:nvGrpSpPr>
        <p:grpSpPr>
          <a:xfrm>
            <a:off x="4169986" y="2644230"/>
            <a:ext cx="3511550" cy="2505619"/>
            <a:chOff x="4169986" y="2644230"/>
            <a:chExt cx="3511550" cy="2505619"/>
          </a:xfrm>
        </p:grpSpPr>
        <p:grpSp>
          <p:nvGrpSpPr>
            <p:cNvPr id="11" name="Gruppe 10">
              <a:extLst>
                <a:ext uri="{FF2B5EF4-FFF2-40B4-BE49-F238E27FC236}">
                  <a16:creationId xmlns:a16="http://schemas.microsoft.com/office/drawing/2014/main" id="{FCC05815-6F3C-671B-FA27-D69E16867141}"/>
                </a:ext>
              </a:extLst>
            </p:cNvPr>
            <p:cNvGrpSpPr/>
            <p:nvPr/>
          </p:nvGrpSpPr>
          <p:grpSpPr>
            <a:xfrm>
              <a:off x="4169986" y="2644230"/>
              <a:ext cx="3511550" cy="2505619"/>
              <a:chOff x="539750" y="2980780"/>
              <a:chExt cx="3511550" cy="2505619"/>
            </a:xfrm>
          </p:grpSpPr>
          <p:sp>
            <p:nvSpPr>
              <p:cNvPr id="12" name="Rektangel 11">
                <a:extLst>
                  <a:ext uri="{FF2B5EF4-FFF2-40B4-BE49-F238E27FC236}">
                    <a16:creationId xmlns:a16="http://schemas.microsoft.com/office/drawing/2014/main" id="{D22539FD-7707-D475-7AA9-14840DF3E4BC}"/>
                  </a:ext>
                </a:extLst>
              </p:cNvPr>
              <p:cNvSpPr/>
              <p:nvPr/>
            </p:nvSpPr>
            <p:spPr>
              <a:xfrm>
                <a:off x="539750" y="2980780"/>
                <a:ext cx="3511550" cy="2505619"/>
              </a:xfrm>
              <a:custGeom>
                <a:avLst/>
                <a:gdLst>
                  <a:gd name="connsiteX0" fmla="*/ 0 w 3511550"/>
                  <a:gd name="connsiteY0" fmla="*/ 0 h 2505619"/>
                  <a:gd name="connsiteX1" fmla="*/ 515027 w 3511550"/>
                  <a:gd name="connsiteY1" fmla="*/ 0 h 2505619"/>
                  <a:gd name="connsiteX2" fmla="*/ 1135401 w 3511550"/>
                  <a:gd name="connsiteY2" fmla="*/ 0 h 2505619"/>
                  <a:gd name="connsiteX3" fmla="*/ 1615313 w 3511550"/>
                  <a:gd name="connsiteY3" fmla="*/ 0 h 2505619"/>
                  <a:gd name="connsiteX4" fmla="*/ 2235687 w 3511550"/>
                  <a:gd name="connsiteY4" fmla="*/ 0 h 2505619"/>
                  <a:gd name="connsiteX5" fmla="*/ 2856061 w 3511550"/>
                  <a:gd name="connsiteY5" fmla="*/ 0 h 2505619"/>
                  <a:gd name="connsiteX6" fmla="*/ 3511550 w 3511550"/>
                  <a:gd name="connsiteY6" fmla="*/ 0 h 2505619"/>
                  <a:gd name="connsiteX7" fmla="*/ 3511550 w 3511550"/>
                  <a:gd name="connsiteY7" fmla="*/ 451011 h 2505619"/>
                  <a:gd name="connsiteX8" fmla="*/ 3511550 w 3511550"/>
                  <a:gd name="connsiteY8" fmla="*/ 927079 h 2505619"/>
                  <a:gd name="connsiteX9" fmla="*/ 3511550 w 3511550"/>
                  <a:gd name="connsiteY9" fmla="*/ 1478315 h 2505619"/>
                  <a:gd name="connsiteX10" fmla="*/ 3511550 w 3511550"/>
                  <a:gd name="connsiteY10" fmla="*/ 1979439 h 2505619"/>
                  <a:gd name="connsiteX11" fmla="*/ 3511550 w 3511550"/>
                  <a:gd name="connsiteY11" fmla="*/ 2505619 h 2505619"/>
                  <a:gd name="connsiteX12" fmla="*/ 2891176 w 3511550"/>
                  <a:gd name="connsiteY12" fmla="*/ 2505619 h 2505619"/>
                  <a:gd name="connsiteX13" fmla="*/ 2235687 w 3511550"/>
                  <a:gd name="connsiteY13" fmla="*/ 2505619 h 2505619"/>
                  <a:gd name="connsiteX14" fmla="*/ 1755775 w 3511550"/>
                  <a:gd name="connsiteY14" fmla="*/ 2505619 h 2505619"/>
                  <a:gd name="connsiteX15" fmla="*/ 1275863 w 3511550"/>
                  <a:gd name="connsiteY15" fmla="*/ 2505619 h 2505619"/>
                  <a:gd name="connsiteX16" fmla="*/ 795951 w 3511550"/>
                  <a:gd name="connsiteY16" fmla="*/ 2505619 h 2505619"/>
                  <a:gd name="connsiteX17" fmla="*/ 0 w 3511550"/>
                  <a:gd name="connsiteY17" fmla="*/ 2505619 h 2505619"/>
                  <a:gd name="connsiteX18" fmla="*/ 0 w 3511550"/>
                  <a:gd name="connsiteY18" fmla="*/ 2079664 h 2505619"/>
                  <a:gd name="connsiteX19" fmla="*/ 0 w 3511550"/>
                  <a:gd name="connsiteY19" fmla="*/ 1653709 h 2505619"/>
                  <a:gd name="connsiteX20" fmla="*/ 0 w 3511550"/>
                  <a:gd name="connsiteY20" fmla="*/ 1227753 h 2505619"/>
                  <a:gd name="connsiteX21" fmla="*/ 0 w 3511550"/>
                  <a:gd name="connsiteY21" fmla="*/ 676517 h 2505619"/>
                  <a:gd name="connsiteX22" fmla="*/ 0 w 3511550"/>
                  <a:gd name="connsiteY22" fmla="*/ 0 h 2505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511550" h="2505619" fill="none" extrusionOk="0">
                    <a:moveTo>
                      <a:pt x="0" y="0"/>
                    </a:moveTo>
                    <a:cubicBezTo>
                      <a:pt x="138663" y="-18902"/>
                      <a:pt x="340345" y="13648"/>
                      <a:pt x="515027" y="0"/>
                    </a:cubicBezTo>
                    <a:cubicBezTo>
                      <a:pt x="689709" y="-13648"/>
                      <a:pt x="953628" y="8533"/>
                      <a:pt x="1135401" y="0"/>
                    </a:cubicBezTo>
                    <a:cubicBezTo>
                      <a:pt x="1317174" y="-8533"/>
                      <a:pt x="1433405" y="26345"/>
                      <a:pt x="1615313" y="0"/>
                    </a:cubicBezTo>
                    <a:cubicBezTo>
                      <a:pt x="1797221" y="-26345"/>
                      <a:pt x="2042227" y="53061"/>
                      <a:pt x="2235687" y="0"/>
                    </a:cubicBezTo>
                    <a:cubicBezTo>
                      <a:pt x="2429147" y="-53061"/>
                      <a:pt x="2642357" y="63296"/>
                      <a:pt x="2856061" y="0"/>
                    </a:cubicBezTo>
                    <a:cubicBezTo>
                      <a:pt x="3069765" y="-63296"/>
                      <a:pt x="3356708" y="16680"/>
                      <a:pt x="3511550" y="0"/>
                    </a:cubicBezTo>
                    <a:cubicBezTo>
                      <a:pt x="3554269" y="172664"/>
                      <a:pt x="3509338" y="280077"/>
                      <a:pt x="3511550" y="451011"/>
                    </a:cubicBezTo>
                    <a:cubicBezTo>
                      <a:pt x="3513762" y="621945"/>
                      <a:pt x="3470612" y="772754"/>
                      <a:pt x="3511550" y="927079"/>
                    </a:cubicBezTo>
                    <a:cubicBezTo>
                      <a:pt x="3552488" y="1081404"/>
                      <a:pt x="3494983" y="1288615"/>
                      <a:pt x="3511550" y="1478315"/>
                    </a:cubicBezTo>
                    <a:cubicBezTo>
                      <a:pt x="3528117" y="1668015"/>
                      <a:pt x="3510510" y="1866160"/>
                      <a:pt x="3511550" y="1979439"/>
                    </a:cubicBezTo>
                    <a:cubicBezTo>
                      <a:pt x="3512590" y="2092718"/>
                      <a:pt x="3485925" y="2317487"/>
                      <a:pt x="3511550" y="2505619"/>
                    </a:cubicBezTo>
                    <a:cubicBezTo>
                      <a:pt x="3296770" y="2528098"/>
                      <a:pt x="3137167" y="2434338"/>
                      <a:pt x="2891176" y="2505619"/>
                    </a:cubicBezTo>
                    <a:cubicBezTo>
                      <a:pt x="2645185" y="2576900"/>
                      <a:pt x="2396238" y="2458008"/>
                      <a:pt x="2235687" y="2505619"/>
                    </a:cubicBezTo>
                    <a:cubicBezTo>
                      <a:pt x="2075136" y="2553230"/>
                      <a:pt x="1908595" y="2498039"/>
                      <a:pt x="1755775" y="2505619"/>
                    </a:cubicBezTo>
                    <a:cubicBezTo>
                      <a:pt x="1602955" y="2513199"/>
                      <a:pt x="1462524" y="2464520"/>
                      <a:pt x="1275863" y="2505619"/>
                    </a:cubicBezTo>
                    <a:cubicBezTo>
                      <a:pt x="1089202" y="2546718"/>
                      <a:pt x="908991" y="2497722"/>
                      <a:pt x="795951" y="2505619"/>
                    </a:cubicBezTo>
                    <a:cubicBezTo>
                      <a:pt x="682911" y="2513516"/>
                      <a:pt x="255262" y="2411154"/>
                      <a:pt x="0" y="2505619"/>
                    </a:cubicBezTo>
                    <a:cubicBezTo>
                      <a:pt x="-45592" y="2349156"/>
                      <a:pt x="8114" y="2285042"/>
                      <a:pt x="0" y="2079664"/>
                    </a:cubicBezTo>
                    <a:cubicBezTo>
                      <a:pt x="-8114" y="1874287"/>
                      <a:pt x="29165" y="1834168"/>
                      <a:pt x="0" y="1653709"/>
                    </a:cubicBezTo>
                    <a:cubicBezTo>
                      <a:pt x="-29165" y="1473251"/>
                      <a:pt x="6947" y="1378662"/>
                      <a:pt x="0" y="1227753"/>
                    </a:cubicBezTo>
                    <a:cubicBezTo>
                      <a:pt x="-6947" y="1076844"/>
                      <a:pt x="58878" y="819647"/>
                      <a:pt x="0" y="676517"/>
                    </a:cubicBezTo>
                    <a:cubicBezTo>
                      <a:pt x="-58878" y="533387"/>
                      <a:pt x="21659" y="171074"/>
                      <a:pt x="0" y="0"/>
                    </a:cubicBezTo>
                    <a:close/>
                  </a:path>
                  <a:path w="3511550" h="2505619" stroke="0" extrusionOk="0">
                    <a:moveTo>
                      <a:pt x="0" y="0"/>
                    </a:moveTo>
                    <a:cubicBezTo>
                      <a:pt x="243949" y="-16940"/>
                      <a:pt x="322770" y="44577"/>
                      <a:pt x="585258" y="0"/>
                    </a:cubicBezTo>
                    <a:cubicBezTo>
                      <a:pt x="847746" y="-44577"/>
                      <a:pt x="948090" y="41858"/>
                      <a:pt x="1205632" y="0"/>
                    </a:cubicBezTo>
                    <a:cubicBezTo>
                      <a:pt x="1463174" y="-41858"/>
                      <a:pt x="1618145" y="54730"/>
                      <a:pt x="1861122" y="0"/>
                    </a:cubicBezTo>
                    <a:cubicBezTo>
                      <a:pt x="2104099" y="-54730"/>
                      <a:pt x="2244310" y="14106"/>
                      <a:pt x="2481495" y="0"/>
                    </a:cubicBezTo>
                    <a:cubicBezTo>
                      <a:pt x="2718680" y="-14106"/>
                      <a:pt x="2778695" y="39523"/>
                      <a:pt x="2961407" y="0"/>
                    </a:cubicBezTo>
                    <a:cubicBezTo>
                      <a:pt x="3144119" y="-39523"/>
                      <a:pt x="3368994" y="10738"/>
                      <a:pt x="3511550" y="0"/>
                    </a:cubicBezTo>
                    <a:cubicBezTo>
                      <a:pt x="3566177" y="137671"/>
                      <a:pt x="3460093" y="313618"/>
                      <a:pt x="3511550" y="476068"/>
                    </a:cubicBezTo>
                    <a:cubicBezTo>
                      <a:pt x="3563007" y="638518"/>
                      <a:pt x="3481856" y="762212"/>
                      <a:pt x="3511550" y="952135"/>
                    </a:cubicBezTo>
                    <a:cubicBezTo>
                      <a:pt x="3541244" y="1142058"/>
                      <a:pt x="3464448" y="1376790"/>
                      <a:pt x="3511550" y="1503371"/>
                    </a:cubicBezTo>
                    <a:cubicBezTo>
                      <a:pt x="3558652" y="1629952"/>
                      <a:pt x="3493904" y="1844707"/>
                      <a:pt x="3511550" y="2029551"/>
                    </a:cubicBezTo>
                    <a:cubicBezTo>
                      <a:pt x="3529196" y="2214395"/>
                      <a:pt x="3498479" y="2281376"/>
                      <a:pt x="3511550" y="2505619"/>
                    </a:cubicBezTo>
                    <a:cubicBezTo>
                      <a:pt x="3373293" y="2514628"/>
                      <a:pt x="3169324" y="2497866"/>
                      <a:pt x="3031638" y="2505619"/>
                    </a:cubicBezTo>
                    <a:cubicBezTo>
                      <a:pt x="2893952" y="2513372"/>
                      <a:pt x="2735097" y="2498017"/>
                      <a:pt x="2516611" y="2505619"/>
                    </a:cubicBezTo>
                    <a:cubicBezTo>
                      <a:pt x="2298125" y="2513221"/>
                      <a:pt x="2136359" y="2505514"/>
                      <a:pt x="2036699" y="2505619"/>
                    </a:cubicBezTo>
                    <a:cubicBezTo>
                      <a:pt x="1937039" y="2505724"/>
                      <a:pt x="1550950" y="2490399"/>
                      <a:pt x="1381210" y="2505619"/>
                    </a:cubicBezTo>
                    <a:cubicBezTo>
                      <a:pt x="1211470" y="2520839"/>
                      <a:pt x="979991" y="2444926"/>
                      <a:pt x="725720" y="2505619"/>
                    </a:cubicBezTo>
                    <a:cubicBezTo>
                      <a:pt x="471449" y="2566312"/>
                      <a:pt x="326398" y="2443320"/>
                      <a:pt x="0" y="2505619"/>
                    </a:cubicBezTo>
                    <a:cubicBezTo>
                      <a:pt x="-49416" y="2352166"/>
                      <a:pt x="32874" y="2193921"/>
                      <a:pt x="0" y="2054608"/>
                    </a:cubicBezTo>
                    <a:cubicBezTo>
                      <a:pt x="-32874" y="1915295"/>
                      <a:pt x="40733" y="1681148"/>
                      <a:pt x="0" y="1528428"/>
                    </a:cubicBezTo>
                    <a:cubicBezTo>
                      <a:pt x="-40733" y="1375708"/>
                      <a:pt x="34854" y="1136576"/>
                      <a:pt x="0" y="1002248"/>
                    </a:cubicBezTo>
                    <a:cubicBezTo>
                      <a:pt x="-34854" y="867920"/>
                      <a:pt x="30197" y="717553"/>
                      <a:pt x="0" y="476068"/>
                    </a:cubicBezTo>
                    <a:cubicBezTo>
                      <a:pt x="-30197" y="234583"/>
                      <a:pt x="22291" y="233010"/>
                      <a:pt x="0" y="0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38100">
                <a:extLst>
                  <a:ext uri="{C807C97D-BFC1-408E-A445-0C87EB9F89A2}">
                    <ask:lineSketchStyleProps xmlns:ask="http://schemas.microsoft.com/office/drawing/2018/sketchyshapes" sd="3650498430">
                      <a:prstGeom prst="rect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b-NO"/>
              </a:p>
            </p:txBody>
          </p:sp>
          <p:sp>
            <p:nvSpPr>
              <p:cNvPr id="14" name="TekstSylinder 13">
                <a:extLst>
                  <a:ext uri="{FF2B5EF4-FFF2-40B4-BE49-F238E27FC236}">
                    <a16:creationId xmlns:a16="http://schemas.microsoft.com/office/drawing/2014/main" id="{C9A7E44E-F004-5176-62CF-A4BA803B1CCA}"/>
                  </a:ext>
                </a:extLst>
              </p:cNvPr>
              <p:cNvSpPr txBox="1"/>
              <p:nvPr/>
            </p:nvSpPr>
            <p:spPr>
              <a:xfrm>
                <a:off x="539750" y="2980781"/>
                <a:ext cx="1392561" cy="3000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nb-NO" err="1"/>
                  <a:t>Higgs</a:t>
                </a:r>
                <a:r>
                  <a:rPr lang="nb-NO"/>
                  <a:t> partikkelen</a:t>
                </a:r>
              </a:p>
            </p:txBody>
          </p:sp>
        </p:grpSp>
        <p:pic>
          <p:nvPicPr>
            <p:cNvPr id="15" name="Picture 4" descr="https://cds.cern.ch/images/CMS-PHO-EVENTS-2012-005-1/file?size=medium">
              <a:extLst>
                <a:ext uri="{FF2B5EF4-FFF2-40B4-BE49-F238E27FC236}">
                  <a16:creationId xmlns:a16="http://schemas.microsoft.com/office/drawing/2014/main" id="{74FCF3A1-075A-06F8-FCA9-DC829D271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2508" y="2974866"/>
              <a:ext cx="3186505" cy="2046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Gruppe 17">
            <a:extLst>
              <a:ext uri="{FF2B5EF4-FFF2-40B4-BE49-F238E27FC236}">
                <a16:creationId xmlns:a16="http://schemas.microsoft.com/office/drawing/2014/main" id="{E33210B7-DAA1-BE8E-0A6F-3ED115F04FAD}"/>
              </a:ext>
            </a:extLst>
          </p:cNvPr>
          <p:cNvGrpSpPr/>
          <p:nvPr/>
        </p:nvGrpSpPr>
        <p:grpSpPr>
          <a:xfrm>
            <a:off x="8028014" y="3674791"/>
            <a:ext cx="3511550" cy="2605359"/>
            <a:chOff x="539750" y="2980780"/>
            <a:chExt cx="3511550" cy="2505619"/>
          </a:xfrm>
        </p:grpSpPr>
        <p:sp>
          <p:nvSpPr>
            <p:cNvPr id="20" name="Rektangel 19">
              <a:extLst>
                <a:ext uri="{FF2B5EF4-FFF2-40B4-BE49-F238E27FC236}">
                  <a16:creationId xmlns:a16="http://schemas.microsoft.com/office/drawing/2014/main" id="{F18C9B65-C5E3-39EF-0F4F-25226ACEE9C3}"/>
                </a:ext>
              </a:extLst>
            </p:cNvPr>
            <p:cNvSpPr/>
            <p:nvPr/>
          </p:nvSpPr>
          <p:spPr>
            <a:xfrm>
              <a:off x="539750" y="2980780"/>
              <a:ext cx="3511550" cy="2505619"/>
            </a:xfrm>
            <a:custGeom>
              <a:avLst/>
              <a:gdLst>
                <a:gd name="connsiteX0" fmla="*/ 0 w 3511550"/>
                <a:gd name="connsiteY0" fmla="*/ 0 h 2505619"/>
                <a:gd name="connsiteX1" fmla="*/ 515027 w 3511550"/>
                <a:gd name="connsiteY1" fmla="*/ 0 h 2505619"/>
                <a:gd name="connsiteX2" fmla="*/ 1135401 w 3511550"/>
                <a:gd name="connsiteY2" fmla="*/ 0 h 2505619"/>
                <a:gd name="connsiteX3" fmla="*/ 1615313 w 3511550"/>
                <a:gd name="connsiteY3" fmla="*/ 0 h 2505619"/>
                <a:gd name="connsiteX4" fmla="*/ 2235687 w 3511550"/>
                <a:gd name="connsiteY4" fmla="*/ 0 h 2505619"/>
                <a:gd name="connsiteX5" fmla="*/ 2856061 w 3511550"/>
                <a:gd name="connsiteY5" fmla="*/ 0 h 2505619"/>
                <a:gd name="connsiteX6" fmla="*/ 3511550 w 3511550"/>
                <a:gd name="connsiteY6" fmla="*/ 0 h 2505619"/>
                <a:gd name="connsiteX7" fmla="*/ 3511550 w 3511550"/>
                <a:gd name="connsiteY7" fmla="*/ 451011 h 2505619"/>
                <a:gd name="connsiteX8" fmla="*/ 3511550 w 3511550"/>
                <a:gd name="connsiteY8" fmla="*/ 927079 h 2505619"/>
                <a:gd name="connsiteX9" fmla="*/ 3511550 w 3511550"/>
                <a:gd name="connsiteY9" fmla="*/ 1478315 h 2505619"/>
                <a:gd name="connsiteX10" fmla="*/ 3511550 w 3511550"/>
                <a:gd name="connsiteY10" fmla="*/ 1979439 h 2505619"/>
                <a:gd name="connsiteX11" fmla="*/ 3511550 w 3511550"/>
                <a:gd name="connsiteY11" fmla="*/ 2505619 h 2505619"/>
                <a:gd name="connsiteX12" fmla="*/ 2891176 w 3511550"/>
                <a:gd name="connsiteY12" fmla="*/ 2505619 h 2505619"/>
                <a:gd name="connsiteX13" fmla="*/ 2235687 w 3511550"/>
                <a:gd name="connsiteY13" fmla="*/ 2505619 h 2505619"/>
                <a:gd name="connsiteX14" fmla="*/ 1755775 w 3511550"/>
                <a:gd name="connsiteY14" fmla="*/ 2505619 h 2505619"/>
                <a:gd name="connsiteX15" fmla="*/ 1275863 w 3511550"/>
                <a:gd name="connsiteY15" fmla="*/ 2505619 h 2505619"/>
                <a:gd name="connsiteX16" fmla="*/ 795951 w 3511550"/>
                <a:gd name="connsiteY16" fmla="*/ 2505619 h 2505619"/>
                <a:gd name="connsiteX17" fmla="*/ 0 w 3511550"/>
                <a:gd name="connsiteY17" fmla="*/ 2505619 h 2505619"/>
                <a:gd name="connsiteX18" fmla="*/ 0 w 3511550"/>
                <a:gd name="connsiteY18" fmla="*/ 2079664 h 2505619"/>
                <a:gd name="connsiteX19" fmla="*/ 0 w 3511550"/>
                <a:gd name="connsiteY19" fmla="*/ 1653709 h 2505619"/>
                <a:gd name="connsiteX20" fmla="*/ 0 w 3511550"/>
                <a:gd name="connsiteY20" fmla="*/ 1227753 h 2505619"/>
                <a:gd name="connsiteX21" fmla="*/ 0 w 3511550"/>
                <a:gd name="connsiteY21" fmla="*/ 676517 h 2505619"/>
                <a:gd name="connsiteX22" fmla="*/ 0 w 3511550"/>
                <a:gd name="connsiteY22" fmla="*/ 0 h 2505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511550" h="2505619" fill="none" extrusionOk="0">
                  <a:moveTo>
                    <a:pt x="0" y="0"/>
                  </a:moveTo>
                  <a:cubicBezTo>
                    <a:pt x="138663" y="-18902"/>
                    <a:pt x="340345" y="13648"/>
                    <a:pt x="515027" y="0"/>
                  </a:cubicBezTo>
                  <a:cubicBezTo>
                    <a:pt x="689709" y="-13648"/>
                    <a:pt x="953628" y="8533"/>
                    <a:pt x="1135401" y="0"/>
                  </a:cubicBezTo>
                  <a:cubicBezTo>
                    <a:pt x="1317174" y="-8533"/>
                    <a:pt x="1433405" y="26345"/>
                    <a:pt x="1615313" y="0"/>
                  </a:cubicBezTo>
                  <a:cubicBezTo>
                    <a:pt x="1797221" y="-26345"/>
                    <a:pt x="2042227" y="53061"/>
                    <a:pt x="2235687" y="0"/>
                  </a:cubicBezTo>
                  <a:cubicBezTo>
                    <a:pt x="2429147" y="-53061"/>
                    <a:pt x="2642357" y="63296"/>
                    <a:pt x="2856061" y="0"/>
                  </a:cubicBezTo>
                  <a:cubicBezTo>
                    <a:pt x="3069765" y="-63296"/>
                    <a:pt x="3356708" y="16680"/>
                    <a:pt x="3511550" y="0"/>
                  </a:cubicBezTo>
                  <a:cubicBezTo>
                    <a:pt x="3554269" y="172664"/>
                    <a:pt x="3509338" y="280077"/>
                    <a:pt x="3511550" y="451011"/>
                  </a:cubicBezTo>
                  <a:cubicBezTo>
                    <a:pt x="3513762" y="621945"/>
                    <a:pt x="3470612" y="772754"/>
                    <a:pt x="3511550" y="927079"/>
                  </a:cubicBezTo>
                  <a:cubicBezTo>
                    <a:pt x="3552488" y="1081404"/>
                    <a:pt x="3494983" y="1288615"/>
                    <a:pt x="3511550" y="1478315"/>
                  </a:cubicBezTo>
                  <a:cubicBezTo>
                    <a:pt x="3528117" y="1668015"/>
                    <a:pt x="3510510" y="1866160"/>
                    <a:pt x="3511550" y="1979439"/>
                  </a:cubicBezTo>
                  <a:cubicBezTo>
                    <a:pt x="3512590" y="2092718"/>
                    <a:pt x="3485925" y="2317487"/>
                    <a:pt x="3511550" y="2505619"/>
                  </a:cubicBezTo>
                  <a:cubicBezTo>
                    <a:pt x="3296770" y="2528098"/>
                    <a:pt x="3137167" y="2434338"/>
                    <a:pt x="2891176" y="2505619"/>
                  </a:cubicBezTo>
                  <a:cubicBezTo>
                    <a:pt x="2645185" y="2576900"/>
                    <a:pt x="2396238" y="2458008"/>
                    <a:pt x="2235687" y="2505619"/>
                  </a:cubicBezTo>
                  <a:cubicBezTo>
                    <a:pt x="2075136" y="2553230"/>
                    <a:pt x="1908595" y="2498039"/>
                    <a:pt x="1755775" y="2505619"/>
                  </a:cubicBezTo>
                  <a:cubicBezTo>
                    <a:pt x="1602955" y="2513199"/>
                    <a:pt x="1462524" y="2464520"/>
                    <a:pt x="1275863" y="2505619"/>
                  </a:cubicBezTo>
                  <a:cubicBezTo>
                    <a:pt x="1089202" y="2546718"/>
                    <a:pt x="908991" y="2497722"/>
                    <a:pt x="795951" y="2505619"/>
                  </a:cubicBezTo>
                  <a:cubicBezTo>
                    <a:pt x="682911" y="2513516"/>
                    <a:pt x="255262" y="2411154"/>
                    <a:pt x="0" y="2505619"/>
                  </a:cubicBezTo>
                  <a:cubicBezTo>
                    <a:pt x="-45592" y="2349156"/>
                    <a:pt x="8114" y="2285042"/>
                    <a:pt x="0" y="2079664"/>
                  </a:cubicBezTo>
                  <a:cubicBezTo>
                    <a:pt x="-8114" y="1874287"/>
                    <a:pt x="29165" y="1834168"/>
                    <a:pt x="0" y="1653709"/>
                  </a:cubicBezTo>
                  <a:cubicBezTo>
                    <a:pt x="-29165" y="1473251"/>
                    <a:pt x="6947" y="1378662"/>
                    <a:pt x="0" y="1227753"/>
                  </a:cubicBezTo>
                  <a:cubicBezTo>
                    <a:pt x="-6947" y="1076844"/>
                    <a:pt x="58878" y="819647"/>
                    <a:pt x="0" y="676517"/>
                  </a:cubicBezTo>
                  <a:cubicBezTo>
                    <a:pt x="-58878" y="533387"/>
                    <a:pt x="21659" y="171074"/>
                    <a:pt x="0" y="0"/>
                  </a:cubicBezTo>
                  <a:close/>
                </a:path>
                <a:path w="3511550" h="2505619" stroke="0" extrusionOk="0">
                  <a:moveTo>
                    <a:pt x="0" y="0"/>
                  </a:moveTo>
                  <a:cubicBezTo>
                    <a:pt x="243949" y="-16940"/>
                    <a:pt x="322770" y="44577"/>
                    <a:pt x="585258" y="0"/>
                  </a:cubicBezTo>
                  <a:cubicBezTo>
                    <a:pt x="847746" y="-44577"/>
                    <a:pt x="948090" y="41858"/>
                    <a:pt x="1205632" y="0"/>
                  </a:cubicBezTo>
                  <a:cubicBezTo>
                    <a:pt x="1463174" y="-41858"/>
                    <a:pt x="1618145" y="54730"/>
                    <a:pt x="1861122" y="0"/>
                  </a:cubicBezTo>
                  <a:cubicBezTo>
                    <a:pt x="2104099" y="-54730"/>
                    <a:pt x="2244310" y="14106"/>
                    <a:pt x="2481495" y="0"/>
                  </a:cubicBezTo>
                  <a:cubicBezTo>
                    <a:pt x="2718680" y="-14106"/>
                    <a:pt x="2778695" y="39523"/>
                    <a:pt x="2961407" y="0"/>
                  </a:cubicBezTo>
                  <a:cubicBezTo>
                    <a:pt x="3144119" y="-39523"/>
                    <a:pt x="3368994" y="10738"/>
                    <a:pt x="3511550" y="0"/>
                  </a:cubicBezTo>
                  <a:cubicBezTo>
                    <a:pt x="3566177" y="137671"/>
                    <a:pt x="3460093" y="313618"/>
                    <a:pt x="3511550" y="476068"/>
                  </a:cubicBezTo>
                  <a:cubicBezTo>
                    <a:pt x="3563007" y="638518"/>
                    <a:pt x="3481856" y="762212"/>
                    <a:pt x="3511550" y="952135"/>
                  </a:cubicBezTo>
                  <a:cubicBezTo>
                    <a:pt x="3541244" y="1142058"/>
                    <a:pt x="3464448" y="1376790"/>
                    <a:pt x="3511550" y="1503371"/>
                  </a:cubicBezTo>
                  <a:cubicBezTo>
                    <a:pt x="3558652" y="1629952"/>
                    <a:pt x="3493904" y="1844707"/>
                    <a:pt x="3511550" y="2029551"/>
                  </a:cubicBezTo>
                  <a:cubicBezTo>
                    <a:pt x="3529196" y="2214395"/>
                    <a:pt x="3498479" y="2281376"/>
                    <a:pt x="3511550" y="2505619"/>
                  </a:cubicBezTo>
                  <a:cubicBezTo>
                    <a:pt x="3373293" y="2514628"/>
                    <a:pt x="3169324" y="2497866"/>
                    <a:pt x="3031638" y="2505619"/>
                  </a:cubicBezTo>
                  <a:cubicBezTo>
                    <a:pt x="2893952" y="2513372"/>
                    <a:pt x="2735097" y="2498017"/>
                    <a:pt x="2516611" y="2505619"/>
                  </a:cubicBezTo>
                  <a:cubicBezTo>
                    <a:pt x="2298125" y="2513221"/>
                    <a:pt x="2136359" y="2505514"/>
                    <a:pt x="2036699" y="2505619"/>
                  </a:cubicBezTo>
                  <a:cubicBezTo>
                    <a:pt x="1937039" y="2505724"/>
                    <a:pt x="1550950" y="2490399"/>
                    <a:pt x="1381210" y="2505619"/>
                  </a:cubicBezTo>
                  <a:cubicBezTo>
                    <a:pt x="1211470" y="2520839"/>
                    <a:pt x="979991" y="2444926"/>
                    <a:pt x="725720" y="2505619"/>
                  </a:cubicBezTo>
                  <a:cubicBezTo>
                    <a:pt x="471449" y="2566312"/>
                    <a:pt x="326398" y="2443320"/>
                    <a:pt x="0" y="2505619"/>
                  </a:cubicBezTo>
                  <a:cubicBezTo>
                    <a:pt x="-49416" y="2352166"/>
                    <a:pt x="32874" y="2193921"/>
                    <a:pt x="0" y="2054608"/>
                  </a:cubicBezTo>
                  <a:cubicBezTo>
                    <a:pt x="-32874" y="1915295"/>
                    <a:pt x="40733" y="1681148"/>
                    <a:pt x="0" y="1528428"/>
                  </a:cubicBezTo>
                  <a:cubicBezTo>
                    <a:pt x="-40733" y="1375708"/>
                    <a:pt x="34854" y="1136576"/>
                    <a:pt x="0" y="1002248"/>
                  </a:cubicBezTo>
                  <a:cubicBezTo>
                    <a:pt x="-34854" y="867920"/>
                    <a:pt x="30197" y="717553"/>
                    <a:pt x="0" y="476068"/>
                  </a:cubicBezTo>
                  <a:cubicBezTo>
                    <a:pt x="-30197" y="234583"/>
                    <a:pt x="22291" y="233010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8100">
              <a:extLst>
                <a:ext uri="{C807C97D-BFC1-408E-A445-0C87EB9F89A2}">
                  <ask:lineSketchStyleProps xmlns:ask="http://schemas.microsoft.com/office/drawing/2018/sketchyshapes" sd="3650498430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b-NO"/>
            </a:p>
          </p:txBody>
        </p:sp>
        <p:sp>
          <p:nvSpPr>
            <p:cNvPr id="21" name="TekstSylinder 20">
              <a:extLst>
                <a:ext uri="{FF2B5EF4-FFF2-40B4-BE49-F238E27FC236}">
                  <a16:creationId xmlns:a16="http://schemas.microsoft.com/office/drawing/2014/main" id="{C1653FA4-D69D-A0DF-9894-41BDFF558F87}"/>
                </a:ext>
              </a:extLst>
            </p:cNvPr>
            <p:cNvSpPr txBox="1"/>
            <p:nvPr/>
          </p:nvSpPr>
          <p:spPr>
            <a:xfrm>
              <a:off x="539750" y="2980781"/>
              <a:ext cx="3003899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nb-NO"/>
                <a:t>Det tidlige univers – Kvark Gluon Plasma</a:t>
              </a:r>
            </a:p>
          </p:txBody>
        </p:sp>
      </p:grpSp>
      <p:pic>
        <p:nvPicPr>
          <p:cNvPr id="22" name="Picture 6" descr="Shows a lead–lead collision event">
            <a:extLst>
              <a:ext uri="{FF2B5EF4-FFF2-40B4-BE49-F238E27FC236}">
                <a16:creationId xmlns:a16="http://schemas.microsoft.com/office/drawing/2014/main" id="{AC851F23-9B91-07D0-3799-F5E92E94CC7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4" t="341" r="284" b="13890"/>
          <a:stretch/>
        </p:blipFill>
        <p:spPr bwMode="auto">
          <a:xfrm>
            <a:off x="8173542" y="3986360"/>
            <a:ext cx="3224708" cy="2135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759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546A24B9-6FB3-10D1-E84B-CC0B2ED22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530" y="453796"/>
            <a:ext cx="10896500" cy="1325563"/>
          </a:xfrm>
        </p:spPr>
        <p:txBody>
          <a:bodyPr/>
          <a:lstStyle/>
          <a:p>
            <a:r>
              <a:rPr lang="nb-NO"/>
              <a:t>Rolf Widerøe</a:t>
            </a:r>
            <a:br>
              <a:rPr lang="nb-NO"/>
            </a:br>
            <a:r>
              <a:rPr lang="nb-NO"/>
              <a:t>(1902 – 1996)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186CEC-F53A-2690-CA6C-7F9E559A16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159" y="453796"/>
            <a:ext cx="2817021" cy="3763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>
            <a:extLst>
              <a:ext uri="{FF2B5EF4-FFF2-40B4-BE49-F238E27FC236}">
                <a16:creationId xmlns:a16="http://schemas.microsoft.com/office/drawing/2014/main" id="{C8387177-7632-EA1E-4131-E03667F46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4191" y="4061017"/>
            <a:ext cx="4192989" cy="2431934"/>
          </a:xfrm>
          <a:prstGeom prst="rect">
            <a:avLst/>
          </a:prstGeom>
        </p:spPr>
      </p:pic>
      <p:sp>
        <p:nvSpPr>
          <p:cNvPr id="7" name="TekstSylinder 6">
            <a:extLst>
              <a:ext uri="{FF2B5EF4-FFF2-40B4-BE49-F238E27FC236}">
                <a16:creationId xmlns:a16="http://schemas.microsoft.com/office/drawing/2014/main" id="{3ED14A44-CBC8-45AD-7BC8-D74B2B683AF4}"/>
              </a:ext>
            </a:extLst>
          </p:cNvPr>
          <p:cNvSpPr txBox="1"/>
          <p:nvPr/>
        </p:nvSpPr>
        <p:spPr>
          <a:xfrm>
            <a:off x="557000" y="1993887"/>
            <a:ext cx="4236673" cy="715581"/>
          </a:xfrm>
          <a:custGeom>
            <a:avLst/>
            <a:gdLst>
              <a:gd name="connsiteX0" fmla="*/ 0 w 4236673"/>
              <a:gd name="connsiteY0" fmla="*/ 0 h 715581"/>
              <a:gd name="connsiteX1" fmla="*/ 571951 w 4236673"/>
              <a:gd name="connsiteY1" fmla="*/ 0 h 715581"/>
              <a:gd name="connsiteX2" fmla="*/ 1016802 w 4236673"/>
              <a:gd name="connsiteY2" fmla="*/ 0 h 715581"/>
              <a:gd name="connsiteX3" fmla="*/ 1419285 w 4236673"/>
              <a:gd name="connsiteY3" fmla="*/ 0 h 715581"/>
              <a:gd name="connsiteX4" fmla="*/ 1821769 w 4236673"/>
              <a:gd name="connsiteY4" fmla="*/ 0 h 715581"/>
              <a:gd name="connsiteX5" fmla="*/ 2351354 w 4236673"/>
              <a:gd name="connsiteY5" fmla="*/ 0 h 715581"/>
              <a:gd name="connsiteX6" fmla="*/ 2880938 w 4236673"/>
              <a:gd name="connsiteY6" fmla="*/ 0 h 715581"/>
              <a:gd name="connsiteX7" fmla="*/ 3495255 w 4236673"/>
              <a:gd name="connsiteY7" fmla="*/ 0 h 715581"/>
              <a:gd name="connsiteX8" fmla="*/ 4236673 w 4236673"/>
              <a:gd name="connsiteY8" fmla="*/ 0 h 715581"/>
              <a:gd name="connsiteX9" fmla="*/ 4236673 w 4236673"/>
              <a:gd name="connsiteY9" fmla="*/ 350635 h 715581"/>
              <a:gd name="connsiteX10" fmla="*/ 4236673 w 4236673"/>
              <a:gd name="connsiteY10" fmla="*/ 715581 h 715581"/>
              <a:gd name="connsiteX11" fmla="*/ 3791822 w 4236673"/>
              <a:gd name="connsiteY11" fmla="*/ 715581 h 715581"/>
              <a:gd name="connsiteX12" fmla="*/ 3177505 w 4236673"/>
              <a:gd name="connsiteY12" fmla="*/ 715581 h 715581"/>
              <a:gd name="connsiteX13" fmla="*/ 2605554 w 4236673"/>
              <a:gd name="connsiteY13" fmla="*/ 715581 h 715581"/>
              <a:gd name="connsiteX14" fmla="*/ 2160703 w 4236673"/>
              <a:gd name="connsiteY14" fmla="*/ 715581 h 715581"/>
              <a:gd name="connsiteX15" fmla="*/ 1546386 w 4236673"/>
              <a:gd name="connsiteY15" fmla="*/ 715581 h 715581"/>
              <a:gd name="connsiteX16" fmla="*/ 1016802 w 4236673"/>
              <a:gd name="connsiteY16" fmla="*/ 715581 h 715581"/>
              <a:gd name="connsiteX17" fmla="*/ 614318 w 4236673"/>
              <a:gd name="connsiteY17" fmla="*/ 715581 h 715581"/>
              <a:gd name="connsiteX18" fmla="*/ 0 w 4236673"/>
              <a:gd name="connsiteY18" fmla="*/ 715581 h 715581"/>
              <a:gd name="connsiteX19" fmla="*/ 0 w 4236673"/>
              <a:gd name="connsiteY19" fmla="*/ 379258 h 715581"/>
              <a:gd name="connsiteX20" fmla="*/ 0 w 4236673"/>
              <a:gd name="connsiteY20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236673" h="715581" fill="none" extrusionOk="0">
                <a:moveTo>
                  <a:pt x="0" y="0"/>
                </a:moveTo>
                <a:cubicBezTo>
                  <a:pt x="261690" y="-12877"/>
                  <a:pt x="309763" y="45101"/>
                  <a:pt x="571951" y="0"/>
                </a:cubicBezTo>
                <a:cubicBezTo>
                  <a:pt x="834139" y="-45101"/>
                  <a:pt x="829706" y="9037"/>
                  <a:pt x="1016802" y="0"/>
                </a:cubicBezTo>
                <a:cubicBezTo>
                  <a:pt x="1203898" y="-9037"/>
                  <a:pt x="1263162" y="19215"/>
                  <a:pt x="1419285" y="0"/>
                </a:cubicBezTo>
                <a:cubicBezTo>
                  <a:pt x="1575408" y="-19215"/>
                  <a:pt x="1634110" y="21527"/>
                  <a:pt x="1821769" y="0"/>
                </a:cubicBezTo>
                <a:cubicBezTo>
                  <a:pt x="2009428" y="-21527"/>
                  <a:pt x="2211445" y="7719"/>
                  <a:pt x="2351354" y="0"/>
                </a:cubicBezTo>
                <a:cubicBezTo>
                  <a:pt x="2491263" y="-7719"/>
                  <a:pt x="2699673" y="49973"/>
                  <a:pt x="2880938" y="0"/>
                </a:cubicBezTo>
                <a:cubicBezTo>
                  <a:pt x="3062203" y="-49973"/>
                  <a:pt x="3292367" y="35681"/>
                  <a:pt x="3495255" y="0"/>
                </a:cubicBezTo>
                <a:cubicBezTo>
                  <a:pt x="3698143" y="-35681"/>
                  <a:pt x="3922931" y="52824"/>
                  <a:pt x="4236673" y="0"/>
                </a:cubicBezTo>
                <a:cubicBezTo>
                  <a:pt x="4248286" y="138006"/>
                  <a:pt x="4221736" y="262272"/>
                  <a:pt x="4236673" y="350635"/>
                </a:cubicBezTo>
                <a:cubicBezTo>
                  <a:pt x="4251610" y="438999"/>
                  <a:pt x="4199114" y="602359"/>
                  <a:pt x="4236673" y="715581"/>
                </a:cubicBezTo>
                <a:cubicBezTo>
                  <a:pt x="4075518" y="750292"/>
                  <a:pt x="3992770" y="672250"/>
                  <a:pt x="3791822" y="715581"/>
                </a:cubicBezTo>
                <a:cubicBezTo>
                  <a:pt x="3590874" y="758912"/>
                  <a:pt x="3348747" y="674568"/>
                  <a:pt x="3177505" y="715581"/>
                </a:cubicBezTo>
                <a:cubicBezTo>
                  <a:pt x="3006263" y="756594"/>
                  <a:pt x="2740550" y="649618"/>
                  <a:pt x="2605554" y="715581"/>
                </a:cubicBezTo>
                <a:cubicBezTo>
                  <a:pt x="2470558" y="781544"/>
                  <a:pt x="2351779" y="672618"/>
                  <a:pt x="2160703" y="715581"/>
                </a:cubicBezTo>
                <a:cubicBezTo>
                  <a:pt x="1969627" y="758544"/>
                  <a:pt x="1671955" y="670283"/>
                  <a:pt x="1546386" y="715581"/>
                </a:cubicBezTo>
                <a:cubicBezTo>
                  <a:pt x="1420817" y="760879"/>
                  <a:pt x="1127472" y="689962"/>
                  <a:pt x="1016802" y="715581"/>
                </a:cubicBezTo>
                <a:cubicBezTo>
                  <a:pt x="906132" y="741200"/>
                  <a:pt x="743830" y="670643"/>
                  <a:pt x="614318" y="715581"/>
                </a:cubicBezTo>
                <a:cubicBezTo>
                  <a:pt x="484806" y="760519"/>
                  <a:pt x="305140" y="670018"/>
                  <a:pt x="0" y="715581"/>
                </a:cubicBezTo>
                <a:cubicBezTo>
                  <a:pt x="-3608" y="602921"/>
                  <a:pt x="30045" y="511957"/>
                  <a:pt x="0" y="379258"/>
                </a:cubicBezTo>
                <a:cubicBezTo>
                  <a:pt x="-30045" y="246559"/>
                  <a:pt x="24310" y="129347"/>
                  <a:pt x="0" y="0"/>
                </a:cubicBezTo>
                <a:close/>
              </a:path>
              <a:path w="4236673" h="715581" stroke="0" extrusionOk="0">
                <a:moveTo>
                  <a:pt x="0" y="0"/>
                </a:moveTo>
                <a:cubicBezTo>
                  <a:pt x="186889" y="-36019"/>
                  <a:pt x="360674" y="57619"/>
                  <a:pt x="487217" y="0"/>
                </a:cubicBezTo>
                <a:cubicBezTo>
                  <a:pt x="613760" y="-57619"/>
                  <a:pt x="961802" y="16159"/>
                  <a:pt x="1101535" y="0"/>
                </a:cubicBezTo>
                <a:cubicBezTo>
                  <a:pt x="1241268" y="-16159"/>
                  <a:pt x="1590413" y="57884"/>
                  <a:pt x="1715853" y="0"/>
                </a:cubicBezTo>
                <a:cubicBezTo>
                  <a:pt x="1841293" y="-57884"/>
                  <a:pt x="2052537" y="63502"/>
                  <a:pt x="2330170" y="0"/>
                </a:cubicBezTo>
                <a:cubicBezTo>
                  <a:pt x="2607803" y="-63502"/>
                  <a:pt x="2744710" y="35009"/>
                  <a:pt x="2859754" y="0"/>
                </a:cubicBezTo>
                <a:cubicBezTo>
                  <a:pt x="2974798" y="-35009"/>
                  <a:pt x="3303351" y="59976"/>
                  <a:pt x="3431705" y="0"/>
                </a:cubicBezTo>
                <a:cubicBezTo>
                  <a:pt x="3560059" y="-59976"/>
                  <a:pt x="4040658" y="63312"/>
                  <a:pt x="4236673" y="0"/>
                </a:cubicBezTo>
                <a:cubicBezTo>
                  <a:pt x="4242277" y="137855"/>
                  <a:pt x="4222309" y="212036"/>
                  <a:pt x="4236673" y="336323"/>
                </a:cubicBezTo>
                <a:cubicBezTo>
                  <a:pt x="4251037" y="460610"/>
                  <a:pt x="4224844" y="608779"/>
                  <a:pt x="4236673" y="715581"/>
                </a:cubicBezTo>
                <a:cubicBezTo>
                  <a:pt x="3994280" y="725082"/>
                  <a:pt x="3888689" y="666242"/>
                  <a:pt x="3707089" y="715581"/>
                </a:cubicBezTo>
                <a:cubicBezTo>
                  <a:pt x="3525489" y="764920"/>
                  <a:pt x="3361611" y="700912"/>
                  <a:pt x="3177505" y="715581"/>
                </a:cubicBezTo>
                <a:cubicBezTo>
                  <a:pt x="2993399" y="730250"/>
                  <a:pt x="2830589" y="647173"/>
                  <a:pt x="2563187" y="715581"/>
                </a:cubicBezTo>
                <a:cubicBezTo>
                  <a:pt x="2295785" y="783989"/>
                  <a:pt x="2242643" y="670043"/>
                  <a:pt x="1991236" y="715581"/>
                </a:cubicBezTo>
                <a:cubicBezTo>
                  <a:pt x="1739829" y="761119"/>
                  <a:pt x="1656388" y="694984"/>
                  <a:pt x="1419285" y="715581"/>
                </a:cubicBezTo>
                <a:cubicBezTo>
                  <a:pt x="1182182" y="736178"/>
                  <a:pt x="964765" y="678379"/>
                  <a:pt x="847335" y="715581"/>
                </a:cubicBezTo>
                <a:cubicBezTo>
                  <a:pt x="729905" y="752783"/>
                  <a:pt x="380664" y="707528"/>
                  <a:pt x="0" y="715581"/>
                </a:cubicBezTo>
                <a:cubicBezTo>
                  <a:pt x="-3564" y="577609"/>
                  <a:pt x="41756" y="458188"/>
                  <a:pt x="0" y="350635"/>
                </a:cubicBezTo>
                <a:cubicBezTo>
                  <a:pt x="-41756" y="243082"/>
                  <a:pt x="37372" y="151507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52819166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nb-NO"/>
              <a:t>1925: Designet konseptet for en betatron i studietiden sin</a:t>
            </a:r>
          </a:p>
          <a:p>
            <a:pPr lvl="1"/>
            <a:r>
              <a:rPr lang="nb-NO"/>
              <a:t>Første sirkulære akselerator i verden!</a:t>
            </a:r>
          </a:p>
          <a:p>
            <a:pPr lvl="1"/>
            <a:r>
              <a:rPr lang="nb-NO"/>
              <a:t>Bruker radiobølger for å akselerere ladede partikler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8365C9CA-29F8-6C2D-E2F7-205AAA250D4F}"/>
              </a:ext>
            </a:extLst>
          </p:cNvPr>
          <p:cNvSpPr txBox="1"/>
          <p:nvPr/>
        </p:nvSpPr>
        <p:spPr>
          <a:xfrm>
            <a:off x="557000" y="3466744"/>
            <a:ext cx="3362770" cy="507831"/>
          </a:xfrm>
          <a:custGeom>
            <a:avLst/>
            <a:gdLst>
              <a:gd name="connsiteX0" fmla="*/ 0 w 3362770"/>
              <a:gd name="connsiteY0" fmla="*/ 0 h 507831"/>
              <a:gd name="connsiteX1" fmla="*/ 594089 w 3362770"/>
              <a:gd name="connsiteY1" fmla="*/ 0 h 507831"/>
              <a:gd name="connsiteX2" fmla="*/ 1087296 w 3362770"/>
              <a:gd name="connsiteY2" fmla="*/ 0 h 507831"/>
              <a:gd name="connsiteX3" fmla="*/ 1715013 w 3362770"/>
              <a:gd name="connsiteY3" fmla="*/ 0 h 507831"/>
              <a:gd name="connsiteX4" fmla="*/ 2275474 w 3362770"/>
              <a:gd name="connsiteY4" fmla="*/ 0 h 507831"/>
              <a:gd name="connsiteX5" fmla="*/ 2802308 w 3362770"/>
              <a:gd name="connsiteY5" fmla="*/ 0 h 507831"/>
              <a:gd name="connsiteX6" fmla="*/ 3362770 w 3362770"/>
              <a:gd name="connsiteY6" fmla="*/ 0 h 507831"/>
              <a:gd name="connsiteX7" fmla="*/ 3362770 w 3362770"/>
              <a:gd name="connsiteY7" fmla="*/ 507831 h 507831"/>
              <a:gd name="connsiteX8" fmla="*/ 2802308 w 3362770"/>
              <a:gd name="connsiteY8" fmla="*/ 507831 h 507831"/>
              <a:gd name="connsiteX9" fmla="*/ 2174591 w 3362770"/>
              <a:gd name="connsiteY9" fmla="*/ 507831 h 507831"/>
              <a:gd name="connsiteX10" fmla="*/ 1614130 w 3362770"/>
              <a:gd name="connsiteY10" fmla="*/ 507831 h 507831"/>
              <a:gd name="connsiteX11" fmla="*/ 1120923 w 3362770"/>
              <a:gd name="connsiteY11" fmla="*/ 507831 h 507831"/>
              <a:gd name="connsiteX12" fmla="*/ 526834 w 3362770"/>
              <a:gd name="connsiteY12" fmla="*/ 507831 h 507831"/>
              <a:gd name="connsiteX13" fmla="*/ 0 w 3362770"/>
              <a:gd name="connsiteY13" fmla="*/ 507831 h 507831"/>
              <a:gd name="connsiteX14" fmla="*/ 0 w 3362770"/>
              <a:gd name="connsiteY14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62770" h="507831" fill="none" extrusionOk="0">
                <a:moveTo>
                  <a:pt x="0" y="0"/>
                </a:moveTo>
                <a:cubicBezTo>
                  <a:pt x="277370" y="-6239"/>
                  <a:pt x="450026" y="15627"/>
                  <a:pt x="594089" y="0"/>
                </a:cubicBezTo>
                <a:cubicBezTo>
                  <a:pt x="738152" y="-15627"/>
                  <a:pt x="958938" y="340"/>
                  <a:pt x="1087296" y="0"/>
                </a:cubicBezTo>
                <a:cubicBezTo>
                  <a:pt x="1215654" y="-340"/>
                  <a:pt x="1544519" y="34030"/>
                  <a:pt x="1715013" y="0"/>
                </a:cubicBezTo>
                <a:cubicBezTo>
                  <a:pt x="1885507" y="-34030"/>
                  <a:pt x="2056003" y="1630"/>
                  <a:pt x="2275474" y="0"/>
                </a:cubicBezTo>
                <a:cubicBezTo>
                  <a:pt x="2494945" y="-1630"/>
                  <a:pt x="2579899" y="17344"/>
                  <a:pt x="2802308" y="0"/>
                </a:cubicBezTo>
                <a:cubicBezTo>
                  <a:pt x="3024717" y="-17344"/>
                  <a:pt x="3198707" y="39848"/>
                  <a:pt x="3362770" y="0"/>
                </a:cubicBezTo>
                <a:cubicBezTo>
                  <a:pt x="3383978" y="147667"/>
                  <a:pt x="3358435" y="287409"/>
                  <a:pt x="3362770" y="507831"/>
                </a:cubicBezTo>
                <a:cubicBezTo>
                  <a:pt x="3158735" y="523599"/>
                  <a:pt x="2993841" y="460770"/>
                  <a:pt x="2802308" y="507831"/>
                </a:cubicBezTo>
                <a:cubicBezTo>
                  <a:pt x="2610775" y="554892"/>
                  <a:pt x="2403422" y="471025"/>
                  <a:pt x="2174591" y="507831"/>
                </a:cubicBezTo>
                <a:cubicBezTo>
                  <a:pt x="1945760" y="544637"/>
                  <a:pt x="1824386" y="500997"/>
                  <a:pt x="1614130" y="507831"/>
                </a:cubicBezTo>
                <a:cubicBezTo>
                  <a:pt x="1403874" y="514665"/>
                  <a:pt x="1255421" y="472195"/>
                  <a:pt x="1120923" y="507831"/>
                </a:cubicBezTo>
                <a:cubicBezTo>
                  <a:pt x="986425" y="543467"/>
                  <a:pt x="816177" y="456234"/>
                  <a:pt x="526834" y="507831"/>
                </a:cubicBezTo>
                <a:cubicBezTo>
                  <a:pt x="237491" y="559428"/>
                  <a:pt x="153719" y="462929"/>
                  <a:pt x="0" y="507831"/>
                </a:cubicBezTo>
                <a:cubicBezTo>
                  <a:pt x="-3979" y="405102"/>
                  <a:pt x="47573" y="130008"/>
                  <a:pt x="0" y="0"/>
                </a:cubicBezTo>
                <a:close/>
              </a:path>
              <a:path w="3362770" h="507831" stroke="0" extrusionOk="0">
                <a:moveTo>
                  <a:pt x="0" y="0"/>
                </a:moveTo>
                <a:cubicBezTo>
                  <a:pt x="186707" y="-10086"/>
                  <a:pt x="384553" y="8273"/>
                  <a:pt x="526834" y="0"/>
                </a:cubicBezTo>
                <a:cubicBezTo>
                  <a:pt x="669115" y="-8273"/>
                  <a:pt x="996843" y="11187"/>
                  <a:pt x="1154551" y="0"/>
                </a:cubicBezTo>
                <a:cubicBezTo>
                  <a:pt x="1312259" y="-11187"/>
                  <a:pt x="1547608" y="75306"/>
                  <a:pt x="1782268" y="0"/>
                </a:cubicBezTo>
                <a:cubicBezTo>
                  <a:pt x="2016928" y="-75306"/>
                  <a:pt x="2168864" y="63751"/>
                  <a:pt x="2409985" y="0"/>
                </a:cubicBezTo>
                <a:cubicBezTo>
                  <a:pt x="2651106" y="-63751"/>
                  <a:pt x="3096869" y="97369"/>
                  <a:pt x="3362770" y="0"/>
                </a:cubicBezTo>
                <a:cubicBezTo>
                  <a:pt x="3406786" y="173299"/>
                  <a:pt x="3354051" y="281286"/>
                  <a:pt x="3362770" y="507831"/>
                </a:cubicBezTo>
                <a:cubicBezTo>
                  <a:pt x="3065443" y="580817"/>
                  <a:pt x="3006564" y="494224"/>
                  <a:pt x="2735053" y="507831"/>
                </a:cubicBezTo>
                <a:cubicBezTo>
                  <a:pt x="2463542" y="521438"/>
                  <a:pt x="2378235" y="458494"/>
                  <a:pt x="2241847" y="507831"/>
                </a:cubicBezTo>
                <a:cubicBezTo>
                  <a:pt x="2105459" y="557168"/>
                  <a:pt x="1860159" y="444632"/>
                  <a:pt x="1647757" y="507831"/>
                </a:cubicBezTo>
                <a:cubicBezTo>
                  <a:pt x="1435355" y="571030"/>
                  <a:pt x="1339633" y="470444"/>
                  <a:pt x="1087296" y="507831"/>
                </a:cubicBezTo>
                <a:cubicBezTo>
                  <a:pt x="834959" y="545218"/>
                  <a:pt x="757849" y="480926"/>
                  <a:pt x="526834" y="507831"/>
                </a:cubicBezTo>
                <a:cubicBezTo>
                  <a:pt x="295819" y="534736"/>
                  <a:pt x="113885" y="499582"/>
                  <a:pt x="0" y="507831"/>
                </a:cubicBezTo>
                <a:cubicBezTo>
                  <a:pt x="-57576" y="304076"/>
                  <a:pt x="25676" y="142245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52819166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/>
              <a:t>1931: Inspirerte Ernest Lawrence (</a:t>
            </a:r>
            <a:r>
              <a:rPr lang="nb-NO" err="1"/>
              <a:t>Berkley</a:t>
            </a:r>
            <a:r>
              <a:rPr lang="nb-NO"/>
              <a:t>) til å bygge protonsyklotron</a:t>
            </a:r>
          </a:p>
        </p:txBody>
      </p:sp>
      <p:sp>
        <p:nvSpPr>
          <p:cNvPr id="11" name="TekstSylinder 10">
            <a:extLst>
              <a:ext uri="{FF2B5EF4-FFF2-40B4-BE49-F238E27FC236}">
                <a16:creationId xmlns:a16="http://schemas.microsoft.com/office/drawing/2014/main" id="{6B912542-D14F-9C87-AF96-0DC83B53D2DC}"/>
              </a:ext>
            </a:extLst>
          </p:cNvPr>
          <p:cNvSpPr txBox="1"/>
          <p:nvPr/>
        </p:nvSpPr>
        <p:spPr>
          <a:xfrm>
            <a:off x="844003" y="2834498"/>
            <a:ext cx="3478310" cy="507831"/>
          </a:xfrm>
          <a:custGeom>
            <a:avLst/>
            <a:gdLst>
              <a:gd name="connsiteX0" fmla="*/ 0 w 3478310"/>
              <a:gd name="connsiteY0" fmla="*/ 0 h 507831"/>
              <a:gd name="connsiteX1" fmla="*/ 614501 w 3478310"/>
              <a:gd name="connsiteY1" fmla="*/ 0 h 507831"/>
              <a:gd name="connsiteX2" fmla="*/ 1124654 w 3478310"/>
              <a:gd name="connsiteY2" fmla="*/ 0 h 507831"/>
              <a:gd name="connsiteX3" fmla="*/ 1773938 w 3478310"/>
              <a:gd name="connsiteY3" fmla="*/ 0 h 507831"/>
              <a:gd name="connsiteX4" fmla="*/ 2353656 w 3478310"/>
              <a:gd name="connsiteY4" fmla="*/ 0 h 507831"/>
              <a:gd name="connsiteX5" fmla="*/ 2898592 w 3478310"/>
              <a:gd name="connsiteY5" fmla="*/ 0 h 507831"/>
              <a:gd name="connsiteX6" fmla="*/ 3478310 w 3478310"/>
              <a:gd name="connsiteY6" fmla="*/ 0 h 507831"/>
              <a:gd name="connsiteX7" fmla="*/ 3478310 w 3478310"/>
              <a:gd name="connsiteY7" fmla="*/ 507831 h 507831"/>
              <a:gd name="connsiteX8" fmla="*/ 2898592 w 3478310"/>
              <a:gd name="connsiteY8" fmla="*/ 507831 h 507831"/>
              <a:gd name="connsiteX9" fmla="*/ 2249307 w 3478310"/>
              <a:gd name="connsiteY9" fmla="*/ 507831 h 507831"/>
              <a:gd name="connsiteX10" fmla="*/ 1669589 w 3478310"/>
              <a:gd name="connsiteY10" fmla="*/ 507831 h 507831"/>
              <a:gd name="connsiteX11" fmla="*/ 1159437 w 3478310"/>
              <a:gd name="connsiteY11" fmla="*/ 507831 h 507831"/>
              <a:gd name="connsiteX12" fmla="*/ 544935 w 3478310"/>
              <a:gd name="connsiteY12" fmla="*/ 507831 h 507831"/>
              <a:gd name="connsiteX13" fmla="*/ 0 w 3478310"/>
              <a:gd name="connsiteY13" fmla="*/ 507831 h 507831"/>
              <a:gd name="connsiteX14" fmla="*/ 0 w 3478310"/>
              <a:gd name="connsiteY14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478310" h="507831" fill="none" extrusionOk="0">
                <a:moveTo>
                  <a:pt x="0" y="0"/>
                </a:moveTo>
                <a:cubicBezTo>
                  <a:pt x="163889" y="-27344"/>
                  <a:pt x="451198" y="3970"/>
                  <a:pt x="614501" y="0"/>
                </a:cubicBezTo>
                <a:cubicBezTo>
                  <a:pt x="777804" y="-3970"/>
                  <a:pt x="986794" y="59824"/>
                  <a:pt x="1124654" y="0"/>
                </a:cubicBezTo>
                <a:cubicBezTo>
                  <a:pt x="1262514" y="-59824"/>
                  <a:pt x="1478171" y="50145"/>
                  <a:pt x="1773938" y="0"/>
                </a:cubicBezTo>
                <a:cubicBezTo>
                  <a:pt x="2069705" y="-50145"/>
                  <a:pt x="2117914" y="61879"/>
                  <a:pt x="2353656" y="0"/>
                </a:cubicBezTo>
                <a:cubicBezTo>
                  <a:pt x="2589398" y="-61879"/>
                  <a:pt x="2717299" y="11647"/>
                  <a:pt x="2898592" y="0"/>
                </a:cubicBezTo>
                <a:cubicBezTo>
                  <a:pt x="3079885" y="-11647"/>
                  <a:pt x="3294976" y="60137"/>
                  <a:pt x="3478310" y="0"/>
                </a:cubicBezTo>
                <a:cubicBezTo>
                  <a:pt x="3499518" y="147667"/>
                  <a:pt x="3473975" y="287409"/>
                  <a:pt x="3478310" y="507831"/>
                </a:cubicBezTo>
                <a:cubicBezTo>
                  <a:pt x="3340801" y="536638"/>
                  <a:pt x="3079173" y="481693"/>
                  <a:pt x="2898592" y="507831"/>
                </a:cubicBezTo>
                <a:cubicBezTo>
                  <a:pt x="2718011" y="533969"/>
                  <a:pt x="2448554" y="504719"/>
                  <a:pt x="2249307" y="507831"/>
                </a:cubicBezTo>
                <a:cubicBezTo>
                  <a:pt x="2050061" y="510943"/>
                  <a:pt x="1852003" y="459086"/>
                  <a:pt x="1669589" y="507831"/>
                </a:cubicBezTo>
                <a:cubicBezTo>
                  <a:pt x="1487175" y="556576"/>
                  <a:pt x="1329642" y="507774"/>
                  <a:pt x="1159437" y="507831"/>
                </a:cubicBezTo>
                <a:cubicBezTo>
                  <a:pt x="989232" y="507888"/>
                  <a:pt x="792670" y="448233"/>
                  <a:pt x="544935" y="507831"/>
                </a:cubicBezTo>
                <a:cubicBezTo>
                  <a:pt x="297200" y="567429"/>
                  <a:pt x="246858" y="475030"/>
                  <a:pt x="0" y="507831"/>
                </a:cubicBezTo>
                <a:cubicBezTo>
                  <a:pt x="-3979" y="405102"/>
                  <a:pt x="47573" y="130008"/>
                  <a:pt x="0" y="0"/>
                </a:cubicBezTo>
                <a:close/>
              </a:path>
              <a:path w="3478310" h="507831" stroke="0" extrusionOk="0">
                <a:moveTo>
                  <a:pt x="0" y="0"/>
                </a:moveTo>
                <a:cubicBezTo>
                  <a:pt x="110744" y="-18008"/>
                  <a:pt x="427794" y="54517"/>
                  <a:pt x="544935" y="0"/>
                </a:cubicBezTo>
                <a:cubicBezTo>
                  <a:pt x="662076" y="-54517"/>
                  <a:pt x="892345" y="67241"/>
                  <a:pt x="1194220" y="0"/>
                </a:cubicBezTo>
                <a:cubicBezTo>
                  <a:pt x="1496095" y="-67241"/>
                  <a:pt x="1702113" y="67979"/>
                  <a:pt x="1843504" y="0"/>
                </a:cubicBezTo>
                <a:cubicBezTo>
                  <a:pt x="1984895" y="-67979"/>
                  <a:pt x="2282943" y="12710"/>
                  <a:pt x="2492789" y="0"/>
                </a:cubicBezTo>
                <a:cubicBezTo>
                  <a:pt x="2702636" y="-12710"/>
                  <a:pt x="3188109" y="89757"/>
                  <a:pt x="3478310" y="0"/>
                </a:cubicBezTo>
                <a:cubicBezTo>
                  <a:pt x="3522326" y="173299"/>
                  <a:pt x="3469591" y="281286"/>
                  <a:pt x="3478310" y="507831"/>
                </a:cubicBezTo>
                <a:cubicBezTo>
                  <a:pt x="3246154" y="544631"/>
                  <a:pt x="3102885" y="461424"/>
                  <a:pt x="2829025" y="507831"/>
                </a:cubicBezTo>
                <a:cubicBezTo>
                  <a:pt x="2555166" y="554238"/>
                  <a:pt x="2471576" y="448448"/>
                  <a:pt x="2318873" y="507831"/>
                </a:cubicBezTo>
                <a:cubicBezTo>
                  <a:pt x="2166170" y="567214"/>
                  <a:pt x="1846072" y="462939"/>
                  <a:pt x="1704372" y="507831"/>
                </a:cubicBezTo>
                <a:cubicBezTo>
                  <a:pt x="1562672" y="552723"/>
                  <a:pt x="1391285" y="439720"/>
                  <a:pt x="1124654" y="507831"/>
                </a:cubicBezTo>
                <a:cubicBezTo>
                  <a:pt x="858023" y="575942"/>
                  <a:pt x="801109" y="498243"/>
                  <a:pt x="544935" y="507831"/>
                </a:cubicBezTo>
                <a:cubicBezTo>
                  <a:pt x="288761" y="517419"/>
                  <a:pt x="150810" y="484453"/>
                  <a:pt x="0" y="507831"/>
                </a:cubicBezTo>
                <a:cubicBezTo>
                  <a:pt x="-57576" y="304076"/>
                  <a:pt x="25676" y="142245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52819166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/>
              <a:t>1927: Designet den første lineær akseleratoren i verden</a:t>
            </a:r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10209077-E2AF-BAC1-8D92-FD97544C82F8}"/>
              </a:ext>
            </a:extLst>
          </p:cNvPr>
          <p:cNvSpPr txBox="1"/>
          <p:nvPr/>
        </p:nvSpPr>
        <p:spPr>
          <a:xfrm>
            <a:off x="332858" y="6192869"/>
            <a:ext cx="180356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>
                <a:hlinkClick r:id="rId4"/>
              </a:rPr>
              <a:t>Alltid brødre - NRK TV</a:t>
            </a:r>
            <a:endParaRPr lang="nb-NO"/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1F182BC0-9354-83DE-39A7-FD685EC95C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8147" y="4365060"/>
            <a:ext cx="3395265" cy="2127891"/>
          </a:xfrm>
          <a:prstGeom prst="rect">
            <a:avLst/>
          </a:prstGeom>
        </p:spPr>
      </p:pic>
      <p:pic>
        <p:nvPicPr>
          <p:cNvPr id="17" name="Bilde 16">
            <a:extLst>
              <a:ext uri="{FF2B5EF4-FFF2-40B4-BE49-F238E27FC236}">
                <a16:creationId xmlns:a16="http://schemas.microsoft.com/office/drawing/2014/main" id="{3C6E3694-5FE1-FE8A-BF31-CC2B6DC738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5936" y="958084"/>
            <a:ext cx="3760146" cy="3028030"/>
          </a:xfrm>
          <a:prstGeom prst="rect">
            <a:avLst/>
          </a:prstGeom>
        </p:spPr>
      </p:pic>
      <p:sp>
        <p:nvSpPr>
          <p:cNvPr id="18" name="TekstSylinder 17">
            <a:extLst>
              <a:ext uri="{FF2B5EF4-FFF2-40B4-BE49-F238E27FC236}">
                <a16:creationId xmlns:a16="http://schemas.microsoft.com/office/drawing/2014/main" id="{46D019B5-D13A-4B20-0CA3-49E322BBD386}"/>
              </a:ext>
            </a:extLst>
          </p:cNvPr>
          <p:cNvSpPr txBox="1"/>
          <p:nvPr/>
        </p:nvSpPr>
        <p:spPr>
          <a:xfrm>
            <a:off x="669988" y="4229794"/>
            <a:ext cx="3362770" cy="300082"/>
          </a:xfrm>
          <a:custGeom>
            <a:avLst/>
            <a:gdLst>
              <a:gd name="connsiteX0" fmla="*/ 0 w 3362770"/>
              <a:gd name="connsiteY0" fmla="*/ 0 h 300082"/>
              <a:gd name="connsiteX1" fmla="*/ 594089 w 3362770"/>
              <a:gd name="connsiteY1" fmla="*/ 0 h 300082"/>
              <a:gd name="connsiteX2" fmla="*/ 1087296 w 3362770"/>
              <a:gd name="connsiteY2" fmla="*/ 0 h 300082"/>
              <a:gd name="connsiteX3" fmla="*/ 1715013 w 3362770"/>
              <a:gd name="connsiteY3" fmla="*/ 0 h 300082"/>
              <a:gd name="connsiteX4" fmla="*/ 2275474 w 3362770"/>
              <a:gd name="connsiteY4" fmla="*/ 0 h 300082"/>
              <a:gd name="connsiteX5" fmla="*/ 2802308 w 3362770"/>
              <a:gd name="connsiteY5" fmla="*/ 0 h 300082"/>
              <a:gd name="connsiteX6" fmla="*/ 3362770 w 3362770"/>
              <a:gd name="connsiteY6" fmla="*/ 0 h 300082"/>
              <a:gd name="connsiteX7" fmla="*/ 3362770 w 3362770"/>
              <a:gd name="connsiteY7" fmla="*/ 300082 h 300082"/>
              <a:gd name="connsiteX8" fmla="*/ 2802308 w 3362770"/>
              <a:gd name="connsiteY8" fmla="*/ 300082 h 300082"/>
              <a:gd name="connsiteX9" fmla="*/ 2174591 w 3362770"/>
              <a:gd name="connsiteY9" fmla="*/ 300082 h 300082"/>
              <a:gd name="connsiteX10" fmla="*/ 1614130 w 3362770"/>
              <a:gd name="connsiteY10" fmla="*/ 300082 h 300082"/>
              <a:gd name="connsiteX11" fmla="*/ 1120923 w 3362770"/>
              <a:gd name="connsiteY11" fmla="*/ 300082 h 300082"/>
              <a:gd name="connsiteX12" fmla="*/ 526834 w 3362770"/>
              <a:gd name="connsiteY12" fmla="*/ 300082 h 300082"/>
              <a:gd name="connsiteX13" fmla="*/ 0 w 3362770"/>
              <a:gd name="connsiteY13" fmla="*/ 300082 h 300082"/>
              <a:gd name="connsiteX14" fmla="*/ 0 w 3362770"/>
              <a:gd name="connsiteY14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62770" h="300082" fill="none" extrusionOk="0">
                <a:moveTo>
                  <a:pt x="0" y="0"/>
                </a:moveTo>
                <a:cubicBezTo>
                  <a:pt x="277370" y="-6239"/>
                  <a:pt x="450026" y="15627"/>
                  <a:pt x="594089" y="0"/>
                </a:cubicBezTo>
                <a:cubicBezTo>
                  <a:pt x="738152" y="-15627"/>
                  <a:pt x="958938" y="340"/>
                  <a:pt x="1087296" y="0"/>
                </a:cubicBezTo>
                <a:cubicBezTo>
                  <a:pt x="1215654" y="-340"/>
                  <a:pt x="1544519" y="34030"/>
                  <a:pt x="1715013" y="0"/>
                </a:cubicBezTo>
                <a:cubicBezTo>
                  <a:pt x="1885507" y="-34030"/>
                  <a:pt x="2056003" y="1630"/>
                  <a:pt x="2275474" y="0"/>
                </a:cubicBezTo>
                <a:cubicBezTo>
                  <a:pt x="2494945" y="-1630"/>
                  <a:pt x="2579899" y="17344"/>
                  <a:pt x="2802308" y="0"/>
                </a:cubicBezTo>
                <a:cubicBezTo>
                  <a:pt x="3024717" y="-17344"/>
                  <a:pt x="3198707" y="39848"/>
                  <a:pt x="3362770" y="0"/>
                </a:cubicBezTo>
                <a:cubicBezTo>
                  <a:pt x="3381512" y="145305"/>
                  <a:pt x="3328224" y="205199"/>
                  <a:pt x="3362770" y="300082"/>
                </a:cubicBezTo>
                <a:cubicBezTo>
                  <a:pt x="3158735" y="315850"/>
                  <a:pt x="2993841" y="253021"/>
                  <a:pt x="2802308" y="300082"/>
                </a:cubicBezTo>
                <a:cubicBezTo>
                  <a:pt x="2610775" y="347143"/>
                  <a:pt x="2403422" y="263276"/>
                  <a:pt x="2174591" y="300082"/>
                </a:cubicBezTo>
                <a:cubicBezTo>
                  <a:pt x="1945760" y="336888"/>
                  <a:pt x="1824386" y="293248"/>
                  <a:pt x="1614130" y="300082"/>
                </a:cubicBezTo>
                <a:cubicBezTo>
                  <a:pt x="1403874" y="306916"/>
                  <a:pt x="1255421" y="264446"/>
                  <a:pt x="1120923" y="300082"/>
                </a:cubicBezTo>
                <a:cubicBezTo>
                  <a:pt x="986425" y="335718"/>
                  <a:pt x="816177" y="248485"/>
                  <a:pt x="526834" y="300082"/>
                </a:cubicBezTo>
                <a:cubicBezTo>
                  <a:pt x="237491" y="351679"/>
                  <a:pt x="153719" y="255180"/>
                  <a:pt x="0" y="300082"/>
                </a:cubicBezTo>
                <a:cubicBezTo>
                  <a:pt x="-10073" y="168672"/>
                  <a:pt x="5967" y="109642"/>
                  <a:pt x="0" y="0"/>
                </a:cubicBezTo>
                <a:close/>
              </a:path>
              <a:path w="3362770" h="300082" stroke="0" extrusionOk="0">
                <a:moveTo>
                  <a:pt x="0" y="0"/>
                </a:moveTo>
                <a:cubicBezTo>
                  <a:pt x="186707" y="-10086"/>
                  <a:pt x="384553" y="8273"/>
                  <a:pt x="526834" y="0"/>
                </a:cubicBezTo>
                <a:cubicBezTo>
                  <a:pt x="669115" y="-8273"/>
                  <a:pt x="996843" y="11187"/>
                  <a:pt x="1154551" y="0"/>
                </a:cubicBezTo>
                <a:cubicBezTo>
                  <a:pt x="1312259" y="-11187"/>
                  <a:pt x="1547608" y="75306"/>
                  <a:pt x="1782268" y="0"/>
                </a:cubicBezTo>
                <a:cubicBezTo>
                  <a:pt x="2016928" y="-75306"/>
                  <a:pt x="2168864" y="63751"/>
                  <a:pt x="2409985" y="0"/>
                </a:cubicBezTo>
                <a:cubicBezTo>
                  <a:pt x="2651106" y="-63751"/>
                  <a:pt x="3096869" y="97369"/>
                  <a:pt x="3362770" y="0"/>
                </a:cubicBezTo>
                <a:cubicBezTo>
                  <a:pt x="3382167" y="66830"/>
                  <a:pt x="3326893" y="237279"/>
                  <a:pt x="3362770" y="300082"/>
                </a:cubicBezTo>
                <a:cubicBezTo>
                  <a:pt x="3065443" y="373068"/>
                  <a:pt x="3006564" y="286475"/>
                  <a:pt x="2735053" y="300082"/>
                </a:cubicBezTo>
                <a:cubicBezTo>
                  <a:pt x="2463542" y="313689"/>
                  <a:pt x="2378235" y="250745"/>
                  <a:pt x="2241847" y="300082"/>
                </a:cubicBezTo>
                <a:cubicBezTo>
                  <a:pt x="2105459" y="349419"/>
                  <a:pt x="1860159" y="236883"/>
                  <a:pt x="1647757" y="300082"/>
                </a:cubicBezTo>
                <a:cubicBezTo>
                  <a:pt x="1435355" y="363281"/>
                  <a:pt x="1339633" y="262695"/>
                  <a:pt x="1087296" y="300082"/>
                </a:cubicBezTo>
                <a:cubicBezTo>
                  <a:pt x="834959" y="337469"/>
                  <a:pt x="757849" y="273177"/>
                  <a:pt x="526834" y="300082"/>
                </a:cubicBezTo>
                <a:cubicBezTo>
                  <a:pt x="295819" y="326987"/>
                  <a:pt x="113885" y="291833"/>
                  <a:pt x="0" y="300082"/>
                </a:cubicBezTo>
                <a:cubicBezTo>
                  <a:pt x="-27469" y="233953"/>
                  <a:pt x="14476" y="118298"/>
                  <a:pt x="0" y="0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528191667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/>
              <a:t>1952: var med på å grunnlegge CERN</a:t>
            </a:r>
          </a:p>
        </p:txBody>
      </p:sp>
      <p:pic>
        <p:nvPicPr>
          <p:cNvPr id="1026" name="Picture 2" descr="figure b">
            <a:extLst>
              <a:ext uri="{FF2B5EF4-FFF2-40B4-BE49-F238E27FC236}">
                <a16:creationId xmlns:a16="http://schemas.microsoft.com/office/drawing/2014/main" id="{83C9CB01-142D-5CFF-1DE9-FBC26ECF0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438" y="111213"/>
            <a:ext cx="2910675" cy="3947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Bilde 19">
            <a:extLst>
              <a:ext uri="{FF2B5EF4-FFF2-40B4-BE49-F238E27FC236}">
                <a16:creationId xmlns:a16="http://schemas.microsoft.com/office/drawing/2014/main" id="{28A5D749-06F2-968A-455D-87666A5B53C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39062" y="475150"/>
            <a:ext cx="6871053" cy="3597344"/>
          </a:xfrm>
          <a:prstGeom prst="rect">
            <a:avLst/>
          </a:prstGeom>
        </p:spPr>
      </p:pic>
      <p:sp>
        <p:nvSpPr>
          <p:cNvPr id="21" name="Rektangel 20">
            <a:extLst>
              <a:ext uri="{FF2B5EF4-FFF2-40B4-BE49-F238E27FC236}">
                <a16:creationId xmlns:a16="http://schemas.microsoft.com/office/drawing/2014/main" id="{CC1F5F44-1C19-B9BF-0686-68E1C5443E9C}"/>
              </a:ext>
            </a:extLst>
          </p:cNvPr>
          <p:cNvSpPr/>
          <p:nvPr/>
        </p:nvSpPr>
        <p:spPr>
          <a:xfrm>
            <a:off x="7524257" y="2939712"/>
            <a:ext cx="4193391" cy="281213"/>
          </a:xfrm>
          <a:prstGeom prst="rect">
            <a:avLst/>
          </a:prstGeom>
          <a:solidFill>
            <a:srgbClr val="FFC000">
              <a:alpha val="30196"/>
            </a:srgb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2" name="Rektangel 21">
            <a:extLst>
              <a:ext uri="{FF2B5EF4-FFF2-40B4-BE49-F238E27FC236}">
                <a16:creationId xmlns:a16="http://schemas.microsoft.com/office/drawing/2014/main" id="{539792D5-72C7-0674-A130-97B85C4C45A4}"/>
              </a:ext>
            </a:extLst>
          </p:cNvPr>
          <p:cNvSpPr/>
          <p:nvPr/>
        </p:nvSpPr>
        <p:spPr>
          <a:xfrm>
            <a:off x="4839062" y="3220366"/>
            <a:ext cx="6871052" cy="293125"/>
          </a:xfrm>
          <a:prstGeom prst="rect">
            <a:avLst/>
          </a:prstGeom>
          <a:solidFill>
            <a:srgbClr val="FFC000">
              <a:alpha val="30196"/>
            </a:srgb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3" name="Rektangel 22">
            <a:extLst>
              <a:ext uri="{FF2B5EF4-FFF2-40B4-BE49-F238E27FC236}">
                <a16:creationId xmlns:a16="http://schemas.microsoft.com/office/drawing/2014/main" id="{878E7157-3EB8-0543-834D-5FD6694D89D4}"/>
              </a:ext>
            </a:extLst>
          </p:cNvPr>
          <p:cNvSpPr/>
          <p:nvPr/>
        </p:nvSpPr>
        <p:spPr>
          <a:xfrm>
            <a:off x="4839062" y="3522915"/>
            <a:ext cx="3592240" cy="281213"/>
          </a:xfrm>
          <a:prstGeom prst="rect">
            <a:avLst/>
          </a:prstGeom>
          <a:solidFill>
            <a:srgbClr val="FFC000">
              <a:alpha val="30196"/>
            </a:srgb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pic>
        <p:nvPicPr>
          <p:cNvPr id="1028" name="Picture 4" descr="figure h">
            <a:extLst>
              <a:ext uri="{FF2B5EF4-FFF2-40B4-BE49-F238E27FC236}">
                <a16:creationId xmlns:a16="http://schemas.microsoft.com/office/drawing/2014/main" id="{3ED9474B-1992-20EB-991A-274C1368A2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/>
          <a:stretch/>
        </p:blipFill>
        <p:spPr bwMode="auto">
          <a:xfrm>
            <a:off x="4839062" y="111213"/>
            <a:ext cx="6918118" cy="6381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C1ED92-3A1E-5958-4EE5-3546C200CB0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8655" y="4762849"/>
            <a:ext cx="7582958" cy="13527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8817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8" grpId="0" animBg="1"/>
      <p:bldP spid="21" grpId="0" animBg="1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Right 3">
            <a:extLst>
              <a:ext uri="{FF2B5EF4-FFF2-40B4-BE49-F238E27FC236}">
                <a16:creationId xmlns:a16="http://schemas.microsoft.com/office/drawing/2014/main" id="{747AE793-9449-825A-6D0E-6975FD7B4FE7}"/>
              </a:ext>
            </a:extLst>
          </p:cNvPr>
          <p:cNvSpPr/>
          <p:nvPr/>
        </p:nvSpPr>
        <p:spPr>
          <a:xfrm rot="5400000">
            <a:off x="-2147148" y="3332480"/>
            <a:ext cx="5757335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6DA923-33CA-CD4C-CC59-1F0A7CE2F27C}"/>
              </a:ext>
            </a:extLst>
          </p:cNvPr>
          <p:cNvSpPr/>
          <p:nvPr/>
        </p:nvSpPr>
        <p:spPr>
          <a:xfrm>
            <a:off x="589279" y="352583"/>
            <a:ext cx="282259" cy="4131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CEC39F-4CF7-0CC9-948F-073B0EFF95C6}"/>
              </a:ext>
            </a:extLst>
          </p:cNvPr>
          <p:cNvSpPr txBox="1"/>
          <p:nvPr/>
        </p:nvSpPr>
        <p:spPr>
          <a:xfrm>
            <a:off x="871538" y="615714"/>
            <a:ext cx="71505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1955: Geneve: </a:t>
            </a:r>
            <a:r>
              <a:rPr lang="en-US" err="1"/>
              <a:t>Grunnsteinen</a:t>
            </a:r>
            <a:r>
              <a:rPr lang="en-US"/>
              <a:t> </a:t>
            </a:r>
            <a:r>
              <a:rPr lang="en-US" err="1"/>
              <a:t>til</a:t>
            </a:r>
            <a:r>
              <a:rPr lang="en-US"/>
              <a:t> CERN </a:t>
            </a:r>
            <a:r>
              <a:rPr lang="en-US" err="1"/>
              <a:t>blir</a:t>
            </a:r>
            <a:r>
              <a:rPr lang="en-US"/>
              <a:t> </a:t>
            </a:r>
            <a:r>
              <a:rPr lang="en-US" err="1"/>
              <a:t>lagt</a:t>
            </a:r>
            <a:r>
              <a:rPr lang="en-US"/>
              <a:t> </a:t>
            </a:r>
            <a:r>
              <a:rPr lang="en-US" err="1"/>
              <a:t>ned</a:t>
            </a:r>
            <a:r>
              <a:rPr lang="en-US"/>
              <a:t> av Felix Bloch – </a:t>
            </a:r>
            <a:r>
              <a:rPr lang="en-US" err="1"/>
              <a:t>daværende</a:t>
            </a:r>
            <a:r>
              <a:rPr lang="en-US"/>
              <a:t> </a:t>
            </a:r>
            <a:r>
              <a:rPr lang="en-US" err="1"/>
              <a:t>leder</a:t>
            </a:r>
            <a:r>
              <a:rPr lang="en-US"/>
              <a:t> av CERN council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04EAB19-A00F-5F73-E535-530A3E1938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124" y="1377315"/>
            <a:ext cx="4662711" cy="4212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6EF17C4E-4F2B-A92E-5549-486789CBC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5167" y="1360357"/>
            <a:ext cx="3253323" cy="4137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5">
            <a:extLst>
              <a:ext uri="{FF2B5EF4-FFF2-40B4-BE49-F238E27FC236}">
                <a16:creationId xmlns:a16="http://schemas.microsoft.com/office/drawing/2014/main" id="{4C981394-4A2E-BF19-770E-C23486FCDC46}"/>
              </a:ext>
            </a:extLst>
          </p:cNvPr>
          <p:cNvSpPr txBox="1"/>
          <p:nvPr/>
        </p:nvSpPr>
        <p:spPr>
          <a:xfrm>
            <a:off x="871538" y="342052"/>
            <a:ext cx="76172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1952: Proton </a:t>
            </a:r>
            <a:r>
              <a:rPr lang="en-US" err="1"/>
              <a:t>Synchrotrongruppen</a:t>
            </a:r>
            <a:r>
              <a:rPr lang="en-US"/>
              <a:t> </a:t>
            </a:r>
            <a:r>
              <a:rPr lang="en-US" err="1"/>
              <a:t>bestod</a:t>
            </a:r>
            <a:r>
              <a:rPr lang="en-US"/>
              <a:t> av </a:t>
            </a:r>
            <a:r>
              <a:rPr lang="en-US" err="1"/>
              <a:t>bl.a</a:t>
            </a:r>
            <a:r>
              <a:rPr lang="en-US"/>
              <a:t>. </a:t>
            </a:r>
            <a:r>
              <a:rPr lang="en-US" err="1"/>
              <a:t>nordmennene</a:t>
            </a:r>
            <a:r>
              <a:rPr lang="en-US"/>
              <a:t> </a:t>
            </a:r>
            <a:r>
              <a:rPr lang="en-US" b="1"/>
              <a:t>Odd Dahl</a:t>
            </a:r>
            <a:r>
              <a:rPr lang="en-US"/>
              <a:t>, </a:t>
            </a:r>
            <a:r>
              <a:rPr lang="en-US" b="1"/>
              <a:t>Rolf </a:t>
            </a:r>
            <a:r>
              <a:rPr lang="en-US" b="1" err="1"/>
              <a:t>Widerøe</a:t>
            </a:r>
            <a:r>
              <a:rPr lang="en-US" b="1"/>
              <a:t> </a:t>
            </a:r>
            <a:r>
              <a:rPr lang="en-US" err="1"/>
              <a:t>og</a:t>
            </a:r>
            <a:r>
              <a:rPr lang="en-US"/>
              <a:t> </a:t>
            </a:r>
            <a:r>
              <a:rPr lang="en-US" b="1"/>
              <a:t>Kjell Johnsen</a:t>
            </a:r>
          </a:p>
        </p:txBody>
      </p:sp>
      <p:pic>
        <p:nvPicPr>
          <p:cNvPr id="6" name="Content Placeholder 2" descr="Norway.pdf">
            <a:extLst>
              <a:ext uri="{FF2B5EF4-FFF2-40B4-BE49-F238E27FC236}">
                <a16:creationId xmlns:a16="http://schemas.microsoft.com/office/drawing/2014/main" id="{7CE928C0-A2E9-B99F-062E-ACB4D8A181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539"/>
          <a:stretch>
            <a:fillRect/>
          </a:stretch>
        </p:blipFill>
        <p:spPr>
          <a:xfrm>
            <a:off x="2965142" y="247987"/>
            <a:ext cx="6021695" cy="6321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" name="Straight Connector 5">
            <a:extLst>
              <a:ext uri="{FF2B5EF4-FFF2-40B4-BE49-F238E27FC236}">
                <a16:creationId xmlns:a16="http://schemas.microsoft.com/office/drawing/2014/main" id="{5B047F44-6B76-D543-BC1E-8F95BC2F61F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106414" y="4953108"/>
            <a:ext cx="2848550" cy="1480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" name="Straight Connector 6">
            <a:extLst>
              <a:ext uri="{FF2B5EF4-FFF2-40B4-BE49-F238E27FC236}">
                <a16:creationId xmlns:a16="http://schemas.microsoft.com/office/drawing/2014/main" id="{B14C4FF0-CE96-CBA7-35A2-4E7E653B9DC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927226" y="5081697"/>
            <a:ext cx="3392737" cy="1479"/>
          </a:xfrm>
          <a:prstGeom prst="line">
            <a:avLst/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9358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Proton Synchrotron - Wikipedia">
            <a:extLst>
              <a:ext uri="{FF2B5EF4-FFF2-40B4-BE49-F238E27FC236}">
                <a16:creationId xmlns:a16="http://schemas.microsoft.com/office/drawing/2014/main" id="{5D536415-0586-4FD4-27F6-8BC0DEE262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2430" y="2638269"/>
            <a:ext cx="5850623" cy="307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747AE793-9449-825A-6D0E-6975FD7B4FE7}"/>
              </a:ext>
            </a:extLst>
          </p:cNvPr>
          <p:cNvSpPr/>
          <p:nvPr/>
        </p:nvSpPr>
        <p:spPr>
          <a:xfrm rot="5400000">
            <a:off x="-2147148" y="3332480"/>
            <a:ext cx="5757335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6DA923-33CA-CD4C-CC59-1F0A7CE2F27C}"/>
              </a:ext>
            </a:extLst>
          </p:cNvPr>
          <p:cNvSpPr/>
          <p:nvPr/>
        </p:nvSpPr>
        <p:spPr>
          <a:xfrm>
            <a:off x="589279" y="352583"/>
            <a:ext cx="282259" cy="4131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21D069-B1A8-5FE0-975E-6A4E4CCE7DF6}"/>
              </a:ext>
            </a:extLst>
          </p:cNvPr>
          <p:cNvSpPr txBox="1"/>
          <p:nvPr/>
        </p:nvSpPr>
        <p:spPr>
          <a:xfrm>
            <a:off x="871538" y="1048163"/>
            <a:ext cx="53602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1959: Proton Synchrotron </a:t>
            </a:r>
            <a:r>
              <a:rPr lang="en-US" err="1"/>
              <a:t>oppstart</a:t>
            </a:r>
            <a:r>
              <a:rPr lang="en-US"/>
              <a:t> – alt </a:t>
            </a:r>
            <a:r>
              <a:rPr lang="en-US" err="1"/>
              <a:t>virket</a:t>
            </a:r>
            <a:r>
              <a:rPr lang="en-US"/>
              <a:t>! (</a:t>
            </a:r>
            <a:r>
              <a:rPr lang="en-US" err="1"/>
              <a:t>akkurat</a:t>
            </a:r>
            <a:r>
              <a:rPr lang="en-US"/>
              <a:t> </a:t>
            </a:r>
            <a:r>
              <a:rPr lang="en-US" err="1"/>
              <a:t>som</a:t>
            </a:r>
            <a:r>
              <a:rPr lang="en-US"/>
              <a:t> Odd Dahl </a:t>
            </a:r>
            <a:r>
              <a:rPr lang="en-US" err="1"/>
              <a:t>sa</a:t>
            </a:r>
            <a:r>
              <a:rPr lang="en-US"/>
              <a:t>)</a:t>
            </a:r>
          </a:p>
        </p:txBody>
      </p:sp>
      <p:pic>
        <p:nvPicPr>
          <p:cNvPr id="2050" name="Picture 2" descr="The Proton Synchrotron | CERN">
            <a:extLst>
              <a:ext uri="{FF2B5EF4-FFF2-40B4-BE49-F238E27FC236}">
                <a16:creationId xmlns:a16="http://schemas.microsoft.com/office/drawing/2014/main" id="{7F93B339-EEB9-C24E-B0CC-2D95645559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719" y="765755"/>
            <a:ext cx="5408244" cy="3609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D0E7C08A-88CF-9E62-D597-861A221DC850}"/>
              </a:ext>
            </a:extLst>
          </p:cNvPr>
          <p:cNvSpPr/>
          <p:nvPr/>
        </p:nvSpPr>
        <p:spPr>
          <a:xfrm>
            <a:off x="3965230" y="4796852"/>
            <a:ext cx="1251347" cy="652073"/>
          </a:xfrm>
          <a:prstGeom prst="ellipse">
            <a:avLst/>
          </a:prstGeom>
          <a:solidFill>
            <a:srgbClr val="DD65AF">
              <a:alpha val="1882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F20F4B-8465-F115-9F16-776F429C7D01}"/>
              </a:ext>
            </a:extLst>
          </p:cNvPr>
          <p:cNvSpPr txBox="1"/>
          <p:nvPr/>
        </p:nvSpPr>
        <p:spPr>
          <a:xfrm>
            <a:off x="871538" y="615714"/>
            <a:ext cx="49371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1955: </a:t>
            </a:r>
            <a:r>
              <a:rPr lang="en-US" err="1"/>
              <a:t>Grunnsteinen</a:t>
            </a:r>
            <a:r>
              <a:rPr lang="en-US"/>
              <a:t> </a:t>
            </a:r>
            <a:r>
              <a:rPr lang="en-US" err="1"/>
              <a:t>blir</a:t>
            </a:r>
            <a:r>
              <a:rPr lang="en-US"/>
              <a:t> </a:t>
            </a:r>
            <a:r>
              <a:rPr lang="en-US" err="1"/>
              <a:t>lagt</a:t>
            </a:r>
            <a:r>
              <a:rPr lang="en-US"/>
              <a:t> </a:t>
            </a:r>
            <a:r>
              <a:rPr lang="en-US" err="1"/>
              <a:t>ned</a:t>
            </a:r>
            <a:r>
              <a:rPr lang="en-US"/>
              <a:t> av Felix Bloch – </a:t>
            </a:r>
            <a:r>
              <a:rPr lang="en-US" err="1"/>
              <a:t>leder</a:t>
            </a:r>
            <a:r>
              <a:rPr lang="en-US"/>
              <a:t> CERN council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79D974B4-0BEF-435D-6111-98DFD28791BE}"/>
              </a:ext>
            </a:extLst>
          </p:cNvPr>
          <p:cNvSpPr txBox="1"/>
          <p:nvPr/>
        </p:nvSpPr>
        <p:spPr>
          <a:xfrm>
            <a:off x="871538" y="342052"/>
            <a:ext cx="87902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1952: Proton </a:t>
            </a:r>
            <a:r>
              <a:rPr lang="en-US" err="1"/>
              <a:t>Synchrotrongruppen</a:t>
            </a:r>
            <a:r>
              <a:rPr lang="en-US"/>
              <a:t> </a:t>
            </a:r>
            <a:r>
              <a:rPr lang="en-US" err="1"/>
              <a:t>bestod</a:t>
            </a:r>
            <a:r>
              <a:rPr lang="en-US"/>
              <a:t> av </a:t>
            </a:r>
            <a:r>
              <a:rPr lang="en-US" err="1"/>
              <a:t>bl.a</a:t>
            </a:r>
            <a:r>
              <a:rPr lang="en-US"/>
              <a:t>. </a:t>
            </a:r>
            <a:r>
              <a:rPr lang="en-US" err="1"/>
              <a:t>nordmennene</a:t>
            </a:r>
            <a:r>
              <a:rPr lang="en-US"/>
              <a:t> </a:t>
            </a:r>
            <a:r>
              <a:rPr lang="en-US" b="1"/>
              <a:t>Odd Dahl</a:t>
            </a:r>
            <a:r>
              <a:rPr lang="en-US"/>
              <a:t>, </a:t>
            </a:r>
            <a:r>
              <a:rPr lang="en-US" b="1"/>
              <a:t>Rolf </a:t>
            </a:r>
            <a:r>
              <a:rPr lang="en-US" b="1" err="1"/>
              <a:t>Widerøe</a:t>
            </a:r>
            <a:r>
              <a:rPr lang="en-US" b="1"/>
              <a:t> </a:t>
            </a:r>
            <a:r>
              <a:rPr lang="en-US" err="1"/>
              <a:t>og</a:t>
            </a:r>
            <a:r>
              <a:rPr lang="en-US"/>
              <a:t> </a:t>
            </a:r>
            <a:r>
              <a:rPr lang="en-US" b="1"/>
              <a:t>Kjell Johnsen </a:t>
            </a:r>
            <a:r>
              <a:rPr lang="en-US"/>
              <a:t>(PhD </a:t>
            </a:r>
            <a:r>
              <a:rPr lang="en-US" err="1"/>
              <a:t>stipendiat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117196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Right 3">
            <a:extLst>
              <a:ext uri="{FF2B5EF4-FFF2-40B4-BE49-F238E27FC236}">
                <a16:creationId xmlns:a16="http://schemas.microsoft.com/office/drawing/2014/main" id="{747AE793-9449-825A-6D0E-6975FD7B4FE7}"/>
              </a:ext>
            </a:extLst>
          </p:cNvPr>
          <p:cNvSpPr/>
          <p:nvPr/>
        </p:nvSpPr>
        <p:spPr>
          <a:xfrm rot="5400000">
            <a:off x="-2147148" y="3332480"/>
            <a:ext cx="5757335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6DA923-33CA-CD4C-CC59-1F0A7CE2F27C}"/>
              </a:ext>
            </a:extLst>
          </p:cNvPr>
          <p:cNvSpPr/>
          <p:nvPr/>
        </p:nvSpPr>
        <p:spPr>
          <a:xfrm>
            <a:off x="589279" y="352583"/>
            <a:ext cx="282259" cy="4131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912E0-11C1-E987-3A1A-D9CC752E9DDA}"/>
              </a:ext>
            </a:extLst>
          </p:cNvPr>
          <p:cNvSpPr txBox="1"/>
          <p:nvPr/>
        </p:nvSpPr>
        <p:spPr>
          <a:xfrm>
            <a:off x="871538" y="1611394"/>
            <a:ext cx="29152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1965: Bjørn Trumpy </a:t>
            </a:r>
            <a:r>
              <a:rPr lang="en-US" err="1"/>
              <a:t>satt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 CERN council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21D069-B1A8-5FE0-975E-6A4E4CCE7DF6}"/>
              </a:ext>
            </a:extLst>
          </p:cNvPr>
          <p:cNvSpPr txBox="1"/>
          <p:nvPr/>
        </p:nvSpPr>
        <p:spPr>
          <a:xfrm>
            <a:off x="871538" y="1048163"/>
            <a:ext cx="53602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1959: Proton Synchrotron </a:t>
            </a:r>
            <a:r>
              <a:rPr lang="en-US" err="1"/>
              <a:t>oppstart</a:t>
            </a:r>
            <a:r>
              <a:rPr lang="en-US"/>
              <a:t> – alt </a:t>
            </a:r>
            <a:r>
              <a:rPr lang="en-US" err="1"/>
              <a:t>virket</a:t>
            </a:r>
            <a:r>
              <a:rPr lang="en-US"/>
              <a:t>! (</a:t>
            </a:r>
            <a:r>
              <a:rPr lang="en-US" err="1"/>
              <a:t>akkurat</a:t>
            </a:r>
            <a:r>
              <a:rPr lang="en-US"/>
              <a:t> </a:t>
            </a:r>
            <a:r>
              <a:rPr lang="en-US" err="1"/>
              <a:t>som</a:t>
            </a:r>
            <a:r>
              <a:rPr lang="en-US"/>
              <a:t> Odd Dahl </a:t>
            </a:r>
            <a:r>
              <a:rPr lang="en-US" err="1"/>
              <a:t>sa</a:t>
            </a:r>
            <a:r>
              <a:rPr lang="en-US"/>
              <a:t>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99E1AE-A3F1-66CB-164C-AD3451F58D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6607" y="1293524"/>
            <a:ext cx="3186425" cy="48236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22B986-906D-22B8-367F-C81B524D94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5331" y="2865697"/>
            <a:ext cx="4696480" cy="128605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0121FA5-CDC8-5C9C-AC75-AF08AD57698F}"/>
              </a:ext>
            </a:extLst>
          </p:cNvPr>
          <p:cNvSpPr/>
          <p:nvPr/>
        </p:nvSpPr>
        <p:spPr>
          <a:xfrm>
            <a:off x="6676607" y="5014210"/>
            <a:ext cx="3186425" cy="329783"/>
          </a:xfrm>
          <a:prstGeom prst="rect">
            <a:avLst/>
          </a:prstGeom>
          <a:solidFill>
            <a:srgbClr val="DD65AF">
              <a:alpha val="25098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6C6210-02ED-25DA-CA0B-EA8F3EFC672E}"/>
              </a:ext>
            </a:extLst>
          </p:cNvPr>
          <p:cNvSpPr txBox="1"/>
          <p:nvPr/>
        </p:nvSpPr>
        <p:spPr>
          <a:xfrm>
            <a:off x="9728773" y="6515948"/>
            <a:ext cx="232331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>
                <a:hlinkClick r:id="rId4"/>
              </a:rPr>
              <a:t>vol5-issue2-p022-e (cern.ch)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7C3EE8-FC31-F07C-3357-148C7A3160C1}"/>
              </a:ext>
            </a:extLst>
          </p:cNvPr>
          <p:cNvSpPr txBox="1"/>
          <p:nvPr/>
        </p:nvSpPr>
        <p:spPr>
          <a:xfrm>
            <a:off x="871538" y="615714"/>
            <a:ext cx="49371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1955: </a:t>
            </a:r>
            <a:r>
              <a:rPr lang="en-US" err="1"/>
              <a:t>Grunnsteinen</a:t>
            </a:r>
            <a:r>
              <a:rPr lang="en-US"/>
              <a:t> </a:t>
            </a:r>
            <a:r>
              <a:rPr lang="en-US" err="1"/>
              <a:t>blir</a:t>
            </a:r>
            <a:r>
              <a:rPr lang="en-US"/>
              <a:t> </a:t>
            </a:r>
            <a:r>
              <a:rPr lang="en-US" err="1"/>
              <a:t>lagt</a:t>
            </a:r>
            <a:r>
              <a:rPr lang="en-US"/>
              <a:t> </a:t>
            </a:r>
            <a:r>
              <a:rPr lang="en-US" err="1"/>
              <a:t>ned</a:t>
            </a:r>
            <a:r>
              <a:rPr lang="en-US"/>
              <a:t> av Felix Bloch – </a:t>
            </a:r>
            <a:r>
              <a:rPr lang="en-US" err="1"/>
              <a:t>leder</a:t>
            </a:r>
            <a:r>
              <a:rPr lang="en-US"/>
              <a:t> CERN council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25D71CC2-F1AC-9A6D-7C5D-71EBB4D8F28B}"/>
              </a:ext>
            </a:extLst>
          </p:cNvPr>
          <p:cNvSpPr txBox="1"/>
          <p:nvPr/>
        </p:nvSpPr>
        <p:spPr>
          <a:xfrm>
            <a:off x="871538" y="342052"/>
            <a:ext cx="86896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1952: Proton </a:t>
            </a:r>
            <a:r>
              <a:rPr lang="en-US" err="1"/>
              <a:t>Synchrotrongruppen</a:t>
            </a:r>
            <a:r>
              <a:rPr lang="en-US"/>
              <a:t> </a:t>
            </a:r>
            <a:r>
              <a:rPr lang="en-US" err="1"/>
              <a:t>bestod</a:t>
            </a:r>
            <a:r>
              <a:rPr lang="en-US"/>
              <a:t> av </a:t>
            </a:r>
            <a:r>
              <a:rPr lang="en-US" err="1"/>
              <a:t>bl.a</a:t>
            </a:r>
            <a:r>
              <a:rPr lang="en-US"/>
              <a:t>. </a:t>
            </a:r>
            <a:r>
              <a:rPr lang="en-US" err="1"/>
              <a:t>nordmennene</a:t>
            </a:r>
            <a:r>
              <a:rPr lang="en-US"/>
              <a:t> Odd Dahl, Rolf </a:t>
            </a:r>
            <a:r>
              <a:rPr lang="en-US" err="1"/>
              <a:t>Widerøe</a:t>
            </a:r>
            <a:r>
              <a:rPr lang="en-US"/>
              <a:t> </a:t>
            </a:r>
            <a:r>
              <a:rPr lang="en-US" err="1"/>
              <a:t>og</a:t>
            </a:r>
            <a:r>
              <a:rPr lang="en-US"/>
              <a:t> Kjell Johnsen (PhD </a:t>
            </a:r>
            <a:r>
              <a:rPr lang="en-US" err="1"/>
              <a:t>stipendiat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7570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Right 3">
            <a:extLst>
              <a:ext uri="{FF2B5EF4-FFF2-40B4-BE49-F238E27FC236}">
                <a16:creationId xmlns:a16="http://schemas.microsoft.com/office/drawing/2014/main" id="{747AE793-9449-825A-6D0E-6975FD7B4FE7}"/>
              </a:ext>
            </a:extLst>
          </p:cNvPr>
          <p:cNvSpPr/>
          <p:nvPr/>
        </p:nvSpPr>
        <p:spPr>
          <a:xfrm rot="5400000">
            <a:off x="-2147148" y="3332480"/>
            <a:ext cx="5757335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6DA923-33CA-CD4C-CC59-1F0A7CE2F27C}"/>
              </a:ext>
            </a:extLst>
          </p:cNvPr>
          <p:cNvSpPr/>
          <p:nvPr/>
        </p:nvSpPr>
        <p:spPr>
          <a:xfrm>
            <a:off x="589279" y="352583"/>
            <a:ext cx="282259" cy="4131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912E0-11C1-E987-3A1A-D9CC752E9DDA}"/>
              </a:ext>
            </a:extLst>
          </p:cNvPr>
          <p:cNvSpPr txBox="1"/>
          <p:nvPr/>
        </p:nvSpPr>
        <p:spPr>
          <a:xfrm>
            <a:off x="871538" y="1611394"/>
            <a:ext cx="29184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1964: Bjørn Trumpy </a:t>
            </a:r>
            <a:r>
              <a:rPr lang="en-US" err="1"/>
              <a:t>satt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 CERN council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21D069-B1A8-5FE0-975E-6A4E4CCE7DF6}"/>
              </a:ext>
            </a:extLst>
          </p:cNvPr>
          <p:cNvSpPr txBox="1"/>
          <p:nvPr/>
        </p:nvSpPr>
        <p:spPr>
          <a:xfrm>
            <a:off x="871538" y="1048163"/>
            <a:ext cx="53602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1959: Proton Synchrotron </a:t>
            </a:r>
            <a:r>
              <a:rPr lang="en-US" err="1"/>
              <a:t>oppstart</a:t>
            </a:r>
            <a:r>
              <a:rPr lang="en-US"/>
              <a:t> – alt </a:t>
            </a:r>
            <a:r>
              <a:rPr lang="en-US" err="1"/>
              <a:t>virket</a:t>
            </a:r>
            <a:r>
              <a:rPr lang="en-US"/>
              <a:t>! (</a:t>
            </a:r>
            <a:r>
              <a:rPr lang="en-US" err="1"/>
              <a:t>akkurat</a:t>
            </a:r>
            <a:r>
              <a:rPr lang="en-US"/>
              <a:t> </a:t>
            </a:r>
            <a:r>
              <a:rPr lang="en-US" err="1"/>
              <a:t>som</a:t>
            </a:r>
            <a:r>
              <a:rPr lang="en-US"/>
              <a:t> Odd Dahl </a:t>
            </a:r>
            <a:r>
              <a:rPr lang="en-US" err="1"/>
              <a:t>sa</a:t>
            </a:r>
            <a:r>
              <a:rPr lang="en-US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9A9F08-6F67-E31D-C77A-7BA66C2E4A72}"/>
              </a:ext>
            </a:extLst>
          </p:cNvPr>
          <p:cNvSpPr txBox="1"/>
          <p:nvPr/>
        </p:nvSpPr>
        <p:spPr>
          <a:xfrm>
            <a:off x="871538" y="2393714"/>
            <a:ext cx="51115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1971: </a:t>
            </a:r>
            <a:r>
              <a:rPr lang="en-US" err="1"/>
              <a:t>Oppstart</a:t>
            </a:r>
            <a:r>
              <a:rPr lang="en-US"/>
              <a:t> Intersecting Storage Rings – </a:t>
            </a:r>
            <a:r>
              <a:rPr lang="en-US" err="1"/>
              <a:t>prosjektleder</a:t>
            </a:r>
            <a:r>
              <a:rPr lang="en-US"/>
              <a:t> Kjell Johnsen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DA82F1-F5C2-97F0-94A7-97A131C28E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612" y="2880736"/>
            <a:ext cx="7212667" cy="33163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BF822F-7FFD-A220-AC3B-11E7F59A1A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3167" y="1523806"/>
            <a:ext cx="5099742" cy="10199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07225BB-882B-0DC5-F60A-4AABAD63C182}"/>
              </a:ext>
            </a:extLst>
          </p:cNvPr>
          <p:cNvSpPr txBox="1"/>
          <p:nvPr/>
        </p:nvSpPr>
        <p:spPr>
          <a:xfrm>
            <a:off x="9307018" y="6534057"/>
            <a:ext cx="2947441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b-NO">
                <a:hlinkClick r:id="rId4"/>
              </a:rPr>
              <a:t>CERNCourier2014Dec-digitaledition.pdf</a:t>
            </a:r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56B488-43AA-8FB7-8120-9643331CEB73}"/>
              </a:ext>
            </a:extLst>
          </p:cNvPr>
          <p:cNvSpPr txBox="1"/>
          <p:nvPr/>
        </p:nvSpPr>
        <p:spPr>
          <a:xfrm>
            <a:off x="871538" y="615714"/>
            <a:ext cx="49371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1955: </a:t>
            </a:r>
            <a:r>
              <a:rPr lang="en-US" err="1"/>
              <a:t>Grunnsteinen</a:t>
            </a:r>
            <a:r>
              <a:rPr lang="en-US"/>
              <a:t> </a:t>
            </a:r>
            <a:r>
              <a:rPr lang="en-US" err="1"/>
              <a:t>blir</a:t>
            </a:r>
            <a:r>
              <a:rPr lang="en-US"/>
              <a:t> </a:t>
            </a:r>
            <a:r>
              <a:rPr lang="en-US" err="1"/>
              <a:t>lagt</a:t>
            </a:r>
            <a:r>
              <a:rPr lang="en-US"/>
              <a:t> </a:t>
            </a:r>
            <a:r>
              <a:rPr lang="en-US" err="1"/>
              <a:t>ned</a:t>
            </a:r>
            <a:r>
              <a:rPr lang="en-US"/>
              <a:t> av Felix Bloch – </a:t>
            </a:r>
            <a:r>
              <a:rPr lang="en-US" err="1"/>
              <a:t>leder</a:t>
            </a:r>
            <a:r>
              <a:rPr lang="en-US"/>
              <a:t> CERN council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18CF6BE4-FE4B-E1BE-2D3F-EBBCE2AEE047}"/>
              </a:ext>
            </a:extLst>
          </p:cNvPr>
          <p:cNvSpPr txBox="1"/>
          <p:nvPr/>
        </p:nvSpPr>
        <p:spPr>
          <a:xfrm>
            <a:off x="871538" y="342052"/>
            <a:ext cx="86896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1952: Proton </a:t>
            </a:r>
            <a:r>
              <a:rPr lang="en-US" err="1"/>
              <a:t>Synchrotrongruppen</a:t>
            </a:r>
            <a:r>
              <a:rPr lang="en-US"/>
              <a:t> </a:t>
            </a:r>
            <a:r>
              <a:rPr lang="en-US" err="1"/>
              <a:t>bestod</a:t>
            </a:r>
            <a:r>
              <a:rPr lang="en-US"/>
              <a:t> av </a:t>
            </a:r>
            <a:r>
              <a:rPr lang="en-US" err="1"/>
              <a:t>bl.a</a:t>
            </a:r>
            <a:r>
              <a:rPr lang="en-US"/>
              <a:t>. </a:t>
            </a:r>
            <a:r>
              <a:rPr lang="en-US" err="1"/>
              <a:t>nordmennene</a:t>
            </a:r>
            <a:r>
              <a:rPr lang="en-US"/>
              <a:t> Odd Dahl, Rolf </a:t>
            </a:r>
            <a:r>
              <a:rPr lang="en-US" err="1"/>
              <a:t>Widerøe</a:t>
            </a:r>
            <a:r>
              <a:rPr lang="en-US"/>
              <a:t> </a:t>
            </a:r>
            <a:r>
              <a:rPr lang="en-US" err="1"/>
              <a:t>og</a:t>
            </a:r>
            <a:r>
              <a:rPr lang="en-US"/>
              <a:t> Kjell Johnsen (PhD </a:t>
            </a:r>
            <a:r>
              <a:rPr lang="en-US" err="1"/>
              <a:t>stipendiat</a:t>
            </a:r>
            <a:r>
              <a:rPr lang="en-US"/>
              <a:t>)</a:t>
            </a:r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6C8DE015-501F-0AB2-1CE8-4D3A63D2BD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2968" y="2880736"/>
            <a:ext cx="4729941" cy="33739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kstSylinder 13">
            <a:extLst>
              <a:ext uri="{FF2B5EF4-FFF2-40B4-BE49-F238E27FC236}">
                <a16:creationId xmlns:a16="http://schemas.microsoft.com/office/drawing/2014/main" id="{0B8CD8CB-C762-A3C9-0FCC-618C218DCEF2}"/>
              </a:ext>
            </a:extLst>
          </p:cNvPr>
          <p:cNvSpPr txBox="1"/>
          <p:nvPr/>
        </p:nvSpPr>
        <p:spPr>
          <a:xfrm>
            <a:off x="9879869" y="6330096"/>
            <a:ext cx="1888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100"/>
              <a:t>Bergens Tidende 27. Juli 1965</a:t>
            </a:r>
          </a:p>
        </p:txBody>
      </p:sp>
    </p:spTree>
    <p:extLst>
      <p:ext uri="{BB962C8B-B14F-4D97-AF65-F5344CB8AC3E}">
        <p14:creationId xmlns:p14="http://schemas.microsoft.com/office/powerpoint/2010/main" val="330908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Right 3">
            <a:extLst>
              <a:ext uri="{FF2B5EF4-FFF2-40B4-BE49-F238E27FC236}">
                <a16:creationId xmlns:a16="http://schemas.microsoft.com/office/drawing/2014/main" id="{747AE793-9449-825A-6D0E-6975FD7B4FE7}"/>
              </a:ext>
            </a:extLst>
          </p:cNvPr>
          <p:cNvSpPr/>
          <p:nvPr/>
        </p:nvSpPr>
        <p:spPr>
          <a:xfrm rot="5400000">
            <a:off x="-2147148" y="3332480"/>
            <a:ext cx="5757335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6DA923-33CA-CD4C-CC59-1F0A7CE2F27C}"/>
              </a:ext>
            </a:extLst>
          </p:cNvPr>
          <p:cNvSpPr/>
          <p:nvPr/>
        </p:nvSpPr>
        <p:spPr>
          <a:xfrm>
            <a:off x="589279" y="352583"/>
            <a:ext cx="282259" cy="4131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912E0-11C1-E987-3A1A-D9CC752E9DDA}"/>
              </a:ext>
            </a:extLst>
          </p:cNvPr>
          <p:cNvSpPr txBox="1"/>
          <p:nvPr/>
        </p:nvSpPr>
        <p:spPr>
          <a:xfrm>
            <a:off x="871538" y="1611394"/>
            <a:ext cx="29184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1964: Bjørn Trumpy </a:t>
            </a:r>
            <a:r>
              <a:rPr lang="en-US" err="1"/>
              <a:t>satt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 CERN council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21D069-B1A8-5FE0-975E-6A4E4CCE7DF6}"/>
              </a:ext>
            </a:extLst>
          </p:cNvPr>
          <p:cNvSpPr txBox="1"/>
          <p:nvPr/>
        </p:nvSpPr>
        <p:spPr>
          <a:xfrm>
            <a:off x="871538" y="1048163"/>
            <a:ext cx="53602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1959: Proton Synchrotron </a:t>
            </a:r>
            <a:r>
              <a:rPr lang="en-US" err="1"/>
              <a:t>oppstart</a:t>
            </a:r>
            <a:r>
              <a:rPr lang="en-US"/>
              <a:t> – alt </a:t>
            </a:r>
            <a:r>
              <a:rPr lang="en-US" err="1"/>
              <a:t>virket</a:t>
            </a:r>
            <a:r>
              <a:rPr lang="en-US"/>
              <a:t>! (</a:t>
            </a:r>
            <a:r>
              <a:rPr lang="en-US" err="1"/>
              <a:t>akkurat</a:t>
            </a:r>
            <a:r>
              <a:rPr lang="en-US"/>
              <a:t> </a:t>
            </a:r>
            <a:r>
              <a:rPr lang="en-US" err="1"/>
              <a:t>som</a:t>
            </a:r>
            <a:r>
              <a:rPr lang="en-US"/>
              <a:t> Odd Dahl </a:t>
            </a:r>
            <a:r>
              <a:rPr lang="en-US" err="1"/>
              <a:t>sa</a:t>
            </a:r>
            <a:r>
              <a:rPr lang="en-US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9A9F08-6F67-E31D-C77A-7BA66C2E4A72}"/>
              </a:ext>
            </a:extLst>
          </p:cNvPr>
          <p:cNvSpPr txBox="1"/>
          <p:nvPr/>
        </p:nvSpPr>
        <p:spPr>
          <a:xfrm>
            <a:off x="871538" y="2393714"/>
            <a:ext cx="55043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1971: </a:t>
            </a:r>
            <a:r>
              <a:rPr lang="en-US" err="1"/>
              <a:t>Oppstart</a:t>
            </a:r>
            <a:r>
              <a:rPr lang="en-US"/>
              <a:t> Intersecting Storage Rings – med </a:t>
            </a:r>
            <a:r>
              <a:rPr lang="en-US" err="1"/>
              <a:t>prosjektleder</a:t>
            </a:r>
            <a:r>
              <a:rPr lang="en-US"/>
              <a:t> Kjell Johnsen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C953B9-9721-E9B1-6F07-B4AF53AD2B6B}"/>
              </a:ext>
            </a:extLst>
          </p:cNvPr>
          <p:cNvSpPr txBox="1"/>
          <p:nvPr/>
        </p:nvSpPr>
        <p:spPr>
          <a:xfrm>
            <a:off x="881891" y="4686439"/>
            <a:ext cx="5161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2008: LHC </a:t>
            </a:r>
            <a:r>
              <a:rPr lang="en-US" err="1"/>
              <a:t>oppstart</a:t>
            </a:r>
            <a:r>
              <a:rPr lang="en-US"/>
              <a:t> – Norge er med </a:t>
            </a:r>
            <a:r>
              <a:rPr lang="en-US" err="1"/>
              <a:t>på</a:t>
            </a:r>
            <a:r>
              <a:rPr lang="en-US"/>
              <a:t> ALICE </a:t>
            </a:r>
            <a:r>
              <a:rPr lang="en-US" err="1"/>
              <a:t>og</a:t>
            </a:r>
            <a:r>
              <a:rPr lang="en-US"/>
              <a:t> ATLAS </a:t>
            </a:r>
            <a:r>
              <a:rPr lang="en-US" err="1"/>
              <a:t>eksperimentene</a:t>
            </a:r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075D81B-FD5C-72D0-16E8-09E0EC40F19C}"/>
              </a:ext>
            </a:extLst>
          </p:cNvPr>
          <p:cNvCxnSpPr/>
          <p:nvPr/>
        </p:nvCxnSpPr>
        <p:spPr>
          <a:xfrm>
            <a:off x="1259840" y="2770293"/>
            <a:ext cx="0" cy="1834866"/>
          </a:xfrm>
          <a:prstGeom prst="straightConnector1">
            <a:avLst/>
          </a:prstGeom>
          <a:ln w="28575">
            <a:prstDash val="dash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8" name="Picture 6">
            <a:extLst>
              <a:ext uri="{FF2B5EF4-FFF2-40B4-BE49-F238E27FC236}">
                <a16:creationId xmlns:a16="http://schemas.microsoft.com/office/drawing/2014/main" id="{594B571B-CA2C-095B-22C1-CF49ED43C5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93"/>
          <a:stretch/>
        </p:blipFill>
        <p:spPr bwMode="auto">
          <a:xfrm>
            <a:off x="6625356" y="3189765"/>
            <a:ext cx="5204866" cy="3586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C0F95943-E3C1-AD54-40A8-5A06724928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5355" y="824459"/>
            <a:ext cx="5204867" cy="287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255475-769F-EE6D-7205-9C6BEFA1A6D7}"/>
              </a:ext>
            </a:extLst>
          </p:cNvPr>
          <p:cNvSpPr txBox="1"/>
          <p:nvPr/>
        </p:nvSpPr>
        <p:spPr>
          <a:xfrm>
            <a:off x="871538" y="615714"/>
            <a:ext cx="49371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1955: </a:t>
            </a:r>
            <a:r>
              <a:rPr lang="en-US" err="1"/>
              <a:t>Grunnsteinen</a:t>
            </a:r>
            <a:r>
              <a:rPr lang="en-US"/>
              <a:t> </a:t>
            </a:r>
            <a:r>
              <a:rPr lang="en-US" err="1"/>
              <a:t>blir</a:t>
            </a:r>
            <a:r>
              <a:rPr lang="en-US"/>
              <a:t> </a:t>
            </a:r>
            <a:r>
              <a:rPr lang="en-US" err="1"/>
              <a:t>lagt</a:t>
            </a:r>
            <a:r>
              <a:rPr lang="en-US"/>
              <a:t> </a:t>
            </a:r>
            <a:r>
              <a:rPr lang="en-US" err="1"/>
              <a:t>ned</a:t>
            </a:r>
            <a:r>
              <a:rPr lang="en-US"/>
              <a:t> av Felix Bloch – </a:t>
            </a:r>
            <a:r>
              <a:rPr lang="en-US" err="1"/>
              <a:t>leder</a:t>
            </a:r>
            <a:r>
              <a:rPr lang="en-US"/>
              <a:t> CERN council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5B741777-FF6C-9049-4CB3-EA1B7FDEEAF1}"/>
              </a:ext>
            </a:extLst>
          </p:cNvPr>
          <p:cNvSpPr txBox="1"/>
          <p:nvPr/>
        </p:nvSpPr>
        <p:spPr>
          <a:xfrm>
            <a:off x="871538" y="342052"/>
            <a:ext cx="86896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1952: Proton </a:t>
            </a:r>
            <a:r>
              <a:rPr lang="en-US" err="1"/>
              <a:t>Synchrotrongruppen</a:t>
            </a:r>
            <a:r>
              <a:rPr lang="en-US"/>
              <a:t> </a:t>
            </a:r>
            <a:r>
              <a:rPr lang="en-US" err="1"/>
              <a:t>bestod</a:t>
            </a:r>
            <a:r>
              <a:rPr lang="en-US"/>
              <a:t> av </a:t>
            </a:r>
            <a:r>
              <a:rPr lang="en-US" err="1"/>
              <a:t>bl.a</a:t>
            </a:r>
            <a:r>
              <a:rPr lang="en-US"/>
              <a:t>. </a:t>
            </a:r>
            <a:r>
              <a:rPr lang="en-US" err="1"/>
              <a:t>nordmennene</a:t>
            </a:r>
            <a:r>
              <a:rPr lang="en-US"/>
              <a:t> Odd Dahl, Rolf </a:t>
            </a:r>
            <a:r>
              <a:rPr lang="en-US" err="1"/>
              <a:t>Widerøe</a:t>
            </a:r>
            <a:r>
              <a:rPr lang="en-US"/>
              <a:t> </a:t>
            </a:r>
            <a:r>
              <a:rPr lang="en-US" err="1"/>
              <a:t>og</a:t>
            </a:r>
            <a:r>
              <a:rPr lang="en-US"/>
              <a:t> Kjell Johnsen (PhD </a:t>
            </a:r>
            <a:r>
              <a:rPr lang="en-US" err="1"/>
              <a:t>stipendiat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4763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Right 3">
            <a:extLst>
              <a:ext uri="{FF2B5EF4-FFF2-40B4-BE49-F238E27FC236}">
                <a16:creationId xmlns:a16="http://schemas.microsoft.com/office/drawing/2014/main" id="{747AE793-9449-825A-6D0E-6975FD7B4FE7}"/>
              </a:ext>
            </a:extLst>
          </p:cNvPr>
          <p:cNvSpPr/>
          <p:nvPr/>
        </p:nvSpPr>
        <p:spPr>
          <a:xfrm rot="5400000">
            <a:off x="-2147148" y="3332480"/>
            <a:ext cx="5757335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6DA923-33CA-CD4C-CC59-1F0A7CE2F27C}"/>
              </a:ext>
            </a:extLst>
          </p:cNvPr>
          <p:cNvSpPr/>
          <p:nvPr/>
        </p:nvSpPr>
        <p:spPr>
          <a:xfrm>
            <a:off x="589279" y="352583"/>
            <a:ext cx="282259" cy="4131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912E0-11C1-E987-3A1A-D9CC752E9DDA}"/>
              </a:ext>
            </a:extLst>
          </p:cNvPr>
          <p:cNvSpPr txBox="1"/>
          <p:nvPr/>
        </p:nvSpPr>
        <p:spPr>
          <a:xfrm>
            <a:off x="871538" y="1611394"/>
            <a:ext cx="29184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1964: Bjørn Trumpy </a:t>
            </a:r>
            <a:r>
              <a:rPr lang="en-US" err="1"/>
              <a:t>satt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 CERN council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21D069-B1A8-5FE0-975E-6A4E4CCE7DF6}"/>
              </a:ext>
            </a:extLst>
          </p:cNvPr>
          <p:cNvSpPr txBox="1"/>
          <p:nvPr/>
        </p:nvSpPr>
        <p:spPr>
          <a:xfrm>
            <a:off x="871538" y="1048163"/>
            <a:ext cx="53602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1959: Proton Synchrotron </a:t>
            </a:r>
            <a:r>
              <a:rPr lang="en-US" err="1"/>
              <a:t>oppstart</a:t>
            </a:r>
            <a:r>
              <a:rPr lang="en-US"/>
              <a:t> – alt </a:t>
            </a:r>
            <a:r>
              <a:rPr lang="en-US" err="1"/>
              <a:t>virket</a:t>
            </a:r>
            <a:r>
              <a:rPr lang="en-US"/>
              <a:t>! (</a:t>
            </a:r>
            <a:r>
              <a:rPr lang="en-US" err="1"/>
              <a:t>akkurat</a:t>
            </a:r>
            <a:r>
              <a:rPr lang="en-US"/>
              <a:t> </a:t>
            </a:r>
            <a:r>
              <a:rPr lang="en-US" err="1"/>
              <a:t>som</a:t>
            </a:r>
            <a:r>
              <a:rPr lang="en-US"/>
              <a:t> Odd Dahl </a:t>
            </a:r>
            <a:r>
              <a:rPr lang="en-US" err="1"/>
              <a:t>sa</a:t>
            </a:r>
            <a:r>
              <a:rPr lang="en-US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9A9F08-6F67-E31D-C77A-7BA66C2E4A72}"/>
              </a:ext>
            </a:extLst>
          </p:cNvPr>
          <p:cNvSpPr txBox="1"/>
          <p:nvPr/>
        </p:nvSpPr>
        <p:spPr>
          <a:xfrm>
            <a:off x="871538" y="2393714"/>
            <a:ext cx="55043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1971: </a:t>
            </a:r>
            <a:r>
              <a:rPr lang="en-US" err="1"/>
              <a:t>Oppstart</a:t>
            </a:r>
            <a:r>
              <a:rPr lang="en-US"/>
              <a:t> Intersecting Storage Rings – med </a:t>
            </a:r>
            <a:r>
              <a:rPr lang="en-US" err="1"/>
              <a:t>prosjektleder</a:t>
            </a:r>
            <a:r>
              <a:rPr lang="en-US"/>
              <a:t> Kjell Johnsen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C953B9-9721-E9B1-6F07-B4AF53AD2B6B}"/>
              </a:ext>
            </a:extLst>
          </p:cNvPr>
          <p:cNvSpPr txBox="1"/>
          <p:nvPr/>
        </p:nvSpPr>
        <p:spPr>
          <a:xfrm>
            <a:off x="881891" y="4686439"/>
            <a:ext cx="5161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2008: LHC </a:t>
            </a:r>
            <a:r>
              <a:rPr lang="en-US" err="1"/>
              <a:t>oppstart</a:t>
            </a:r>
            <a:r>
              <a:rPr lang="en-US"/>
              <a:t> – Norge er med </a:t>
            </a:r>
            <a:r>
              <a:rPr lang="en-US" err="1"/>
              <a:t>på</a:t>
            </a:r>
            <a:r>
              <a:rPr lang="en-US"/>
              <a:t> ALICE </a:t>
            </a:r>
            <a:r>
              <a:rPr lang="en-US" err="1"/>
              <a:t>og</a:t>
            </a:r>
            <a:r>
              <a:rPr lang="en-US"/>
              <a:t> ATLAS </a:t>
            </a:r>
            <a:r>
              <a:rPr lang="en-US" err="1"/>
              <a:t>eksperimentene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3A8713-FDA7-98D0-9D30-B70C3446AC8D}"/>
              </a:ext>
            </a:extLst>
          </p:cNvPr>
          <p:cNvSpPr txBox="1"/>
          <p:nvPr/>
        </p:nvSpPr>
        <p:spPr>
          <a:xfrm>
            <a:off x="881891" y="5301111"/>
            <a:ext cx="221567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2024: CERN 70 </a:t>
            </a:r>
            <a:r>
              <a:rPr lang="en-US" err="1"/>
              <a:t>år</a:t>
            </a:r>
            <a:r>
              <a:rPr lang="en-US"/>
              <a:t>! (</a:t>
            </a:r>
            <a:r>
              <a:rPr lang="en-US" i="1"/>
              <a:t>IFT 75 </a:t>
            </a:r>
            <a:r>
              <a:rPr lang="en-US" i="1" err="1"/>
              <a:t>år</a:t>
            </a:r>
            <a:r>
              <a:rPr lang="en-US" i="1"/>
              <a:t>)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76DB458-487D-917E-C6ED-95F074639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6604" y="1055375"/>
            <a:ext cx="5171285" cy="51580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708DCA0-0767-5CF3-3A3B-0417BC2E4002}"/>
              </a:ext>
            </a:extLst>
          </p:cNvPr>
          <p:cNvSpPr txBox="1"/>
          <p:nvPr/>
        </p:nvSpPr>
        <p:spPr>
          <a:xfrm>
            <a:off x="9944100" y="6515948"/>
            <a:ext cx="2325349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hlinkClick r:id="rId3"/>
              </a:rPr>
              <a:t>CERN 70 | CERN (</a:t>
            </a:r>
            <a:r>
              <a:rPr lang="en-US" err="1">
                <a:hlinkClick r:id="rId3"/>
              </a:rPr>
              <a:t>home.cern</a:t>
            </a:r>
            <a:r>
              <a:rPr lang="en-US">
                <a:hlinkClick r:id="rId3"/>
              </a:rPr>
              <a:t>)</a:t>
            </a:r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CBFFFF0-A5EB-4F97-A0C1-45B45183003A}"/>
              </a:ext>
            </a:extLst>
          </p:cNvPr>
          <p:cNvSpPr txBox="1"/>
          <p:nvPr/>
        </p:nvSpPr>
        <p:spPr>
          <a:xfrm>
            <a:off x="871538" y="615714"/>
            <a:ext cx="49371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1955: </a:t>
            </a:r>
            <a:r>
              <a:rPr lang="en-US" err="1"/>
              <a:t>Grunnsteinen</a:t>
            </a:r>
            <a:r>
              <a:rPr lang="en-US"/>
              <a:t> </a:t>
            </a:r>
            <a:r>
              <a:rPr lang="en-US" err="1"/>
              <a:t>blir</a:t>
            </a:r>
            <a:r>
              <a:rPr lang="en-US"/>
              <a:t> </a:t>
            </a:r>
            <a:r>
              <a:rPr lang="en-US" err="1"/>
              <a:t>lagt</a:t>
            </a:r>
            <a:r>
              <a:rPr lang="en-US"/>
              <a:t> </a:t>
            </a:r>
            <a:r>
              <a:rPr lang="en-US" err="1"/>
              <a:t>ned</a:t>
            </a:r>
            <a:r>
              <a:rPr lang="en-US"/>
              <a:t> av Felix Bloch – </a:t>
            </a:r>
            <a:r>
              <a:rPr lang="en-US" err="1"/>
              <a:t>leder</a:t>
            </a:r>
            <a:r>
              <a:rPr lang="en-US"/>
              <a:t> CERN council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7FB0F4F4-85F9-CB78-EAFA-3FFB49B5287C}"/>
              </a:ext>
            </a:extLst>
          </p:cNvPr>
          <p:cNvSpPr txBox="1"/>
          <p:nvPr/>
        </p:nvSpPr>
        <p:spPr>
          <a:xfrm>
            <a:off x="871538" y="342052"/>
            <a:ext cx="86896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1952: Proton </a:t>
            </a:r>
            <a:r>
              <a:rPr lang="en-US" err="1"/>
              <a:t>Synchrotrongruppen</a:t>
            </a:r>
            <a:r>
              <a:rPr lang="en-US"/>
              <a:t> </a:t>
            </a:r>
            <a:r>
              <a:rPr lang="en-US" err="1"/>
              <a:t>bestod</a:t>
            </a:r>
            <a:r>
              <a:rPr lang="en-US"/>
              <a:t> av </a:t>
            </a:r>
            <a:r>
              <a:rPr lang="en-US" err="1"/>
              <a:t>bl.a</a:t>
            </a:r>
            <a:r>
              <a:rPr lang="en-US"/>
              <a:t>. </a:t>
            </a:r>
            <a:r>
              <a:rPr lang="en-US" err="1"/>
              <a:t>nordmennene</a:t>
            </a:r>
            <a:r>
              <a:rPr lang="en-US"/>
              <a:t> Odd Dahl, Rolf </a:t>
            </a:r>
            <a:r>
              <a:rPr lang="en-US" err="1"/>
              <a:t>Widerøe</a:t>
            </a:r>
            <a:r>
              <a:rPr lang="en-US"/>
              <a:t> </a:t>
            </a:r>
            <a:r>
              <a:rPr lang="en-US" err="1"/>
              <a:t>og</a:t>
            </a:r>
            <a:r>
              <a:rPr lang="en-US"/>
              <a:t> Kjell Johnsen (PhD </a:t>
            </a:r>
            <a:r>
              <a:rPr lang="en-US" err="1"/>
              <a:t>stipendiat</a:t>
            </a:r>
            <a:r>
              <a:rPr lang="en-US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8417775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rrow: Right 3">
            <a:extLst>
              <a:ext uri="{FF2B5EF4-FFF2-40B4-BE49-F238E27FC236}">
                <a16:creationId xmlns:a16="http://schemas.microsoft.com/office/drawing/2014/main" id="{747AE793-9449-825A-6D0E-6975FD7B4FE7}"/>
              </a:ext>
            </a:extLst>
          </p:cNvPr>
          <p:cNvSpPr/>
          <p:nvPr/>
        </p:nvSpPr>
        <p:spPr>
          <a:xfrm rot="5400000">
            <a:off x="-2147148" y="3332480"/>
            <a:ext cx="5757335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46DA923-33CA-CD4C-CC59-1F0A7CE2F27C}"/>
              </a:ext>
            </a:extLst>
          </p:cNvPr>
          <p:cNvSpPr/>
          <p:nvPr/>
        </p:nvSpPr>
        <p:spPr>
          <a:xfrm>
            <a:off x="589279" y="352583"/>
            <a:ext cx="282259" cy="4131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175"/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3912E0-11C1-E987-3A1A-D9CC752E9DDA}"/>
              </a:ext>
            </a:extLst>
          </p:cNvPr>
          <p:cNvSpPr txBox="1"/>
          <p:nvPr/>
        </p:nvSpPr>
        <p:spPr>
          <a:xfrm>
            <a:off x="871538" y="1611394"/>
            <a:ext cx="291842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1964: Bjørn Trumpy </a:t>
            </a:r>
            <a:r>
              <a:rPr lang="en-US" err="1"/>
              <a:t>satt</a:t>
            </a:r>
            <a:r>
              <a:rPr lang="en-US"/>
              <a:t> </a:t>
            </a:r>
            <a:r>
              <a:rPr lang="en-US" err="1"/>
              <a:t>i</a:t>
            </a:r>
            <a:r>
              <a:rPr lang="en-US"/>
              <a:t> CERN council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21D069-B1A8-5FE0-975E-6A4E4CCE7DF6}"/>
              </a:ext>
            </a:extLst>
          </p:cNvPr>
          <p:cNvSpPr txBox="1"/>
          <p:nvPr/>
        </p:nvSpPr>
        <p:spPr>
          <a:xfrm>
            <a:off x="871538" y="1048163"/>
            <a:ext cx="536025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1959: Proton Synchrotron </a:t>
            </a:r>
            <a:r>
              <a:rPr lang="en-US" err="1"/>
              <a:t>oppstart</a:t>
            </a:r>
            <a:r>
              <a:rPr lang="en-US"/>
              <a:t> – alt </a:t>
            </a:r>
            <a:r>
              <a:rPr lang="en-US" err="1"/>
              <a:t>virket</a:t>
            </a:r>
            <a:r>
              <a:rPr lang="en-US"/>
              <a:t>! (</a:t>
            </a:r>
            <a:r>
              <a:rPr lang="en-US" err="1"/>
              <a:t>akkurat</a:t>
            </a:r>
            <a:r>
              <a:rPr lang="en-US"/>
              <a:t> </a:t>
            </a:r>
            <a:r>
              <a:rPr lang="en-US" err="1"/>
              <a:t>som</a:t>
            </a:r>
            <a:r>
              <a:rPr lang="en-US"/>
              <a:t> Odd Dahl </a:t>
            </a:r>
            <a:r>
              <a:rPr lang="en-US" err="1"/>
              <a:t>sa</a:t>
            </a:r>
            <a:r>
              <a:rPr lang="en-US"/>
              <a:t>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9A9F08-6F67-E31D-C77A-7BA66C2E4A72}"/>
              </a:ext>
            </a:extLst>
          </p:cNvPr>
          <p:cNvSpPr txBox="1"/>
          <p:nvPr/>
        </p:nvSpPr>
        <p:spPr>
          <a:xfrm>
            <a:off x="871538" y="2393714"/>
            <a:ext cx="550432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1971: </a:t>
            </a:r>
            <a:r>
              <a:rPr lang="en-US" err="1"/>
              <a:t>Oppstart</a:t>
            </a:r>
            <a:r>
              <a:rPr lang="en-US"/>
              <a:t> Intersecting Storage Rings – med </a:t>
            </a:r>
            <a:r>
              <a:rPr lang="en-US" err="1"/>
              <a:t>prosjektleder</a:t>
            </a:r>
            <a:r>
              <a:rPr lang="en-US"/>
              <a:t> Kjell Johnsen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2C953B9-9721-E9B1-6F07-B4AF53AD2B6B}"/>
              </a:ext>
            </a:extLst>
          </p:cNvPr>
          <p:cNvSpPr txBox="1"/>
          <p:nvPr/>
        </p:nvSpPr>
        <p:spPr>
          <a:xfrm>
            <a:off x="881891" y="4686439"/>
            <a:ext cx="516199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2008: LHC </a:t>
            </a:r>
            <a:r>
              <a:rPr lang="en-US" err="1"/>
              <a:t>oppstart</a:t>
            </a:r>
            <a:r>
              <a:rPr lang="en-US"/>
              <a:t> – Norge er med </a:t>
            </a:r>
            <a:r>
              <a:rPr lang="en-US" err="1"/>
              <a:t>på</a:t>
            </a:r>
            <a:r>
              <a:rPr lang="en-US"/>
              <a:t> ALICE </a:t>
            </a:r>
            <a:r>
              <a:rPr lang="en-US" err="1"/>
              <a:t>og</a:t>
            </a:r>
            <a:r>
              <a:rPr lang="en-US"/>
              <a:t> ATLAS </a:t>
            </a:r>
            <a:r>
              <a:rPr lang="en-US" err="1"/>
              <a:t>eksperimentene</a:t>
            </a: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3A8713-FDA7-98D0-9D30-B70C3446AC8D}"/>
              </a:ext>
            </a:extLst>
          </p:cNvPr>
          <p:cNvSpPr txBox="1"/>
          <p:nvPr/>
        </p:nvSpPr>
        <p:spPr>
          <a:xfrm>
            <a:off x="881890" y="5926136"/>
            <a:ext cx="445282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2029: </a:t>
            </a:r>
            <a:r>
              <a:rPr lang="en-US" err="1"/>
              <a:t>HighLumi</a:t>
            </a:r>
            <a:r>
              <a:rPr lang="en-US"/>
              <a:t> LHC starter – Norge </a:t>
            </a:r>
            <a:r>
              <a:rPr lang="en-US" err="1"/>
              <a:t>og</a:t>
            </a:r>
            <a:r>
              <a:rPr lang="en-US"/>
              <a:t> </a:t>
            </a:r>
            <a:r>
              <a:rPr lang="en-US" err="1"/>
              <a:t>UiB</a:t>
            </a:r>
            <a:r>
              <a:rPr lang="en-US"/>
              <a:t> er </a:t>
            </a:r>
            <a:r>
              <a:rPr lang="en-US" err="1"/>
              <a:t>fortsatt</a:t>
            </a:r>
            <a:r>
              <a:rPr lang="en-US"/>
              <a:t> </a:t>
            </a:r>
            <a:r>
              <a:rPr lang="en-US" err="1"/>
              <a:t>aktive</a:t>
            </a:r>
            <a:r>
              <a:rPr lang="en-US"/>
              <a:t>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66B02D-8588-A4A0-A5B1-E02AE5FE3CB7}"/>
              </a:ext>
            </a:extLst>
          </p:cNvPr>
          <p:cNvSpPr txBox="1"/>
          <p:nvPr/>
        </p:nvSpPr>
        <p:spPr>
          <a:xfrm>
            <a:off x="881891" y="5301111"/>
            <a:ext cx="221567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2024: CERN 70 </a:t>
            </a:r>
            <a:r>
              <a:rPr lang="en-US" err="1"/>
              <a:t>år</a:t>
            </a:r>
            <a:r>
              <a:rPr lang="en-US"/>
              <a:t>! (</a:t>
            </a:r>
            <a:r>
              <a:rPr lang="en-US" i="1"/>
              <a:t>IFT 75 </a:t>
            </a:r>
            <a:r>
              <a:rPr lang="en-US" i="1" err="1"/>
              <a:t>år</a:t>
            </a:r>
            <a:r>
              <a:rPr lang="en-US" i="1"/>
              <a:t>)</a:t>
            </a:r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5294AF-3FA2-48C5-DE66-693A5D37C187}"/>
              </a:ext>
            </a:extLst>
          </p:cNvPr>
          <p:cNvSpPr txBox="1"/>
          <p:nvPr/>
        </p:nvSpPr>
        <p:spPr>
          <a:xfrm>
            <a:off x="871538" y="615714"/>
            <a:ext cx="493712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1955: </a:t>
            </a:r>
            <a:r>
              <a:rPr lang="en-US" err="1"/>
              <a:t>Grunnsteinen</a:t>
            </a:r>
            <a:r>
              <a:rPr lang="en-US"/>
              <a:t> </a:t>
            </a:r>
            <a:r>
              <a:rPr lang="en-US" err="1"/>
              <a:t>blir</a:t>
            </a:r>
            <a:r>
              <a:rPr lang="en-US"/>
              <a:t> </a:t>
            </a:r>
            <a:r>
              <a:rPr lang="en-US" err="1"/>
              <a:t>lagt</a:t>
            </a:r>
            <a:r>
              <a:rPr lang="en-US"/>
              <a:t> </a:t>
            </a:r>
            <a:r>
              <a:rPr lang="en-US" err="1"/>
              <a:t>ned</a:t>
            </a:r>
            <a:r>
              <a:rPr lang="en-US"/>
              <a:t> av Felix Bloch – </a:t>
            </a:r>
            <a:r>
              <a:rPr lang="en-US" err="1"/>
              <a:t>leder</a:t>
            </a:r>
            <a:r>
              <a:rPr lang="en-US"/>
              <a:t> CERN council</a:t>
            </a:r>
          </a:p>
        </p:txBody>
      </p:sp>
      <p:sp>
        <p:nvSpPr>
          <p:cNvPr id="2" name="TextBox 5">
            <a:extLst>
              <a:ext uri="{FF2B5EF4-FFF2-40B4-BE49-F238E27FC236}">
                <a16:creationId xmlns:a16="http://schemas.microsoft.com/office/drawing/2014/main" id="{0B05C801-CB95-FA8D-9F45-BDAB52EFFDB7}"/>
              </a:ext>
            </a:extLst>
          </p:cNvPr>
          <p:cNvSpPr txBox="1"/>
          <p:nvPr/>
        </p:nvSpPr>
        <p:spPr>
          <a:xfrm>
            <a:off x="871538" y="342052"/>
            <a:ext cx="868968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1952: Proton </a:t>
            </a:r>
            <a:r>
              <a:rPr lang="en-US" err="1"/>
              <a:t>Synchrotrongruppen</a:t>
            </a:r>
            <a:r>
              <a:rPr lang="en-US"/>
              <a:t> </a:t>
            </a:r>
            <a:r>
              <a:rPr lang="en-US" err="1"/>
              <a:t>bestod</a:t>
            </a:r>
            <a:r>
              <a:rPr lang="en-US"/>
              <a:t> av </a:t>
            </a:r>
            <a:r>
              <a:rPr lang="en-US" err="1"/>
              <a:t>bl.a</a:t>
            </a:r>
            <a:r>
              <a:rPr lang="en-US"/>
              <a:t>. </a:t>
            </a:r>
            <a:r>
              <a:rPr lang="en-US" err="1"/>
              <a:t>nordmennene</a:t>
            </a:r>
            <a:r>
              <a:rPr lang="en-US"/>
              <a:t> Odd Dahl, Rolf </a:t>
            </a:r>
            <a:r>
              <a:rPr lang="en-US" err="1"/>
              <a:t>Widerøe</a:t>
            </a:r>
            <a:r>
              <a:rPr lang="en-US"/>
              <a:t> </a:t>
            </a:r>
            <a:r>
              <a:rPr lang="en-US" err="1"/>
              <a:t>og</a:t>
            </a:r>
            <a:r>
              <a:rPr lang="en-US"/>
              <a:t> Kjell Johnsen (PhD </a:t>
            </a:r>
            <a:r>
              <a:rPr lang="en-US" err="1"/>
              <a:t>stipendiat</a:t>
            </a:r>
            <a:r>
              <a:rPr lang="en-US"/>
              <a:t>)</a:t>
            </a:r>
          </a:p>
        </p:txBody>
      </p:sp>
      <p:pic>
        <p:nvPicPr>
          <p:cNvPr id="3074" name="Picture 2" descr="ALICE detector at CERN during upgrade - Stock Image - C046/0740 ...">
            <a:extLst>
              <a:ext uri="{FF2B5EF4-FFF2-40B4-BE49-F238E27FC236}">
                <a16:creationId xmlns:a16="http://schemas.microsoft.com/office/drawing/2014/main" id="{170BD7FF-1511-1060-143A-FF326B3E5D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2039" y="342052"/>
            <a:ext cx="5266085" cy="37586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TLAS Detector – iTom">
            <a:extLst>
              <a:ext uri="{FF2B5EF4-FFF2-40B4-BE49-F238E27FC236}">
                <a16:creationId xmlns:a16="http://schemas.microsoft.com/office/drawing/2014/main" id="{E395D5CB-23A9-1476-D329-6864A3E77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728" y="2589220"/>
            <a:ext cx="5887525" cy="3835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0515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ssholder for innhold 8">
            <a:extLst>
              <a:ext uri="{FF2B5EF4-FFF2-40B4-BE49-F238E27FC236}">
                <a16:creationId xmlns:a16="http://schemas.microsoft.com/office/drawing/2014/main" id="{46A9E216-3D5B-4D60-71BD-0D2C202FC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5122" name="Picture 2" descr="Aerial View - 1">
            <a:extLst>
              <a:ext uri="{FF2B5EF4-FFF2-40B4-BE49-F238E27FC236}">
                <a16:creationId xmlns:a16="http://schemas.microsoft.com/office/drawing/2014/main" id="{2432F52D-95BF-41A2-0A3E-C2EF2B83169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63" b="12086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kstSylinder 10">
            <a:extLst>
              <a:ext uri="{FF2B5EF4-FFF2-40B4-BE49-F238E27FC236}">
                <a16:creationId xmlns:a16="http://schemas.microsoft.com/office/drawing/2014/main" id="{9CE22D1A-AC37-356C-1230-DD2AB96B8C14}"/>
              </a:ext>
            </a:extLst>
          </p:cNvPr>
          <p:cNvSpPr txBox="1"/>
          <p:nvPr/>
        </p:nvSpPr>
        <p:spPr>
          <a:xfrm>
            <a:off x="7895908" y="6557918"/>
            <a:ext cx="4296092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FCC Layout - Aerial View | Future Circular Collider (cern.ch)</a:t>
            </a:r>
            <a:endParaRPr lang="nb-NO">
              <a:solidFill>
                <a:schemeClr val="bg1"/>
              </a:solidFill>
            </a:endParaRPr>
          </a:p>
        </p:txBody>
      </p:sp>
      <p:pic>
        <p:nvPicPr>
          <p:cNvPr id="13" name="Bilde 12">
            <a:extLst>
              <a:ext uri="{FF2B5EF4-FFF2-40B4-BE49-F238E27FC236}">
                <a16:creationId xmlns:a16="http://schemas.microsoft.com/office/drawing/2014/main" id="{8E8EBDF4-F8D1-109D-6279-458C073A14A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06" t="1023" b="970"/>
          <a:stretch/>
        </p:blipFill>
        <p:spPr>
          <a:xfrm>
            <a:off x="6890705" y="212296"/>
            <a:ext cx="5184528" cy="5965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kstSylinder 16">
            <a:extLst>
              <a:ext uri="{FF2B5EF4-FFF2-40B4-BE49-F238E27FC236}">
                <a16:creationId xmlns:a16="http://schemas.microsoft.com/office/drawing/2014/main" id="{6921BA35-02E6-86D0-C4CC-3D5DBBA89FA5}"/>
              </a:ext>
            </a:extLst>
          </p:cNvPr>
          <p:cNvSpPr txBox="1"/>
          <p:nvPr/>
        </p:nvSpPr>
        <p:spPr>
          <a:xfrm>
            <a:off x="8640440" y="6322621"/>
            <a:ext cx="355156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Future Circular Collider | CERN (</a:t>
            </a:r>
            <a:r>
              <a:rPr lang="en-US" err="1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home.cern</a:t>
            </a:r>
            <a:r>
              <a:rPr lang="en-US">
                <a:solidFill>
                  <a:schemeClr val="bg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endParaRPr lang="nb-NO">
              <a:solidFill>
                <a:schemeClr val="bg1"/>
              </a:solidFill>
            </a:endParaRPr>
          </a:p>
        </p:txBody>
      </p:sp>
      <p:pic>
        <p:nvPicPr>
          <p:cNvPr id="7" name="Bilde 6">
            <a:extLst>
              <a:ext uri="{FF2B5EF4-FFF2-40B4-BE49-F238E27FC236}">
                <a16:creationId xmlns:a16="http://schemas.microsoft.com/office/drawing/2014/main" id="{7D611203-7E1F-8ECA-0736-80F396BCEF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645" y="212296"/>
            <a:ext cx="5990745" cy="21895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kstSylinder 7">
            <a:extLst>
              <a:ext uri="{FF2B5EF4-FFF2-40B4-BE49-F238E27FC236}">
                <a16:creationId xmlns:a16="http://schemas.microsoft.com/office/drawing/2014/main" id="{E7130601-2BF8-30EA-A389-0E46A4D6F165}"/>
              </a:ext>
            </a:extLst>
          </p:cNvPr>
          <p:cNvSpPr txBox="1"/>
          <p:nvPr/>
        </p:nvSpPr>
        <p:spPr>
          <a:xfrm>
            <a:off x="1901727" y="480774"/>
            <a:ext cx="4314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800">
                <a:solidFill>
                  <a:srgbClr val="FF0000"/>
                </a:solidFill>
              </a:rPr>
              <a:t>~190 milliarder kroner -&gt; 1 % av oljefondet! </a:t>
            </a:r>
          </a:p>
        </p:txBody>
      </p:sp>
    </p:spTree>
    <p:extLst>
      <p:ext uri="{BB962C8B-B14F-4D97-AF65-F5344CB8AC3E}">
        <p14:creationId xmlns:p14="http://schemas.microsoft.com/office/powerpoint/2010/main" val="3782592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A12BDDE-B3C2-F2A2-5E87-0023937C7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2CA11D-BADE-F5F5-2415-2F4726CC16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592" r="7460" b="21002"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11B9827-591A-5976-D3A1-25E96DFC6F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8431" y="3134128"/>
            <a:ext cx="547499" cy="752811"/>
          </a:xfrm>
          <a:prstGeom prst="rect">
            <a:avLst/>
          </a:prstGeom>
        </p:spPr>
      </p:pic>
      <p:pic>
        <p:nvPicPr>
          <p:cNvPr id="3" name="Picture 2" descr="Home | CERN">
            <a:extLst>
              <a:ext uri="{FF2B5EF4-FFF2-40B4-BE49-F238E27FC236}">
                <a16:creationId xmlns:a16="http://schemas.microsoft.com/office/drawing/2014/main" id="{E2FB36D7-2D4D-97BA-29A2-AAEC443A5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8431" y="3047328"/>
            <a:ext cx="927953" cy="926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484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CA12BDDE-B3C2-F2A2-5E87-0023937C7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92CA11D-BADE-F5F5-2415-2F4726CC16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592" r="7460" b="21002"/>
          <a:stretch/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936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tel 3">
            <a:extLst>
              <a:ext uri="{FF2B5EF4-FFF2-40B4-BE49-F238E27FC236}">
                <a16:creationId xmlns:a16="http://schemas.microsoft.com/office/drawing/2014/main" id="{CC0BB2E5-E549-BB4F-600D-8DF166EC0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Takk for meg!</a:t>
            </a:r>
          </a:p>
        </p:txBody>
      </p:sp>
    </p:spTree>
    <p:extLst>
      <p:ext uri="{BB962C8B-B14F-4D97-AF65-F5344CB8AC3E}">
        <p14:creationId xmlns:p14="http://schemas.microsoft.com/office/powerpoint/2010/main" val="1523499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lassholder for innhold 4" descr="Et bilde som inneholder tekst, Font, sort og hvit, hvit&#10;&#10;Automatisk generert beskrivelse">
            <a:extLst>
              <a:ext uri="{FF2B5EF4-FFF2-40B4-BE49-F238E27FC236}">
                <a16:creationId xmlns:a16="http://schemas.microsoft.com/office/drawing/2014/main" id="{F0B76FC8-4955-44B6-44EC-3802B507454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tretch/>
        </p:blipFill>
        <p:spPr>
          <a:xfrm>
            <a:off x="120650" y="1068737"/>
            <a:ext cx="11950700" cy="4720526"/>
          </a:xfrm>
          <a:noFill/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FBB30123-D19C-A525-24E7-70D0F39CE587}"/>
              </a:ext>
            </a:extLst>
          </p:cNvPr>
          <p:cNvSpPr/>
          <p:nvPr/>
        </p:nvSpPr>
        <p:spPr>
          <a:xfrm>
            <a:off x="7071799" y="3429000"/>
            <a:ext cx="4881185" cy="491737"/>
          </a:xfrm>
          <a:prstGeom prst="rect">
            <a:avLst/>
          </a:prstGeom>
          <a:solidFill>
            <a:srgbClr val="FFC000">
              <a:alpha val="30196"/>
            </a:srgb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2D45AE62-8B09-7B67-2AD7-41D7AC2971D9}"/>
              </a:ext>
            </a:extLst>
          </p:cNvPr>
          <p:cNvSpPr/>
          <p:nvPr/>
        </p:nvSpPr>
        <p:spPr>
          <a:xfrm>
            <a:off x="219966" y="2498337"/>
            <a:ext cx="4053583" cy="491737"/>
          </a:xfrm>
          <a:prstGeom prst="rect">
            <a:avLst/>
          </a:prstGeom>
          <a:solidFill>
            <a:srgbClr val="FFC000">
              <a:alpha val="30196"/>
            </a:srgb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TekstSylinder 7">
            <a:extLst>
              <a:ext uri="{FF2B5EF4-FFF2-40B4-BE49-F238E27FC236}">
                <a16:creationId xmlns:a16="http://schemas.microsoft.com/office/drawing/2014/main" id="{034CCDB5-7B83-6382-7339-2D6C326A813D}"/>
              </a:ext>
            </a:extLst>
          </p:cNvPr>
          <p:cNvSpPr txBox="1"/>
          <p:nvPr/>
        </p:nvSpPr>
        <p:spPr>
          <a:xfrm>
            <a:off x="7207250" y="5851559"/>
            <a:ext cx="507356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/>
              <a:t>Jens Christian Hauge, motstandsmann og forsvarsminister 1945 – 53</a:t>
            </a:r>
          </a:p>
        </p:txBody>
      </p:sp>
      <p:sp>
        <p:nvSpPr>
          <p:cNvPr id="9" name="Rektangel 8">
            <a:extLst>
              <a:ext uri="{FF2B5EF4-FFF2-40B4-BE49-F238E27FC236}">
                <a16:creationId xmlns:a16="http://schemas.microsoft.com/office/drawing/2014/main" id="{0601D931-9153-4608-95A1-0405076E1D54}"/>
              </a:ext>
            </a:extLst>
          </p:cNvPr>
          <p:cNvSpPr/>
          <p:nvPr/>
        </p:nvSpPr>
        <p:spPr>
          <a:xfrm>
            <a:off x="5871923" y="1105102"/>
            <a:ext cx="2772117" cy="491737"/>
          </a:xfrm>
          <a:prstGeom prst="rect">
            <a:avLst/>
          </a:prstGeom>
          <a:solidFill>
            <a:srgbClr val="FFC000">
              <a:alpha val="30196"/>
            </a:srgb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2" name="Rektangel 1">
            <a:extLst>
              <a:ext uri="{FF2B5EF4-FFF2-40B4-BE49-F238E27FC236}">
                <a16:creationId xmlns:a16="http://schemas.microsoft.com/office/drawing/2014/main" id="{655655BB-08F9-42E9-6400-FCB5547381EB}"/>
              </a:ext>
            </a:extLst>
          </p:cNvPr>
          <p:cNvSpPr/>
          <p:nvPr/>
        </p:nvSpPr>
        <p:spPr>
          <a:xfrm>
            <a:off x="219967" y="3920737"/>
            <a:ext cx="3524720" cy="491737"/>
          </a:xfrm>
          <a:prstGeom prst="rect">
            <a:avLst/>
          </a:prstGeom>
          <a:solidFill>
            <a:srgbClr val="FFC000">
              <a:alpha val="30196"/>
            </a:srgbClr>
          </a:solidFill>
          <a:ln>
            <a:noFill/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9478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6B603DA7-DDA1-FEE1-12A4-021F1878E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000410" y="3026781"/>
            <a:ext cx="5439587" cy="825596"/>
          </a:xfrm>
        </p:spPr>
        <p:txBody>
          <a:bodyPr/>
          <a:lstStyle/>
          <a:p>
            <a:r>
              <a:rPr lang="en-US"/>
              <a:t>Den </a:t>
            </a:r>
            <a:r>
              <a:rPr lang="en-US" err="1"/>
              <a:t>merkelige</a:t>
            </a:r>
            <a:r>
              <a:rPr lang="en-US"/>
              <a:t> </a:t>
            </a:r>
            <a:r>
              <a:rPr lang="en-US" err="1"/>
              <a:t>mannen</a:t>
            </a:r>
            <a:endParaRPr lang="en-US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F99D966-D9F6-FF9A-7195-3BE0550EE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1372" y="501035"/>
            <a:ext cx="4264064" cy="3877471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Odd Dahl (1898 – 1994)</a:t>
            </a:r>
          </a:p>
        </p:txBody>
      </p:sp>
      <p:pic>
        <p:nvPicPr>
          <p:cNvPr id="1026" name="Picture 2" descr="Odd Dahl, Norwegian engineer, with his wife Anna - Stock Image - C033 ...">
            <a:extLst>
              <a:ext uri="{FF2B5EF4-FFF2-40B4-BE49-F238E27FC236}">
                <a16:creationId xmlns:a16="http://schemas.microsoft.com/office/drawing/2014/main" id="{92F5EED5-3CA7-D47E-D0F3-0289C309E5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218" y="357278"/>
            <a:ext cx="4729883" cy="614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FB4A4A-C6D6-53CD-CCFC-88BD72ED4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1372" y="1036579"/>
            <a:ext cx="5285424" cy="1098392"/>
          </a:xfrm>
          <a:prstGeom prst="rect">
            <a:avLst/>
          </a:prstGeom>
        </p:spPr>
      </p:pic>
      <p:sp>
        <p:nvSpPr>
          <p:cNvPr id="4" name="TekstSylinder 3">
            <a:extLst>
              <a:ext uri="{FF2B5EF4-FFF2-40B4-BE49-F238E27FC236}">
                <a16:creationId xmlns:a16="http://schemas.microsoft.com/office/drawing/2014/main" id="{12899201-4D94-97AF-F9D6-66F59EE0BCA8}"/>
              </a:ext>
            </a:extLst>
          </p:cNvPr>
          <p:cNvSpPr txBox="1"/>
          <p:nvPr/>
        </p:nvSpPr>
        <p:spPr>
          <a:xfrm>
            <a:off x="4906851" y="6555451"/>
            <a:ext cx="7692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/>
              <a:t>Mange bilder og sitater er fra boken om Odd Dahl med tittelen «Trollmann og rundbrenner», 1981 (ISBN 8205132267 – 9788205132269)</a:t>
            </a:r>
          </a:p>
        </p:txBody>
      </p:sp>
      <p:pic>
        <p:nvPicPr>
          <p:cNvPr id="5" name="Picture 4" descr="A diploma in a black frame&#10;&#10;Description automatically generated">
            <a:extLst>
              <a:ext uri="{FF2B5EF4-FFF2-40B4-BE49-F238E27FC236}">
                <a16:creationId xmlns:a16="http://schemas.microsoft.com/office/drawing/2014/main" id="{83EF42AE-4832-B8F8-EDDB-8671A54EA3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4901" y="2742560"/>
            <a:ext cx="2820606" cy="3559908"/>
          </a:xfrm>
          <a:prstGeom prst="rect">
            <a:avLst/>
          </a:prstGeom>
        </p:spPr>
      </p:pic>
      <p:pic>
        <p:nvPicPr>
          <p:cNvPr id="8" name="Picture 7" descr="A close-up of a document&#10;&#10;Description automatically generated">
            <a:extLst>
              <a:ext uri="{FF2B5EF4-FFF2-40B4-BE49-F238E27FC236}">
                <a16:creationId xmlns:a16="http://schemas.microsoft.com/office/drawing/2014/main" id="{4463BF7C-663A-063F-5C5E-D02C529380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1978" y="2742560"/>
            <a:ext cx="2667991" cy="3560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989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24D49B9-A0A5-6635-F4AA-EAA709F5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7"/>
            <a:ext cx="10264029" cy="714604"/>
          </a:xfrm>
        </p:spPr>
        <p:txBody>
          <a:bodyPr/>
          <a:lstStyle/>
          <a:p>
            <a:r>
              <a:rPr lang="nb-NO"/>
              <a:t>Curriculum Vitae – Odd Dahl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27518ABF-AEB2-2495-4491-4037D7F32587}"/>
              </a:ext>
            </a:extLst>
          </p:cNvPr>
          <p:cNvSpPr txBox="1"/>
          <p:nvPr/>
        </p:nvSpPr>
        <p:spPr>
          <a:xfrm>
            <a:off x="726367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1922 – 25</a:t>
            </a:r>
            <a:r>
              <a:rPr lang="nb-NO"/>
              <a:t>: Roald Amundsens Maud ekspedisjon - Flyger, telegrafist, fotograf og altmuligmann. Lagde oseanografiske instrumenter</a:t>
            </a:r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6D8EFE28-E2CC-B78B-87C9-38041FDBBE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047" y="2658102"/>
            <a:ext cx="2610913" cy="3506966"/>
          </a:xfrm>
          <a:prstGeom prst="rect">
            <a:avLst/>
          </a:prstGeom>
        </p:spPr>
      </p:pic>
      <p:pic>
        <p:nvPicPr>
          <p:cNvPr id="8" name="Media på Internett 7" title="Med Maud over Polhavet : Roald Amundsens ekspedition 1922 - 25">
            <a:hlinkClick r:id="" action="ppaction://media"/>
            <a:extLst>
              <a:ext uri="{FF2B5EF4-FFF2-40B4-BE49-F238E27FC236}">
                <a16:creationId xmlns:a16="http://schemas.microsoft.com/office/drawing/2014/main" id="{D51F1DB0-7ACB-FFEE-0E15-7578DB9B8EC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920482" y="1358031"/>
            <a:ext cx="6406471" cy="3619664"/>
          </a:xfrm>
          <a:prstGeom prst="rect">
            <a:avLst/>
          </a:prstGeom>
        </p:spPr>
      </p:pic>
      <p:sp>
        <p:nvSpPr>
          <p:cNvPr id="14" name="TekstSylinder 13">
            <a:extLst>
              <a:ext uri="{FF2B5EF4-FFF2-40B4-BE49-F238E27FC236}">
                <a16:creationId xmlns:a16="http://schemas.microsoft.com/office/drawing/2014/main" id="{2ABACD21-CC1F-2A74-D3BA-CDFA8B9B5FDD}"/>
              </a:ext>
            </a:extLst>
          </p:cNvPr>
          <p:cNvSpPr txBox="1"/>
          <p:nvPr/>
        </p:nvSpPr>
        <p:spPr>
          <a:xfrm>
            <a:off x="6520543" y="6492724"/>
            <a:ext cx="609600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a-DK">
                <a:hlinkClick r:id="rId5"/>
              </a:rPr>
              <a:t>Med Maud over Polhavet : Roald Amundsens ekspedition 1922 - 25 - YouTube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148551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24D49B9-A0A5-6635-F4AA-EAA709F5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7"/>
            <a:ext cx="10264029" cy="714604"/>
          </a:xfrm>
        </p:spPr>
        <p:txBody>
          <a:bodyPr/>
          <a:lstStyle/>
          <a:p>
            <a:r>
              <a:rPr lang="nb-NO"/>
              <a:t>Curriculum Vitae – Odd Dahl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27518ABF-AEB2-2495-4491-4037D7F32587}"/>
              </a:ext>
            </a:extLst>
          </p:cNvPr>
          <p:cNvSpPr txBox="1"/>
          <p:nvPr/>
        </p:nvSpPr>
        <p:spPr>
          <a:xfrm>
            <a:off x="726367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1922 – 25</a:t>
            </a:r>
            <a:r>
              <a:rPr lang="nb-NO"/>
              <a:t>: Roald Amundsens Maud ekspedisjon - Flyger, telegrafist, fotograf og altmuligmann. Lagde </a:t>
            </a:r>
            <a:r>
              <a:rPr lang="nb-NO" err="1"/>
              <a:t>oceanografiske</a:t>
            </a:r>
            <a:r>
              <a:rPr lang="nb-NO"/>
              <a:t> instrumenter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A521867A-E24F-D4F5-2A67-22623CE1FAF1}"/>
              </a:ext>
            </a:extLst>
          </p:cNvPr>
          <p:cNvSpPr txBox="1"/>
          <p:nvPr/>
        </p:nvSpPr>
        <p:spPr>
          <a:xfrm>
            <a:off x="726367" y="2562826"/>
            <a:ext cx="2946400" cy="300082"/>
          </a:xfrm>
          <a:custGeom>
            <a:avLst/>
            <a:gdLst>
              <a:gd name="connsiteX0" fmla="*/ 0 w 2946400"/>
              <a:gd name="connsiteY0" fmla="*/ 0 h 300082"/>
              <a:gd name="connsiteX1" fmla="*/ 559816 w 2946400"/>
              <a:gd name="connsiteY1" fmla="*/ 0 h 300082"/>
              <a:gd name="connsiteX2" fmla="*/ 1149096 w 2946400"/>
              <a:gd name="connsiteY2" fmla="*/ 0 h 300082"/>
              <a:gd name="connsiteX3" fmla="*/ 1767840 w 2946400"/>
              <a:gd name="connsiteY3" fmla="*/ 0 h 300082"/>
              <a:gd name="connsiteX4" fmla="*/ 2386584 w 2946400"/>
              <a:gd name="connsiteY4" fmla="*/ 0 h 300082"/>
              <a:gd name="connsiteX5" fmla="*/ 2946400 w 2946400"/>
              <a:gd name="connsiteY5" fmla="*/ 0 h 300082"/>
              <a:gd name="connsiteX6" fmla="*/ 2946400 w 2946400"/>
              <a:gd name="connsiteY6" fmla="*/ 300082 h 300082"/>
              <a:gd name="connsiteX7" fmla="*/ 2298192 w 2946400"/>
              <a:gd name="connsiteY7" fmla="*/ 300082 h 300082"/>
              <a:gd name="connsiteX8" fmla="*/ 1649984 w 2946400"/>
              <a:gd name="connsiteY8" fmla="*/ 300082 h 300082"/>
              <a:gd name="connsiteX9" fmla="*/ 1060704 w 2946400"/>
              <a:gd name="connsiteY9" fmla="*/ 300082 h 300082"/>
              <a:gd name="connsiteX10" fmla="*/ 0 w 2946400"/>
              <a:gd name="connsiteY10" fmla="*/ 300082 h 300082"/>
              <a:gd name="connsiteX11" fmla="*/ 0 w 2946400"/>
              <a:gd name="connsiteY11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300082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5798" y="127123"/>
                  <a:pt x="2917211" y="192221"/>
                  <a:pt x="2946400" y="300082"/>
                </a:cubicBezTo>
                <a:cubicBezTo>
                  <a:pt x="2803669" y="358526"/>
                  <a:pt x="2500658" y="254069"/>
                  <a:pt x="2298192" y="300082"/>
                </a:cubicBezTo>
                <a:cubicBezTo>
                  <a:pt x="2095726" y="346095"/>
                  <a:pt x="1889848" y="255964"/>
                  <a:pt x="1649984" y="300082"/>
                </a:cubicBezTo>
                <a:cubicBezTo>
                  <a:pt x="1410120" y="344200"/>
                  <a:pt x="1250014" y="239041"/>
                  <a:pt x="1060704" y="300082"/>
                </a:cubicBezTo>
                <a:cubicBezTo>
                  <a:pt x="871394" y="361123"/>
                  <a:pt x="228732" y="243535"/>
                  <a:pt x="0" y="300082"/>
                </a:cubicBezTo>
                <a:cubicBezTo>
                  <a:pt x="-10878" y="194556"/>
                  <a:pt x="23349" y="68690"/>
                  <a:pt x="0" y="0"/>
                </a:cubicBezTo>
                <a:close/>
              </a:path>
              <a:path w="2946400" h="300082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55191" y="118639"/>
                  <a:pt x="2926308" y="220080"/>
                  <a:pt x="2946400" y="300082"/>
                </a:cubicBezTo>
                <a:cubicBezTo>
                  <a:pt x="2729645" y="337742"/>
                  <a:pt x="2498379" y="285208"/>
                  <a:pt x="2357120" y="300082"/>
                </a:cubicBezTo>
                <a:cubicBezTo>
                  <a:pt x="2215861" y="314956"/>
                  <a:pt x="1878375" y="269208"/>
                  <a:pt x="1708912" y="300082"/>
                </a:cubicBezTo>
                <a:cubicBezTo>
                  <a:pt x="1539449" y="330956"/>
                  <a:pt x="1387832" y="254819"/>
                  <a:pt x="1208024" y="300082"/>
                </a:cubicBezTo>
                <a:cubicBezTo>
                  <a:pt x="1028216" y="345345"/>
                  <a:pt x="826835" y="263550"/>
                  <a:pt x="618744" y="300082"/>
                </a:cubicBezTo>
                <a:cubicBezTo>
                  <a:pt x="410653" y="336614"/>
                  <a:pt x="183489" y="246764"/>
                  <a:pt x="0" y="300082"/>
                </a:cubicBezTo>
                <a:cubicBezTo>
                  <a:pt x="-12224" y="172510"/>
                  <a:pt x="18723" y="6680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1925</a:t>
            </a:r>
            <a:r>
              <a:rPr lang="nb-NO"/>
              <a:t>: Ekspedisjon i Sør Amerika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0D1F2BFD-C63A-1AEA-48BF-8244698BC69E}"/>
              </a:ext>
            </a:extLst>
          </p:cNvPr>
          <p:cNvSpPr txBox="1"/>
          <p:nvPr/>
        </p:nvSpPr>
        <p:spPr>
          <a:xfrm>
            <a:off x="726367" y="2979318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1926</a:t>
            </a:r>
            <a:r>
              <a:rPr lang="nb-NO"/>
              <a:t>: Ansatt hos Carnegie </a:t>
            </a:r>
            <a:r>
              <a:rPr lang="nb-NO" err="1"/>
              <a:t>Institute</a:t>
            </a:r>
            <a:r>
              <a:rPr lang="nb-NO"/>
              <a:t>, Washington DC – anbefaling fra H. Sverdrup: Radiobølger, kjernefysikk</a:t>
            </a:r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A11124DF-0229-FB0A-1C55-7E988496EA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3978"/>
          <a:stretch/>
        </p:blipFill>
        <p:spPr>
          <a:xfrm>
            <a:off x="5025561" y="1006658"/>
            <a:ext cx="6596033" cy="5450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87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24D49B9-A0A5-6635-F4AA-EAA709F5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7"/>
            <a:ext cx="10264029" cy="714604"/>
          </a:xfrm>
        </p:spPr>
        <p:txBody>
          <a:bodyPr/>
          <a:lstStyle/>
          <a:p>
            <a:r>
              <a:rPr lang="nb-NO"/>
              <a:t>Curriculum Vitae – Odd Dahl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27518ABF-AEB2-2495-4491-4037D7F32587}"/>
              </a:ext>
            </a:extLst>
          </p:cNvPr>
          <p:cNvSpPr txBox="1"/>
          <p:nvPr/>
        </p:nvSpPr>
        <p:spPr>
          <a:xfrm>
            <a:off x="726367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1922 – 25</a:t>
            </a:r>
            <a:r>
              <a:rPr lang="nb-NO"/>
              <a:t>: Roald Amundsens Maud ekspedisjon - Flyger, telegrafist, fotograf og altmuligmann. Lagde </a:t>
            </a:r>
            <a:r>
              <a:rPr lang="nb-NO" err="1"/>
              <a:t>oceanografiske</a:t>
            </a:r>
            <a:r>
              <a:rPr lang="nb-NO"/>
              <a:t> instrumenter</a:t>
            </a:r>
          </a:p>
        </p:txBody>
      </p:sp>
      <p:sp>
        <p:nvSpPr>
          <p:cNvPr id="7" name="TekstSylinder 6">
            <a:extLst>
              <a:ext uri="{FF2B5EF4-FFF2-40B4-BE49-F238E27FC236}">
                <a16:creationId xmlns:a16="http://schemas.microsoft.com/office/drawing/2014/main" id="{A521867A-E24F-D4F5-2A67-22623CE1FAF1}"/>
              </a:ext>
            </a:extLst>
          </p:cNvPr>
          <p:cNvSpPr txBox="1"/>
          <p:nvPr/>
        </p:nvSpPr>
        <p:spPr>
          <a:xfrm>
            <a:off x="726367" y="2562826"/>
            <a:ext cx="2946400" cy="300082"/>
          </a:xfrm>
          <a:custGeom>
            <a:avLst/>
            <a:gdLst>
              <a:gd name="connsiteX0" fmla="*/ 0 w 2946400"/>
              <a:gd name="connsiteY0" fmla="*/ 0 h 300082"/>
              <a:gd name="connsiteX1" fmla="*/ 559816 w 2946400"/>
              <a:gd name="connsiteY1" fmla="*/ 0 h 300082"/>
              <a:gd name="connsiteX2" fmla="*/ 1149096 w 2946400"/>
              <a:gd name="connsiteY2" fmla="*/ 0 h 300082"/>
              <a:gd name="connsiteX3" fmla="*/ 1767840 w 2946400"/>
              <a:gd name="connsiteY3" fmla="*/ 0 h 300082"/>
              <a:gd name="connsiteX4" fmla="*/ 2386584 w 2946400"/>
              <a:gd name="connsiteY4" fmla="*/ 0 h 300082"/>
              <a:gd name="connsiteX5" fmla="*/ 2946400 w 2946400"/>
              <a:gd name="connsiteY5" fmla="*/ 0 h 300082"/>
              <a:gd name="connsiteX6" fmla="*/ 2946400 w 2946400"/>
              <a:gd name="connsiteY6" fmla="*/ 300082 h 300082"/>
              <a:gd name="connsiteX7" fmla="*/ 2298192 w 2946400"/>
              <a:gd name="connsiteY7" fmla="*/ 300082 h 300082"/>
              <a:gd name="connsiteX8" fmla="*/ 1649984 w 2946400"/>
              <a:gd name="connsiteY8" fmla="*/ 300082 h 300082"/>
              <a:gd name="connsiteX9" fmla="*/ 1060704 w 2946400"/>
              <a:gd name="connsiteY9" fmla="*/ 300082 h 300082"/>
              <a:gd name="connsiteX10" fmla="*/ 0 w 2946400"/>
              <a:gd name="connsiteY10" fmla="*/ 300082 h 300082"/>
              <a:gd name="connsiteX11" fmla="*/ 0 w 2946400"/>
              <a:gd name="connsiteY11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300082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5798" y="127123"/>
                  <a:pt x="2917211" y="192221"/>
                  <a:pt x="2946400" y="300082"/>
                </a:cubicBezTo>
                <a:cubicBezTo>
                  <a:pt x="2803669" y="358526"/>
                  <a:pt x="2500658" y="254069"/>
                  <a:pt x="2298192" y="300082"/>
                </a:cubicBezTo>
                <a:cubicBezTo>
                  <a:pt x="2095726" y="346095"/>
                  <a:pt x="1889848" y="255964"/>
                  <a:pt x="1649984" y="300082"/>
                </a:cubicBezTo>
                <a:cubicBezTo>
                  <a:pt x="1410120" y="344200"/>
                  <a:pt x="1250014" y="239041"/>
                  <a:pt x="1060704" y="300082"/>
                </a:cubicBezTo>
                <a:cubicBezTo>
                  <a:pt x="871394" y="361123"/>
                  <a:pt x="228732" y="243535"/>
                  <a:pt x="0" y="300082"/>
                </a:cubicBezTo>
                <a:cubicBezTo>
                  <a:pt x="-10878" y="194556"/>
                  <a:pt x="23349" y="68690"/>
                  <a:pt x="0" y="0"/>
                </a:cubicBezTo>
                <a:close/>
              </a:path>
              <a:path w="2946400" h="300082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55191" y="118639"/>
                  <a:pt x="2926308" y="220080"/>
                  <a:pt x="2946400" y="300082"/>
                </a:cubicBezTo>
                <a:cubicBezTo>
                  <a:pt x="2729645" y="337742"/>
                  <a:pt x="2498379" y="285208"/>
                  <a:pt x="2357120" y="300082"/>
                </a:cubicBezTo>
                <a:cubicBezTo>
                  <a:pt x="2215861" y="314956"/>
                  <a:pt x="1878375" y="269208"/>
                  <a:pt x="1708912" y="300082"/>
                </a:cubicBezTo>
                <a:cubicBezTo>
                  <a:pt x="1539449" y="330956"/>
                  <a:pt x="1387832" y="254819"/>
                  <a:pt x="1208024" y="300082"/>
                </a:cubicBezTo>
                <a:cubicBezTo>
                  <a:pt x="1028216" y="345345"/>
                  <a:pt x="826835" y="263550"/>
                  <a:pt x="618744" y="300082"/>
                </a:cubicBezTo>
                <a:cubicBezTo>
                  <a:pt x="410653" y="336614"/>
                  <a:pt x="183489" y="246764"/>
                  <a:pt x="0" y="300082"/>
                </a:cubicBezTo>
                <a:cubicBezTo>
                  <a:pt x="-12224" y="172510"/>
                  <a:pt x="18723" y="6680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1925</a:t>
            </a:r>
            <a:r>
              <a:rPr lang="nb-NO"/>
              <a:t>: Ekspedisjon i Sør Amerika</a:t>
            </a:r>
          </a:p>
        </p:txBody>
      </p:sp>
      <p:sp>
        <p:nvSpPr>
          <p:cNvPr id="10" name="TekstSylinder 9">
            <a:extLst>
              <a:ext uri="{FF2B5EF4-FFF2-40B4-BE49-F238E27FC236}">
                <a16:creationId xmlns:a16="http://schemas.microsoft.com/office/drawing/2014/main" id="{0D1F2BFD-C63A-1AEA-48BF-8244698BC69E}"/>
              </a:ext>
            </a:extLst>
          </p:cNvPr>
          <p:cNvSpPr txBox="1"/>
          <p:nvPr/>
        </p:nvSpPr>
        <p:spPr>
          <a:xfrm>
            <a:off x="726367" y="2979318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1926</a:t>
            </a:r>
            <a:r>
              <a:rPr lang="nb-NO"/>
              <a:t>: Ansatt hos Carnegie </a:t>
            </a:r>
            <a:r>
              <a:rPr lang="nb-NO" err="1"/>
              <a:t>Institute</a:t>
            </a:r>
            <a:r>
              <a:rPr lang="nb-NO"/>
              <a:t>, Washington DC – anbefaling fra H. Sverdrup: Radiobølger, kjernefysikk</a:t>
            </a:r>
          </a:p>
        </p:txBody>
      </p:sp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2D7ABEB-AD9C-30A0-B132-E89F152EE969}"/>
              </a:ext>
            </a:extLst>
          </p:cNvPr>
          <p:cNvSpPr txBox="1"/>
          <p:nvPr/>
        </p:nvSpPr>
        <p:spPr>
          <a:xfrm>
            <a:off x="726367" y="3811309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1928: </a:t>
            </a:r>
            <a:r>
              <a:rPr lang="nb-NO"/>
              <a:t>Permisjon - </a:t>
            </a:r>
            <a:r>
              <a:rPr lang="nb-NO" err="1"/>
              <a:t>Roadtrip</a:t>
            </a:r>
            <a:r>
              <a:rPr lang="nb-NO"/>
              <a:t> fra Egypt til India – studerte jordmagnetisme</a:t>
            </a:r>
          </a:p>
        </p:txBody>
      </p:sp>
      <p:sp>
        <p:nvSpPr>
          <p:cNvPr id="16" name="TekstSylinder 15">
            <a:extLst>
              <a:ext uri="{FF2B5EF4-FFF2-40B4-BE49-F238E27FC236}">
                <a16:creationId xmlns:a16="http://schemas.microsoft.com/office/drawing/2014/main" id="{E589E07B-B857-007F-8ABA-689D69044951}"/>
              </a:ext>
            </a:extLst>
          </p:cNvPr>
          <p:cNvSpPr txBox="1"/>
          <p:nvPr/>
        </p:nvSpPr>
        <p:spPr>
          <a:xfrm>
            <a:off x="726367" y="4435550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1929: </a:t>
            </a:r>
            <a:r>
              <a:rPr lang="nb-NO"/>
              <a:t>Carnegie </a:t>
            </a:r>
            <a:r>
              <a:rPr lang="nb-NO" err="1"/>
              <a:t>Institute</a:t>
            </a:r>
            <a:r>
              <a:rPr lang="nb-NO"/>
              <a:t> igjen: Jobbet med Robert van de </a:t>
            </a:r>
            <a:r>
              <a:rPr lang="nb-NO" err="1"/>
              <a:t>Graaf</a:t>
            </a:r>
            <a:r>
              <a:rPr lang="nb-NO"/>
              <a:t> om «</a:t>
            </a:r>
            <a:r>
              <a:rPr lang="nb-NO" err="1"/>
              <a:t>høivoltsmaskiner</a:t>
            </a:r>
            <a:r>
              <a:rPr lang="nb-NO"/>
              <a:t>» og akseleratorer</a:t>
            </a:r>
          </a:p>
        </p:txBody>
      </p:sp>
      <p:sp>
        <p:nvSpPr>
          <p:cNvPr id="17" name="TekstSylinder 16">
            <a:extLst>
              <a:ext uri="{FF2B5EF4-FFF2-40B4-BE49-F238E27FC236}">
                <a16:creationId xmlns:a16="http://schemas.microsoft.com/office/drawing/2014/main" id="{C67CB6B1-477C-2751-F551-D4ACBE298691}"/>
              </a:ext>
            </a:extLst>
          </p:cNvPr>
          <p:cNvSpPr txBox="1"/>
          <p:nvPr/>
        </p:nvSpPr>
        <p:spPr>
          <a:xfrm>
            <a:off x="726367" y="5267541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1936: </a:t>
            </a:r>
            <a:r>
              <a:rPr lang="nb-NO"/>
              <a:t>Christian Michelsen Institutt,  Bergen - Oseanografi men! 50% kjernefysikk med Trumpy!</a:t>
            </a:r>
          </a:p>
        </p:txBody>
      </p:sp>
      <p:pic>
        <p:nvPicPr>
          <p:cNvPr id="5" name="Bilde 4" descr="Et bilde som inneholder klær, sort og hvit, person, innendørs&#10;&#10;Automatisk generert beskrivelse">
            <a:extLst>
              <a:ext uri="{FF2B5EF4-FFF2-40B4-BE49-F238E27FC236}">
                <a16:creationId xmlns:a16="http://schemas.microsoft.com/office/drawing/2014/main" id="{24B595A2-4B1F-CFC3-52D7-3F16593616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85" b="7731"/>
          <a:stretch/>
        </p:blipFill>
        <p:spPr>
          <a:xfrm rot="16200000">
            <a:off x="6100029" y="879503"/>
            <a:ext cx="5233652" cy="586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679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>
            <a:extLst>
              <a:ext uri="{FF2B5EF4-FFF2-40B4-BE49-F238E27FC236}">
                <a16:creationId xmlns:a16="http://schemas.microsoft.com/office/drawing/2014/main" id="{D24D49B9-A0A5-6635-F4AA-EAA709F58B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0000" y="453797"/>
            <a:ext cx="10264029" cy="714604"/>
          </a:xfrm>
        </p:spPr>
        <p:txBody>
          <a:bodyPr/>
          <a:lstStyle/>
          <a:p>
            <a:r>
              <a:rPr lang="nb-NO"/>
              <a:t>Curriculum Vitae – Odd Dahl</a:t>
            </a:r>
          </a:p>
        </p:txBody>
      </p:sp>
      <p:sp>
        <p:nvSpPr>
          <p:cNvPr id="4" name="TekstSylinder 3">
            <a:extLst>
              <a:ext uri="{FF2B5EF4-FFF2-40B4-BE49-F238E27FC236}">
                <a16:creationId xmlns:a16="http://schemas.microsoft.com/office/drawing/2014/main" id="{27518ABF-AEB2-2495-4491-4037D7F32587}"/>
              </a:ext>
            </a:extLst>
          </p:cNvPr>
          <p:cNvSpPr txBox="1"/>
          <p:nvPr/>
        </p:nvSpPr>
        <p:spPr>
          <a:xfrm>
            <a:off x="726367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1922 – 25</a:t>
            </a:r>
            <a:r>
              <a:rPr lang="nb-NO"/>
              <a:t>: Roald Amundsens Maud ekspedisjon - Flyger, telegrafist, fotograf og altmuligmann. Lagde </a:t>
            </a:r>
            <a:r>
              <a:rPr lang="nb-NO" err="1"/>
              <a:t>oceanografiske</a:t>
            </a:r>
            <a:r>
              <a:rPr lang="nb-NO"/>
              <a:t> instrumenter</a:t>
            </a:r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8136151A-95C4-23CF-06D0-D72D6DDF21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3857" y="1168401"/>
            <a:ext cx="4475525" cy="3338996"/>
          </a:xfrm>
          <a:prstGeom prst="rect">
            <a:avLst/>
          </a:prstGeom>
        </p:spPr>
      </p:pic>
      <p:sp>
        <p:nvSpPr>
          <p:cNvPr id="7" name="TekstSylinder 6">
            <a:extLst>
              <a:ext uri="{FF2B5EF4-FFF2-40B4-BE49-F238E27FC236}">
                <a16:creationId xmlns:a16="http://schemas.microsoft.com/office/drawing/2014/main" id="{A521867A-E24F-D4F5-2A67-22623CE1FAF1}"/>
              </a:ext>
            </a:extLst>
          </p:cNvPr>
          <p:cNvSpPr txBox="1"/>
          <p:nvPr/>
        </p:nvSpPr>
        <p:spPr>
          <a:xfrm>
            <a:off x="726367" y="2562826"/>
            <a:ext cx="2946400" cy="300082"/>
          </a:xfrm>
          <a:custGeom>
            <a:avLst/>
            <a:gdLst>
              <a:gd name="connsiteX0" fmla="*/ 0 w 2946400"/>
              <a:gd name="connsiteY0" fmla="*/ 0 h 300082"/>
              <a:gd name="connsiteX1" fmla="*/ 559816 w 2946400"/>
              <a:gd name="connsiteY1" fmla="*/ 0 h 300082"/>
              <a:gd name="connsiteX2" fmla="*/ 1149096 w 2946400"/>
              <a:gd name="connsiteY2" fmla="*/ 0 h 300082"/>
              <a:gd name="connsiteX3" fmla="*/ 1767840 w 2946400"/>
              <a:gd name="connsiteY3" fmla="*/ 0 h 300082"/>
              <a:gd name="connsiteX4" fmla="*/ 2386584 w 2946400"/>
              <a:gd name="connsiteY4" fmla="*/ 0 h 300082"/>
              <a:gd name="connsiteX5" fmla="*/ 2946400 w 2946400"/>
              <a:gd name="connsiteY5" fmla="*/ 0 h 300082"/>
              <a:gd name="connsiteX6" fmla="*/ 2946400 w 2946400"/>
              <a:gd name="connsiteY6" fmla="*/ 300082 h 300082"/>
              <a:gd name="connsiteX7" fmla="*/ 2298192 w 2946400"/>
              <a:gd name="connsiteY7" fmla="*/ 300082 h 300082"/>
              <a:gd name="connsiteX8" fmla="*/ 1649984 w 2946400"/>
              <a:gd name="connsiteY8" fmla="*/ 300082 h 300082"/>
              <a:gd name="connsiteX9" fmla="*/ 1060704 w 2946400"/>
              <a:gd name="connsiteY9" fmla="*/ 300082 h 300082"/>
              <a:gd name="connsiteX10" fmla="*/ 0 w 2946400"/>
              <a:gd name="connsiteY10" fmla="*/ 300082 h 300082"/>
              <a:gd name="connsiteX11" fmla="*/ 0 w 2946400"/>
              <a:gd name="connsiteY11" fmla="*/ 0 h 3000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300082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5798" y="127123"/>
                  <a:pt x="2917211" y="192221"/>
                  <a:pt x="2946400" y="300082"/>
                </a:cubicBezTo>
                <a:cubicBezTo>
                  <a:pt x="2803669" y="358526"/>
                  <a:pt x="2500658" y="254069"/>
                  <a:pt x="2298192" y="300082"/>
                </a:cubicBezTo>
                <a:cubicBezTo>
                  <a:pt x="2095726" y="346095"/>
                  <a:pt x="1889848" y="255964"/>
                  <a:pt x="1649984" y="300082"/>
                </a:cubicBezTo>
                <a:cubicBezTo>
                  <a:pt x="1410120" y="344200"/>
                  <a:pt x="1250014" y="239041"/>
                  <a:pt x="1060704" y="300082"/>
                </a:cubicBezTo>
                <a:cubicBezTo>
                  <a:pt x="871394" y="361123"/>
                  <a:pt x="228732" y="243535"/>
                  <a:pt x="0" y="300082"/>
                </a:cubicBezTo>
                <a:cubicBezTo>
                  <a:pt x="-10878" y="194556"/>
                  <a:pt x="23349" y="68690"/>
                  <a:pt x="0" y="0"/>
                </a:cubicBezTo>
                <a:close/>
              </a:path>
              <a:path w="2946400" h="300082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55191" y="118639"/>
                  <a:pt x="2926308" y="220080"/>
                  <a:pt x="2946400" y="300082"/>
                </a:cubicBezTo>
                <a:cubicBezTo>
                  <a:pt x="2729645" y="337742"/>
                  <a:pt x="2498379" y="285208"/>
                  <a:pt x="2357120" y="300082"/>
                </a:cubicBezTo>
                <a:cubicBezTo>
                  <a:pt x="2215861" y="314956"/>
                  <a:pt x="1878375" y="269208"/>
                  <a:pt x="1708912" y="300082"/>
                </a:cubicBezTo>
                <a:cubicBezTo>
                  <a:pt x="1539449" y="330956"/>
                  <a:pt x="1387832" y="254819"/>
                  <a:pt x="1208024" y="300082"/>
                </a:cubicBezTo>
                <a:cubicBezTo>
                  <a:pt x="1028216" y="345345"/>
                  <a:pt x="826835" y="263550"/>
                  <a:pt x="618744" y="300082"/>
                </a:cubicBezTo>
                <a:cubicBezTo>
                  <a:pt x="410653" y="336614"/>
                  <a:pt x="183489" y="246764"/>
                  <a:pt x="0" y="300082"/>
                </a:cubicBezTo>
                <a:cubicBezTo>
                  <a:pt x="-12224" y="172510"/>
                  <a:pt x="18723" y="6680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1925</a:t>
            </a:r>
            <a:r>
              <a:rPr lang="nb-NO"/>
              <a:t>: Ekspedisjon i Sør Amerika</a:t>
            </a:r>
          </a:p>
        </p:txBody>
      </p:sp>
      <p:pic>
        <p:nvPicPr>
          <p:cNvPr id="9" name="Bilde 8">
            <a:extLst>
              <a:ext uri="{FF2B5EF4-FFF2-40B4-BE49-F238E27FC236}">
                <a16:creationId xmlns:a16="http://schemas.microsoft.com/office/drawing/2014/main" id="{99B31A8D-10FD-70A9-EFE7-9140512FE96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79" r="2135"/>
          <a:stretch/>
        </p:blipFill>
        <p:spPr>
          <a:xfrm>
            <a:off x="7153856" y="1168402"/>
            <a:ext cx="4475525" cy="3338995"/>
          </a:xfrm>
          <a:prstGeom prst="rect">
            <a:avLst/>
          </a:prstGeom>
        </p:spPr>
      </p:pic>
      <p:sp>
        <p:nvSpPr>
          <p:cNvPr id="10" name="TekstSylinder 9">
            <a:extLst>
              <a:ext uri="{FF2B5EF4-FFF2-40B4-BE49-F238E27FC236}">
                <a16:creationId xmlns:a16="http://schemas.microsoft.com/office/drawing/2014/main" id="{0D1F2BFD-C63A-1AEA-48BF-8244698BC69E}"/>
              </a:ext>
            </a:extLst>
          </p:cNvPr>
          <p:cNvSpPr txBox="1"/>
          <p:nvPr/>
        </p:nvSpPr>
        <p:spPr>
          <a:xfrm>
            <a:off x="726367" y="2979318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1926</a:t>
            </a:r>
            <a:r>
              <a:rPr lang="nb-NO"/>
              <a:t>: Ansatt hos Carnegie </a:t>
            </a:r>
            <a:r>
              <a:rPr lang="nb-NO" err="1"/>
              <a:t>Institute</a:t>
            </a:r>
            <a:r>
              <a:rPr lang="nb-NO"/>
              <a:t>, Washington DC – anbefaling fra H. Sverdrup: Radiobølger, kjernefysikk</a:t>
            </a:r>
          </a:p>
        </p:txBody>
      </p:sp>
      <p:pic>
        <p:nvPicPr>
          <p:cNvPr id="12" name="Bilde 11">
            <a:extLst>
              <a:ext uri="{FF2B5EF4-FFF2-40B4-BE49-F238E27FC236}">
                <a16:creationId xmlns:a16="http://schemas.microsoft.com/office/drawing/2014/main" id="{A11124DF-0229-FB0A-1C55-7E988496EA2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3978"/>
          <a:stretch/>
        </p:blipFill>
        <p:spPr>
          <a:xfrm>
            <a:off x="7153856" y="1168400"/>
            <a:ext cx="4480321" cy="3702416"/>
          </a:xfrm>
          <a:prstGeom prst="rect">
            <a:avLst/>
          </a:prstGeom>
        </p:spPr>
      </p:pic>
      <p:sp>
        <p:nvSpPr>
          <p:cNvPr id="13" name="TekstSylinder 12">
            <a:extLst>
              <a:ext uri="{FF2B5EF4-FFF2-40B4-BE49-F238E27FC236}">
                <a16:creationId xmlns:a16="http://schemas.microsoft.com/office/drawing/2014/main" id="{92D7ABEB-AD9C-30A0-B132-E89F152EE969}"/>
              </a:ext>
            </a:extLst>
          </p:cNvPr>
          <p:cNvSpPr txBox="1"/>
          <p:nvPr/>
        </p:nvSpPr>
        <p:spPr>
          <a:xfrm>
            <a:off x="726367" y="3811309"/>
            <a:ext cx="2946400" cy="507831"/>
          </a:xfrm>
          <a:custGeom>
            <a:avLst/>
            <a:gdLst>
              <a:gd name="connsiteX0" fmla="*/ 0 w 2946400"/>
              <a:gd name="connsiteY0" fmla="*/ 0 h 507831"/>
              <a:gd name="connsiteX1" fmla="*/ 559816 w 2946400"/>
              <a:gd name="connsiteY1" fmla="*/ 0 h 507831"/>
              <a:gd name="connsiteX2" fmla="*/ 1149096 w 2946400"/>
              <a:gd name="connsiteY2" fmla="*/ 0 h 507831"/>
              <a:gd name="connsiteX3" fmla="*/ 1767840 w 2946400"/>
              <a:gd name="connsiteY3" fmla="*/ 0 h 507831"/>
              <a:gd name="connsiteX4" fmla="*/ 2386584 w 2946400"/>
              <a:gd name="connsiteY4" fmla="*/ 0 h 507831"/>
              <a:gd name="connsiteX5" fmla="*/ 2946400 w 2946400"/>
              <a:gd name="connsiteY5" fmla="*/ 0 h 507831"/>
              <a:gd name="connsiteX6" fmla="*/ 2946400 w 2946400"/>
              <a:gd name="connsiteY6" fmla="*/ 507831 h 507831"/>
              <a:gd name="connsiteX7" fmla="*/ 2298192 w 2946400"/>
              <a:gd name="connsiteY7" fmla="*/ 507831 h 507831"/>
              <a:gd name="connsiteX8" fmla="*/ 1649984 w 2946400"/>
              <a:gd name="connsiteY8" fmla="*/ 507831 h 507831"/>
              <a:gd name="connsiteX9" fmla="*/ 1060704 w 2946400"/>
              <a:gd name="connsiteY9" fmla="*/ 507831 h 507831"/>
              <a:gd name="connsiteX10" fmla="*/ 0 w 2946400"/>
              <a:gd name="connsiteY10" fmla="*/ 507831 h 507831"/>
              <a:gd name="connsiteX11" fmla="*/ 0 w 2946400"/>
              <a:gd name="connsiteY11" fmla="*/ 0 h 50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946400" h="507831" fill="none" extrusionOk="0">
                <a:moveTo>
                  <a:pt x="0" y="0"/>
                </a:moveTo>
                <a:cubicBezTo>
                  <a:pt x="197587" y="-57862"/>
                  <a:pt x="315127" y="4344"/>
                  <a:pt x="559816" y="0"/>
                </a:cubicBezTo>
                <a:cubicBezTo>
                  <a:pt x="804505" y="-4344"/>
                  <a:pt x="967142" y="57682"/>
                  <a:pt x="1149096" y="0"/>
                </a:cubicBezTo>
                <a:cubicBezTo>
                  <a:pt x="1331050" y="-57682"/>
                  <a:pt x="1560682" y="1434"/>
                  <a:pt x="1767840" y="0"/>
                </a:cubicBezTo>
                <a:cubicBezTo>
                  <a:pt x="1974998" y="-1434"/>
                  <a:pt x="2184135" y="48436"/>
                  <a:pt x="2386584" y="0"/>
                </a:cubicBezTo>
                <a:cubicBezTo>
                  <a:pt x="2589033" y="-48436"/>
                  <a:pt x="2734362" y="12630"/>
                  <a:pt x="2946400" y="0"/>
                </a:cubicBezTo>
                <a:cubicBezTo>
                  <a:pt x="2968530" y="220627"/>
                  <a:pt x="2911034" y="403975"/>
                  <a:pt x="2946400" y="507831"/>
                </a:cubicBezTo>
                <a:cubicBezTo>
                  <a:pt x="2803669" y="566275"/>
                  <a:pt x="2500658" y="461818"/>
                  <a:pt x="2298192" y="507831"/>
                </a:cubicBezTo>
                <a:cubicBezTo>
                  <a:pt x="2095726" y="553844"/>
                  <a:pt x="1889848" y="463713"/>
                  <a:pt x="1649984" y="507831"/>
                </a:cubicBezTo>
                <a:cubicBezTo>
                  <a:pt x="1410120" y="551949"/>
                  <a:pt x="1250014" y="446790"/>
                  <a:pt x="1060704" y="507831"/>
                </a:cubicBezTo>
                <a:cubicBezTo>
                  <a:pt x="871394" y="568872"/>
                  <a:pt x="228732" y="451284"/>
                  <a:pt x="0" y="507831"/>
                </a:cubicBezTo>
                <a:cubicBezTo>
                  <a:pt x="-5070" y="295030"/>
                  <a:pt x="32193" y="158239"/>
                  <a:pt x="0" y="0"/>
                </a:cubicBezTo>
                <a:close/>
              </a:path>
              <a:path w="2946400" h="50783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96298" y="217285"/>
                  <a:pt x="2890057" y="343060"/>
                  <a:pt x="2946400" y="507831"/>
                </a:cubicBezTo>
                <a:cubicBezTo>
                  <a:pt x="2729645" y="545491"/>
                  <a:pt x="2498379" y="492957"/>
                  <a:pt x="2357120" y="507831"/>
                </a:cubicBezTo>
                <a:cubicBezTo>
                  <a:pt x="2215861" y="522705"/>
                  <a:pt x="1878375" y="476957"/>
                  <a:pt x="1708912" y="507831"/>
                </a:cubicBezTo>
                <a:cubicBezTo>
                  <a:pt x="1539449" y="538705"/>
                  <a:pt x="1387832" y="462568"/>
                  <a:pt x="1208024" y="507831"/>
                </a:cubicBezTo>
                <a:cubicBezTo>
                  <a:pt x="1028216" y="553094"/>
                  <a:pt x="826835" y="471299"/>
                  <a:pt x="618744" y="507831"/>
                </a:cubicBezTo>
                <a:cubicBezTo>
                  <a:pt x="410653" y="544363"/>
                  <a:pt x="183489" y="454513"/>
                  <a:pt x="0" y="507831"/>
                </a:cubicBezTo>
                <a:cubicBezTo>
                  <a:pt x="-6271" y="372416"/>
                  <a:pt x="54972" y="25290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1928: </a:t>
            </a:r>
            <a:r>
              <a:rPr lang="nb-NO"/>
              <a:t>Permisjon - </a:t>
            </a:r>
            <a:r>
              <a:rPr lang="nb-NO" err="1"/>
              <a:t>Roadtrip</a:t>
            </a:r>
            <a:r>
              <a:rPr lang="nb-NO"/>
              <a:t> fra Egypt til India – studerte jordmagnetisme</a:t>
            </a:r>
          </a:p>
        </p:txBody>
      </p:sp>
      <p:pic>
        <p:nvPicPr>
          <p:cNvPr id="15" name="Bilde 14">
            <a:extLst>
              <a:ext uri="{FF2B5EF4-FFF2-40B4-BE49-F238E27FC236}">
                <a16:creationId xmlns:a16="http://schemas.microsoft.com/office/drawing/2014/main" id="{D38C67E3-216D-3103-3FBB-8C4D9301CE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729" b="10161"/>
          <a:stretch/>
        </p:blipFill>
        <p:spPr>
          <a:xfrm>
            <a:off x="7149059" y="1168399"/>
            <a:ext cx="4480321" cy="3702549"/>
          </a:xfrm>
          <a:prstGeom prst="rect">
            <a:avLst/>
          </a:prstGeom>
        </p:spPr>
      </p:pic>
      <p:sp>
        <p:nvSpPr>
          <p:cNvPr id="16" name="TekstSylinder 15">
            <a:extLst>
              <a:ext uri="{FF2B5EF4-FFF2-40B4-BE49-F238E27FC236}">
                <a16:creationId xmlns:a16="http://schemas.microsoft.com/office/drawing/2014/main" id="{E589E07B-B857-007F-8ABA-689D69044951}"/>
              </a:ext>
            </a:extLst>
          </p:cNvPr>
          <p:cNvSpPr txBox="1"/>
          <p:nvPr/>
        </p:nvSpPr>
        <p:spPr>
          <a:xfrm>
            <a:off x="726367" y="4435550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1929: </a:t>
            </a:r>
            <a:r>
              <a:rPr lang="nb-NO"/>
              <a:t>Carnegie </a:t>
            </a:r>
            <a:r>
              <a:rPr lang="nb-NO" err="1"/>
              <a:t>Institute</a:t>
            </a:r>
            <a:r>
              <a:rPr lang="nb-NO"/>
              <a:t> igjen: Jobbet med Robert van de </a:t>
            </a:r>
            <a:r>
              <a:rPr lang="nb-NO" err="1"/>
              <a:t>Graaf</a:t>
            </a:r>
            <a:r>
              <a:rPr lang="nb-NO"/>
              <a:t> om «</a:t>
            </a:r>
            <a:r>
              <a:rPr lang="nb-NO" err="1"/>
              <a:t>høivoltsmaskiner</a:t>
            </a:r>
            <a:r>
              <a:rPr lang="nb-NO"/>
              <a:t>» og akseleratorer</a:t>
            </a:r>
          </a:p>
        </p:txBody>
      </p:sp>
      <p:sp>
        <p:nvSpPr>
          <p:cNvPr id="17" name="TekstSylinder 16">
            <a:extLst>
              <a:ext uri="{FF2B5EF4-FFF2-40B4-BE49-F238E27FC236}">
                <a16:creationId xmlns:a16="http://schemas.microsoft.com/office/drawing/2014/main" id="{C67CB6B1-477C-2751-F551-D4ACBE298691}"/>
              </a:ext>
            </a:extLst>
          </p:cNvPr>
          <p:cNvSpPr txBox="1"/>
          <p:nvPr/>
        </p:nvSpPr>
        <p:spPr>
          <a:xfrm>
            <a:off x="726367" y="5267541"/>
            <a:ext cx="2946400" cy="715581"/>
          </a:xfrm>
          <a:custGeom>
            <a:avLst/>
            <a:gdLst>
              <a:gd name="connsiteX0" fmla="*/ 0 w 2946400"/>
              <a:gd name="connsiteY0" fmla="*/ 0 h 715581"/>
              <a:gd name="connsiteX1" fmla="*/ 648208 w 2946400"/>
              <a:gd name="connsiteY1" fmla="*/ 0 h 715581"/>
              <a:gd name="connsiteX2" fmla="*/ 1266952 w 2946400"/>
              <a:gd name="connsiteY2" fmla="*/ 0 h 715581"/>
              <a:gd name="connsiteX3" fmla="*/ 1885696 w 2946400"/>
              <a:gd name="connsiteY3" fmla="*/ 0 h 715581"/>
              <a:gd name="connsiteX4" fmla="*/ 2386584 w 2946400"/>
              <a:gd name="connsiteY4" fmla="*/ 0 h 715581"/>
              <a:gd name="connsiteX5" fmla="*/ 2946400 w 2946400"/>
              <a:gd name="connsiteY5" fmla="*/ 0 h 715581"/>
              <a:gd name="connsiteX6" fmla="*/ 2946400 w 2946400"/>
              <a:gd name="connsiteY6" fmla="*/ 364946 h 715581"/>
              <a:gd name="connsiteX7" fmla="*/ 2946400 w 2946400"/>
              <a:gd name="connsiteY7" fmla="*/ 715581 h 715581"/>
              <a:gd name="connsiteX8" fmla="*/ 2357120 w 2946400"/>
              <a:gd name="connsiteY8" fmla="*/ 715581 h 715581"/>
              <a:gd name="connsiteX9" fmla="*/ 1856232 w 2946400"/>
              <a:gd name="connsiteY9" fmla="*/ 715581 h 715581"/>
              <a:gd name="connsiteX10" fmla="*/ 1355344 w 2946400"/>
              <a:gd name="connsiteY10" fmla="*/ 715581 h 715581"/>
              <a:gd name="connsiteX11" fmla="*/ 736600 w 2946400"/>
              <a:gd name="connsiteY11" fmla="*/ 715581 h 715581"/>
              <a:gd name="connsiteX12" fmla="*/ 0 w 2946400"/>
              <a:gd name="connsiteY12" fmla="*/ 715581 h 715581"/>
              <a:gd name="connsiteX13" fmla="*/ 0 w 2946400"/>
              <a:gd name="connsiteY13" fmla="*/ 343479 h 715581"/>
              <a:gd name="connsiteX14" fmla="*/ 0 w 2946400"/>
              <a:gd name="connsiteY14" fmla="*/ 0 h 715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715581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89485" y="111962"/>
                  <a:pt x="2917593" y="259540"/>
                  <a:pt x="2946400" y="364946"/>
                </a:cubicBezTo>
                <a:cubicBezTo>
                  <a:pt x="2975207" y="470352"/>
                  <a:pt x="2928672" y="605809"/>
                  <a:pt x="2946400" y="715581"/>
                </a:cubicBezTo>
                <a:cubicBezTo>
                  <a:pt x="2807285" y="775728"/>
                  <a:pt x="2498399" y="659034"/>
                  <a:pt x="2357120" y="715581"/>
                </a:cubicBezTo>
                <a:cubicBezTo>
                  <a:pt x="2215841" y="772128"/>
                  <a:pt x="1988509" y="659361"/>
                  <a:pt x="1856232" y="715581"/>
                </a:cubicBezTo>
                <a:cubicBezTo>
                  <a:pt x="1723955" y="771801"/>
                  <a:pt x="1526394" y="671100"/>
                  <a:pt x="1355344" y="715581"/>
                </a:cubicBezTo>
                <a:cubicBezTo>
                  <a:pt x="1184294" y="760062"/>
                  <a:pt x="952790" y="686559"/>
                  <a:pt x="736600" y="715581"/>
                </a:cubicBezTo>
                <a:cubicBezTo>
                  <a:pt x="520410" y="744603"/>
                  <a:pt x="158290" y="709929"/>
                  <a:pt x="0" y="715581"/>
                </a:cubicBezTo>
                <a:cubicBezTo>
                  <a:pt x="-32340" y="594016"/>
                  <a:pt x="30629" y="515969"/>
                  <a:pt x="0" y="343479"/>
                </a:cubicBezTo>
                <a:cubicBezTo>
                  <a:pt x="-30629" y="170989"/>
                  <a:pt x="15922" y="129502"/>
                  <a:pt x="0" y="0"/>
                </a:cubicBezTo>
                <a:close/>
              </a:path>
              <a:path w="2946400" h="715581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70672" y="144516"/>
                  <a:pt x="2921913" y="248633"/>
                  <a:pt x="2946400" y="372102"/>
                </a:cubicBezTo>
                <a:cubicBezTo>
                  <a:pt x="2970887" y="495571"/>
                  <a:pt x="2932061" y="590195"/>
                  <a:pt x="2946400" y="715581"/>
                </a:cubicBezTo>
                <a:cubicBezTo>
                  <a:pt x="2784034" y="725850"/>
                  <a:pt x="2621292" y="698850"/>
                  <a:pt x="2357120" y="715581"/>
                </a:cubicBezTo>
                <a:cubicBezTo>
                  <a:pt x="2092948" y="732312"/>
                  <a:pt x="2036040" y="670318"/>
                  <a:pt x="1856232" y="715581"/>
                </a:cubicBezTo>
                <a:cubicBezTo>
                  <a:pt x="1676424" y="760844"/>
                  <a:pt x="1475043" y="679049"/>
                  <a:pt x="1266952" y="715581"/>
                </a:cubicBezTo>
                <a:cubicBezTo>
                  <a:pt x="1058861" y="752113"/>
                  <a:pt x="881938" y="648120"/>
                  <a:pt x="677672" y="715581"/>
                </a:cubicBezTo>
                <a:cubicBezTo>
                  <a:pt x="473406" y="783042"/>
                  <a:pt x="270460" y="655546"/>
                  <a:pt x="0" y="715581"/>
                </a:cubicBezTo>
                <a:cubicBezTo>
                  <a:pt x="-22561" y="637924"/>
                  <a:pt x="14268" y="444243"/>
                  <a:pt x="0" y="343479"/>
                </a:cubicBezTo>
                <a:cubicBezTo>
                  <a:pt x="-14268" y="242715"/>
                  <a:pt x="24950" y="104621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1936: </a:t>
            </a:r>
            <a:r>
              <a:rPr lang="nb-NO"/>
              <a:t>Christian Michelsen Institutt,  Bergen - Oseanografi men! 50% kjernefysikk med Trumpy!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1D399511-CDCA-432B-32A3-8C28D1504B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2" b="26084"/>
          <a:stretch/>
        </p:blipFill>
        <p:spPr bwMode="auto">
          <a:xfrm>
            <a:off x="7153856" y="1168399"/>
            <a:ext cx="4482257" cy="3924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kstSylinder 17">
            <a:extLst>
              <a:ext uri="{FF2B5EF4-FFF2-40B4-BE49-F238E27FC236}">
                <a16:creationId xmlns:a16="http://schemas.microsoft.com/office/drawing/2014/main" id="{2288733E-29EC-BBDD-3FFE-5C1666F844B1}"/>
              </a:ext>
            </a:extLst>
          </p:cNvPr>
          <p:cNvSpPr txBox="1"/>
          <p:nvPr/>
        </p:nvSpPr>
        <p:spPr>
          <a:xfrm>
            <a:off x="3795682" y="1523086"/>
            <a:ext cx="2946400" cy="923330"/>
          </a:xfrm>
          <a:custGeom>
            <a:avLst/>
            <a:gdLst>
              <a:gd name="connsiteX0" fmla="*/ 0 w 2946400"/>
              <a:gd name="connsiteY0" fmla="*/ 0 h 923330"/>
              <a:gd name="connsiteX1" fmla="*/ 648208 w 2946400"/>
              <a:gd name="connsiteY1" fmla="*/ 0 h 923330"/>
              <a:gd name="connsiteX2" fmla="*/ 1266952 w 2946400"/>
              <a:gd name="connsiteY2" fmla="*/ 0 h 923330"/>
              <a:gd name="connsiteX3" fmla="*/ 1885696 w 2946400"/>
              <a:gd name="connsiteY3" fmla="*/ 0 h 923330"/>
              <a:gd name="connsiteX4" fmla="*/ 2386584 w 2946400"/>
              <a:gd name="connsiteY4" fmla="*/ 0 h 923330"/>
              <a:gd name="connsiteX5" fmla="*/ 2946400 w 2946400"/>
              <a:gd name="connsiteY5" fmla="*/ 0 h 923330"/>
              <a:gd name="connsiteX6" fmla="*/ 2946400 w 2946400"/>
              <a:gd name="connsiteY6" fmla="*/ 470898 h 923330"/>
              <a:gd name="connsiteX7" fmla="*/ 2946400 w 2946400"/>
              <a:gd name="connsiteY7" fmla="*/ 923330 h 923330"/>
              <a:gd name="connsiteX8" fmla="*/ 2357120 w 2946400"/>
              <a:gd name="connsiteY8" fmla="*/ 923330 h 923330"/>
              <a:gd name="connsiteX9" fmla="*/ 1856232 w 2946400"/>
              <a:gd name="connsiteY9" fmla="*/ 923330 h 923330"/>
              <a:gd name="connsiteX10" fmla="*/ 1355344 w 2946400"/>
              <a:gd name="connsiteY10" fmla="*/ 923330 h 923330"/>
              <a:gd name="connsiteX11" fmla="*/ 736600 w 2946400"/>
              <a:gd name="connsiteY11" fmla="*/ 923330 h 923330"/>
              <a:gd name="connsiteX12" fmla="*/ 0 w 2946400"/>
              <a:gd name="connsiteY12" fmla="*/ 923330 h 923330"/>
              <a:gd name="connsiteX13" fmla="*/ 0 w 2946400"/>
              <a:gd name="connsiteY13" fmla="*/ 443198 h 923330"/>
              <a:gd name="connsiteX14" fmla="*/ 0 w 2946400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946400" h="923330" fill="none" extrusionOk="0">
                <a:moveTo>
                  <a:pt x="0" y="0"/>
                </a:moveTo>
                <a:cubicBezTo>
                  <a:pt x="173092" y="-53055"/>
                  <a:pt x="471468" y="47398"/>
                  <a:pt x="648208" y="0"/>
                </a:cubicBezTo>
                <a:cubicBezTo>
                  <a:pt x="824948" y="-47398"/>
                  <a:pt x="1064503" y="48436"/>
                  <a:pt x="1266952" y="0"/>
                </a:cubicBezTo>
                <a:cubicBezTo>
                  <a:pt x="1469401" y="-48436"/>
                  <a:pt x="1635974" y="72737"/>
                  <a:pt x="1885696" y="0"/>
                </a:cubicBezTo>
                <a:cubicBezTo>
                  <a:pt x="2135418" y="-72737"/>
                  <a:pt x="2190717" y="53805"/>
                  <a:pt x="2386584" y="0"/>
                </a:cubicBezTo>
                <a:cubicBezTo>
                  <a:pt x="2582451" y="-53805"/>
                  <a:pt x="2682097" y="47427"/>
                  <a:pt x="2946400" y="0"/>
                </a:cubicBezTo>
                <a:cubicBezTo>
                  <a:pt x="2955032" y="200484"/>
                  <a:pt x="2909060" y="316564"/>
                  <a:pt x="2946400" y="470898"/>
                </a:cubicBezTo>
                <a:cubicBezTo>
                  <a:pt x="2983740" y="625232"/>
                  <a:pt x="2921039" y="766531"/>
                  <a:pt x="2946400" y="923330"/>
                </a:cubicBezTo>
                <a:cubicBezTo>
                  <a:pt x="2807285" y="983477"/>
                  <a:pt x="2498399" y="866783"/>
                  <a:pt x="2357120" y="923330"/>
                </a:cubicBezTo>
                <a:cubicBezTo>
                  <a:pt x="2215841" y="979877"/>
                  <a:pt x="1988509" y="867110"/>
                  <a:pt x="1856232" y="923330"/>
                </a:cubicBezTo>
                <a:cubicBezTo>
                  <a:pt x="1723955" y="979550"/>
                  <a:pt x="1526394" y="878849"/>
                  <a:pt x="1355344" y="923330"/>
                </a:cubicBezTo>
                <a:cubicBezTo>
                  <a:pt x="1184294" y="967811"/>
                  <a:pt x="952790" y="894308"/>
                  <a:pt x="736600" y="923330"/>
                </a:cubicBezTo>
                <a:cubicBezTo>
                  <a:pt x="520410" y="952352"/>
                  <a:pt x="158290" y="917678"/>
                  <a:pt x="0" y="923330"/>
                </a:cubicBezTo>
                <a:cubicBezTo>
                  <a:pt x="-49936" y="710357"/>
                  <a:pt x="17634" y="547788"/>
                  <a:pt x="0" y="443198"/>
                </a:cubicBezTo>
                <a:cubicBezTo>
                  <a:pt x="-17634" y="338608"/>
                  <a:pt x="1964" y="200027"/>
                  <a:pt x="0" y="0"/>
                </a:cubicBezTo>
                <a:close/>
              </a:path>
              <a:path w="2946400" h="923330" stroke="0" extrusionOk="0">
                <a:moveTo>
                  <a:pt x="0" y="0"/>
                </a:moveTo>
                <a:cubicBezTo>
                  <a:pt x="191260" y="-52722"/>
                  <a:pt x="300191" y="44439"/>
                  <a:pt x="559816" y="0"/>
                </a:cubicBezTo>
                <a:cubicBezTo>
                  <a:pt x="819441" y="-44439"/>
                  <a:pt x="827916" y="33086"/>
                  <a:pt x="1060704" y="0"/>
                </a:cubicBezTo>
                <a:cubicBezTo>
                  <a:pt x="1293492" y="-33086"/>
                  <a:pt x="1478787" y="35842"/>
                  <a:pt x="1708912" y="0"/>
                </a:cubicBezTo>
                <a:cubicBezTo>
                  <a:pt x="1939037" y="-35842"/>
                  <a:pt x="2071123" y="8524"/>
                  <a:pt x="2268728" y="0"/>
                </a:cubicBezTo>
                <a:cubicBezTo>
                  <a:pt x="2466333" y="-8524"/>
                  <a:pt x="2796124" y="58656"/>
                  <a:pt x="2946400" y="0"/>
                </a:cubicBezTo>
                <a:cubicBezTo>
                  <a:pt x="2967271" y="162923"/>
                  <a:pt x="2921754" y="370604"/>
                  <a:pt x="2946400" y="480132"/>
                </a:cubicBezTo>
                <a:cubicBezTo>
                  <a:pt x="2971046" y="589660"/>
                  <a:pt x="2946136" y="809124"/>
                  <a:pt x="2946400" y="923330"/>
                </a:cubicBezTo>
                <a:cubicBezTo>
                  <a:pt x="2784034" y="933599"/>
                  <a:pt x="2621292" y="906599"/>
                  <a:pt x="2357120" y="923330"/>
                </a:cubicBezTo>
                <a:cubicBezTo>
                  <a:pt x="2092948" y="940061"/>
                  <a:pt x="2036040" y="878067"/>
                  <a:pt x="1856232" y="923330"/>
                </a:cubicBezTo>
                <a:cubicBezTo>
                  <a:pt x="1676424" y="968593"/>
                  <a:pt x="1475043" y="886798"/>
                  <a:pt x="1266952" y="923330"/>
                </a:cubicBezTo>
                <a:cubicBezTo>
                  <a:pt x="1058861" y="959862"/>
                  <a:pt x="881938" y="855869"/>
                  <a:pt x="677672" y="923330"/>
                </a:cubicBezTo>
                <a:cubicBezTo>
                  <a:pt x="473406" y="990791"/>
                  <a:pt x="270460" y="863295"/>
                  <a:pt x="0" y="923330"/>
                </a:cubicBezTo>
                <a:cubicBezTo>
                  <a:pt x="-12020" y="714129"/>
                  <a:pt x="45552" y="562566"/>
                  <a:pt x="0" y="443198"/>
                </a:cubicBezTo>
                <a:cubicBezTo>
                  <a:pt x="-45552" y="323830"/>
                  <a:pt x="13285" y="89593"/>
                  <a:pt x="0" y="0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25400" cmpd="sng"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nb-NO" b="1"/>
              <a:t>1938: </a:t>
            </a:r>
            <a:r>
              <a:rPr lang="nb-NO"/>
              <a:t>Bygget van de </a:t>
            </a:r>
            <a:r>
              <a:rPr lang="nb-NO" err="1"/>
              <a:t>Graaff</a:t>
            </a:r>
            <a:r>
              <a:rPr lang="nb-NO"/>
              <a:t> generator for kreftbehandling på Haukeland – sammen med Bjørn Trumpy – ferdig 1942</a:t>
            </a: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BAF6C192-CFB7-BD3E-6430-E2DF019A8B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609" t="21613" r="1"/>
          <a:stretch/>
        </p:blipFill>
        <p:spPr>
          <a:xfrm>
            <a:off x="7122835" y="1164305"/>
            <a:ext cx="4524104" cy="3925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609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_16-9_norsk" id="{689F381D-C04A-E74E-9D34-9657EEF540AF}" vid="{8F1C565F-C919-3249-8551-A426DB30581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edd13d65-7c16-4569-b08c-129e118cbbc9">
      <UserInfo>
        <DisplayName>Dieter Rudolf Christian Röhrich</DisplayName>
        <AccountId>19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3076921C8FD4B47A5FD9271C3EB2D50" ma:contentTypeVersion="10" ma:contentTypeDescription="Create a new document." ma:contentTypeScope="" ma:versionID="e1488a921ef0ce413733b9470f7c17d9">
  <xsd:schema xmlns:xsd="http://www.w3.org/2001/XMLSchema" xmlns:xs="http://www.w3.org/2001/XMLSchema" xmlns:p="http://schemas.microsoft.com/office/2006/metadata/properties" xmlns:ns2="e31b25f4-2ffd-43be-b709-e1b6ed35f27b" xmlns:ns3="edd13d65-7c16-4569-b08c-129e118cbbc9" targetNamespace="http://schemas.microsoft.com/office/2006/metadata/properties" ma:root="true" ma:fieldsID="fea00a1ed3ab7ed1913acd68f75afb9a" ns2:_="" ns3:_="">
    <xsd:import namespace="e31b25f4-2ffd-43be-b709-e1b6ed35f27b"/>
    <xsd:import namespace="edd13d65-7c16-4569-b08c-129e118cbb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1b25f4-2ffd-43be-b709-e1b6ed35f27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d13d65-7c16-4569-b08c-129e118cbbc9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5835E3-2ADE-4A64-952B-2BDD8C9D741A}">
  <ds:schemaRefs>
    <ds:schemaRef ds:uri="edd13d65-7c16-4569-b08c-129e118cbbc9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C9DD93C-C3A0-4FA0-A019-2418D9578FC7}">
  <ds:schemaRefs>
    <ds:schemaRef ds:uri="e31b25f4-2ffd-43be-b709-e1b6ed35f27b"/>
    <ds:schemaRef ds:uri="edd13d65-7c16-4569-b08c-129e118cbbc9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C2BB951-6A79-4AB1-BEDF-C436DCE66FF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Powerpoint_16-9_norsk</Template>
  <Application>Microsoft Office PowerPoint</Application>
  <PresentationFormat>Widescreen</PresentationFormat>
  <Slides>30</Slides>
  <Notes>1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Office-tema</vt:lpstr>
      <vt:lpstr>CERN 70 år – Arven etter Odd Dahl</vt:lpstr>
      <vt:lpstr>CERN – Flytter grensene for kunnskap!</vt:lpstr>
      <vt:lpstr>PowerPoint Presentation</vt:lpstr>
      <vt:lpstr>PowerPoint Presentation</vt:lpstr>
      <vt:lpstr>Den merkelige mannen</vt:lpstr>
      <vt:lpstr>Curriculum Vitae – Odd Dahl</vt:lpstr>
      <vt:lpstr>Curriculum Vitae – Odd Dahl</vt:lpstr>
      <vt:lpstr>Curriculum Vitae – Odd Dahl</vt:lpstr>
      <vt:lpstr>Curriculum Vitae – Odd Dahl</vt:lpstr>
      <vt:lpstr>Strålingsbehandling ved HUS 1942 - ~1969</vt:lpstr>
      <vt:lpstr>Curriculum Vitae – Odd Dahl</vt:lpstr>
      <vt:lpstr>Curriculum Vitae – Odd Dahl</vt:lpstr>
      <vt:lpstr>Kjernefysisk laboratorium ved UiB</vt:lpstr>
      <vt:lpstr>Curriculum Vitae – Odd Dahl</vt:lpstr>
      <vt:lpstr>Curriculum Vitae – Odd Dahl</vt:lpstr>
      <vt:lpstr>Curriculum Vitae – Odd Dahl</vt:lpstr>
      <vt:lpstr>Curriculum Vitae – Odd Dahl</vt:lpstr>
      <vt:lpstr>PowerPoint Presentation</vt:lpstr>
      <vt:lpstr>PowerPoint Presentation</vt:lpstr>
      <vt:lpstr>Rolf Widerøe (1902 – 1996)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Takk for meg!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Van de Graaf generatoren</dc:title>
  <dc:creator>Johan Alme</dc:creator>
  <cp:revision>1</cp:revision>
  <dcterms:created xsi:type="dcterms:W3CDTF">2024-04-30T07:16:31Z</dcterms:created>
  <dcterms:modified xsi:type="dcterms:W3CDTF">2024-09-10T15:22:08Z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0x01010013076921C8FD4B47A5FD9271C3EB2D50</vt:lpwstr>
  </property>
</Properties>
</file>