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2" r:id="rId2"/>
    <p:sldId id="285" r:id="rId3"/>
    <p:sldId id="286" r:id="rId4"/>
    <p:sldId id="277" r:id="rId5"/>
    <p:sldId id="275" r:id="rId6"/>
    <p:sldId id="279" r:id="rId7"/>
    <p:sldId id="287" r:id="rId8"/>
    <p:sldId id="280" r:id="rId9"/>
    <p:sldId id="288" r:id="rId10"/>
    <p:sldId id="289" r:id="rId11"/>
    <p:sldId id="278" r:id="rId12"/>
    <p:sldId id="290" r:id="rId13"/>
    <p:sldId id="291" r:id="rId14"/>
    <p:sldId id="282" r:id="rId15"/>
    <p:sldId id="292" r:id="rId16"/>
    <p:sldId id="293" r:id="rId17"/>
    <p:sldId id="283" r:id="rId18"/>
    <p:sldId id="294" r:id="rId19"/>
    <p:sldId id="295" r:id="rId20"/>
    <p:sldId id="296" r:id="rId21"/>
    <p:sldId id="281" r:id="rId22"/>
    <p:sldId id="28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3316F4-3D1D-498A-834A-603F527DC448}" v="94" dt="2024-03-12T13:11:56.6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ygve Buanes" userId="86d27190-8e36-420c-8f76-235234640eac" providerId="ADAL" clId="{4B3316F4-3D1D-498A-834A-603F527DC448}"/>
    <pc:docChg chg="undo custSel addSld delSld modSld sldOrd">
      <pc:chgData name="Trygve Buanes" userId="86d27190-8e36-420c-8f76-235234640eac" providerId="ADAL" clId="{4B3316F4-3D1D-498A-834A-603F527DC448}" dt="2024-03-12T13:12:03.982" v="1627" actId="1076"/>
      <pc:docMkLst>
        <pc:docMk/>
      </pc:docMkLst>
      <pc:sldChg chg="addSp delSp modSp mod setBg">
        <pc:chgData name="Trygve Buanes" userId="86d27190-8e36-420c-8f76-235234640eac" providerId="ADAL" clId="{4B3316F4-3D1D-498A-834A-603F527DC448}" dt="2024-03-12T13:12:03.982" v="1627" actId="1076"/>
        <pc:sldMkLst>
          <pc:docMk/>
          <pc:sldMk cId="831719634" sldId="272"/>
        </pc:sldMkLst>
        <pc:spChg chg="mod">
          <ac:chgData name="Trygve Buanes" userId="86d27190-8e36-420c-8f76-235234640eac" providerId="ADAL" clId="{4B3316F4-3D1D-498A-834A-603F527DC448}" dt="2024-03-12T13:10:57.592" v="1612" actId="1076"/>
          <ac:spMkLst>
            <pc:docMk/>
            <pc:sldMk cId="831719634" sldId="272"/>
            <ac:spMk id="2" creationId="{00000000-0000-0000-0000-000000000000}"/>
          </ac:spMkLst>
        </pc:spChg>
        <pc:spChg chg="mod">
          <ac:chgData name="Trygve Buanes" userId="86d27190-8e36-420c-8f76-235234640eac" providerId="ADAL" clId="{4B3316F4-3D1D-498A-834A-603F527DC448}" dt="2024-03-12T13:12:03.982" v="1627" actId="1076"/>
          <ac:spMkLst>
            <pc:docMk/>
            <pc:sldMk cId="831719634" sldId="272"/>
            <ac:spMk id="4" creationId="{00000000-0000-0000-0000-000000000000}"/>
          </ac:spMkLst>
        </pc:spChg>
        <pc:spChg chg="add del">
          <ac:chgData name="Trygve Buanes" userId="86d27190-8e36-420c-8f76-235234640eac" providerId="ADAL" clId="{4B3316F4-3D1D-498A-834A-603F527DC448}" dt="2024-03-12T12:56:16.592" v="1609" actId="26606"/>
          <ac:spMkLst>
            <pc:docMk/>
            <pc:sldMk cId="831719634" sldId="272"/>
            <ac:spMk id="12" creationId="{639C3025-4784-4B16-914D-CCFC3E83354D}"/>
          </ac:spMkLst>
        </pc:spChg>
        <pc:spChg chg="add del">
          <ac:chgData name="Trygve Buanes" userId="86d27190-8e36-420c-8f76-235234640eac" providerId="ADAL" clId="{4B3316F4-3D1D-498A-834A-603F527DC448}" dt="2024-03-12T12:56:16.592" v="1609" actId="26606"/>
          <ac:spMkLst>
            <pc:docMk/>
            <pc:sldMk cId="831719634" sldId="272"/>
            <ac:spMk id="14" creationId="{0AD20437-C88A-4F45-9C6D-DA32B29A4D1B}"/>
          </ac:spMkLst>
        </pc:spChg>
        <pc:picChg chg="add mod">
          <ac:chgData name="Trygve Buanes" userId="86d27190-8e36-420c-8f76-235234640eac" providerId="ADAL" clId="{4B3316F4-3D1D-498A-834A-603F527DC448}" dt="2024-03-12T13:11:52.429" v="1624" actId="14100"/>
          <ac:picMkLst>
            <pc:docMk/>
            <pc:sldMk cId="831719634" sldId="272"/>
            <ac:picMk id="3" creationId="{A6B13564-4D1E-03CD-8BBB-2C8E0A6E27FF}"/>
          </ac:picMkLst>
        </pc:picChg>
        <pc:picChg chg="mod ord">
          <ac:chgData name="Trygve Buanes" userId="86d27190-8e36-420c-8f76-235234640eac" providerId="ADAL" clId="{4B3316F4-3D1D-498A-834A-603F527DC448}" dt="2024-03-12T12:56:16.592" v="1609" actId="26606"/>
          <ac:picMkLst>
            <pc:docMk/>
            <pc:sldMk cId="831719634" sldId="272"/>
            <ac:picMk id="5" creationId="{D58C4069-E610-4EC3-BCB6-5DAFB1503F5F}"/>
          </ac:picMkLst>
        </pc:picChg>
        <pc:picChg chg="mod">
          <ac:chgData name="Trygve Buanes" userId="86d27190-8e36-420c-8f76-235234640eac" providerId="ADAL" clId="{4B3316F4-3D1D-498A-834A-603F527DC448}" dt="2024-03-12T13:11:58.205" v="1626" actId="1076"/>
          <ac:picMkLst>
            <pc:docMk/>
            <pc:sldMk cId="831719634" sldId="272"/>
            <ac:picMk id="7" creationId="{0872F3C9-82B8-4025-A902-68539B131C91}"/>
          </ac:picMkLst>
        </pc:picChg>
        <pc:picChg chg="add mod">
          <ac:chgData name="Trygve Buanes" userId="86d27190-8e36-420c-8f76-235234640eac" providerId="ADAL" clId="{4B3316F4-3D1D-498A-834A-603F527DC448}" dt="2024-03-12T13:11:32.202" v="1620" actId="1076"/>
          <ac:picMkLst>
            <pc:docMk/>
            <pc:sldMk cId="831719634" sldId="272"/>
            <ac:picMk id="5122" creationId="{3718CC52-47C0-E428-5C6D-A625E1A21A37}"/>
          </ac:picMkLst>
        </pc:picChg>
        <pc:picChg chg="add mod">
          <ac:chgData name="Trygve Buanes" userId="86d27190-8e36-420c-8f76-235234640eac" providerId="ADAL" clId="{4B3316F4-3D1D-498A-834A-603F527DC448}" dt="2024-03-12T13:11:56.684" v="1625" actId="1076"/>
          <ac:picMkLst>
            <pc:docMk/>
            <pc:sldMk cId="831719634" sldId="272"/>
            <ac:picMk id="5123" creationId="{FE96580A-DFDD-9BE7-3F86-0983495BE47B}"/>
          </ac:picMkLst>
        </pc:picChg>
      </pc:sldChg>
      <pc:sldChg chg="addSp modSp mod setBg">
        <pc:chgData name="Trygve Buanes" userId="86d27190-8e36-420c-8f76-235234640eac" providerId="ADAL" clId="{4B3316F4-3D1D-498A-834A-603F527DC448}" dt="2024-03-12T12:47:16.016" v="1417" actId="26606"/>
        <pc:sldMkLst>
          <pc:docMk/>
          <pc:sldMk cId="2095663455" sldId="275"/>
        </pc:sldMkLst>
        <pc:spChg chg="mod">
          <ac:chgData name="Trygve Buanes" userId="86d27190-8e36-420c-8f76-235234640eac" providerId="ADAL" clId="{4B3316F4-3D1D-498A-834A-603F527DC448}" dt="2024-03-12T12:47:16.016" v="1417" actId="26606"/>
          <ac:spMkLst>
            <pc:docMk/>
            <pc:sldMk cId="2095663455" sldId="275"/>
            <ac:spMk id="2" creationId="{21D3D1FD-DE10-41FE-ADE0-4290DDD67409}"/>
          </ac:spMkLst>
        </pc:spChg>
        <pc:spChg chg="mod">
          <ac:chgData name="Trygve Buanes" userId="86d27190-8e36-420c-8f76-235234640eac" providerId="ADAL" clId="{4B3316F4-3D1D-498A-834A-603F527DC448}" dt="2024-03-12T12:47:16.016" v="1417" actId="26606"/>
          <ac:spMkLst>
            <pc:docMk/>
            <pc:sldMk cId="2095663455" sldId="275"/>
            <ac:spMk id="3" creationId="{F4DFD18D-D022-4D1E-9F39-C3AD84A269B1}"/>
          </ac:spMkLst>
        </pc:spChg>
        <pc:spChg chg="add">
          <ac:chgData name="Trygve Buanes" userId="86d27190-8e36-420c-8f76-235234640eac" providerId="ADAL" clId="{4B3316F4-3D1D-498A-834A-603F527DC448}" dt="2024-03-12T12:47:16.016" v="1417" actId="26606"/>
          <ac:spMkLst>
            <pc:docMk/>
            <pc:sldMk cId="2095663455" sldId="275"/>
            <ac:spMk id="10" creationId="{9F79630B-0F0B-446E-A637-38FA8F61D10E}"/>
          </ac:spMkLst>
        </pc:spChg>
        <pc:spChg chg="add">
          <ac:chgData name="Trygve Buanes" userId="86d27190-8e36-420c-8f76-235234640eac" providerId="ADAL" clId="{4B3316F4-3D1D-498A-834A-603F527DC448}" dt="2024-03-12T12:47:16.016" v="1417" actId="26606"/>
          <ac:spMkLst>
            <pc:docMk/>
            <pc:sldMk cId="2095663455" sldId="275"/>
            <ac:spMk id="12" creationId="{B3437C99-FC8E-4311-B48A-F0C4C329B154}"/>
          </ac:spMkLst>
        </pc:spChg>
        <pc:picChg chg="mod">
          <ac:chgData name="Trygve Buanes" userId="86d27190-8e36-420c-8f76-235234640eac" providerId="ADAL" clId="{4B3316F4-3D1D-498A-834A-603F527DC448}" dt="2024-03-12T12:47:16.016" v="1417" actId="26606"/>
          <ac:picMkLst>
            <pc:docMk/>
            <pc:sldMk cId="2095663455" sldId="275"/>
            <ac:picMk id="5" creationId="{0B9D1494-D17D-44E6-8C82-BA25776A40FB}"/>
          </ac:picMkLst>
        </pc:picChg>
      </pc:sldChg>
      <pc:sldChg chg="modSp mod">
        <pc:chgData name="Trygve Buanes" userId="86d27190-8e36-420c-8f76-235234640eac" providerId="ADAL" clId="{4B3316F4-3D1D-498A-834A-603F527DC448}" dt="2024-03-11T12:08:48.855" v="10"/>
        <pc:sldMkLst>
          <pc:docMk/>
          <pc:sldMk cId="815381112" sldId="277"/>
        </pc:sldMkLst>
        <pc:graphicFrameChg chg="mod modGraphic">
          <ac:chgData name="Trygve Buanes" userId="86d27190-8e36-420c-8f76-235234640eac" providerId="ADAL" clId="{4B3316F4-3D1D-498A-834A-603F527DC448}" dt="2024-03-11T12:08:48.855" v="10"/>
          <ac:graphicFrameMkLst>
            <pc:docMk/>
            <pc:sldMk cId="815381112" sldId="277"/>
            <ac:graphicFrameMk id="6" creationId="{DEA216ED-7EE2-4745-A42C-F3EB2DE5C7D7}"/>
          </ac:graphicFrameMkLst>
        </pc:graphicFrameChg>
      </pc:sldChg>
      <pc:sldChg chg="addSp modSp mod setBg">
        <pc:chgData name="Trygve Buanes" userId="86d27190-8e36-420c-8f76-235234640eac" providerId="ADAL" clId="{4B3316F4-3D1D-498A-834A-603F527DC448}" dt="2024-03-12T12:54:17.424" v="1603" actId="255"/>
        <pc:sldMkLst>
          <pc:docMk/>
          <pc:sldMk cId="789794399" sldId="278"/>
        </pc:sldMkLst>
        <pc:spChg chg="mod">
          <ac:chgData name="Trygve Buanes" userId="86d27190-8e36-420c-8f76-235234640eac" providerId="ADAL" clId="{4B3316F4-3D1D-498A-834A-603F527DC448}" dt="2024-03-12T12:47:46.052" v="1422" actId="26606"/>
          <ac:spMkLst>
            <pc:docMk/>
            <pc:sldMk cId="789794399" sldId="278"/>
            <ac:spMk id="2" creationId="{56827603-4F7D-4D32-8DB2-5CF9A40EE34F}"/>
          </ac:spMkLst>
        </pc:spChg>
        <pc:spChg chg="mod ord">
          <ac:chgData name="Trygve Buanes" userId="86d27190-8e36-420c-8f76-235234640eac" providerId="ADAL" clId="{4B3316F4-3D1D-498A-834A-603F527DC448}" dt="2024-03-12T12:54:17.424" v="1603" actId="255"/>
          <ac:spMkLst>
            <pc:docMk/>
            <pc:sldMk cId="789794399" sldId="278"/>
            <ac:spMk id="3" creationId="{9F488551-4310-4230-8BFC-53710014FA25}"/>
          </ac:spMkLst>
        </pc:spChg>
        <pc:spChg chg="add">
          <ac:chgData name="Trygve Buanes" userId="86d27190-8e36-420c-8f76-235234640eac" providerId="ADAL" clId="{4B3316F4-3D1D-498A-834A-603F527DC448}" dt="2024-03-12T12:47:46.052" v="1422" actId="26606"/>
          <ac:spMkLst>
            <pc:docMk/>
            <pc:sldMk cId="789794399" sldId="278"/>
            <ac:spMk id="10" creationId="{6897DEB4-4A88-4293-A935-9B25506C1530}"/>
          </ac:spMkLst>
        </pc:spChg>
        <pc:spChg chg="add">
          <ac:chgData name="Trygve Buanes" userId="86d27190-8e36-420c-8f76-235234640eac" providerId="ADAL" clId="{4B3316F4-3D1D-498A-834A-603F527DC448}" dt="2024-03-12T12:47:46.052" v="1422" actId="26606"/>
          <ac:spMkLst>
            <pc:docMk/>
            <pc:sldMk cId="789794399" sldId="278"/>
            <ac:spMk id="12" creationId="{FBE42BC3-6707-4CBF-9386-048B994A4F19}"/>
          </ac:spMkLst>
        </pc:spChg>
        <pc:picChg chg="mod">
          <ac:chgData name="Trygve Buanes" userId="86d27190-8e36-420c-8f76-235234640eac" providerId="ADAL" clId="{4B3316F4-3D1D-498A-834A-603F527DC448}" dt="2024-03-12T12:47:46.052" v="1422" actId="26606"/>
          <ac:picMkLst>
            <pc:docMk/>
            <pc:sldMk cId="789794399" sldId="278"/>
            <ac:picMk id="5" creationId="{942656DB-5713-4398-A714-8F2D39480004}"/>
          </ac:picMkLst>
        </pc:picChg>
      </pc:sldChg>
      <pc:sldChg chg="addSp delSp modSp mod setBg">
        <pc:chgData name="Trygve Buanes" userId="86d27190-8e36-420c-8f76-235234640eac" providerId="ADAL" clId="{4B3316F4-3D1D-498A-834A-603F527DC448}" dt="2024-03-12T12:54:01.010" v="1602" actId="255"/>
        <pc:sldMkLst>
          <pc:docMk/>
          <pc:sldMk cId="1480373417" sldId="279"/>
        </pc:sldMkLst>
        <pc:spChg chg="mod">
          <ac:chgData name="Trygve Buanes" userId="86d27190-8e36-420c-8f76-235234640eac" providerId="ADAL" clId="{4B3316F4-3D1D-498A-834A-603F527DC448}" dt="2024-03-12T12:47:28.832" v="1420" actId="26606"/>
          <ac:spMkLst>
            <pc:docMk/>
            <pc:sldMk cId="1480373417" sldId="279"/>
            <ac:spMk id="2" creationId="{9715FE52-E10B-4090-A366-996D9CCF239C}"/>
          </ac:spMkLst>
        </pc:spChg>
        <pc:spChg chg="mod">
          <ac:chgData name="Trygve Buanes" userId="86d27190-8e36-420c-8f76-235234640eac" providerId="ADAL" clId="{4B3316F4-3D1D-498A-834A-603F527DC448}" dt="2024-03-12T12:54:01.010" v="1602" actId="255"/>
          <ac:spMkLst>
            <pc:docMk/>
            <pc:sldMk cId="1480373417" sldId="279"/>
            <ac:spMk id="3" creationId="{FE81EEC7-AD24-4C92-BEA3-7AA9E5496D2C}"/>
          </ac:spMkLst>
        </pc:spChg>
        <pc:spChg chg="add del">
          <ac:chgData name="Trygve Buanes" userId="86d27190-8e36-420c-8f76-235234640eac" providerId="ADAL" clId="{4B3316F4-3D1D-498A-834A-603F527DC448}" dt="2024-03-12T12:47:28.817" v="1419" actId="26606"/>
          <ac:spMkLst>
            <pc:docMk/>
            <pc:sldMk cId="1480373417" sldId="279"/>
            <ac:spMk id="4103" creationId="{2172A0AC-3DCE-4672-BCAF-28FEF91F6020}"/>
          </ac:spMkLst>
        </pc:spChg>
        <pc:spChg chg="add del">
          <ac:chgData name="Trygve Buanes" userId="86d27190-8e36-420c-8f76-235234640eac" providerId="ADAL" clId="{4B3316F4-3D1D-498A-834A-603F527DC448}" dt="2024-03-12T12:47:28.817" v="1419" actId="26606"/>
          <ac:spMkLst>
            <pc:docMk/>
            <pc:sldMk cId="1480373417" sldId="279"/>
            <ac:spMk id="4105" creationId="{AE6F1C77-EDC9-4C5F-8C1C-62DD46BDA3C3}"/>
          </ac:spMkLst>
        </pc:spChg>
        <pc:spChg chg="add">
          <ac:chgData name="Trygve Buanes" userId="86d27190-8e36-420c-8f76-235234640eac" providerId="ADAL" clId="{4B3316F4-3D1D-498A-834A-603F527DC448}" dt="2024-03-12T12:47:28.832" v="1420" actId="26606"/>
          <ac:spMkLst>
            <pc:docMk/>
            <pc:sldMk cId="1480373417" sldId="279"/>
            <ac:spMk id="4107" creationId="{639C3025-4784-4B16-914D-CCFC3E83354D}"/>
          </ac:spMkLst>
        </pc:spChg>
        <pc:spChg chg="add">
          <ac:chgData name="Trygve Buanes" userId="86d27190-8e36-420c-8f76-235234640eac" providerId="ADAL" clId="{4B3316F4-3D1D-498A-834A-603F527DC448}" dt="2024-03-12T12:47:28.832" v="1420" actId="26606"/>
          <ac:spMkLst>
            <pc:docMk/>
            <pc:sldMk cId="1480373417" sldId="279"/>
            <ac:spMk id="4108" creationId="{0AD20437-C88A-4F45-9C6D-DA32B29A4D1B}"/>
          </ac:spMkLst>
        </pc:spChg>
        <pc:picChg chg="mod ord">
          <ac:chgData name="Trygve Buanes" userId="86d27190-8e36-420c-8f76-235234640eac" providerId="ADAL" clId="{4B3316F4-3D1D-498A-834A-603F527DC448}" dt="2024-03-12T12:47:28.832" v="1420" actId="26606"/>
          <ac:picMkLst>
            <pc:docMk/>
            <pc:sldMk cId="1480373417" sldId="279"/>
            <ac:picMk id="7" creationId="{FBC894ED-5828-4BBC-AA9C-034A7B4B3B16}"/>
          </ac:picMkLst>
        </pc:picChg>
        <pc:picChg chg="add mod ord">
          <ac:chgData name="Trygve Buanes" userId="86d27190-8e36-420c-8f76-235234640eac" providerId="ADAL" clId="{4B3316F4-3D1D-498A-834A-603F527DC448}" dt="2024-03-12T12:47:28.832" v="1420" actId="26606"/>
          <ac:picMkLst>
            <pc:docMk/>
            <pc:sldMk cId="1480373417" sldId="279"/>
            <ac:picMk id="4098" creationId="{6408C648-B832-0C1B-1DFC-09AC46F3DAD5}"/>
          </ac:picMkLst>
        </pc:picChg>
      </pc:sldChg>
      <pc:sldChg chg="addSp modSp mod setBg">
        <pc:chgData name="Trygve Buanes" userId="86d27190-8e36-420c-8f76-235234640eac" providerId="ADAL" clId="{4B3316F4-3D1D-498A-834A-603F527DC448}" dt="2024-03-12T12:47:38.904" v="1421" actId="26606"/>
        <pc:sldMkLst>
          <pc:docMk/>
          <pc:sldMk cId="3365994000" sldId="280"/>
        </pc:sldMkLst>
        <pc:spChg chg="mod">
          <ac:chgData name="Trygve Buanes" userId="86d27190-8e36-420c-8f76-235234640eac" providerId="ADAL" clId="{4B3316F4-3D1D-498A-834A-603F527DC448}" dt="2024-03-12T12:47:38.904" v="1421" actId="26606"/>
          <ac:spMkLst>
            <pc:docMk/>
            <pc:sldMk cId="3365994000" sldId="280"/>
            <ac:spMk id="2" creationId="{C27BB0B4-FFF8-4933-B7AE-34CA8571A859}"/>
          </ac:spMkLst>
        </pc:spChg>
        <pc:spChg chg="mod ord">
          <ac:chgData name="Trygve Buanes" userId="86d27190-8e36-420c-8f76-235234640eac" providerId="ADAL" clId="{4B3316F4-3D1D-498A-834A-603F527DC448}" dt="2024-03-12T12:47:38.904" v="1421" actId="26606"/>
          <ac:spMkLst>
            <pc:docMk/>
            <pc:sldMk cId="3365994000" sldId="280"/>
            <ac:spMk id="3" creationId="{B79F9168-8F9F-4A5A-AF56-80564E55D39D}"/>
          </ac:spMkLst>
        </pc:spChg>
        <pc:spChg chg="add">
          <ac:chgData name="Trygve Buanes" userId="86d27190-8e36-420c-8f76-235234640eac" providerId="ADAL" clId="{4B3316F4-3D1D-498A-834A-603F527DC448}" dt="2024-03-12T12:47:38.904" v="1421" actId="26606"/>
          <ac:spMkLst>
            <pc:docMk/>
            <pc:sldMk cId="3365994000" sldId="280"/>
            <ac:spMk id="12" creationId="{6897DEB4-4A88-4293-A935-9B25506C1530}"/>
          </ac:spMkLst>
        </pc:spChg>
        <pc:spChg chg="add">
          <ac:chgData name="Trygve Buanes" userId="86d27190-8e36-420c-8f76-235234640eac" providerId="ADAL" clId="{4B3316F4-3D1D-498A-834A-603F527DC448}" dt="2024-03-12T12:47:38.904" v="1421" actId="26606"/>
          <ac:spMkLst>
            <pc:docMk/>
            <pc:sldMk cId="3365994000" sldId="280"/>
            <ac:spMk id="14" creationId="{FBE42BC3-6707-4CBF-9386-048B994A4F19}"/>
          </ac:spMkLst>
        </pc:spChg>
        <pc:picChg chg="mod">
          <ac:chgData name="Trygve Buanes" userId="86d27190-8e36-420c-8f76-235234640eac" providerId="ADAL" clId="{4B3316F4-3D1D-498A-834A-603F527DC448}" dt="2024-03-12T12:47:38.904" v="1421" actId="26606"/>
          <ac:picMkLst>
            <pc:docMk/>
            <pc:sldMk cId="3365994000" sldId="280"/>
            <ac:picMk id="7" creationId="{BBFC2C72-FEA4-476E-B52E-24F20AEDCB75}"/>
          </ac:picMkLst>
        </pc:picChg>
      </pc:sldChg>
      <pc:sldChg chg="addSp modSp mod setBg">
        <pc:chgData name="Trygve Buanes" userId="86d27190-8e36-420c-8f76-235234640eac" providerId="ADAL" clId="{4B3316F4-3D1D-498A-834A-603F527DC448}" dt="2024-03-12T12:48:31.439" v="1429" actId="26606"/>
        <pc:sldMkLst>
          <pc:docMk/>
          <pc:sldMk cId="268202953" sldId="281"/>
        </pc:sldMkLst>
        <pc:spChg chg="mod">
          <ac:chgData name="Trygve Buanes" userId="86d27190-8e36-420c-8f76-235234640eac" providerId="ADAL" clId="{4B3316F4-3D1D-498A-834A-603F527DC448}" dt="2024-03-12T12:48:31.439" v="1429" actId="26606"/>
          <ac:spMkLst>
            <pc:docMk/>
            <pc:sldMk cId="268202953" sldId="281"/>
            <ac:spMk id="2" creationId="{BBA5B22F-DC7C-4539-9FA8-2A93D344BF1D}"/>
          </ac:spMkLst>
        </pc:spChg>
        <pc:spChg chg="add">
          <ac:chgData name="Trygve Buanes" userId="86d27190-8e36-420c-8f76-235234640eac" providerId="ADAL" clId="{4B3316F4-3D1D-498A-834A-603F527DC448}" dt="2024-03-12T12:48:31.439" v="1429" actId="26606"/>
          <ac:spMkLst>
            <pc:docMk/>
            <pc:sldMk cId="268202953" sldId="281"/>
            <ac:spMk id="12" creationId="{F0DCC097-1DB8-4B6D-85D0-6FBA0E1CA4BA}"/>
          </ac:spMkLst>
        </pc:spChg>
        <pc:spChg chg="add">
          <ac:chgData name="Trygve Buanes" userId="86d27190-8e36-420c-8f76-235234640eac" providerId="ADAL" clId="{4B3316F4-3D1D-498A-834A-603F527DC448}" dt="2024-03-12T12:48:31.439" v="1429" actId="26606"/>
          <ac:spMkLst>
            <pc:docMk/>
            <pc:sldMk cId="268202953" sldId="281"/>
            <ac:spMk id="14" creationId="{E0B58608-23C8-4441-994D-C6823EEE1DB7}"/>
          </ac:spMkLst>
        </pc:spChg>
        <pc:picChg chg="mod">
          <ac:chgData name="Trygve Buanes" userId="86d27190-8e36-420c-8f76-235234640eac" providerId="ADAL" clId="{4B3316F4-3D1D-498A-834A-603F527DC448}" dt="2024-03-12T12:48:31.439" v="1429" actId="26606"/>
          <ac:picMkLst>
            <pc:docMk/>
            <pc:sldMk cId="268202953" sldId="281"/>
            <ac:picMk id="7" creationId="{00000000-0000-0000-0000-000000000000}"/>
          </ac:picMkLst>
        </pc:picChg>
      </pc:sldChg>
      <pc:sldChg chg="addSp modSp mod setBg">
        <pc:chgData name="Trygve Buanes" userId="86d27190-8e36-420c-8f76-235234640eac" providerId="ADAL" clId="{4B3316F4-3D1D-498A-834A-603F527DC448}" dt="2024-03-12T12:54:33.124" v="1604" actId="255"/>
        <pc:sldMkLst>
          <pc:docMk/>
          <pc:sldMk cId="882414989" sldId="282"/>
        </pc:sldMkLst>
        <pc:spChg chg="mod">
          <ac:chgData name="Trygve Buanes" userId="86d27190-8e36-420c-8f76-235234640eac" providerId="ADAL" clId="{4B3316F4-3D1D-498A-834A-603F527DC448}" dt="2024-03-12T12:47:51.080" v="1423" actId="26606"/>
          <ac:spMkLst>
            <pc:docMk/>
            <pc:sldMk cId="882414989" sldId="282"/>
            <ac:spMk id="2" creationId="{998A4E3D-DCBD-4010-8070-826B1EE73E56}"/>
          </ac:spMkLst>
        </pc:spChg>
        <pc:spChg chg="mod">
          <ac:chgData name="Trygve Buanes" userId="86d27190-8e36-420c-8f76-235234640eac" providerId="ADAL" clId="{4B3316F4-3D1D-498A-834A-603F527DC448}" dt="2024-03-12T12:54:33.124" v="1604" actId="255"/>
          <ac:spMkLst>
            <pc:docMk/>
            <pc:sldMk cId="882414989" sldId="282"/>
            <ac:spMk id="3" creationId="{AD176BC6-B075-4D90-84E6-4E3BDBADFBE7}"/>
          </ac:spMkLst>
        </pc:spChg>
        <pc:spChg chg="add">
          <ac:chgData name="Trygve Buanes" userId="86d27190-8e36-420c-8f76-235234640eac" providerId="ADAL" clId="{4B3316F4-3D1D-498A-834A-603F527DC448}" dt="2024-03-12T12:47:51.080" v="1423" actId="26606"/>
          <ac:spMkLst>
            <pc:docMk/>
            <pc:sldMk cId="882414989" sldId="282"/>
            <ac:spMk id="12" creationId="{F821940F-7A1D-4ACC-85B4-A932898ABB37}"/>
          </ac:spMkLst>
        </pc:spChg>
        <pc:spChg chg="add">
          <ac:chgData name="Trygve Buanes" userId="86d27190-8e36-420c-8f76-235234640eac" providerId="ADAL" clId="{4B3316F4-3D1D-498A-834A-603F527DC448}" dt="2024-03-12T12:47:51.080" v="1423" actId="26606"/>
          <ac:spMkLst>
            <pc:docMk/>
            <pc:sldMk cId="882414989" sldId="282"/>
            <ac:spMk id="14" creationId="{16674508-81D3-48CF-96BF-7FC60EAA572A}"/>
          </ac:spMkLst>
        </pc:spChg>
        <pc:picChg chg="mod">
          <ac:chgData name="Trygve Buanes" userId="86d27190-8e36-420c-8f76-235234640eac" providerId="ADAL" clId="{4B3316F4-3D1D-498A-834A-603F527DC448}" dt="2024-03-12T12:47:51.080" v="1423" actId="26606"/>
          <ac:picMkLst>
            <pc:docMk/>
            <pc:sldMk cId="882414989" sldId="282"/>
            <ac:picMk id="7" creationId="{1A39354E-4102-46D3-9735-0FA2AB8AA582}"/>
          </ac:picMkLst>
        </pc:picChg>
      </pc:sldChg>
      <pc:sldChg chg="addSp delSp modSp mod setBg">
        <pc:chgData name="Trygve Buanes" userId="86d27190-8e36-420c-8f76-235234640eac" providerId="ADAL" clId="{4B3316F4-3D1D-498A-834A-603F527DC448}" dt="2024-03-12T12:54:46.545" v="1605" actId="255"/>
        <pc:sldMkLst>
          <pc:docMk/>
          <pc:sldMk cId="1770873884" sldId="283"/>
        </pc:sldMkLst>
        <pc:spChg chg="mod">
          <ac:chgData name="Trygve Buanes" userId="86d27190-8e36-420c-8f76-235234640eac" providerId="ADAL" clId="{4B3316F4-3D1D-498A-834A-603F527DC448}" dt="2024-03-12T12:48:04.580" v="1426" actId="26606"/>
          <ac:spMkLst>
            <pc:docMk/>
            <pc:sldMk cId="1770873884" sldId="283"/>
            <ac:spMk id="2" creationId="{938DCA42-D924-466C-94CC-4A5845DF8DEF}"/>
          </ac:spMkLst>
        </pc:spChg>
        <pc:spChg chg="mod">
          <ac:chgData name="Trygve Buanes" userId="86d27190-8e36-420c-8f76-235234640eac" providerId="ADAL" clId="{4B3316F4-3D1D-498A-834A-603F527DC448}" dt="2024-03-12T12:54:46.545" v="1605" actId="255"/>
          <ac:spMkLst>
            <pc:docMk/>
            <pc:sldMk cId="1770873884" sldId="283"/>
            <ac:spMk id="3" creationId="{96F47A24-314C-46E5-B31F-2FD8FA772602}"/>
          </ac:spMkLst>
        </pc:spChg>
        <pc:spChg chg="add del">
          <ac:chgData name="Trygve Buanes" userId="86d27190-8e36-420c-8f76-235234640eac" providerId="ADAL" clId="{4B3316F4-3D1D-498A-834A-603F527DC448}" dt="2024-03-12T12:48:04.563" v="1425" actId="26606"/>
          <ac:spMkLst>
            <pc:docMk/>
            <pc:sldMk cId="1770873884" sldId="283"/>
            <ac:spMk id="10" creationId="{5D13CC36-B950-4F02-9BAF-9A7EB267398C}"/>
          </ac:spMkLst>
        </pc:spChg>
        <pc:spChg chg="add del">
          <ac:chgData name="Trygve Buanes" userId="86d27190-8e36-420c-8f76-235234640eac" providerId="ADAL" clId="{4B3316F4-3D1D-498A-834A-603F527DC448}" dt="2024-03-12T12:48:04.563" v="1425" actId="26606"/>
          <ac:spMkLst>
            <pc:docMk/>
            <pc:sldMk cId="1770873884" sldId="283"/>
            <ac:spMk id="12" creationId="{D1BDED99-B35B-4FEE-A274-8E8DB6FEEECF}"/>
          </ac:spMkLst>
        </pc:spChg>
        <pc:spChg chg="add">
          <ac:chgData name="Trygve Buanes" userId="86d27190-8e36-420c-8f76-235234640eac" providerId="ADAL" clId="{4B3316F4-3D1D-498A-834A-603F527DC448}" dt="2024-03-12T12:48:04.580" v="1426" actId="26606"/>
          <ac:spMkLst>
            <pc:docMk/>
            <pc:sldMk cId="1770873884" sldId="283"/>
            <ac:spMk id="14" creationId="{F821940F-7A1D-4ACC-85B4-A932898ABB37}"/>
          </ac:spMkLst>
        </pc:spChg>
        <pc:spChg chg="add">
          <ac:chgData name="Trygve Buanes" userId="86d27190-8e36-420c-8f76-235234640eac" providerId="ADAL" clId="{4B3316F4-3D1D-498A-834A-603F527DC448}" dt="2024-03-12T12:48:04.580" v="1426" actId="26606"/>
          <ac:spMkLst>
            <pc:docMk/>
            <pc:sldMk cId="1770873884" sldId="283"/>
            <ac:spMk id="15" creationId="{16674508-81D3-48CF-96BF-7FC60EAA572A}"/>
          </ac:spMkLst>
        </pc:spChg>
        <pc:picChg chg="mod ord">
          <ac:chgData name="Trygve Buanes" userId="86d27190-8e36-420c-8f76-235234640eac" providerId="ADAL" clId="{4B3316F4-3D1D-498A-834A-603F527DC448}" dt="2024-03-12T12:48:04.580" v="1426" actId="26606"/>
          <ac:picMkLst>
            <pc:docMk/>
            <pc:sldMk cId="1770873884" sldId="283"/>
            <ac:picMk id="5" creationId="{BD8052E2-D7E8-4692-B4A7-E975DD01ACC6}"/>
          </ac:picMkLst>
        </pc:picChg>
      </pc:sldChg>
      <pc:sldChg chg="addSp modSp mod setBg">
        <pc:chgData name="Trygve Buanes" userId="86d27190-8e36-420c-8f76-235234640eac" providerId="ADAL" clId="{4B3316F4-3D1D-498A-834A-603F527DC448}" dt="2024-03-12T12:46:55.653" v="1415" actId="26606"/>
        <pc:sldMkLst>
          <pc:docMk/>
          <pc:sldMk cId="2751683044" sldId="285"/>
        </pc:sldMkLst>
        <pc:spChg chg="mod">
          <ac:chgData name="Trygve Buanes" userId="86d27190-8e36-420c-8f76-235234640eac" providerId="ADAL" clId="{4B3316F4-3D1D-498A-834A-603F527DC448}" dt="2024-03-12T12:46:55.653" v="1415" actId="26606"/>
          <ac:spMkLst>
            <pc:docMk/>
            <pc:sldMk cId="2751683044" sldId="285"/>
            <ac:spMk id="2" creationId="{EF81C8C9-1C68-4E84-852B-1E5D2415C1A4}"/>
          </ac:spMkLst>
        </pc:spChg>
        <pc:spChg chg="add">
          <ac:chgData name="Trygve Buanes" userId="86d27190-8e36-420c-8f76-235234640eac" providerId="ADAL" clId="{4B3316F4-3D1D-498A-834A-603F527DC448}" dt="2024-03-12T12:46:55.653" v="1415" actId="26606"/>
          <ac:spMkLst>
            <pc:docMk/>
            <pc:sldMk cId="2751683044" sldId="285"/>
            <ac:spMk id="13" creationId="{4D4677D2-D5AC-4CF9-9EED-2B89D0A1C212}"/>
          </ac:spMkLst>
        </pc:spChg>
        <pc:spChg chg="add">
          <ac:chgData name="Trygve Buanes" userId="86d27190-8e36-420c-8f76-235234640eac" providerId="ADAL" clId="{4B3316F4-3D1D-498A-834A-603F527DC448}" dt="2024-03-12T12:46:55.653" v="1415" actId="26606"/>
          <ac:spMkLst>
            <pc:docMk/>
            <pc:sldMk cId="2751683044" sldId="285"/>
            <ac:spMk id="15" creationId="{AF695F69-7001-421E-98A8-E74156934A51}"/>
          </ac:spMkLst>
        </pc:spChg>
        <pc:picChg chg="mod ord">
          <ac:chgData name="Trygve Buanes" userId="86d27190-8e36-420c-8f76-235234640eac" providerId="ADAL" clId="{4B3316F4-3D1D-498A-834A-603F527DC448}" dt="2024-03-12T12:46:55.653" v="1415" actId="26606"/>
          <ac:picMkLst>
            <pc:docMk/>
            <pc:sldMk cId="2751683044" sldId="285"/>
            <ac:picMk id="6" creationId="{77AF4C5B-92E0-4D0F-B1BF-64AF311E7D91}"/>
          </ac:picMkLst>
        </pc:picChg>
        <pc:picChg chg="mod">
          <ac:chgData name="Trygve Buanes" userId="86d27190-8e36-420c-8f76-235234640eac" providerId="ADAL" clId="{4B3316F4-3D1D-498A-834A-603F527DC448}" dt="2024-03-12T12:46:55.653" v="1415" actId="26606"/>
          <ac:picMkLst>
            <pc:docMk/>
            <pc:sldMk cId="2751683044" sldId="285"/>
            <ac:picMk id="8" creationId="{08C6865B-662D-4165-8B3E-995DD586FCEB}"/>
          </ac:picMkLst>
        </pc:picChg>
      </pc:sldChg>
      <pc:sldChg chg="addSp modSp mod setBg">
        <pc:chgData name="Trygve Buanes" userId="86d27190-8e36-420c-8f76-235234640eac" providerId="ADAL" clId="{4B3316F4-3D1D-498A-834A-603F527DC448}" dt="2024-03-12T12:47:04.021" v="1416" actId="26606"/>
        <pc:sldMkLst>
          <pc:docMk/>
          <pc:sldMk cId="2787836442" sldId="286"/>
        </pc:sldMkLst>
        <pc:spChg chg="mod">
          <ac:chgData name="Trygve Buanes" userId="86d27190-8e36-420c-8f76-235234640eac" providerId="ADAL" clId="{4B3316F4-3D1D-498A-834A-603F527DC448}" dt="2024-03-12T12:47:04.021" v="1416" actId="26606"/>
          <ac:spMkLst>
            <pc:docMk/>
            <pc:sldMk cId="2787836442" sldId="286"/>
            <ac:spMk id="2" creationId="{81E9AF3C-2EE3-49B4-9CA0-178584A21E1A}"/>
          </ac:spMkLst>
        </pc:spChg>
        <pc:spChg chg="add">
          <ac:chgData name="Trygve Buanes" userId="86d27190-8e36-420c-8f76-235234640eac" providerId="ADAL" clId="{4B3316F4-3D1D-498A-834A-603F527DC448}" dt="2024-03-12T12:47:04.021" v="1416" actId="26606"/>
          <ac:spMkLst>
            <pc:docMk/>
            <pc:sldMk cId="2787836442" sldId="286"/>
            <ac:spMk id="11" creationId="{7DA3C418-758E-4180-A5D0-8655D6804587}"/>
          </ac:spMkLst>
        </pc:spChg>
        <pc:spChg chg="add">
          <ac:chgData name="Trygve Buanes" userId="86d27190-8e36-420c-8f76-235234640eac" providerId="ADAL" clId="{4B3316F4-3D1D-498A-834A-603F527DC448}" dt="2024-03-12T12:47:04.021" v="1416" actId="26606"/>
          <ac:spMkLst>
            <pc:docMk/>
            <pc:sldMk cId="2787836442" sldId="286"/>
            <ac:spMk id="13" creationId="{28C8EF06-5EC3-4883-AFAF-D74FF46550FB}"/>
          </ac:spMkLst>
        </pc:spChg>
        <pc:picChg chg="mod">
          <ac:chgData name="Trygve Buanes" userId="86d27190-8e36-420c-8f76-235234640eac" providerId="ADAL" clId="{4B3316F4-3D1D-498A-834A-603F527DC448}" dt="2024-03-12T12:47:04.021" v="1416" actId="26606"/>
          <ac:picMkLst>
            <pc:docMk/>
            <pc:sldMk cId="2787836442" sldId="286"/>
            <ac:picMk id="6" creationId="{EC0FC48A-AF41-451A-8568-07D5FFF25136}"/>
          </ac:picMkLst>
        </pc:picChg>
      </pc:sldChg>
      <pc:sldChg chg="new del">
        <pc:chgData name="Trygve Buanes" userId="86d27190-8e36-420c-8f76-235234640eac" providerId="ADAL" clId="{4B3316F4-3D1D-498A-834A-603F527DC448}" dt="2024-03-11T12:10:38.091" v="12" actId="47"/>
        <pc:sldMkLst>
          <pc:docMk/>
          <pc:sldMk cId="1664461667" sldId="287"/>
        </pc:sldMkLst>
      </pc:sldChg>
      <pc:sldChg chg="addSp modSp add mod ord">
        <pc:chgData name="Trygve Buanes" userId="86d27190-8e36-420c-8f76-235234640eac" providerId="ADAL" clId="{4B3316F4-3D1D-498A-834A-603F527DC448}" dt="2024-03-11T12:25:57.935" v="199" actId="20577"/>
        <pc:sldMkLst>
          <pc:docMk/>
          <pc:sldMk cId="2664009149" sldId="287"/>
        </pc:sldMkLst>
        <pc:spChg chg="add mod">
          <ac:chgData name="Trygve Buanes" userId="86d27190-8e36-420c-8f76-235234640eac" providerId="ADAL" clId="{4B3316F4-3D1D-498A-834A-603F527DC448}" dt="2024-03-11T12:13:59.296" v="102" actId="255"/>
          <ac:spMkLst>
            <pc:docMk/>
            <pc:sldMk cId="2664009149" sldId="287"/>
            <ac:spMk id="2" creationId="{1F441A78-7FDB-F971-C9EE-69BCFD65E45B}"/>
          </ac:spMkLst>
        </pc:spChg>
        <pc:graphicFrameChg chg="mod modGraphic">
          <ac:chgData name="Trygve Buanes" userId="86d27190-8e36-420c-8f76-235234640eac" providerId="ADAL" clId="{4B3316F4-3D1D-498A-834A-603F527DC448}" dt="2024-03-11T12:25:57.935" v="199" actId="20577"/>
          <ac:graphicFrameMkLst>
            <pc:docMk/>
            <pc:sldMk cId="2664009149" sldId="287"/>
            <ac:graphicFrameMk id="6" creationId="{DEA216ED-7EE2-4745-A42C-F3EB2DE5C7D7}"/>
          </ac:graphicFrameMkLst>
        </pc:graphicFrameChg>
        <pc:picChg chg="mod">
          <ac:chgData name="Trygve Buanes" userId="86d27190-8e36-420c-8f76-235234640eac" providerId="ADAL" clId="{4B3316F4-3D1D-498A-834A-603F527DC448}" dt="2024-03-11T12:25:38.023" v="191" actId="1076"/>
          <ac:picMkLst>
            <pc:docMk/>
            <pc:sldMk cId="2664009149" sldId="287"/>
            <ac:picMk id="10" creationId="{B1BDFDA8-298D-4144-BCDE-E10849A31A90}"/>
          </ac:picMkLst>
        </pc:picChg>
      </pc:sldChg>
      <pc:sldChg chg="addSp delSp modSp add mod ord">
        <pc:chgData name="Trygve Buanes" userId="86d27190-8e36-420c-8f76-235234640eac" providerId="ADAL" clId="{4B3316F4-3D1D-498A-834A-603F527DC448}" dt="2024-03-11T12:30:41.924" v="293" actId="20577"/>
        <pc:sldMkLst>
          <pc:docMk/>
          <pc:sldMk cId="2305950621" sldId="288"/>
        </pc:sldMkLst>
        <pc:spChg chg="mod">
          <ac:chgData name="Trygve Buanes" userId="86d27190-8e36-420c-8f76-235234640eac" providerId="ADAL" clId="{4B3316F4-3D1D-498A-834A-603F527DC448}" dt="2024-03-11T12:15:03.776" v="148" actId="20577"/>
          <ac:spMkLst>
            <pc:docMk/>
            <pc:sldMk cId="2305950621" sldId="288"/>
            <ac:spMk id="2" creationId="{1F441A78-7FDB-F971-C9EE-69BCFD65E45B}"/>
          </ac:spMkLst>
        </pc:spChg>
        <pc:graphicFrameChg chg="add mod modGraphic">
          <ac:chgData name="Trygve Buanes" userId="86d27190-8e36-420c-8f76-235234640eac" providerId="ADAL" clId="{4B3316F4-3D1D-498A-834A-603F527DC448}" dt="2024-03-11T12:30:41.924" v="293" actId="20577"/>
          <ac:graphicFrameMkLst>
            <pc:docMk/>
            <pc:sldMk cId="2305950621" sldId="288"/>
            <ac:graphicFrameMk id="3" creationId="{C16FE196-A01F-4F39-D1FA-CCA0A3B48965}"/>
          </ac:graphicFrameMkLst>
        </pc:graphicFrameChg>
        <pc:graphicFrameChg chg="del mod modGraphic">
          <ac:chgData name="Trygve Buanes" userId="86d27190-8e36-420c-8f76-235234640eac" providerId="ADAL" clId="{4B3316F4-3D1D-498A-834A-603F527DC448}" dt="2024-03-11T12:26:10.863" v="200" actId="478"/>
          <ac:graphicFrameMkLst>
            <pc:docMk/>
            <pc:sldMk cId="2305950621" sldId="288"/>
            <ac:graphicFrameMk id="6" creationId="{DEA216ED-7EE2-4745-A42C-F3EB2DE5C7D7}"/>
          </ac:graphicFrameMkLst>
        </pc:graphicFrameChg>
        <pc:picChg chg="add mod">
          <ac:chgData name="Trygve Buanes" userId="86d27190-8e36-420c-8f76-235234640eac" providerId="ADAL" clId="{4B3316F4-3D1D-498A-834A-603F527DC448}" dt="2024-03-11T12:26:13.078" v="202"/>
          <ac:picMkLst>
            <pc:docMk/>
            <pc:sldMk cId="2305950621" sldId="288"/>
            <ac:picMk id="4" creationId="{31AAA941-77B9-1FB5-EF8A-5C27BFA4D242}"/>
          </ac:picMkLst>
        </pc:picChg>
        <pc:picChg chg="del">
          <ac:chgData name="Trygve Buanes" userId="86d27190-8e36-420c-8f76-235234640eac" providerId="ADAL" clId="{4B3316F4-3D1D-498A-834A-603F527DC448}" dt="2024-03-11T12:26:12.085" v="201" actId="478"/>
          <ac:picMkLst>
            <pc:docMk/>
            <pc:sldMk cId="2305950621" sldId="288"/>
            <ac:picMk id="10" creationId="{B1BDFDA8-298D-4144-BCDE-E10849A31A90}"/>
          </ac:picMkLst>
        </pc:picChg>
      </pc:sldChg>
      <pc:sldChg chg="modSp add mod">
        <pc:chgData name="Trygve Buanes" userId="86d27190-8e36-420c-8f76-235234640eac" providerId="ADAL" clId="{4B3316F4-3D1D-498A-834A-603F527DC448}" dt="2024-03-11T12:29:52.786" v="277" actId="20577"/>
        <pc:sldMkLst>
          <pc:docMk/>
          <pc:sldMk cId="2295980335" sldId="289"/>
        </pc:sldMkLst>
        <pc:spChg chg="mod">
          <ac:chgData name="Trygve Buanes" userId="86d27190-8e36-420c-8f76-235234640eac" providerId="ADAL" clId="{4B3316F4-3D1D-498A-834A-603F527DC448}" dt="2024-03-11T12:28:06.256" v="262" actId="20577"/>
          <ac:spMkLst>
            <pc:docMk/>
            <pc:sldMk cId="2295980335" sldId="289"/>
            <ac:spMk id="2" creationId="{1F441A78-7FDB-F971-C9EE-69BCFD65E45B}"/>
          </ac:spMkLst>
        </pc:spChg>
        <pc:graphicFrameChg chg="mod modGraphic">
          <ac:chgData name="Trygve Buanes" userId="86d27190-8e36-420c-8f76-235234640eac" providerId="ADAL" clId="{4B3316F4-3D1D-498A-834A-603F527DC448}" dt="2024-03-11T12:29:52.786" v="277" actId="20577"/>
          <ac:graphicFrameMkLst>
            <pc:docMk/>
            <pc:sldMk cId="2295980335" sldId="289"/>
            <ac:graphicFrameMk id="3" creationId="{C16FE196-A01F-4F39-D1FA-CCA0A3B48965}"/>
          </ac:graphicFrameMkLst>
        </pc:graphicFrameChg>
      </pc:sldChg>
      <pc:sldChg chg="addSp delSp modSp add del mod">
        <pc:chgData name="Trygve Buanes" userId="86d27190-8e36-420c-8f76-235234640eac" providerId="ADAL" clId="{4B3316F4-3D1D-498A-834A-603F527DC448}" dt="2024-03-11T12:27:53.845" v="244" actId="47"/>
        <pc:sldMkLst>
          <pc:docMk/>
          <pc:sldMk cId="3759360671" sldId="289"/>
        </pc:sldMkLst>
        <pc:spChg chg="mod">
          <ac:chgData name="Trygve Buanes" userId="86d27190-8e36-420c-8f76-235234640eac" providerId="ADAL" clId="{4B3316F4-3D1D-498A-834A-603F527DC448}" dt="2024-03-11T12:24:27.682" v="186" actId="20577"/>
          <ac:spMkLst>
            <pc:docMk/>
            <pc:sldMk cId="3759360671" sldId="289"/>
            <ac:spMk id="2" creationId="{1F441A78-7FDB-F971-C9EE-69BCFD65E45B}"/>
          </ac:spMkLst>
        </pc:spChg>
        <pc:graphicFrameChg chg="add mod">
          <ac:chgData name="Trygve Buanes" userId="86d27190-8e36-420c-8f76-235234640eac" providerId="ADAL" clId="{4B3316F4-3D1D-498A-834A-603F527DC448}" dt="2024-03-11T12:26:20.072" v="204"/>
          <ac:graphicFrameMkLst>
            <pc:docMk/>
            <pc:sldMk cId="3759360671" sldId="289"/>
            <ac:graphicFrameMk id="3" creationId="{0253A428-33FD-114A-7198-0544F0A5F241}"/>
          </ac:graphicFrameMkLst>
        </pc:graphicFrameChg>
        <pc:graphicFrameChg chg="del modGraphic">
          <ac:chgData name="Trygve Buanes" userId="86d27190-8e36-420c-8f76-235234640eac" providerId="ADAL" clId="{4B3316F4-3D1D-498A-834A-603F527DC448}" dt="2024-03-11T12:26:19.660" v="203" actId="478"/>
          <ac:graphicFrameMkLst>
            <pc:docMk/>
            <pc:sldMk cId="3759360671" sldId="289"/>
            <ac:graphicFrameMk id="6" creationId="{DEA216ED-7EE2-4745-A42C-F3EB2DE5C7D7}"/>
          </ac:graphicFrameMkLst>
        </pc:graphicFrameChg>
        <pc:picChg chg="add mod">
          <ac:chgData name="Trygve Buanes" userId="86d27190-8e36-420c-8f76-235234640eac" providerId="ADAL" clId="{4B3316F4-3D1D-498A-834A-603F527DC448}" dt="2024-03-11T12:26:20.072" v="204"/>
          <ac:picMkLst>
            <pc:docMk/>
            <pc:sldMk cId="3759360671" sldId="289"/>
            <ac:picMk id="4" creationId="{066544E2-74A0-F91D-C75D-7C22A4C789E1}"/>
          </ac:picMkLst>
        </pc:picChg>
        <pc:picChg chg="del">
          <ac:chgData name="Trygve Buanes" userId="86d27190-8e36-420c-8f76-235234640eac" providerId="ADAL" clId="{4B3316F4-3D1D-498A-834A-603F527DC448}" dt="2024-03-11T12:26:19.660" v="203" actId="478"/>
          <ac:picMkLst>
            <pc:docMk/>
            <pc:sldMk cId="3759360671" sldId="289"/>
            <ac:picMk id="10" creationId="{B1BDFDA8-298D-4144-BCDE-E10849A31A90}"/>
          </ac:picMkLst>
        </pc:picChg>
      </pc:sldChg>
      <pc:sldChg chg="modSp add mod ord">
        <pc:chgData name="Trygve Buanes" userId="86d27190-8e36-420c-8f76-235234640eac" providerId="ADAL" clId="{4B3316F4-3D1D-498A-834A-603F527DC448}" dt="2024-03-11T12:31:35.185" v="321" actId="20577"/>
        <pc:sldMkLst>
          <pc:docMk/>
          <pc:sldMk cId="922520273" sldId="290"/>
        </pc:sldMkLst>
        <pc:spChg chg="mod">
          <ac:chgData name="Trygve Buanes" userId="86d27190-8e36-420c-8f76-235234640eac" providerId="ADAL" clId="{4B3316F4-3D1D-498A-834A-603F527DC448}" dt="2024-03-11T12:30:17.445" v="288" actId="20577"/>
          <ac:spMkLst>
            <pc:docMk/>
            <pc:sldMk cId="922520273" sldId="290"/>
            <ac:spMk id="2" creationId="{1F441A78-7FDB-F971-C9EE-69BCFD65E45B}"/>
          </ac:spMkLst>
        </pc:spChg>
        <pc:graphicFrameChg chg="mod modGraphic">
          <ac:chgData name="Trygve Buanes" userId="86d27190-8e36-420c-8f76-235234640eac" providerId="ADAL" clId="{4B3316F4-3D1D-498A-834A-603F527DC448}" dt="2024-03-11T12:31:35.185" v="321" actId="20577"/>
          <ac:graphicFrameMkLst>
            <pc:docMk/>
            <pc:sldMk cId="922520273" sldId="290"/>
            <ac:graphicFrameMk id="3" creationId="{C16FE196-A01F-4F39-D1FA-CCA0A3B48965}"/>
          </ac:graphicFrameMkLst>
        </pc:graphicFrameChg>
      </pc:sldChg>
      <pc:sldChg chg="modSp add mod">
        <pc:chgData name="Trygve Buanes" userId="86d27190-8e36-420c-8f76-235234640eac" providerId="ADAL" clId="{4B3316F4-3D1D-498A-834A-603F527DC448}" dt="2024-03-11T12:33:37.036" v="355" actId="20577"/>
        <pc:sldMkLst>
          <pc:docMk/>
          <pc:sldMk cId="2618228351" sldId="291"/>
        </pc:sldMkLst>
        <pc:spChg chg="mod">
          <ac:chgData name="Trygve Buanes" userId="86d27190-8e36-420c-8f76-235234640eac" providerId="ADAL" clId="{4B3316F4-3D1D-498A-834A-603F527DC448}" dt="2024-03-11T12:32:12.932" v="333" actId="20577"/>
          <ac:spMkLst>
            <pc:docMk/>
            <pc:sldMk cId="2618228351" sldId="291"/>
            <ac:spMk id="2" creationId="{1F441A78-7FDB-F971-C9EE-69BCFD65E45B}"/>
          </ac:spMkLst>
        </pc:spChg>
        <pc:graphicFrameChg chg="mod modGraphic">
          <ac:chgData name="Trygve Buanes" userId="86d27190-8e36-420c-8f76-235234640eac" providerId="ADAL" clId="{4B3316F4-3D1D-498A-834A-603F527DC448}" dt="2024-03-11T12:33:37.036" v="355" actId="20577"/>
          <ac:graphicFrameMkLst>
            <pc:docMk/>
            <pc:sldMk cId="2618228351" sldId="291"/>
            <ac:graphicFrameMk id="3" creationId="{C16FE196-A01F-4F39-D1FA-CCA0A3B48965}"/>
          </ac:graphicFrameMkLst>
        </pc:graphicFrameChg>
      </pc:sldChg>
      <pc:sldChg chg="modSp add mod">
        <pc:chgData name="Trygve Buanes" userId="86d27190-8e36-420c-8f76-235234640eac" providerId="ADAL" clId="{4B3316F4-3D1D-498A-834A-603F527DC448}" dt="2024-03-11T12:34:17.481" v="366" actId="6549"/>
        <pc:sldMkLst>
          <pc:docMk/>
          <pc:sldMk cId="42211110" sldId="292"/>
        </pc:sldMkLst>
        <pc:graphicFrameChg chg="mod modGraphic">
          <ac:chgData name="Trygve Buanes" userId="86d27190-8e36-420c-8f76-235234640eac" providerId="ADAL" clId="{4B3316F4-3D1D-498A-834A-603F527DC448}" dt="2024-03-11T12:34:17.481" v="366" actId="6549"/>
          <ac:graphicFrameMkLst>
            <pc:docMk/>
            <pc:sldMk cId="42211110" sldId="292"/>
            <ac:graphicFrameMk id="3" creationId="{C16FE196-A01F-4F39-D1FA-CCA0A3B48965}"/>
          </ac:graphicFrameMkLst>
        </pc:graphicFrameChg>
      </pc:sldChg>
      <pc:sldChg chg="new del">
        <pc:chgData name="Trygve Buanes" userId="86d27190-8e36-420c-8f76-235234640eac" providerId="ADAL" clId="{4B3316F4-3D1D-498A-834A-603F527DC448}" dt="2024-03-11T12:33:49.115" v="357" actId="680"/>
        <pc:sldMkLst>
          <pc:docMk/>
          <pc:sldMk cId="125475880" sldId="292"/>
        </pc:sldMkLst>
      </pc:sldChg>
      <pc:sldChg chg="add del">
        <pc:chgData name="Trygve Buanes" userId="86d27190-8e36-420c-8f76-235234640eac" providerId="ADAL" clId="{4B3316F4-3D1D-498A-834A-603F527DC448}" dt="2024-03-11T12:32:33.972" v="343"/>
        <pc:sldMkLst>
          <pc:docMk/>
          <pc:sldMk cId="2820900999" sldId="292"/>
        </pc:sldMkLst>
      </pc:sldChg>
      <pc:sldChg chg="modSp add mod">
        <pc:chgData name="Trygve Buanes" userId="86d27190-8e36-420c-8f76-235234640eac" providerId="ADAL" clId="{4B3316F4-3D1D-498A-834A-603F527DC448}" dt="2024-03-11T12:34:42.336" v="400" actId="20577"/>
        <pc:sldMkLst>
          <pc:docMk/>
          <pc:sldMk cId="1348311743" sldId="293"/>
        </pc:sldMkLst>
        <pc:spChg chg="mod">
          <ac:chgData name="Trygve Buanes" userId="86d27190-8e36-420c-8f76-235234640eac" providerId="ADAL" clId="{4B3316F4-3D1D-498A-834A-603F527DC448}" dt="2024-03-11T12:34:31.986" v="398" actId="20577"/>
          <ac:spMkLst>
            <pc:docMk/>
            <pc:sldMk cId="1348311743" sldId="293"/>
            <ac:spMk id="2" creationId="{1F441A78-7FDB-F971-C9EE-69BCFD65E45B}"/>
          </ac:spMkLst>
        </pc:spChg>
        <pc:graphicFrameChg chg="mod modGraphic">
          <ac:chgData name="Trygve Buanes" userId="86d27190-8e36-420c-8f76-235234640eac" providerId="ADAL" clId="{4B3316F4-3D1D-498A-834A-603F527DC448}" dt="2024-03-11T12:34:42.336" v="400" actId="20577"/>
          <ac:graphicFrameMkLst>
            <pc:docMk/>
            <pc:sldMk cId="1348311743" sldId="293"/>
            <ac:graphicFrameMk id="3" creationId="{C16FE196-A01F-4F39-D1FA-CCA0A3B48965}"/>
          </ac:graphicFrameMkLst>
        </pc:graphicFrameChg>
      </pc:sldChg>
      <pc:sldChg chg="addSp delSp modSp new mod setBg">
        <pc:chgData name="Trygve Buanes" userId="86d27190-8e36-420c-8f76-235234640eac" providerId="ADAL" clId="{4B3316F4-3D1D-498A-834A-603F527DC448}" dt="2024-03-12T12:48:14.310" v="1427" actId="26606"/>
        <pc:sldMkLst>
          <pc:docMk/>
          <pc:sldMk cId="480392523" sldId="294"/>
        </pc:sldMkLst>
        <pc:spChg chg="mod">
          <ac:chgData name="Trygve Buanes" userId="86d27190-8e36-420c-8f76-235234640eac" providerId="ADAL" clId="{4B3316F4-3D1D-498A-834A-603F527DC448}" dt="2024-03-12T12:48:14.310" v="1427" actId="26606"/>
          <ac:spMkLst>
            <pc:docMk/>
            <pc:sldMk cId="480392523" sldId="294"/>
            <ac:spMk id="2" creationId="{0CFF0966-FE3A-4268-6585-68038E7FC55B}"/>
          </ac:spMkLst>
        </pc:spChg>
        <pc:spChg chg="mod">
          <ac:chgData name="Trygve Buanes" userId="86d27190-8e36-420c-8f76-235234640eac" providerId="ADAL" clId="{4B3316F4-3D1D-498A-834A-603F527DC448}" dt="2024-03-12T12:48:14.310" v="1427" actId="26606"/>
          <ac:spMkLst>
            <pc:docMk/>
            <pc:sldMk cId="480392523" sldId="294"/>
            <ac:spMk id="3" creationId="{D2BC2770-2735-3DB4-E25F-3430BDED771A}"/>
          </ac:spMkLst>
        </pc:spChg>
        <pc:spChg chg="del">
          <ac:chgData name="Trygve Buanes" userId="86d27190-8e36-420c-8f76-235234640eac" providerId="ADAL" clId="{4B3316F4-3D1D-498A-834A-603F527DC448}" dt="2024-03-11T13:09:54.194" v="599"/>
          <ac:spMkLst>
            <pc:docMk/>
            <pc:sldMk cId="480392523" sldId="294"/>
            <ac:spMk id="4" creationId="{53AF3955-42D7-5BB9-B023-101B9155EE61}"/>
          </ac:spMkLst>
        </pc:spChg>
        <pc:spChg chg="add">
          <ac:chgData name="Trygve Buanes" userId="86d27190-8e36-420c-8f76-235234640eac" providerId="ADAL" clId="{4B3316F4-3D1D-498A-834A-603F527DC448}" dt="2024-03-12T12:48:14.310" v="1427" actId="26606"/>
          <ac:spMkLst>
            <pc:docMk/>
            <pc:sldMk cId="480392523" sldId="294"/>
            <ac:spMk id="1031" creationId="{F821940F-7A1D-4ACC-85B4-A932898ABB37}"/>
          </ac:spMkLst>
        </pc:spChg>
        <pc:spChg chg="add">
          <ac:chgData name="Trygve Buanes" userId="86d27190-8e36-420c-8f76-235234640eac" providerId="ADAL" clId="{4B3316F4-3D1D-498A-834A-603F527DC448}" dt="2024-03-12T12:48:14.310" v="1427" actId="26606"/>
          <ac:spMkLst>
            <pc:docMk/>
            <pc:sldMk cId="480392523" sldId="294"/>
            <ac:spMk id="1033" creationId="{16674508-81D3-48CF-96BF-7FC60EAA572A}"/>
          </ac:spMkLst>
        </pc:spChg>
        <pc:picChg chg="add mod">
          <ac:chgData name="Trygve Buanes" userId="86d27190-8e36-420c-8f76-235234640eac" providerId="ADAL" clId="{4B3316F4-3D1D-498A-834A-603F527DC448}" dt="2024-03-12T12:48:14.310" v="1427" actId="26606"/>
          <ac:picMkLst>
            <pc:docMk/>
            <pc:sldMk cId="480392523" sldId="294"/>
            <ac:picMk id="1026" creationId="{63765838-7FE9-74D1-9696-C153554E7186}"/>
          </ac:picMkLst>
        </pc:picChg>
      </pc:sldChg>
      <pc:sldChg chg="addSp delSp modSp new mod setBg">
        <pc:chgData name="Trygve Buanes" userId="86d27190-8e36-420c-8f76-235234640eac" providerId="ADAL" clId="{4B3316F4-3D1D-498A-834A-603F527DC448}" dt="2024-03-12T12:55:10.428" v="1606" actId="255"/>
        <pc:sldMkLst>
          <pc:docMk/>
          <pc:sldMk cId="1487937516" sldId="295"/>
        </pc:sldMkLst>
        <pc:spChg chg="mod">
          <ac:chgData name="Trygve Buanes" userId="86d27190-8e36-420c-8f76-235234640eac" providerId="ADAL" clId="{4B3316F4-3D1D-498A-834A-603F527DC448}" dt="2024-03-12T12:48:19.253" v="1428" actId="26606"/>
          <ac:spMkLst>
            <pc:docMk/>
            <pc:sldMk cId="1487937516" sldId="295"/>
            <ac:spMk id="2" creationId="{770D1D18-7C71-ED8A-3111-0F002DFA8131}"/>
          </ac:spMkLst>
        </pc:spChg>
        <pc:spChg chg="mod">
          <ac:chgData name="Trygve Buanes" userId="86d27190-8e36-420c-8f76-235234640eac" providerId="ADAL" clId="{4B3316F4-3D1D-498A-834A-603F527DC448}" dt="2024-03-12T12:55:10.428" v="1606" actId="255"/>
          <ac:spMkLst>
            <pc:docMk/>
            <pc:sldMk cId="1487937516" sldId="295"/>
            <ac:spMk id="3" creationId="{3110814D-4DA5-9272-1DB0-61695765C369}"/>
          </ac:spMkLst>
        </pc:spChg>
        <pc:spChg chg="del">
          <ac:chgData name="Trygve Buanes" userId="86d27190-8e36-420c-8f76-235234640eac" providerId="ADAL" clId="{4B3316F4-3D1D-498A-834A-603F527DC448}" dt="2024-03-11T13:19:07.097" v="795"/>
          <ac:spMkLst>
            <pc:docMk/>
            <pc:sldMk cId="1487937516" sldId="295"/>
            <ac:spMk id="4" creationId="{C9BA3DC7-E6F5-209E-DADA-9C813DE8C730}"/>
          </ac:spMkLst>
        </pc:spChg>
        <pc:spChg chg="add">
          <ac:chgData name="Trygve Buanes" userId="86d27190-8e36-420c-8f76-235234640eac" providerId="ADAL" clId="{4B3316F4-3D1D-498A-834A-603F527DC448}" dt="2024-03-12T12:48:19.253" v="1428" actId="26606"/>
          <ac:spMkLst>
            <pc:docMk/>
            <pc:sldMk cId="1487937516" sldId="295"/>
            <ac:spMk id="2055" creationId="{131BAD53-4E89-4F62-BBB7-26359763ED39}"/>
          </ac:spMkLst>
        </pc:spChg>
        <pc:spChg chg="add">
          <ac:chgData name="Trygve Buanes" userId="86d27190-8e36-420c-8f76-235234640eac" providerId="ADAL" clId="{4B3316F4-3D1D-498A-834A-603F527DC448}" dt="2024-03-12T12:48:19.253" v="1428" actId="26606"/>
          <ac:spMkLst>
            <pc:docMk/>
            <pc:sldMk cId="1487937516" sldId="295"/>
            <ac:spMk id="2057" creationId="{62756DA2-40EB-4C6F-B962-5822FFB54FB6}"/>
          </ac:spMkLst>
        </pc:spChg>
        <pc:picChg chg="add mod">
          <ac:chgData name="Trygve Buanes" userId="86d27190-8e36-420c-8f76-235234640eac" providerId="ADAL" clId="{4B3316F4-3D1D-498A-834A-603F527DC448}" dt="2024-03-12T12:48:19.253" v="1428" actId="26606"/>
          <ac:picMkLst>
            <pc:docMk/>
            <pc:sldMk cId="1487937516" sldId="295"/>
            <ac:picMk id="2050" creationId="{5A4A2C39-AA08-8353-42B9-AD1264347CB2}"/>
          </ac:picMkLst>
        </pc:picChg>
        <pc:picChg chg="add">
          <ac:chgData name="Trygve Buanes" userId="86d27190-8e36-420c-8f76-235234640eac" providerId="ADAL" clId="{4B3316F4-3D1D-498A-834A-603F527DC448}" dt="2024-03-11T13:22:23.016" v="1180"/>
          <ac:picMkLst>
            <pc:docMk/>
            <pc:sldMk cId="1487937516" sldId="295"/>
            <ac:picMk id="2052" creationId="{61DF2374-11BD-3F14-9B8A-57EC274BD6D1}"/>
          </ac:picMkLst>
        </pc:picChg>
      </pc:sldChg>
      <pc:sldChg chg="addSp delSp modSp new mod setBg">
        <pc:chgData name="Trygve Buanes" userId="86d27190-8e36-420c-8f76-235234640eac" providerId="ADAL" clId="{4B3316F4-3D1D-498A-834A-603F527DC448}" dt="2024-03-12T12:55:20.694" v="1607" actId="255"/>
        <pc:sldMkLst>
          <pc:docMk/>
          <pc:sldMk cId="941047883" sldId="296"/>
        </pc:sldMkLst>
        <pc:spChg chg="mod">
          <ac:chgData name="Trygve Buanes" userId="86d27190-8e36-420c-8f76-235234640eac" providerId="ADAL" clId="{4B3316F4-3D1D-498A-834A-603F527DC448}" dt="2024-03-12T12:51:15.936" v="1432" actId="26606"/>
          <ac:spMkLst>
            <pc:docMk/>
            <pc:sldMk cId="941047883" sldId="296"/>
            <ac:spMk id="2" creationId="{18E9172C-CE6A-8808-5DA2-0BB031D20D28}"/>
          </ac:spMkLst>
        </pc:spChg>
        <pc:spChg chg="mod">
          <ac:chgData name="Trygve Buanes" userId="86d27190-8e36-420c-8f76-235234640eac" providerId="ADAL" clId="{4B3316F4-3D1D-498A-834A-603F527DC448}" dt="2024-03-12T12:55:20.694" v="1607" actId="255"/>
          <ac:spMkLst>
            <pc:docMk/>
            <pc:sldMk cId="941047883" sldId="296"/>
            <ac:spMk id="3" creationId="{4B20EE22-8739-AB5F-6B86-6BB17D001831}"/>
          </ac:spMkLst>
        </pc:spChg>
        <pc:spChg chg="del">
          <ac:chgData name="Trygve Buanes" userId="86d27190-8e36-420c-8f76-235234640eac" providerId="ADAL" clId="{4B3316F4-3D1D-498A-834A-603F527DC448}" dt="2024-03-12T12:45:28.759" v="1406"/>
          <ac:spMkLst>
            <pc:docMk/>
            <pc:sldMk cId="941047883" sldId="296"/>
            <ac:spMk id="4" creationId="{FA173E2C-AB6D-B849-6CF9-447050F229CA}"/>
          </ac:spMkLst>
        </pc:spChg>
        <pc:spChg chg="add">
          <ac:chgData name="Trygve Buanes" userId="86d27190-8e36-420c-8f76-235234640eac" providerId="ADAL" clId="{4B3316F4-3D1D-498A-834A-603F527DC448}" dt="2024-03-12T12:51:15.936" v="1432" actId="26606"/>
          <ac:spMkLst>
            <pc:docMk/>
            <pc:sldMk cId="941047883" sldId="296"/>
            <ac:spMk id="3081" creationId="{08BC803E-13F3-4DAB-B17C-BEB0076164B7}"/>
          </ac:spMkLst>
        </pc:spChg>
        <pc:spChg chg="add">
          <ac:chgData name="Trygve Buanes" userId="86d27190-8e36-420c-8f76-235234640eac" providerId="ADAL" clId="{4B3316F4-3D1D-498A-834A-603F527DC448}" dt="2024-03-12T12:51:15.936" v="1432" actId="26606"/>
          <ac:spMkLst>
            <pc:docMk/>
            <pc:sldMk cId="941047883" sldId="296"/>
            <ac:spMk id="3083" creationId="{B8DDE571-E57F-4AB5-83C7-30EB5DDCCAC7}"/>
          </ac:spMkLst>
        </pc:spChg>
        <pc:picChg chg="add mod">
          <ac:chgData name="Trygve Buanes" userId="86d27190-8e36-420c-8f76-235234640eac" providerId="ADAL" clId="{4B3316F4-3D1D-498A-834A-603F527DC448}" dt="2024-03-12T12:51:15.936" v="1432" actId="26606"/>
          <ac:picMkLst>
            <pc:docMk/>
            <pc:sldMk cId="941047883" sldId="296"/>
            <ac:picMk id="3074" creationId="{E2DA881F-3156-EDAB-8572-6EB8A3106A2A}"/>
          </ac:picMkLst>
        </pc:picChg>
        <pc:picChg chg="add mod">
          <ac:chgData name="Trygve Buanes" userId="86d27190-8e36-420c-8f76-235234640eac" providerId="ADAL" clId="{4B3316F4-3D1D-498A-834A-603F527DC448}" dt="2024-03-12T12:51:15.936" v="1432" actId="26606"/>
          <ac:picMkLst>
            <pc:docMk/>
            <pc:sldMk cId="941047883" sldId="296"/>
            <ac:picMk id="3076" creationId="{29938D1A-50FC-32CA-B1DF-F91F7CE20BE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4F837-6B71-45CA-9C24-3B49C9A8CDC4}" type="datetimeFigureOut">
              <a:rPr lang="nb-NO"/>
              <a:t>11.03.2024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80DBD-172E-445D-B985-2122AD73409F}" type="slidenum">
              <a:rPr lang="nb-NO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5705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4083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42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80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33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0594" y="1352959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 dirty="0"/>
              <a:t>  </a:t>
            </a:r>
          </a:p>
        </p:txBody>
      </p:sp>
      <p:sp>
        <p:nvSpPr>
          <p:cNvPr id="11" name="Rektangel 10"/>
          <p:cNvSpPr/>
          <p:nvPr userDrawn="1"/>
        </p:nvSpPr>
        <p:spPr>
          <a:xfrm>
            <a:off x="6480905" y="1351536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  <a:endParaRPr lang="nb-NO" dirty="0"/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62845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2127" y="136411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91935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defRPr sz="2000"/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cxnSp>
        <p:nvCxnSpPr>
          <p:cNvPr id="17" name="Rett linje 16"/>
          <p:cNvCxnSpPr/>
          <p:nvPr userDrawn="1"/>
        </p:nvCxnSpPr>
        <p:spPr>
          <a:xfrm>
            <a:off x="6472438" y="1361941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ssholder for bunntekst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19946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  <a:endParaRPr lang="nb-NO" dirty="0"/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03" y="553771"/>
            <a:ext cx="2798181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102614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ly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276773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mø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1054490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27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8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2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20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6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863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8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01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  <a:endParaRPr lang="en-US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US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43BDC-0553-40FA-A4DB-EDAAA606CFF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AD569-83DD-4E5B-AF97-63825DE45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319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388588" y="2719250"/>
            <a:ext cx="6270923" cy="1258529"/>
          </a:xfrm>
        </p:spPr>
        <p:txBody>
          <a:bodyPr/>
          <a:lstStyle/>
          <a:p>
            <a:pPr algn="ctr"/>
            <a:r>
              <a:rPr lang="en-US" dirty="0" err="1">
                <a:cs typeface="Calibri Light"/>
              </a:rPr>
              <a:t>Detektorer</a:t>
            </a:r>
            <a:r>
              <a:rPr lang="en-US" dirty="0">
                <a:cs typeface="Calibri Light"/>
              </a:rPr>
              <a:t> for </a:t>
            </a:r>
            <a:r>
              <a:rPr lang="en-US" dirty="0" err="1">
                <a:cs typeface="Calibri Light"/>
              </a:rPr>
              <a:t>partikkelfysikkeksperimenter</a:t>
            </a:r>
            <a:endParaRPr lang="en-US" dirty="0">
              <a:cs typeface="Calibri Light"/>
            </a:endParaRPr>
          </a:p>
          <a:p>
            <a:endParaRPr lang="nb-NO" dirty="0">
              <a:cs typeface="Calibri Light"/>
            </a:endParaRPr>
          </a:p>
        </p:txBody>
      </p:sp>
      <p:sp>
        <p:nvSpPr>
          <p:cNvPr id="4" name="Plassholder for tekst 3"/>
          <p:cNvSpPr>
            <a:spLocks noGrp="1"/>
          </p:cNvSpPr>
          <p:nvPr>
            <p:ph type="body" idx="10"/>
          </p:nvPr>
        </p:nvSpPr>
        <p:spPr>
          <a:xfrm>
            <a:off x="491103" y="5572924"/>
            <a:ext cx="5040000" cy="908050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nb-NO" dirty="0">
                <a:solidFill>
                  <a:srgbClr val="FF0000"/>
                </a:solidFill>
                <a:latin typeface="Georgia"/>
              </a:rPr>
              <a:t>Trygve Buanes</a:t>
            </a:r>
            <a:endParaRPr lang="nb-NO" dirty="0">
              <a:solidFill>
                <a:srgbClr val="FF0000"/>
              </a:solidFill>
            </a:endParaRPr>
          </a:p>
          <a:p>
            <a:r>
              <a:rPr lang="nb-NO" dirty="0">
                <a:solidFill>
                  <a:srgbClr val="FF0000"/>
                </a:solidFill>
                <a:latin typeface="Georgia"/>
              </a:rPr>
              <a:t>13. mars 2024</a:t>
            </a:r>
          </a:p>
        </p:txBody>
      </p:sp>
      <p:pic>
        <p:nvPicPr>
          <p:cNvPr id="5" name="Bilde 5" descr="Et bilde som inneholder bygning, utendørs, himmel&#10;&#10;Beskrivelse som er generert med svært høy visshet">
            <a:extLst>
              <a:ext uri="{FF2B5EF4-FFF2-40B4-BE49-F238E27FC236}">
                <a16:creationId xmlns:a16="http://schemas.microsoft.com/office/drawing/2014/main" id="{D58C4069-E610-4EC3-BCB6-5DAFB1503F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3168" r="3168"/>
          <a:stretch/>
        </p:blipFill>
        <p:spPr>
          <a:prstGeom prst="rect">
            <a:avLst/>
          </a:prstGeom>
        </p:spPr>
      </p:pic>
      <p:pic>
        <p:nvPicPr>
          <p:cNvPr id="7" name="Bilde 7">
            <a:extLst>
              <a:ext uri="{FF2B5EF4-FFF2-40B4-BE49-F238E27FC236}">
                <a16:creationId xmlns:a16="http://schemas.microsoft.com/office/drawing/2014/main" id="{0872F3C9-82B8-4025-A902-68539B131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9313" y="5448988"/>
            <a:ext cx="1094154" cy="11039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B13564-4D1E-03CD-8BBB-2C8E0A6E27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044" y="5480439"/>
            <a:ext cx="1389996" cy="1093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3718CC52-47C0-E428-5C6D-A625E1A21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289" y="557517"/>
            <a:ext cx="908050" cy="90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id="{FE96580A-DFDD-9BE7-3F86-0983495BE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48" y="5469537"/>
            <a:ext cx="1094154" cy="107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719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441A78-7FDB-F971-C9EE-69BCFD65E45B}"/>
              </a:ext>
            </a:extLst>
          </p:cNvPr>
          <p:cNvSpPr txBox="1"/>
          <p:nvPr/>
        </p:nvSpPr>
        <p:spPr>
          <a:xfrm>
            <a:off x="913714" y="642551"/>
            <a:ext cx="6657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>
                <a:latin typeface="+mj-lt"/>
              </a:rPr>
              <a:t>Spordetektor + elektromagnetisk kalorimeter</a:t>
            </a:r>
          </a:p>
        </p:txBody>
      </p:sp>
      <p:graphicFrame>
        <p:nvGraphicFramePr>
          <p:cNvPr id="3" name="Tabell 6">
            <a:extLst>
              <a:ext uri="{FF2B5EF4-FFF2-40B4-BE49-F238E27FC236}">
                <a16:creationId xmlns:a16="http://schemas.microsoft.com/office/drawing/2014/main" id="{C16FE196-A01F-4F39-D1FA-CCA0A3B489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169864"/>
              </p:ext>
            </p:extLst>
          </p:nvPr>
        </p:nvGraphicFramePr>
        <p:xfrm>
          <a:off x="913714" y="1550224"/>
          <a:ext cx="10144760" cy="333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52">
                  <a:extLst>
                    <a:ext uri="{9D8B030D-6E8A-4147-A177-3AD203B41FA5}">
                      <a16:colId xmlns:a16="http://schemas.microsoft.com/office/drawing/2014/main" val="1142573831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596971505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2690570166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482884193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3700160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Partikkel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Partikkel-type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Retning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Bevegelsesmengde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Energi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32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454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µ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2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γ (foton)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    (nøytrino)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0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π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, K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(✔)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K</a:t>
                      </a:r>
                      <a:r>
                        <a:rPr lang="nb-NO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05886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p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 (proton)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5522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n (nøytron)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4855"/>
                  </a:ext>
                </a:extLst>
              </a:tr>
            </a:tbl>
          </a:graphicData>
        </a:graphic>
      </p:graphicFrame>
      <p:pic>
        <p:nvPicPr>
          <p:cNvPr id="4" name="Bilde 10">
            <a:extLst>
              <a:ext uri="{FF2B5EF4-FFF2-40B4-BE49-F238E27FC236}">
                <a16:creationId xmlns:a16="http://schemas.microsoft.com/office/drawing/2014/main" id="{31AAA941-77B9-1FB5-EF8A-5C27BFA4D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67" y="3142435"/>
            <a:ext cx="124559" cy="1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80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897DEB4-4A88-4293-A935-9B25506C1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BE42BC3-6707-4CBF-9386-048B994A4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3886" y="0"/>
            <a:ext cx="7538114" cy="6858000"/>
          </a:xfrm>
          <a:custGeom>
            <a:avLst/>
            <a:gdLst>
              <a:gd name="connsiteX0" fmla="*/ 366246 w 7538114"/>
              <a:gd name="connsiteY0" fmla="*/ 0 h 6858000"/>
              <a:gd name="connsiteX1" fmla="*/ 2830292 w 7538114"/>
              <a:gd name="connsiteY1" fmla="*/ 0 h 6858000"/>
              <a:gd name="connsiteX2" fmla="*/ 3903260 w 7538114"/>
              <a:gd name="connsiteY2" fmla="*/ 0 h 6858000"/>
              <a:gd name="connsiteX3" fmla="*/ 4597266 w 7538114"/>
              <a:gd name="connsiteY3" fmla="*/ 0 h 6858000"/>
              <a:gd name="connsiteX4" fmla="*/ 7192370 w 7538114"/>
              <a:gd name="connsiteY4" fmla="*/ 0 h 6858000"/>
              <a:gd name="connsiteX5" fmla="*/ 7538114 w 7538114"/>
              <a:gd name="connsiteY5" fmla="*/ 0 h 6858000"/>
              <a:gd name="connsiteX6" fmla="*/ 7538114 w 7538114"/>
              <a:gd name="connsiteY6" fmla="*/ 6858000 h 6858000"/>
              <a:gd name="connsiteX7" fmla="*/ 7192370 w 7538114"/>
              <a:gd name="connsiteY7" fmla="*/ 6858000 h 6858000"/>
              <a:gd name="connsiteX8" fmla="*/ 4597266 w 7538114"/>
              <a:gd name="connsiteY8" fmla="*/ 6858000 h 6858000"/>
              <a:gd name="connsiteX9" fmla="*/ 3903260 w 7538114"/>
              <a:gd name="connsiteY9" fmla="*/ 6858000 h 6858000"/>
              <a:gd name="connsiteX10" fmla="*/ 2830292 w 7538114"/>
              <a:gd name="connsiteY10" fmla="*/ 6858000 h 6858000"/>
              <a:gd name="connsiteX11" fmla="*/ 170314 w 7538114"/>
              <a:gd name="connsiteY11" fmla="*/ 6858000 h 6858000"/>
              <a:gd name="connsiteX12" fmla="*/ 170341 w 7538114"/>
              <a:gd name="connsiteY12" fmla="*/ 6857759 h 6858000"/>
              <a:gd name="connsiteX13" fmla="*/ 173485 w 7538114"/>
              <a:gd name="connsiteY13" fmla="*/ 6852129 h 6858000"/>
              <a:gd name="connsiteX14" fmla="*/ 167544 w 7538114"/>
              <a:gd name="connsiteY14" fmla="*/ 6830335 h 6858000"/>
              <a:gd name="connsiteX15" fmla="*/ 163472 w 7538114"/>
              <a:gd name="connsiteY15" fmla="*/ 6796707 h 6858000"/>
              <a:gd name="connsiteX16" fmla="*/ 160535 w 7538114"/>
              <a:gd name="connsiteY16" fmla="*/ 6780725 h 6858000"/>
              <a:gd name="connsiteX17" fmla="*/ 162318 w 7538114"/>
              <a:gd name="connsiteY17" fmla="*/ 6767829 h 6858000"/>
              <a:gd name="connsiteX18" fmla="*/ 162771 w 7538114"/>
              <a:gd name="connsiteY18" fmla="*/ 6694444 h 6858000"/>
              <a:gd name="connsiteX19" fmla="*/ 165604 w 7538114"/>
              <a:gd name="connsiteY19" fmla="*/ 6677569 h 6858000"/>
              <a:gd name="connsiteX20" fmla="*/ 171255 w 7538114"/>
              <a:gd name="connsiteY20" fmla="*/ 6669571 h 6858000"/>
              <a:gd name="connsiteX21" fmla="*/ 169240 w 7538114"/>
              <a:gd name="connsiteY21" fmla="*/ 6663304 h 6858000"/>
              <a:gd name="connsiteX22" fmla="*/ 169039 w 7538114"/>
              <a:gd name="connsiteY22" fmla="*/ 6618916 h 6858000"/>
              <a:gd name="connsiteX23" fmla="*/ 168392 w 7538114"/>
              <a:gd name="connsiteY23" fmla="*/ 6589960 h 6858000"/>
              <a:gd name="connsiteX24" fmla="*/ 160636 w 7538114"/>
              <a:gd name="connsiteY24" fmla="*/ 6588200 h 6858000"/>
              <a:gd name="connsiteX25" fmla="*/ 157872 w 7538114"/>
              <a:gd name="connsiteY25" fmla="*/ 6562416 h 6858000"/>
              <a:gd name="connsiteX26" fmla="*/ 162851 w 7538114"/>
              <a:gd name="connsiteY26" fmla="*/ 6534939 h 6858000"/>
              <a:gd name="connsiteX27" fmla="*/ 162153 w 7538114"/>
              <a:gd name="connsiteY27" fmla="*/ 6502552 h 6858000"/>
              <a:gd name="connsiteX28" fmla="*/ 161821 w 7538114"/>
              <a:gd name="connsiteY28" fmla="*/ 6483172 h 6858000"/>
              <a:gd name="connsiteX29" fmla="*/ 154586 w 7538114"/>
              <a:gd name="connsiteY29" fmla="*/ 6432309 h 6858000"/>
              <a:gd name="connsiteX30" fmla="*/ 127078 w 7538114"/>
              <a:gd name="connsiteY30" fmla="*/ 6349783 h 6858000"/>
              <a:gd name="connsiteX31" fmla="*/ 123181 w 7538114"/>
              <a:gd name="connsiteY31" fmla="*/ 6323872 h 6858000"/>
              <a:gd name="connsiteX32" fmla="*/ 124767 w 7538114"/>
              <a:gd name="connsiteY32" fmla="*/ 6319343 h 6858000"/>
              <a:gd name="connsiteX33" fmla="*/ 108246 w 7538114"/>
              <a:gd name="connsiteY33" fmla="*/ 6190348 h 6858000"/>
              <a:gd name="connsiteX34" fmla="*/ 107279 w 7538114"/>
              <a:gd name="connsiteY34" fmla="*/ 6167269 h 6858000"/>
              <a:gd name="connsiteX35" fmla="*/ 107883 w 7538114"/>
              <a:gd name="connsiteY35" fmla="*/ 6149986 h 6858000"/>
              <a:gd name="connsiteX36" fmla="*/ 102380 w 7538114"/>
              <a:gd name="connsiteY36" fmla="*/ 6108622 h 6858000"/>
              <a:gd name="connsiteX37" fmla="*/ 90314 w 7538114"/>
              <a:gd name="connsiteY37" fmla="*/ 6041155 h 6858000"/>
              <a:gd name="connsiteX38" fmla="*/ 88409 w 7538114"/>
              <a:gd name="connsiteY38" fmla="*/ 6026587 h 6858000"/>
              <a:gd name="connsiteX39" fmla="*/ 89403 w 7538114"/>
              <a:gd name="connsiteY39" fmla="*/ 6013265 h 6858000"/>
              <a:gd name="connsiteX40" fmla="*/ 91927 w 7538114"/>
              <a:gd name="connsiteY40" fmla="*/ 6009478 h 6858000"/>
              <a:gd name="connsiteX41" fmla="*/ 91302 w 7538114"/>
              <a:gd name="connsiteY41" fmla="*/ 6001336 h 6858000"/>
              <a:gd name="connsiteX42" fmla="*/ 91687 w 7538114"/>
              <a:gd name="connsiteY42" fmla="*/ 5999003 h 6858000"/>
              <a:gd name="connsiteX43" fmla="*/ 93336 w 7538114"/>
              <a:gd name="connsiteY43" fmla="*/ 5985795 h 6858000"/>
              <a:gd name="connsiteX44" fmla="*/ 83190 w 7538114"/>
              <a:gd name="connsiteY44" fmla="*/ 5961758 h 6858000"/>
              <a:gd name="connsiteX45" fmla="*/ 81952 w 7538114"/>
              <a:gd name="connsiteY45" fmla="*/ 5928761 h 6858000"/>
              <a:gd name="connsiteX46" fmla="*/ 67420 w 7538114"/>
              <a:gd name="connsiteY46" fmla="*/ 5787247 h 6858000"/>
              <a:gd name="connsiteX47" fmla="*/ 50760 w 7538114"/>
              <a:gd name="connsiteY47" fmla="*/ 5710700 h 6858000"/>
              <a:gd name="connsiteX48" fmla="*/ 42956 w 7538114"/>
              <a:gd name="connsiteY48" fmla="*/ 5641754 h 6858000"/>
              <a:gd name="connsiteX49" fmla="*/ 29695 w 7538114"/>
              <a:gd name="connsiteY49" fmla="*/ 5602326 h 6858000"/>
              <a:gd name="connsiteX50" fmla="*/ 18841 w 7538114"/>
              <a:gd name="connsiteY50" fmla="*/ 5570885 h 6858000"/>
              <a:gd name="connsiteX51" fmla="*/ 9977 w 7538114"/>
              <a:gd name="connsiteY51" fmla="*/ 5543492 h 6858000"/>
              <a:gd name="connsiteX52" fmla="*/ 5255 w 7538114"/>
              <a:gd name="connsiteY52" fmla="*/ 5531024 h 6858000"/>
              <a:gd name="connsiteX53" fmla="*/ 5447 w 7538114"/>
              <a:gd name="connsiteY53" fmla="*/ 5527845 h 6858000"/>
              <a:gd name="connsiteX54" fmla="*/ 0 w 7538114"/>
              <a:gd name="connsiteY54" fmla="*/ 5507724 h 6858000"/>
              <a:gd name="connsiteX55" fmla="*/ 435 w 7538114"/>
              <a:gd name="connsiteY55" fmla="*/ 5507045 h 6858000"/>
              <a:gd name="connsiteX56" fmla="*/ 1128 w 7538114"/>
              <a:gd name="connsiteY56" fmla="*/ 5499619 h 6858000"/>
              <a:gd name="connsiteX57" fmla="*/ 1291 w 7538114"/>
              <a:gd name="connsiteY57" fmla="*/ 5486342 h 6858000"/>
              <a:gd name="connsiteX58" fmla="*/ 7976 w 7538114"/>
              <a:gd name="connsiteY58" fmla="*/ 5450755 h 6858000"/>
              <a:gd name="connsiteX59" fmla="*/ 2355 w 7538114"/>
              <a:gd name="connsiteY59" fmla="*/ 5429732 h 6858000"/>
              <a:gd name="connsiteX60" fmla="*/ 1499 w 7538114"/>
              <a:gd name="connsiteY60" fmla="*/ 5370432 h 6858000"/>
              <a:gd name="connsiteX61" fmla="*/ 11483 w 7538114"/>
              <a:gd name="connsiteY61" fmla="*/ 5308330 h 6858000"/>
              <a:gd name="connsiteX62" fmla="*/ 12793 w 7538114"/>
              <a:gd name="connsiteY62" fmla="*/ 5246026 h 6858000"/>
              <a:gd name="connsiteX63" fmla="*/ 12525 w 7538114"/>
              <a:gd name="connsiteY63" fmla="*/ 5223468 h 6858000"/>
              <a:gd name="connsiteX64" fmla="*/ 15322 w 7538114"/>
              <a:gd name="connsiteY64" fmla="*/ 5183258 h 6858000"/>
              <a:gd name="connsiteX65" fmla="*/ 18633 w 7538114"/>
              <a:gd name="connsiteY65" fmla="*/ 5164842 h 6858000"/>
              <a:gd name="connsiteX66" fmla="*/ 18428 w 7538114"/>
              <a:gd name="connsiteY66" fmla="*/ 5164034 h 6858000"/>
              <a:gd name="connsiteX67" fmla="*/ 19854 w 7538114"/>
              <a:gd name="connsiteY67" fmla="*/ 5162388 h 6858000"/>
              <a:gd name="connsiteX68" fmla="*/ 20514 w 7538114"/>
              <a:gd name="connsiteY68" fmla="*/ 5158981 h 6858000"/>
              <a:gd name="connsiteX69" fmla="*/ 20089 w 7538114"/>
              <a:gd name="connsiteY69" fmla="*/ 5149681 h 6858000"/>
              <a:gd name="connsiteX70" fmla="*/ 19561 w 7538114"/>
              <a:gd name="connsiteY70" fmla="*/ 5146183 h 6858000"/>
              <a:gd name="connsiteX71" fmla="*/ 19571 w 7538114"/>
              <a:gd name="connsiteY71" fmla="*/ 5141065 h 6858000"/>
              <a:gd name="connsiteX72" fmla="*/ 19690 w 7538114"/>
              <a:gd name="connsiteY72" fmla="*/ 5140937 h 6858000"/>
              <a:gd name="connsiteX73" fmla="*/ 19471 w 7538114"/>
              <a:gd name="connsiteY73" fmla="*/ 5136144 h 6858000"/>
              <a:gd name="connsiteX74" fmla="*/ 16918 w 7538114"/>
              <a:gd name="connsiteY74" fmla="*/ 5112689 h 6858000"/>
              <a:gd name="connsiteX75" fmla="*/ 28071 w 7538114"/>
              <a:gd name="connsiteY75" fmla="*/ 5081696 h 6858000"/>
              <a:gd name="connsiteX76" fmla="*/ 30005 w 7538114"/>
              <a:gd name="connsiteY76" fmla="*/ 5068879 h 6858000"/>
              <a:gd name="connsiteX77" fmla="*/ 31661 w 7538114"/>
              <a:gd name="connsiteY77" fmla="*/ 5062033 h 6858000"/>
              <a:gd name="connsiteX78" fmla="*/ 32169 w 7538114"/>
              <a:gd name="connsiteY78" fmla="*/ 5061608 h 6858000"/>
              <a:gd name="connsiteX79" fmla="*/ 27436 w 7538114"/>
              <a:gd name="connsiteY79" fmla="*/ 5021480 h 6858000"/>
              <a:gd name="connsiteX80" fmla="*/ 26614 w 7538114"/>
              <a:gd name="connsiteY80" fmla="*/ 5013906 h 6858000"/>
              <a:gd name="connsiteX81" fmla="*/ 25056 w 7538114"/>
              <a:gd name="connsiteY81" fmla="*/ 5011767 h 6858000"/>
              <a:gd name="connsiteX82" fmla="*/ 24513 w 7538114"/>
              <a:gd name="connsiteY82" fmla="*/ 5000592 h 6858000"/>
              <a:gd name="connsiteX83" fmla="*/ 24951 w 7538114"/>
              <a:gd name="connsiteY83" fmla="*/ 4999307 h 6858000"/>
              <a:gd name="connsiteX84" fmla="*/ 22644 w 7538114"/>
              <a:gd name="connsiteY84" fmla="*/ 4990090 h 6858000"/>
              <a:gd name="connsiteX85" fmla="*/ 18465 w 7538114"/>
              <a:gd name="connsiteY85" fmla="*/ 4982366 h 6858000"/>
              <a:gd name="connsiteX86" fmla="*/ 20888 w 7538114"/>
              <a:gd name="connsiteY86" fmla="*/ 4887310 h 6858000"/>
              <a:gd name="connsiteX87" fmla="*/ 15781 w 7538114"/>
              <a:gd name="connsiteY87" fmla="*/ 4807298 h 6858000"/>
              <a:gd name="connsiteX88" fmla="*/ 19649 w 7538114"/>
              <a:gd name="connsiteY88" fmla="*/ 4779990 h 6858000"/>
              <a:gd name="connsiteX89" fmla="*/ 21858 w 7538114"/>
              <a:gd name="connsiteY89" fmla="*/ 4664237 h 6858000"/>
              <a:gd name="connsiteX90" fmla="*/ 13583 w 7538114"/>
              <a:gd name="connsiteY90" fmla="*/ 4598607 h 6858000"/>
              <a:gd name="connsiteX91" fmla="*/ 7118 w 7538114"/>
              <a:gd name="connsiteY91" fmla="*/ 4546768 h 6858000"/>
              <a:gd name="connsiteX92" fmla="*/ 14555 w 7538114"/>
              <a:gd name="connsiteY92" fmla="*/ 4522182 h 6858000"/>
              <a:gd name="connsiteX93" fmla="*/ 17290 w 7538114"/>
              <a:gd name="connsiteY93" fmla="*/ 4509768 h 6858000"/>
              <a:gd name="connsiteX94" fmla="*/ 17421 w 7538114"/>
              <a:gd name="connsiteY94" fmla="*/ 4494586 h 6858000"/>
              <a:gd name="connsiteX95" fmla="*/ 18193 w 7538114"/>
              <a:gd name="connsiteY95" fmla="*/ 4440649 h 6858000"/>
              <a:gd name="connsiteX96" fmla="*/ 16616 w 7538114"/>
              <a:gd name="connsiteY96" fmla="*/ 4431853 h 6858000"/>
              <a:gd name="connsiteX97" fmla="*/ 19246 w 7538114"/>
              <a:gd name="connsiteY97" fmla="*/ 4403141 h 6858000"/>
              <a:gd name="connsiteX98" fmla="*/ 19623 w 7538114"/>
              <a:gd name="connsiteY98" fmla="*/ 4356631 h 6858000"/>
              <a:gd name="connsiteX99" fmla="*/ 20293 w 7538114"/>
              <a:gd name="connsiteY99" fmla="*/ 4339937 h 6858000"/>
              <a:gd name="connsiteX100" fmla="*/ 18752 w 7538114"/>
              <a:gd name="connsiteY100" fmla="*/ 4331435 h 6858000"/>
              <a:gd name="connsiteX101" fmla="*/ 24901 w 7538114"/>
              <a:gd name="connsiteY101" fmla="*/ 4320990 h 6858000"/>
              <a:gd name="connsiteX102" fmla="*/ 23734 w 7538114"/>
              <a:gd name="connsiteY102" fmla="*/ 4309111 h 6858000"/>
              <a:gd name="connsiteX103" fmla="*/ 29040 w 7538114"/>
              <a:gd name="connsiteY103" fmla="*/ 4263489 h 6858000"/>
              <a:gd name="connsiteX104" fmla="*/ 29429 w 7538114"/>
              <a:gd name="connsiteY104" fmla="*/ 4258775 h 6858000"/>
              <a:gd name="connsiteX105" fmla="*/ 33702 w 7538114"/>
              <a:gd name="connsiteY105" fmla="*/ 4248512 h 6858000"/>
              <a:gd name="connsiteX106" fmla="*/ 37356 w 7538114"/>
              <a:gd name="connsiteY106" fmla="*/ 4228644 h 6858000"/>
              <a:gd name="connsiteX107" fmla="*/ 50107 w 7538114"/>
              <a:gd name="connsiteY107" fmla="*/ 4193665 h 6858000"/>
              <a:gd name="connsiteX108" fmla="*/ 56192 w 7538114"/>
              <a:gd name="connsiteY108" fmla="*/ 4173105 h 6858000"/>
              <a:gd name="connsiteX109" fmla="*/ 61800 w 7538114"/>
              <a:gd name="connsiteY109" fmla="*/ 4159194 h 6858000"/>
              <a:gd name="connsiteX110" fmla="*/ 69720 w 7538114"/>
              <a:gd name="connsiteY110" fmla="*/ 4118135 h 6858000"/>
              <a:gd name="connsiteX111" fmla="*/ 80190 w 7538114"/>
              <a:gd name="connsiteY111" fmla="*/ 4047713 h 6858000"/>
              <a:gd name="connsiteX112" fmla="*/ 96666 w 7538114"/>
              <a:gd name="connsiteY112" fmla="*/ 3980780 h 6858000"/>
              <a:gd name="connsiteX113" fmla="*/ 107651 w 7538114"/>
              <a:gd name="connsiteY113" fmla="*/ 3941872 h 6858000"/>
              <a:gd name="connsiteX114" fmla="*/ 118444 w 7538114"/>
              <a:gd name="connsiteY114" fmla="*/ 3897465 h 6858000"/>
              <a:gd name="connsiteX115" fmla="*/ 134545 w 7538114"/>
              <a:gd name="connsiteY115" fmla="*/ 3811132 h 6858000"/>
              <a:gd name="connsiteX116" fmla="*/ 145381 w 7538114"/>
              <a:gd name="connsiteY116" fmla="*/ 3746540 h 6858000"/>
              <a:gd name="connsiteX117" fmla="*/ 146587 w 7538114"/>
              <a:gd name="connsiteY117" fmla="*/ 3670275 h 6858000"/>
              <a:gd name="connsiteX118" fmla="*/ 165690 w 7538114"/>
              <a:gd name="connsiteY118" fmla="*/ 3580981 h 6858000"/>
              <a:gd name="connsiteX119" fmla="*/ 163175 w 7538114"/>
              <a:gd name="connsiteY119" fmla="*/ 3570960 h 6858000"/>
              <a:gd name="connsiteX120" fmla="*/ 162665 w 7538114"/>
              <a:gd name="connsiteY120" fmla="*/ 3560693 h 6858000"/>
              <a:gd name="connsiteX121" fmla="*/ 163299 w 7538114"/>
              <a:gd name="connsiteY121" fmla="*/ 3559743 h 6858000"/>
              <a:gd name="connsiteX122" fmla="*/ 164777 w 7538114"/>
              <a:gd name="connsiteY122" fmla="*/ 3548721 h 6858000"/>
              <a:gd name="connsiteX123" fmla="*/ 163708 w 7538114"/>
              <a:gd name="connsiteY123" fmla="*/ 3545693 h 6858000"/>
              <a:gd name="connsiteX124" fmla="*/ 164286 w 7538114"/>
              <a:gd name="connsiteY124" fmla="*/ 3537938 h 6858000"/>
              <a:gd name="connsiteX125" fmla="*/ 164247 w 7538114"/>
              <a:gd name="connsiteY125" fmla="*/ 3522141 h 6858000"/>
              <a:gd name="connsiteX126" fmla="*/ 165343 w 7538114"/>
              <a:gd name="connsiteY126" fmla="*/ 3519672 h 6858000"/>
              <a:gd name="connsiteX127" fmla="*/ 167001 w 7538114"/>
              <a:gd name="connsiteY127" fmla="*/ 3496604 h 6858000"/>
              <a:gd name="connsiteX128" fmla="*/ 167547 w 7538114"/>
              <a:gd name="connsiteY128" fmla="*/ 3496517 h 6858000"/>
              <a:gd name="connsiteX129" fmla="*/ 170301 w 7538114"/>
              <a:gd name="connsiteY129" fmla="*/ 3491023 h 6858000"/>
              <a:gd name="connsiteX130" fmla="*/ 174371 w 7538114"/>
              <a:gd name="connsiteY130" fmla="*/ 3479998 h 6858000"/>
              <a:gd name="connsiteX131" fmla="*/ 190228 w 7538114"/>
              <a:gd name="connsiteY131" fmla="*/ 3457434 h 6858000"/>
              <a:gd name="connsiteX132" fmla="*/ 192016 w 7538114"/>
              <a:gd name="connsiteY132" fmla="*/ 3433411 h 6858000"/>
              <a:gd name="connsiteX133" fmla="*/ 192663 w 7538114"/>
              <a:gd name="connsiteY133" fmla="*/ 3428691 h 6858000"/>
              <a:gd name="connsiteX134" fmla="*/ 192793 w 7538114"/>
              <a:gd name="connsiteY134" fmla="*/ 3428643 h 6858000"/>
              <a:gd name="connsiteX135" fmla="*/ 193710 w 7538114"/>
              <a:gd name="connsiteY135" fmla="*/ 3423760 h 6858000"/>
              <a:gd name="connsiteX136" fmla="*/ 193839 w 7538114"/>
              <a:gd name="connsiteY136" fmla="*/ 3420085 h 6858000"/>
              <a:gd name="connsiteX137" fmla="*/ 195094 w 7538114"/>
              <a:gd name="connsiteY137" fmla="*/ 3410930 h 6858000"/>
              <a:gd name="connsiteX138" fmla="*/ 196311 w 7538114"/>
              <a:gd name="connsiteY138" fmla="*/ 3408092 h 6858000"/>
              <a:gd name="connsiteX139" fmla="*/ 197928 w 7538114"/>
              <a:gd name="connsiteY139" fmla="*/ 3407419 h 6858000"/>
              <a:gd name="connsiteX140" fmla="*/ 197881 w 7538114"/>
              <a:gd name="connsiteY140" fmla="*/ 3406520 h 6858000"/>
              <a:gd name="connsiteX141" fmla="*/ 204222 w 7538114"/>
              <a:gd name="connsiteY141" fmla="*/ 3391015 h 6858000"/>
              <a:gd name="connsiteX142" fmla="*/ 213950 w 7538114"/>
              <a:gd name="connsiteY142" fmla="*/ 3354361 h 6858000"/>
              <a:gd name="connsiteX143" fmla="*/ 217699 w 7538114"/>
              <a:gd name="connsiteY143" fmla="*/ 3332639 h 6858000"/>
              <a:gd name="connsiteX144" fmla="*/ 229963 w 7538114"/>
              <a:gd name="connsiteY144" fmla="*/ 3273935 h 6858000"/>
              <a:gd name="connsiteX145" fmla="*/ 243785 w 7538114"/>
              <a:gd name="connsiteY145" fmla="*/ 3215621 h 6858000"/>
              <a:gd name="connsiteX146" fmla="*/ 259175 w 7538114"/>
              <a:gd name="connsiteY146" fmla="*/ 3189909 h 6858000"/>
              <a:gd name="connsiteX147" fmla="*/ 259988 w 7538114"/>
              <a:gd name="connsiteY147" fmla="*/ 3186579 h 6858000"/>
              <a:gd name="connsiteX148" fmla="*/ 259980 w 7538114"/>
              <a:gd name="connsiteY148" fmla="*/ 3177264 h 6858000"/>
              <a:gd name="connsiteX149" fmla="*/ 259609 w 7538114"/>
              <a:gd name="connsiteY149" fmla="*/ 3173723 h 6858000"/>
              <a:gd name="connsiteX150" fmla="*/ 259848 w 7538114"/>
              <a:gd name="connsiteY150" fmla="*/ 3168622 h 6858000"/>
              <a:gd name="connsiteX151" fmla="*/ 259971 w 7538114"/>
              <a:gd name="connsiteY151" fmla="*/ 3168508 h 6858000"/>
              <a:gd name="connsiteX152" fmla="*/ 259966 w 7538114"/>
              <a:gd name="connsiteY152" fmla="*/ 3163706 h 6858000"/>
              <a:gd name="connsiteX153" fmla="*/ 258467 w 7538114"/>
              <a:gd name="connsiteY153" fmla="*/ 3140064 h 6858000"/>
              <a:gd name="connsiteX154" fmla="*/ 270990 w 7538114"/>
              <a:gd name="connsiteY154" fmla="*/ 3110288 h 6858000"/>
              <a:gd name="connsiteX155" fmla="*/ 273494 w 7538114"/>
              <a:gd name="connsiteY155" fmla="*/ 3097704 h 6858000"/>
              <a:gd name="connsiteX156" fmla="*/ 275456 w 7538114"/>
              <a:gd name="connsiteY156" fmla="*/ 3091047 h 6858000"/>
              <a:gd name="connsiteX157" fmla="*/ 275980 w 7538114"/>
              <a:gd name="connsiteY157" fmla="*/ 3090672 h 6858000"/>
              <a:gd name="connsiteX158" fmla="*/ 274486 w 7538114"/>
              <a:gd name="connsiteY158" fmla="*/ 3068004 h 6858000"/>
              <a:gd name="connsiteX159" fmla="*/ 275226 w 7538114"/>
              <a:gd name="connsiteY159" fmla="*/ 3065087 h 6858000"/>
              <a:gd name="connsiteX160" fmla="*/ 273050 w 7538114"/>
              <a:gd name="connsiteY160" fmla="*/ 3050191 h 6858000"/>
              <a:gd name="connsiteX161" fmla="*/ 272566 w 7538114"/>
              <a:gd name="connsiteY161" fmla="*/ 3042559 h 6858000"/>
              <a:gd name="connsiteX162" fmla="*/ 271107 w 7538114"/>
              <a:gd name="connsiteY162" fmla="*/ 3040271 h 6858000"/>
              <a:gd name="connsiteX163" fmla="*/ 271065 w 7538114"/>
              <a:gd name="connsiteY163" fmla="*/ 3029072 h 6858000"/>
              <a:gd name="connsiteX164" fmla="*/ 271558 w 7538114"/>
              <a:gd name="connsiteY164" fmla="*/ 3027835 h 6858000"/>
              <a:gd name="connsiteX165" fmla="*/ 268717 w 7538114"/>
              <a:gd name="connsiteY165" fmla="*/ 2964245 h 6858000"/>
              <a:gd name="connsiteX166" fmla="*/ 272511 w 7538114"/>
              <a:gd name="connsiteY166" fmla="*/ 2915772 h 6858000"/>
              <a:gd name="connsiteX167" fmla="*/ 270356 w 7538114"/>
              <a:gd name="connsiteY167" fmla="*/ 2825842 h 6858000"/>
              <a:gd name="connsiteX168" fmla="*/ 273897 w 7538114"/>
              <a:gd name="connsiteY168" fmla="*/ 2734957 h 6858000"/>
              <a:gd name="connsiteX169" fmla="*/ 274458 w 7538114"/>
              <a:gd name="connsiteY169" fmla="*/ 2636572 h 6858000"/>
              <a:gd name="connsiteX170" fmla="*/ 279157 w 7538114"/>
              <a:gd name="connsiteY170" fmla="*/ 2604260 h 6858000"/>
              <a:gd name="connsiteX171" fmla="*/ 288131 w 7538114"/>
              <a:gd name="connsiteY171" fmla="*/ 2582747 h 6858000"/>
              <a:gd name="connsiteX172" fmla="*/ 282516 w 7538114"/>
              <a:gd name="connsiteY172" fmla="*/ 2478755 h 6858000"/>
              <a:gd name="connsiteX173" fmla="*/ 287359 w 7538114"/>
              <a:gd name="connsiteY173" fmla="*/ 2451804 h 6858000"/>
              <a:gd name="connsiteX174" fmla="*/ 289577 w 7538114"/>
              <a:gd name="connsiteY174" fmla="*/ 2408801 h 6858000"/>
              <a:gd name="connsiteX175" fmla="*/ 293203 w 7538114"/>
              <a:gd name="connsiteY175" fmla="*/ 2392670 h 6858000"/>
              <a:gd name="connsiteX176" fmla="*/ 304183 w 7538114"/>
              <a:gd name="connsiteY176" fmla="*/ 2330165 h 6858000"/>
              <a:gd name="connsiteX177" fmla="*/ 310900 w 7538114"/>
              <a:gd name="connsiteY177" fmla="*/ 2276363 h 6858000"/>
              <a:gd name="connsiteX178" fmla="*/ 303909 w 7538114"/>
              <a:gd name="connsiteY178" fmla="*/ 2236310 h 6858000"/>
              <a:gd name="connsiteX179" fmla="*/ 306187 w 7538114"/>
              <a:gd name="connsiteY179" fmla="*/ 2232984 h 6858000"/>
              <a:gd name="connsiteX180" fmla="*/ 307158 w 7538114"/>
              <a:gd name="connsiteY180" fmla="*/ 2205763 h 6858000"/>
              <a:gd name="connsiteX181" fmla="*/ 304860 w 7538114"/>
              <a:gd name="connsiteY181" fmla="*/ 2145703 h 6858000"/>
              <a:gd name="connsiteX182" fmla="*/ 304273 w 7538114"/>
              <a:gd name="connsiteY182" fmla="*/ 2092533 h 6858000"/>
              <a:gd name="connsiteX183" fmla="*/ 301642 w 7538114"/>
              <a:gd name="connsiteY183" fmla="*/ 2057359 h 6858000"/>
              <a:gd name="connsiteX184" fmla="*/ 306736 w 7538114"/>
              <a:gd name="connsiteY184" fmla="*/ 2016105 h 6858000"/>
              <a:gd name="connsiteX185" fmla="*/ 316234 w 7538114"/>
              <a:gd name="connsiteY185" fmla="*/ 1983129 h 6858000"/>
              <a:gd name="connsiteX186" fmla="*/ 318238 w 7538114"/>
              <a:gd name="connsiteY186" fmla="*/ 1956745 h 6858000"/>
              <a:gd name="connsiteX187" fmla="*/ 311341 w 7538114"/>
              <a:gd name="connsiteY187" fmla="*/ 1950160 h 6858000"/>
              <a:gd name="connsiteX188" fmla="*/ 323556 w 7538114"/>
              <a:gd name="connsiteY188" fmla="*/ 1879546 h 6858000"/>
              <a:gd name="connsiteX189" fmla="*/ 326085 w 7538114"/>
              <a:gd name="connsiteY189" fmla="*/ 1854893 h 6858000"/>
              <a:gd name="connsiteX190" fmla="*/ 335058 w 7538114"/>
              <a:gd name="connsiteY190" fmla="*/ 1787684 h 6858000"/>
              <a:gd name="connsiteX191" fmla="*/ 345620 w 7538114"/>
              <a:gd name="connsiteY191" fmla="*/ 1720464 h 6858000"/>
              <a:gd name="connsiteX192" fmla="*/ 360760 w 7538114"/>
              <a:gd name="connsiteY192" fmla="*/ 1681196 h 6858000"/>
              <a:gd name="connsiteX193" fmla="*/ 368483 w 7538114"/>
              <a:gd name="connsiteY193" fmla="*/ 1625881 h 6858000"/>
              <a:gd name="connsiteX194" fmla="*/ 371077 w 7538114"/>
              <a:gd name="connsiteY194" fmla="*/ 1616704 h 6858000"/>
              <a:gd name="connsiteX195" fmla="*/ 383008 w 7538114"/>
              <a:gd name="connsiteY195" fmla="*/ 1551493 h 6858000"/>
              <a:gd name="connsiteX196" fmla="*/ 384834 w 7538114"/>
              <a:gd name="connsiteY196" fmla="*/ 1475233 h 6858000"/>
              <a:gd name="connsiteX197" fmla="*/ 418371 w 7538114"/>
              <a:gd name="connsiteY197" fmla="*/ 1380155 h 6858000"/>
              <a:gd name="connsiteX198" fmla="*/ 469641 w 7538114"/>
              <a:gd name="connsiteY198" fmla="*/ 1210871 h 6858000"/>
              <a:gd name="connsiteX199" fmla="*/ 489701 w 7538114"/>
              <a:gd name="connsiteY199" fmla="*/ 1028427 h 6858000"/>
              <a:gd name="connsiteX200" fmla="*/ 486354 w 7538114"/>
              <a:gd name="connsiteY200" fmla="*/ 980383 h 6858000"/>
              <a:gd name="connsiteX201" fmla="*/ 479762 w 7538114"/>
              <a:gd name="connsiteY201" fmla="*/ 839699 h 6858000"/>
              <a:gd name="connsiteX202" fmla="*/ 445664 w 7538114"/>
              <a:gd name="connsiteY202" fmla="*/ 696545 h 6858000"/>
              <a:gd name="connsiteX203" fmla="*/ 440047 w 7538114"/>
              <a:gd name="connsiteY203" fmla="*/ 606615 h 6858000"/>
              <a:gd name="connsiteX204" fmla="*/ 431225 w 7538114"/>
              <a:gd name="connsiteY204" fmla="*/ 563889 h 6858000"/>
              <a:gd name="connsiteX205" fmla="*/ 430803 w 7538114"/>
              <a:gd name="connsiteY205" fmla="*/ 534294 h 6858000"/>
              <a:gd name="connsiteX206" fmla="*/ 429777 w 7538114"/>
              <a:gd name="connsiteY206" fmla="*/ 516548 h 6858000"/>
              <a:gd name="connsiteX207" fmla="*/ 415090 w 7538114"/>
              <a:gd name="connsiteY207" fmla="*/ 485808 h 6858000"/>
              <a:gd name="connsiteX208" fmla="*/ 410499 w 7538114"/>
              <a:gd name="connsiteY208" fmla="*/ 369873 h 6858000"/>
              <a:gd name="connsiteX209" fmla="*/ 425314 w 7538114"/>
              <a:gd name="connsiteY209" fmla="*/ 259180 h 6858000"/>
              <a:gd name="connsiteX210" fmla="*/ 383240 w 7538114"/>
              <a:gd name="connsiteY210" fmla="*/ 94173 h 6858000"/>
              <a:gd name="connsiteX211" fmla="*/ 379938 w 7538114"/>
              <a:gd name="connsiteY211" fmla="*/ 77267 h 6858000"/>
              <a:gd name="connsiteX212" fmla="*/ 373430 w 7538114"/>
              <a:gd name="connsiteY212" fmla="*/ 3885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7538114" h="6858000">
                <a:moveTo>
                  <a:pt x="366246" y="0"/>
                </a:moveTo>
                <a:lnTo>
                  <a:pt x="2830292" y="0"/>
                </a:lnTo>
                <a:lnTo>
                  <a:pt x="3903260" y="0"/>
                </a:lnTo>
                <a:lnTo>
                  <a:pt x="4597266" y="0"/>
                </a:lnTo>
                <a:lnTo>
                  <a:pt x="7192370" y="0"/>
                </a:lnTo>
                <a:lnTo>
                  <a:pt x="7538114" y="0"/>
                </a:lnTo>
                <a:lnTo>
                  <a:pt x="7538114" y="6858000"/>
                </a:lnTo>
                <a:lnTo>
                  <a:pt x="7192370" y="6858000"/>
                </a:lnTo>
                <a:lnTo>
                  <a:pt x="4597266" y="6858000"/>
                </a:lnTo>
                <a:lnTo>
                  <a:pt x="3903260" y="6858000"/>
                </a:lnTo>
                <a:lnTo>
                  <a:pt x="2830292" y="6858000"/>
                </a:lnTo>
                <a:lnTo>
                  <a:pt x="170314" y="6858000"/>
                </a:lnTo>
                <a:cubicBezTo>
                  <a:pt x="170323" y="6857920"/>
                  <a:pt x="170332" y="6857839"/>
                  <a:pt x="170341" y="6857759"/>
                </a:cubicBezTo>
                <a:lnTo>
                  <a:pt x="173485" y="6852129"/>
                </a:lnTo>
                <a:lnTo>
                  <a:pt x="167544" y="6830335"/>
                </a:lnTo>
                <a:cubicBezTo>
                  <a:pt x="165474" y="6819600"/>
                  <a:pt x="164100" y="6808301"/>
                  <a:pt x="163472" y="6796707"/>
                </a:cubicBezTo>
                <a:cubicBezTo>
                  <a:pt x="167658" y="6794106"/>
                  <a:pt x="161711" y="6785006"/>
                  <a:pt x="160535" y="6780725"/>
                </a:cubicBezTo>
                <a:cubicBezTo>
                  <a:pt x="163268" y="6780680"/>
                  <a:pt x="164578" y="6771195"/>
                  <a:pt x="162318" y="6767829"/>
                </a:cubicBezTo>
                <a:cubicBezTo>
                  <a:pt x="152545" y="6697090"/>
                  <a:pt x="178083" y="6736894"/>
                  <a:pt x="162771" y="6694444"/>
                </a:cubicBezTo>
                <a:cubicBezTo>
                  <a:pt x="161971" y="6687342"/>
                  <a:pt x="163342" y="6682014"/>
                  <a:pt x="165604" y="6677569"/>
                </a:cubicBezTo>
                <a:lnTo>
                  <a:pt x="171255" y="6669571"/>
                </a:lnTo>
                <a:lnTo>
                  <a:pt x="169240" y="6663304"/>
                </a:lnTo>
                <a:cubicBezTo>
                  <a:pt x="169082" y="6639651"/>
                  <a:pt x="174873" y="6632678"/>
                  <a:pt x="169039" y="6618916"/>
                </a:cubicBezTo>
                <a:cubicBezTo>
                  <a:pt x="181164" y="6598580"/>
                  <a:pt x="170248" y="6605428"/>
                  <a:pt x="168392" y="6589960"/>
                </a:cubicBezTo>
                <a:cubicBezTo>
                  <a:pt x="165975" y="6577758"/>
                  <a:pt x="161323" y="6600160"/>
                  <a:pt x="160636" y="6588200"/>
                </a:cubicBezTo>
                <a:cubicBezTo>
                  <a:pt x="163766" y="6575263"/>
                  <a:pt x="154044" y="6575871"/>
                  <a:pt x="157872" y="6562416"/>
                </a:cubicBezTo>
                <a:cubicBezTo>
                  <a:pt x="165196" y="6565685"/>
                  <a:pt x="156453" y="6535866"/>
                  <a:pt x="162851" y="6534939"/>
                </a:cubicBezTo>
                <a:cubicBezTo>
                  <a:pt x="153702" y="6523511"/>
                  <a:pt x="164973" y="6517769"/>
                  <a:pt x="162153" y="6502552"/>
                </a:cubicBezTo>
                <a:cubicBezTo>
                  <a:pt x="158692" y="6495386"/>
                  <a:pt x="158098" y="6490216"/>
                  <a:pt x="161821" y="6483172"/>
                </a:cubicBezTo>
                <a:cubicBezTo>
                  <a:pt x="144969" y="6450162"/>
                  <a:pt x="161066" y="6463202"/>
                  <a:pt x="154586" y="6432309"/>
                </a:cubicBezTo>
                <a:cubicBezTo>
                  <a:pt x="147771" y="6405695"/>
                  <a:pt x="143349" y="6375524"/>
                  <a:pt x="127078" y="6349783"/>
                </a:cubicBezTo>
                <a:cubicBezTo>
                  <a:pt x="122468" y="6345058"/>
                  <a:pt x="120723" y="6333456"/>
                  <a:pt x="123181" y="6323872"/>
                </a:cubicBezTo>
                <a:cubicBezTo>
                  <a:pt x="123604" y="6322225"/>
                  <a:pt x="124138" y="6320698"/>
                  <a:pt x="124767" y="6319343"/>
                </a:cubicBezTo>
                <a:cubicBezTo>
                  <a:pt x="122278" y="6297089"/>
                  <a:pt x="111161" y="6215694"/>
                  <a:pt x="108246" y="6190348"/>
                </a:cubicBezTo>
                <a:cubicBezTo>
                  <a:pt x="114169" y="6188296"/>
                  <a:pt x="103482" y="6175479"/>
                  <a:pt x="107279" y="6167269"/>
                </a:cubicBezTo>
                <a:cubicBezTo>
                  <a:pt x="110610" y="6161389"/>
                  <a:pt x="108145" y="6156128"/>
                  <a:pt x="107883" y="6149986"/>
                </a:cubicBezTo>
                <a:cubicBezTo>
                  <a:pt x="110502" y="6141894"/>
                  <a:pt x="105773" y="6115502"/>
                  <a:pt x="102380" y="6108622"/>
                </a:cubicBezTo>
                <a:cubicBezTo>
                  <a:pt x="90593" y="6092179"/>
                  <a:pt x="99346" y="6054816"/>
                  <a:pt x="90314" y="6041155"/>
                </a:cubicBezTo>
                <a:cubicBezTo>
                  <a:pt x="88990" y="6036198"/>
                  <a:pt x="88454" y="6031348"/>
                  <a:pt x="88409" y="6026587"/>
                </a:cubicBezTo>
                <a:lnTo>
                  <a:pt x="89403" y="6013265"/>
                </a:lnTo>
                <a:lnTo>
                  <a:pt x="91927" y="6009478"/>
                </a:lnTo>
                <a:lnTo>
                  <a:pt x="91302" y="6001336"/>
                </a:lnTo>
                <a:cubicBezTo>
                  <a:pt x="91431" y="6000558"/>
                  <a:pt x="91559" y="5999781"/>
                  <a:pt x="91687" y="5999003"/>
                </a:cubicBezTo>
                <a:cubicBezTo>
                  <a:pt x="92431" y="5994547"/>
                  <a:pt x="93080" y="5990148"/>
                  <a:pt x="93336" y="5985795"/>
                </a:cubicBezTo>
                <a:cubicBezTo>
                  <a:pt x="80676" y="5991520"/>
                  <a:pt x="93430" y="5949705"/>
                  <a:pt x="83190" y="5961758"/>
                </a:cubicBezTo>
                <a:cubicBezTo>
                  <a:pt x="82399" y="5938832"/>
                  <a:pt x="72862" y="5956319"/>
                  <a:pt x="81952" y="5928761"/>
                </a:cubicBezTo>
                <a:cubicBezTo>
                  <a:pt x="79324" y="5899676"/>
                  <a:pt x="72619" y="5823590"/>
                  <a:pt x="67420" y="5787247"/>
                </a:cubicBezTo>
                <a:cubicBezTo>
                  <a:pt x="53530" y="5750058"/>
                  <a:pt x="57730" y="5736292"/>
                  <a:pt x="50760" y="5710700"/>
                </a:cubicBezTo>
                <a:cubicBezTo>
                  <a:pt x="47368" y="5660911"/>
                  <a:pt x="30723" y="5663675"/>
                  <a:pt x="42956" y="5641754"/>
                </a:cubicBezTo>
                <a:cubicBezTo>
                  <a:pt x="39970" y="5608358"/>
                  <a:pt x="24769" y="5637338"/>
                  <a:pt x="29695" y="5602326"/>
                </a:cubicBezTo>
                <a:cubicBezTo>
                  <a:pt x="27700" y="5601239"/>
                  <a:pt x="20274" y="5573144"/>
                  <a:pt x="18841" y="5570885"/>
                </a:cubicBezTo>
                <a:lnTo>
                  <a:pt x="9977" y="5543492"/>
                </a:lnTo>
                <a:lnTo>
                  <a:pt x="5255" y="5531024"/>
                </a:lnTo>
                <a:lnTo>
                  <a:pt x="5447" y="5527845"/>
                </a:lnTo>
                <a:lnTo>
                  <a:pt x="0" y="5507724"/>
                </a:lnTo>
                <a:lnTo>
                  <a:pt x="435" y="5507045"/>
                </a:lnTo>
                <a:cubicBezTo>
                  <a:pt x="1286" y="5505065"/>
                  <a:pt x="1681" y="5502734"/>
                  <a:pt x="1128" y="5499619"/>
                </a:cubicBezTo>
                <a:cubicBezTo>
                  <a:pt x="9450" y="5498516"/>
                  <a:pt x="3652" y="5495435"/>
                  <a:pt x="1291" y="5486342"/>
                </a:cubicBezTo>
                <a:cubicBezTo>
                  <a:pt x="13688" y="5482600"/>
                  <a:pt x="2464" y="5460320"/>
                  <a:pt x="7976" y="5450755"/>
                </a:cubicBezTo>
                <a:cubicBezTo>
                  <a:pt x="5962" y="5444157"/>
                  <a:pt x="4058" y="5437113"/>
                  <a:pt x="2355" y="5429732"/>
                </a:cubicBezTo>
                <a:lnTo>
                  <a:pt x="1499" y="5370432"/>
                </a:lnTo>
                <a:lnTo>
                  <a:pt x="11483" y="5308330"/>
                </a:lnTo>
                <a:cubicBezTo>
                  <a:pt x="11701" y="5285359"/>
                  <a:pt x="15408" y="5265468"/>
                  <a:pt x="12793" y="5246026"/>
                </a:cubicBezTo>
                <a:cubicBezTo>
                  <a:pt x="15678" y="5238129"/>
                  <a:pt x="16842" y="5230685"/>
                  <a:pt x="12525" y="5223468"/>
                </a:cubicBezTo>
                <a:cubicBezTo>
                  <a:pt x="13966" y="5202031"/>
                  <a:pt x="20131" y="5196842"/>
                  <a:pt x="15322" y="5183258"/>
                </a:cubicBezTo>
                <a:cubicBezTo>
                  <a:pt x="25294" y="5171214"/>
                  <a:pt x="21488" y="5170502"/>
                  <a:pt x="18633" y="5164842"/>
                </a:cubicBezTo>
                <a:cubicBezTo>
                  <a:pt x="18565" y="5164573"/>
                  <a:pt x="18496" y="5164303"/>
                  <a:pt x="18428" y="5164034"/>
                </a:cubicBezTo>
                <a:lnTo>
                  <a:pt x="19854" y="5162388"/>
                </a:lnTo>
                <a:lnTo>
                  <a:pt x="20514" y="5158981"/>
                </a:lnTo>
                <a:lnTo>
                  <a:pt x="20089" y="5149681"/>
                </a:lnTo>
                <a:lnTo>
                  <a:pt x="19561" y="5146183"/>
                </a:lnTo>
                <a:cubicBezTo>
                  <a:pt x="19336" y="5143774"/>
                  <a:pt x="19361" y="5142173"/>
                  <a:pt x="19571" y="5141065"/>
                </a:cubicBezTo>
                <a:lnTo>
                  <a:pt x="19690" y="5140937"/>
                </a:lnTo>
                <a:cubicBezTo>
                  <a:pt x="19617" y="5139339"/>
                  <a:pt x="19544" y="5137742"/>
                  <a:pt x="19471" y="5136144"/>
                </a:cubicBezTo>
                <a:cubicBezTo>
                  <a:pt x="18832" y="5128055"/>
                  <a:pt x="17958" y="5120182"/>
                  <a:pt x="16918" y="5112689"/>
                </a:cubicBezTo>
                <a:cubicBezTo>
                  <a:pt x="23464" y="5106353"/>
                  <a:pt x="15733" y="5078666"/>
                  <a:pt x="28071" y="5081696"/>
                </a:cubicBezTo>
                <a:cubicBezTo>
                  <a:pt x="27036" y="5071588"/>
                  <a:pt x="21912" y="5065475"/>
                  <a:pt x="30005" y="5068879"/>
                </a:cubicBezTo>
                <a:cubicBezTo>
                  <a:pt x="29897" y="5065551"/>
                  <a:pt x="30585" y="5063501"/>
                  <a:pt x="31661" y="5062033"/>
                </a:cubicBezTo>
                <a:lnTo>
                  <a:pt x="32169" y="5061608"/>
                </a:lnTo>
                <a:lnTo>
                  <a:pt x="27436" y="5021480"/>
                </a:lnTo>
                <a:lnTo>
                  <a:pt x="26614" y="5013906"/>
                </a:lnTo>
                <a:lnTo>
                  <a:pt x="25056" y="5011767"/>
                </a:lnTo>
                <a:cubicBezTo>
                  <a:pt x="24110" y="5009457"/>
                  <a:pt x="23701" y="5006147"/>
                  <a:pt x="24513" y="5000592"/>
                </a:cubicBezTo>
                <a:lnTo>
                  <a:pt x="24951" y="4999307"/>
                </a:lnTo>
                <a:lnTo>
                  <a:pt x="22644" y="4990090"/>
                </a:lnTo>
                <a:cubicBezTo>
                  <a:pt x="21579" y="4987122"/>
                  <a:pt x="20222" y="4984494"/>
                  <a:pt x="18465" y="4982366"/>
                </a:cubicBezTo>
                <a:cubicBezTo>
                  <a:pt x="27858" y="4950984"/>
                  <a:pt x="19264" y="4921373"/>
                  <a:pt x="20888" y="4887310"/>
                </a:cubicBezTo>
                <a:cubicBezTo>
                  <a:pt x="17563" y="4848813"/>
                  <a:pt x="18386" y="4829570"/>
                  <a:pt x="15781" y="4807298"/>
                </a:cubicBezTo>
                <a:cubicBezTo>
                  <a:pt x="15634" y="4803627"/>
                  <a:pt x="14440" y="4773874"/>
                  <a:pt x="19649" y="4779990"/>
                </a:cubicBezTo>
                <a:cubicBezTo>
                  <a:pt x="18744" y="4746827"/>
                  <a:pt x="22869" y="4698305"/>
                  <a:pt x="21858" y="4664237"/>
                </a:cubicBezTo>
                <a:cubicBezTo>
                  <a:pt x="34232" y="4642340"/>
                  <a:pt x="11268" y="4621318"/>
                  <a:pt x="13583" y="4598607"/>
                </a:cubicBezTo>
                <a:cubicBezTo>
                  <a:pt x="2193" y="4604819"/>
                  <a:pt x="19974" y="4548010"/>
                  <a:pt x="7118" y="4546768"/>
                </a:cubicBezTo>
                <a:lnTo>
                  <a:pt x="14555" y="4522182"/>
                </a:lnTo>
                <a:lnTo>
                  <a:pt x="17290" y="4509768"/>
                </a:lnTo>
                <a:cubicBezTo>
                  <a:pt x="17884" y="4505118"/>
                  <a:pt x="18021" y="4500115"/>
                  <a:pt x="17421" y="4494586"/>
                </a:cubicBezTo>
                <a:cubicBezTo>
                  <a:pt x="12327" y="4480984"/>
                  <a:pt x="18571" y="4459805"/>
                  <a:pt x="18193" y="4440649"/>
                </a:cubicBezTo>
                <a:lnTo>
                  <a:pt x="16616" y="4431853"/>
                </a:lnTo>
                <a:lnTo>
                  <a:pt x="19246" y="4403141"/>
                </a:lnTo>
                <a:cubicBezTo>
                  <a:pt x="19372" y="4387638"/>
                  <a:pt x="19497" y="4372134"/>
                  <a:pt x="19623" y="4356631"/>
                </a:cubicBezTo>
                <a:cubicBezTo>
                  <a:pt x="19508" y="4349062"/>
                  <a:pt x="15847" y="4339045"/>
                  <a:pt x="20293" y="4339937"/>
                </a:cubicBezTo>
                <a:lnTo>
                  <a:pt x="18752" y="4331435"/>
                </a:lnTo>
                <a:cubicBezTo>
                  <a:pt x="19520" y="4328277"/>
                  <a:pt x="24070" y="4324711"/>
                  <a:pt x="24901" y="4320990"/>
                </a:cubicBezTo>
                <a:lnTo>
                  <a:pt x="23734" y="4309111"/>
                </a:lnTo>
                <a:cubicBezTo>
                  <a:pt x="24423" y="4299527"/>
                  <a:pt x="28090" y="4271878"/>
                  <a:pt x="29040" y="4263489"/>
                </a:cubicBezTo>
                <a:cubicBezTo>
                  <a:pt x="29169" y="4261918"/>
                  <a:pt x="29300" y="4260346"/>
                  <a:pt x="29429" y="4258775"/>
                </a:cubicBezTo>
                <a:lnTo>
                  <a:pt x="33702" y="4248512"/>
                </a:lnTo>
                <a:cubicBezTo>
                  <a:pt x="36933" y="4241044"/>
                  <a:pt x="39109" y="4235167"/>
                  <a:pt x="37356" y="4228644"/>
                </a:cubicBezTo>
                <a:cubicBezTo>
                  <a:pt x="41530" y="4217526"/>
                  <a:pt x="53227" y="4209759"/>
                  <a:pt x="50107" y="4193665"/>
                </a:cubicBezTo>
                <a:cubicBezTo>
                  <a:pt x="55406" y="4198550"/>
                  <a:pt x="50749" y="4175793"/>
                  <a:pt x="56192" y="4173105"/>
                </a:cubicBezTo>
                <a:cubicBezTo>
                  <a:pt x="60575" y="4171863"/>
                  <a:pt x="60184" y="4164671"/>
                  <a:pt x="61800" y="4159194"/>
                </a:cubicBezTo>
                <a:cubicBezTo>
                  <a:pt x="66276" y="4155290"/>
                  <a:pt x="70363" y="4127730"/>
                  <a:pt x="69720" y="4118135"/>
                </a:cubicBezTo>
                <a:cubicBezTo>
                  <a:pt x="65265" y="4091091"/>
                  <a:pt x="83289" y="4069336"/>
                  <a:pt x="80190" y="4047713"/>
                </a:cubicBezTo>
                <a:cubicBezTo>
                  <a:pt x="84682" y="4020435"/>
                  <a:pt x="92089" y="3998420"/>
                  <a:pt x="96666" y="3980780"/>
                </a:cubicBezTo>
                <a:cubicBezTo>
                  <a:pt x="98580" y="3977851"/>
                  <a:pt x="106155" y="3945259"/>
                  <a:pt x="107651" y="3941872"/>
                </a:cubicBezTo>
                <a:cubicBezTo>
                  <a:pt x="111761" y="3922504"/>
                  <a:pt x="112043" y="3930219"/>
                  <a:pt x="118444" y="3897465"/>
                </a:cubicBezTo>
                <a:cubicBezTo>
                  <a:pt x="124996" y="3869981"/>
                  <a:pt x="127657" y="3841768"/>
                  <a:pt x="134545" y="3811132"/>
                </a:cubicBezTo>
                <a:cubicBezTo>
                  <a:pt x="143817" y="3778601"/>
                  <a:pt x="141464" y="3759343"/>
                  <a:pt x="145381" y="3746540"/>
                </a:cubicBezTo>
                <a:cubicBezTo>
                  <a:pt x="156739" y="3719637"/>
                  <a:pt x="147664" y="3711291"/>
                  <a:pt x="146587" y="3670275"/>
                </a:cubicBezTo>
                <a:cubicBezTo>
                  <a:pt x="154134" y="3638754"/>
                  <a:pt x="151397" y="3605028"/>
                  <a:pt x="165690" y="3580981"/>
                </a:cubicBezTo>
                <a:cubicBezTo>
                  <a:pt x="164433" y="3577837"/>
                  <a:pt x="163639" y="3574469"/>
                  <a:pt x="163175" y="3570960"/>
                </a:cubicBezTo>
                <a:lnTo>
                  <a:pt x="162665" y="3560693"/>
                </a:lnTo>
                <a:lnTo>
                  <a:pt x="163299" y="3559743"/>
                </a:lnTo>
                <a:cubicBezTo>
                  <a:pt x="165039" y="3554949"/>
                  <a:pt x="165246" y="3551528"/>
                  <a:pt x="164777" y="3548721"/>
                </a:cubicBezTo>
                <a:lnTo>
                  <a:pt x="163708" y="3545693"/>
                </a:lnTo>
                <a:lnTo>
                  <a:pt x="164286" y="3537938"/>
                </a:lnTo>
                <a:cubicBezTo>
                  <a:pt x="164273" y="3532672"/>
                  <a:pt x="164261" y="3527407"/>
                  <a:pt x="164247" y="3522141"/>
                </a:cubicBezTo>
                <a:lnTo>
                  <a:pt x="165343" y="3519672"/>
                </a:lnTo>
                <a:lnTo>
                  <a:pt x="167001" y="3496604"/>
                </a:lnTo>
                <a:lnTo>
                  <a:pt x="167547" y="3496517"/>
                </a:lnTo>
                <a:cubicBezTo>
                  <a:pt x="168811" y="3495796"/>
                  <a:pt x="169814" y="3494272"/>
                  <a:pt x="170301" y="3491023"/>
                </a:cubicBezTo>
                <a:cubicBezTo>
                  <a:pt x="177219" y="3499391"/>
                  <a:pt x="173541" y="3490314"/>
                  <a:pt x="174371" y="3479998"/>
                </a:cubicBezTo>
                <a:cubicBezTo>
                  <a:pt x="185299" y="3490692"/>
                  <a:pt x="183023" y="3459350"/>
                  <a:pt x="190228" y="3457434"/>
                </a:cubicBezTo>
                <a:cubicBezTo>
                  <a:pt x="190591" y="3449617"/>
                  <a:pt x="191174" y="3441542"/>
                  <a:pt x="192016" y="3433411"/>
                </a:cubicBezTo>
                <a:lnTo>
                  <a:pt x="192663" y="3428691"/>
                </a:lnTo>
                <a:cubicBezTo>
                  <a:pt x="192706" y="3428676"/>
                  <a:pt x="192750" y="3428659"/>
                  <a:pt x="192793" y="3428643"/>
                </a:cubicBezTo>
                <a:cubicBezTo>
                  <a:pt x="193186" y="3427720"/>
                  <a:pt x="193494" y="3426206"/>
                  <a:pt x="193710" y="3423760"/>
                </a:cubicBezTo>
                <a:cubicBezTo>
                  <a:pt x="193753" y="3422535"/>
                  <a:pt x="193797" y="3421310"/>
                  <a:pt x="193839" y="3420085"/>
                </a:cubicBezTo>
                <a:lnTo>
                  <a:pt x="195094" y="3410930"/>
                </a:lnTo>
                <a:lnTo>
                  <a:pt x="196311" y="3408092"/>
                </a:lnTo>
                <a:lnTo>
                  <a:pt x="197928" y="3407419"/>
                </a:lnTo>
                <a:cubicBezTo>
                  <a:pt x="197912" y="3407119"/>
                  <a:pt x="197897" y="3406820"/>
                  <a:pt x="197881" y="3406520"/>
                </a:cubicBezTo>
                <a:cubicBezTo>
                  <a:pt x="196231" y="3399306"/>
                  <a:pt x="192821" y="3396220"/>
                  <a:pt x="204222" y="3391015"/>
                </a:cubicBezTo>
                <a:cubicBezTo>
                  <a:pt x="202162" y="3374996"/>
                  <a:pt x="208811" y="3373934"/>
                  <a:pt x="213950" y="3354361"/>
                </a:cubicBezTo>
                <a:cubicBezTo>
                  <a:pt x="211218" y="3344737"/>
                  <a:pt x="213619" y="3338360"/>
                  <a:pt x="217699" y="3332639"/>
                </a:cubicBezTo>
                <a:cubicBezTo>
                  <a:pt x="218717" y="3312409"/>
                  <a:pt x="225688" y="3295747"/>
                  <a:pt x="229963" y="3273935"/>
                </a:cubicBezTo>
                <a:cubicBezTo>
                  <a:pt x="228293" y="3248488"/>
                  <a:pt x="239257" y="3238943"/>
                  <a:pt x="243785" y="3215621"/>
                </a:cubicBezTo>
                <a:cubicBezTo>
                  <a:pt x="237893" y="3192522"/>
                  <a:pt x="253940" y="3201000"/>
                  <a:pt x="259175" y="3189909"/>
                </a:cubicBezTo>
                <a:lnTo>
                  <a:pt x="259988" y="3186579"/>
                </a:lnTo>
                <a:lnTo>
                  <a:pt x="259980" y="3177264"/>
                </a:lnTo>
                <a:lnTo>
                  <a:pt x="259609" y="3173723"/>
                </a:lnTo>
                <a:cubicBezTo>
                  <a:pt x="259490" y="3171299"/>
                  <a:pt x="259588" y="3169704"/>
                  <a:pt x="259848" y="3168622"/>
                </a:cubicBezTo>
                <a:lnTo>
                  <a:pt x="259971" y="3168508"/>
                </a:lnTo>
                <a:cubicBezTo>
                  <a:pt x="259969" y="3166907"/>
                  <a:pt x="259968" y="3165307"/>
                  <a:pt x="259966" y="3163706"/>
                </a:cubicBezTo>
                <a:cubicBezTo>
                  <a:pt x="259691" y="3155577"/>
                  <a:pt x="259171" y="3147642"/>
                  <a:pt x="258467" y="3140064"/>
                </a:cubicBezTo>
                <a:cubicBezTo>
                  <a:pt x="265286" y="3134408"/>
                  <a:pt x="258805" y="3106027"/>
                  <a:pt x="270990" y="3110288"/>
                </a:cubicBezTo>
                <a:cubicBezTo>
                  <a:pt x="270407" y="3100106"/>
                  <a:pt x="265565" y="3093497"/>
                  <a:pt x="273494" y="3097704"/>
                </a:cubicBezTo>
                <a:cubicBezTo>
                  <a:pt x="273534" y="3094376"/>
                  <a:pt x="274313" y="3092401"/>
                  <a:pt x="275456" y="3091047"/>
                </a:cubicBezTo>
                <a:lnTo>
                  <a:pt x="275980" y="3090672"/>
                </a:lnTo>
                <a:lnTo>
                  <a:pt x="274486" y="3068004"/>
                </a:lnTo>
                <a:lnTo>
                  <a:pt x="275226" y="3065087"/>
                </a:lnTo>
                <a:lnTo>
                  <a:pt x="273050" y="3050191"/>
                </a:lnTo>
                <a:cubicBezTo>
                  <a:pt x="272889" y="3047647"/>
                  <a:pt x="272728" y="3045103"/>
                  <a:pt x="272566" y="3042559"/>
                </a:cubicBezTo>
                <a:lnTo>
                  <a:pt x="271107" y="3040271"/>
                </a:lnTo>
                <a:cubicBezTo>
                  <a:pt x="270265" y="3037872"/>
                  <a:pt x="270006" y="3034528"/>
                  <a:pt x="271065" y="3029072"/>
                </a:cubicBezTo>
                <a:lnTo>
                  <a:pt x="271558" y="3027835"/>
                </a:lnTo>
                <a:cubicBezTo>
                  <a:pt x="270688" y="3024705"/>
                  <a:pt x="268559" y="2982922"/>
                  <a:pt x="268717" y="2964245"/>
                </a:cubicBezTo>
                <a:cubicBezTo>
                  <a:pt x="279502" y="2933904"/>
                  <a:pt x="269365" y="2949568"/>
                  <a:pt x="272511" y="2915772"/>
                </a:cubicBezTo>
                <a:cubicBezTo>
                  <a:pt x="272017" y="2877552"/>
                  <a:pt x="270125" y="2850992"/>
                  <a:pt x="270356" y="2825842"/>
                </a:cubicBezTo>
                <a:cubicBezTo>
                  <a:pt x="269433" y="2814032"/>
                  <a:pt x="268938" y="2727859"/>
                  <a:pt x="273897" y="2734957"/>
                </a:cubicBezTo>
                <a:cubicBezTo>
                  <a:pt x="264242" y="2698391"/>
                  <a:pt x="277769" y="2677127"/>
                  <a:pt x="274458" y="2636572"/>
                </a:cubicBezTo>
                <a:cubicBezTo>
                  <a:pt x="287792" y="2615986"/>
                  <a:pt x="275829" y="2626668"/>
                  <a:pt x="279157" y="2604260"/>
                </a:cubicBezTo>
                <a:cubicBezTo>
                  <a:pt x="279270" y="2587221"/>
                  <a:pt x="288019" y="2599786"/>
                  <a:pt x="288131" y="2582747"/>
                </a:cubicBezTo>
                <a:cubicBezTo>
                  <a:pt x="260352" y="2545890"/>
                  <a:pt x="290145" y="2525479"/>
                  <a:pt x="282516" y="2478755"/>
                </a:cubicBezTo>
                <a:lnTo>
                  <a:pt x="287359" y="2451804"/>
                </a:lnTo>
                <a:cubicBezTo>
                  <a:pt x="285426" y="2443087"/>
                  <a:pt x="285710" y="2414879"/>
                  <a:pt x="289577" y="2408801"/>
                </a:cubicBezTo>
                <a:cubicBezTo>
                  <a:pt x="290424" y="2402768"/>
                  <a:pt x="289064" y="2396183"/>
                  <a:pt x="293203" y="2392670"/>
                </a:cubicBezTo>
                <a:cubicBezTo>
                  <a:pt x="295637" y="2379564"/>
                  <a:pt x="301233" y="2349549"/>
                  <a:pt x="304183" y="2330165"/>
                </a:cubicBezTo>
                <a:cubicBezTo>
                  <a:pt x="298973" y="2319718"/>
                  <a:pt x="309550" y="2303314"/>
                  <a:pt x="310900" y="2276363"/>
                </a:cubicBezTo>
                <a:cubicBezTo>
                  <a:pt x="304874" y="2264930"/>
                  <a:pt x="311891" y="2258198"/>
                  <a:pt x="303909" y="2236310"/>
                </a:cubicBezTo>
                <a:cubicBezTo>
                  <a:pt x="304734" y="2235412"/>
                  <a:pt x="305502" y="2234293"/>
                  <a:pt x="306187" y="2232984"/>
                </a:cubicBezTo>
                <a:cubicBezTo>
                  <a:pt x="310170" y="2225381"/>
                  <a:pt x="310605" y="2213194"/>
                  <a:pt x="307158" y="2205763"/>
                </a:cubicBezTo>
                <a:cubicBezTo>
                  <a:pt x="296601" y="2170883"/>
                  <a:pt x="306474" y="2175442"/>
                  <a:pt x="304860" y="2145703"/>
                </a:cubicBezTo>
                <a:cubicBezTo>
                  <a:pt x="304314" y="2112090"/>
                  <a:pt x="314083" y="2134724"/>
                  <a:pt x="304273" y="2092533"/>
                </a:cubicBezTo>
                <a:cubicBezTo>
                  <a:pt x="308983" y="2088154"/>
                  <a:pt x="303590" y="2066396"/>
                  <a:pt x="301642" y="2057359"/>
                </a:cubicBezTo>
                <a:cubicBezTo>
                  <a:pt x="301720" y="2041038"/>
                  <a:pt x="313213" y="2032807"/>
                  <a:pt x="306736" y="2016105"/>
                </a:cubicBezTo>
                <a:cubicBezTo>
                  <a:pt x="312847" y="2019262"/>
                  <a:pt x="310007" y="1975377"/>
                  <a:pt x="316234" y="1983129"/>
                </a:cubicBezTo>
                <a:cubicBezTo>
                  <a:pt x="322177" y="1972692"/>
                  <a:pt x="313034" y="1967129"/>
                  <a:pt x="318238" y="1956745"/>
                </a:cubicBezTo>
                <a:cubicBezTo>
                  <a:pt x="319718" y="1944884"/>
                  <a:pt x="311423" y="1963350"/>
                  <a:pt x="311341" y="1950160"/>
                </a:cubicBezTo>
                <a:lnTo>
                  <a:pt x="323556" y="1879546"/>
                </a:lnTo>
                <a:cubicBezTo>
                  <a:pt x="320263" y="1869846"/>
                  <a:pt x="322312" y="1862247"/>
                  <a:pt x="326085" y="1854893"/>
                </a:cubicBezTo>
                <a:cubicBezTo>
                  <a:pt x="325955" y="1832625"/>
                  <a:pt x="332007" y="1812578"/>
                  <a:pt x="335058" y="1787684"/>
                </a:cubicBezTo>
                <a:cubicBezTo>
                  <a:pt x="331933" y="1760490"/>
                  <a:pt x="342400" y="1747069"/>
                  <a:pt x="345620" y="1720464"/>
                </a:cubicBezTo>
                <a:cubicBezTo>
                  <a:pt x="337355" y="1693643"/>
                  <a:pt x="360215" y="1703686"/>
                  <a:pt x="360760" y="1681196"/>
                </a:cubicBezTo>
                <a:cubicBezTo>
                  <a:pt x="353923" y="1644243"/>
                  <a:pt x="368449" y="1682451"/>
                  <a:pt x="368483" y="1625881"/>
                </a:cubicBezTo>
                <a:cubicBezTo>
                  <a:pt x="367181" y="1622619"/>
                  <a:pt x="369088" y="1615868"/>
                  <a:pt x="371077" y="1616704"/>
                </a:cubicBezTo>
                <a:cubicBezTo>
                  <a:pt x="371005" y="1604306"/>
                  <a:pt x="384453" y="1569256"/>
                  <a:pt x="383008" y="1551493"/>
                </a:cubicBezTo>
                <a:cubicBezTo>
                  <a:pt x="390598" y="1517303"/>
                  <a:pt x="381821" y="1500132"/>
                  <a:pt x="384834" y="1475233"/>
                </a:cubicBezTo>
                <a:cubicBezTo>
                  <a:pt x="393221" y="1446677"/>
                  <a:pt x="400498" y="1430031"/>
                  <a:pt x="418371" y="1380155"/>
                </a:cubicBezTo>
                <a:lnTo>
                  <a:pt x="469641" y="1210871"/>
                </a:lnTo>
                <a:cubicBezTo>
                  <a:pt x="507460" y="1148093"/>
                  <a:pt x="486915" y="1066841"/>
                  <a:pt x="489701" y="1028427"/>
                </a:cubicBezTo>
                <a:cubicBezTo>
                  <a:pt x="478454" y="1012506"/>
                  <a:pt x="490925" y="999600"/>
                  <a:pt x="486354" y="980383"/>
                </a:cubicBezTo>
                <a:cubicBezTo>
                  <a:pt x="483880" y="937629"/>
                  <a:pt x="471099" y="895192"/>
                  <a:pt x="479762" y="839699"/>
                </a:cubicBezTo>
                <a:cubicBezTo>
                  <a:pt x="444550" y="814685"/>
                  <a:pt x="465776" y="749644"/>
                  <a:pt x="445664" y="696545"/>
                </a:cubicBezTo>
                <a:cubicBezTo>
                  <a:pt x="441558" y="665722"/>
                  <a:pt x="459046" y="617297"/>
                  <a:pt x="440047" y="606615"/>
                </a:cubicBezTo>
                <a:cubicBezTo>
                  <a:pt x="451675" y="592509"/>
                  <a:pt x="432892" y="579307"/>
                  <a:pt x="431225" y="563889"/>
                </a:cubicBezTo>
                <a:cubicBezTo>
                  <a:pt x="438618" y="551582"/>
                  <a:pt x="432225" y="545475"/>
                  <a:pt x="430803" y="534294"/>
                </a:cubicBezTo>
                <a:cubicBezTo>
                  <a:pt x="435364" y="529230"/>
                  <a:pt x="435126" y="519767"/>
                  <a:pt x="429777" y="516548"/>
                </a:cubicBezTo>
                <a:cubicBezTo>
                  <a:pt x="417444" y="521116"/>
                  <a:pt x="423596" y="488251"/>
                  <a:pt x="415090" y="485808"/>
                </a:cubicBezTo>
                <a:cubicBezTo>
                  <a:pt x="413316" y="466733"/>
                  <a:pt x="424116" y="383903"/>
                  <a:pt x="410499" y="369873"/>
                </a:cubicBezTo>
                <a:cubicBezTo>
                  <a:pt x="404034" y="331308"/>
                  <a:pt x="425696" y="275570"/>
                  <a:pt x="425314" y="259180"/>
                </a:cubicBezTo>
                <a:cubicBezTo>
                  <a:pt x="450188" y="242918"/>
                  <a:pt x="384634" y="163766"/>
                  <a:pt x="383240" y="94173"/>
                </a:cubicBezTo>
                <a:cubicBezTo>
                  <a:pt x="385641" y="84795"/>
                  <a:pt x="385609" y="79782"/>
                  <a:pt x="379938" y="77267"/>
                </a:cubicBezTo>
                <a:cubicBezTo>
                  <a:pt x="378301" y="68220"/>
                  <a:pt x="376144" y="54774"/>
                  <a:pt x="373430" y="3885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56827603-4F7D-4D32-8DB2-5CF9A40EE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00" y="609600"/>
            <a:ext cx="5310116" cy="1322887"/>
          </a:xfrm>
        </p:spPr>
        <p:txBody>
          <a:bodyPr>
            <a:normAutofit/>
          </a:bodyPr>
          <a:lstStyle/>
          <a:p>
            <a:r>
              <a:rPr lang="nb-NO" dirty="0" err="1">
                <a:cs typeface="Calibri Light"/>
              </a:rPr>
              <a:t>Hadronsk</a:t>
            </a:r>
            <a:r>
              <a:rPr lang="nb-NO" dirty="0">
                <a:cs typeface="Calibri Light"/>
              </a:rPr>
              <a:t> kalorimeter</a:t>
            </a:r>
            <a:endParaRPr lang="nb-NO" dirty="0"/>
          </a:p>
        </p:txBody>
      </p:sp>
      <p:pic>
        <p:nvPicPr>
          <p:cNvPr id="5" name="Bilde 5" descr="Et bilde som inneholder innendørs&#10;&#10;Beskrivelse som er generert med svært høy visshet">
            <a:extLst>
              <a:ext uri="{FF2B5EF4-FFF2-40B4-BE49-F238E27FC236}">
                <a16:creationId xmlns:a16="http://schemas.microsoft.com/office/drawing/2014/main" id="{942656DB-5713-4398-A714-8F2D39480004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74427" y="1277438"/>
            <a:ext cx="3720152" cy="4313219"/>
          </a:xfrm>
          <a:prstGeom prst="rect">
            <a:avLst/>
          </a:prstGeom>
        </p:spPr>
      </p:pic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F488551-4310-4230-8BFC-53710014F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00" y="2194102"/>
            <a:ext cx="5310116" cy="3908585"/>
          </a:xfrm>
        </p:spPr>
        <p:txBody>
          <a:bodyPr vert="horz" lIns="180000" tIns="180000" rIns="180000" bIns="180000" rtlCol="0">
            <a:normAutofit/>
          </a:bodyPr>
          <a:lstStyle/>
          <a:p>
            <a:r>
              <a:rPr lang="nb-NO" sz="1700" dirty="0">
                <a:cs typeface="Calibri"/>
              </a:rPr>
              <a:t>Partikler som er laget av </a:t>
            </a:r>
            <a:r>
              <a:rPr lang="nb-NO" sz="1700" dirty="0" err="1">
                <a:cs typeface="Calibri"/>
              </a:rPr>
              <a:t>kvarker</a:t>
            </a:r>
            <a:r>
              <a:rPr lang="nb-NO" sz="1700" dirty="0">
                <a:cs typeface="Calibri"/>
              </a:rPr>
              <a:t> (mesoner og </a:t>
            </a:r>
            <a:r>
              <a:rPr lang="nb-NO" sz="1700" dirty="0" err="1">
                <a:cs typeface="Calibri"/>
              </a:rPr>
              <a:t>baryoner</a:t>
            </a:r>
            <a:r>
              <a:rPr lang="nb-NO" sz="1700" dirty="0">
                <a:cs typeface="Calibri" panose="020F0502020204030204"/>
              </a:rPr>
              <a:t>) blir stoppes og energien måles</a:t>
            </a:r>
          </a:p>
          <a:p>
            <a:endParaRPr lang="nb-NO" sz="1700" dirty="0">
              <a:cs typeface="Calibri" panose="020F0502020204030204"/>
            </a:endParaRPr>
          </a:p>
          <a:p>
            <a:r>
              <a:rPr lang="nb-NO" sz="1700" dirty="0">
                <a:cs typeface="Calibri" panose="020F0502020204030204"/>
              </a:rPr>
              <a:t>Større celler enn elektromagnetisk kalorimeter, men fremdele bra måling av hvor energien ble avsatt</a:t>
            </a:r>
          </a:p>
          <a:p>
            <a:endParaRPr lang="nb-NO" sz="1700" dirty="0">
              <a:cs typeface="Calibri" panose="020F0502020204030204"/>
            </a:endParaRPr>
          </a:p>
          <a:p>
            <a:r>
              <a:rPr lang="nb-NO" sz="1700" dirty="0">
                <a:cs typeface="Calibri" panose="020F0502020204030204"/>
              </a:rPr>
              <a:t>Myoner har for stor gjennomtrengningsevne til å bli stoppet</a:t>
            </a:r>
          </a:p>
        </p:txBody>
      </p:sp>
    </p:spTree>
    <p:extLst>
      <p:ext uri="{BB962C8B-B14F-4D97-AF65-F5344CB8AC3E}">
        <p14:creationId xmlns:p14="http://schemas.microsoft.com/office/powerpoint/2010/main" val="789794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441A78-7FDB-F971-C9EE-69BCFD65E45B}"/>
              </a:ext>
            </a:extLst>
          </p:cNvPr>
          <p:cNvSpPr txBox="1"/>
          <p:nvPr/>
        </p:nvSpPr>
        <p:spPr>
          <a:xfrm>
            <a:off x="913714" y="642551"/>
            <a:ext cx="3296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 err="1">
                <a:latin typeface="+mj-lt"/>
              </a:rPr>
              <a:t>Hadronsk</a:t>
            </a:r>
            <a:r>
              <a:rPr lang="nb-NO" sz="2800" dirty="0">
                <a:latin typeface="+mj-lt"/>
              </a:rPr>
              <a:t> kalorimeter</a:t>
            </a:r>
          </a:p>
        </p:txBody>
      </p:sp>
      <p:graphicFrame>
        <p:nvGraphicFramePr>
          <p:cNvPr id="3" name="Tabell 6">
            <a:extLst>
              <a:ext uri="{FF2B5EF4-FFF2-40B4-BE49-F238E27FC236}">
                <a16:creationId xmlns:a16="http://schemas.microsoft.com/office/drawing/2014/main" id="{C16FE196-A01F-4F39-D1FA-CCA0A3B489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900096"/>
              </p:ext>
            </p:extLst>
          </p:nvPr>
        </p:nvGraphicFramePr>
        <p:xfrm>
          <a:off x="913714" y="1550224"/>
          <a:ext cx="10144760" cy="333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52">
                  <a:extLst>
                    <a:ext uri="{9D8B030D-6E8A-4147-A177-3AD203B41FA5}">
                      <a16:colId xmlns:a16="http://schemas.microsoft.com/office/drawing/2014/main" val="1142573831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596971505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2690570166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482884193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3700160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Partikkel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Partikkel-type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Retning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Bevegelsesmengde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Energi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32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454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µ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2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γ (foton)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    (nøytrino)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0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π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, K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nb-NO" sz="1800" b="0" i="0" u="none" strike="noStrike" noProof="0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K</a:t>
                      </a:r>
                      <a:r>
                        <a:rPr lang="nb-NO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05886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p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 (proton)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5522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n (nøytron)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4855"/>
                  </a:ext>
                </a:extLst>
              </a:tr>
            </a:tbl>
          </a:graphicData>
        </a:graphic>
      </p:graphicFrame>
      <p:pic>
        <p:nvPicPr>
          <p:cNvPr id="4" name="Bilde 10">
            <a:extLst>
              <a:ext uri="{FF2B5EF4-FFF2-40B4-BE49-F238E27FC236}">
                <a16:creationId xmlns:a16="http://schemas.microsoft.com/office/drawing/2014/main" id="{31AAA941-77B9-1FB5-EF8A-5C27BFA4D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67" y="3142435"/>
            <a:ext cx="124559" cy="1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441A78-7FDB-F971-C9EE-69BCFD65E45B}"/>
              </a:ext>
            </a:extLst>
          </p:cNvPr>
          <p:cNvSpPr txBox="1"/>
          <p:nvPr/>
        </p:nvSpPr>
        <p:spPr>
          <a:xfrm>
            <a:off x="913714" y="642551"/>
            <a:ext cx="8328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>
                <a:latin typeface="+mj-lt"/>
              </a:rPr>
              <a:t>Spordetektor + elektromagnetisk + </a:t>
            </a:r>
            <a:r>
              <a:rPr lang="nb-NO" sz="2800" dirty="0" err="1">
                <a:latin typeface="+mj-lt"/>
              </a:rPr>
              <a:t>hadronsk</a:t>
            </a:r>
            <a:r>
              <a:rPr lang="nb-NO" sz="2800" dirty="0">
                <a:latin typeface="+mj-lt"/>
              </a:rPr>
              <a:t> kalorimeter</a:t>
            </a:r>
          </a:p>
        </p:txBody>
      </p:sp>
      <p:graphicFrame>
        <p:nvGraphicFramePr>
          <p:cNvPr id="3" name="Tabell 6">
            <a:extLst>
              <a:ext uri="{FF2B5EF4-FFF2-40B4-BE49-F238E27FC236}">
                <a16:creationId xmlns:a16="http://schemas.microsoft.com/office/drawing/2014/main" id="{C16FE196-A01F-4F39-D1FA-CCA0A3B489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817408"/>
              </p:ext>
            </p:extLst>
          </p:nvPr>
        </p:nvGraphicFramePr>
        <p:xfrm>
          <a:off x="913714" y="1550224"/>
          <a:ext cx="10144760" cy="333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52">
                  <a:extLst>
                    <a:ext uri="{9D8B030D-6E8A-4147-A177-3AD203B41FA5}">
                      <a16:colId xmlns:a16="http://schemas.microsoft.com/office/drawing/2014/main" val="1142573831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596971505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2690570166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482884193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3700160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Partikkel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Partikkel-type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Retning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Bevegelsesmengde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Energi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32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454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µ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2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γ (foton)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    (nøytrino)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0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π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, K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K</a:t>
                      </a:r>
                      <a:r>
                        <a:rPr lang="nb-NO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05886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p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 (proton)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5522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n (nøytron)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4855"/>
                  </a:ext>
                </a:extLst>
              </a:tr>
            </a:tbl>
          </a:graphicData>
        </a:graphic>
      </p:graphicFrame>
      <p:pic>
        <p:nvPicPr>
          <p:cNvPr id="4" name="Bilde 10">
            <a:extLst>
              <a:ext uri="{FF2B5EF4-FFF2-40B4-BE49-F238E27FC236}">
                <a16:creationId xmlns:a16="http://schemas.microsoft.com/office/drawing/2014/main" id="{31AAA941-77B9-1FB5-EF8A-5C27BFA4D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67" y="3142435"/>
            <a:ext cx="124559" cy="1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228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998A4E3D-DCBD-4010-8070-826B1EE73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600"/>
            <a:ext cx="4784796" cy="1330840"/>
          </a:xfrm>
        </p:spPr>
        <p:txBody>
          <a:bodyPr>
            <a:normAutofit/>
          </a:bodyPr>
          <a:lstStyle/>
          <a:p>
            <a:r>
              <a:rPr lang="nb-NO" dirty="0">
                <a:cs typeface="Calibri Light"/>
              </a:rPr>
              <a:t>Myonspektrometer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D176BC6-B075-4D90-84E6-4E3BDBADF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2"/>
            <a:ext cx="4438036" cy="3908585"/>
          </a:xfrm>
        </p:spPr>
        <p:txBody>
          <a:bodyPr vert="horz" lIns="180000" tIns="180000" rIns="180000" bIns="180000" rtlCol="0">
            <a:normAutofit/>
          </a:bodyPr>
          <a:lstStyle/>
          <a:p>
            <a:r>
              <a:rPr lang="nb-NO" sz="1700" dirty="0">
                <a:cs typeface="Calibri"/>
              </a:rPr>
              <a:t>Spordetektor som fungerer temmelig likt til den innerste detektoren</a:t>
            </a:r>
          </a:p>
          <a:p>
            <a:endParaRPr lang="nb-NO" sz="1700" dirty="0">
              <a:cs typeface="Calibri"/>
            </a:endParaRPr>
          </a:p>
          <a:p>
            <a:r>
              <a:rPr lang="nb-NO" sz="1700" dirty="0">
                <a:cs typeface="Calibri"/>
              </a:rPr>
              <a:t>Siden andre partikler er stoppet før de kommer til myonspektrometeret betyr spor her at et myon har passert</a:t>
            </a:r>
          </a:p>
          <a:p>
            <a:endParaRPr lang="nb-NO" sz="1700" dirty="0">
              <a:cs typeface="Calibri"/>
            </a:endParaRPr>
          </a:p>
          <a:p>
            <a:r>
              <a:rPr lang="nb-NO" sz="1700" dirty="0">
                <a:cs typeface="Calibri"/>
              </a:rPr>
              <a:t>(</a:t>
            </a:r>
            <a:r>
              <a:rPr lang="nb-NO" sz="1700" dirty="0" err="1">
                <a:cs typeface="Calibri"/>
              </a:rPr>
              <a:t>Nøytrinoer</a:t>
            </a:r>
            <a:r>
              <a:rPr lang="nb-NO" sz="1700" dirty="0">
                <a:cs typeface="Calibri"/>
              </a:rPr>
              <a:t> passerer også her, men setter ikke igjen spor)</a:t>
            </a:r>
          </a:p>
        </p:txBody>
      </p:sp>
      <p:pic>
        <p:nvPicPr>
          <p:cNvPr id="7" name="Bilde 7" descr="Et bilde som inneholder sykkel, bygning, paraply, innendørs&#10;&#10;Beskrivelse som er generert med svært høy visshet">
            <a:extLst>
              <a:ext uri="{FF2B5EF4-FFF2-40B4-BE49-F238E27FC236}">
                <a16:creationId xmlns:a16="http://schemas.microsoft.com/office/drawing/2014/main" id="{1A39354E-4102-46D3-9735-0FA2AB8AA582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880610" y="1858917"/>
            <a:ext cx="4737650" cy="316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14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441A78-7FDB-F971-C9EE-69BCFD65E45B}"/>
              </a:ext>
            </a:extLst>
          </p:cNvPr>
          <p:cNvSpPr txBox="1"/>
          <p:nvPr/>
        </p:nvSpPr>
        <p:spPr>
          <a:xfrm>
            <a:off x="913714" y="642551"/>
            <a:ext cx="3296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 err="1">
                <a:latin typeface="+mj-lt"/>
              </a:rPr>
              <a:t>Hadronsk</a:t>
            </a:r>
            <a:r>
              <a:rPr lang="nb-NO" sz="2800" dirty="0">
                <a:latin typeface="+mj-lt"/>
              </a:rPr>
              <a:t> kalorimeter</a:t>
            </a:r>
          </a:p>
        </p:txBody>
      </p:sp>
      <p:graphicFrame>
        <p:nvGraphicFramePr>
          <p:cNvPr id="3" name="Tabell 6">
            <a:extLst>
              <a:ext uri="{FF2B5EF4-FFF2-40B4-BE49-F238E27FC236}">
                <a16:creationId xmlns:a16="http://schemas.microsoft.com/office/drawing/2014/main" id="{C16FE196-A01F-4F39-D1FA-CCA0A3B489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691155"/>
              </p:ext>
            </p:extLst>
          </p:nvPr>
        </p:nvGraphicFramePr>
        <p:xfrm>
          <a:off x="913714" y="1550224"/>
          <a:ext cx="10144760" cy="333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52">
                  <a:extLst>
                    <a:ext uri="{9D8B030D-6E8A-4147-A177-3AD203B41FA5}">
                      <a16:colId xmlns:a16="http://schemas.microsoft.com/office/drawing/2014/main" val="1142573831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596971505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2690570166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482884193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3700160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Partikkel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Partikkel-type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Retning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Bevegelsesmengde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Energi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32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454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µ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2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γ (foton)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    (nøytrino)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0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π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, K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nb-NO" sz="1800" b="0" i="0" u="none" strike="noStrike" noProof="0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nb-NO" sz="1800" b="0" i="0" u="none" strike="noStrike" noProof="0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K</a:t>
                      </a:r>
                      <a:r>
                        <a:rPr lang="nb-NO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05886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p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 (proton)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5522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n (nøytron)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4855"/>
                  </a:ext>
                </a:extLst>
              </a:tr>
            </a:tbl>
          </a:graphicData>
        </a:graphic>
      </p:graphicFrame>
      <p:pic>
        <p:nvPicPr>
          <p:cNvPr id="4" name="Bilde 10">
            <a:extLst>
              <a:ext uri="{FF2B5EF4-FFF2-40B4-BE49-F238E27FC236}">
                <a16:creationId xmlns:a16="http://schemas.microsoft.com/office/drawing/2014/main" id="{31AAA941-77B9-1FB5-EF8A-5C27BFA4D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67" y="3142435"/>
            <a:ext cx="124559" cy="1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441A78-7FDB-F971-C9EE-69BCFD65E45B}"/>
              </a:ext>
            </a:extLst>
          </p:cNvPr>
          <p:cNvSpPr txBox="1"/>
          <p:nvPr/>
        </p:nvSpPr>
        <p:spPr>
          <a:xfrm>
            <a:off x="913714" y="617838"/>
            <a:ext cx="10138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>
                <a:latin typeface="+mj-lt"/>
              </a:rPr>
              <a:t>Spordetektor + elektromagnetisk + </a:t>
            </a:r>
            <a:r>
              <a:rPr lang="nb-NO" sz="2800" dirty="0" err="1">
                <a:latin typeface="+mj-lt"/>
              </a:rPr>
              <a:t>hadronsk</a:t>
            </a:r>
            <a:r>
              <a:rPr lang="nb-NO" sz="2800" dirty="0">
                <a:latin typeface="+mj-lt"/>
              </a:rPr>
              <a:t> kalorimeter + </a:t>
            </a:r>
            <a:r>
              <a:rPr lang="nb-NO" sz="2800" dirty="0" err="1">
                <a:latin typeface="+mj-lt"/>
              </a:rPr>
              <a:t>myonspek</a:t>
            </a:r>
            <a:endParaRPr lang="nb-NO" sz="2800" dirty="0">
              <a:latin typeface="+mj-lt"/>
            </a:endParaRPr>
          </a:p>
        </p:txBody>
      </p:sp>
      <p:graphicFrame>
        <p:nvGraphicFramePr>
          <p:cNvPr id="3" name="Tabell 6">
            <a:extLst>
              <a:ext uri="{FF2B5EF4-FFF2-40B4-BE49-F238E27FC236}">
                <a16:creationId xmlns:a16="http://schemas.microsoft.com/office/drawing/2014/main" id="{C16FE196-A01F-4F39-D1FA-CCA0A3B489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287460"/>
              </p:ext>
            </p:extLst>
          </p:nvPr>
        </p:nvGraphicFramePr>
        <p:xfrm>
          <a:off x="913714" y="1550224"/>
          <a:ext cx="10144760" cy="333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52">
                  <a:extLst>
                    <a:ext uri="{9D8B030D-6E8A-4147-A177-3AD203B41FA5}">
                      <a16:colId xmlns:a16="http://schemas.microsoft.com/office/drawing/2014/main" val="1142573831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596971505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2690570166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482884193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3700160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Partikkel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Partikkel-type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Retning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Bevegelsesmengde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Energi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32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454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µ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2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γ (foton)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    (nøytrino)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0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π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, K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K</a:t>
                      </a:r>
                      <a:r>
                        <a:rPr lang="nb-NO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05886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p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 (proton)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5522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n (nøytron)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4855"/>
                  </a:ext>
                </a:extLst>
              </a:tr>
            </a:tbl>
          </a:graphicData>
        </a:graphic>
      </p:graphicFrame>
      <p:pic>
        <p:nvPicPr>
          <p:cNvPr id="4" name="Bilde 10">
            <a:extLst>
              <a:ext uri="{FF2B5EF4-FFF2-40B4-BE49-F238E27FC236}">
                <a16:creationId xmlns:a16="http://schemas.microsoft.com/office/drawing/2014/main" id="{31AAA941-77B9-1FB5-EF8A-5C27BFA4D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67" y="3142435"/>
            <a:ext cx="124559" cy="1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311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938DCA42-D924-466C-94CC-4A5845DF8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600"/>
            <a:ext cx="4784796" cy="1330840"/>
          </a:xfrm>
        </p:spPr>
        <p:txBody>
          <a:bodyPr>
            <a:normAutofit/>
          </a:bodyPr>
          <a:lstStyle/>
          <a:p>
            <a:r>
              <a:rPr lang="nb-NO" dirty="0" err="1">
                <a:cs typeface="Calibri Light"/>
              </a:rPr>
              <a:t>Missing</a:t>
            </a:r>
            <a:r>
              <a:rPr lang="nb-NO" dirty="0">
                <a:cs typeface="Calibri Light"/>
              </a:rPr>
              <a:t> </a:t>
            </a:r>
            <a:r>
              <a:rPr lang="nb-NO" dirty="0" err="1">
                <a:cs typeface="Calibri Light"/>
              </a:rPr>
              <a:t>transverse</a:t>
            </a:r>
            <a:r>
              <a:rPr lang="nb-NO" dirty="0">
                <a:cs typeface="Calibri Light"/>
              </a:rPr>
              <a:t> </a:t>
            </a:r>
            <a:r>
              <a:rPr lang="nb-NO" dirty="0" err="1">
                <a:cs typeface="Calibri Light"/>
              </a:rPr>
              <a:t>energy</a:t>
            </a:r>
            <a:r>
              <a:rPr lang="nb-NO" dirty="0">
                <a:cs typeface="Calibri Light"/>
              </a:rPr>
              <a:t> (MET)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F47A24-314C-46E5-B31F-2FD8FA772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2"/>
            <a:ext cx="4438036" cy="3908585"/>
          </a:xfrm>
        </p:spPr>
        <p:txBody>
          <a:bodyPr vert="horz" lIns="180000" tIns="180000" rIns="180000" bIns="180000" rtlCol="0">
            <a:noAutofit/>
          </a:bodyPr>
          <a:lstStyle/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På grunn av bevaring av bevegelsesmengde må summen av bevegelsesmengde i planet på tvers av kollisjonsretningen summere til 0.</a:t>
            </a: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Dersom summen ikke er 0 kalles det som mangler for å få 0 "</a:t>
            </a:r>
            <a:r>
              <a:rPr lang="nb-NO" sz="1700" dirty="0" err="1">
                <a:cs typeface="Calibri"/>
              </a:rPr>
              <a:t>Missing</a:t>
            </a:r>
            <a:r>
              <a:rPr lang="nb-NO" sz="1700" dirty="0">
                <a:cs typeface="Calibri"/>
              </a:rPr>
              <a:t> </a:t>
            </a:r>
            <a:r>
              <a:rPr lang="nb-NO" sz="1700" dirty="0" err="1">
                <a:cs typeface="Calibri"/>
              </a:rPr>
              <a:t>transverse</a:t>
            </a:r>
            <a:r>
              <a:rPr lang="nb-NO" sz="1700" dirty="0">
                <a:cs typeface="Calibri"/>
              </a:rPr>
              <a:t> </a:t>
            </a:r>
            <a:r>
              <a:rPr lang="nb-NO" sz="1700" dirty="0" err="1">
                <a:cs typeface="Calibri"/>
              </a:rPr>
              <a:t>energy</a:t>
            </a:r>
            <a:r>
              <a:rPr lang="nb-NO" sz="1700" dirty="0">
                <a:cs typeface="Calibri"/>
              </a:rPr>
              <a:t>", forkortet MET</a:t>
            </a: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Siden </a:t>
            </a:r>
            <a:r>
              <a:rPr lang="nb-NO" sz="1700" dirty="0" err="1">
                <a:cs typeface="Calibri"/>
              </a:rPr>
              <a:t>nøytrinoer</a:t>
            </a:r>
            <a:r>
              <a:rPr lang="nb-NO" sz="1700" dirty="0">
                <a:cs typeface="Calibri"/>
              </a:rPr>
              <a:t> ikke avsetter energi i detektoren vil de forårsake MET</a:t>
            </a: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Mange forslag til ny fysikk inneholder andre partikler som også forårsaker MET</a:t>
            </a:r>
          </a:p>
        </p:txBody>
      </p:sp>
      <p:pic>
        <p:nvPicPr>
          <p:cNvPr id="5" name="Bilde 5" descr="Et bilde som inneholder sitter, LEGO, bord, innendørs&#10;&#10;Beskrivelse som er generert med høy visshet">
            <a:extLst>
              <a:ext uri="{FF2B5EF4-FFF2-40B4-BE49-F238E27FC236}">
                <a16:creationId xmlns:a16="http://schemas.microsoft.com/office/drawing/2014/main" id="{BD8052E2-D7E8-4692-B4A7-E975DD01ACC6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880610" y="1876683"/>
            <a:ext cx="4737650" cy="312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73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FF0966-FE3A-4268-6585-68038E7FC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600"/>
            <a:ext cx="4784796" cy="1330840"/>
          </a:xfrm>
        </p:spPr>
        <p:txBody>
          <a:bodyPr>
            <a:normAutofit/>
          </a:bodyPr>
          <a:lstStyle/>
          <a:p>
            <a:r>
              <a:rPr lang="nb-NO" dirty="0"/>
              <a:t>Søk etter "ny" fysikk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C2770-2735-3DB4-E25F-3430BDED7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2"/>
            <a:ext cx="4438036" cy="390858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b-NO" sz="1700" dirty="0"/>
              <a:t>Typisk ingen påfallende "signaturer"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nb-NO" sz="1700" dirty="0"/>
              <a:t>→ Må stort sett se etter litt for mange hendelser på ett "sted"</a:t>
            </a:r>
          </a:p>
          <a:p>
            <a:pPr marL="0" indent="0">
              <a:lnSpc>
                <a:spcPct val="90000"/>
              </a:lnSpc>
              <a:buNone/>
            </a:pPr>
            <a:endParaRPr lang="nb-NO" sz="1700" dirty="0"/>
          </a:p>
          <a:p>
            <a:pPr>
              <a:lnSpc>
                <a:spcPct val="90000"/>
              </a:lnSpc>
            </a:pPr>
            <a:r>
              <a:rPr lang="nb-NO" sz="1700" dirty="0"/>
              <a:t>For å vite hva som er "litt for mange" må vi først vite hva som er forventet uten ny fysikk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nb-NO" sz="1700" dirty="0"/>
              <a:t>→ Simuleringer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b-NO" sz="1700" dirty="0"/>
              <a:t>     </a:t>
            </a:r>
          </a:p>
          <a:p>
            <a:pPr>
              <a:lnSpc>
                <a:spcPct val="90000"/>
              </a:lnSpc>
            </a:pPr>
            <a:r>
              <a:rPr lang="nb-NO" sz="1700" dirty="0"/>
              <a:t>Alltid mye mer "bakgrunn" enn "signal"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nb-NO" sz="1700" dirty="0"/>
              <a:t>→ Simuleringene brukes også til å lage utvalgsstrategi</a:t>
            </a:r>
          </a:p>
          <a:p>
            <a:pPr lvl="1">
              <a:lnSpc>
                <a:spcPct val="90000"/>
              </a:lnSpc>
            </a:pPr>
            <a:endParaRPr lang="nb-NO" sz="17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3765838-7FE9-74D1-9696-C153554E7186}"/>
              </a:ext>
            </a:extLst>
          </p:cNvPr>
          <p:cNvPicPr>
            <a:picLocks noGrp="1" noChangeAspect="1" noChangeArrowheads="1"/>
          </p:cNvPicPr>
          <p:nvPr>
            <p:ph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0610" y="1740127"/>
            <a:ext cx="4737650" cy="339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0392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Freeform: Shape 2056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0D1D18-7C71-ED8A-3111-0F002DFA8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>
            <a:normAutofit/>
          </a:bodyPr>
          <a:lstStyle/>
          <a:p>
            <a:r>
              <a:rPr lang="nb-NO" dirty="0"/>
              <a:t>Simuleringer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0814D-4DA5-9272-1DB0-61695765C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66" y="2194102"/>
            <a:ext cx="3427001" cy="390858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b-NO" sz="1700" dirty="0"/>
              <a:t>Bruker matematisk beskrivelse av</a:t>
            </a:r>
          </a:p>
          <a:p>
            <a:pPr lvl="1">
              <a:lnSpc>
                <a:spcPct val="90000"/>
              </a:lnSpc>
            </a:pPr>
            <a:r>
              <a:rPr lang="nb-NO" sz="1700" dirty="0"/>
              <a:t>standardmodellen</a:t>
            </a:r>
          </a:p>
          <a:p>
            <a:pPr lvl="1">
              <a:lnSpc>
                <a:spcPct val="90000"/>
              </a:lnSpc>
            </a:pPr>
            <a:r>
              <a:rPr lang="nb-NO" sz="1700" dirty="0"/>
              <a:t>hypotese for ny fysikk</a:t>
            </a:r>
          </a:p>
          <a:p>
            <a:pPr lvl="1">
              <a:lnSpc>
                <a:spcPct val="90000"/>
              </a:lnSpc>
            </a:pPr>
            <a:endParaRPr lang="nb-NO" sz="1700" dirty="0"/>
          </a:p>
          <a:p>
            <a:pPr>
              <a:lnSpc>
                <a:spcPct val="90000"/>
              </a:lnSpc>
            </a:pPr>
            <a:r>
              <a:rPr lang="nb-NO" sz="1700" dirty="0"/>
              <a:t>Simulerer hva detektoren burde måle med og uten ny fysikk</a:t>
            </a:r>
          </a:p>
          <a:p>
            <a:pPr>
              <a:lnSpc>
                <a:spcPct val="90000"/>
              </a:lnSpc>
            </a:pPr>
            <a:endParaRPr lang="nb-NO" sz="1700" dirty="0"/>
          </a:p>
          <a:p>
            <a:pPr>
              <a:lnSpc>
                <a:spcPct val="90000"/>
              </a:lnSpc>
            </a:pPr>
            <a:r>
              <a:rPr lang="nb-NO" sz="1700" dirty="0"/>
              <a:t>Sammenligner simulering med måledata </a:t>
            </a:r>
          </a:p>
          <a:p>
            <a:pPr>
              <a:lnSpc>
                <a:spcPct val="90000"/>
              </a:lnSpc>
            </a:pPr>
            <a:endParaRPr lang="nb-NO" sz="19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A4A2C39-AA08-8353-42B9-AD1264347CB2}"/>
              </a:ext>
            </a:extLst>
          </p:cNvPr>
          <p:cNvPicPr>
            <a:picLocks noGrp="1" noChangeAspect="1" noChangeArrowheads="1"/>
          </p:cNvPicPr>
          <p:nvPr>
            <p:ph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5457" y="1255795"/>
            <a:ext cx="6155141" cy="43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937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4D4677D2-D5AC-4CF9-9EED-2B89D0A1C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695F69-7001-421E-98A8-E74156934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Bilde 6">
            <a:extLst>
              <a:ext uri="{FF2B5EF4-FFF2-40B4-BE49-F238E27FC236}">
                <a16:creationId xmlns:a16="http://schemas.microsoft.com/office/drawing/2014/main" id="{77AF4C5B-92E0-4D0F-B1BF-64AF311E7D91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 rotWithShape="1">
          <a:blip r:embed="rId2"/>
          <a:srcRect r="2" b="12815"/>
          <a:stretch/>
        </p:blipFill>
        <p:spPr>
          <a:xfrm>
            <a:off x="6096010" y="10"/>
            <a:ext cx="6095999" cy="6857990"/>
          </a:xfrm>
          <a:custGeom>
            <a:avLst/>
            <a:gdLst/>
            <a:ahLst/>
            <a:cxnLst/>
            <a:rect l="l" t="t" r="r" b="b"/>
            <a:pathLst>
              <a:path w="6095999" h="6858000">
                <a:moveTo>
                  <a:pt x="0" y="0"/>
                </a:moveTo>
                <a:lnTo>
                  <a:pt x="6095999" y="0"/>
                </a:lnTo>
                <a:lnTo>
                  <a:pt x="6095999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220980" y="6857999"/>
                </a:lnTo>
                <a:lnTo>
                  <a:pt x="4213164" y="6851010"/>
                </a:lnTo>
                <a:cubicBezTo>
                  <a:pt x="4181666" y="6825777"/>
                  <a:pt x="4066661" y="6744343"/>
                  <a:pt x="4062999" y="6737842"/>
                </a:cubicBezTo>
                <a:cubicBezTo>
                  <a:pt x="4024279" y="6693220"/>
                  <a:pt x="4060463" y="6731339"/>
                  <a:pt x="3994350" y="6686435"/>
                </a:cubicBezTo>
                <a:cubicBezTo>
                  <a:pt x="3947033" y="6670674"/>
                  <a:pt x="3899856" y="6566625"/>
                  <a:pt x="3859426" y="6512643"/>
                </a:cubicBezTo>
                <a:cubicBezTo>
                  <a:pt x="3843619" y="6494605"/>
                  <a:pt x="3819111" y="6476220"/>
                  <a:pt x="3795266" y="6469055"/>
                </a:cubicBezTo>
                <a:cubicBezTo>
                  <a:pt x="3772240" y="6479507"/>
                  <a:pt x="3769424" y="6446115"/>
                  <a:pt x="3752228" y="6440526"/>
                </a:cubicBezTo>
                <a:cubicBezTo>
                  <a:pt x="3742060" y="6447641"/>
                  <a:pt x="3719048" y="6424775"/>
                  <a:pt x="3716355" y="6414007"/>
                </a:cubicBezTo>
                <a:cubicBezTo>
                  <a:pt x="3729286" y="6392352"/>
                  <a:pt x="3629924" y="6387100"/>
                  <a:pt x="3629916" y="6370687"/>
                </a:cubicBezTo>
                <a:cubicBezTo>
                  <a:pt x="3600280" y="6362353"/>
                  <a:pt x="3495200" y="6368444"/>
                  <a:pt x="3479034" y="6339494"/>
                </a:cubicBezTo>
                <a:cubicBezTo>
                  <a:pt x="3420435" y="6317314"/>
                  <a:pt x="3345614" y="6290932"/>
                  <a:pt x="3319627" y="6285893"/>
                </a:cubicBezTo>
                <a:cubicBezTo>
                  <a:pt x="3282294" y="6327705"/>
                  <a:pt x="3185936" y="6185255"/>
                  <a:pt x="3075494" y="6164273"/>
                </a:cubicBezTo>
                <a:cubicBezTo>
                  <a:pt x="3059427" y="6166243"/>
                  <a:pt x="3051440" y="6164859"/>
                  <a:pt x="3050019" y="6153683"/>
                </a:cubicBezTo>
                <a:cubicBezTo>
                  <a:pt x="3016030" y="6146243"/>
                  <a:pt x="2991340" y="6114870"/>
                  <a:pt x="2963636" y="6123708"/>
                </a:cubicBezTo>
                <a:cubicBezTo>
                  <a:pt x="2928425" y="6105855"/>
                  <a:pt x="2947049" y="6092097"/>
                  <a:pt x="2914912" y="6078439"/>
                </a:cubicBezTo>
                <a:lnTo>
                  <a:pt x="2770812" y="6041758"/>
                </a:lnTo>
                <a:cubicBezTo>
                  <a:pt x="2750466" y="6034724"/>
                  <a:pt x="2729222" y="6014032"/>
                  <a:pt x="2708585" y="6007728"/>
                </a:cubicBezTo>
                <a:lnTo>
                  <a:pt x="2687072" y="6003931"/>
                </a:lnTo>
                <a:lnTo>
                  <a:pt x="2674457" y="5991515"/>
                </a:lnTo>
                <a:cubicBezTo>
                  <a:pt x="2668773" y="5988707"/>
                  <a:pt x="2661696" y="5988167"/>
                  <a:pt x="2652298" y="5991525"/>
                </a:cubicBezTo>
                <a:cubicBezTo>
                  <a:pt x="2634345" y="5986939"/>
                  <a:pt x="2583809" y="5969299"/>
                  <a:pt x="2566743" y="5963996"/>
                </a:cubicBezTo>
                <a:lnTo>
                  <a:pt x="2549903" y="5959709"/>
                </a:lnTo>
                <a:lnTo>
                  <a:pt x="2542177" y="5951723"/>
                </a:lnTo>
                <a:cubicBezTo>
                  <a:pt x="2529898" y="5945994"/>
                  <a:pt x="2498812" y="5935402"/>
                  <a:pt x="2476225" y="5925338"/>
                </a:cubicBezTo>
                <a:cubicBezTo>
                  <a:pt x="2457810" y="5911056"/>
                  <a:pt x="2433846" y="5899348"/>
                  <a:pt x="2406656" y="5891344"/>
                </a:cubicBezTo>
                <a:cubicBezTo>
                  <a:pt x="2400991" y="5896275"/>
                  <a:pt x="2393612" y="5885783"/>
                  <a:pt x="2389160" y="5883030"/>
                </a:cubicBezTo>
                <a:cubicBezTo>
                  <a:pt x="2387458" y="5886701"/>
                  <a:pt x="2375233" y="5885881"/>
                  <a:pt x="2372540" y="5881920"/>
                </a:cubicBezTo>
                <a:cubicBezTo>
                  <a:pt x="2293168" y="5849488"/>
                  <a:pt x="2325743" y="5894734"/>
                  <a:pt x="2283811" y="5862541"/>
                </a:cubicBezTo>
                <a:cubicBezTo>
                  <a:pt x="2275730" y="5859531"/>
                  <a:pt x="2268484" y="5859925"/>
                  <a:pt x="2261759" y="5861764"/>
                </a:cubicBezTo>
                <a:lnTo>
                  <a:pt x="2219265" y="5849327"/>
                </a:lnTo>
                <a:cubicBezTo>
                  <a:pt x="2203078" y="5842651"/>
                  <a:pt x="2185672" y="5837119"/>
                  <a:pt x="2167456" y="5832891"/>
                </a:cubicBezTo>
                <a:cubicBezTo>
                  <a:pt x="2161387" y="5839963"/>
                  <a:pt x="2149583" y="5826532"/>
                  <a:pt x="2143288" y="5823218"/>
                </a:cubicBezTo>
                <a:cubicBezTo>
                  <a:pt x="2141966" y="5828274"/>
                  <a:pt x="2126227" y="5828196"/>
                  <a:pt x="2121889" y="5823116"/>
                </a:cubicBezTo>
                <a:cubicBezTo>
                  <a:pt x="2013448" y="5786297"/>
                  <a:pt x="2065303" y="5844161"/>
                  <a:pt x="2004548" y="5804552"/>
                </a:cubicBezTo>
                <a:cubicBezTo>
                  <a:pt x="1993575" y="5801194"/>
                  <a:pt x="1984449" y="5802325"/>
                  <a:pt x="1976317" y="5805346"/>
                </a:cubicBezTo>
                <a:lnTo>
                  <a:pt x="1960968" y="5813703"/>
                </a:lnTo>
                <a:lnTo>
                  <a:pt x="1951886" y="5808313"/>
                </a:lnTo>
                <a:cubicBezTo>
                  <a:pt x="1914205" y="5801767"/>
                  <a:pt x="1900427" y="5810657"/>
                  <a:pt x="1881129" y="5796205"/>
                </a:cubicBezTo>
                <a:cubicBezTo>
                  <a:pt x="1847467" y="5788576"/>
                  <a:pt x="1808824" y="5783942"/>
                  <a:pt x="1778393" y="5776687"/>
                </a:cubicBezTo>
                <a:cubicBezTo>
                  <a:pt x="1764338" y="5756704"/>
                  <a:pt x="1721542" y="5761928"/>
                  <a:pt x="1698544" y="5752677"/>
                </a:cubicBezTo>
                <a:cubicBezTo>
                  <a:pt x="1688689" y="5744367"/>
                  <a:pt x="1680710" y="5741898"/>
                  <a:pt x="1667763" y="5746936"/>
                </a:cubicBezTo>
                <a:cubicBezTo>
                  <a:pt x="1622782" y="5706970"/>
                  <a:pt x="1636232" y="5740258"/>
                  <a:pt x="1589890" y="5720079"/>
                </a:cubicBezTo>
                <a:cubicBezTo>
                  <a:pt x="1550522" y="5700408"/>
                  <a:pt x="1504390" y="5684235"/>
                  <a:pt x="1470745" y="5647268"/>
                </a:cubicBezTo>
                <a:cubicBezTo>
                  <a:pt x="1465307" y="5637473"/>
                  <a:pt x="1447590" y="5631171"/>
                  <a:pt x="1431171" y="5633192"/>
                </a:cubicBezTo>
                <a:cubicBezTo>
                  <a:pt x="1428344" y="5633540"/>
                  <a:pt x="1425665" y="5634127"/>
                  <a:pt x="1423215" y="5634934"/>
                </a:cubicBezTo>
                <a:cubicBezTo>
                  <a:pt x="1404063" y="5609561"/>
                  <a:pt x="1384477" y="5616951"/>
                  <a:pt x="1377158" y="5600720"/>
                </a:cubicBezTo>
                <a:cubicBezTo>
                  <a:pt x="1337416" y="5587406"/>
                  <a:pt x="1299119" y="5594952"/>
                  <a:pt x="1292001" y="5580595"/>
                </a:cubicBezTo>
                <a:cubicBezTo>
                  <a:pt x="1270404" y="5577445"/>
                  <a:pt x="1236263" y="5586393"/>
                  <a:pt x="1224877" y="5570207"/>
                </a:cubicBezTo>
                <a:cubicBezTo>
                  <a:pt x="1218892" y="5580643"/>
                  <a:pt x="1203320" y="5557444"/>
                  <a:pt x="1188481" y="5562311"/>
                </a:cubicBezTo>
                <a:cubicBezTo>
                  <a:pt x="1177571" y="5566931"/>
                  <a:pt x="1170302" y="5560971"/>
                  <a:pt x="1160620" y="5558862"/>
                </a:cubicBezTo>
                <a:cubicBezTo>
                  <a:pt x="1146504" y="5561577"/>
                  <a:pt x="1106544" y="5545833"/>
                  <a:pt x="1097113" y="5537725"/>
                </a:cubicBezTo>
                <a:cubicBezTo>
                  <a:pt x="1076260" y="5511528"/>
                  <a:pt x="1012618" y="5517876"/>
                  <a:pt x="994944" y="5497522"/>
                </a:cubicBezTo>
                <a:cubicBezTo>
                  <a:pt x="987638" y="5493756"/>
                  <a:pt x="980141" y="5491480"/>
                  <a:pt x="972567" y="5490138"/>
                </a:cubicBezTo>
                <a:lnTo>
                  <a:pt x="927036" y="5488921"/>
                </a:lnTo>
                <a:lnTo>
                  <a:pt x="905198" y="5488488"/>
                </a:lnTo>
                <a:cubicBezTo>
                  <a:pt x="920127" y="5466532"/>
                  <a:pt x="847550" y="5479119"/>
                  <a:pt x="871473" y="5463326"/>
                </a:cubicBezTo>
                <a:cubicBezTo>
                  <a:pt x="835241" y="5455796"/>
                  <a:pt x="824844" y="5441869"/>
                  <a:pt x="787335" y="5431076"/>
                </a:cubicBezTo>
                <a:lnTo>
                  <a:pt x="646418" y="5398569"/>
                </a:lnTo>
                <a:cubicBezTo>
                  <a:pt x="594533" y="5378172"/>
                  <a:pt x="569175" y="5376706"/>
                  <a:pt x="522316" y="5365133"/>
                </a:cubicBezTo>
                <a:cubicBezTo>
                  <a:pt x="485699" y="5316148"/>
                  <a:pt x="451396" y="5327743"/>
                  <a:pt x="425051" y="5295085"/>
                </a:cubicBezTo>
                <a:cubicBezTo>
                  <a:pt x="373115" y="5280721"/>
                  <a:pt x="376598" y="5265782"/>
                  <a:pt x="318461" y="5265657"/>
                </a:cubicBezTo>
                <a:lnTo>
                  <a:pt x="266536" y="5232252"/>
                </a:lnTo>
                <a:cubicBezTo>
                  <a:pt x="254867" y="5225616"/>
                  <a:pt x="251642" y="5227516"/>
                  <a:pt x="248444" y="5225838"/>
                </a:cubicBezTo>
                <a:lnTo>
                  <a:pt x="247345" y="5222181"/>
                </a:lnTo>
                <a:lnTo>
                  <a:pt x="237345" y="5217023"/>
                </a:lnTo>
                <a:lnTo>
                  <a:pt x="219603" y="5204977"/>
                </a:lnTo>
                <a:lnTo>
                  <a:pt x="214443" y="5204489"/>
                </a:lnTo>
                <a:lnTo>
                  <a:pt x="184816" y="5189073"/>
                </a:lnTo>
                <a:lnTo>
                  <a:pt x="183534" y="5189699"/>
                </a:lnTo>
                <a:cubicBezTo>
                  <a:pt x="179981" y="5190754"/>
                  <a:pt x="176085" y="5190869"/>
                  <a:pt x="171363" y="5189023"/>
                </a:cubicBezTo>
                <a:cubicBezTo>
                  <a:pt x="165797" y="5204157"/>
                  <a:pt x="163531" y="5192594"/>
                  <a:pt x="150096" y="5185813"/>
                </a:cubicBezTo>
                <a:lnTo>
                  <a:pt x="59253" y="5172817"/>
                </a:lnTo>
                <a:lnTo>
                  <a:pt x="52526" y="5170052"/>
                </a:lnTo>
                <a:lnTo>
                  <a:pt x="52188" y="5170183"/>
                </a:lnTo>
                <a:cubicBezTo>
                  <a:pt x="50293" y="5169980"/>
                  <a:pt x="47917" y="5169219"/>
                  <a:pt x="44687" y="5167637"/>
                </a:cubicBezTo>
                <a:lnTo>
                  <a:pt x="40261" y="5165012"/>
                </a:lnTo>
                <a:lnTo>
                  <a:pt x="27209" y="5159648"/>
                </a:lnTo>
                <a:lnTo>
                  <a:pt x="21368" y="5159036"/>
                </a:lnTo>
                <a:lnTo>
                  <a:pt x="0" y="5158850"/>
                </a:lnTo>
                <a:close/>
              </a:path>
            </a:pathLst>
          </a:cu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EF81C8C9-1C68-4E84-852B-1E5D2415C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818" y="5234320"/>
            <a:ext cx="6931319" cy="75221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CERN og LHC</a:t>
            </a:r>
          </a:p>
        </p:txBody>
      </p:sp>
      <p:pic>
        <p:nvPicPr>
          <p:cNvPr id="8" name="Bilde 8" descr="Et bilde som inneholder utendørs, natur, visning&#10;&#10;Beskrivelse som er generert med svært høy visshet">
            <a:extLst>
              <a:ext uri="{FF2B5EF4-FFF2-40B4-BE49-F238E27FC236}">
                <a16:creationId xmlns:a16="http://schemas.microsoft.com/office/drawing/2014/main" id="{08C6865B-662D-4165-8B3E-995DD586FC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8263" r="1" b="1"/>
          <a:stretch/>
        </p:blipFill>
        <p:spPr>
          <a:xfrm>
            <a:off x="-5388" y="10"/>
            <a:ext cx="6169518" cy="5158840"/>
          </a:xfrm>
          <a:custGeom>
            <a:avLst/>
            <a:gdLst/>
            <a:ahLst/>
            <a:cxnLst/>
            <a:rect l="l" t="t" r="r" b="b"/>
            <a:pathLst>
              <a:path w="6096000" h="5158850">
                <a:moveTo>
                  <a:pt x="0" y="0"/>
                </a:moveTo>
                <a:lnTo>
                  <a:pt x="6096000" y="0"/>
                </a:lnTo>
                <a:lnTo>
                  <a:pt x="6096000" y="5158850"/>
                </a:lnTo>
                <a:lnTo>
                  <a:pt x="5957305" y="5157644"/>
                </a:lnTo>
                <a:cubicBezTo>
                  <a:pt x="5920540" y="5151975"/>
                  <a:pt x="5887096" y="5153588"/>
                  <a:pt x="5857259" y="5143603"/>
                </a:cubicBezTo>
                <a:cubicBezTo>
                  <a:pt x="5843335" y="5146861"/>
                  <a:pt x="5830921" y="5147051"/>
                  <a:pt x="5821375" y="5137142"/>
                </a:cubicBezTo>
                <a:cubicBezTo>
                  <a:pt x="5786501" y="5134144"/>
                  <a:pt x="5775399" y="5144200"/>
                  <a:pt x="5755916" y="5131695"/>
                </a:cubicBezTo>
                <a:cubicBezTo>
                  <a:pt x="5732132" y="5146996"/>
                  <a:pt x="5732735" y="5139753"/>
                  <a:pt x="5725007" y="5132964"/>
                </a:cubicBezTo>
                <a:lnTo>
                  <a:pt x="5723810" y="5132374"/>
                </a:lnTo>
                <a:lnTo>
                  <a:pt x="5720531" y="5134578"/>
                </a:lnTo>
                <a:lnTo>
                  <a:pt x="5714795" y="5134902"/>
                </a:lnTo>
                <a:lnTo>
                  <a:pt x="5700142" y="5131655"/>
                </a:lnTo>
                <a:lnTo>
                  <a:pt x="5694799" y="5129754"/>
                </a:lnTo>
                <a:cubicBezTo>
                  <a:pt x="5691058" y="5128696"/>
                  <a:pt x="5688491" y="5128320"/>
                  <a:pt x="5686627" y="5128420"/>
                </a:cubicBezTo>
                <a:lnTo>
                  <a:pt x="5686371" y="5128603"/>
                </a:lnTo>
                <a:lnTo>
                  <a:pt x="5678819" y="5126929"/>
                </a:lnTo>
                <a:cubicBezTo>
                  <a:pt x="5666199" y="5123608"/>
                  <a:pt x="5654035" y="5119908"/>
                  <a:pt x="5642547" y="5116000"/>
                </a:cubicBezTo>
                <a:cubicBezTo>
                  <a:pt x="5629445" y="5126457"/>
                  <a:pt x="5588783" y="5104807"/>
                  <a:pt x="5587979" y="5128480"/>
                </a:cubicBezTo>
                <a:cubicBezTo>
                  <a:pt x="5572317" y="5123886"/>
                  <a:pt x="5564904" y="5112774"/>
                  <a:pt x="5566635" y="5128675"/>
                </a:cubicBezTo>
                <a:cubicBezTo>
                  <a:pt x="5561375" y="5127594"/>
                  <a:pt x="5557787" y="5128327"/>
                  <a:pt x="5554953" y="5129937"/>
                </a:cubicBezTo>
                <a:lnTo>
                  <a:pt x="5554039" y="5130763"/>
                </a:lnTo>
                <a:lnTo>
                  <a:pt x="5514254" y="5120517"/>
                </a:lnTo>
                <a:lnTo>
                  <a:pt x="5492156" y="5111382"/>
                </a:lnTo>
                <a:lnTo>
                  <a:pt x="5480446" y="5107855"/>
                </a:lnTo>
                <a:lnTo>
                  <a:pt x="5477744" y="5104402"/>
                </a:lnTo>
                <a:cubicBezTo>
                  <a:pt x="5474490" y="5102038"/>
                  <a:pt x="5469391" y="5100405"/>
                  <a:pt x="5460150" y="5100442"/>
                </a:cubicBezTo>
                <a:lnTo>
                  <a:pt x="5457901" y="5100914"/>
                </a:lnTo>
                <a:lnTo>
                  <a:pt x="5444243" y="5094201"/>
                </a:lnTo>
                <a:cubicBezTo>
                  <a:pt x="5439994" y="5091441"/>
                  <a:pt x="5436419" y="5088231"/>
                  <a:pt x="5433825" y="5084410"/>
                </a:cubicBezTo>
                <a:cubicBezTo>
                  <a:pt x="5379443" y="5093528"/>
                  <a:pt x="5336110" y="5069767"/>
                  <a:pt x="5280996" y="5063773"/>
                </a:cubicBezTo>
                <a:cubicBezTo>
                  <a:pt x="5250806" y="5055129"/>
                  <a:pt x="5168599" y="5059471"/>
                  <a:pt x="5161582" y="5030966"/>
                </a:cubicBezTo>
                <a:cubicBezTo>
                  <a:pt x="5121870" y="5022662"/>
                  <a:pt x="5095637" y="5020496"/>
                  <a:pt x="5042717" y="5013952"/>
                </a:cubicBezTo>
                <a:cubicBezTo>
                  <a:pt x="4991136" y="4983679"/>
                  <a:pt x="4902283" y="4990567"/>
                  <a:pt x="4840514" y="4970468"/>
                </a:cubicBezTo>
                <a:cubicBezTo>
                  <a:pt x="4799904" y="4987615"/>
                  <a:pt x="4824087" y="4969531"/>
                  <a:pt x="4786778" y="4967817"/>
                </a:cubicBezTo>
                <a:cubicBezTo>
                  <a:pt x="4801901" y="4948343"/>
                  <a:pt x="4739845" y="4972374"/>
                  <a:pt x="4743741" y="4948216"/>
                </a:cubicBezTo>
                <a:cubicBezTo>
                  <a:pt x="4736829" y="4948670"/>
                  <a:pt x="4730010" y="4949869"/>
                  <a:pt x="4723136" y="4951257"/>
                </a:cubicBezTo>
                <a:lnTo>
                  <a:pt x="4719535" y="4951970"/>
                </a:lnTo>
                <a:lnTo>
                  <a:pt x="4706143" y="4950704"/>
                </a:lnTo>
                <a:lnTo>
                  <a:pt x="4701098" y="4955500"/>
                </a:lnTo>
                <a:lnTo>
                  <a:pt x="4680034" y="4957289"/>
                </a:lnTo>
                <a:cubicBezTo>
                  <a:pt x="4672339" y="4957161"/>
                  <a:pt x="4664292" y="4956094"/>
                  <a:pt x="4655741" y="4953520"/>
                </a:cubicBezTo>
                <a:cubicBezTo>
                  <a:pt x="4636359" y="4940479"/>
                  <a:pt x="4599701" y="4946454"/>
                  <a:pt x="4569298" y="4940691"/>
                </a:cubicBezTo>
                <a:lnTo>
                  <a:pt x="4555978" y="4935439"/>
                </a:lnTo>
                <a:lnTo>
                  <a:pt x="4508950" y="4932725"/>
                </a:lnTo>
                <a:cubicBezTo>
                  <a:pt x="4495669" y="4931511"/>
                  <a:pt x="4482007" y="4929765"/>
                  <a:pt x="4467838" y="4927057"/>
                </a:cubicBezTo>
                <a:lnTo>
                  <a:pt x="4441949" y="4920349"/>
                </a:lnTo>
                <a:lnTo>
                  <a:pt x="4394719" y="4912853"/>
                </a:lnTo>
                <a:lnTo>
                  <a:pt x="4356810" y="4916186"/>
                </a:lnTo>
                <a:lnTo>
                  <a:pt x="4222145" y="4920166"/>
                </a:lnTo>
                <a:cubicBezTo>
                  <a:pt x="4202488" y="4924963"/>
                  <a:pt x="4184742" y="4944595"/>
                  <a:pt x="4160481" y="4934555"/>
                </a:cubicBezTo>
                <a:cubicBezTo>
                  <a:pt x="4165854" y="4945670"/>
                  <a:pt x="4131661" y="4931019"/>
                  <a:pt x="4124879" y="4940397"/>
                </a:cubicBezTo>
                <a:cubicBezTo>
                  <a:pt x="4120895" y="4948198"/>
                  <a:pt x="4109593" y="4945570"/>
                  <a:pt x="4100114" y="4947117"/>
                </a:cubicBezTo>
                <a:cubicBezTo>
                  <a:pt x="4091835" y="4954382"/>
                  <a:pt x="4045978" y="4954676"/>
                  <a:pt x="4030957" y="4950944"/>
                </a:cubicBezTo>
                <a:cubicBezTo>
                  <a:pt x="3989825" y="4935537"/>
                  <a:pt x="3946860" y="4963196"/>
                  <a:pt x="3913764" y="4951738"/>
                </a:cubicBezTo>
                <a:cubicBezTo>
                  <a:pt x="3904534" y="4951024"/>
                  <a:pt x="3896577" y="4951663"/>
                  <a:pt x="3889457" y="4953140"/>
                </a:cubicBezTo>
                <a:lnTo>
                  <a:pt x="3871115" y="4959252"/>
                </a:lnTo>
                <a:lnTo>
                  <a:pt x="3869086" y="4964946"/>
                </a:lnTo>
                <a:lnTo>
                  <a:pt x="3856124" y="4966504"/>
                </a:lnTo>
                <a:lnTo>
                  <a:pt x="3835967" y="4975175"/>
                </a:lnTo>
                <a:cubicBezTo>
                  <a:pt x="3826465" y="4950975"/>
                  <a:pt x="3782586" y="4987146"/>
                  <a:pt x="3785910" y="4965148"/>
                </a:cubicBezTo>
                <a:cubicBezTo>
                  <a:pt x="3750785" y="4971249"/>
                  <a:pt x="3699033" y="4952693"/>
                  <a:pt x="3671085" y="4977741"/>
                </a:cubicBezTo>
                <a:cubicBezTo>
                  <a:pt x="3621255" y="4982620"/>
                  <a:pt x="3562637" y="4994206"/>
                  <a:pt x="3486928" y="4994420"/>
                </a:cubicBezTo>
                <a:cubicBezTo>
                  <a:pt x="3446030" y="4994640"/>
                  <a:pt x="3343460" y="4976299"/>
                  <a:pt x="3280956" y="4975036"/>
                </a:cubicBezTo>
                <a:cubicBezTo>
                  <a:pt x="3227193" y="4980695"/>
                  <a:pt x="3256481" y="4973778"/>
                  <a:pt x="3211563" y="4993919"/>
                </a:cubicBezTo>
                <a:cubicBezTo>
                  <a:pt x="3207119" y="4990757"/>
                  <a:pt x="3170070" y="4988394"/>
                  <a:pt x="3164681" y="4986606"/>
                </a:cubicBezTo>
                <a:lnTo>
                  <a:pt x="3127171" y="4979411"/>
                </a:lnTo>
                <a:lnTo>
                  <a:pt x="3096889" y="4976795"/>
                </a:lnTo>
                <a:cubicBezTo>
                  <a:pt x="3088441" y="4978753"/>
                  <a:pt x="3082883" y="4978233"/>
                  <a:pt x="3078620" y="4976620"/>
                </a:cubicBezTo>
                <a:lnTo>
                  <a:pt x="3074275" y="4973840"/>
                </a:lnTo>
                <a:lnTo>
                  <a:pt x="3036436" y="4968613"/>
                </a:lnTo>
                <a:lnTo>
                  <a:pt x="3031995" y="4969990"/>
                </a:lnTo>
                <a:lnTo>
                  <a:pt x="2994028" y="4967956"/>
                </a:lnTo>
                <a:cubicBezTo>
                  <a:pt x="2992299" y="4970105"/>
                  <a:pt x="2989407" y="4971561"/>
                  <a:pt x="2984001" y="4971609"/>
                </a:cubicBezTo>
                <a:cubicBezTo>
                  <a:pt x="2994191" y="4986644"/>
                  <a:pt x="2981386" y="4977427"/>
                  <a:pt x="2964542" y="4976237"/>
                </a:cubicBezTo>
                <a:cubicBezTo>
                  <a:pt x="2976613" y="4999323"/>
                  <a:pt x="2927627" y="4986817"/>
                  <a:pt x="2921274" y="4999668"/>
                </a:cubicBezTo>
                <a:cubicBezTo>
                  <a:pt x="2908629" y="4998274"/>
                  <a:pt x="2895476" y="4997220"/>
                  <a:pt x="2882111" y="4996632"/>
                </a:cubicBezTo>
                <a:lnTo>
                  <a:pt x="2874282" y="4996582"/>
                </a:lnTo>
                <a:cubicBezTo>
                  <a:pt x="2874237" y="4996658"/>
                  <a:pt x="2874193" y="4996735"/>
                  <a:pt x="2874147" y="4996812"/>
                </a:cubicBezTo>
                <a:cubicBezTo>
                  <a:pt x="2872492" y="4997296"/>
                  <a:pt x="2869935" y="4997466"/>
                  <a:pt x="2865932" y="4997221"/>
                </a:cubicBezTo>
                <a:lnTo>
                  <a:pt x="2860008" y="4996489"/>
                </a:lnTo>
                <a:lnTo>
                  <a:pt x="2844819" y="4996392"/>
                </a:lnTo>
                <a:lnTo>
                  <a:pt x="2839735" y="4997900"/>
                </a:lnTo>
                <a:lnTo>
                  <a:pt x="2837922" y="5000718"/>
                </a:lnTo>
                <a:lnTo>
                  <a:pt x="2836507" y="5000394"/>
                </a:lnTo>
                <a:cubicBezTo>
                  <a:pt x="2825749" y="4995427"/>
                  <a:pt x="2822382" y="4988291"/>
                  <a:pt x="2808859" y="5008050"/>
                </a:cubicBezTo>
                <a:cubicBezTo>
                  <a:pt x="2784233" y="4999995"/>
                  <a:pt x="2779499" y="5012041"/>
                  <a:pt x="2745907" y="5016391"/>
                </a:cubicBezTo>
                <a:cubicBezTo>
                  <a:pt x="2731796" y="5008784"/>
                  <a:pt x="2720518" y="5011549"/>
                  <a:pt x="2709519" y="5017601"/>
                </a:cubicBezTo>
                <a:cubicBezTo>
                  <a:pt x="2676766" y="5014138"/>
                  <a:pt x="2646981" y="5022656"/>
                  <a:pt x="2610212" y="5024813"/>
                </a:cubicBezTo>
                <a:cubicBezTo>
                  <a:pt x="2570359" y="5014992"/>
                  <a:pt x="2550109" y="5032793"/>
                  <a:pt x="2510814" y="5035020"/>
                </a:cubicBezTo>
                <a:cubicBezTo>
                  <a:pt x="2476639" y="5017991"/>
                  <a:pt x="2482834" y="5049980"/>
                  <a:pt x="2462736" y="5056754"/>
                </a:cubicBezTo>
                <a:lnTo>
                  <a:pt x="2457050" y="5057379"/>
                </a:lnTo>
                <a:lnTo>
                  <a:pt x="2442184" y="5054901"/>
                </a:lnTo>
                <a:lnTo>
                  <a:pt x="2436703" y="5053277"/>
                </a:lnTo>
                <a:cubicBezTo>
                  <a:pt x="2432888" y="5052418"/>
                  <a:pt x="2430299" y="5052175"/>
                  <a:pt x="2428451" y="5052373"/>
                </a:cubicBezTo>
                <a:lnTo>
                  <a:pt x="2420551" y="5051292"/>
                </a:lnTo>
                <a:cubicBezTo>
                  <a:pt x="2407700" y="5048633"/>
                  <a:pt x="2395274" y="5045570"/>
                  <a:pt x="2383501" y="5042264"/>
                </a:cubicBezTo>
                <a:cubicBezTo>
                  <a:pt x="2362992" y="5043848"/>
                  <a:pt x="2317884" y="5059023"/>
                  <a:pt x="2297493" y="5060796"/>
                </a:cubicBezTo>
                <a:lnTo>
                  <a:pt x="2261156" y="5052905"/>
                </a:lnTo>
                <a:lnTo>
                  <a:pt x="2200581" y="5036274"/>
                </a:lnTo>
                <a:lnTo>
                  <a:pt x="2198380" y="5036861"/>
                </a:lnTo>
                <a:lnTo>
                  <a:pt x="2116066" y="5030866"/>
                </a:lnTo>
                <a:cubicBezTo>
                  <a:pt x="2111600" y="5028328"/>
                  <a:pt x="2059664" y="5017338"/>
                  <a:pt x="2056754" y="5013653"/>
                </a:cubicBezTo>
                <a:cubicBezTo>
                  <a:pt x="2003393" y="5025622"/>
                  <a:pt x="1998298" y="5020073"/>
                  <a:pt x="1942916" y="5016969"/>
                </a:cubicBezTo>
                <a:cubicBezTo>
                  <a:pt x="1882138" y="5005950"/>
                  <a:pt x="1836966" y="4987831"/>
                  <a:pt x="1796717" y="4981610"/>
                </a:cubicBezTo>
                <a:cubicBezTo>
                  <a:pt x="1724075" y="4970499"/>
                  <a:pt x="1636218" y="4947449"/>
                  <a:pt x="1583222" y="4942334"/>
                </a:cubicBezTo>
                <a:cubicBezTo>
                  <a:pt x="1544265" y="4961611"/>
                  <a:pt x="1556109" y="4938719"/>
                  <a:pt x="1518821" y="4938963"/>
                </a:cubicBezTo>
                <a:cubicBezTo>
                  <a:pt x="1497291" y="4936197"/>
                  <a:pt x="1483221" y="4927794"/>
                  <a:pt x="1471837" y="4925740"/>
                </a:cubicBezTo>
                <a:lnTo>
                  <a:pt x="1450515" y="4926642"/>
                </a:lnTo>
                <a:lnTo>
                  <a:pt x="1437078" y="4926078"/>
                </a:lnTo>
                <a:lnTo>
                  <a:pt x="1432462" y="4931139"/>
                </a:lnTo>
                <a:lnTo>
                  <a:pt x="1411645" y="4934032"/>
                </a:lnTo>
                <a:cubicBezTo>
                  <a:pt x="1384856" y="4931153"/>
                  <a:pt x="1306656" y="4918434"/>
                  <a:pt x="1271729" y="4913863"/>
                </a:cubicBezTo>
                <a:cubicBezTo>
                  <a:pt x="1258697" y="4907976"/>
                  <a:pt x="1213546" y="4901042"/>
                  <a:pt x="1202076" y="4906608"/>
                </a:cubicBezTo>
                <a:cubicBezTo>
                  <a:pt x="1192059" y="4906580"/>
                  <a:pt x="1182171" y="4902320"/>
                  <a:pt x="1174670" y="4909064"/>
                </a:cubicBezTo>
                <a:cubicBezTo>
                  <a:pt x="1163701" y="4916862"/>
                  <a:pt x="1136874" y="4897641"/>
                  <a:pt x="1137035" y="4908989"/>
                </a:cubicBezTo>
                <a:cubicBezTo>
                  <a:pt x="1117838" y="4895687"/>
                  <a:pt x="1091386" y="4911450"/>
                  <a:pt x="1069882" y="4912892"/>
                </a:cubicBezTo>
                <a:cubicBezTo>
                  <a:pt x="1055589" y="4900472"/>
                  <a:pt x="1024570" y="4915744"/>
                  <a:pt x="980935" y="4911119"/>
                </a:cubicBezTo>
                <a:cubicBezTo>
                  <a:pt x="947614" y="4906556"/>
                  <a:pt x="913224" y="4897403"/>
                  <a:pt x="869960" y="4885518"/>
                </a:cubicBezTo>
                <a:cubicBezTo>
                  <a:pt x="819114" y="4856727"/>
                  <a:pt x="768074" y="4850663"/>
                  <a:pt x="721345" y="4839806"/>
                </a:cubicBezTo>
                <a:cubicBezTo>
                  <a:pt x="667944" y="4829906"/>
                  <a:pt x="698286" y="4859338"/>
                  <a:pt x="635428" y="4830000"/>
                </a:cubicBezTo>
                <a:cubicBezTo>
                  <a:pt x="626286" y="4837571"/>
                  <a:pt x="617638" y="4836842"/>
                  <a:pt x="604106" y="4830842"/>
                </a:cubicBezTo>
                <a:cubicBezTo>
                  <a:pt x="583276" y="4833091"/>
                  <a:pt x="539859" y="4845979"/>
                  <a:pt x="510451" y="4843485"/>
                </a:cubicBezTo>
                <a:cubicBezTo>
                  <a:pt x="489781" y="4840800"/>
                  <a:pt x="443867" y="4818678"/>
                  <a:pt x="427656" y="4815877"/>
                </a:cubicBezTo>
                <a:cubicBezTo>
                  <a:pt x="424088" y="4817297"/>
                  <a:pt x="419580" y="4820561"/>
                  <a:pt x="413184" y="4826676"/>
                </a:cubicBezTo>
                <a:cubicBezTo>
                  <a:pt x="387673" y="4816699"/>
                  <a:pt x="379855" y="4828170"/>
                  <a:pt x="341772" y="4829671"/>
                </a:cubicBezTo>
                <a:cubicBezTo>
                  <a:pt x="327795" y="4821005"/>
                  <a:pt x="314729" y="4822794"/>
                  <a:pt x="301266" y="4827842"/>
                </a:cubicBezTo>
                <a:cubicBezTo>
                  <a:pt x="265781" y="4821714"/>
                  <a:pt x="231017" y="4827635"/>
                  <a:pt x="189886" y="4826710"/>
                </a:cubicBezTo>
                <a:cubicBezTo>
                  <a:pt x="147910" y="4813727"/>
                  <a:pt x="121702" y="4829584"/>
                  <a:pt x="77762" y="4828518"/>
                </a:cubicBezTo>
                <a:cubicBezTo>
                  <a:pt x="38733" y="4806108"/>
                  <a:pt x="44308" y="4851138"/>
                  <a:pt x="8164" y="4846203"/>
                </a:cubicBezTo>
                <a:lnTo>
                  <a:pt x="0" y="4843648"/>
                </a:lnTo>
                <a:lnTo>
                  <a:pt x="0" y="408068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516830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08BC803E-13F3-4DAB-B17C-BEB0076164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B8DDE571-E57F-4AB5-83C7-30EB5DDCC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2"/>
            <a:ext cx="12191996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E9172C-CE6A-8808-5DA2-0BB031D20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5" y="603622"/>
            <a:ext cx="4282380" cy="1322944"/>
          </a:xfrm>
        </p:spPr>
        <p:txBody>
          <a:bodyPr>
            <a:normAutofit/>
          </a:bodyPr>
          <a:lstStyle/>
          <a:p>
            <a:r>
              <a:rPr lang="nb-NO">
                <a:solidFill>
                  <a:schemeClr val="tx1">
                    <a:lumMod val="85000"/>
                    <a:lumOff val="15000"/>
                  </a:schemeClr>
                </a:solidFill>
              </a:rPr>
              <a:t>Rekonstruksjon av fysikk-objekter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0EE22-8739-AB5F-6B86-6BB17D001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207977"/>
            <a:ext cx="3968365" cy="4046401"/>
          </a:xfrm>
        </p:spPr>
        <p:txBody>
          <a:bodyPr>
            <a:normAutofit/>
          </a:bodyPr>
          <a:lstStyle/>
          <a:p>
            <a:r>
              <a:rPr lang="nb-NO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Rådata fra detektoren forteller ikke (direkte) hva som traff den</a:t>
            </a:r>
          </a:p>
          <a:p>
            <a:endParaRPr lang="nb-NO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nb-NO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Spesialiserte algoritmer oversetter fra detektortreff til elektron, myon …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2DA881F-3156-EDAB-8572-6EB8A3106A2A}"/>
              </a:ext>
            </a:extLst>
          </p:cNvPr>
          <p:cNvPicPr>
            <a:picLocks noGrp="1" noChangeAspect="1" noChangeArrowheads="1"/>
          </p:cNvPicPr>
          <p:nvPr>
            <p:ph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35" b="11817"/>
          <a:stretch/>
        </p:blipFill>
        <p:spPr bwMode="auto">
          <a:xfrm>
            <a:off x="5702185" y="1"/>
            <a:ext cx="6489823" cy="3429002"/>
          </a:xfrm>
          <a:custGeom>
            <a:avLst/>
            <a:gdLst/>
            <a:ahLst/>
            <a:cxnLst/>
            <a:rect l="l" t="t" r="r" b="b"/>
            <a:pathLst>
              <a:path w="6489823" h="3421047">
                <a:moveTo>
                  <a:pt x="383239" y="0"/>
                </a:moveTo>
                <a:lnTo>
                  <a:pt x="6489823" y="0"/>
                </a:lnTo>
                <a:lnTo>
                  <a:pt x="6489823" y="3421047"/>
                </a:lnTo>
                <a:lnTo>
                  <a:pt x="0" y="3421047"/>
                </a:lnTo>
                <a:lnTo>
                  <a:pt x="10162" y="3368785"/>
                </a:lnTo>
                <a:cubicBezTo>
                  <a:pt x="15448" y="3346584"/>
                  <a:pt x="22094" y="3323293"/>
                  <a:pt x="30699" y="3298569"/>
                </a:cubicBezTo>
                <a:cubicBezTo>
                  <a:pt x="41150" y="3275988"/>
                  <a:pt x="42443" y="3246652"/>
                  <a:pt x="33589" y="3233050"/>
                </a:cubicBezTo>
                <a:cubicBezTo>
                  <a:pt x="32065" y="3230708"/>
                  <a:pt x="30291" y="3228932"/>
                  <a:pt x="28325" y="3227777"/>
                </a:cubicBezTo>
                <a:cubicBezTo>
                  <a:pt x="30678" y="3188484"/>
                  <a:pt x="72205" y="3103624"/>
                  <a:pt x="73382" y="3050568"/>
                </a:cubicBezTo>
                <a:cubicBezTo>
                  <a:pt x="69165" y="3022639"/>
                  <a:pt x="68605" y="2960322"/>
                  <a:pt x="84953" y="2920501"/>
                </a:cubicBezTo>
                <a:cubicBezTo>
                  <a:pt x="69327" y="2932298"/>
                  <a:pt x="121103" y="2664904"/>
                  <a:pt x="109217" y="2657859"/>
                </a:cubicBezTo>
                <a:cubicBezTo>
                  <a:pt x="110075" y="2597031"/>
                  <a:pt x="138136" y="2522558"/>
                  <a:pt x="139777" y="2464312"/>
                </a:cubicBezTo>
                <a:cubicBezTo>
                  <a:pt x="141801" y="2450201"/>
                  <a:pt x="199861" y="2246813"/>
                  <a:pt x="198683" y="2236608"/>
                </a:cubicBezTo>
                <a:lnTo>
                  <a:pt x="283684" y="1924542"/>
                </a:lnTo>
                <a:cubicBezTo>
                  <a:pt x="313071" y="1811100"/>
                  <a:pt x="307196" y="1868801"/>
                  <a:pt x="336583" y="1755359"/>
                </a:cubicBezTo>
                <a:cubicBezTo>
                  <a:pt x="383246" y="1573239"/>
                  <a:pt x="363875" y="1577802"/>
                  <a:pt x="409119" y="1401207"/>
                </a:cubicBezTo>
                <a:cubicBezTo>
                  <a:pt x="428998" y="1329345"/>
                  <a:pt x="403240" y="1279669"/>
                  <a:pt x="421957" y="1175450"/>
                </a:cubicBezTo>
                <a:cubicBezTo>
                  <a:pt x="442602" y="1107577"/>
                  <a:pt x="340683" y="794854"/>
                  <a:pt x="369233" y="688836"/>
                </a:cubicBezTo>
                <a:cubicBezTo>
                  <a:pt x="378440" y="610640"/>
                  <a:pt x="331945" y="587322"/>
                  <a:pt x="346155" y="513896"/>
                </a:cubicBezTo>
                <a:cubicBezTo>
                  <a:pt x="351974" y="496939"/>
                  <a:pt x="362179" y="406394"/>
                  <a:pt x="344911" y="393010"/>
                </a:cubicBezTo>
                <a:cubicBezTo>
                  <a:pt x="389436" y="301493"/>
                  <a:pt x="356186" y="264408"/>
                  <a:pt x="369960" y="232042"/>
                </a:cubicBezTo>
                <a:cubicBezTo>
                  <a:pt x="394611" y="153791"/>
                  <a:pt x="372056" y="165633"/>
                  <a:pt x="392742" y="72037"/>
                </a:cubicBezTo>
                <a:cubicBezTo>
                  <a:pt x="398537" y="53819"/>
                  <a:pt x="397997" y="38693"/>
                  <a:pt x="394525" y="254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TLAS Event Display">
            <a:extLst>
              <a:ext uri="{FF2B5EF4-FFF2-40B4-BE49-F238E27FC236}">
                <a16:creationId xmlns:a16="http://schemas.microsoft.com/office/drawing/2014/main" id="{29938D1A-50FC-32CA-B1DF-F91F7CE20B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9" r="-3" b="20455"/>
          <a:stretch/>
        </p:blipFill>
        <p:spPr bwMode="auto">
          <a:xfrm>
            <a:off x="5419420" y="3429000"/>
            <a:ext cx="6772580" cy="3429000"/>
          </a:xfrm>
          <a:custGeom>
            <a:avLst/>
            <a:gdLst/>
            <a:ahLst/>
            <a:cxnLst/>
            <a:rect l="l" t="t" r="r" b="b"/>
            <a:pathLst>
              <a:path w="6772580" h="3429000">
                <a:moveTo>
                  <a:pt x="271594" y="0"/>
                </a:moveTo>
                <a:lnTo>
                  <a:pt x="6772580" y="0"/>
                </a:lnTo>
                <a:lnTo>
                  <a:pt x="6772580" y="3429000"/>
                </a:lnTo>
                <a:lnTo>
                  <a:pt x="8976" y="3429000"/>
                </a:lnTo>
                <a:lnTo>
                  <a:pt x="7894" y="3419403"/>
                </a:lnTo>
                <a:cubicBezTo>
                  <a:pt x="2772" y="3402540"/>
                  <a:pt x="-7409" y="3393117"/>
                  <a:pt x="8790" y="3369074"/>
                </a:cubicBezTo>
                <a:cubicBezTo>
                  <a:pt x="18674" y="3308209"/>
                  <a:pt x="52540" y="3147708"/>
                  <a:pt x="69466" y="3074368"/>
                </a:cubicBezTo>
                <a:cubicBezTo>
                  <a:pt x="86170" y="2985158"/>
                  <a:pt x="141939" y="2988106"/>
                  <a:pt x="138108" y="2937087"/>
                </a:cubicBezTo>
                <a:lnTo>
                  <a:pt x="159153" y="2788751"/>
                </a:lnTo>
                <a:cubicBezTo>
                  <a:pt x="164508" y="2771521"/>
                  <a:pt x="169861" y="2754291"/>
                  <a:pt x="175215" y="2737061"/>
                </a:cubicBezTo>
                <a:lnTo>
                  <a:pt x="178713" y="2662493"/>
                </a:lnTo>
                <a:cubicBezTo>
                  <a:pt x="182744" y="2662176"/>
                  <a:pt x="175495" y="2610710"/>
                  <a:pt x="177952" y="2608178"/>
                </a:cubicBezTo>
                <a:lnTo>
                  <a:pt x="200637" y="2557490"/>
                </a:lnTo>
                <a:lnTo>
                  <a:pt x="210272" y="2500823"/>
                </a:lnTo>
                <a:cubicBezTo>
                  <a:pt x="210821" y="2477149"/>
                  <a:pt x="233533" y="2498323"/>
                  <a:pt x="235189" y="2456370"/>
                </a:cubicBezTo>
                <a:cubicBezTo>
                  <a:pt x="241238" y="2390087"/>
                  <a:pt x="270663" y="2342381"/>
                  <a:pt x="270108" y="2307778"/>
                </a:cubicBezTo>
                <a:cubicBezTo>
                  <a:pt x="279775" y="2252634"/>
                  <a:pt x="274008" y="2281735"/>
                  <a:pt x="270232" y="2227103"/>
                </a:cubicBezTo>
                <a:cubicBezTo>
                  <a:pt x="277898" y="2187203"/>
                  <a:pt x="273018" y="2179895"/>
                  <a:pt x="278972" y="2138456"/>
                </a:cubicBezTo>
                <a:cubicBezTo>
                  <a:pt x="286874" y="2113373"/>
                  <a:pt x="293454" y="2098825"/>
                  <a:pt x="284204" y="2092747"/>
                </a:cubicBezTo>
                <a:cubicBezTo>
                  <a:pt x="285267" y="2080110"/>
                  <a:pt x="308510" y="2021121"/>
                  <a:pt x="306856" y="2003128"/>
                </a:cubicBezTo>
                <a:lnTo>
                  <a:pt x="296216" y="1944367"/>
                </a:lnTo>
                <a:lnTo>
                  <a:pt x="316030" y="1836128"/>
                </a:lnTo>
                <a:cubicBezTo>
                  <a:pt x="300726" y="1810623"/>
                  <a:pt x="342411" y="1768654"/>
                  <a:pt x="329496" y="1735241"/>
                </a:cubicBezTo>
                <a:cubicBezTo>
                  <a:pt x="331336" y="1711720"/>
                  <a:pt x="339485" y="1722162"/>
                  <a:pt x="343347" y="1679383"/>
                </a:cubicBezTo>
                <a:cubicBezTo>
                  <a:pt x="349669" y="1616089"/>
                  <a:pt x="356013" y="1614119"/>
                  <a:pt x="360800" y="1554542"/>
                </a:cubicBezTo>
                <a:cubicBezTo>
                  <a:pt x="361799" y="1491472"/>
                  <a:pt x="380405" y="1496141"/>
                  <a:pt x="377978" y="1470595"/>
                </a:cubicBezTo>
                <a:cubicBezTo>
                  <a:pt x="371480" y="1445071"/>
                  <a:pt x="407310" y="1366942"/>
                  <a:pt x="396801" y="1354553"/>
                </a:cubicBezTo>
                <a:cubicBezTo>
                  <a:pt x="387984" y="1324635"/>
                  <a:pt x="389939" y="1306198"/>
                  <a:pt x="378799" y="1292983"/>
                </a:cubicBezTo>
                <a:cubicBezTo>
                  <a:pt x="368230" y="1254082"/>
                  <a:pt x="380918" y="1242866"/>
                  <a:pt x="362697" y="1241293"/>
                </a:cubicBezTo>
                <a:lnTo>
                  <a:pt x="339388" y="1147085"/>
                </a:lnTo>
                <a:cubicBezTo>
                  <a:pt x="350485" y="1118433"/>
                  <a:pt x="353159" y="1072754"/>
                  <a:pt x="339952" y="1071934"/>
                </a:cubicBezTo>
                <a:cubicBezTo>
                  <a:pt x="327895" y="1004911"/>
                  <a:pt x="358371" y="924985"/>
                  <a:pt x="347188" y="889800"/>
                </a:cubicBezTo>
                <a:cubicBezTo>
                  <a:pt x="334220" y="804597"/>
                  <a:pt x="342717" y="786582"/>
                  <a:pt x="338803" y="749936"/>
                </a:cubicBezTo>
                <a:cubicBezTo>
                  <a:pt x="334890" y="713292"/>
                  <a:pt x="337271" y="707557"/>
                  <a:pt x="323706" y="669931"/>
                </a:cubicBezTo>
                <a:lnTo>
                  <a:pt x="313326" y="559992"/>
                </a:lnTo>
                <a:cubicBezTo>
                  <a:pt x="314747" y="543769"/>
                  <a:pt x="268004" y="450294"/>
                  <a:pt x="272650" y="451529"/>
                </a:cubicBezTo>
                <a:lnTo>
                  <a:pt x="256593" y="392499"/>
                </a:lnTo>
                <a:cubicBezTo>
                  <a:pt x="276778" y="343341"/>
                  <a:pt x="246535" y="361906"/>
                  <a:pt x="249583" y="321981"/>
                </a:cubicBezTo>
                <a:cubicBezTo>
                  <a:pt x="256450" y="297359"/>
                  <a:pt x="256557" y="284789"/>
                  <a:pt x="245172" y="280016"/>
                </a:cubicBezTo>
                <a:cubicBezTo>
                  <a:pt x="279102" y="164139"/>
                  <a:pt x="241674" y="235649"/>
                  <a:pt x="249784" y="152538"/>
                </a:cubicBezTo>
                <a:cubicBezTo>
                  <a:pt x="254846" y="115053"/>
                  <a:pt x="258144" y="77317"/>
                  <a:pt x="264479" y="3659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047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0DCC097-1DB8-4B6D-85D0-6FBA0E1CA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0B58608-23C8-4441-994D-C6823EEE1D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2083506"/>
          </a:xfrm>
          <a:custGeom>
            <a:avLst/>
            <a:gdLst>
              <a:gd name="connsiteX0" fmla="*/ 0 w 12191999"/>
              <a:gd name="connsiteY0" fmla="*/ 0 h 2083506"/>
              <a:gd name="connsiteX1" fmla="*/ 9429748 w 12191999"/>
              <a:gd name="connsiteY1" fmla="*/ 0 h 2083506"/>
              <a:gd name="connsiteX2" fmla="*/ 9429748 w 12191999"/>
              <a:gd name="connsiteY2" fmla="*/ 1 h 2083506"/>
              <a:gd name="connsiteX3" fmla="*/ 12191999 w 12191999"/>
              <a:gd name="connsiteY3" fmla="*/ 1 h 2083506"/>
              <a:gd name="connsiteX4" fmla="*/ 12191999 w 12191999"/>
              <a:gd name="connsiteY4" fmla="*/ 1164372 h 2083506"/>
              <a:gd name="connsiteX5" fmla="*/ 12147852 w 12191999"/>
              <a:gd name="connsiteY5" fmla="*/ 1163783 h 2083506"/>
              <a:gd name="connsiteX6" fmla="*/ 11993604 w 12191999"/>
              <a:gd name="connsiteY6" fmla="*/ 1153496 h 2083506"/>
              <a:gd name="connsiteX7" fmla="*/ 11865319 w 12191999"/>
              <a:gd name="connsiteY7" fmla="*/ 1176624 h 2083506"/>
              <a:gd name="connsiteX8" fmla="*/ 11718353 w 12191999"/>
              <a:gd name="connsiteY8" fmla="*/ 1209136 h 2083506"/>
              <a:gd name="connsiteX9" fmla="*/ 11609067 w 12191999"/>
              <a:gd name="connsiteY9" fmla="*/ 1218512 h 2083506"/>
              <a:gd name="connsiteX10" fmla="*/ 11545958 w 12191999"/>
              <a:gd name="connsiteY10" fmla="*/ 1240430 h 2083506"/>
              <a:gd name="connsiteX11" fmla="*/ 11445770 w 12191999"/>
              <a:gd name="connsiteY11" fmla="*/ 1225780 h 2083506"/>
              <a:gd name="connsiteX12" fmla="*/ 11398842 w 12191999"/>
              <a:gd name="connsiteY12" fmla="*/ 1227250 h 2083506"/>
              <a:gd name="connsiteX13" fmla="*/ 11240093 w 12191999"/>
              <a:gd name="connsiteY13" fmla="*/ 1266797 h 2083506"/>
              <a:gd name="connsiteX14" fmla="*/ 11141364 w 12191999"/>
              <a:gd name="connsiteY14" fmla="*/ 1288059 h 2083506"/>
              <a:gd name="connsiteX15" fmla="*/ 11015396 w 12191999"/>
              <a:gd name="connsiteY15" fmla="*/ 1353104 h 2083506"/>
              <a:gd name="connsiteX16" fmla="*/ 10973905 w 12191999"/>
              <a:gd name="connsiteY16" fmla="*/ 1365109 h 2083506"/>
              <a:gd name="connsiteX17" fmla="*/ 10904858 w 12191999"/>
              <a:gd name="connsiteY17" fmla="*/ 1371966 h 2083506"/>
              <a:gd name="connsiteX18" fmla="*/ 10827883 w 12191999"/>
              <a:gd name="connsiteY18" fmla="*/ 1410270 h 2083506"/>
              <a:gd name="connsiteX19" fmla="*/ 10690996 w 12191999"/>
              <a:gd name="connsiteY19" fmla="*/ 1426394 h 2083506"/>
              <a:gd name="connsiteX20" fmla="*/ 10624461 w 12191999"/>
              <a:gd name="connsiteY20" fmla="*/ 1444283 h 2083506"/>
              <a:gd name="connsiteX21" fmla="*/ 10517208 w 12191999"/>
              <a:gd name="connsiteY21" fmla="*/ 1478947 h 2083506"/>
              <a:gd name="connsiteX22" fmla="*/ 10497937 w 12191999"/>
              <a:gd name="connsiteY22" fmla="*/ 1469831 h 2083506"/>
              <a:gd name="connsiteX23" fmla="*/ 10471201 w 12191999"/>
              <a:gd name="connsiteY23" fmla="*/ 1486037 h 2083506"/>
              <a:gd name="connsiteX24" fmla="*/ 10448263 w 12191999"/>
              <a:gd name="connsiteY24" fmla="*/ 1478223 h 2083506"/>
              <a:gd name="connsiteX25" fmla="*/ 10388089 w 12191999"/>
              <a:gd name="connsiteY25" fmla="*/ 1507175 h 2083506"/>
              <a:gd name="connsiteX26" fmla="*/ 10333720 w 12191999"/>
              <a:gd name="connsiteY26" fmla="*/ 1515848 h 2083506"/>
              <a:gd name="connsiteX27" fmla="*/ 10104338 w 12191999"/>
              <a:gd name="connsiteY27" fmla="*/ 1569424 h 2083506"/>
              <a:gd name="connsiteX28" fmla="*/ 9910445 w 12191999"/>
              <a:gd name="connsiteY28" fmla="*/ 1632275 h 2083506"/>
              <a:gd name="connsiteX29" fmla="*/ 9770872 w 12191999"/>
              <a:gd name="connsiteY29" fmla="*/ 1688088 h 2083506"/>
              <a:gd name="connsiteX30" fmla="*/ 9733849 w 12191999"/>
              <a:gd name="connsiteY30" fmla="*/ 1700034 h 2083506"/>
              <a:gd name="connsiteX31" fmla="*/ 9703714 w 12191999"/>
              <a:gd name="connsiteY31" fmla="*/ 1730093 h 2083506"/>
              <a:gd name="connsiteX32" fmla="*/ 9698351 w 12191999"/>
              <a:gd name="connsiteY32" fmla="*/ 1730377 h 2083506"/>
              <a:gd name="connsiteX33" fmla="*/ 9632895 w 12191999"/>
              <a:gd name="connsiteY33" fmla="*/ 1736363 h 2083506"/>
              <a:gd name="connsiteX34" fmla="*/ 9569107 w 12191999"/>
              <a:gd name="connsiteY34" fmla="*/ 1741010 h 2083506"/>
              <a:gd name="connsiteX35" fmla="*/ 9536451 w 12191999"/>
              <a:gd name="connsiteY35" fmla="*/ 1755120 h 2083506"/>
              <a:gd name="connsiteX36" fmla="*/ 9529385 w 12191999"/>
              <a:gd name="connsiteY36" fmla="*/ 1757515 h 2083506"/>
              <a:gd name="connsiteX37" fmla="*/ 9498527 w 12191999"/>
              <a:gd name="connsiteY37" fmla="*/ 1753117 h 2083506"/>
              <a:gd name="connsiteX38" fmla="*/ 9436642 w 12191999"/>
              <a:gd name="connsiteY38" fmla="*/ 1755478 h 2083506"/>
              <a:gd name="connsiteX39" fmla="*/ 9429748 w 12191999"/>
              <a:gd name="connsiteY39" fmla="*/ 1756317 h 2083506"/>
              <a:gd name="connsiteX40" fmla="*/ 9429748 w 12191999"/>
              <a:gd name="connsiteY40" fmla="*/ 1768745 h 2083506"/>
              <a:gd name="connsiteX41" fmla="*/ 9425802 w 12191999"/>
              <a:gd name="connsiteY41" fmla="*/ 1769273 h 2083506"/>
              <a:gd name="connsiteX42" fmla="*/ 9349763 w 12191999"/>
              <a:gd name="connsiteY42" fmla="*/ 1776107 h 2083506"/>
              <a:gd name="connsiteX43" fmla="*/ 9256503 w 12191999"/>
              <a:gd name="connsiteY43" fmla="*/ 1800699 h 2083506"/>
              <a:gd name="connsiteX44" fmla="*/ 9222873 w 12191999"/>
              <a:gd name="connsiteY44" fmla="*/ 1803003 h 2083506"/>
              <a:gd name="connsiteX45" fmla="*/ 9224095 w 12191999"/>
              <a:gd name="connsiteY45" fmla="*/ 1807355 h 2083506"/>
              <a:gd name="connsiteX46" fmla="*/ 9211603 w 12191999"/>
              <a:gd name="connsiteY46" fmla="*/ 1807675 h 2083506"/>
              <a:gd name="connsiteX47" fmla="*/ 9183719 w 12191999"/>
              <a:gd name="connsiteY47" fmla="*/ 1807781 h 2083506"/>
              <a:gd name="connsiteX48" fmla="*/ 9100221 w 12191999"/>
              <a:gd name="connsiteY48" fmla="*/ 1808989 h 2083506"/>
              <a:gd name="connsiteX49" fmla="*/ 9077439 w 12191999"/>
              <a:gd name="connsiteY49" fmla="*/ 1817333 h 2083506"/>
              <a:gd name="connsiteX50" fmla="*/ 9055889 w 12191999"/>
              <a:gd name="connsiteY50" fmla="*/ 1817464 h 2083506"/>
              <a:gd name="connsiteX51" fmla="*/ 8930912 w 12191999"/>
              <a:gd name="connsiteY51" fmla="*/ 1828648 h 2083506"/>
              <a:gd name="connsiteX52" fmla="*/ 8913729 w 12191999"/>
              <a:gd name="connsiteY52" fmla="*/ 1829483 h 2083506"/>
              <a:gd name="connsiteX53" fmla="*/ 8904423 w 12191999"/>
              <a:gd name="connsiteY53" fmla="*/ 1833234 h 2083506"/>
              <a:gd name="connsiteX54" fmla="*/ 8871099 w 12191999"/>
              <a:gd name="connsiteY54" fmla="*/ 1833979 h 2083506"/>
              <a:gd name="connsiteX55" fmla="*/ 8869557 w 12191999"/>
              <a:gd name="connsiteY55" fmla="*/ 1836113 h 2083506"/>
              <a:gd name="connsiteX56" fmla="*/ 8760021 w 12191999"/>
              <a:gd name="connsiteY56" fmla="*/ 1854442 h 2083506"/>
              <a:gd name="connsiteX57" fmla="*/ 8741254 w 12191999"/>
              <a:gd name="connsiteY57" fmla="*/ 1857469 h 2083506"/>
              <a:gd name="connsiteX58" fmla="*/ 8725039 w 12191999"/>
              <a:gd name="connsiteY58" fmla="*/ 1856552 h 2083506"/>
              <a:gd name="connsiteX59" fmla="*/ 8635265 w 12191999"/>
              <a:gd name="connsiteY59" fmla="*/ 1859168 h 2083506"/>
              <a:gd name="connsiteX60" fmla="*/ 8613911 w 12191999"/>
              <a:gd name="connsiteY60" fmla="*/ 1857561 h 2083506"/>
              <a:gd name="connsiteX61" fmla="*/ 8604931 w 12191999"/>
              <a:gd name="connsiteY61" fmla="*/ 1854170 h 2083506"/>
              <a:gd name="connsiteX62" fmla="*/ 8570171 w 12191999"/>
              <a:gd name="connsiteY62" fmla="*/ 1860579 h 2083506"/>
              <a:gd name="connsiteX63" fmla="*/ 8516537 w 12191999"/>
              <a:gd name="connsiteY63" fmla="*/ 1864971 h 2083506"/>
              <a:gd name="connsiteX64" fmla="*/ 8491046 w 12191999"/>
              <a:gd name="connsiteY64" fmla="*/ 1868141 h 2083506"/>
              <a:gd name="connsiteX65" fmla="*/ 8470478 w 12191999"/>
              <a:gd name="connsiteY65" fmla="*/ 1866216 h 2083506"/>
              <a:gd name="connsiteX66" fmla="*/ 8353433 w 12191999"/>
              <a:gd name="connsiteY66" fmla="*/ 1865729 h 2083506"/>
              <a:gd name="connsiteX67" fmla="*/ 8347675 w 12191999"/>
              <a:gd name="connsiteY67" fmla="*/ 1865075 h 2083506"/>
              <a:gd name="connsiteX68" fmla="*/ 8343939 w 12191999"/>
              <a:gd name="connsiteY68" fmla="*/ 1865677 h 2083506"/>
              <a:gd name="connsiteX69" fmla="*/ 8221566 w 12191999"/>
              <a:gd name="connsiteY69" fmla="*/ 1881148 h 2083506"/>
              <a:gd name="connsiteX70" fmla="*/ 8066095 w 12191999"/>
              <a:gd name="connsiteY70" fmla="*/ 1919902 h 2083506"/>
              <a:gd name="connsiteX71" fmla="*/ 8044849 w 12191999"/>
              <a:gd name="connsiteY71" fmla="*/ 1916308 h 2083506"/>
              <a:gd name="connsiteX72" fmla="*/ 8041142 w 12191999"/>
              <a:gd name="connsiteY72" fmla="*/ 1915506 h 2083506"/>
              <a:gd name="connsiteX73" fmla="*/ 8022159 w 12191999"/>
              <a:gd name="connsiteY73" fmla="*/ 1911521 h 2083506"/>
              <a:gd name="connsiteX74" fmla="*/ 7944932 w 12191999"/>
              <a:gd name="connsiteY74" fmla="*/ 1917265 h 2083506"/>
              <a:gd name="connsiteX75" fmla="*/ 7879011 w 12191999"/>
              <a:gd name="connsiteY75" fmla="*/ 1928570 h 2083506"/>
              <a:gd name="connsiteX76" fmla="*/ 7865529 w 12191999"/>
              <a:gd name="connsiteY76" fmla="*/ 1934399 h 2083506"/>
              <a:gd name="connsiteX77" fmla="*/ 7774801 w 12191999"/>
              <a:gd name="connsiteY77" fmla="*/ 1947969 h 2083506"/>
              <a:gd name="connsiteX78" fmla="*/ 7748398 w 12191999"/>
              <a:gd name="connsiteY78" fmla="*/ 1955982 h 2083506"/>
              <a:gd name="connsiteX79" fmla="*/ 7740684 w 12191999"/>
              <a:gd name="connsiteY79" fmla="*/ 1955717 h 2083506"/>
              <a:gd name="connsiteX80" fmla="*/ 7712976 w 12191999"/>
              <a:gd name="connsiteY80" fmla="*/ 1960442 h 2083506"/>
              <a:gd name="connsiteX81" fmla="*/ 7699956 w 12191999"/>
              <a:gd name="connsiteY81" fmla="*/ 1966104 h 2083506"/>
              <a:gd name="connsiteX82" fmla="*/ 7684158 w 12191999"/>
              <a:gd name="connsiteY82" fmla="*/ 1962927 h 2083506"/>
              <a:gd name="connsiteX83" fmla="*/ 7643109 w 12191999"/>
              <a:gd name="connsiteY83" fmla="*/ 1964400 h 2083506"/>
              <a:gd name="connsiteX84" fmla="*/ 7630180 w 12191999"/>
              <a:gd name="connsiteY84" fmla="*/ 1970266 h 2083506"/>
              <a:gd name="connsiteX85" fmla="*/ 7609131 w 12191999"/>
              <a:gd name="connsiteY85" fmla="*/ 1971774 h 2083506"/>
              <a:gd name="connsiteX86" fmla="*/ 7555555 w 12191999"/>
              <a:gd name="connsiteY86" fmla="*/ 1969491 h 2083506"/>
              <a:gd name="connsiteX87" fmla="*/ 7520919 w 12191999"/>
              <a:gd name="connsiteY87" fmla="*/ 1970177 h 2083506"/>
              <a:gd name="connsiteX88" fmla="*/ 7456258 w 12191999"/>
              <a:gd name="connsiteY88" fmla="*/ 1960468 h 2083506"/>
              <a:gd name="connsiteX89" fmla="*/ 7393047 w 12191999"/>
              <a:gd name="connsiteY89" fmla="*/ 1952408 h 2083506"/>
              <a:gd name="connsiteX90" fmla="*/ 7199912 w 12191999"/>
              <a:gd name="connsiteY90" fmla="*/ 1959913 h 2083506"/>
              <a:gd name="connsiteX91" fmla="*/ 7146774 w 12191999"/>
              <a:gd name="connsiteY91" fmla="*/ 1956641 h 2083506"/>
              <a:gd name="connsiteX92" fmla="*/ 7122244 w 12191999"/>
              <a:gd name="connsiteY92" fmla="*/ 1953891 h 2083506"/>
              <a:gd name="connsiteX93" fmla="*/ 7032241 w 12191999"/>
              <a:gd name="connsiteY93" fmla="*/ 1962723 h 2083506"/>
              <a:gd name="connsiteX94" fmla="*/ 6941492 w 12191999"/>
              <a:gd name="connsiteY94" fmla="*/ 1976868 h 2083506"/>
              <a:gd name="connsiteX95" fmla="*/ 6906514 w 12191999"/>
              <a:gd name="connsiteY95" fmla="*/ 1968589 h 2083506"/>
              <a:gd name="connsiteX96" fmla="*/ 6826395 w 12191999"/>
              <a:gd name="connsiteY96" fmla="*/ 1974141 h 2083506"/>
              <a:gd name="connsiteX97" fmla="*/ 6716431 w 12191999"/>
              <a:gd name="connsiteY97" fmla="*/ 2004297 h 2083506"/>
              <a:gd name="connsiteX98" fmla="*/ 6569607 w 12191999"/>
              <a:gd name="connsiteY98" fmla="*/ 2015496 h 2083506"/>
              <a:gd name="connsiteX99" fmla="*/ 6561430 w 12191999"/>
              <a:gd name="connsiteY99" fmla="*/ 2020996 h 2083506"/>
              <a:gd name="connsiteX100" fmla="*/ 6549371 w 12191999"/>
              <a:gd name="connsiteY100" fmla="*/ 2024747 h 2083506"/>
              <a:gd name="connsiteX101" fmla="*/ 6547040 w 12191999"/>
              <a:gd name="connsiteY101" fmla="*/ 2024474 h 2083506"/>
              <a:gd name="connsiteX102" fmla="*/ 6530482 w 12191999"/>
              <a:gd name="connsiteY102" fmla="*/ 2026659 h 2083506"/>
              <a:gd name="connsiteX103" fmla="*/ 6528565 w 12191999"/>
              <a:gd name="connsiteY103" fmla="*/ 2028600 h 2083506"/>
              <a:gd name="connsiteX104" fmla="*/ 6517741 w 12191999"/>
              <a:gd name="connsiteY104" fmla="*/ 2030558 h 2083506"/>
              <a:gd name="connsiteX105" fmla="*/ 6497855 w 12191999"/>
              <a:gd name="connsiteY105" fmla="*/ 2035650 h 2083506"/>
              <a:gd name="connsiteX106" fmla="*/ 6492785 w 12191999"/>
              <a:gd name="connsiteY106" fmla="*/ 2035444 h 2083506"/>
              <a:gd name="connsiteX107" fmla="*/ 6460692 w 12191999"/>
              <a:gd name="connsiteY107" fmla="*/ 2041321 h 2083506"/>
              <a:gd name="connsiteX108" fmla="*/ 6459609 w 12191999"/>
              <a:gd name="connsiteY108" fmla="*/ 2040851 h 2083506"/>
              <a:gd name="connsiteX109" fmla="*/ 6447765 w 12191999"/>
              <a:gd name="connsiteY109" fmla="*/ 2040102 h 2083506"/>
              <a:gd name="connsiteX110" fmla="*/ 6426590 w 12191999"/>
              <a:gd name="connsiteY110" fmla="*/ 2039928 h 2083506"/>
              <a:gd name="connsiteX111" fmla="*/ 6401693 w 12191999"/>
              <a:gd name="connsiteY111" fmla="*/ 2033537 h 2083506"/>
              <a:gd name="connsiteX112" fmla="*/ 6387141 w 12191999"/>
              <a:gd name="connsiteY112" fmla="*/ 2033161 h 2083506"/>
              <a:gd name="connsiteX113" fmla="*/ 6357846 w 12191999"/>
              <a:gd name="connsiteY113" fmla="*/ 2036782 h 2083506"/>
              <a:gd name="connsiteX114" fmla="*/ 6342914 w 12191999"/>
              <a:gd name="connsiteY114" fmla="*/ 2037585 h 2083506"/>
              <a:gd name="connsiteX115" fmla="*/ 6336300 w 12191999"/>
              <a:gd name="connsiteY115" fmla="*/ 2038781 h 2083506"/>
              <a:gd name="connsiteX116" fmla="*/ 6317178 w 12191999"/>
              <a:gd name="connsiteY116" fmla="*/ 2038968 h 2083506"/>
              <a:gd name="connsiteX117" fmla="*/ 6161427 w 12191999"/>
              <a:gd name="connsiteY117" fmla="*/ 2047338 h 2083506"/>
              <a:gd name="connsiteX118" fmla="*/ 6097339 w 12191999"/>
              <a:gd name="connsiteY118" fmla="*/ 2082438 h 2083506"/>
              <a:gd name="connsiteX119" fmla="*/ 6079059 w 12191999"/>
              <a:gd name="connsiteY119" fmla="*/ 2081299 h 2083506"/>
              <a:gd name="connsiteX120" fmla="*/ 5998439 w 12191999"/>
              <a:gd name="connsiteY120" fmla="*/ 2070958 h 2083506"/>
              <a:gd name="connsiteX121" fmla="*/ 5904290 w 12191999"/>
              <a:gd name="connsiteY121" fmla="*/ 2070255 h 2083506"/>
              <a:gd name="connsiteX122" fmla="*/ 5814867 w 12191999"/>
              <a:gd name="connsiteY122" fmla="*/ 2079032 h 2083506"/>
              <a:gd name="connsiteX123" fmla="*/ 5725743 w 12191999"/>
              <a:gd name="connsiteY123" fmla="*/ 2070558 h 2083506"/>
              <a:gd name="connsiteX124" fmla="*/ 5650546 w 12191999"/>
              <a:gd name="connsiteY124" fmla="*/ 2052412 h 2083506"/>
              <a:gd name="connsiteX125" fmla="*/ 5581284 w 12191999"/>
              <a:gd name="connsiteY125" fmla="*/ 2023175 h 2083506"/>
              <a:gd name="connsiteX126" fmla="*/ 5572593 w 12191999"/>
              <a:gd name="connsiteY126" fmla="*/ 2018391 h 2083506"/>
              <a:gd name="connsiteX127" fmla="*/ 5548580 w 12191999"/>
              <a:gd name="connsiteY127" fmla="*/ 2016951 h 2083506"/>
              <a:gd name="connsiteX128" fmla="*/ 5471173 w 12191999"/>
              <a:gd name="connsiteY128" fmla="*/ 2018786 h 2083506"/>
              <a:gd name="connsiteX129" fmla="*/ 5340320 w 12191999"/>
              <a:gd name="connsiteY129" fmla="*/ 2037611 h 2083506"/>
              <a:gd name="connsiteX130" fmla="*/ 5254376 w 12191999"/>
              <a:gd name="connsiteY130" fmla="*/ 2042928 h 2083506"/>
              <a:gd name="connsiteX131" fmla="*/ 5258035 w 12191999"/>
              <a:gd name="connsiteY131" fmla="*/ 2035649 h 2083506"/>
              <a:gd name="connsiteX132" fmla="*/ 5230622 w 12191999"/>
              <a:gd name="connsiteY132" fmla="*/ 2024576 h 2083506"/>
              <a:gd name="connsiteX133" fmla="*/ 5026203 w 12191999"/>
              <a:gd name="connsiteY133" fmla="*/ 2030162 h 2083506"/>
              <a:gd name="connsiteX134" fmla="*/ 4973988 w 12191999"/>
              <a:gd name="connsiteY134" fmla="*/ 2026668 h 2083506"/>
              <a:gd name="connsiteX135" fmla="*/ 4928030 w 12191999"/>
              <a:gd name="connsiteY135" fmla="*/ 2033642 h 2083506"/>
              <a:gd name="connsiteX136" fmla="*/ 4908970 w 12191999"/>
              <a:gd name="connsiteY136" fmla="*/ 2030033 h 2083506"/>
              <a:gd name="connsiteX137" fmla="*/ 4905679 w 12191999"/>
              <a:gd name="connsiteY137" fmla="*/ 2029300 h 2083506"/>
              <a:gd name="connsiteX138" fmla="*/ 4892525 w 12191999"/>
              <a:gd name="connsiteY138" fmla="*/ 2028768 h 2083506"/>
              <a:gd name="connsiteX139" fmla="*/ 4888818 w 12191999"/>
              <a:gd name="connsiteY139" fmla="*/ 2025619 h 2083506"/>
              <a:gd name="connsiteX140" fmla="*/ 4869018 w 12191999"/>
              <a:gd name="connsiteY140" fmla="*/ 2022668 h 2083506"/>
              <a:gd name="connsiteX141" fmla="*/ 4844804 w 12191999"/>
              <a:gd name="connsiteY141" fmla="*/ 2022527 h 2083506"/>
              <a:gd name="connsiteX142" fmla="*/ 4758778 w 12191999"/>
              <a:gd name="connsiteY142" fmla="*/ 2021694 h 2083506"/>
              <a:gd name="connsiteX143" fmla="*/ 4744748 w 12191999"/>
              <a:gd name="connsiteY143" fmla="*/ 2023396 h 2083506"/>
              <a:gd name="connsiteX144" fmla="*/ 4698956 w 12191999"/>
              <a:gd name="connsiteY144" fmla="*/ 2020558 h 2083506"/>
              <a:gd name="connsiteX145" fmla="*/ 4658147 w 12191999"/>
              <a:gd name="connsiteY145" fmla="*/ 2019920 h 2083506"/>
              <a:gd name="connsiteX146" fmla="*/ 4631706 w 12191999"/>
              <a:gd name="connsiteY146" fmla="*/ 2021274 h 2083506"/>
              <a:gd name="connsiteX147" fmla="*/ 4624776 w 12191999"/>
              <a:gd name="connsiteY147" fmla="*/ 2020152 h 2083506"/>
              <a:gd name="connsiteX148" fmla="*/ 4598150 w 12191999"/>
              <a:gd name="connsiteY148" fmla="*/ 2019429 h 2083506"/>
              <a:gd name="connsiteX149" fmla="*/ 4584588 w 12191999"/>
              <a:gd name="connsiteY149" fmla="*/ 2021092 h 2083506"/>
              <a:gd name="connsiteX150" fmla="*/ 4571203 w 12191999"/>
              <a:gd name="connsiteY150" fmla="*/ 2017263 h 2083506"/>
              <a:gd name="connsiteX151" fmla="*/ 4567930 w 12191999"/>
              <a:gd name="connsiteY151" fmla="*/ 2014458 h 2083506"/>
              <a:gd name="connsiteX152" fmla="*/ 4548984 w 12191999"/>
              <a:gd name="connsiteY152" fmla="*/ 2015717 h 2083506"/>
              <a:gd name="connsiteX153" fmla="*/ 4533451 w 12191999"/>
              <a:gd name="connsiteY153" fmla="*/ 2012976 h 2083506"/>
              <a:gd name="connsiteX154" fmla="*/ 4519910 w 12191999"/>
              <a:gd name="connsiteY154" fmla="*/ 2014768 h 2083506"/>
              <a:gd name="connsiteX155" fmla="*/ 4514290 w 12191999"/>
              <a:gd name="connsiteY155" fmla="*/ 2014364 h 2083506"/>
              <a:gd name="connsiteX156" fmla="*/ 4500320 w 12191999"/>
              <a:gd name="connsiteY156" fmla="*/ 2013007 h 2083506"/>
              <a:gd name="connsiteX157" fmla="*/ 4476219 w 12191999"/>
              <a:gd name="connsiteY157" fmla="*/ 2009993 h 2083506"/>
              <a:gd name="connsiteX158" fmla="*/ 4468701 w 12191999"/>
              <a:gd name="connsiteY158" fmla="*/ 2009574 h 2083506"/>
              <a:gd name="connsiteX159" fmla="*/ 4452333 w 12191999"/>
              <a:gd name="connsiteY159" fmla="*/ 2004964 h 2083506"/>
              <a:gd name="connsiteX160" fmla="*/ 4420644 w 12191999"/>
              <a:gd name="connsiteY160" fmla="*/ 2001021 h 2083506"/>
              <a:gd name="connsiteX161" fmla="*/ 4364856 w 12191999"/>
              <a:gd name="connsiteY161" fmla="*/ 1987267 h 2083506"/>
              <a:gd name="connsiteX162" fmla="*/ 4332062 w 12191999"/>
              <a:gd name="connsiteY162" fmla="*/ 1980703 h 2083506"/>
              <a:gd name="connsiteX163" fmla="*/ 4309876 w 12191999"/>
              <a:gd name="connsiteY163" fmla="*/ 1974653 h 2083506"/>
              <a:gd name="connsiteX164" fmla="*/ 4244391 w 12191999"/>
              <a:gd name="connsiteY164" fmla="*/ 1966109 h 2083506"/>
              <a:gd name="connsiteX165" fmla="*/ 4132071 w 12191999"/>
              <a:gd name="connsiteY165" fmla="*/ 1954813 h 2083506"/>
              <a:gd name="connsiteX166" fmla="*/ 4109069 w 12191999"/>
              <a:gd name="connsiteY166" fmla="*/ 1951778 h 2083506"/>
              <a:gd name="connsiteX167" fmla="*/ 4092908 w 12191999"/>
              <a:gd name="connsiteY167" fmla="*/ 1946662 h 2083506"/>
              <a:gd name="connsiteX168" fmla="*/ 4092306 w 12191999"/>
              <a:gd name="connsiteY168" fmla="*/ 1943291 h 2083506"/>
              <a:gd name="connsiteX169" fmla="*/ 4080234 w 12191999"/>
              <a:gd name="connsiteY169" fmla="*/ 1941219 h 2083506"/>
              <a:gd name="connsiteX170" fmla="*/ 4077778 w 12191999"/>
              <a:gd name="connsiteY170" fmla="*/ 1940145 h 2083506"/>
              <a:gd name="connsiteX171" fmla="*/ 4062936 w 12191999"/>
              <a:gd name="connsiteY171" fmla="*/ 1934506 h 2083506"/>
              <a:gd name="connsiteX172" fmla="*/ 4012506 w 12191999"/>
              <a:gd name="connsiteY172" fmla="*/ 1935475 h 2083506"/>
              <a:gd name="connsiteX173" fmla="*/ 3965880 w 12191999"/>
              <a:gd name="connsiteY173" fmla="*/ 1925968 h 2083506"/>
              <a:gd name="connsiteX174" fmla="*/ 3765338 w 12191999"/>
              <a:gd name="connsiteY174" fmla="*/ 1906649 h 2083506"/>
              <a:gd name="connsiteX175" fmla="*/ 3749493 w 12191999"/>
              <a:gd name="connsiteY175" fmla="*/ 1893071 h 2083506"/>
              <a:gd name="connsiteX176" fmla="*/ 3672704 w 12191999"/>
              <a:gd name="connsiteY176" fmla="*/ 1881383 h 2083506"/>
              <a:gd name="connsiteX177" fmla="*/ 3530082 w 12191999"/>
              <a:gd name="connsiteY177" fmla="*/ 1883187 h 2083506"/>
              <a:gd name="connsiteX178" fmla="*/ 3387664 w 12191999"/>
              <a:gd name="connsiteY178" fmla="*/ 1862579 h 2083506"/>
              <a:gd name="connsiteX179" fmla="*/ 3371681 w 12191999"/>
              <a:gd name="connsiteY179" fmla="*/ 1865293 h 2083506"/>
              <a:gd name="connsiteX180" fmla="*/ 3355305 w 12191999"/>
              <a:gd name="connsiteY180" fmla="*/ 1865842 h 2083506"/>
              <a:gd name="connsiteX181" fmla="*/ 3353790 w 12191999"/>
              <a:gd name="connsiteY181" fmla="*/ 1865158 h 2083506"/>
              <a:gd name="connsiteX182" fmla="*/ 3336210 w 12191999"/>
              <a:gd name="connsiteY182" fmla="*/ 1863564 h 2083506"/>
              <a:gd name="connsiteX183" fmla="*/ 3331381 w 12191999"/>
              <a:gd name="connsiteY183" fmla="*/ 1864716 h 2083506"/>
              <a:gd name="connsiteX184" fmla="*/ 3319012 w 12191999"/>
              <a:gd name="connsiteY184" fmla="*/ 1864093 h 2083506"/>
              <a:gd name="connsiteX185" fmla="*/ 3293818 w 12191999"/>
              <a:gd name="connsiteY185" fmla="*/ 1864135 h 2083506"/>
              <a:gd name="connsiteX186" fmla="*/ 3289881 w 12191999"/>
              <a:gd name="connsiteY186" fmla="*/ 1862954 h 2083506"/>
              <a:gd name="connsiteX187" fmla="*/ 3253090 w 12191999"/>
              <a:gd name="connsiteY187" fmla="*/ 1861164 h 2083506"/>
              <a:gd name="connsiteX188" fmla="*/ 3252949 w 12191999"/>
              <a:gd name="connsiteY188" fmla="*/ 1860574 h 2083506"/>
              <a:gd name="connsiteX189" fmla="*/ 3244187 w 12191999"/>
              <a:gd name="connsiteY189" fmla="*/ 1857604 h 2083506"/>
              <a:gd name="connsiteX190" fmla="*/ 3246570 w 12191999"/>
              <a:gd name="connsiteY190" fmla="*/ 1852946 h 2083506"/>
              <a:gd name="connsiteX191" fmla="*/ 3237810 w 12191999"/>
              <a:gd name="connsiteY191" fmla="*/ 1853064 h 2083506"/>
              <a:gd name="connsiteX192" fmla="*/ 3230822 w 12191999"/>
              <a:gd name="connsiteY192" fmla="*/ 1855474 h 2083506"/>
              <a:gd name="connsiteX193" fmla="*/ 3136549 w 12191999"/>
              <a:gd name="connsiteY193" fmla="*/ 1874037 h 2083506"/>
              <a:gd name="connsiteX194" fmla="*/ 2845754 w 12191999"/>
              <a:gd name="connsiteY194" fmla="*/ 1910932 h 2083506"/>
              <a:gd name="connsiteX195" fmla="*/ 2786878 w 12191999"/>
              <a:gd name="connsiteY195" fmla="*/ 1917162 h 2083506"/>
              <a:gd name="connsiteX196" fmla="*/ 2725298 w 12191999"/>
              <a:gd name="connsiteY196" fmla="*/ 1912340 h 2083506"/>
              <a:gd name="connsiteX197" fmla="*/ 2697754 w 12191999"/>
              <a:gd name="connsiteY197" fmla="*/ 1914863 h 2083506"/>
              <a:gd name="connsiteX198" fmla="*/ 2568063 w 12191999"/>
              <a:gd name="connsiteY198" fmla="*/ 1936283 h 2083506"/>
              <a:gd name="connsiteX199" fmla="*/ 2489784 w 12191999"/>
              <a:gd name="connsiteY199" fmla="*/ 1943720 h 2083506"/>
              <a:gd name="connsiteX200" fmla="*/ 2458978 w 12191999"/>
              <a:gd name="connsiteY200" fmla="*/ 1938095 h 2083506"/>
              <a:gd name="connsiteX201" fmla="*/ 2318712 w 12191999"/>
              <a:gd name="connsiteY201" fmla="*/ 1934474 h 2083506"/>
              <a:gd name="connsiteX202" fmla="*/ 2268709 w 12191999"/>
              <a:gd name="connsiteY202" fmla="*/ 1940521 h 2083506"/>
              <a:gd name="connsiteX203" fmla="*/ 2264080 w 12191999"/>
              <a:gd name="connsiteY203" fmla="*/ 1941232 h 2083506"/>
              <a:gd name="connsiteX204" fmla="*/ 2254684 w 12191999"/>
              <a:gd name="connsiteY204" fmla="*/ 1943524 h 2083506"/>
              <a:gd name="connsiteX205" fmla="*/ 2252523 w 12191999"/>
              <a:gd name="connsiteY205" fmla="*/ 1943004 h 2083506"/>
              <a:gd name="connsiteX206" fmla="*/ 2173350 w 12191999"/>
              <a:gd name="connsiteY206" fmla="*/ 1929202 h 2083506"/>
              <a:gd name="connsiteX207" fmla="*/ 2155266 w 12191999"/>
              <a:gd name="connsiteY207" fmla="*/ 1920267 h 2083506"/>
              <a:gd name="connsiteX208" fmla="*/ 2091013 w 12191999"/>
              <a:gd name="connsiteY208" fmla="*/ 1914631 h 2083506"/>
              <a:gd name="connsiteX209" fmla="*/ 2030712 w 12191999"/>
              <a:gd name="connsiteY209" fmla="*/ 1897690 h 2083506"/>
              <a:gd name="connsiteX210" fmla="*/ 1908838 w 12191999"/>
              <a:gd name="connsiteY210" fmla="*/ 1892222 h 2083506"/>
              <a:gd name="connsiteX211" fmla="*/ 1877796 w 12191999"/>
              <a:gd name="connsiteY211" fmla="*/ 1883887 h 2083506"/>
              <a:gd name="connsiteX212" fmla="*/ 1875824 w 12191999"/>
              <a:gd name="connsiteY212" fmla="*/ 1879265 h 2083506"/>
              <a:gd name="connsiteX213" fmla="*/ 1823048 w 12191999"/>
              <a:gd name="connsiteY213" fmla="*/ 1881064 h 2083506"/>
              <a:gd name="connsiteX214" fmla="*/ 1765736 w 12191999"/>
              <a:gd name="connsiteY214" fmla="*/ 1856578 h 2083506"/>
              <a:gd name="connsiteX215" fmla="*/ 1725669 w 12191999"/>
              <a:gd name="connsiteY215" fmla="*/ 1833744 h 2083506"/>
              <a:gd name="connsiteX216" fmla="*/ 1725216 w 12191999"/>
              <a:gd name="connsiteY216" fmla="*/ 1829447 h 2083506"/>
              <a:gd name="connsiteX217" fmla="*/ 1721485 w 12191999"/>
              <a:gd name="connsiteY217" fmla="*/ 1828960 h 2083506"/>
              <a:gd name="connsiteX218" fmla="*/ 1717786 w 12191999"/>
              <a:gd name="connsiteY218" fmla="*/ 1832224 h 2083506"/>
              <a:gd name="connsiteX219" fmla="*/ 1689907 w 12191999"/>
              <a:gd name="connsiteY219" fmla="*/ 1825425 h 2083506"/>
              <a:gd name="connsiteX220" fmla="*/ 1688093 w 12191999"/>
              <a:gd name="connsiteY220" fmla="*/ 1817391 h 2083506"/>
              <a:gd name="connsiteX221" fmla="*/ 1496789 w 12191999"/>
              <a:gd name="connsiteY221" fmla="*/ 1805297 h 2083506"/>
              <a:gd name="connsiteX222" fmla="*/ 1392839 w 12191999"/>
              <a:gd name="connsiteY222" fmla="*/ 1758649 h 2083506"/>
              <a:gd name="connsiteX223" fmla="*/ 1360872 w 12191999"/>
              <a:gd name="connsiteY223" fmla="*/ 1752441 h 2083506"/>
              <a:gd name="connsiteX224" fmla="*/ 1313885 w 12191999"/>
              <a:gd name="connsiteY224" fmla="*/ 1731785 h 2083506"/>
              <a:gd name="connsiteX225" fmla="*/ 1247665 w 12191999"/>
              <a:gd name="connsiteY225" fmla="*/ 1727765 h 2083506"/>
              <a:gd name="connsiteX226" fmla="*/ 1196850 w 12191999"/>
              <a:gd name="connsiteY226" fmla="*/ 1729622 h 2083506"/>
              <a:gd name="connsiteX227" fmla="*/ 1168728 w 12191999"/>
              <a:gd name="connsiteY227" fmla="*/ 1728550 h 2083506"/>
              <a:gd name="connsiteX228" fmla="*/ 1096918 w 12191999"/>
              <a:gd name="connsiteY228" fmla="*/ 1721485 h 2083506"/>
              <a:gd name="connsiteX229" fmla="*/ 1094082 w 12191999"/>
              <a:gd name="connsiteY229" fmla="*/ 1720113 h 2083506"/>
              <a:gd name="connsiteX230" fmla="*/ 1040782 w 12191999"/>
              <a:gd name="connsiteY230" fmla="*/ 1721762 h 2083506"/>
              <a:gd name="connsiteX231" fmla="*/ 955980 w 12191999"/>
              <a:gd name="connsiteY231" fmla="*/ 1719289 h 2083506"/>
              <a:gd name="connsiteX232" fmla="*/ 926108 w 12191999"/>
              <a:gd name="connsiteY232" fmla="*/ 1715917 h 2083506"/>
              <a:gd name="connsiteX233" fmla="*/ 876049 w 12191999"/>
              <a:gd name="connsiteY233" fmla="*/ 1710422 h 2083506"/>
              <a:gd name="connsiteX234" fmla="*/ 839194 w 12191999"/>
              <a:gd name="connsiteY234" fmla="*/ 1700176 h 2083506"/>
              <a:gd name="connsiteX235" fmla="*/ 797112 w 12191999"/>
              <a:gd name="connsiteY235" fmla="*/ 1698014 h 2083506"/>
              <a:gd name="connsiteX236" fmla="*/ 786610 w 12191999"/>
              <a:gd name="connsiteY236" fmla="*/ 1705455 h 2083506"/>
              <a:gd name="connsiteX237" fmla="*/ 741833 w 12191999"/>
              <a:gd name="connsiteY237" fmla="*/ 1700566 h 2083506"/>
              <a:gd name="connsiteX238" fmla="*/ 673985 w 12191999"/>
              <a:gd name="connsiteY238" fmla="*/ 1692278 h 2083506"/>
              <a:gd name="connsiteX239" fmla="*/ 634665 w 12191999"/>
              <a:gd name="connsiteY239" fmla="*/ 1689550 h 2083506"/>
              <a:gd name="connsiteX240" fmla="*/ 527471 w 12191999"/>
              <a:gd name="connsiteY240" fmla="*/ 1679869 h 2083506"/>
              <a:gd name="connsiteX241" fmla="*/ 420260 w 12191999"/>
              <a:gd name="connsiteY241" fmla="*/ 1668475 h 2083506"/>
              <a:gd name="connsiteX242" fmla="*/ 357630 w 12191999"/>
              <a:gd name="connsiteY242" fmla="*/ 1652142 h 2083506"/>
              <a:gd name="connsiteX243" fmla="*/ 269407 w 12191999"/>
              <a:gd name="connsiteY243" fmla="*/ 1643812 h 2083506"/>
              <a:gd name="connsiteX244" fmla="*/ 254769 w 12191999"/>
              <a:gd name="connsiteY244" fmla="*/ 1641013 h 2083506"/>
              <a:gd name="connsiteX245" fmla="*/ 150763 w 12191999"/>
              <a:gd name="connsiteY245" fmla="*/ 1628143 h 2083506"/>
              <a:gd name="connsiteX246" fmla="*/ 29133 w 12191999"/>
              <a:gd name="connsiteY246" fmla="*/ 1626172 h 2083506"/>
              <a:gd name="connsiteX247" fmla="*/ 0 w 12191999"/>
              <a:gd name="connsiteY247" fmla="*/ 1619589 h 2083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</a:cxnLst>
            <a:rect l="l" t="t" r="r" b="b"/>
            <a:pathLst>
              <a:path w="12191999" h="2083506">
                <a:moveTo>
                  <a:pt x="0" y="0"/>
                </a:moveTo>
                <a:lnTo>
                  <a:pt x="9429748" y="0"/>
                </a:lnTo>
                <a:lnTo>
                  <a:pt x="9429748" y="1"/>
                </a:lnTo>
                <a:lnTo>
                  <a:pt x="12191999" y="1"/>
                </a:lnTo>
                <a:lnTo>
                  <a:pt x="12191999" y="1164372"/>
                </a:lnTo>
                <a:lnTo>
                  <a:pt x="12147852" y="1163783"/>
                </a:lnTo>
                <a:cubicBezTo>
                  <a:pt x="12063101" y="1189107"/>
                  <a:pt x="12045020" y="1156925"/>
                  <a:pt x="11993604" y="1153496"/>
                </a:cubicBezTo>
                <a:cubicBezTo>
                  <a:pt x="11954216" y="1165241"/>
                  <a:pt x="11911195" y="1167350"/>
                  <a:pt x="11865319" y="1176624"/>
                </a:cubicBezTo>
                <a:cubicBezTo>
                  <a:pt x="11822513" y="1184682"/>
                  <a:pt x="11766915" y="1201558"/>
                  <a:pt x="11718353" y="1209136"/>
                </a:cubicBezTo>
                <a:cubicBezTo>
                  <a:pt x="11675379" y="1217463"/>
                  <a:pt x="11638007" y="1216639"/>
                  <a:pt x="11609067" y="1218512"/>
                </a:cubicBezTo>
                <a:cubicBezTo>
                  <a:pt x="11597582" y="1221322"/>
                  <a:pt x="11554280" y="1243577"/>
                  <a:pt x="11545958" y="1240430"/>
                </a:cubicBezTo>
                <a:lnTo>
                  <a:pt x="11445770" y="1225780"/>
                </a:lnTo>
                <a:cubicBezTo>
                  <a:pt x="11425543" y="1230782"/>
                  <a:pt x="11413740" y="1222096"/>
                  <a:pt x="11398842" y="1227250"/>
                </a:cubicBezTo>
                <a:cubicBezTo>
                  <a:pt x="11367060" y="1233093"/>
                  <a:pt x="11269285" y="1263712"/>
                  <a:pt x="11240093" y="1266797"/>
                </a:cubicBezTo>
                <a:cubicBezTo>
                  <a:pt x="11197297" y="1273685"/>
                  <a:pt x="11181311" y="1272682"/>
                  <a:pt x="11141364" y="1288059"/>
                </a:cubicBezTo>
                <a:cubicBezTo>
                  <a:pt x="11099891" y="1305386"/>
                  <a:pt x="11051533" y="1319157"/>
                  <a:pt x="11015396" y="1353104"/>
                </a:cubicBezTo>
                <a:cubicBezTo>
                  <a:pt x="11009424" y="1362217"/>
                  <a:pt x="10992328" y="1361966"/>
                  <a:pt x="10973905" y="1365109"/>
                </a:cubicBezTo>
                <a:cubicBezTo>
                  <a:pt x="10955482" y="1368254"/>
                  <a:pt x="10907369" y="1372817"/>
                  <a:pt x="10904858" y="1371966"/>
                </a:cubicBezTo>
                <a:cubicBezTo>
                  <a:pt x="10880521" y="1379494"/>
                  <a:pt x="10873670" y="1399734"/>
                  <a:pt x="10827883" y="1410270"/>
                </a:cubicBezTo>
                <a:cubicBezTo>
                  <a:pt x="10790248" y="1415655"/>
                  <a:pt x="10724899" y="1420726"/>
                  <a:pt x="10690996" y="1426394"/>
                </a:cubicBezTo>
                <a:cubicBezTo>
                  <a:pt x="10676463" y="1423331"/>
                  <a:pt x="10634514" y="1436908"/>
                  <a:pt x="10624461" y="1444283"/>
                </a:cubicBezTo>
                <a:cubicBezTo>
                  <a:pt x="10601952" y="1468442"/>
                  <a:pt x="10536224" y="1460228"/>
                  <a:pt x="10517208" y="1478947"/>
                </a:cubicBezTo>
                <a:cubicBezTo>
                  <a:pt x="10509508" y="1482271"/>
                  <a:pt x="10505833" y="1468818"/>
                  <a:pt x="10497937" y="1469831"/>
                </a:cubicBezTo>
                <a:lnTo>
                  <a:pt x="10471201" y="1486037"/>
                </a:lnTo>
                <a:lnTo>
                  <a:pt x="10448263" y="1478223"/>
                </a:lnTo>
                <a:lnTo>
                  <a:pt x="10388089" y="1507175"/>
                </a:lnTo>
                <a:cubicBezTo>
                  <a:pt x="10350285" y="1513081"/>
                  <a:pt x="10383281" y="1526586"/>
                  <a:pt x="10333720" y="1515848"/>
                </a:cubicBezTo>
                <a:cubicBezTo>
                  <a:pt x="10286428" y="1526223"/>
                  <a:pt x="10174884" y="1550019"/>
                  <a:pt x="10104338" y="1569424"/>
                </a:cubicBezTo>
                <a:cubicBezTo>
                  <a:pt x="10066963" y="1581564"/>
                  <a:pt x="9967395" y="1605712"/>
                  <a:pt x="9910445" y="1632275"/>
                </a:cubicBezTo>
                <a:cubicBezTo>
                  <a:pt x="9856131" y="1644130"/>
                  <a:pt x="9831118" y="1689967"/>
                  <a:pt x="9770872" y="1688088"/>
                </a:cubicBezTo>
                <a:cubicBezTo>
                  <a:pt x="9769882" y="1691843"/>
                  <a:pt x="9737016" y="1697044"/>
                  <a:pt x="9733849" y="1700034"/>
                </a:cubicBezTo>
                <a:lnTo>
                  <a:pt x="9703714" y="1730093"/>
                </a:lnTo>
                <a:lnTo>
                  <a:pt x="9698351" y="1730377"/>
                </a:lnTo>
                <a:lnTo>
                  <a:pt x="9632895" y="1736363"/>
                </a:lnTo>
                <a:lnTo>
                  <a:pt x="9569107" y="1741010"/>
                </a:lnTo>
                <a:cubicBezTo>
                  <a:pt x="9558961" y="1745882"/>
                  <a:pt x="9548028" y="1750646"/>
                  <a:pt x="9536451" y="1755120"/>
                </a:cubicBezTo>
                <a:lnTo>
                  <a:pt x="9529385" y="1757515"/>
                </a:lnTo>
                <a:lnTo>
                  <a:pt x="9498527" y="1753117"/>
                </a:lnTo>
                <a:lnTo>
                  <a:pt x="9436642" y="1755478"/>
                </a:lnTo>
                <a:lnTo>
                  <a:pt x="9429748" y="1756317"/>
                </a:lnTo>
                <a:lnTo>
                  <a:pt x="9429748" y="1768745"/>
                </a:lnTo>
                <a:lnTo>
                  <a:pt x="9425802" y="1769273"/>
                </a:lnTo>
                <a:cubicBezTo>
                  <a:pt x="9390751" y="1773262"/>
                  <a:pt x="9371406" y="1773457"/>
                  <a:pt x="9349763" y="1776107"/>
                </a:cubicBezTo>
                <a:cubicBezTo>
                  <a:pt x="9314721" y="1782260"/>
                  <a:pt x="9277650" y="1796217"/>
                  <a:pt x="9256503" y="1800699"/>
                </a:cubicBezTo>
                <a:lnTo>
                  <a:pt x="9222873" y="1803003"/>
                </a:lnTo>
                <a:lnTo>
                  <a:pt x="9224095" y="1807355"/>
                </a:lnTo>
                <a:lnTo>
                  <a:pt x="9211603" y="1807675"/>
                </a:lnTo>
                <a:lnTo>
                  <a:pt x="9183719" y="1807781"/>
                </a:lnTo>
                <a:cubicBezTo>
                  <a:pt x="9166319" y="1808439"/>
                  <a:pt x="9117935" y="1807396"/>
                  <a:pt x="9100221" y="1808989"/>
                </a:cubicBezTo>
                <a:cubicBezTo>
                  <a:pt x="9095111" y="1813630"/>
                  <a:pt x="9087224" y="1816160"/>
                  <a:pt x="9077439" y="1817333"/>
                </a:cubicBezTo>
                <a:lnTo>
                  <a:pt x="9055889" y="1817464"/>
                </a:lnTo>
                <a:lnTo>
                  <a:pt x="8930912" y="1828648"/>
                </a:lnTo>
                <a:lnTo>
                  <a:pt x="8913729" y="1829483"/>
                </a:lnTo>
                <a:lnTo>
                  <a:pt x="8904423" y="1833234"/>
                </a:lnTo>
                <a:cubicBezTo>
                  <a:pt x="8897319" y="1833982"/>
                  <a:pt x="8876911" y="1833498"/>
                  <a:pt x="8871099" y="1833979"/>
                </a:cubicBezTo>
                <a:lnTo>
                  <a:pt x="8869557" y="1836113"/>
                </a:lnTo>
                <a:cubicBezTo>
                  <a:pt x="8851043" y="1839524"/>
                  <a:pt x="8781405" y="1850882"/>
                  <a:pt x="8760021" y="1854442"/>
                </a:cubicBezTo>
                <a:cubicBezTo>
                  <a:pt x="8755749" y="1851161"/>
                  <a:pt x="8746183" y="1856343"/>
                  <a:pt x="8741254" y="1857469"/>
                </a:cubicBezTo>
                <a:cubicBezTo>
                  <a:pt x="8740491" y="1855259"/>
                  <a:pt x="8728559" y="1854585"/>
                  <a:pt x="8725039" y="1856552"/>
                </a:cubicBezTo>
                <a:cubicBezTo>
                  <a:pt x="8641157" y="1867333"/>
                  <a:pt x="8683145" y="1845054"/>
                  <a:pt x="8635265" y="1859168"/>
                </a:cubicBezTo>
                <a:cubicBezTo>
                  <a:pt x="8626795" y="1860103"/>
                  <a:pt x="8619931" y="1859212"/>
                  <a:pt x="8613911" y="1857561"/>
                </a:cubicBezTo>
                <a:lnTo>
                  <a:pt x="8604931" y="1854170"/>
                </a:lnTo>
                <a:lnTo>
                  <a:pt x="8570171" y="1860579"/>
                </a:lnTo>
                <a:cubicBezTo>
                  <a:pt x="8553049" y="1862813"/>
                  <a:pt x="8535028" y="1864294"/>
                  <a:pt x="8516537" y="1864971"/>
                </a:cubicBezTo>
                <a:cubicBezTo>
                  <a:pt x="8512388" y="1860455"/>
                  <a:pt x="8497874" y="1866870"/>
                  <a:pt x="8491046" y="1868141"/>
                </a:cubicBezTo>
                <a:cubicBezTo>
                  <a:pt x="8490975" y="1865191"/>
                  <a:pt x="8475847" y="1863778"/>
                  <a:pt x="8470478" y="1866216"/>
                </a:cubicBezTo>
                <a:cubicBezTo>
                  <a:pt x="8357654" y="1876758"/>
                  <a:pt x="8421139" y="1849210"/>
                  <a:pt x="8353433" y="1865729"/>
                </a:cubicBezTo>
                <a:lnTo>
                  <a:pt x="8347675" y="1865075"/>
                </a:lnTo>
                <a:lnTo>
                  <a:pt x="8343939" y="1865677"/>
                </a:lnTo>
                <a:cubicBezTo>
                  <a:pt x="8309852" y="1870841"/>
                  <a:pt x="8272587" y="1875809"/>
                  <a:pt x="8221566" y="1881148"/>
                </a:cubicBezTo>
                <a:cubicBezTo>
                  <a:pt x="8158043" y="1892960"/>
                  <a:pt x="8095547" y="1914042"/>
                  <a:pt x="8066095" y="1919902"/>
                </a:cubicBezTo>
                <a:cubicBezTo>
                  <a:pt x="8058949" y="1919234"/>
                  <a:pt x="8051921" y="1917862"/>
                  <a:pt x="8044849" y="1916308"/>
                </a:cubicBezTo>
                <a:lnTo>
                  <a:pt x="8041142" y="1915506"/>
                </a:lnTo>
                <a:lnTo>
                  <a:pt x="8022159" y="1911521"/>
                </a:lnTo>
                <a:lnTo>
                  <a:pt x="7944932" y="1917265"/>
                </a:lnTo>
                <a:lnTo>
                  <a:pt x="7879011" y="1928570"/>
                </a:lnTo>
                <a:lnTo>
                  <a:pt x="7865529" y="1934399"/>
                </a:lnTo>
                <a:lnTo>
                  <a:pt x="7774801" y="1947969"/>
                </a:lnTo>
                <a:lnTo>
                  <a:pt x="7748398" y="1955982"/>
                </a:lnTo>
                <a:lnTo>
                  <a:pt x="7740684" y="1955717"/>
                </a:lnTo>
                <a:cubicBezTo>
                  <a:pt x="7728362" y="1958584"/>
                  <a:pt x="7714099" y="1968442"/>
                  <a:pt x="7712976" y="1960442"/>
                </a:cubicBezTo>
                <a:lnTo>
                  <a:pt x="7699956" y="1966104"/>
                </a:lnTo>
                <a:lnTo>
                  <a:pt x="7684158" y="1962927"/>
                </a:lnTo>
                <a:cubicBezTo>
                  <a:pt x="7674684" y="1962643"/>
                  <a:pt x="7652105" y="1963177"/>
                  <a:pt x="7643109" y="1964400"/>
                </a:cubicBezTo>
                <a:lnTo>
                  <a:pt x="7630180" y="1970266"/>
                </a:lnTo>
                <a:lnTo>
                  <a:pt x="7609131" y="1971774"/>
                </a:lnTo>
                <a:cubicBezTo>
                  <a:pt x="7596694" y="1971644"/>
                  <a:pt x="7570258" y="1969757"/>
                  <a:pt x="7555555" y="1969491"/>
                </a:cubicBezTo>
                <a:cubicBezTo>
                  <a:pt x="7541460" y="1966540"/>
                  <a:pt x="7530571" y="1964848"/>
                  <a:pt x="7520919" y="1970177"/>
                </a:cubicBezTo>
                <a:cubicBezTo>
                  <a:pt x="7500295" y="1966884"/>
                  <a:pt x="7480780" y="1949401"/>
                  <a:pt x="7456258" y="1960468"/>
                </a:cubicBezTo>
                <a:cubicBezTo>
                  <a:pt x="7434946" y="1957506"/>
                  <a:pt x="7435772" y="1952500"/>
                  <a:pt x="7393047" y="1952408"/>
                </a:cubicBezTo>
                <a:cubicBezTo>
                  <a:pt x="7356520" y="1952860"/>
                  <a:pt x="7236307" y="1958626"/>
                  <a:pt x="7199912" y="1959913"/>
                </a:cubicBezTo>
                <a:cubicBezTo>
                  <a:pt x="7176501" y="1959942"/>
                  <a:pt x="7160098" y="1958343"/>
                  <a:pt x="7146774" y="1956641"/>
                </a:cubicBezTo>
                <a:lnTo>
                  <a:pt x="7122244" y="1953891"/>
                </a:lnTo>
                <a:lnTo>
                  <a:pt x="7032241" y="1962723"/>
                </a:lnTo>
                <a:cubicBezTo>
                  <a:pt x="6997214" y="1965198"/>
                  <a:pt x="6963725" y="1968396"/>
                  <a:pt x="6941492" y="1976868"/>
                </a:cubicBezTo>
                <a:cubicBezTo>
                  <a:pt x="6947015" y="1970398"/>
                  <a:pt x="6923088" y="1965379"/>
                  <a:pt x="6906514" y="1968589"/>
                </a:cubicBezTo>
                <a:cubicBezTo>
                  <a:pt x="6925890" y="1943204"/>
                  <a:pt x="6840983" y="1991464"/>
                  <a:pt x="6826395" y="1974141"/>
                </a:cubicBezTo>
                <a:cubicBezTo>
                  <a:pt x="6825676" y="1990223"/>
                  <a:pt x="6751393" y="2017492"/>
                  <a:pt x="6716431" y="2004297"/>
                </a:cubicBezTo>
                <a:cubicBezTo>
                  <a:pt x="6663167" y="2007518"/>
                  <a:pt x="6625450" y="2020811"/>
                  <a:pt x="6569607" y="2015496"/>
                </a:cubicBezTo>
                <a:cubicBezTo>
                  <a:pt x="6567874" y="2017648"/>
                  <a:pt x="6565034" y="2019449"/>
                  <a:pt x="6561430" y="2020996"/>
                </a:cubicBezTo>
                <a:lnTo>
                  <a:pt x="6549371" y="2024747"/>
                </a:lnTo>
                <a:lnTo>
                  <a:pt x="6547040" y="2024474"/>
                </a:lnTo>
                <a:cubicBezTo>
                  <a:pt x="6537882" y="2024425"/>
                  <a:pt x="6533193" y="2025332"/>
                  <a:pt x="6530482" y="2026659"/>
                </a:cubicBezTo>
                <a:lnTo>
                  <a:pt x="6528565" y="2028600"/>
                </a:lnTo>
                <a:lnTo>
                  <a:pt x="6517741" y="2030558"/>
                </a:lnTo>
                <a:lnTo>
                  <a:pt x="6497855" y="2035650"/>
                </a:lnTo>
                <a:lnTo>
                  <a:pt x="6492785" y="2035444"/>
                </a:lnTo>
                <a:lnTo>
                  <a:pt x="6460692" y="2041321"/>
                </a:lnTo>
                <a:lnTo>
                  <a:pt x="6459609" y="2040851"/>
                </a:lnTo>
                <a:cubicBezTo>
                  <a:pt x="6456451" y="2039933"/>
                  <a:pt x="6452734" y="2039508"/>
                  <a:pt x="6447765" y="2040102"/>
                </a:cubicBezTo>
                <a:cubicBezTo>
                  <a:pt x="6446007" y="2031126"/>
                  <a:pt x="6441093" y="2037380"/>
                  <a:pt x="6426590" y="2039928"/>
                </a:cubicBezTo>
                <a:cubicBezTo>
                  <a:pt x="6423606" y="2033241"/>
                  <a:pt x="6413230" y="2032925"/>
                  <a:pt x="6401693" y="2033537"/>
                </a:cubicBezTo>
                <a:lnTo>
                  <a:pt x="6387141" y="2033161"/>
                </a:lnTo>
                <a:lnTo>
                  <a:pt x="6357846" y="2036782"/>
                </a:lnTo>
                <a:lnTo>
                  <a:pt x="6342914" y="2037585"/>
                </a:lnTo>
                <a:lnTo>
                  <a:pt x="6336300" y="2038781"/>
                </a:lnTo>
                <a:lnTo>
                  <a:pt x="6317178" y="2038968"/>
                </a:lnTo>
                <a:lnTo>
                  <a:pt x="6161427" y="2047338"/>
                </a:lnTo>
                <a:cubicBezTo>
                  <a:pt x="6147824" y="2057658"/>
                  <a:pt x="6118908" y="2077615"/>
                  <a:pt x="6097339" y="2082438"/>
                </a:cubicBezTo>
                <a:cubicBezTo>
                  <a:pt x="6090149" y="2084046"/>
                  <a:pt x="6083776" y="2083972"/>
                  <a:pt x="6079059" y="2081299"/>
                </a:cubicBezTo>
                <a:cubicBezTo>
                  <a:pt x="6063900" y="2082334"/>
                  <a:pt x="6011621" y="2084537"/>
                  <a:pt x="5998439" y="2070958"/>
                </a:cubicBezTo>
                <a:cubicBezTo>
                  <a:pt x="5976443" y="2071759"/>
                  <a:pt x="5925514" y="2069780"/>
                  <a:pt x="5904290" y="2070255"/>
                </a:cubicBezTo>
                <a:cubicBezTo>
                  <a:pt x="5871515" y="2066244"/>
                  <a:pt x="5843986" y="2088249"/>
                  <a:pt x="5814867" y="2079032"/>
                </a:cubicBezTo>
                <a:cubicBezTo>
                  <a:pt x="5792003" y="2070559"/>
                  <a:pt x="5750009" y="2076273"/>
                  <a:pt x="5725743" y="2070558"/>
                </a:cubicBezTo>
                <a:cubicBezTo>
                  <a:pt x="5716432" y="2058355"/>
                  <a:pt x="5667424" y="2047322"/>
                  <a:pt x="5650546" y="2052412"/>
                </a:cubicBezTo>
                <a:cubicBezTo>
                  <a:pt x="5614627" y="2046084"/>
                  <a:pt x="5608108" y="2028306"/>
                  <a:pt x="5581284" y="2023175"/>
                </a:cubicBezTo>
                <a:lnTo>
                  <a:pt x="5572593" y="2018391"/>
                </a:lnTo>
                <a:lnTo>
                  <a:pt x="5548580" y="2016951"/>
                </a:lnTo>
                <a:cubicBezTo>
                  <a:pt x="5523726" y="2017783"/>
                  <a:pt x="5498337" y="2019663"/>
                  <a:pt x="5471173" y="2018786"/>
                </a:cubicBezTo>
                <a:cubicBezTo>
                  <a:pt x="5447687" y="2003020"/>
                  <a:pt x="5353807" y="2022324"/>
                  <a:pt x="5340320" y="2037611"/>
                </a:cubicBezTo>
                <a:cubicBezTo>
                  <a:pt x="5340015" y="2024215"/>
                  <a:pt x="5271937" y="2042455"/>
                  <a:pt x="5254376" y="2042928"/>
                </a:cubicBezTo>
                <a:cubicBezTo>
                  <a:pt x="5248522" y="2043086"/>
                  <a:pt x="5248281" y="2041270"/>
                  <a:pt x="5258035" y="2035649"/>
                </a:cubicBezTo>
                <a:cubicBezTo>
                  <a:pt x="5239374" y="2037214"/>
                  <a:pt x="5220112" y="2030252"/>
                  <a:pt x="5230622" y="2024576"/>
                </a:cubicBezTo>
                <a:cubicBezTo>
                  <a:pt x="5173932" y="2036724"/>
                  <a:pt x="5090262" y="2024645"/>
                  <a:pt x="5026203" y="2030162"/>
                </a:cubicBezTo>
                <a:cubicBezTo>
                  <a:pt x="4991280" y="2016814"/>
                  <a:pt x="5010212" y="2029164"/>
                  <a:pt x="4973988" y="2026668"/>
                </a:cubicBezTo>
                <a:cubicBezTo>
                  <a:pt x="4983896" y="2038955"/>
                  <a:pt x="4930012" y="2019774"/>
                  <a:pt x="4928030" y="2033642"/>
                </a:cubicBezTo>
                <a:cubicBezTo>
                  <a:pt x="4921501" y="2032748"/>
                  <a:pt x="4915238" y="2031445"/>
                  <a:pt x="4908970" y="2030033"/>
                </a:cubicBezTo>
                <a:lnTo>
                  <a:pt x="4905679" y="2029300"/>
                </a:lnTo>
                <a:lnTo>
                  <a:pt x="4892525" y="2028768"/>
                </a:lnTo>
                <a:lnTo>
                  <a:pt x="4888818" y="2025619"/>
                </a:lnTo>
                <a:lnTo>
                  <a:pt x="4869018" y="2022668"/>
                </a:lnTo>
                <a:cubicBezTo>
                  <a:pt x="4861602" y="2022028"/>
                  <a:pt x="4853622" y="2021880"/>
                  <a:pt x="4844804" y="2022527"/>
                </a:cubicBezTo>
                <a:cubicBezTo>
                  <a:pt x="4823110" y="2028022"/>
                  <a:pt x="4789330" y="2021287"/>
                  <a:pt x="4758778" y="2021694"/>
                </a:cubicBezTo>
                <a:lnTo>
                  <a:pt x="4744748" y="2023396"/>
                </a:lnTo>
                <a:lnTo>
                  <a:pt x="4698956" y="2020558"/>
                </a:lnTo>
                <a:cubicBezTo>
                  <a:pt x="4685921" y="2020008"/>
                  <a:pt x="4672392" y="2019718"/>
                  <a:pt x="4658147" y="2019920"/>
                </a:cubicBezTo>
                <a:lnTo>
                  <a:pt x="4631706" y="2021274"/>
                </a:lnTo>
                <a:lnTo>
                  <a:pt x="4624776" y="2020152"/>
                </a:lnTo>
                <a:cubicBezTo>
                  <a:pt x="4612703" y="2020277"/>
                  <a:pt x="4596727" y="2024226"/>
                  <a:pt x="4598150" y="2019429"/>
                </a:cubicBezTo>
                <a:lnTo>
                  <a:pt x="4584588" y="2021092"/>
                </a:lnTo>
                <a:lnTo>
                  <a:pt x="4571203" y="2017263"/>
                </a:lnTo>
                <a:cubicBezTo>
                  <a:pt x="4569736" y="2016374"/>
                  <a:pt x="4568633" y="2015427"/>
                  <a:pt x="4567930" y="2014458"/>
                </a:cubicBezTo>
                <a:lnTo>
                  <a:pt x="4548984" y="2015717"/>
                </a:lnTo>
                <a:lnTo>
                  <a:pt x="4533451" y="2012976"/>
                </a:lnTo>
                <a:lnTo>
                  <a:pt x="4519910" y="2014768"/>
                </a:lnTo>
                <a:lnTo>
                  <a:pt x="4514290" y="2014364"/>
                </a:lnTo>
                <a:lnTo>
                  <a:pt x="4500320" y="2013007"/>
                </a:lnTo>
                <a:cubicBezTo>
                  <a:pt x="4493159" y="2012056"/>
                  <a:pt x="4485144" y="2010910"/>
                  <a:pt x="4476219" y="2009993"/>
                </a:cubicBezTo>
                <a:lnTo>
                  <a:pt x="4468701" y="2009574"/>
                </a:lnTo>
                <a:lnTo>
                  <a:pt x="4452333" y="2004964"/>
                </a:lnTo>
                <a:cubicBezTo>
                  <a:pt x="4440422" y="2001479"/>
                  <a:pt x="4431048" y="1999130"/>
                  <a:pt x="4420644" y="2001021"/>
                </a:cubicBezTo>
                <a:cubicBezTo>
                  <a:pt x="4402911" y="1996519"/>
                  <a:pt x="4390524" y="1983900"/>
                  <a:pt x="4364856" y="1987267"/>
                </a:cubicBezTo>
                <a:cubicBezTo>
                  <a:pt x="4372645" y="1981550"/>
                  <a:pt x="4336350" y="1986575"/>
                  <a:pt x="4332062" y="1980703"/>
                </a:cubicBezTo>
                <a:cubicBezTo>
                  <a:pt x="4330083" y="1975974"/>
                  <a:pt x="4318612" y="1976397"/>
                  <a:pt x="4309876" y="1974653"/>
                </a:cubicBezTo>
                <a:cubicBezTo>
                  <a:pt x="4303650" y="1969824"/>
                  <a:pt x="4259693" y="1965414"/>
                  <a:pt x="4244391" y="1966109"/>
                </a:cubicBezTo>
                <a:cubicBezTo>
                  <a:pt x="4201255" y="1970914"/>
                  <a:pt x="4166558" y="1951471"/>
                  <a:pt x="4132071" y="1954813"/>
                </a:cubicBezTo>
                <a:cubicBezTo>
                  <a:pt x="4123041" y="1954358"/>
                  <a:pt x="4115554" y="1953263"/>
                  <a:pt x="4109069" y="1951778"/>
                </a:cubicBezTo>
                <a:lnTo>
                  <a:pt x="4092908" y="1946662"/>
                </a:lnTo>
                <a:cubicBezTo>
                  <a:pt x="4092707" y="1945539"/>
                  <a:pt x="4092506" y="1944415"/>
                  <a:pt x="4092306" y="1943291"/>
                </a:cubicBezTo>
                <a:lnTo>
                  <a:pt x="4080234" y="1941219"/>
                </a:lnTo>
                <a:lnTo>
                  <a:pt x="4077778" y="1940145"/>
                </a:lnTo>
                <a:cubicBezTo>
                  <a:pt x="4073105" y="1938081"/>
                  <a:pt x="4068339" y="1936119"/>
                  <a:pt x="4062936" y="1934506"/>
                </a:cubicBezTo>
                <a:cubicBezTo>
                  <a:pt x="4048082" y="1947155"/>
                  <a:pt x="4014523" y="1922869"/>
                  <a:pt x="4012506" y="1935475"/>
                </a:cubicBezTo>
                <a:cubicBezTo>
                  <a:pt x="3980228" y="1928812"/>
                  <a:pt x="3986775" y="1942559"/>
                  <a:pt x="3965880" y="1925968"/>
                </a:cubicBezTo>
                <a:cubicBezTo>
                  <a:pt x="3899515" y="1923414"/>
                  <a:pt x="3830855" y="1902158"/>
                  <a:pt x="3765338" y="1906649"/>
                </a:cubicBezTo>
                <a:cubicBezTo>
                  <a:pt x="3780686" y="1902635"/>
                  <a:pt x="3768784" y="1893856"/>
                  <a:pt x="3749493" y="1893071"/>
                </a:cubicBezTo>
                <a:cubicBezTo>
                  <a:pt x="3807776" y="1876857"/>
                  <a:pt x="3656400" y="1898030"/>
                  <a:pt x="3672704" y="1881383"/>
                </a:cubicBezTo>
                <a:cubicBezTo>
                  <a:pt x="3645532" y="1893973"/>
                  <a:pt x="3537791" y="1900656"/>
                  <a:pt x="3530082" y="1883187"/>
                </a:cubicBezTo>
                <a:cubicBezTo>
                  <a:pt x="3479808" y="1875044"/>
                  <a:pt x="3426017" y="1877998"/>
                  <a:pt x="3387664" y="1862579"/>
                </a:cubicBezTo>
                <a:cubicBezTo>
                  <a:pt x="3382649" y="1863935"/>
                  <a:pt x="3377277" y="1864791"/>
                  <a:pt x="3371681" y="1865293"/>
                </a:cubicBezTo>
                <a:lnTo>
                  <a:pt x="3355305" y="1865842"/>
                </a:lnTo>
                <a:lnTo>
                  <a:pt x="3353790" y="1865158"/>
                </a:lnTo>
                <a:cubicBezTo>
                  <a:pt x="3346144" y="1863282"/>
                  <a:pt x="3340687" y="1863057"/>
                  <a:pt x="3336210" y="1863564"/>
                </a:cubicBezTo>
                <a:lnTo>
                  <a:pt x="3331381" y="1864716"/>
                </a:lnTo>
                <a:lnTo>
                  <a:pt x="3319012" y="1864093"/>
                </a:lnTo>
                <a:lnTo>
                  <a:pt x="3293818" y="1864135"/>
                </a:lnTo>
                <a:lnTo>
                  <a:pt x="3289881" y="1862954"/>
                </a:lnTo>
                <a:lnTo>
                  <a:pt x="3253090" y="1861164"/>
                </a:lnTo>
                <a:cubicBezTo>
                  <a:pt x="3253042" y="1860968"/>
                  <a:pt x="3252996" y="1860771"/>
                  <a:pt x="3252949" y="1860574"/>
                </a:cubicBezTo>
                <a:cubicBezTo>
                  <a:pt x="3251799" y="1859213"/>
                  <a:pt x="3249368" y="1858131"/>
                  <a:pt x="3244187" y="1857604"/>
                </a:cubicBezTo>
                <a:cubicBezTo>
                  <a:pt x="3250860" y="1853873"/>
                  <a:pt x="3250577" y="1852999"/>
                  <a:pt x="3246570" y="1852946"/>
                </a:cubicBezTo>
                <a:lnTo>
                  <a:pt x="3237810" y="1853064"/>
                </a:lnTo>
                <a:lnTo>
                  <a:pt x="3230822" y="1855474"/>
                </a:lnTo>
                <a:cubicBezTo>
                  <a:pt x="3206812" y="1862286"/>
                  <a:pt x="3176733" y="1868865"/>
                  <a:pt x="3136549" y="1874037"/>
                </a:cubicBezTo>
                <a:cubicBezTo>
                  <a:pt x="3081163" y="1880168"/>
                  <a:pt x="2902557" y="1900580"/>
                  <a:pt x="2845754" y="1910932"/>
                </a:cubicBezTo>
                <a:cubicBezTo>
                  <a:pt x="2860822" y="1944376"/>
                  <a:pt x="2813389" y="1905358"/>
                  <a:pt x="2786878" y="1917162"/>
                </a:cubicBezTo>
                <a:cubicBezTo>
                  <a:pt x="2766803" y="1917398"/>
                  <a:pt x="2741628" y="1915886"/>
                  <a:pt x="2725298" y="1912340"/>
                </a:cubicBezTo>
                <a:cubicBezTo>
                  <a:pt x="2716680" y="1911427"/>
                  <a:pt x="2707572" y="1911972"/>
                  <a:pt x="2697754" y="1914863"/>
                </a:cubicBezTo>
                <a:cubicBezTo>
                  <a:pt x="2667185" y="1939014"/>
                  <a:pt x="2622149" y="1926211"/>
                  <a:pt x="2568063" y="1936283"/>
                </a:cubicBezTo>
                <a:cubicBezTo>
                  <a:pt x="2552625" y="1932001"/>
                  <a:pt x="2502682" y="1953378"/>
                  <a:pt x="2489784" y="1943720"/>
                </a:cubicBezTo>
                <a:cubicBezTo>
                  <a:pt x="2478524" y="1943155"/>
                  <a:pt x="2467418" y="1949411"/>
                  <a:pt x="2458978" y="1938095"/>
                </a:cubicBezTo>
                <a:cubicBezTo>
                  <a:pt x="2417552" y="1934639"/>
                  <a:pt x="2366376" y="1931293"/>
                  <a:pt x="2318712" y="1934474"/>
                </a:cubicBezTo>
                <a:cubicBezTo>
                  <a:pt x="2296029" y="1936526"/>
                  <a:pt x="2282069" y="1938434"/>
                  <a:pt x="2268709" y="1940521"/>
                </a:cubicBezTo>
                <a:lnTo>
                  <a:pt x="2264080" y="1941232"/>
                </a:lnTo>
                <a:lnTo>
                  <a:pt x="2254684" y="1943524"/>
                </a:lnTo>
                <a:lnTo>
                  <a:pt x="2252523" y="1943004"/>
                </a:lnTo>
                <a:lnTo>
                  <a:pt x="2173350" y="1929202"/>
                </a:lnTo>
                <a:lnTo>
                  <a:pt x="2155266" y="1920267"/>
                </a:lnTo>
                <a:lnTo>
                  <a:pt x="2091013" y="1914631"/>
                </a:lnTo>
                <a:cubicBezTo>
                  <a:pt x="2033357" y="1920614"/>
                  <a:pt x="2070513" y="1905065"/>
                  <a:pt x="2030712" y="1897690"/>
                </a:cubicBezTo>
                <a:cubicBezTo>
                  <a:pt x="1994539" y="1893055"/>
                  <a:pt x="1958569" y="1883188"/>
                  <a:pt x="1908838" y="1892222"/>
                </a:cubicBezTo>
                <a:cubicBezTo>
                  <a:pt x="1897236" y="1896147"/>
                  <a:pt x="1883338" y="1892415"/>
                  <a:pt x="1877796" y="1883887"/>
                </a:cubicBezTo>
                <a:cubicBezTo>
                  <a:pt x="1876842" y="1882419"/>
                  <a:pt x="1876177" y="1880863"/>
                  <a:pt x="1875824" y="1879265"/>
                </a:cubicBezTo>
                <a:cubicBezTo>
                  <a:pt x="1843474" y="1887199"/>
                  <a:pt x="1841511" y="1873818"/>
                  <a:pt x="1823048" y="1881064"/>
                </a:cubicBezTo>
                <a:cubicBezTo>
                  <a:pt x="1792640" y="1872164"/>
                  <a:pt x="1782358" y="1850450"/>
                  <a:pt x="1765736" y="1856578"/>
                </a:cubicBezTo>
                <a:cubicBezTo>
                  <a:pt x="1753024" y="1849107"/>
                  <a:pt x="1745932" y="1828316"/>
                  <a:pt x="1725669" y="1833744"/>
                </a:cubicBezTo>
                <a:cubicBezTo>
                  <a:pt x="1727428" y="1831405"/>
                  <a:pt x="1726953" y="1830157"/>
                  <a:pt x="1725216" y="1829447"/>
                </a:cubicBezTo>
                <a:lnTo>
                  <a:pt x="1721485" y="1828960"/>
                </a:lnTo>
                <a:lnTo>
                  <a:pt x="1717786" y="1832224"/>
                </a:lnTo>
                <a:cubicBezTo>
                  <a:pt x="1703445" y="1843277"/>
                  <a:pt x="1706547" y="1827935"/>
                  <a:pt x="1689907" y="1825425"/>
                </a:cubicBezTo>
                <a:cubicBezTo>
                  <a:pt x="1682338" y="1823445"/>
                  <a:pt x="1685181" y="1820226"/>
                  <a:pt x="1688093" y="1817391"/>
                </a:cubicBezTo>
                <a:lnTo>
                  <a:pt x="1496789" y="1805297"/>
                </a:lnTo>
                <a:cubicBezTo>
                  <a:pt x="1463551" y="1793913"/>
                  <a:pt x="1426345" y="1786892"/>
                  <a:pt x="1392839" y="1758649"/>
                </a:cubicBezTo>
                <a:cubicBezTo>
                  <a:pt x="1386461" y="1750573"/>
                  <a:pt x="1374031" y="1756918"/>
                  <a:pt x="1360872" y="1752441"/>
                </a:cubicBezTo>
                <a:cubicBezTo>
                  <a:pt x="1347711" y="1747963"/>
                  <a:pt x="1332751" y="1735898"/>
                  <a:pt x="1313885" y="1731785"/>
                </a:cubicBezTo>
                <a:cubicBezTo>
                  <a:pt x="1281989" y="1726305"/>
                  <a:pt x="1256405" y="1739744"/>
                  <a:pt x="1247665" y="1727765"/>
                </a:cubicBezTo>
                <a:cubicBezTo>
                  <a:pt x="1231363" y="1728538"/>
                  <a:pt x="1209120" y="1742556"/>
                  <a:pt x="1196850" y="1729622"/>
                </a:cubicBezTo>
                <a:cubicBezTo>
                  <a:pt x="1195195" y="1740224"/>
                  <a:pt x="1178147" y="1721561"/>
                  <a:pt x="1168728" y="1728550"/>
                </a:cubicBezTo>
                <a:cubicBezTo>
                  <a:pt x="1152073" y="1727193"/>
                  <a:pt x="1122804" y="1725926"/>
                  <a:pt x="1096918" y="1721485"/>
                </a:cubicBezTo>
                <a:lnTo>
                  <a:pt x="1094082" y="1720113"/>
                </a:lnTo>
                <a:lnTo>
                  <a:pt x="1040782" y="1721762"/>
                </a:lnTo>
                <a:cubicBezTo>
                  <a:pt x="987172" y="1722352"/>
                  <a:pt x="1023272" y="1708707"/>
                  <a:pt x="955980" y="1719289"/>
                </a:cubicBezTo>
                <a:cubicBezTo>
                  <a:pt x="948995" y="1714208"/>
                  <a:pt x="940521" y="1713816"/>
                  <a:pt x="926108" y="1715917"/>
                </a:cubicBezTo>
                <a:cubicBezTo>
                  <a:pt x="900077" y="1715834"/>
                  <a:pt x="902688" y="1703436"/>
                  <a:pt x="876049" y="1710422"/>
                </a:cubicBezTo>
                <a:cubicBezTo>
                  <a:pt x="881084" y="1703830"/>
                  <a:pt x="826830" y="1706893"/>
                  <a:pt x="839194" y="1700176"/>
                </a:cubicBezTo>
                <a:cubicBezTo>
                  <a:pt x="822548" y="1693764"/>
                  <a:pt x="813674" y="1703628"/>
                  <a:pt x="797112" y="1698014"/>
                </a:cubicBezTo>
                <a:cubicBezTo>
                  <a:pt x="778195" y="1696418"/>
                  <a:pt x="807647" y="1705364"/>
                  <a:pt x="786610" y="1705455"/>
                </a:cubicBezTo>
                <a:cubicBezTo>
                  <a:pt x="761170" y="1704357"/>
                  <a:pt x="760599" y="1716610"/>
                  <a:pt x="741833" y="1700566"/>
                </a:cubicBezTo>
                <a:lnTo>
                  <a:pt x="673985" y="1692278"/>
                </a:lnTo>
                <a:cubicBezTo>
                  <a:pt x="658515" y="1695829"/>
                  <a:pt x="646395" y="1693620"/>
                  <a:pt x="634665" y="1689550"/>
                </a:cubicBezTo>
                <a:cubicBezTo>
                  <a:pt x="599149" y="1689690"/>
                  <a:pt x="567176" y="1683160"/>
                  <a:pt x="527471" y="1679869"/>
                </a:cubicBezTo>
                <a:cubicBezTo>
                  <a:pt x="484099" y="1683240"/>
                  <a:pt x="462693" y="1671949"/>
                  <a:pt x="420260" y="1668475"/>
                </a:cubicBezTo>
                <a:cubicBezTo>
                  <a:pt x="377482" y="1677390"/>
                  <a:pt x="393500" y="1652730"/>
                  <a:pt x="357630" y="1652142"/>
                </a:cubicBezTo>
                <a:cubicBezTo>
                  <a:pt x="298692" y="1659518"/>
                  <a:pt x="359631" y="1643849"/>
                  <a:pt x="269407" y="1643812"/>
                </a:cubicBezTo>
                <a:cubicBezTo>
                  <a:pt x="264204" y="1645215"/>
                  <a:pt x="253436" y="1643159"/>
                  <a:pt x="254769" y="1641013"/>
                </a:cubicBezTo>
                <a:cubicBezTo>
                  <a:pt x="234996" y="1641090"/>
                  <a:pt x="179093" y="1626583"/>
                  <a:pt x="150763" y="1628143"/>
                </a:cubicBezTo>
                <a:cubicBezTo>
                  <a:pt x="96232" y="1619954"/>
                  <a:pt x="68845" y="1629422"/>
                  <a:pt x="29133" y="1626172"/>
                </a:cubicBezTo>
                <a:lnTo>
                  <a:pt x="0" y="16195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BBA5B22F-DC7C-4539-9FA8-2A93D344B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494414"/>
            <a:ext cx="10534650" cy="81740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HYPATIA – </a:t>
            </a:r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HY</a:t>
            </a:r>
            <a:r>
              <a:rPr lang="en-US" sz="3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brid </a:t>
            </a:r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</a:t>
            </a:r>
            <a:r>
              <a:rPr lang="en-US" sz="3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upil’s </a:t>
            </a:r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3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nalysis </a:t>
            </a:r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</a:t>
            </a:r>
            <a:r>
              <a:rPr lang="en-US" sz="3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ool for </a:t>
            </a:r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3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nteractions in </a:t>
            </a:r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3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TLAS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864" y="2354239"/>
            <a:ext cx="6472271" cy="394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2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EE3ADBF-F35F-45A1-BBCC-FDD4697BA3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49710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DA3C418-758E-4180-A5D0-8655D680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C8EF06-5EC3-4883-AFAF-D74FF4655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" y="0"/>
            <a:ext cx="5135971" cy="6871648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Bilde 6">
            <a:extLst>
              <a:ext uri="{FF2B5EF4-FFF2-40B4-BE49-F238E27FC236}">
                <a16:creationId xmlns:a16="http://schemas.microsoft.com/office/drawing/2014/main" id="{EC0FC48A-AF41-451A-8568-07D5FFF251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29" r="-2" b="-2"/>
          <a:stretch/>
        </p:blipFill>
        <p:spPr>
          <a:xfrm>
            <a:off x="2915455" y="10"/>
            <a:ext cx="9276545" cy="6857990"/>
          </a:xfrm>
          <a:custGeom>
            <a:avLst/>
            <a:gdLst/>
            <a:ahLst/>
            <a:cxnLst/>
            <a:rect l="l" t="t" r="r" b="b"/>
            <a:pathLst>
              <a:path w="9276545" h="6871647">
                <a:moveTo>
                  <a:pt x="9276545" y="0"/>
                </a:moveTo>
                <a:lnTo>
                  <a:pt x="9276545" y="6858000"/>
                </a:lnTo>
                <a:lnTo>
                  <a:pt x="1546051" y="6871647"/>
                </a:lnTo>
                <a:lnTo>
                  <a:pt x="1535751" y="6828910"/>
                </a:lnTo>
                <a:cubicBezTo>
                  <a:pt x="1530460" y="6775140"/>
                  <a:pt x="1515370" y="6618042"/>
                  <a:pt x="1514301" y="6549029"/>
                </a:cubicBezTo>
                <a:cubicBezTo>
                  <a:pt x="1518045" y="6491396"/>
                  <a:pt x="1528503" y="6450608"/>
                  <a:pt x="1529339" y="6414828"/>
                </a:cubicBezTo>
                <a:cubicBezTo>
                  <a:pt x="1525062" y="6359280"/>
                  <a:pt x="1502062" y="6307149"/>
                  <a:pt x="1493941" y="6268848"/>
                </a:cubicBezTo>
                <a:cubicBezTo>
                  <a:pt x="1502669" y="6254191"/>
                  <a:pt x="1469920" y="6200171"/>
                  <a:pt x="1480613" y="6185025"/>
                </a:cubicBezTo>
                <a:cubicBezTo>
                  <a:pt x="1481020" y="6164522"/>
                  <a:pt x="1458164" y="6060790"/>
                  <a:pt x="1443364" y="6018360"/>
                </a:cubicBezTo>
                <a:cubicBezTo>
                  <a:pt x="1426694" y="5970758"/>
                  <a:pt x="1390307" y="5920074"/>
                  <a:pt x="1380584" y="5899407"/>
                </a:cubicBezTo>
                <a:cubicBezTo>
                  <a:pt x="1370860" y="5878740"/>
                  <a:pt x="1392244" y="5920877"/>
                  <a:pt x="1385023" y="5894356"/>
                </a:cubicBezTo>
                <a:cubicBezTo>
                  <a:pt x="1377800" y="5867835"/>
                  <a:pt x="1345702" y="5770498"/>
                  <a:pt x="1337254" y="5740279"/>
                </a:cubicBezTo>
                <a:cubicBezTo>
                  <a:pt x="1353956" y="5738860"/>
                  <a:pt x="1323673" y="5722040"/>
                  <a:pt x="1334321" y="5713042"/>
                </a:cubicBezTo>
                <a:cubicBezTo>
                  <a:pt x="1343675" y="5706701"/>
                  <a:pt x="1336672" y="5700118"/>
                  <a:pt x="1335877" y="5692870"/>
                </a:cubicBezTo>
                <a:cubicBezTo>
                  <a:pt x="1343201" y="5683812"/>
                  <a:pt x="1329617" y="5652064"/>
                  <a:pt x="1319978" y="5643427"/>
                </a:cubicBezTo>
                <a:cubicBezTo>
                  <a:pt x="1286551" y="5622177"/>
                  <a:pt x="1310947" y="5579803"/>
                  <a:pt x="1285321" y="5562271"/>
                </a:cubicBezTo>
                <a:cubicBezTo>
                  <a:pt x="1281540" y="5556238"/>
                  <a:pt x="1279983" y="5550455"/>
                  <a:pt x="1279815" y="5544867"/>
                </a:cubicBezTo>
                <a:lnTo>
                  <a:pt x="1282507" y="5529404"/>
                </a:lnTo>
                <a:lnTo>
                  <a:pt x="1289604" y="5525378"/>
                </a:lnTo>
                <a:lnTo>
                  <a:pt x="1287766" y="5515726"/>
                </a:lnTo>
                <a:lnTo>
                  <a:pt x="1288829" y="5513051"/>
                </a:lnTo>
                <a:cubicBezTo>
                  <a:pt x="1290896" y="5507946"/>
                  <a:pt x="1292688" y="5502897"/>
                  <a:pt x="1293373" y="5497833"/>
                </a:cubicBezTo>
                <a:cubicBezTo>
                  <a:pt x="1288690" y="5483829"/>
                  <a:pt x="1272696" y="5459278"/>
                  <a:pt x="1260736" y="5429027"/>
                </a:cubicBezTo>
                <a:cubicBezTo>
                  <a:pt x="1238579" y="5396416"/>
                  <a:pt x="1238884" y="5351600"/>
                  <a:pt x="1221610" y="5316328"/>
                </a:cubicBezTo>
                <a:lnTo>
                  <a:pt x="1216099" y="5309330"/>
                </a:lnTo>
                <a:lnTo>
                  <a:pt x="1217278" y="5279477"/>
                </a:lnTo>
                <a:cubicBezTo>
                  <a:pt x="1221588" y="5274318"/>
                  <a:pt x="1222716" y="5266940"/>
                  <a:pt x="1218469" y="5260597"/>
                </a:cubicBezTo>
                <a:lnTo>
                  <a:pt x="1206220" y="5152555"/>
                </a:lnTo>
                <a:cubicBezTo>
                  <a:pt x="1205294" y="5116878"/>
                  <a:pt x="1196908" y="5101727"/>
                  <a:pt x="1212921" y="5046536"/>
                </a:cubicBezTo>
                <a:cubicBezTo>
                  <a:pt x="1234138" y="4987918"/>
                  <a:pt x="1204801" y="4903116"/>
                  <a:pt x="1212183" y="4837345"/>
                </a:cubicBezTo>
                <a:cubicBezTo>
                  <a:pt x="1183151" y="4802424"/>
                  <a:pt x="1209228" y="4821062"/>
                  <a:pt x="1202048" y="4784195"/>
                </a:cubicBezTo>
                <a:cubicBezTo>
                  <a:pt x="1202483" y="4760878"/>
                  <a:pt x="1202919" y="4737561"/>
                  <a:pt x="1203354" y="4714245"/>
                </a:cubicBezTo>
                <a:lnTo>
                  <a:pt x="1201502" y="4700836"/>
                </a:lnTo>
                <a:lnTo>
                  <a:pt x="1194919" y="4697224"/>
                </a:lnTo>
                <a:lnTo>
                  <a:pt x="1187792" y="4677162"/>
                </a:lnTo>
                <a:cubicBezTo>
                  <a:pt x="1186060" y="4669625"/>
                  <a:pt x="1185291" y="4661478"/>
                  <a:pt x="1186080" y="4652429"/>
                </a:cubicBezTo>
                <a:cubicBezTo>
                  <a:pt x="1199189" y="4622456"/>
                  <a:pt x="1167081" y="4571771"/>
                  <a:pt x="1184722" y="4534840"/>
                </a:cubicBezTo>
                <a:cubicBezTo>
                  <a:pt x="1182407" y="4499077"/>
                  <a:pt x="1175424" y="4460227"/>
                  <a:pt x="1172188" y="4437851"/>
                </a:cubicBezTo>
                <a:cubicBezTo>
                  <a:pt x="1161331" y="4428466"/>
                  <a:pt x="1178123" y="4398274"/>
                  <a:pt x="1165306" y="4400581"/>
                </a:cubicBezTo>
                <a:cubicBezTo>
                  <a:pt x="1171061" y="4389819"/>
                  <a:pt x="1173552" y="4346771"/>
                  <a:pt x="1168602" y="4335651"/>
                </a:cubicBezTo>
                <a:lnTo>
                  <a:pt x="1178384" y="4280215"/>
                </a:lnTo>
                <a:lnTo>
                  <a:pt x="1177294" y="4274660"/>
                </a:lnTo>
                <a:cubicBezTo>
                  <a:pt x="1177138" y="4268882"/>
                  <a:pt x="1177520" y="4251103"/>
                  <a:pt x="1177448" y="4245552"/>
                </a:cubicBezTo>
                <a:cubicBezTo>
                  <a:pt x="1177252" y="4244155"/>
                  <a:pt x="1177058" y="4242757"/>
                  <a:pt x="1176863" y="4241361"/>
                </a:cubicBezTo>
                <a:lnTo>
                  <a:pt x="1162386" y="4207167"/>
                </a:lnTo>
                <a:cubicBezTo>
                  <a:pt x="1162950" y="4202536"/>
                  <a:pt x="1174655" y="4199565"/>
                  <a:pt x="1174343" y="4192380"/>
                </a:cubicBezTo>
                <a:lnTo>
                  <a:pt x="1160516" y="4164062"/>
                </a:lnTo>
                <a:lnTo>
                  <a:pt x="1161365" y="4158623"/>
                </a:lnTo>
                <a:lnTo>
                  <a:pt x="1144878" y="4076261"/>
                </a:lnTo>
                <a:lnTo>
                  <a:pt x="1123687" y="4005692"/>
                </a:lnTo>
                <a:lnTo>
                  <a:pt x="1096720" y="3754257"/>
                </a:lnTo>
                <a:cubicBezTo>
                  <a:pt x="1083618" y="3639924"/>
                  <a:pt x="1064313" y="3636659"/>
                  <a:pt x="1047682" y="3517638"/>
                </a:cubicBezTo>
                <a:cubicBezTo>
                  <a:pt x="1048550" y="3477187"/>
                  <a:pt x="1049418" y="3436735"/>
                  <a:pt x="1050285" y="3396284"/>
                </a:cubicBezTo>
                <a:lnTo>
                  <a:pt x="1030166" y="3320814"/>
                </a:lnTo>
                <a:lnTo>
                  <a:pt x="1034128" y="3260443"/>
                </a:lnTo>
                <a:lnTo>
                  <a:pt x="1007751" y="3198916"/>
                </a:lnTo>
                <a:cubicBezTo>
                  <a:pt x="1003323" y="3193074"/>
                  <a:pt x="1001150" y="3187393"/>
                  <a:pt x="1000384" y="3181839"/>
                </a:cubicBezTo>
                <a:cubicBezTo>
                  <a:pt x="1000734" y="3176675"/>
                  <a:pt x="1001085" y="3171511"/>
                  <a:pt x="1001435" y="3166346"/>
                </a:cubicBezTo>
                <a:lnTo>
                  <a:pt x="968918" y="3112638"/>
                </a:lnTo>
                <a:cubicBezTo>
                  <a:pt x="957125" y="3092489"/>
                  <a:pt x="955617" y="3065232"/>
                  <a:pt x="934483" y="3031628"/>
                </a:cubicBezTo>
                <a:cubicBezTo>
                  <a:pt x="914631" y="2997037"/>
                  <a:pt x="908933" y="3005661"/>
                  <a:pt x="879229" y="2948196"/>
                </a:cubicBezTo>
                <a:cubicBezTo>
                  <a:pt x="850845" y="2897154"/>
                  <a:pt x="820829" y="2806798"/>
                  <a:pt x="798666" y="2761198"/>
                </a:cubicBezTo>
                <a:cubicBezTo>
                  <a:pt x="773970" y="2714562"/>
                  <a:pt x="758278" y="2715446"/>
                  <a:pt x="746962" y="2694939"/>
                </a:cubicBezTo>
                <a:lnTo>
                  <a:pt x="712796" y="2614779"/>
                </a:lnTo>
                <a:lnTo>
                  <a:pt x="697701" y="2600020"/>
                </a:lnTo>
                <a:cubicBezTo>
                  <a:pt x="697743" y="2598787"/>
                  <a:pt x="697784" y="2597555"/>
                  <a:pt x="697823" y="2596321"/>
                </a:cubicBezTo>
                <a:lnTo>
                  <a:pt x="679645" y="2572602"/>
                </a:lnTo>
                <a:lnTo>
                  <a:pt x="680789" y="2571831"/>
                </a:lnTo>
                <a:cubicBezTo>
                  <a:pt x="682946" y="2569560"/>
                  <a:pt x="683757" y="2566863"/>
                  <a:pt x="681771" y="2563200"/>
                </a:cubicBezTo>
                <a:cubicBezTo>
                  <a:pt x="705290" y="2562299"/>
                  <a:pt x="688388" y="2558438"/>
                  <a:pt x="680456" y="2547723"/>
                </a:cubicBezTo>
                <a:cubicBezTo>
                  <a:pt x="679482" y="2534148"/>
                  <a:pt x="677183" y="2493617"/>
                  <a:pt x="675922" y="2481749"/>
                </a:cubicBezTo>
                <a:lnTo>
                  <a:pt x="672894" y="2476509"/>
                </a:lnTo>
                <a:lnTo>
                  <a:pt x="673143" y="2476297"/>
                </a:lnTo>
                <a:cubicBezTo>
                  <a:pt x="673152" y="2474932"/>
                  <a:pt x="672405" y="2473126"/>
                  <a:pt x="670567" y="2470561"/>
                </a:cubicBezTo>
                <a:lnTo>
                  <a:pt x="667369" y="2466951"/>
                </a:lnTo>
                <a:lnTo>
                  <a:pt x="661495" y="2456785"/>
                </a:lnTo>
                <a:cubicBezTo>
                  <a:pt x="661510" y="2455387"/>
                  <a:pt x="661525" y="2453987"/>
                  <a:pt x="661540" y="2452588"/>
                </a:cubicBezTo>
                <a:lnTo>
                  <a:pt x="664540" y="2449913"/>
                </a:lnTo>
                <a:lnTo>
                  <a:pt x="663581" y="2449129"/>
                </a:lnTo>
                <a:cubicBezTo>
                  <a:pt x="653014" y="2444453"/>
                  <a:pt x="642406" y="2445872"/>
                  <a:pt x="663129" y="2426579"/>
                </a:cubicBezTo>
                <a:cubicBezTo>
                  <a:pt x="643271" y="2414167"/>
                  <a:pt x="657229" y="2404769"/>
                  <a:pt x="650205" y="2379928"/>
                </a:cubicBezTo>
                <a:cubicBezTo>
                  <a:pt x="634911" y="2374359"/>
                  <a:pt x="634260" y="2365346"/>
                  <a:pt x="638008" y="2354824"/>
                </a:cubicBezTo>
                <a:cubicBezTo>
                  <a:pt x="621083" y="2334576"/>
                  <a:pt x="620949" y="2310146"/>
                  <a:pt x="609851" y="2284299"/>
                </a:cubicBezTo>
                <a:lnTo>
                  <a:pt x="585585" y="2155739"/>
                </a:lnTo>
                <a:lnTo>
                  <a:pt x="581391" y="2152892"/>
                </a:lnTo>
                <a:cubicBezTo>
                  <a:pt x="578821" y="2150768"/>
                  <a:pt x="577525" y="2149149"/>
                  <a:pt x="577083" y="2147807"/>
                </a:cubicBezTo>
                <a:lnTo>
                  <a:pt x="577251" y="2147544"/>
                </a:lnTo>
                <a:lnTo>
                  <a:pt x="546845" y="2085601"/>
                </a:lnTo>
                <a:cubicBezTo>
                  <a:pt x="538270" y="2073917"/>
                  <a:pt x="486356" y="1955894"/>
                  <a:pt x="470837" y="1931362"/>
                </a:cubicBezTo>
                <a:lnTo>
                  <a:pt x="428154" y="1657167"/>
                </a:lnTo>
                <a:lnTo>
                  <a:pt x="392797" y="1510175"/>
                </a:lnTo>
                <a:cubicBezTo>
                  <a:pt x="380165" y="1504446"/>
                  <a:pt x="369910" y="1451095"/>
                  <a:pt x="372847" y="1440507"/>
                </a:cubicBezTo>
                <a:cubicBezTo>
                  <a:pt x="369015" y="1433783"/>
                  <a:pt x="338503" y="1376212"/>
                  <a:pt x="344479" y="1367690"/>
                </a:cubicBezTo>
                <a:cubicBezTo>
                  <a:pt x="332264" y="1342150"/>
                  <a:pt x="321736" y="1310521"/>
                  <a:pt x="299558" y="1287266"/>
                </a:cubicBezTo>
                <a:cubicBezTo>
                  <a:pt x="277380" y="1264010"/>
                  <a:pt x="259203" y="1269909"/>
                  <a:pt x="243216" y="1249403"/>
                </a:cubicBezTo>
                <a:cubicBezTo>
                  <a:pt x="227230" y="1228898"/>
                  <a:pt x="218454" y="1166841"/>
                  <a:pt x="203639" y="1164232"/>
                </a:cubicBezTo>
                <a:cubicBezTo>
                  <a:pt x="192352" y="1144923"/>
                  <a:pt x="198158" y="1133798"/>
                  <a:pt x="169195" y="1087898"/>
                </a:cubicBezTo>
                <a:cubicBezTo>
                  <a:pt x="139228" y="1002950"/>
                  <a:pt x="140891" y="969630"/>
                  <a:pt x="98775" y="910071"/>
                </a:cubicBezTo>
                <a:cubicBezTo>
                  <a:pt x="45025" y="831068"/>
                  <a:pt x="34038" y="817468"/>
                  <a:pt x="43820" y="712632"/>
                </a:cubicBezTo>
                <a:cubicBezTo>
                  <a:pt x="34816" y="659496"/>
                  <a:pt x="43273" y="613587"/>
                  <a:pt x="44748" y="591246"/>
                </a:cubicBezTo>
                <a:lnTo>
                  <a:pt x="36767" y="546725"/>
                </a:lnTo>
                <a:cubicBezTo>
                  <a:pt x="36093" y="528360"/>
                  <a:pt x="35418" y="509996"/>
                  <a:pt x="34744" y="491632"/>
                </a:cubicBezTo>
                <a:cubicBezTo>
                  <a:pt x="34670" y="458441"/>
                  <a:pt x="29296" y="473054"/>
                  <a:pt x="29222" y="439863"/>
                </a:cubicBezTo>
                <a:cubicBezTo>
                  <a:pt x="29152" y="439762"/>
                  <a:pt x="2578" y="397168"/>
                  <a:pt x="2507" y="397065"/>
                </a:cubicBezTo>
                <a:cubicBezTo>
                  <a:pt x="-7796" y="385479"/>
                  <a:pt x="17492" y="336832"/>
                  <a:pt x="9810" y="317232"/>
                </a:cubicBezTo>
                <a:lnTo>
                  <a:pt x="25323" y="268841"/>
                </a:lnTo>
                <a:cubicBezTo>
                  <a:pt x="20582" y="241406"/>
                  <a:pt x="55391" y="238509"/>
                  <a:pt x="50278" y="195107"/>
                </a:cubicBezTo>
                <a:cubicBezTo>
                  <a:pt x="49891" y="157638"/>
                  <a:pt x="41873" y="124837"/>
                  <a:pt x="47653" y="93413"/>
                </a:cubicBezTo>
                <a:cubicBezTo>
                  <a:pt x="41389" y="80245"/>
                  <a:pt x="38874" y="67990"/>
                  <a:pt x="48323" y="56668"/>
                </a:cubicBezTo>
                <a:cubicBezTo>
                  <a:pt x="46028" y="30349"/>
                  <a:pt x="37896" y="18658"/>
                  <a:pt x="38423" y="5323"/>
                </a:cubicBezTo>
                <a:lnTo>
                  <a:pt x="39875" y="1"/>
                </a:lnTo>
                <a:close/>
              </a:path>
            </a:pathLst>
          </a:cu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81E9AF3C-2EE3-49B4-9CA0-178584A21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916" y="2852381"/>
            <a:ext cx="3161940" cy="264024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ATLAS-detektoren</a:t>
            </a:r>
          </a:p>
        </p:txBody>
      </p:sp>
    </p:spTree>
    <p:extLst>
      <p:ext uri="{BB962C8B-B14F-4D97-AF65-F5344CB8AC3E}">
        <p14:creationId xmlns:p14="http://schemas.microsoft.com/office/powerpoint/2010/main" val="2787836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 6">
            <a:extLst>
              <a:ext uri="{FF2B5EF4-FFF2-40B4-BE49-F238E27FC236}">
                <a16:creationId xmlns:a16="http://schemas.microsoft.com/office/drawing/2014/main" id="{DEA216ED-7EE2-4745-A42C-F3EB2DE5C7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839052"/>
              </p:ext>
            </p:extLst>
          </p:nvPr>
        </p:nvGraphicFramePr>
        <p:xfrm>
          <a:off x="889000" y="722923"/>
          <a:ext cx="10144760" cy="3235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52">
                  <a:extLst>
                    <a:ext uri="{9D8B030D-6E8A-4147-A177-3AD203B41FA5}">
                      <a16:colId xmlns:a16="http://schemas.microsoft.com/office/drawing/2014/main" val="1142573831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596971505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2690570166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482884193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3700160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Partikkel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Partikkeltype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Elektromagnetisk kraft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Svak kraft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Sterk kraft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32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, µ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Lepton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2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γ (foton)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Kraftbærer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    (nøytrino)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Lepton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0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π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, K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Meson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K</a:t>
                      </a:r>
                      <a:r>
                        <a:rPr lang="nb-NO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Meson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05886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p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 (proton)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 err="1"/>
                        <a:t>Baryon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5522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n (nøytron)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 err="1"/>
                        <a:t>Baryon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4855"/>
                  </a:ext>
                </a:extLst>
              </a:tr>
            </a:tbl>
          </a:graphicData>
        </a:graphic>
      </p:graphicFrame>
      <p:pic>
        <p:nvPicPr>
          <p:cNvPr id="10" name="Bilde 10">
            <a:extLst>
              <a:ext uri="{FF2B5EF4-FFF2-40B4-BE49-F238E27FC236}">
                <a16:creationId xmlns:a16="http://schemas.microsoft.com/office/drawing/2014/main" id="{B1BDFDA8-298D-4144-BCDE-E10849A31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683" y="2261212"/>
            <a:ext cx="124559" cy="1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381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F79630B-0F0B-446E-A637-38FA8F61D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437C99-FC8E-4311-B48A-F0C4C329B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028" y="-1"/>
            <a:ext cx="12192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21D3D1FD-DE10-41FE-ADE0-4290DDD67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5" y="609600"/>
            <a:ext cx="3595678" cy="1330839"/>
          </a:xfrm>
        </p:spPr>
        <p:txBody>
          <a:bodyPr>
            <a:normAutofit/>
          </a:bodyPr>
          <a:lstStyle/>
          <a:p>
            <a:r>
              <a:rPr lang="nb-NO" dirty="0">
                <a:cs typeface="Calibri Light"/>
              </a:rPr>
              <a:t>Oppbygging av en detektor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4DFD18D-D022-4D1E-9F39-C3AD84A26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2"/>
            <a:ext cx="3158741" cy="3908586"/>
          </a:xfrm>
        </p:spPr>
        <p:txBody>
          <a:bodyPr vert="horz" lIns="180000" tIns="180000" rIns="180000" bIns="18000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Detektoren er en sylinder med kollisjonspunktet i sentrum</a:t>
            </a: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Ulike lag i detektoren har ansvar for ulike typer målinger</a:t>
            </a: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Rekkefølgen på lagene er slik at lag som forstyrrer partiklene minst er innerst</a:t>
            </a:r>
          </a:p>
        </p:txBody>
      </p:sp>
      <p:pic>
        <p:nvPicPr>
          <p:cNvPr id="5" name="Bilde 5">
            <a:extLst>
              <a:ext uri="{FF2B5EF4-FFF2-40B4-BE49-F238E27FC236}">
                <a16:creationId xmlns:a16="http://schemas.microsoft.com/office/drawing/2014/main" id="{0B9D1494-D17D-44E6-8C82-BA25776A40FB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 rotWithShape="1">
          <a:blip r:embed="rId2"/>
          <a:srcRect l="4504" r="4921" b="-1"/>
          <a:stretch/>
        </p:blipFill>
        <p:spPr>
          <a:xfrm>
            <a:off x="4948188" y="1"/>
            <a:ext cx="7243812" cy="6857999"/>
          </a:xfrm>
          <a:custGeom>
            <a:avLst/>
            <a:gdLst/>
            <a:ahLst/>
            <a:cxnLst/>
            <a:rect l="l" t="t" r="r" b="b"/>
            <a:pathLst>
              <a:path w="7243812" h="6857999">
                <a:moveTo>
                  <a:pt x="609803" y="0"/>
                </a:moveTo>
                <a:lnTo>
                  <a:pt x="1222601" y="0"/>
                </a:lnTo>
                <a:lnTo>
                  <a:pt x="1223032" y="1645"/>
                </a:lnTo>
                <a:lnTo>
                  <a:pt x="1343371" y="1645"/>
                </a:lnTo>
                <a:lnTo>
                  <a:pt x="1343665" y="0"/>
                </a:lnTo>
                <a:lnTo>
                  <a:pt x="1884172" y="0"/>
                </a:lnTo>
                <a:lnTo>
                  <a:pt x="1884280" y="1645"/>
                </a:lnTo>
                <a:lnTo>
                  <a:pt x="7243812" y="1645"/>
                </a:lnTo>
                <a:lnTo>
                  <a:pt x="7243812" y="6857999"/>
                </a:lnTo>
                <a:lnTo>
                  <a:pt x="133676" y="6857999"/>
                </a:lnTo>
                <a:lnTo>
                  <a:pt x="114609" y="6843646"/>
                </a:lnTo>
                <a:cubicBezTo>
                  <a:pt x="106811" y="6836369"/>
                  <a:pt x="103243" y="6828354"/>
                  <a:pt x="111459" y="6817746"/>
                </a:cubicBezTo>
                <a:cubicBezTo>
                  <a:pt x="93943" y="6769544"/>
                  <a:pt x="97901" y="6796071"/>
                  <a:pt x="113412" y="6759582"/>
                </a:cubicBezTo>
                <a:cubicBezTo>
                  <a:pt x="110188" y="6732087"/>
                  <a:pt x="99653" y="6727133"/>
                  <a:pt x="100729" y="6705297"/>
                </a:cubicBezTo>
                <a:cubicBezTo>
                  <a:pt x="94563" y="6675394"/>
                  <a:pt x="99792" y="6669536"/>
                  <a:pt x="87662" y="6640957"/>
                </a:cubicBezTo>
                <a:cubicBezTo>
                  <a:pt x="74199" y="6591883"/>
                  <a:pt x="82185" y="6576319"/>
                  <a:pt x="83084" y="6541313"/>
                </a:cubicBezTo>
                <a:cubicBezTo>
                  <a:pt x="82225" y="6490855"/>
                  <a:pt x="67640" y="6422980"/>
                  <a:pt x="59444" y="6370251"/>
                </a:cubicBezTo>
                <a:cubicBezTo>
                  <a:pt x="51248" y="6317522"/>
                  <a:pt x="30729" y="6270972"/>
                  <a:pt x="33908" y="6224938"/>
                </a:cubicBezTo>
                <a:lnTo>
                  <a:pt x="30063" y="6089693"/>
                </a:lnTo>
                <a:cubicBezTo>
                  <a:pt x="25730" y="6032039"/>
                  <a:pt x="3474" y="5997051"/>
                  <a:pt x="29101" y="5973994"/>
                </a:cubicBezTo>
                <a:cubicBezTo>
                  <a:pt x="17018" y="5940131"/>
                  <a:pt x="41135" y="5955713"/>
                  <a:pt x="33855" y="5939847"/>
                </a:cubicBezTo>
                <a:lnTo>
                  <a:pt x="12982" y="5906467"/>
                </a:lnTo>
                <a:lnTo>
                  <a:pt x="8416" y="5862699"/>
                </a:lnTo>
                <a:cubicBezTo>
                  <a:pt x="7895" y="5838948"/>
                  <a:pt x="8409" y="5853058"/>
                  <a:pt x="12052" y="5823324"/>
                </a:cubicBezTo>
                <a:cubicBezTo>
                  <a:pt x="11631" y="5805291"/>
                  <a:pt x="11213" y="5787258"/>
                  <a:pt x="10793" y="5769225"/>
                </a:cubicBezTo>
                <a:cubicBezTo>
                  <a:pt x="17866" y="5738356"/>
                  <a:pt x="19121" y="5696311"/>
                  <a:pt x="25986" y="5667896"/>
                </a:cubicBezTo>
                <a:cubicBezTo>
                  <a:pt x="16329" y="5647975"/>
                  <a:pt x="42195" y="5619318"/>
                  <a:pt x="43687" y="5594585"/>
                </a:cubicBezTo>
                <a:cubicBezTo>
                  <a:pt x="32512" y="5517959"/>
                  <a:pt x="44052" y="5536542"/>
                  <a:pt x="40019" y="5464225"/>
                </a:cubicBezTo>
                <a:cubicBezTo>
                  <a:pt x="32676" y="5400671"/>
                  <a:pt x="26469" y="5311951"/>
                  <a:pt x="22904" y="5269726"/>
                </a:cubicBezTo>
                <a:cubicBezTo>
                  <a:pt x="19341" y="5227501"/>
                  <a:pt x="14742" y="5212581"/>
                  <a:pt x="18628" y="5210876"/>
                </a:cubicBezTo>
                <a:cubicBezTo>
                  <a:pt x="-20300" y="5161742"/>
                  <a:pt x="15511" y="5141336"/>
                  <a:pt x="5392" y="5111369"/>
                </a:cubicBezTo>
                <a:cubicBezTo>
                  <a:pt x="10662" y="5053859"/>
                  <a:pt x="15546" y="5034036"/>
                  <a:pt x="13324" y="5009272"/>
                </a:cubicBezTo>
                <a:cubicBezTo>
                  <a:pt x="25126" y="4982633"/>
                  <a:pt x="74251" y="4956261"/>
                  <a:pt x="48699" y="4925805"/>
                </a:cubicBezTo>
                <a:cubicBezTo>
                  <a:pt x="76704" y="4931200"/>
                  <a:pt x="39437" y="4888353"/>
                  <a:pt x="62925" y="4877992"/>
                </a:cubicBezTo>
                <a:cubicBezTo>
                  <a:pt x="82480" y="4871554"/>
                  <a:pt x="75731" y="4857054"/>
                  <a:pt x="79496" y="4844323"/>
                </a:cubicBezTo>
                <a:cubicBezTo>
                  <a:pt x="97657" y="4832308"/>
                  <a:pt x="110974" y="4752352"/>
                  <a:pt x="101400" y="4733115"/>
                </a:cubicBezTo>
                <a:cubicBezTo>
                  <a:pt x="108185" y="4679357"/>
                  <a:pt x="119720" y="4662889"/>
                  <a:pt x="111223" y="4625153"/>
                </a:cubicBezTo>
                <a:cubicBezTo>
                  <a:pt x="106592" y="4588197"/>
                  <a:pt x="114401" y="4567830"/>
                  <a:pt x="126359" y="4539168"/>
                </a:cubicBezTo>
                <a:cubicBezTo>
                  <a:pt x="126535" y="4522289"/>
                  <a:pt x="126710" y="4505410"/>
                  <a:pt x="126886" y="4488531"/>
                </a:cubicBezTo>
                <a:cubicBezTo>
                  <a:pt x="126165" y="4473140"/>
                  <a:pt x="132917" y="4437329"/>
                  <a:pt x="135099" y="4411258"/>
                </a:cubicBezTo>
                <a:cubicBezTo>
                  <a:pt x="107667" y="4345686"/>
                  <a:pt x="146840" y="4280033"/>
                  <a:pt x="132327" y="4219510"/>
                </a:cubicBezTo>
                <a:cubicBezTo>
                  <a:pt x="138549" y="4158987"/>
                  <a:pt x="124091" y="4192084"/>
                  <a:pt x="172424" y="4048117"/>
                </a:cubicBezTo>
                <a:cubicBezTo>
                  <a:pt x="167703" y="4015047"/>
                  <a:pt x="203806" y="3905047"/>
                  <a:pt x="177666" y="3878222"/>
                </a:cubicBezTo>
                <a:cubicBezTo>
                  <a:pt x="167714" y="3821305"/>
                  <a:pt x="183914" y="3845122"/>
                  <a:pt x="156982" y="3778166"/>
                </a:cubicBezTo>
                <a:cubicBezTo>
                  <a:pt x="160365" y="3760234"/>
                  <a:pt x="142791" y="3724716"/>
                  <a:pt x="142115" y="3707357"/>
                </a:cubicBezTo>
                <a:cubicBezTo>
                  <a:pt x="139253" y="3688591"/>
                  <a:pt x="140202" y="3672776"/>
                  <a:pt x="139805" y="3665569"/>
                </a:cubicBezTo>
                <a:cubicBezTo>
                  <a:pt x="139778" y="3665084"/>
                  <a:pt x="139750" y="3664599"/>
                  <a:pt x="139723" y="3664114"/>
                </a:cubicBezTo>
                <a:lnTo>
                  <a:pt x="134134" y="3653088"/>
                </a:lnTo>
                <a:lnTo>
                  <a:pt x="126568" y="3641228"/>
                </a:lnTo>
                <a:cubicBezTo>
                  <a:pt x="126560" y="3629488"/>
                  <a:pt x="126549" y="3617747"/>
                  <a:pt x="126540" y="3606007"/>
                </a:cubicBezTo>
                <a:lnTo>
                  <a:pt x="134645" y="3597336"/>
                </a:lnTo>
                <a:lnTo>
                  <a:pt x="131649" y="3586412"/>
                </a:lnTo>
                <a:lnTo>
                  <a:pt x="134221" y="3569719"/>
                </a:lnTo>
                <a:lnTo>
                  <a:pt x="133795" y="3568021"/>
                </a:lnTo>
                <a:lnTo>
                  <a:pt x="130189" y="3553678"/>
                </a:lnTo>
                <a:lnTo>
                  <a:pt x="129827" y="3552249"/>
                </a:lnTo>
                <a:lnTo>
                  <a:pt x="122183" y="3542019"/>
                </a:lnTo>
                <a:lnTo>
                  <a:pt x="112426" y="3531201"/>
                </a:lnTo>
                <a:lnTo>
                  <a:pt x="105626" y="3496391"/>
                </a:lnTo>
                <a:lnTo>
                  <a:pt x="111971" y="3486850"/>
                </a:lnTo>
                <a:lnTo>
                  <a:pt x="106910" y="3476412"/>
                </a:lnTo>
                <a:cubicBezTo>
                  <a:pt x="105781" y="3466028"/>
                  <a:pt x="105824" y="3433967"/>
                  <a:pt x="105209" y="3424545"/>
                </a:cubicBezTo>
                <a:lnTo>
                  <a:pt x="103215" y="3419880"/>
                </a:lnTo>
                <a:lnTo>
                  <a:pt x="104953" y="3415218"/>
                </a:lnTo>
                <a:lnTo>
                  <a:pt x="101255" y="3409825"/>
                </a:lnTo>
                <a:lnTo>
                  <a:pt x="103044" y="3407057"/>
                </a:lnTo>
                <a:lnTo>
                  <a:pt x="89764" y="3378959"/>
                </a:lnTo>
                <a:lnTo>
                  <a:pt x="83991" y="3362948"/>
                </a:lnTo>
                <a:lnTo>
                  <a:pt x="66858" y="3332072"/>
                </a:lnTo>
                <a:lnTo>
                  <a:pt x="69057" y="3325671"/>
                </a:lnTo>
                <a:lnTo>
                  <a:pt x="51631" y="3278130"/>
                </a:lnTo>
                <a:lnTo>
                  <a:pt x="53959" y="3277179"/>
                </a:lnTo>
                <a:lnTo>
                  <a:pt x="60205" y="3262610"/>
                </a:lnTo>
                <a:lnTo>
                  <a:pt x="58998" y="3258677"/>
                </a:lnTo>
                <a:cubicBezTo>
                  <a:pt x="46010" y="3210316"/>
                  <a:pt x="80872" y="3236545"/>
                  <a:pt x="45170" y="3180546"/>
                </a:cubicBezTo>
                <a:cubicBezTo>
                  <a:pt x="53643" y="3171780"/>
                  <a:pt x="52550" y="3163902"/>
                  <a:pt x="45228" y="3151828"/>
                </a:cubicBezTo>
                <a:cubicBezTo>
                  <a:pt x="39651" y="3128169"/>
                  <a:pt x="64667" y="3124610"/>
                  <a:pt x="45020" y="3103777"/>
                </a:cubicBezTo>
                <a:cubicBezTo>
                  <a:pt x="59127" y="3105196"/>
                  <a:pt x="41123" y="3057428"/>
                  <a:pt x="57092" y="3065434"/>
                </a:cubicBezTo>
                <a:cubicBezTo>
                  <a:pt x="55435" y="3051512"/>
                  <a:pt x="40803" y="3032637"/>
                  <a:pt x="35088" y="3020247"/>
                </a:cubicBezTo>
                <a:cubicBezTo>
                  <a:pt x="32503" y="3002537"/>
                  <a:pt x="18197" y="3001119"/>
                  <a:pt x="22803" y="2991092"/>
                </a:cubicBezTo>
                <a:cubicBezTo>
                  <a:pt x="24338" y="2987749"/>
                  <a:pt x="27975" y="2983455"/>
                  <a:pt x="34850" y="2977278"/>
                </a:cubicBezTo>
                <a:cubicBezTo>
                  <a:pt x="22587" y="2954448"/>
                  <a:pt x="35600" y="2946689"/>
                  <a:pt x="36223" y="2911749"/>
                </a:cubicBezTo>
                <a:cubicBezTo>
                  <a:pt x="35158" y="2886513"/>
                  <a:pt x="29761" y="2843788"/>
                  <a:pt x="28462" y="2825860"/>
                </a:cubicBezTo>
                <a:cubicBezTo>
                  <a:pt x="28449" y="2818634"/>
                  <a:pt x="28437" y="2811409"/>
                  <a:pt x="28424" y="2804183"/>
                </a:cubicBezTo>
                <a:lnTo>
                  <a:pt x="21292" y="2790136"/>
                </a:lnTo>
                <a:lnTo>
                  <a:pt x="16179" y="2760208"/>
                </a:lnTo>
                <a:lnTo>
                  <a:pt x="22858" y="2751112"/>
                </a:lnTo>
                <a:lnTo>
                  <a:pt x="18505" y="2740278"/>
                </a:lnTo>
                <a:lnTo>
                  <a:pt x="22482" y="2726489"/>
                </a:lnTo>
                <a:lnTo>
                  <a:pt x="18175" y="2725052"/>
                </a:lnTo>
                <a:lnTo>
                  <a:pt x="10521" y="2715895"/>
                </a:lnTo>
                <a:lnTo>
                  <a:pt x="25499" y="2665666"/>
                </a:lnTo>
                <a:lnTo>
                  <a:pt x="30658" y="2635351"/>
                </a:lnTo>
                <a:cubicBezTo>
                  <a:pt x="30723" y="2625597"/>
                  <a:pt x="30791" y="2615842"/>
                  <a:pt x="30857" y="2606088"/>
                </a:cubicBezTo>
                <a:lnTo>
                  <a:pt x="37532" y="2596456"/>
                </a:lnTo>
                <a:cubicBezTo>
                  <a:pt x="41239" y="2582253"/>
                  <a:pt x="34640" y="2564757"/>
                  <a:pt x="36511" y="2549900"/>
                </a:cubicBezTo>
                <a:lnTo>
                  <a:pt x="53712" y="2496499"/>
                </a:lnTo>
                <a:cubicBezTo>
                  <a:pt x="53527" y="2492743"/>
                  <a:pt x="64725" y="2449625"/>
                  <a:pt x="64540" y="2445869"/>
                </a:cubicBezTo>
                <a:cubicBezTo>
                  <a:pt x="61940" y="2441580"/>
                  <a:pt x="65575" y="2413465"/>
                  <a:pt x="64348" y="2408995"/>
                </a:cubicBezTo>
                <a:cubicBezTo>
                  <a:pt x="100333" y="2407546"/>
                  <a:pt x="71752" y="2329020"/>
                  <a:pt x="101725" y="2335735"/>
                </a:cubicBezTo>
                <a:cubicBezTo>
                  <a:pt x="120512" y="2299003"/>
                  <a:pt x="138791" y="2291744"/>
                  <a:pt x="147278" y="2260088"/>
                </a:cubicBezTo>
                <a:cubicBezTo>
                  <a:pt x="152668" y="2224200"/>
                  <a:pt x="143589" y="2220953"/>
                  <a:pt x="152643" y="2193455"/>
                </a:cubicBezTo>
                <a:cubicBezTo>
                  <a:pt x="152701" y="2159228"/>
                  <a:pt x="131577" y="2138038"/>
                  <a:pt x="161815" y="2107942"/>
                </a:cubicBezTo>
                <a:lnTo>
                  <a:pt x="168884" y="2024270"/>
                </a:lnTo>
                <a:lnTo>
                  <a:pt x="210800" y="1969445"/>
                </a:lnTo>
                <a:lnTo>
                  <a:pt x="215063" y="1961162"/>
                </a:lnTo>
                <a:lnTo>
                  <a:pt x="226767" y="1945112"/>
                </a:lnTo>
                <a:lnTo>
                  <a:pt x="225906" y="1942021"/>
                </a:lnTo>
                <a:lnTo>
                  <a:pt x="220555" y="1935584"/>
                </a:lnTo>
                <a:cubicBezTo>
                  <a:pt x="220179" y="1930292"/>
                  <a:pt x="223282" y="1914884"/>
                  <a:pt x="223648" y="1910265"/>
                </a:cubicBezTo>
                <a:cubicBezTo>
                  <a:pt x="221934" y="1909994"/>
                  <a:pt x="221895" y="1909162"/>
                  <a:pt x="222758" y="1907867"/>
                </a:cubicBezTo>
                <a:lnTo>
                  <a:pt x="229387" y="1899379"/>
                </a:lnTo>
                <a:lnTo>
                  <a:pt x="231548" y="1895114"/>
                </a:lnTo>
                <a:lnTo>
                  <a:pt x="216553" y="1892417"/>
                </a:lnTo>
                <a:cubicBezTo>
                  <a:pt x="209075" y="1884999"/>
                  <a:pt x="222114" y="1866643"/>
                  <a:pt x="209739" y="1861483"/>
                </a:cubicBezTo>
                <a:cubicBezTo>
                  <a:pt x="214584" y="1853278"/>
                  <a:pt x="219066" y="1844665"/>
                  <a:pt x="222950" y="1835810"/>
                </a:cubicBezTo>
                <a:lnTo>
                  <a:pt x="224812" y="1830569"/>
                </a:lnTo>
                <a:lnTo>
                  <a:pt x="224522" y="1830429"/>
                </a:lnTo>
                <a:cubicBezTo>
                  <a:pt x="224224" y="1829219"/>
                  <a:pt x="224571" y="1827468"/>
                  <a:pt x="225830" y="1824832"/>
                </a:cubicBezTo>
                <a:lnTo>
                  <a:pt x="228207" y="1821003"/>
                </a:lnTo>
                <a:lnTo>
                  <a:pt x="230878" y="1807109"/>
                </a:lnTo>
                <a:lnTo>
                  <a:pt x="227355" y="1805316"/>
                </a:lnTo>
                <a:lnTo>
                  <a:pt x="228132" y="1804434"/>
                </a:lnTo>
                <a:cubicBezTo>
                  <a:pt x="237533" y="1798221"/>
                  <a:pt x="248274" y="1797417"/>
                  <a:pt x="223762" y="1784314"/>
                </a:cubicBezTo>
                <a:cubicBezTo>
                  <a:pt x="240655" y="1769422"/>
                  <a:pt x="224912" y="1763793"/>
                  <a:pt x="226521" y="1740358"/>
                </a:cubicBezTo>
                <a:cubicBezTo>
                  <a:pt x="240385" y="1732435"/>
                  <a:pt x="239102" y="1724301"/>
                  <a:pt x="233164" y="1715685"/>
                </a:cubicBezTo>
                <a:cubicBezTo>
                  <a:pt x="245499" y="1694404"/>
                  <a:pt x="240415" y="1672675"/>
                  <a:pt x="245819" y="1647555"/>
                </a:cubicBezTo>
                <a:cubicBezTo>
                  <a:pt x="268668" y="1622803"/>
                  <a:pt x="248434" y="1605585"/>
                  <a:pt x="254317" y="1578752"/>
                </a:cubicBezTo>
                <a:lnTo>
                  <a:pt x="249918" y="1546022"/>
                </a:lnTo>
                <a:cubicBezTo>
                  <a:pt x="251996" y="1543635"/>
                  <a:pt x="248777" y="1521210"/>
                  <a:pt x="248927" y="1519929"/>
                </a:cubicBezTo>
                <a:lnTo>
                  <a:pt x="248704" y="1519731"/>
                </a:lnTo>
                <a:lnTo>
                  <a:pt x="252245" y="1514846"/>
                </a:lnTo>
                <a:cubicBezTo>
                  <a:pt x="255314" y="1501295"/>
                  <a:pt x="252199" y="1477394"/>
                  <a:pt x="254681" y="1463304"/>
                </a:cubicBezTo>
                <a:cubicBezTo>
                  <a:pt x="257024" y="1459891"/>
                  <a:pt x="268983" y="1432466"/>
                  <a:pt x="267138" y="1430305"/>
                </a:cubicBezTo>
                <a:lnTo>
                  <a:pt x="266110" y="1429568"/>
                </a:lnTo>
                <a:lnTo>
                  <a:pt x="286784" y="1404045"/>
                </a:lnTo>
                <a:lnTo>
                  <a:pt x="294521" y="1360879"/>
                </a:lnTo>
                <a:lnTo>
                  <a:pt x="324750" y="1301993"/>
                </a:lnTo>
                <a:lnTo>
                  <a:pt x="328780" y="1210776"/>
                </a:lnTo>
                <a:cubicBezTo>
                  <a:pt x="344171" y="1197232"/>
                  <a:pt x="343390" y="1192124"/>
                  <a:pt x="346123" y="1157176"/>
                </a:cubicBezTo>
                <a:cubicBezTo>
                  <a:pt x="359383" y="1110140"/>
                  <a:pt x="355619" y="1111028"/>
                  <a:pt x="349331" y="1063288"/>
                </a:cubicBezTo>
                <a:cubicBezTo>
                  <a:pt x="364194" y="1005331"/>
                  <a:pt x="362778" y="969963"/>
                  <a:pt x="431245" y="889417"/>
                </a:cubicBezTo>
                <a:lnTo>
                  <a:pt x="459477" y="816346"/>
                </a:lnTo>
                <a:cubicBezTo>
                  <a:pt x="465006" y="808083"/>
                  <a:pt x="496978" y="764380"/>
                  <a:pt x="489268" y="752692"/>
                </a:cubicBezTo>
                <a:lnTo>
                  <a:pt x="505368" y="724368"/>
                </a:lnTo>
                <a:lnTo>
                  <a:pt x="511178" y="722494"/>
                </a:lnTo>
                <a:lnTo>
                  <a:pt x="514451" y="717531"/>
                </a:lnTo>
                <a:cubicBezTo>
                  <a:pt x="514171" y="710761"/>
                  <a:pt x="513893" y="703992"/>
                  <a:pt x="513612" y="697222"/>
                </a:cubicBezTo>
                <a:cubicBezTo>
                  <a:pt x="513272" y="693376"/>
                  <a:pt x="513720" y="690905"/>
                  <a:pt x="514772" y="689289"/>
                </a:cubicBezTo>
                <a:lnTo>
                  <a:pt x="515249" y="689151"/>
                </a:lnTo>
                <a:cubicBezTo>
                  <a:pt x="515320" y="686637"/>
                  <a:pt x="515389" y="684122"/>
                  <a:pt x="515461" y="681608"/>
                </a:cubicBezTo>
                <a:cubicBezTo>
                  <a:pt x="522970" y="666964"/>
                  <a:pt x="551123" y="617831"/>
                  <a:pt x="560298" y="601285"/>
                </a:cubicBezTo>
                <a:cubicBezTo>
                  <a:pt x="558549" y="585107"/>
                  <a:pt x="540289" y="573171"/>
                  <a:pt x="570504" y="582332"/>
                </a:cubicBezTo>
                <a:cubicBezTo>
                  <a:pt x="570816" y="577121"/>
                  <a:pt x="573898" y="574271"/>
                  <a:pt x="578347" y="572511"/>
                </a:cubicBezTo>
                <a:lnTo>
                  <a:pt x="580375" y="572092"/>
                </a:lnTo>
                <a:lnTo>
                  <a:pt x="575722" y="536015"/>
                </a:lnTo>
                <a:lnTo>
                  <a:pt x="578705" y="531675"/>
                </a:lnTo>
                <a:lnTo>
                  <a:pt x="564084" y="491380"/>
                </a:lnTo>
                <a:cubicBezTo>
                  <a:pt x="560969" y="487340"/>
                  <a:pt x="560134" y="482008"/>
                  <a:pt x="564457" y="473782"/>
                </a:cubicBezTo>
                <a:lnTo>
                  <a:pt x="566413" y="472000"/>
                </a:lnTo>
                <a:lnTo>
                  <a:pt x="584600" y="354566"/>
                </a:lnTo>
                <a:cubicBezTo>
                  <a:pt x="586100" y="325288"/>
                  <a:pt x="584583" y="317533"/>
                  <a:pt x="588077" y="265704"/>
                </a:cubicBezTo>
                <a:cubicBezTo>
                  <a:pt x="588008" y="205530"/>
                  <a:pt x="578491" y="226511"/>
                  <a:pt x="580576" y="187093"/>
                </a:cubicBezTo>
                <a:cubicBezTo>
                  <a:pt x="579265" y="162458"/>
                  <a:pt x="569240" y="117589"/>
                  <a:pt x="587928" y="130336"/>
                </a:cubicBezTo>
                <a:cubicBezTo>
                  <a:pt x="552635" y="69804"/>
                  <a:pt x="604651" y="82036"/>
                  <a:pt x="593881" y="17287"/>
                </a:cubicBezTo>
                <a:cubicBezTo>
                  <a:pt x="600399" y="13784"/>
                  <a:pt x="605413" y="8440"/>
                  <a:pt x="609224" y="17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9566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7" name="Rectangle 4106">
            <a:extLst>
              <a:ext uri="{FF2B5EF4-FFF2-40B4-BE49-F238E27FC236}">
                <a16:creationId xmlns:a16="http://schemas.microsoft.com/office/drawing/2014/main" id="{639C3025-4784-4B16-914D-CCFC3E833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8" name="Rectangle 4107">
            <a:extLst>
              <a:ext uri="{FF2B5EF4-FFF2-40B4-BE49-F238E27FC236}">
                <a16:creationId xmlns:a16="http://schemas.microsoft.com/office/drawing/2014/main" id="{0AD20437-C88A-4F45-9C6D-DA32B29A4D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2"/>
            <a:ext cx="8610598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9715FE52-E10B-4090-A366-996D9CCF2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600"/>
            <a:ext cx="6112220" cy="1330839"/>
          </a:xfrm>
        </p:spPr>
        <p:txBody>
          <a:bodyPr>
            <a:normAutofit/>
          </a:bodyPr>
          <a:lstStyle/>
          <a:p>
            <a:r>
              <a:rPr lang="nb-NO">
                <a:solidFill>
                  <a:schemeClr val="tx1">
                    <a:lumMod val="85000"/>
                    <a:lumOff val="15000"/>
                  </a:schemeClr>
                </a:solidFill>
                <a:cs typeface="Calibri Light"/>
              </a:rPr>
              <a:t>Spordetektor</a:t>
            </a:r>
            <a:endParaRPr lang="nb-NO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E81EEC7-AD24-4C92-BEA3-7AA9E5496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3" y="2194101"/>
            <a:ext cx="5903847" cy="4054298"/>
          </a:xfrm>
        </p:spPr>
        <p:txBody>
          <a:bodyPr vert="horz" lIns="180000" tIns="180000" rIns="180000" bIns="18000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nb-NO" sz="1700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Detektor som består av en rekke lag der alle ladde partikler setter igjen et lite "merke" i hvert lag</a:t>
            </a:r>
          </a:p>
          <a:p>
            <a:pPr>
              <a:lnSpc>
                <a:spcPct val="90000"/>
              </a:lnSpc>
            </a:pPr>
            <a:endParaRPr lang="nb-NO" sz="1700" dirty="0">
              <a:solidFill>
                <a:schemeClr val="tx1">
                  <a:lumMod val="85000"/>
                  <a:lumOff val="15000"/>
                </a:schemeClr>
              </a:solidFill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"Connect </a:t>
            </a:r>
            <a:r>
              <a:rPr lang="nb-NO" sz="17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the</a:t>
            </a:r>
            <a:r>
              <a:rPr lang="nb-NO" sz="1700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 </a:t>
            </a:r>
            <a:r>
              <a:rPr lang="nb-NO" sz="1700" dirty="0" err="1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dots</a:t>
            </a:r>
            <a:r>
              <a:rPr lang="nb-NO" sz="1700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" gir spor som viser hvor en partikkel gikk gjennom detektoren</a:t>
            </a:r>
          </a:p>
          <a:p>
            <a:pPr>
              <a:lnSpc>
                <a:spcPct val="90000"/>
              </a:lnSpc>
            </a:pPr>
            <a:endParaRPr lang="nb-NO" sz="1700" dirty="0">
              <a:solidFill>
                <a:schemeClr val="tx1">
                  <a:lumMod val="85000"/>
                  <a:lumOff val="15000"/>
                </a:schemeClr>
              </a:solidFill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Spordetektoren sitter i et sterkt magnetfelt som får partikkelbanene til å krummes</a:t>
            </a:r>
          </a:p>
          <a:p>
            <a:pPr>
              <a:lnSpc>
                <a:spcPct val="90000"/>
              </a:lnSpc>
            </a:pPr>
            <a:endParaRPr lang="nb-NO" sz="1700" dirty="0">
              <a:solidFill>
                <a:schemeClr val="tx1">
                  <a:lumMod val="85000"/>
                  <a:lumOff val="15000"/>
                </a:schemeClr>
              </a:solidFill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Ved å måle krumningen til en partikkelbane finner vi bevegelsesmengden den hadde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408C648-B832-0C1B-1DFC-09AC46F3DA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8" r="3" b="3"/>
          <a:stretch/>
        </p:blipFill>
        <p:spPr bwMode="auto">
          <a:xfrm>
            <a:off x="7801965" y="3429000"/>
            <a:ext cx="4390035" cy="3429000"/>
          </a:xfrm>
          <a:custGeom>
            <a:avLst/>
            <a:gdLst/>
            <a:ahLst/>
            <a:cxnLst/>
            <a:rect l="l" t="t" r="r" b="b"/>
            <a:pathLst>
              <a:path w="4390035" h="3429000">
                <a:moveTo>
                  <a:pt x="73290" y="0"/>
                </a:moveTo>
                <a:lnTo>
                  <a:pt x="4390035" y="0"/>
                </a:lnTo>
                <a:lnTo>
                  <a:pt x="4390035" y="3429000"/>
                </a:lnTo>
                <a:lnTo>
                  <a:pt x="436073" y="3429000"/>
                </a:lnTo>
                <a:lnTo>
                  <a:pt x="427332" y="3410468"/>
                </a:lnTo>
                <a:cubicBezTo>
                  <a:pt x="419323" y="3391643"/>
                  <a:pt x="413863" y="3372861"/>
                  <a:pt x="421685" y="3366814"/>
                </a:cubicBezTo>
                <a:cubicBezTo>
                  <a:pt x="417583" y="3332384"/>
                  <a:pt x="433681" y="3294011"/>
                  <a:pt x="423663" y="3247798"/>
                </a:cubicBezTo>
                <a:cubicBezTo>
                  <a:pt x="421194" y="3188032"/>
                  <a:pt x="418245" y="3205513"/>
                  <a:pt x="412524" y="3110724"/>
                </a:cubicBezTo>
                <a:cubicBezTo>
                  <a:pt x="404022" y="3069386"/>
                  <a:pt x="436006" y="3027577"/>
                  <a:pt x="419732" y="3004503"/>
                </a:cubicBezTo>
                <a:cubicBezTo>
                  <a:pt x="407578" y="2949657"/>
                  <a:pt x="388511" y="2896851"/>
                  <a:pt x="363651" y="2842588"/>
                </a:cubicBezTo>
                <a:cubicBezTo>
                  <a:pt x="332103" y="2797699"/>
                  <a:pt x="331554" y="2711800"/>
                  <a:pt x="263212" y="2651456"/>
                </a:cubicBezTo>
                <a:cubicBezTo>
                  <a:pt x="235935" y="2585326"/>
                  <a:pt x="214760" y="2535145"/>
                  <a:pt x="194330" y="2484251"/>
                </a:cubicBezTo>
                <a:cubicBezTo>
                  <a:pt x="184580" y="2468441"/>
                  <a:pt x="154039" y="2380429"/>
                  <a:pt x="140630" y="2346096"/>
                </a:cubicBezTo>
                <a:cubicBezTo>
                  <a:pt x="76681" y="2257531"/>
                  <a:pt x="91260" y="2243719"/>
                  <a:pt x="77185" y="2144811"/>
                </a:cubicBezTo>
                <a:cubicBezTo>
                  <a:pt x="66953" y="2112233"/>
                  <a:pt x="67414" y="2096078"/>
                  <a:pt x="50887" y="2061697"/>
                </a:cubicBezTo>
                <a:lnTo>
                  <a:pt x="27133" y="1969379"/>
                </a:lnTo>
                <a:lnTo>
                  <a:pt x="29988" y="1961973"/>
                </a:lnTo>
                <a:lnTo>
                  <a:pt x="31559" y="1961231"/>
                </a:lnTo>
                <a:lnTo>
                  <a:pt x="14905" y="1880268"/>
                </a:lnTo>
                <a:cubicBezTo>
                  <a:pt x="12271" y="1874644"/>
                  <a:pt x="-805" y="1860096"/>
                  <a:pt x="2188" y="1847922"/>
                </a:cubicBezTo>
                <a:lnTo>
                  <a:pt x="21879" y="1779161"/>
                </a:lnTo>
                <a:lnTo>
                  <a:pt x="27968" y="1733684"/>
                </a:lnTo>
                <a:cubicBezTo>
                  <a:pt x="25035" y="1726530"/>
                  <a:pt x="21617" y="1619937"/>
                  <a:pt x="16511" y="1614373"/>
                </a:cubicBezTo>
                <a:cubicBezTo>
                  <a:pt x="47946" y="1547691"/>
                  <a:pt x="4394" y="1556097"/>
                  <a:pt x="12613" y="1479987"/>
                </a:cubicBezTo>
                <a:cubicBezTo>
                  <a:pt x="15110" y="1387360"/>
                  <a:pt x="4986" y="1320420"/>
                  <a:pt x="4190" y="1214801"/>
                </a:cubicBezTo>
                <a:cubicBezTo>
                  <a:pt x="3611" y="1152457"/>
                  <a:pt x="-6268" y="1080052"/>
                  <a:pt x="6503" y="966549"/>
                </a:cubicBezTo>
                <a:cubicBezTo>
                  <a:pt x="10182" y="901722"/>
                  <a:pt x="25065" y="884915"/>
                  <a:pt x="20609" y="845066"/>
                </a:cubicBezTo>
                <a:cubicBezTo>
                  <a:pt x="20199" y="816540"/>
                  <a:pt x="19791" y="788014"/>
                  <a:pt x="19381" y="759488"/>
                </a:cubicBezTo>
                <a:lnTo>
                  <a:pt x="21672" y="741102"/>
                </a:lnTo>
                <a:lnTo>
                  <a:pt x="30720" y="737125"/>
                </a:lnTo>
                <a:lnTo>
                  <a:pt x="23211" y="691098"/>
                </a:lnTo>
                <a:cubicBezTo>
                  <a:pt x="25461" y="680873"/>
                  <a:pt x="43338" y="650431"/>
                  <a:pt x="42062" y="637700"/>
                </a:cubicBezTo>
                <a:cubicBezTo>
                  <a:pt x="23297" y="593852"/>
                  <a:pt x="30263" y="601340"/>
                  <a:pt x="41571" y="540174"/>
                </a:cubicBezTo>
                <a:cubicBezTo>
                  <a:pt x="35397" y="519975"/>
                  <a:pt x="35174" y="428356"/>
                  <a:pt x="46636" y="415352"/>
                </a:cubicBezTo>
                <a:cubicBezTo>
                  <a:pt x="48960" y="401821"/>
                  <a:pt x="44602" y="386587"/>
                  <a:pt x="56977" y="379461"/>
                </a:cubicBezTo>
                <a:cubicBezTo>
                  <a:pt x="71829" y="368123"/>
                  <a:pt x="47958" y="323384"/>
                  <a:pt x="65759" y="328645"/>
                </a:cubicBezTo>
                <a:cubicBezTo>
                  <a:pt x="49386" y="296830"/>
                  <a:pt x="65237" y="231983"/>
                  <a:pt x="72589" y="203608"/>
                </a:cubicBezTo>
                <a:cubicBezTo>
                  <a:pt x="75524" y="153257"/>
                  <a:pt x="77980" y="142710"/>
                  <a:pt x="78370" y="105992"/>
                </a:cubicBezTo>
                <a:cubicBezTo>
                  <a:pt x="80828" y="104127"/>
                  <a:pt x="70890" y="52128"/>
                  <a:pt x="70125" y="2513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Bilde 7">
            <a:extLst>
              <a:ext uri="{FF2B5EF4-FFF2-40B4-BE49-F238E27FC236}">
                <a16:creationId xmlns:a16="http://schemas.microsoft.com/office/drawing/2014/main" id="{FBC894ED-5828-4BBC-AA9C-034A7B4B3B16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 rotWithShape="1">
          <a:blip r:embed="rId3"/>
          <a:srcRect r="-3" b="21076"/>
          <a:stretch/>
        </p:blipFill>
        <p:spPr>
          <a:xfrm>
            <a:off x="7842932" y="-17"/>
            <a:ext cx="4349068" cy="3432349"/>
          </a:xfrm>
          <a:custGeom>
            <a:avLst/>
            <a:gdLst/>
            <a:ahLst/>
            <a:cxnLst/>
            <a:rect l="l" t="t" r="r" b="b"/>
            <a:pathLst>
              <a:path w="4349068" h="3428999">
                <a:moveTo>
                  <a:pt x="711944" y="0"/>
                </a:moveTo>
                <a:lnTo>
                  <a:pt x="4349068" y="0"/>
                </a:lnTo>
                <a:lnTo>
                  <a:pt x="4349068" y="3428999"/>
                </a:lnTo>
                <a:lnTo>
                  <a:pt x="32307" y="3428999"/>
                </a:lnTo>
                <a:lnTo>
                  <a:pt x="34693" y="3410051"/>
                </a:lnTo>
                <a:cubicBezTo>
                  <a:pt x="37039" y="3395347"/>
                  <a:pt x="38143" y="3381819"/>
                  <a:pt x="32792" y="3373027"/>
                </a:cubicBezTo>
                <a:cubicBezTo>
                  <a:pt x="29961" y="3298527"/>
                  <a:pt x="20335" y="3290617"/>
                  <a:pt x="14318" y="3222737"/>
                </a:cubicBezTo>
                <a:cubicBezTo>
                  <a:pt x="11384" y="3146284"/>
                  <a:pt x="-6116" y="3184007"/>
                  <a:pt x="2241" y="3118188"/>
                </a:cubicBezTo>
                <a:cubicBezTo>
                  <a:pt x="16306" y="3109217"/>
                  <a:pt x="34183" y="3024732"/>
                  <a:pt x="27952" y="3003808"/>
                </a:cubicBezTo>
                <a:cubicBezTo>
                  <a:pt x="27563" y="2966753"/>
                  <a:pt x="27366" y="2989870"/>
                  <a:pt x="27149" y="2944921"/>
                </a:cubicBezTo>
                <a:lnTo>
                  <a:pt x="41941" y="2877744"/>
                </a:lnTo>
                <a:cubicBezTo>
                  <a:pt x="36258" y="2880724"/>
                  <a:pt x="54303" y="2822146"/>
                  <a:pt x="53926" y="2807161"/>
                </a:cubicBezTo>
                <a:cubicBezTo>
                  <a:pt x="56083" y="2775643"/>
                  <a:pt x="30060" y="2769288"/>
                  <a:pt x="53334" y="2752347"/>
                </a:cubicBezTo>
                <a:lnTo>
                  <a:pt x="60008" y="2748299"/>
                </a:lnTo>
                <a:cubicBezTo>
                  <a:pt x="60210" y="2745962"/>
                  <a:pt x="60411" y="2743625"/>
                  <a:pt x="60613" y="2741288"/>
                </a:cubicBezTo>
                <a:cubicBezTo>
                  <a:pt x="60116" y="2737657"/>
                  <a:pt x="58269" y="2735847"/>
                  <a:pt x="53819" y="2737160"/>
                </a:cubicBezTo>
                <a:cubicBezTo>
                  <a:pt x="70191" y="2705347"/>
                  <a:pt x="64153" y="2699356"/>
                  <a:pt x="66799" y="2659631"/>
                </a:cubicBezTo>
                <a:cubicBezTo>
                  <a:pt x="77943" y="2612127"/>
                  <a:pt x="64846" y="2628594"/>
                  <a:pt x="86795" y="2573336"/>
                </a:cubicBezTo>
                <a:cubicBezTo>
                  <a:pt x="96119" y="2559732"/>
                  <a:pt x="108676" y="2541339"/>
                  <a:pt x="108890" y="2528057"/>
                </a:cubicBezTo>
                <a:lnTo>
                  <a:pt x="137074" y="2489594"/>
                </a:lnTo>
                <a:cubicBezTo>
                  <a:pt x="138076" y="2487774"/>
                  <a:pt x="138422" y="2473350"/>
                  <a:pt x="137897" y="2468303"/>
                </a:cubicBezTo>
                <a:lnTo>
                  <a:pt x="155171" y="2460480"/>
                </a:lnTo>
                <a:lnTo>
                  <a:pt x="147972" y="2423535"/>
                </a:lnTo>
                <a:lnTo>
                  <a:pt x="155293" y="2404394"/>
                </a:lnTo>
                <a:cubicBezTo>
                  <a:pt x="172891" y="2392610"/>
                  <a:pt x="160687" y="2347474"/>
                  <a:pt x="168818" y="2324643"/>
                </a:cubicBezTo>
                <a:cubicBezTo>
                  <a:pt x="169390" y="2297698"/>
                  <a:pt x="193082" y="2284202"/>
                  <a:pt x="198340" y="2255535"/>
                </a:cubicBezTo>
                <a:cubicBezTo>
                  <a:pt x="214268" y="2249648"/>
                  <a:pt x="228319" y="2207828"/>
                  <a:pt x="217338" y="2184679"/>
                </a:cubicBezTo>
                <a:lnTo>
                  <a:pt x="242924" y="2093132"/>
                </a:lnTo>
                <a:cubicBezTo>
                  <a:pt x="264937" y="2084587"/>
                  <a:pt x="280562" y="1985868"/>
                  <a:pt x="290446" y="1950235"/>
                </a:cubicBezTo>
                <a:cubicBezTo>
                  <a:pt x="308239" y="1920183"/>
                  <a:pt x="350073" y="1898905"/>
                  <a:pt x="361001" y="1861568"/>
                </a:cubicBezTo>
                <a:cubicBezTo>
                  <a:pt x="367163" y="1810687"/>
                  <a:pt x="352049" y="1869507"/>
                  <a:pt x="356015" y="1809499"/>
                </a:cubicBezTo>
                <a:cubicBezTo>
                  <a:pt x="355145" y="1754297"/>
                  <a:pt x="367821" y="1767680"/>
                  <a:pt x="375846" y="1693716"/>
                </a:cubicBezTo>
                <a:cubicBezTo>
                  <a:pt x="374712" y="1654244"/>
                  <a:pt x="382062" y="1627007"/>
                  <a:pt x="381776" y="1605195"/>
                </a:cubicBezTo>
                <a:cubicBezTo>
                  <a:pt x="389848" y="1568952"/>
                  <a:pt x="392552" y="1564518"/>
                  <a:pt x="396301" y="1516217"/>
                </a:cubicBezTo>
                <a:cubicBezTo>
                  <a:pt x="401397" y="1488452"/>
                  <a:pt x="428137" y="1457870"/>
                  <a:pt x="409866" y="1429841"/>
                </a:cubicBezTo>
                <a:cubicBezTo>
                  <a:pt x="422203" y="1412325"/>
                  <a:pt x="460064" y="1413592"/>
                  <a:pt x="442210" y="1380081"/>
                </a:cubicBezTo>
                <a:cubicBezTo>
                  <a:pt x="464590" y="1394128"/>
                  <a:pt x="443394" y="1335176"/>
                  <a:pt x="463662" y="1334891"/>
                </a:cubicBezTo>
                <a:cubicBezTo>
                  <a:pt x="480316" y="1336427"/>
                  <a:pt x="515162" y="1194568"/>
                  <a:pt x="519523" y="1185551"/>
                </a:cubicBezTo>
                <a:cubicBezTo>
                  <a:pt x="527731" y="1149210"/>
                  <a:pt x="536547" y="1148087"/>
                  <a:pt x="542909" y="1111168"/>
                </a:cubicBezTo>
                <a:cubicBezTo>
                  <a:pt x="555522" y="1057226"/>
                  <a:pt x="531818" y="1022543"/>
                  <a:pt x="543055" y="993353"/>
                </a:cubicBezTo>
                <a:cubicBezTo>
                  <a:pt x="559986" y="960214"/>
                  <a:pt x="580459" y="867450"/>
                  <a:pt x="592544" y="813953"/>
                </a:cubicBezTo>
                <a:cubicBezTo>
                  <a:pt x="604272" y="746430"/>
                  <a:pt x="608119" y="666470"/>
                  <a:pt x="613420" y="588218"/>
                </a:cubicBezTo>
                <a:cubicBezTo>
                  <a:pt x="604962" y="475380"/>
                  <a:pt x="590630" y="536119"/>
                  <a:pt x="596055" y="376479"/>
                </a:cubicBezTo>
                <a:lnTo>
                  <a:pt x="605018" y="280992"/>
                </a:lnTo>
                <a:cubicBezTo>
                  <a:pt x="604854" y="276227"/>
                  <a:pt x="610771" y="223140"/>
                  <a:pt x="610608" y="218374"/>
                </a:cubicBezTo>
                <a:lnTo>
                  <a:pt x="604880" y="188178"/>
                </a:lnTo>
                <a:lnTo>
                  <a:pt x="630913" y="152404"/>
                </a:lnTo>
                <a:cubicBezTo>
                  <a:pt x="640688" y="136342"/>
                  <a:pt x="647365" y="122048"/>
                  <a:pt x="663530" y="91810"/>
                </a:cubicBezTo>
                <a:lnTo>
                  <a:pt x="705264" y="301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80373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 6">
            <a:extLst>
              <a:ext uri="{FF2B5EF4-FFF2-40B4-BE49-F238E27FC236}">
                <a16:creationId xmlns:a16="http://schemas.microsoft.com/office/drawing/2014/main" id="{DEA216ED-7EE2-4745-A42C-F3EB2DE5C7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935051"/>
              </p:ext>
            </p:extLst>
          </p:nvPr>
        </p:nvGraphicFramePr>
        <p:xfrm>
          <a:off x="913714" y="1550224"/>
          <a:ext cx="10144760" cy="333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52">
                  <a:extLst>
                    <a:ext uri="{9D8B030D-6E8A-4147-A177-3AD203B41FA5}">
                      <a16:colId xmlns:a16="http://schemas.microsoft.com/office/drawing/2014/main" val="1142573831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596971505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2690570166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482884193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3700160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Partikkel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Partikkel-type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Retning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Bevegelsesmengde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Energi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32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454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µ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2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γ (foton)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    (nøytrino)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0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π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, K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K</a:t>
                      </a:r>
                      <a:r>
                        <a:rPr lang="nb-NO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05886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p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 (proton)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b-NO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5522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n (nøytron)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b-NO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4855"/>
                  </a:ext>
                </a:extLst>
              </a:tr>
            </a:tbl>
          </a:graphicData>
        </a:graphic>
      </p:graphicFrame>
      <p:pic>
        <p:nvPicPr>
          <p:cNvPr id="10" name="Bilde 10">
            <a:extLst>
              <a:ext uri="{FF2B5EF4-FFF2-40B4-BE49-F238E27FC236}">
                <a16:creationId xmlns:a16="http://schemas.microsoft.com/office/drawing/2014/main" id="{B1BDFDA8-298D-4144-BCDE-E10849A31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67" y="3142435"/>
            <a:ext cx="124559" cy="1531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441A78-7FDB-F971-C9EE-69BCFD65E45B}"/>
              </a:ext>
            </a:extLst>
          </p:cNvPr>
          <p:cNvSpPr txBox="1"/>
          <p:nvPr/>
        </p:nvSpPr>
        <p:spPr>
          <a:xfrm>
            <a:off x="913714" y="642551"/>
            <a:ext cx="2076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>
                <a:latin typeface="+mj-lt"/>
              </a:rPr>
              <a:t>Spordetektor</a:t>
            </a:r>
          </a:p>
        </p:txBody>
      </p:sp>
    </p:spTree>
    <p:extLst>
      <p:ext uri="{BB962C8B-B14F-4D97-AF65-F5344CB8AC3E}">
        <p14:creationId xmlns:p14="http://schemas.microsoft.com/office/powerpoint/2010/main" val="2664009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897DEB4-4A88-4293-A935-9B25506C1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BE42BC3-6707-4CBF-9386-048B994A4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3886" y="0"/>
            <a:ext cx="7538114" cy="6858000"/>
          </a:xfrm>
          <a:custGeom>
            <a:avLst/>
            <a:gdLst>
              <a:gd name="connsiteX0" fmla="*/ 366246 w 7538114"/>
              <a:gd name="connsiteY0" fmla="*/ 0 h 6858000"/>
              <a:gd name="connsiteX1" fmla="*/ 2830292 w 7538114"/>
              <a:gd name="connsiteY1" fmla="*/ 0 h 6858000"/>
              <a:gd name="connsiteX2" fmla="*/ 3903260 w 7538114"/>
              <a:gd name="connsiteY2" fmla="*/ 0 h 6858000"/>
              <a:gd name="connsiteX3" fmla="*/ 4597266 w 7538114"/>
              <a:gd name="connsiteY3" fmla="*/ 0 h 6858000"/>
              <a:gd name="connsiteX4" fmla="*/ 7192370 w 7538114"/>
              <a:gd name="connsiteY4" fmla="*/ 0 h 6858000"/>
              <a:gd name="connsiteX5" fmla="*/ 7538114 w 7538114"/>
              <a:gd name="connsiteY5" fmla="*/ 0 h 6858000"/>
              <a:gd name="connsiteX6" fmla="*/ 7538114 w 7538114"/>
              <a:gd name="connsiteY6" fmla="*/ 6858000 h 6858000"/>
              <a:gd name="connsiteX7" fmla="*/ 7192370 w 7538114"/>
              <a:gd name="connsiteY7" fmla="*/ 6858000 h 6858000"/>
              <a:gd name="connsiteX8" fmla="*/ 4597266 w 7538114"/>
              <a:gd name="connsiteY8" fmla="*/ 6858000 h 6858000"/>
              <a:gd name="connsiteX9" fmla="*/ 3903260 w 7538114"/>
              <a:gd name="connsiteY9" fmla="*/ 6858000 h 6858000"/>
              <a:gd name="connsiteX10" fmla="*/ 2830292 w 7538114"/>
              <a:gd name="connsiteY10" fmla="*/ 6858000 h 6858000"/>
              <a:gd name="connsiteX11" fmla="*/ 170314 w 7538114"/>
              <a:gd name="connsiteY11" fmla="*/ 6858000 h 6858000"/>
              <a:gd name="connsiteX12" fmla="*/ 170341 w 7538114"/>
              <a:gd name="connsiteY12" fmla="*/ 6857759 h 6858000"/>
              <a:gd name="connsiteX13" fmla="*/ 173485 w 7538114"/>
              <a:gd name="connsiteY13" fmla="*/ 6852129 h 6858000"/>
              <a:gd name="connsiteX14" fmla="*/ 167544 w 7538114"/>
              <a:gd name="connsiteY14" fmla="*/ 6830335 h 6858000"/>
              <a:gd name="connsiteX15" fmla="*/ 163472 w 7538114"/>
              <a:gd name="connsiteY15" fmla="*/ 6796707 h 6858000"/>
              <a:gd name="connsiteX16" fmla="*/ 160535 w 7538114"/>
              <a:gd name="connsiteY16" fmla="*/ 6780725 h 6858000"/>
              <a:gd name="connsiteX17" fmla="*/ 162318 w 7538114"/>
              <a:gd name="connsiteY17" fmla="*/ 6767829 h 6858000"/>
              <a:gd name="connsiteX18" fmla="*/ 162771 w 7538114"/>
              <a:gd name="connsiteY18" fmla="*/ 6694444 h 6858000"/>
              <a:gd name="connsiteX19" fmla="*/ 165604 w 7538114"/>
              <a:gd name="connsiteY19" fmla="*/ 6677569 h 6858000"/>
              <a:gd name="connsiteX20" fmla="*/ 171255 w 7538114"/>
              <a:gd name="connsiteY20" fmla="*/ 6669571 h 6858000"/>
              <a:gd name="connsiteX21" fmla="*/ 169240 w 7538114"/>
              <a:gd name="connsiteY21" fmla="*/ 6663304 h 6858000"/>
              <a:gd name="connsiteX22" fmla="*/ 169039 w 7538114"/>
              <a:gd name="connsiteY22" fmla="*/ 6618916 h 6858000"/>
              <a:gd name="connsiteX23" fmla="*/ 168392 w 7538114"/>
              <a:gd name="connsiteY23" fmla="*/ 6589960 h 6858000"/>
              <a:gd name="connsiteX24" fmla="*/ 160636 w 7538114"/>
              <a:gd name="connsiteY24" fmla="*/ 6588200 h 6858000"/>
              <a:gd name="connsiteX25" fmla="*/ 157872 w 7538114"/>
              <a:gd name="connsiteY25" fmla="*/ 6562416 h 6858000"/>
              <a:gd name="connsiteX26" fmla="*/ 162851 w 7538114"/>
              <a:gd name="connsiteY26" fmla="*/ 6534939 h 6858000"/>
              <a:gd name="connsiteX27" fmla="*/ 162153 w 7538114"/>
              <a:gd name="connsiteY27" fmla="*/ 6502552 h 6858000"/>
              <a:gd name="connsiteX28" fmla="*/ 161821 w 7538114"/>
              <a:gd name="connsiteY28" fmla="*/ 6483172 h 6858000"/>
              <a:gd name="connsiteX29" fmla="*/ 154586 w 7538114"/>
              <a:gd name="connsiteY29" fmla="*/ 6432309 h 6858000"/>
              <a:gd name="connsiteX30" fmla="*/ 127078 w 7538114"/>
              <a:gd name="connsiteY30" fmla="*/ 6349783 h 6858000"/>
              <a:gd name="connsiteX31" fmla="*/ 123181 w 7538114"/>
              <a:gd name="connsiteY31" fmla="*/ 6323872 h 6858000"/>
              <a:gd name="connsiteX32" fmla="*/ 124767 w 7538114"/>
              <a:gd name="connsiteY32" fmla="*/ 6319343 h 6858000"/>
              <a:gd name="connsiteX33" fmla="*/ 108246 w 7538114"/>
              <a:gd name="connsiteY33" fmla="*/ 6190348 h 6858000"/>
              <a:gd name="connsiteX34" fmla="*/ 107279 w 7538114"/>
              <a:gd name="connsiteY34" fmla="*/ 6167269 h 6858000"/>
              <a:gd name="connsiteX35" fmla="*/ 107883 w 7538114"/>
              <a:gd name="connsiteY35" fmla="*/ 6149986 h 6858000"/>
              <a:gd name="connsiteX36" fmla="*/ 102380 w 7538114"/>
              <a:gd name="connsiteY36" fmla="*/ 6108622 h 6858000"/>
              <a:gd name="connsiteX37" fmla="*/ 90314 w 7538114"/>
              <a:gd name="connsiteY37" fmla="*/ 6041155 h 6858000"/>
              <a:gd name="connsiteX38" fmla="*/ 88409 w 7538114"/>
              <a:gd name="connsiteY38" fmla="*/ 6026587 h 6858000"/>
              <a:gd name="connsiteX39" fmla="*/ 89403 w 7538114"/>
              <a:gd name="connsiteY39" fmla="*/ 6013265 h 6858000"/>
              <a:gd name="connsiteX40" fmla="*/ 91927 w 7538114"/>
              <a:gd name="connsiteY40" fmla="*/ 6009478 h 6858000"/>
              <a:gd name="connsiteX41" fmla="*/ 91302 w 7538114"/>
              <a:gd name="connsiteY41" fmla="*/ 6001336 h 6858000"/>
              <a:gd name="connsiteX42" fmla="*/ 91687 w 7538114"/>
              <a:gd name="connsiteY42" fmla="*/ 5999003 h 6858000"/>
              <a:gd name="connsiteX43" fmla="*/ 93336 w 7538114"/>
              <a:gd name="connsiteY43" fmla="*/ 5985795 h 6858000"/>
              <a:gd name="connsiteX44" fmla="*/ 83190 w 7538114"/>
              <a:gd name="connsiteY44" fmla="*/ 5961758 h 6858000"/>
              <a:gd name="connsiteX45" fmla="*/ 81952 w 7538114"/>
              <a:gd name="connsiteY45" fmla="*/ 5928761 h 6858000"/>
              <a:gd name="connsiteX46" fmla="*/ 67420 w 7538114"/>
              <a:gd name="connsiteY46" fmla="*/ 5787247 h 6858000"/>
              <a:gd name="connsiteX47" fmla="*/ 50760 w 7538114"/>
              <a:gd name="connsiteY47" fmla="*/ 5710700 h 6858000"/>
              <a:gd name="connsiteX48" fmla="*/ 42956 w 7538114"/>
              <a:gd name="connsiteY48" fmla="*/ 5641754 h 6858000"/>
              <a:gd name="connsiteX49" fmla="*/ 29695 w 7538114"/>
              <a:gd name="connsiteY49" fmla="*/ 5602326 h 6858000"/>
              <a:gd name="connsiteX50" fmla="*/ 18841 w 7538114"/>
              <a:gd name="connsiteY50" fmla="*/ 5570885 h 6858000"/>
              <a:gd name="connsiteX51" fmla="*/ 9977 w 7538114"/>
              <a:gd name="connsiteY51" fmla="*/ 5543492 h 6858000"/>
              <a:gd name="connsiteX52" fmla="*/ 5255 w 7538114"/>
              <a:gd name="connsiteY52" fmla="*/ 5531024 h 6858000"/>
              <a:gd name="connsiteX53" fmla="*/ 5447 w 7538114"/>
              <a:gd name="connsiteY53" fmla="*/ 5527845 h 6858000"/>
              <a:gd name="connsiteX54" fmla="*/ 0 w 7538114"/>
              <a:gd name="connsiteY54" fmla="*/ 5507724 h 6858000"/>
              <a:gd name="connsiteX55" fmla="*/ 435 w 7538114"/>
              <a:gd name="connsiteY55" fmla="*/ 5507045 h 6858000"/>
              <a:gd name="connsiteX56" fmla="*/ 1128 w 7538114"/>
              <a:gd name="connsiteY56" fmla="*/ 5499619 h 6858000"/>
              <a:gd name="connsiteX57" fmla="*/ 1291 w 7538114"/>
              <a:gd name="connsiteY57" fmla="*/ 5486342 h 6858000"/>
              <a:gd name="connsiteX58" fmla="*/ 7976 w 7538114"/>
              <a:gd name="connsiteY58" fmla="*/ 5450755 h 6858000"/>
              <a:gd name="connsiteX59" fmla="*/ 2355 w 7538114"/>
              <a:gd name="connsiteY59" fmla="*/ 5429732 h 6858000"/>
              <a:gd name="connsiteX60" fmla="*/ 1499 w 7538114"/>
              <a:gd name="connsiteY60" fmla="*/ 5370432 h 6858000"/>
              <a:gd name="connsiteX61" fmla="*/ 11483 w 7538114"/>
              <a:gd name="connsiteY61" fmla="*/ 5308330 h 6858000"/>
              <a:gd name="connsiteX62" fmla="*/ 12793 w 7538114"/>
              <a:gd name="connsiteY62" fmla="*/ 5246026 h 6858000"/>
              <a:gd name="connsiteX63" fmla="*/ 12525 w 7538114"/>
              <a:gd name="connsiteY63" fmla="*/ 5223468 h 6858000"/>
              <a:gd name="connsiteX64" fmla="*/ 15322 w 7538114"/>
              <a:gd name="connsiteY64" fmla="*/ 5183258 h 6858000"/>
              <a:gd name="connsiteX65" fmla="*/ 18633 w 7538114"/>
              <a:gd name="connsiteY65" fmla="*/ 5164842 h 6858000"/>
              <a:gd name="connsiteX66" fmla="*/ 18428 w 7538114"/>
              <a:gd name="connsiteY66" fmla="*/ 5164034 h 6858000"/>
              <a:gd name="connsiteX67" fmla="*/ 19854 w 7538114"/>
              <a:gd name="connsiteY67" fmla="*/ 5162388 h 6858000"/>
              <a:gd name="connsiteX68" fmla="*/ 20514 w 7538114"/>
              <a:gd name="connsiteY68" fmla="*/ 5158981 h 6858000"/>
              <a:gd name="connsiteX69" fmla="*/ 20089 w 7538114"/>
              <a:gd name="connsiteY69" fmla="*/ 5149681 h 6858000"/>
              <a:gd name="connsiteX70" fmla="*/ 19561 w 7538114"/>
              <a:gd name="connsiteY70" fmla="*/ 5146183 h 6858000"/>
              <a:gd name="connsiteX71" fmla="*/ 19571 w 7538114"/>
              <a:gd name="connsiteY71" fmla="*/ 5141065 h 6858000"/>
              <a:gd name="connsiteX72" fmla="*/ 19690 w 7538114"/>
              <a:gd name="connsiteY72" fmla="*/ 5140937 h 6858000"/>
              <a:gd name="connsiteX73" fmla="*/ 19471 w 7538114"/>
              <a:gd name="connsiteY73" fmla="*/ 5136144 h 6858000"/>
              <a:gd name="connsiteX74" fmla="*/ 16918 w 7538114"/>
              <a:gd name="connsiteY74" fmla="*/ 5112689 h 6858000"/>
              <a:gd name="connsiteX75" fmla="*/ 28071 w 7538114"/>
              <a:gd name="connsiteY75" fmla="*/ 5081696 h 6858000"/>
              <a:gd name="connsiteX76" fmla="*/ 30005 w 7538114"/>
              <a:gd name="connsiteY76" fmla="*/ 5068879 h 6858000"/>
              <a:gd name="connsiteX77" fmla="*/ 31661 w 7538114"/>
              <a:gd name="connsiteY77" fmla="*/ 5062033 h 6858000"/>
              <a:gd name="connsiteX78" fmla="*/ 32169 w 7538114"/>
              <a:gd name="connsiteY78" fmla="*/ 5061608 h 6858000"/>
              <a:gd name="connsiteX79" fmla="*/ 27436 w 7538114"/>
              <a:gd name="connsiteY79" fmla="*/ 5021480 h 6858000"/>
              <a:gd name="connsiteX80" fmla="*/ 26614 w 7538114"/>
              <a:gd name="connsiteY80" fmla="*/ 5013906 h 6858000"/>
              <a:gd name="connsiteX81" fmla="*/ 25056 w 7538114"/>
              <a:gd name="connsiteY81" fmla="*/ 5011767 h 6858000"/>
              <a:gd name="connsiteX82" fmla="*/ 24513 w 7538114"/>
              <a:gd name="connsiteY82" fmla="*/ 5000592 h 6858000"/>
              <a:gd name="connsiteX83" fmla="*/ 24951 w 7538114"/>
              <a:gd name="connsiteY83" fmla="*/ 4999307 h 6858000"/>
              <a:gd name="connsiteX84" fmla="*/ 22644 w 7538114"/>
              <a:gd name="connsiteY84" fmla="*/ 4990090 h 6858000"/>
              <a:gd name="connsiteX85" fmla="*/ 18465 w 7538114"/>
              <a:gd name="connsiteY85" fmla="*/ 4982366 h 6858000"/>
              <a:gd name="connsiteX86" fmla="*/ 20888 w 7538114"/>
              <a:gd name="connsiteY86" fmla="*/ 4887310 h 6858000"/>
              <a:gd name="connsiteX87" fmla="*/ 15781 w 7538114"/>
              <a:gd name="connsiteY87" fmla="*/ 4807298 h 6858000"/>
              <a:gd name="connsiteX88" fmla="*/ 19649 w 7538114"/>
              <a:gd name="connsiteY88" fmla="*/ 4779990 h 6858000"/>
              <a:gd name="connsiteX89" fmla="*/ 21858 w 7538114"/>
              <a:gd name="connsiteY89" fmla="*/ 4664237 h 6858000"/>
              <a:gd name="connsiteX90" fmla="*/ 13583 w 7538114"/>
              <a:gd name="connsiteY90" fmla="*/ 4598607 h 6858000"/>
              <a:gd name="connsiteX91" fmla="*/ 7118 w 7538114"/>
              <a:gd name="connsiteY91" fmla="*/ 4546768 h 6858000"/>
              <a:gd name="connsiteX92" fmla="*/ 14555 w 7538114"/>
              <a:gd name="connsiteY92" fmla="*/ 4522182 h 6858000"/>
              <a:gd name="connsiteX93" fmla="*/ 17290 w 7538114"/>
              <a:gd name="connsiteY93" fmla="*/ 4509768 h 6858000"/>
              <a:gd name="connsiteX94" fmla="*/ 17421 w 7538114"/>
              <a:gd name="connsiteY94" fmla="*/ 4494586 h 6858000"/>
              <a:gd name="connsiteX95" fmla="*/ 18193 w 7538114"/>
              <a:gd name="connsiteY95" fmla="*/ 4440649 h 6858000"/>
              <a:gd name="connsiteX96" fmla="*/ 16616 w 7538114"/>
              <a:gd name="connsiteY96" fmla="*/ 4431853 h 6858000"/>
              <a:gd name="connsiteX97" fmla="*/ 19246 w 7538114"/>
              <a:gd name="connsiteY97" fmla="*/ 4403141 h 6858000"/>
              <a:gd name="connsiteX98" fmla="*/ 19623 w 7538114"/>
              <a:gd name="connsiteY98" fmla="*/ 4356631 h 6858000"/>
              <a:gd name="connsiteX99" fmla="*/ 20293 w 7538114"/>
              <a:gd name="connsiteY99" fmla="*/ 4339937 h 6858000"/>
              <a:gd name="connsiteX100" fmla="*/ 18752 w 7538114"/>
              <a:gd name="connsiteY100" fmla="*/ 4331435 h 6858000"/>
              <a:gd name="connsiteX101" fmla="*/ 24901 w 7538114"/>
              <a:gd name="connsiteY101" fmla="*/ 4320990 h 6858000"/>
              <a:gd name="connsiteX102" fmla="*/ 23734 w 7538114"/>
              <a:gd name="connsiteY102" fmla="*/ 4309111 h 6858000"/>
              <a:gd name="connsiteX103" fmla="*/ 29040 w 7538114"/>
              <a:gd name="connsiteY103" fmla="*/ 4263489 h 6858000"/>
              <a:gd name="connsiteX104" fmla="*/ 29429 w 7538114"/>
              <a:gd name="connsiteY104" fmla="*/ 4258775 h 6858000"/>
              <a:gd name="connsiteX105" fmla="*/ 33702 w 7538114"/>
              <a:gd name="connsiteY105" fmla="*/ 4248512 h 6858000"/>
              <a:gd name="connsiteX106" fmla="*/ 37356 w 7538114"/>
              <a:gd name="connsiteY106" fmla="*/ 4228644 h 6858000"/>
              <a:gd name="connsiteX107" fmla="*/ 50107 w 7538114"/>
              <a:gd name="connsiteY107" fmla="*/ 4193665 h 6858000"/>
              <a:gd name="connsiteX108" fmla="*/ 56192 w 7538114"/>
              <a:gd name="connsiteY108" fmla="*/ 4173105 h 6858000"/>
              <a:gd name="connsiteX109" fmla="*/ 61800 w 7538114"/>
              <a:gd name="connsiteY109" fmla="*/ 4159194 h 6858000"/>
              <a:gd name="connsiteX110" fmla="*/ 69720 w 7538114"/>
              <a:gd name="connsiteY110" fmla="*/ 4118135 h 6858000"/>
              <a:gd name="connsiteX111" fmla="*/ 80190 w 7538114"/>
              <a:gd name="connsiteY111" fmla="*/ 4047713 h 6858000"/>
              <a:gd name="connsiteX112" fmla="*/ 96666 w 7538114"/>
              <a:gd name="connsiteY112" fmla="*/ 3980780 h 6858000"/>
              <a:gd name="connsiteX113" fmla="*/ 107651 w 7538114"/>
              <a:gd name="connsiteY113" fmla="*/ 3941872 h 6858000"/>
              <a:gd name="connsiteX114" fmla="*/ 118444 w 7538114"/>
              <a:gd name="connsiteY114" fmla="*/ 3897465 h 6858000"/>
              <a:gd name="connsiteX115" fmla="*/ 134545 w 7538114"/>
              <a:gd name="connsiteY115" fmla="*/ 3811132 h 6858000"/>
              <a:gd name="connsiteX116" fmla="*/ 145381 w 7538114"/>
              <a:gd name="connsiteY116" fmla="*/ 3746540 h 6858000"/>
              <a:gd name="connsiteX117" fmla="*/ 146587 w 7538114"/>
              <a:gd name="connsiteY117" fmla="*/ 3670275 h 6858000"/>
              <a:gd name="connsiteX118" fmla="*/ 165690 w 7538114"/>
              <a:gd name="connsiteY118" fmla="*/ 3580981 h 6858000"/>
              <a:gd name="connsiteX119" fmla="*/ 163175 w 7538114"/>
              <a:gd name="connsiteY119" fmla="*/ 3570960 h 6858000"/>
              <a:gd name="connsiteX120" fmla="*/ 162665 w 7538114"/>
              <a:gd name="connsiteY120" fmla="*/ 3560693 h 6858000"/>
              <a:gd name="connsiteX121" fmla="*/ 163299 w 7538114"/>
              <a:gd name="connsiteY121" fmla="*/ 3559743 h 6858000"/>
              <a:gd name="connsiteX122" fmla="*/ 164777 w 7538114"/>
              <a:gd name="connsiteY122" fmla="*/ 3548721 h 6858000"/>
              <a:gd name="connsiteX123" fmla="*/ 163708 w 7538114"/>
              <a:gd name="connsiteY123" fmla="*/ 3545693 h 6858000"/>
              <a:gd name="connsiteX124" fmla="*/ 164286 w 7538114"/>
              <a:gd name="connsiteY124" fmla="*/ 3537938 h 6858000"/>
              <a:gd name="connsiteX125" fmla="*/ 164247 w 7538114"/>
              <a:gd name="connsiteY125" fmla="*/ 3522141 h 6858000"/>
              <a:gd name="connsiteX126" fmla="*/ 165343 w 7538114"/>
              <a:gd name="connsiteY126" fmla="*/ 3519672 h 6858000"/>
              <a:gd name="connsiteX127" fmla="*/ 167001 w 7538114"/>
              <a:gd name="connsiteY127" fmla="*/ 3496604 h 6858000"/>
              <a:gd name="connsiteX128" fmla="*/ 167547 w 7538114"/>
              <a:gd name="connsiteY128" fmla="*/ 3496517 h 6858000"/>
              <a:gd name="connsiteX129" fmla="*/ 170301 w 7538114"/>
              <a:gd name="connsiteY129" fmla="*/ 3491023 h 6858000"/>
              <a:gd name="connsiteX130" fmla="*/ 174371 w 7538114"/>
              <a:gd name="connsiteY130" fmla="*/ 3479998 h 6858000"/>
              <a:gd name="connsiteX131" fmla="*/ 190228 w 7538114"/>
              <a:gd name="connsiteY131" fmla="*/ 3457434 h 6858000"/>
              <a:gd name="connsiteX132" fmla="*/ 192016 w 7538114"/>
              <a:gd name="connsiteY132" fmla="*/ 3433411 h 6858000"/>
              <a:gd name="connsiteX133" fmla="*/ 192663 w 7538114"/>
              <a:gd name="connsiteY133" fmla="*/ 3428691 h 6858000"/>
              <a:gd name="connsiteX134" fmla="*/ 192793 w 7538114"/>
              <a:gd name="connsiteY134" fmla="*/ 3428643 h 6858000"/>
              <a:gd name="connsiteX135" fmla="*/ 193710 w 7538114"/>
              <a:gd name="connsiteY135" fmla="*/ 3423760 h 6858000"/>
              <a:gd name="connsiteX136" fmla="*/ 193839 w 7538114"/>
              <a:gd name="connsiteY136" fmla="*/ 3420085 h 6858000"/>
              <a:gd name="connsiteX137" fmla="*/ 195094 w 7538114"/>
              <a:gd name="connsiteY137" fmla="*/ 3410930 h 6858000"/>
              <a:gd name="connsiteX138" fmla="*/ 196311 w 7538114"/>
              <a:gd name="connsiteY138" fmla="*/ 3408092 h 6858000"/>
              <a:gd name="connsiteX139" fmla="*/ 197928 w 7538114"/>
              <a:gd name="connsiteY139" fmla="*/ 3407419 h 6858000"/>
              <a:gd name="connsiteX140" fmla="*/ 197881 w 7538114"/>
              <a:gd name="connsiteY140" fmla="*/ 3406520 h 6858000"/>
              <a:gd name="connsiteX141" fmla="*/ 204222 w 7538114"/>
              <a:gd name="connsiteY141" fmla="*/ 3391015 h 6858000"/>
              <a:gd name="connsiteX142" fmla="*/ 213950 w 7538114"/>
              <a:gd name="connsiteY142" fmla="*/ 3354361 h 6858000"/>
              <a:gd name="connsiteX143" fmla="*/ 217699 w 7538114"/>
              <a:gd name="connsiteY143" fmla="*/ 3332639 h 6858000"/>
              <a:gd name="connsiteX144" fmla="*/ 229963 w 7538114"/>
              <a:gd name="connsiteY144" fmla="*/ 3273935 h 6858000"/>
              <a:gd name="connsiteX145" fmla="*/ 243785 w 7538114"/>
              <a:gd name="connsiteY145" fmla="*/ 3215621 h 6858000"/>
              <a:gd name="connsiteX146" fmla="*/ 259175 w 7538114"/>
              <a:gd name="connsiteY146" fmla="*/ 3189909 h 6858000"/>
              <a:gd name="connsiteX147" fmla="*/ 259988 w 7538114"/>
              <a:gd name="connsiteY147" fmla="*/ 3186579 h 6858000"/>
              <a:gd name="connsiteX148" fmla="*/ 259980 w 7538114"/>
              <a:gd name="connsiteY148" fmla="*/ 3177264 h 6858000"/>
              <a:gd name="connsiteX149" fmla="*/ 259609 w 7538114"/>
              <a:gd name="connsiteY149" fmla="*/ 3173723 h 6858000"/>
              <a:gd name="connsiteX150" fmla="*/ 259848 w 7538114"/>
              <a:gd name="connsiteY150" fmla="*/ 3168622 h 6858000"/>
              <a:gd name="connsiteX151" fmla="*/ 259971 w 7538114"/>
              <a:gd name="connsiteY151" fmla="*/ 3168508 h 6858000"/>
              <a:gd name="connsiteX152" fmla="*/ 259966 w 7538114"/>
              <a:gd name="connsiteY152" fmla="*/ 3163706 h 6858000"/>
              <a:gd name="connsiteX153" fmla="*/ 258467 w 7538114"/>
              <a:gd name="connsiteY153" fmla="*/ 3140064 h 6858000"/>
              <a:gd name="connsiteX154" fmla="*/ 270990 w 7538114"/>
              <a:gd name="connsiteY154" fmla="*/ 3110288 h 6858000"/>
              <a:gd name="connsiteX155" fmla="*/ 273494 w 7538114"/>
              <a:gd name="connsiteY155" fmla="*/ 3097704 h 6858000"/>
              <a:gd name="connsiteX156" fmla="*/ 275456 w 7538114"/>
              <a:gd name="connsiteY156" fmla="*/ 3091047 h 6858000"/>
              <a:gd name="connsiteX157" fmla="*/ 275980 w 7538114"/>
              <a:gd name="connsiteY157" fmla="*/ 3090672 h 6858000"/>
              <a:gd name="connsiteX158" fmla="*/ 274486 w 7538114"/>
              <a:gd name="connsiteY158" fmla="*/ 3068004 h 6858000"/>
              <a:gd name="connsiteX159" fmla="*/ 275226 w 7538114"/>
              <a:gd name="connsiteY159" fmla="*/ 3065087 h 6858000"/>
              <a:gd name="connsiteX160" fmla="*/ 273050 w 7538114"/>
              <a:gd name="connsiteY160" fmla="*/ 3050191 h 6858000"/>
              <a:gd name="connsiteX161" fmla="*/ 272566 w 7538114"/>
              <a:gd name="connsiteY161" fmla="*/ 3042559 h 6858000"/>
              <a:gd name="connsiteX162" fmla="*/ 271107 w 7538114"/>
              <a:gd name="connsiteY162" fmla="*/ 3040271 h 6858000"/>
              <a:gd name="connsiteX163" fmla="*/ 271065 w 7538114"/>
              <a:gd name="connsiteY163" fmla="*/ 3029072 h 6858000"/>
              <a:gd name="connsiteX164" fmla="*/ 271558 w 7538114"/>
              <a:gd name="connsiteY164" fmla="*/ 3027835 h 6858000"/>
              <a:gd name="connsiteX165" fmla="*/ 268717 w 7538114"/>
              <a:gd name="connsiteY165" fmla="*/ 2964245 h 6858000"/>
              <a:gd name="connsiteX166" fmla="*/ 272511 w 7538114"/>
              <a:gd name="connsiteY166" fmla="*/ 2915772 h 6858000"/>
              <a:gd name="connsiteX167" fmla="*/ 270356 w 7538114"/>
              <a:gd name="connsiteY167" fmla="*/ 2825842 h 6858000"/>
              <a:gd name="connsiteX168" fmla="*/ 273897 w 7538114"/>
              <a:gd name="connsiteY168" fmla="*/ 2734957 h 6858000"/>
              <a:gd name="connsiteX169" fmla="*/ 274458 w 7538114"/>
              <a:gd name="connsiteY169" fmla="*/ 2636572 h 6858000"/>
              <a:gd name="connsiteX170" fmla="*/ 279157 w 7538114"/>
              <a:gd name="connsiteY170" fmla="*/ 2604260 h 6858000"/>
              <a:gd name="connsiteX171" fmla="*/ 288131 w 7538114"/>
              <a:gd name="connsiteY171" fmla="*/ 2582747 h 6858000"/>
              <a:gd name="connsiteX172" fmla="*/ 282516 w 7538114"/>
              <a:gd name="connsiteY172" fmla="*/ 2478755 h 6858000"/>
              <a:gd name="connsiteX173" fmla="*/ 287359 w 7538114"/>
              <a:gd name="connsiteY173" fmla="*/ 2451804 h 6858000"/>
              <a:gd name="connsiteX174" fmla="*/ 289577 w 7538114"/>
              <a:gd name="connsiteY174" fmla="*/ 2408801 h 6858000"/>
              <a:gd name="connsiteX175" fmla="*/ 293203 w 7538114"/>
              <a:gd name="connsiteY175" fmla="*/ 2392670 h 6858000"/>
              <a:gd name="connsiteX176" fmla="*/ 304183 w 7538114"/>
              <a:gd name="connsiteY176" fmla="*/ 2330165 h 6858000"/>
              <a:gd name="connsiteX177" fmla="*/ 310900 w 7538114"/>
              <a:gd name="connsiteY177" fmla="*/ 2276363 h 6858000"/>
              <a:gd name="connsiteX178" fmla="*/ 303909 w 7538114"/>
              <a:gd name="connsiteY178" fmla="*/ 2236310 h 6858000"/>
              <a:gd name="connsiteX179" fmla="*/ 306187 w 7538114"/>
              <a:gd name="connsiteY179" fmla="*/ 2232984 h 6858000"/>
              <a:gd name="connsiteX180" fmla="*/ 307158 w 7538114"/>
              <a:gd name="connsiteY180" fmla="*/ 2205763 h 6858000"/>
              <a:gd name="connsiteX181" fmla="*/ 304860 w 7538114"/>
              <a:gd name="connsiteY181" fmla="*/ 2145703 h 6858000"/>
              <a:gd name="connsiteX182" fmla="*/ 304273 w 7538114"/>
              <a:gd name="connsiteY182" fmla="*/ 2092533 h 6858000"/>
              <a:gd name="connsiteX183" fmla="*/ 301642 w 7538114"/>
              <a:gd name="connsiteY183" fmla="*/ 2057359 h 6858000"/>
              <a:gd name="connsiteX184" fmla="*/ 306736 w 7538114"/>
              <a:gd name="connsiteY184" fmla="*/ 2016105 h 6858000"/>
              <a:gd name="connsiteX185" fmla="*/ 316234 w 7538114"/>
              <a:gd name="connsiteY185" fmla="*/ 1983129 h 6858000"/>
              <a:gd name="connsiteX186" fmla="*/ 318238 w 7538114"/>
              <a:gd name="connsiteY186" fmla="*/ 1956745 h 6858000"/>
              <a:gd name="connsiteX187" fmla="*/ 311341 w 7538114"/>
              <a:gd name="connsiteY187" fmla="*/ 1950160 h 6858000"/>
              <a:gd name="connsiteX188" fmla="*/ 323556 w 7538114"/>
              <a:gd name="connsiteY188" fmla="*/ 1879546 h 6858000"/>
              <a:gd name="connsiteX189" fmla="*/ 326085 w 7538114"/>
              <a:gd name="connsiteY189" fmla="*/ 1854893 h 6858000"/>
              <a:gd name="connsiteX190" fmla="*/ 335058 w 7538114"/>
              <a:gd name="connsiteY190" fmla="*/ 1787684 h 6858000"/>
              <a:gd name="connsiteX191" fmla="*/ 345620 w 7538114"/>
              <a:gd name="connsiteY191" fmla="*/ 1720464 h 6858000"/>
              <a:gd name="connsiteX192" fmla="*/ 360760 w 7538114"/>
              <a:gd name="connsiteY192" fmla="*/ 1681196 h 6858000"/>
              <a:gd name="connsiteX193" fmla="*/ 368483 w 7538114"/>
              <a:gd name="connsiteY193" fmla="*/ 1625881 h 6858000"/>
              <a:gd name="connsiteX194" fmla="*/ 371077 w 7538114"/>
              <a:gd name="connsiteY194" fmla="*/ 1616704 h 6858000"/>
              <a:gd name="connsiteX195" fmla="*/ 383008 w 7538114"/>
              <a:gd name="connsiteY195" fmla="*/ 1551493 h 6858000"/>
              <a:gd name="connsiteX196" fmla="*/ 384834 w 7538114"/>
              <a:gd name="connsiteY196" fmla="*/ 1475233 h 6858000"/>
              <a:gd name="connsiteX197" fmla="*/ 418371 w 7538114"/>
              <a:gd name="connsiteY197" fmla="*/ 1380155 h 6858000"/>
              <a:gd name="connsiteX198" fmla="*/ 469641 w 7538114"/>
              <a:gd name="connsiteY198" fmla="*/ 1210871 h 6858000"/>
              <a:gd name="connsiteX199" fmla="*/ 489701 w 7538114"/>
              <a:gd name="connsiteY199" fmla="*/ 1028427 h 6858000"/>
              <a:gd name="connsiteX200" fmla="*/ 486354 w 7538114"/>
              <a:gd name="connsiteY200" fmla="*/ 980383 h 6858000"/>
              <a:gd name="connsiteX201" fmla="*/ 479762 w 7538114"/>
              <a:gd name="connsiteY201" fmla="*/ 839699 h 6858000"/>
              <a:gd name="connsiteX202" fmla="*/ 445664 w 7538114"/>
              <a:gd name="connsiteY202" fmla="*/ 696545 h 6858000"/>
              <a:gd name="connsiteX203" fmla="*/ 440047 w 7538114"/>
              <a:gd name="connsiteY203" fmla="*/ 606615 h 6858000"/>
              <a:gd name="connsiteX204" fmla="*/ 431225 w 7538114"/>
              <a:gd name="connsiteY204" fmla="*/ 563889 h 6858000"/>
              <a:gd name="connsiteX205" fmla="*/ 430803 w 7538114"/>
              <a:gd name="connsiteY205" fmla="*/ 534294 h 6858000"/>
              <a:gd name="connsiteX206" fmla="*/ 429777 w 7538114"/>
              <a:gd name="connsiteY206" fmla="*/ 516548 h 6858000"/>
              <a:gd name="connsiteX207" fmla="*/ 415090 w 7538114"/>
              <a:gd name="connsiteY207" fmla="*/ 485808 h 6858000"/>
              <a:gd name="connsiteX208" fmla="*/ 410499 w 7538114"/>
              <a:gd name="connsiteY208" fmla="*/ 369873 h 6858000"/>
              <a:gd name="connsiteX209" fmla="*/ 425314 w 7538114"/>
              <a:gd name="connsiteY209" fmla="*/ 259180 h 6858000"/>
              <a:gd name="connsiteX210" fmla="*/ 383240 w 7538114"/>
              <a:gd name="connsiteY210" fmla="*/ 94173 h 6858000"/>
              <a:gd name="connsiteX211" fmla="*/ 379938 w 7538114"/>
              <a:gd name="connsiteY211" fmla="*/ 77267 h 6858000"/>
              <a:gd name="connsiteX212" fmla="*/ 373430 w 7538114"/>
              <a:gd name="connsiteY212" fmla="*/ 3885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7538114" h="6858000">
                <a:moveTo>
                  <a:pt x="366246" y="0"/>
                </a:moveTo>
                <a:lnTo>
                  <a:pt x="2830292" y="0"/>
                </a:lnTo>
                <a:lnTo>
                  <a:pt x="3903260" y="0"/>
                </a:lnTo>
                <a:lnTo>
                  <a:pt x="4597266" y="0"/>
                </a:lnTo>
                <a:lnTo>
                  <a:pt x="7192370" y="0"/>
                </a:lnTo>
                <a:lnTo>
                  <a:pt x="7538114" y="0"/>
                </a:lnTo>
                <a:lnTo>
                  <a:pt x="7538114" y="6858000"/>
                </a:lnTo>
                <a:lnTo>
                  <a:pt x="7192370" y="6858000"/>
                </a:lnTo>
                <a:lnTo>
                  <a:pt x="4597266" y="6858000"/>
                </a:lnTo>
                <a:lnTo>
                  <a:pt x="3903260" y="6858000"/>
                </a:lnTo>
                <a:lnTo>
                  <a:pt x="2830292" y="6858000"/>
                </a:lnTo>
                <a:lnTo>
                  <a:pt x="170314" y="6858000"/>
                </a:lnTo>
                <a:cubicBezTo>
                  <a:pt x="170323" y="6857920"/>
                  <a:pt x="170332" y="6857839"/>
                  <a:pt x="170341" y="6857759"/>
                </a:cubicBezTo>
                <a:lnTo>
                  <a:pt x="173485" y="6852129"/>
                </a:lnTo>
                <a:lnTo>
                  <a:pt x="167544" y="6830335"/>
                </a:lnTo>
                <a:cubicBezTo>
                  <a:pt x="165474" y="6819600"/>
                  <a:pt x="164100" y="6808301"/>
                  <a:pt x="163472" y="6796707"/>
                </a:cubicBezTo>
                <a:cubicBezTo>
                  <a:pt x="167658" y="6794106"/>
                  <a:pt x="161711" y="6785006"/>
                  <a:pt x="160535" y="6780725"/>
                </a:cubicBezTo>
                <a:cubicBezTo>
                  <a:pt x="163268" y="6780680"/>
                  <a:pt x="164578" y="6771195"/>
                  <a:pt x="162318" y="6767829"/>
                </a:cubicBezTo>
                <a:cubicBezTo>
                  <a:pt x="152545" y="6697090"/>
                  <a:pt x="178083" y="6736894"/>
                  <a:pt x="162771" y="6694444"/>
                </a:cubicBezTo>
                <a:cubicBezTo>
                  <a:pt x="161971" y="6687342"/>
                  <a:pt x="163342" y="6682014"/>
                  <a:pt x="165604" y="6677569"/>
                </a:cubicBezTo>
                <a:lnTo>
                  <a:pt x="171255" y="6669571"/>
                </a:lnTo>
                <a:lnTo>
                  <a:pt x="169240" y="6663304"/>
                </a:lnTo>
                <a:cubicBezTo>
                  <a:pt x="169082" y="6639651"/>
                  <a:pt x="174873" y="6632678"/>
                  <a:pt x="169039" y="6618916"/>
                </a:cubicBezTo>
                <a:cubicBezTo>
                  <a:pt x="181164" y="6598580"/>
                  <a:pt x="170248" y="6605428"/>
                  <a:pt x="168392" y="6589960"/>
                </a:cubicBezTo>
                <a:cubicBezTo>
                  <a:pt x="165975" y="6577758"/>
                  <a:pt x="161323" y="6600160"/>
                  <a:pt x="160636" y="6588200"/>
                </a:cubicBezTo>
                <a:cubicBezTo>
                  <a:pt x="163766" y="6575263"/>
                  <a:pt x="154044" y="6575871"/>
                  <a:pt x="157872" y="6562416"/>
                </a:cubicBezTo>
                <a:cubicBezTo>
                  <a:pt x="165196" y="6565685"/>
                  <a:pt x="156453" y="6535866"/>
                  <a:pt x="162851" y="6534939"/>
                </a:cubicBezTo>
                <a:cubicBezTo>
                  <a:pt x="153702" y="6523511"/>
                  <a:pt x="164973" y="6517769"/>
                  <a:pt x="162153" y="6502552"/>
                </a:cubicBezTo>
                <a:cubicBezTo>
                  <a:pt x="158692" y="6495386"/>
                  <a:pt x="158098" y="6490216"/>
                  <a:pt x="161821" y="6483172"/>
                </a:cubicBezTo>
                <a:cubicBezTo>
                  <a:pt x="144969" y="6450162"/>
                  <a:pt x="161066" y="6463202"/>
                  <a:pt x="154586" y="6432309"/>
                </a:cubicBezTo>
                <a:cubicBezTo>
                  <a:pt x="147771" y="6405695"/>
                  <a:pt x="143349" y="6375524"/>
                  <a:pt x="127078" y="6349783"/>
                </a:cubicBezTo>
                <a:cubicBezTo>
                  <a:pt x="122468" y="6345058"/>
                  <a:pt x="120723" y="6333456"/>
                  <a:pt x="123181" y="6323872"/>
                </a:cubicBezTo>
                <a:cubicBezTo>
                  <a:pt x="123604" y="6322225"/>
                  <a:pt x="124138" y="6320698"/>
                  <a:pt x="124767" y="6319343"/>
                </a:cubicBezTo>
                <a:cubicBezTo>
                  <a:pt x="122278" y="6297089"/>
                  <a:pt x="111161" y="6215694"/>
                  <a:pt x="108246" y="6190348"/>
                </a:cubicBezTo>
                <a:cubicBezTo>
                  <a:pt x="114169" y="6188296"/>
                  <a:pt x="103482" y="6175479"/>
                  <a:pt x="107279" y="6167269"/>
                </a:cubicBezTo>
                <a:cubicBezTo>
                  <a:pt x="110610" y="6161389"/>
                  <a:pt x="108145" y="6156128"/>
                  <a:pt x="107883" y="6149986"/>
                </a:cubicBezTo>
                <a:cubicBezTo>
                  <a:pt x="110502" y="6141894"/>
                  <a:pt x="105773" y="6115502"/>
                  <a:pt x="102380" y="6108622"/>
                </a:cubicBezTo>
                <a:cubicBezTo>
                  <a:pt x="90593" y="6092179"/>
                  <a:pt x="99346" y="6054816"/>
                  <a:pt x="90314" y="6041155"/>
                </a:cubicBezTo>
                <a:cubicBezTo>
                  <a:pt x="88990" y="6036198"/>
                  <a:pt x="88454" y="6031348"/>
                  <a:pt x="88409" y="6026587"/>
                </a:cubicBezTo>
                <a:lnTo>
                  <a:pt x="89403" y="6013265"/>
                </a:lnTo>
                <a:lnTo>
                  <a:pt x="91927" y="6009478"/>
                </a:lnTo>
                <a:lnTo>
                  <a:pt x="91302" y="6001336"/>
                </a:lnTo>
                <a:cubicBezTo>
                  <a:pt x="91431" y="6000558"/>
                  <a:pt x="91559" y="5999781"/>
                  <a:pt x="91687" y="5999003"/>
                </a:cubicBezTo>
                <a:cubicBezTo>
                  <a:pt x="92431" y="5994547"/>
                  <a:pt x="93080" y="5990148"/>
                  <a:pt x="93336" y="5985795"/>
                </a:cubicBezTo>
                <a:cubicBezTo>
                  <a:pt x="80676" y="5991520"/>
                  <a:pt x="93430" y="5949705"/>
                  <a:pt x="83190" y="5961758"/>
                </a:cubicBezTo>
                <a:cubicBezTo>
                  <a:pt x="82399" y="5938832"/>
                  <a:pt x="72862" y="5956319"/>
                  <a:pt x="81952" y="5928761"/>
                </a:cubicBezTo>
                <a:cubicBezTo>
                  <a:pt x="79324" y="5899676"/>
                  <a:pt x="72619" y="5823590"/>
                  <a:pt x="67420" y="5787247"/>
                </a:cubicBezTo>
                <a:cubicBezTo>
                  <a:pt x="53530" y="5750058"/>
                  <a:pt x="57730" y="5736292"/>
                  <a:pt x="50760" y="5710700"/>
                </a:cubicBezTo>
                <a:cubicBezTo>
                  <a:pt x="47368" y="5660911"/>
                  <a:pt x="30723" y="5663675"/>
                  <a:pt x="42956" y="5641754"/>
                </a:cubicBezTo>
                <a:cubicBezTo>
                  <a:pt x="39970" y="5608358"/>
                  <a:pt x="24769" y="5637338"/>
                  <a:pt x="29695" y="5602326"/>
                </a:cubicBezTo>
                <a:cubicBezTo>
                  <a:pt x="27700" y="5601239"/>
                  <a:pt x="20274" y="5573144"/>
                  <a:pt x="18841" y="5570885"/>
                </a:cubicBezTo>
                <a:lnTo>
                  <a:pt x="9977" y="5543492"/>
                </a:lnTo>
                <a:lnTo>
                  <a:pt x="5255" y="5531024"/>
                </a:lnTo>
                <a:lnTo>
                  <a:pt x="5447" y="5527845"/>
                </a:lnTo>
                <a:lnTo>
                  <a:pt x="0" y="5507724"/>
                </a:lnTo>
                <a:lnTo>
                  <a:pt x="435" y="5507045"/>
                </a:lnTo>
                <a:cubicBezTo>
                  <a:pt x="1286" y="5505065"/>
                  <a:pt x="1681" y="5502734"/>
                  <a:pt x="1128" y="5499619"/>
                </a:cubicBezTo>
                <a:cubicBezTo>
                  <a:pt x="9450" y="5498516"/>
                  <a:pt x="3652" y="5495435"/>
                  <a:pt x="1291" y="5486342"/>
                </a:cubicBezTo>
                <a:cubicBezTo>
                  <a:pt x="13688" y="5482600"/>
                  <a:pt x="2464" y="5460320"/>
                  <a:pt x="7976" y="5450755"/>
                </a:cubicBezTo>
                <a:cubicBezTo>
                  <a:pt x="5962" y="5444157"/>
                  <a:pt x="4058" y="5437113"/>
                  <a:pt x="2355" y="5429732"/>
                </a:cubicBezTo>
                <a:lnTo>
                  <a:pt x="1499" y="5370432"/>
                </a:lnTo>
                <a:lnTo>
                  <a:pt x="11483" y="5308330"/>
                </a:lnTo>
                <a:cubicBezTo>
                  <a:pt x="11701" y="5285359"/>
                  <a:pt x="15408" y="5265468"/>
                  <a:pt x="12793" y="5246026"/>
                </a:cubicBezTo>
                <a:cubicBezTo>
                  <a:pt x="15678" y="5238129"/>
                  <a:pt x="16842" y="5230685"/>
                  <a:pt x="12525" y="5223468"/>
                </a:cubicBezTo>
                <a:cubicBezTo>
                  <a:pt x="13966" y="5202031"/>
                  <a:pt x="20131" y="5196842"/>
                  <a:pt x="15322" y="5183258"/>
                </a:cubicBezTo>
                <a:cubicBezTo>
                  <a:pt x="25294" y="5171214"/>
                  <a:pt x="21488" y="5170502"/>
                  <a:pt x="18633" y="5164842"/>
                </a:cubicBezTo>
                <a:cubicBezTo>
                  <a:pt x="18565" y="5164573"/>
                  <a:pt x="18496" y="5164303"/>
                  <a:pt x="18428" y="5164034"/>
                </a:cubicBezTo>
                <a:lnTo>
                  <a:pt x="19854" y="5162388"/>
                </a:lnTo>
                <a:lnTo>
                  <a:pt x="20514" y="5158981"/>
                </a:lnTo>
                <a:lnTo>
                  <a:pt x="20089" y="5149681"/>
                </a:lnTo>
                <a:lnTo>
                  <a:pt x="19561" y="5146183"/>
                </a:lnTo>
                <a:cubicBezTo>
                  <a:pt x="19336" y="5143774"/>
                  <a:pt x="19361" y="5142173"/>
                  <a:pt x="19571" y="5141065"/>
                </a:cubicBezTo>
                <a:lnTo>
                  <a:pt x="19690" y="5140937"/>
                </a:lnTo>
                <a:cubicBezTo>
                  <a:pt x="19617" y="5139339"/>
                  <a:pt x="19544" y="5137742"/>
                  <a:pt x="19471" y="5136144"/>
                </a:cubicBezTo>
                <a:cubicBezTo>
                  <a:pt x="18832" y="5128055"/>
                  <a:pt x="17958" y="5120182"/>
                  <a:pt x="16918" y="5112689"/>
                </a:cubicBezTo>
                <a:cubicBezTo>
                  <a:pt x="23464" y="5106353"/>
                  <a:pt x="15733" y="5078666"/>
                  <a:pt x="28071" y="5081696"/>
                </a:cubicBezTo>
                <a:cubicBezTo>
                  <a:pt x="27036" y="5071588"/>
                  <a:pt x="21912" y="5065475"/>
                  <a:pt x="30005" y="5068879"/>
                </a:cubicBezTo>
                <a:cubicBezTo>
                  <a:pt x="29897" y="5065551"/>
                  <a:pt x="30585" y="5063501"/>
                  <a:pt x="31661" y="5062033"/>
                </a:cubicBezTo>
                <a:lnTo>
                  <a:pt x="32169" y="5061608"/>
                </a:lnTo>
                <a:lnTo>
                  <a:pt x="27436" y="5021480"/>
                </a:lnTo>
                <a:lnTo>
                  <a:pt x="26614" y="5013906"/>
                </a:lnTo>
                <a:lnTo>
                  <a:pt x="25056" y="5011767"/>
                </a:lnTo>
                <a:cubicBezTo>
                  <a:pt x="24110" y="5009457"/>
                  <a:pt x="23701" y="5006147"/>
                  <a:pt x="24513" y="5000592"/>
                </a:cubicBezTo>
                <a:lnTo>
                  <a:pt x="24951" y="4999307"/>
                </a:lnTo>
                <a:lnTo>
                  <a:pt x="22644" y="4990090"/>
                </a:lnTo>
                <a:cubicBezTo>
                  <a:pt x="21579" y="4987122"/>
                  <a:pt x="20222" y="4984494"/>
                  <a:pt x="18465" y="4982366"/>
                </a:cubicBezTo>
                <a:cubicBezTo>
                  <a:pt x="27858" y="4950984"/>
                  <a:pt x="19264" y="4921373"/>
                  <a:pt x="20888" y="4887310"/>
                </a:cubicBezTo>
                <a:cubicBezTo>
                  <a:pt x="17563" y="4848813"/>
                  <a:pt x="18386" y="4829570"/>
                  <a:pt x="15781" y="4807298"/>
                </a:cubicBezTo>
                <a:cubicBezTo>
                  <a:pt x="15634" y="4803627"/>
                  <a:pt x="14440" y="4773874"/>
                  <a:pt x="19649" y="4779990"/>
                </a:cubicBezTo>
                <a:cubicBezTo>
                  <a:pt x="18744" y="4746827"/>
                  <a:pt x="22869" y="4698305"/>
                  <a:pt x="21858" y="4664237"/>
                </a:cubicBezTo>
                <a:cubicBezTo>
                  <a:pt x="34232" y="4642340"/>
                  <a:pt x="11268" y="4621318"/>
                  <a:pt x="13583" y="4598607"/>
                </a:cubicBezTo>
                <a:cubicBezTo>
                  <a:pt x="2193" y="4604819"/>
                  <a:pt x="19974" y="4548010"/>
                  <a:pt x="7118" y="4546768"/>
                </a:cubicBezTo>
                <a:lnTo>
                  <a:pt x="14555" y="4522182"/>
                </a:lnTo>
                <a:lnTo>
                  <a:pt x="17290" y="4509768"/>
                </a:lnTo>
                <a:cubicBezTo>
                  <a:pt x="17884" y="4505118"/>
                  <a:pt x="18021" y="4500115"/>
                  <a:pt x="17421" y="4494586"/>
                </a:cubicBezTo>
                <a:cubicBezTo>
                  <a:pt x="12327" y="4480984"/>
                  <a:pt x="18571" y="4459805"/>
                  <a:pt x="18193" y="4440649"/>
                </a:cubicBezTo>
                <a:lnTo>
                  <a:pt x="16616" y="4431853"/>
                </a:lnTo>
                <a:lnTo>
                  <a:pt x="19246" y="4403141"/>
                </a:lnTo>
                <a:cubicBezTo>
                  <a:pt x="19372" y="4387638"/>
                  <a:pt x="19497" y="4372134"/>
                  <a:pt x="19623" y="4356631"/>
                </a:cubicBezTo>
                <a:cubicBezTo>
                  <a:pt x="19508" y="4349062"/>
                  <a:pt x="15847" y="4339045"/>
                  <a:pt x="20293" y="4339937"/>
                </a:cubicBezTo>
                <a:lnTo>
                  <a:pt x="18752" y="4331435"/>
                </a:lnTo>
                <a:cubicBezTo>
                  <a:pt x="19520" y="4328277"/>
                  <a:pt x="24070" y="4324711"/>
                  <a:pt x="24901" y="4320990"/>
                </a:cubicBezTo>
                <a:lnTo>
                  <a:pt x="23734" y="4309111"/>
                </a:lnTo>
                <a:cubicBezTo>
                  <a:pt x="24423" y="4299527"/>
                  <a:pt x="28090" y="4271878"/>
                  <a:pt x="29040" y="4263489"/>
                </a:cubicBezTo>
                <a:cubicBezTo>
                  <a:pt x="29169" y="4261918"/>
                  <a:pt x="29300" y="4260346"/>
                  <a:pt x="29429" y="4258775"/>
                </a:cubicBezTo>
                <a:lnTo>
                  <a:pt x="33702" y="4248512"/>
                </a:lnTo>
                <a:cubicBezTo>
                  <a:pt x="36933" y="4241044"/>
                  <a:pt x="39109" y="4235167"/>
                  <a:pt x="37356" y="4228644"/>
                </a:cubicBezTo>
                <a:cubicBezTo>
                  <a:pt x="41530" y="4217526"/>
                  <a:pt x="53227" y="4209759"/>
                  <a:pt x="50107" y="4193665"/>
                </a:cubicBezTo>
                <a:cubicBezTo>
                  <a:pt x="55406" y="4198550"/>
                  <a:pt x="50749" y="4175793"/>
                  <a:pt x="56192" y="4173105"/>
                </a:cubicBezTo>
                <a:cubicBezTo>
                  <a:pt x="60575" y="4171863"/>
                  <a:pt x="60184" y="4164671"/>
                  <a:pt x="61800" y="4159194"/>
                </a:cubicBezTo>
                <a:cubicBezTo>
                  <a:pt x="66276" y="4155290"/>
                  <a:pt x="70363" y="4127730"/>
                  <a:pt x="69720" y="4118135"/>
                </a:cubicBezTo>
                <a:cubicBezTo>
                  <a:pt x="65265" y="4091091"/>
                  <a:pt x="83289" y="4069336"/>
                  <a:pt x="80190" y="4047713"/>
                </a:cubicBezTo>
                <a:cubicBezTo>
                  <a:pt x="84682" y="4020435"/>
                  <a:pt x="92089" y="3998420"/>
                  <a:pt x="96666" y="3980780"/>
                </a:cubicBezTo>
                <a:cubicBezTo>
                  <a:pt x="98580" y="3977851"/>
                  <a:pt x="106155" y="3945259"/>
                  <a:pt x="107651" y="3941872"/>
                </a:cubicBezTo>
                <a:cubicBezTo>
                  <a:pt x="111761" y="3922504"/>
                  <a:pt x="112043" y="3930219"/>
                  <a:pt x="118444" y="3897465"/>
                </a:cubicBezTo>
                <a:cubicBezTo>
                  <a:pt x="124996" y="3869981"/>
                  <a:pt x="127657" y="3841768"/>
                  <a:pt x="134545" y="3811132"/>
                </a:cubicBezTo>
                <a:cubicBezTo>
                  <a:pt x="143817" y="3778601"/>
                  <a:pt x="141464" y="3759343"/>
                  <a:pt x="145381" y="3746540"/>
                </a:cubicBezTo>
                <a:cubicBezTo>
                  <a:pt x="156739" y="3719637"/>
                  <a:pt x="147664" y="3711291"/>
                  <a:pt x="146587" y="3670275"/>
                </a:cubicBezTo>
                <a:cubicBezTo>
                  <a:pt x="154134" y="3638754"/>
                  <a:pt x="151397" y="3605028"/>
                  <a:pt x="165690" y="3580981"/>
                </a:cubicBezTo>
                <a:cubicBezTo>
                  <a:pt x="164433" y="3577837"/>
                  <a:pt x="163639" y="3574469"/>
                  <a:pt x="163175" y="3570960"/>
                </a:cubicBezTo>
                <a:lnTo>
                  <a:pt x="162665" y="3560693"/>
                </a:lnTo>
                <a:lnTo>
                  <a:pt x="163299" y="3559743"/>
                </a:lnTo>
                <a:cubicBezTo>
                  <a:pt x="165039" y="3554949"/>
                  <a:pt x="165246" y="3551528"/>
                  <a:pt x="164777" y="3548721"/>
                </a:cubicBezTo>
                <a:lnTo>
                  <a:pt x="163708" y="3545693"/>
                </a:lnTo>
                <a:lnTo>
                  <a:pt x="164286" y="3537938"/>
                </a:lnTo>
                <a:cubicBezTo>
                  <a:pt x="164273" y="3532672"/>
                  <a:pt x="164261" y="3527407"/>
                  <a:pt x="164247" y="3522141"/>
                </a:cubicBezTo>
                <a:lnTo>
                  <a:pt x="165343" y="3519672"/>
                </a:lnTo>
                <a:lnTo>
                  <a:pt x="167001" y="3496604"/>
                </a:lnTo>
                <a:lnTo>
                  <a:pt x="167547" y="3496517"/>
                </a:lnTo>
                <a:cubicBezTo>
                  <a:pt x="168811" y="3495796"/>
                  <a:pt x="169814" y="3494272"/>
                  <a:pt x="170301" y="3491023"/>
                </a:cubicBezTo>
                <a:cubicBezTo>
                  <a:pt x="177219" y="3499391"/>
                  <a:pt x="173541" y="3490314"/>
                  <a:pt x="174371" y="3479998"/>
                </a:cubicBezTo>
                <a:cubicBezTo>
                  <a:pt x="185299" y="3490692"/>
                  <a:pt x="183023" y="3459350"/>
                  <a:pt x="190228" y="3457434"/>
                </a:cubicBezTo>
                <a:cubicBezTo>
                  <a:pt x="190591" y="3449617"/>
                  <a:pt x="191174" y="3441542"/>
                  <a:pt x="192016" y="3433411"/>
                </a:cubicBezTo>
                <a:lnTo>
                  <a:pt x="192663" y="3428691"/>
                </a:lnTo>
                <a:cubicBezTo>
                  <a:pt x="192706" y="3428676"/>
                  <a:pt x="192750" y="3428659"/>
                  <a:pt x="192793" y="3428643"/>
                </a:cubicBezTo>
                <a:cubicBezTo>
                  <a:pt x="193186" y="3427720"/>
                  <a:pt x="193494" y="3426206"/>
                  <a:pt x="193710" y="3423760"/>
                </a:cubicBezTo>
                <a:cubicBezTo>
                  <a:pt x="193753" y="3422535"/>
                  <a:pt x="193797" y="3421310"/>
                  <a:pt x="193839" y="3420085"/>
                </a:cubicBezTo>
                <a:lnTo>
                  <a:pt x="195094" y="3410930"/>
                </a:lnTo>
                <a:lnTo>
                  <a:pt x="196311" y="3408092"/>
                </a:lnTo>
                <a:lnTo>
                  <a:pt x="197928" y="3407419"/>
                </a:lnTo>
                <a:cubicBezTo>
                  <a:pt x="197912" y="3407119"/>
                  <a:pt x="197897" y="3406820"/>
                  <a:pt x="197881" y="3406520"/>
                </a:cubicBezTo>
                <a:cubicBezTo>
                  <a:pt x="196231" y="3399306"/>
                  <a:pt x="192821" y="3396220"/>
                  <a:pt x="204222" y="3391015"/>
                </a:cubicBezTo>
                <a:cubicBezTo>
                  <a:pt x="202162" y="3374996"/>
                  <a:pt x="208811" y="3373934"/>
                  <a:pt x="213950" y="3354361"/>
                </a:cubicBezTo>
                <a:cubicBezTo>
                  <a:pt x="211218" y="3344737"/>
                  <a:pt x="213619" y="3338360"/>
                  <a:pt x="217699" y="3332639"/>
                </a:cubicBezTo>
                <a:cubicBezTo>
                  <a:pt x="218717" y="3312409"/>
                  <a:pt x="225688" y="3295747"/>
                  <a:pt x="229963" y="3273935"/>
                </a:cubicBezTo>
                <a:cubicBezTo>
                  <a:pt x="228293" y="3248488"/>
                  <a:pt x="239257" y="3238943"/>
                  <a:pt x="243785" y="3215621"/>
                </a:cubicBezTo>
                <a:cubicBezTo>
                  <a:pt x="237893" y="3192522"/>
                  <a:pt x="253940" y="3201000"/>
                  <a:pt x="259175" y="3189909"/>
                </a:cubicBezTo>
                <a:lnTo>
                  <a:pt x="259988" y="3186579"/>
                </a:lnTo>
                <a:lnTo>
                  <a:pt x="259980" y="3177264"/>
                </a:lnTo>
                <a:lnTo>
                  <a:pt x="259609" y="3173723"/>
                </a:lnTo>
                <a:cubicBezTo>
                  <a:pt x="259490" y="3171299"/>
                  <a:pt x="259588" y="3169704"/>
                  <a:pt x="259848" y="3168622"/>
                </a:cubicBezTo>
                <a:lnTo>
                  <a:pt x="259971" y="3168508"/>
                </a:lnTo>
                <a:cubicBezTo>
                  <a:pt x="259969" y="3166907"/>
                  <a:pt x="259968" y="3165307"/>
                  <a:pt x="259966" y="3163706"/>
                </a:cubicBezTo>
                <a:cubicBezTo>
                  <a:pt x="259691" y="3155577"/>
                  <a:pt x="259171" y="3147642"/>
                  <a:pt x="258467" y="3140064"/>
                </a:cubicBezTo>
                <a:cubicBezTo>
                  <a:pt x="265286" y="3134408"/>
                  <a:pt x="258805" y="3106027"/>
                  <a:pt x="270990" y="3110288"/>
                </a:cubicBezTo>
                <a:cubicBezTo>
                  <a:pt x="270407" y="3100106"/>
                  <a:pt x="265565" y="3093497"/>
                  <a:pt x="273494" y="3097704"/>
                </a:cubicBezTo>
                <a:cubicBezTo>
                  <a:pt x="273534" y="3094376"/>
                  <a:pt x="274313" y="3092401"/>
                  <a:pt x="275456" y="3091047"/>
                </a:cubicBezTo>
                <a:lnTo>
                  <a:pt x="275980" y="3090672"/>
                </a:lnTo>
                <a:lnTo>
                  <a:pt x="274486" y="3068004"/>
                </a:lnTo>
                <a:lnTo>
                  <a:pt x="275226" y="3065087"/>
                </a:lnTo>
                <a:lnTo>
                  <a:pt x="273050" y="3050191"/>
                </a:lnTo>
                <a:cubicBezTo>
                  <a:pt x="272889" y="3047647"/>
                  <a:pt x="272728" y="3045103"/>
                  <a:pt x="272566" y="3042559"/>
                </a:cubicBezTo>
                <a:lnTo>
                  <a:pt x="271107" y="3040271"/>
                </a:lnTo>
                <a:cubicBezTo>
                  <a:pt x="270265" y="3037872"/>
                  <a:pt x="270006" y="3034528"/>
                  <a:pt x="271065" y="3029072"/>
                </a:cubicBezTo>
                <a:lnTo>
                  <a:pt x="271558" y="3027835"/>
                </a:lnTo>
                <a:cubicBezTo>
                  <a:pt x="270688" y="3024705"/>
                  <a:pt x="268559" y="2982922"/>
                  <a:pt x="268717" y="2964245"/>
                </a:cubicBezTo>
                <a:cubicBezTo>
                  <a:pt x="279502" y="2933904"/>
                  <a:pt x="269365" y="2949568"/>
                  <a:pt x="272511" y="2915772"/>
                </a:cubicBezTo>
                <a:cubicBezTo>
                  <a:pt x="272017" y="2877552"/>
                  <a:pt x="270125" y="2850992"/>
                  <a:pt x="270356" y="2825842"/>
                </a:cubicBezTo>
                <a:cubicBezTo>
                  <a:pt x="269433" y="2814032"/>
                  <a:pt x="268938" y="2727859"/>
                  <a:pt x="273897" y="2734957"/>
                </a:cubicBezTo>
                <a:cubicBezTo>
                  <a:pt x="264242" y="2698391"/>
                  <a:pt x="277769" y="2677127"/>
                  <a:pt x="274458" y="2636572"/>
                </a:cubicBezTo>
                <a:cubicBezTo>
                  <a:pt x="287792" y="2615986"/>
                  <a:pt x="275829" y="2626668"/>
                  <a:pt x="279157" y="2604260"/>
                </a:cubicBezTo>
                <a:cubicBezTo>
                  <a:pt x="279270" y="2587221"/>
                  <a:pt x="288019" y="2599786"/>
                  <a:pt x="288131" y="2582747"/>
                </a:cubicBezTo>
                <a:cubicBezTo>
                  <a:pt x="260352" y="2545890"/>
                  <a:pt x="290145" y="2525479"/>
                  <a:pt x="282516" y="2478755"/>
                </a:cubicBezTo>
                <a:lnTo>
                  <a:pt x="287359" y="2451804"/>
                </a:lnTo>
                <a:cubicBezTo>
                  <a:pt x="285426" y="2443087"/>
                  <a:pt x="285710" y="2414879"/>
                  <a:pt x="289577" y="2408801"/>
                </a:cubicBezTo>
                <a:cubicBezTo>
                  <a:pt x="290424" y="2402768"/>
                  <a:pt x="289064" y="2396183"/>
                  <a:pt x="293203" y="2392670"/>
                </a:cubicBezTo>
                <a:cubicBezTo>
                  <a:pt x="295637" y="2379564"/>
                  <a:pt x="301233" y="2349549"/>
                  <a:pt x="304183" y="2330165"/>
                </a:cubicBezTo>
                <a:cubicBezTo>
                  <a:pt x="298973" y="2319718"/>
                  <a:pt x="309550" y="2303314"/>
                  <a:pt x="310900" y="2276363"/>
                </a:cubicBezTo>
                <a:cubicBezTo>
                  <a:pt x="304874" y="2264930"/>
                  <a:pt x="311891" y="2258198"/>
                  <a:pt x="303909" y="2236310"/>
                </a:cubicBezTo>
                <a:cubicBezTo>
                  <a:pt x="304734" y="2235412"/>
                  <a:pt x="305502" y="2234293"/>
                  <a:pt x="306187" y="2232984"/>
                </a:cubicBezTo>
                <a:cubicBezTo>
                  <a:pt x="310170" y="2225381"/>
                  <a:pt x="310605" y="2213194"/>
                  <a:pt x="307158" y="2205763"/>
                </a:cubicBezTo>
                <a:cubicBezTo>
                  <a:pt x="296601" y="2170883"/>
                  <a:pt x="306474" y="2175442"/>
                  <a:pt x="304860" y="2145703"/>
                </a:cubicBezTo>
                <a:cubicBezTo>
                  <a:pt x="304314" y="2112090"/>
                  <a:pt x="314083" y="2134724"/>
                  <a:pt x="304273" y="2092533"/>
                </a:cubicBezTo>
                <a:cubicBezTo>
                  <a:pt x="308983" y="2088154"/>
                  <a:pt x="303590" y="2066396"/>
                  <a:pt x="301642" y="2057359"/>
                </a:cubicBezTo>
                <a:cubicBezTo>
                  <a:pt x="301720" y="2041038"/>
                  <a:pt x="313213" y="2032807"/>
                  <a:pt x="306736" y="2016105"/>
                </a:cubicBezTo>
                <a:cubicBezTo>
                  <a:pt x="312847" y="2019262"/>
                  <a:pt x="310007" y="1975377"/>
                  <a:pt x="316234" y="1983129"/>
                </a:cubicBezTo>
                <a:cubicBezTo>
                  <a:pt x="322177" y="1972692"/>
                  <a:pt x="313034" y="1967129"/>
                  <a:pt x="318238" y="1956745"/>
                </a:cubicBezTo>
                <a:cubicBezTo>
                  <a:pt x="319718" y="1944884"/>
                  <a:pt x="311423" y="1963350"/>
                  <a:pt x="311341" y="1950160"/>
                </a:cubicBezTo>
                <a:lnTo>
                  <a:pt x="323556" y="1879546"/>
                </a:lnTo>
                <a:cubicBezTo>
                  <a:pt x="320263" y="1869846"/>
                  <a:pt x="322312" y="1862247"/>
                  <a:pt x="326085" y="1854893"/>
                </a:cubicBezTo>
                <a:cubicBezTo>
                  <a:pt x="325955" y="1832625"/>
                  <a:pt x="332007" y="1812578"/>
                  <a:pt x="335058" y="1787684"/>
                </a:cubicBezTo>
                <a:cubicBezTo>
                  <a:pt x="331933" y="1760490"/>
                  <a:pt x="342400" y="1747069"/>
                  <a:pt x="345620" y="1720464"/>
                </a:cubicBezTo>
                <a:cubicBezTo>
                  <a:pt x="337355" y="1693643"/>
                  <a:pt x="360215" y="1703686"/>
                  <a:pt x="360760" y="1681196"/>
                </a:cubicBezTo>
                <a:cubicBezTo>
                  <a:pt x="353923" y="1644243"/>
                  <a:pt x="368449" y="1682451"/>
                  <a:pt x="368483" y="1625881"/>
                </a:cubicBezTo>
                <a:cubicBezTo>
                  <a:pt x="367181" y="1622619"/>
                  <a:pt x="369088" y="1615868"/>
                  <a:pt x="371077" y="1616704"/>
                </a:cubicBezTo>
                <a:cubicBezTo>
                  <a:pt x="371005" y="1604306"/>
                  <a:pt x="384453" y="1569256"/>
                  <a:pt x="383008" y="1551493"/>
                </a:cubicBezTo>
                <a:cubicBezTo>
                  <a:pt x="390598" y="1517303"/>
                  <a:pt x="381821" y="1500132"/>
                  <a:pt x="384834" y="1475233"/>
                </a:cubicBezTo>
                <a:cubicBezTo>
                  <a:pt x="393221" y="1446677"/>
                  <a:pt x="400498" y="1430031"/>
                  <a:pt x="418371" y="1380155"/>
                </a:cubicBezTo>
                <a:lnTo>
                  <a:pt x="469641" y="1210871"/>
                </a:lnTo>
                <a:cubicBezTo>
                  <a:pt x="507460" y="1148093"/>
                  <a:pt x="486915" y="1066841"/>
                  <a:pt x="489701" y="1028427"/>
                </a:cubicBezTo>
                <a:cubicBezTo>
                  <a:pt x="478454" y="1012506"/>
                  <a:pt x="490925" y="999600"/>
                  <a:pt x="486354" y="980383"/>
                </a:cubicBezTo>
                <a:cubicBezTo>
                  <a:pt x="483880" y="937629"/>
                  <a:pt x="471099" y="895192"/>
                  <a:pt x="479762" y="839699"/>
                </a:cubicBezTo>
                <a:cubicBezTo>
                  <a:pt x="444550" y="814685"/>
                  <a:pt x="465776" y="749644"/>
                  <a:pt x="445664" y="696545"/>
                </a:cubicBezTo>
                <a:cubicBezTo>
                  <a:pt x="441558" y="665722"/>
                  <a:pt x="459046" y="617297"/>
                  <a:pt x="440047" y="606615"/>
                </a:cubicBezTo>
                <a:cubicBezTo>
                  <a:pt x="451675" y="592509"/>
                  <a:pt x="432892" y="579307"/>
                  <a:pt x="431225" y="563889"/>
                </a:cubicBezTo>
                <a:cubicBezTo>
                  <a:pt x="438618" y="551582"/>
                  <a:pt x="432225" y="545475"/>
                  <a:pt x="430803" y="534294"/>
                </a:cubicBezTo>
                <a:cubicBezTo>
                  <a:pt x="435364" y="529230"/>
                  <a:pt x="435126" y="519767"/>
                  <a:pt x="429777" y="516548"/>
                </a:cubicBezTo>
                <a:cubicBezTo>
                  <a:pt x="417444" y="521116"/>
                  <a:pt x="423596" y="488251"/>
                  <a:pt x="415090" y="485808"/>
                </a:cubicBezTo>
                <a:cubicBezTo>
                  <a:pt x="413316" y="466733"/>
                  <a:pt x="424116" y="383903"/>
                  <a:pt x="410499" y="369873"/>
                </a:cubicBezTo>
                <a:cubicBezTo>
                  <a:pt x="404034" y="331308"/>
                  <a:pt x="425696" y="275570"/>
                  <a:pt x="425314" y="259180"/>
                </a:cubicBezTo>
                <a:cubicBezTo>
                  <a:pt x="450188" y="242918"/>
                  <a:pt x="384634" y="163766"/>
                  <a:pt x="383240" y="94173"/>
                </a:cubicBezTo>
                <a:cubicBezTo>
                  <a:pt x="385641" y="84795"/>
                  <a:pt x="385609" y="79782"/>
                  <a:pt x="379938" y="77267"/>
                </a:cubicBezTo>
                <a:cubicBezTo>
                  <a:pt x="378301" y="68220"/>
                  <a:pt x="376144" y="54774"/>
                  <a:pt x="373430" y="3885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27BB0B4-FFF8-4933-B7AE-34CA8571A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00" y="609600"/>
            <a:ext cx="5310116" cy="1322887"/>
          </a:xfrm>
        </p:spPr>
        <p:txBody>
          <a:bodyPr>
            <a:normAutofit/>
          </a:bodyPr>
          <a:lstStyle/>
          <a:p>
            <a:r>
              <a:rPr lang="nb-NO" dirty="0">
                <a:cs typeface="Calibri Light"/>
              </a:rPr>
              <a:t>Elektromagnetisk kalorimeter</a:t>
            </a:r>
            <a:endParaRPr lang="nb-NO" dirty="0"/>
          </a:p>
        </p:txBody>
      </p:sp>
      <p:pic>
        <p:nvPicPr>
          <p:cNvPr id="7" name="Bilde 7" descr="Et bilde som inneholder sitter, innendørs&#10;&#10;Beskrivelse som er generert med høy visshet">
            <a:extLst>
              <a:ext uri="{FF2B5EF4-FFF2-40B4-BE49-F238E27FC236}">
                <a16:creationId xmlns:a16="http://schemas.microsoft.com/office/drawing/2014/main" id="{BBFC2C72-FEA4-476E-B52E-24F20AEDCB75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74427" y="1573971"/>
            <a:ext cx="3720152" cy="3720152"/>
          </a:xfrm>
          <a:prstGeom prst="rect">
            <a:avLst/>
          </a:prstGeom>
        </p:spPr>
      </p:pic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79F9168-8F9F-4A5A-AF56-80564E55D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00" y="2194102"/>
            <a:ext cx="5310116" cy="3908585"/>
          </a:xfrm>
        </p:spPr>
        <p:txBody>
          <a:bodyPr vert="horz" lIns="180000" tIns="180000" rIns="180000" bIns="18000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Elektroner og fotoner stoppes</a:t>
            </a: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Energien til partiklene absorberes av kalorimeteret og kan derfor måles</a:t>
            </a: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Kalorimeteret er delt i små celler som forteller hvor energien ble avsatt</a:t>
            </a: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  <a:p>
            <a:pPr>
              <a:lnSpc>
                <a:spcPct val="90000"/>
              </a:lnSpc>
            </a:pPr>
            <a:r>
              <a:rPr lang="nb-NO" sz="1700" dirty="0">
                <a:cs typeface="Calibri"/>
              </a:rPr>
              <a:t>Andre partikler har for stor gjennomtrengningsevne og blir ikke stoppet (men setter igjen litt energi)</a:t>
            </a: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  <a:p>
            <a:pPr>
              <a:lnSpc>
                <a:spcPct val="90000"/>
              </a:lnSpc>
            </a:pPr>
            <a:endParaRPr lang="nb-NO" sz="17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5994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441A78-7FDB-F971-C9EE-69BCFD65E45B}"/>
              </a:ext>
            </a:extLst>
          </p:cNvPr>
          <p:cNvSpPr txBox="1"/>
          <p:nvPr/>
        </p:nvSpPr>
        <p:spPr>
          <a:xfrm>
            <a:off x="913714" y="642551"/>
            <a:ext cx="4419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>
                <a:latin typeface="+mj-lt"/>
              </a:rPr>
              <a:t>Elektromagnetisk kalorimeter</a:t>
            </a:r>
          </a:p>
        </p:txBody>
      </p:sp>
      <p:graphicFrame>
        <p:nvGraphicFramePr>
          <p:cNvPr id="3" name="Tabell 6">
            <a:extLst>
              <a:ext uri="{FF2B5EF4-FFF2-40B4-BE49-F238E27FC236}">
                <a16:creationId xmlns:a16="http://schemas.microsoft.com/office/drawing/2014/main" id="{C16FE196-A01F-4F39-D1FA-CCA0A3B489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219180"/>
              </p:ext>
            </p:extLst>
          </p:nvPr>
        </p:nvGraphicFramePr>
        <p:xfrm>
          <a:off x="913714" y="1550224"/>
          <a:ext cx="10144760" cy="333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952">
                  <a:extLst>
                    <a:ext uri="{9D8B030D-6E8A-4147-A177-3AD203B41FA5}">
                      <a16:colId xmlns:a16="http://schemas.microsoft.com/office/drawing/2014/main" val="1142573831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596971505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2690570166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1482884193"/>
                    </a:ext>
                  </a:extLst>
                </a:gridCol>
                <a:gridCol w="2028952">
                  <a:extLst>
                    <a:ext uri="{9D8B030D-6E8A-4147-A177-3AD203B41FA5}">
                      <a16:colId xmlns:a16="http://schemas.microsoft.com/office/drawing/2014/main" val="37001601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Partikkel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Partikkel-type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/>
                        <a:t>Retning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Bevegelsesmengde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dirty="0"/>
                        <a:t>Energi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326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e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8454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µ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(✔)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322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γ (foton)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✔</a:t>
                      </a:r>
                      <a:endParaRPr lang="nb-N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44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    (nøytrino)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206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π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, K</a:t>
                      </a:r>
                      <a:r>
                        <a:rPr lang="nb-NO" baseline="30000" dirty="0"/>
                        <a:t>±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b-NO" sz="1800" b="0" i="0" u="none" strike="noStrike" noProof="0" dirty="0">
                          <a:latin typeface="Calibri"/>
                        </a:rPr>
                        <a:t>(✔)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nb-NO" sz="1800" b="0" i="0" u="none" strike="noStrike" noProof="0" dirty="0"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/>
                        <a:t>K</a:t>
                      </a:r>
                      <a:r>
                        <a:rPr lang="nb-NO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2058867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p</a:t>
                      </a:r>
                      <a:r>
                        <a:rPr lang="nb-NO" baseline="30000" dirty="0"/>
                        <a:t>±</a:t>
                      </a:r>
                      <a:r>
                        <a:rPr lang="nb-NO" dirty="0"/>
                        <a:t> (proton)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b-NO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7055222"/>
                  </a:ext>
                </a:extLst>
              </a:tr>
              <a:tr h="37083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b-NO" dirty="0"/>
                        <a:t>n (nøytron)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b-NO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b="0" i="0" u="none" strike="noStrike" noProof="0" dirty="0">
                          <a:latin typeface="+mn-lt"/>
                        </a:rPr>
                        <a:t>(✔)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800" b="0" i="0" u="none" strike="noStrike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684855"/>
                  </a:ext>
                </a:extLst>
              </a:tr>
            </a:tbl>
          </a:graphicData>
        </a:graphic>
      </p:graphicFrame>
      <p:pic>
        <p:nvPicPr>
          <p:cNvPr id="4" name="Bilde 10">
            <a:extLst>
              <a:ext uri="{FF2B5EF4-FFF2-40B4-BE49-F238E27FC236}">
                <a16:creationId xmlns:a16="http://schemas.microsoft.com/office/drawing/2014/main" id="{31AAA941-77B9-1FB5-EF8A-5C27BFA4D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67" y="3142435"/>
            <a:ext cx="124559" cy="1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950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</TotalTime>
  <Words>875</Words>
  <Application>Microsoft Office PowerPoint</Application>
  <PresentationFormat>Widescreen</PresentationFormat>
  <Paragraphs>300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Georgia</vt:lpstr>
      <vt:lpstr>Office-tema</vt:lpstr>
      <vt:lpstr>Detektorer for partikkelfysikkeksperimenter </vt:lpstr>
      <vt:lpstr>CERN og LHC</vt:lpstr>
      <vt:lpstr>ATLAS-detektoren</vt:lpstr>
      <vt:lpstr>PowerPoint Presentation</vt:lpstr>
      <vt:lpstr>Oppbygging av en detektor</vt:lpstr>
      <vt:lpstr>Spordetektor</vt:lpstr>
      <vt:lpstr>PowerPoint Presentation</vt:lpstr>
      <vt:lpstr>Elektromagnetisk kalorimeter</vt:lpstr>
      <vt:lpstr>PowerPoint Presentation</vt:lpstr>
      <vt:lpstr>PowerPoint Presentation</vt:lpstr>
      <vt:lpstr>Hadronsk kalorimeter</vt:lpstr>
      <vt:lpstr>PowerPoint Presentation</vt:lpstr>
      <vt:lpstr>PowerPoint Presentation</vt:lpstr>
      <vt:lpstr>Myonspektrometer</vt:lpstr>
      <vt:lpstr>PowerPoint Presentation</vt:lpstr>
      <vt:lpstr>PowerPoint Presentation</vt:lpstr>
      <vt:lpstr>Missing transverse energy (MET)</vt:lpstr>
      <vt:lpstr>Søk etter "ny" fysikk</vt:lpstr>
      <vt:lpstr>Simuleringer</vt:lpstr>
      <vt:lpstr>Rekonstruksjon av fysikk-objekter</vt:lpstr>
      <vt:lpstr>HYPATIA – HYbrid Pupil’s Analysis Tool for Interactions in ATLAS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/>
  <cp:lastModifiedBy>Trygve Buanes</cp:lastModifiedBy>
  <cp:revision>1064</cp:revision>
  <dcterms:created xsi:type="dcterms:W3CDTF">2012-08-10T12:39:23Z</dcterms:created>
  <dcterms:modified xsi:type="dcterms:W3CDTF">2024-03-12T13:12:05Z</dcterms:modified>
</cp:coreProperties>
</file>