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68" r:id="rId5"/>
    <p:sldId id="269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95C883-AF75-40E8-9730-3108CC3E28A4}" v="21" dt="2024-03-13T09:44:00.8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114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rygve Buanes" userId="86d27190-8e36-420c-8f76-235234640eac" providerId="ADAL" clId="{E395C883-AF75-40E8-9730-3108CC3E28A4}"/>
    <pc:docChg chg="undo custSel delSld modSld">
      <pc:chgData name="Trygve Buanes" userId="86d27190-8e36-420c-8f76-235234640eac" providerId="ADAL" clId="{E395C883-AF75-40E8-9730-3108CC3E28A4}" dt="2024-03-13T09:50:37.557" v="161" actId="20577"/>
      <pc:docMkLst>
        <pc:docMk/>
      </pc:docMkLst>
      <pc:sldChg chg="modSp mod">
        <pc:chgData name="Trygve Buanes" userId="86d27190-8e36-420c-8f76-235234640eac" providerId="ADAL" clId="{E395C883-AF75-40E8-9730-3108CC3E28A4}" dt="2024-03-13T09:50:37.557" v="161" actId="20577"/>
        <pc:sldMkLst>
          <pc:docMk/>
          <pc:sldMk cId="0" sldId="256"/>
        </pc:sldMkLst>
        <pc:spChg chg="mod">
          <ac:chgData name="Trygve Buanes" userId="86d27190-8e36-420c-8f76-235234640eac" providerId="ADAL" clId="{E395C883-AF75-40E8-9730-3108CC3E28A4}" dt="2024-03-13T09:50:37.557" v="161" actId="20577"/>
          <ac:spMkLst>
            <pc:docMk/>
            <pc:sldMk cId="0" sldId="256"/>
            <ac:spMk id="61" creationId="{00000000-0000-0000-0000-000000000000}"/>
          </ac:spMkLst>
        </pc:spChg>
      </pc:sldChg>
      <pc:sldChg chg="delSp modSp mod">
        <pc:chgData name="Trygve Buanes" userId="86d27190-8e36-420c-8f76-235234640eac" providerId="ADAL" clId="{E395C883-AF75-40E8-9730-3108CC3E28A4}" dt="2024-03-13T09:38:57.808" v="54" actId="27636"/>
        <pc:sldMkLst>
          <pc:docMk/>
          <pc:sldMk cId="0" sldId="257"/>
        </pc:sldMkLst>
        <pc:spChg chg="mod">
          <ac:chgData name="Trygve Buanes" userId="86d27190-8e36-420c-8f76-235234640eac" providerId="ADAL" clId="{E395C883-AF75-40E8-9730-3108CC3E28A4}" dt="2024-03-13T09:38:57.808" v="54" actId="27636"/>
          <ac:spMkLst>
            <pc:docMk/>
            <pc:sldMk cId="0" sldId="257"/>
            <ac:spMk id="67" creationId="{00000000-0000-0000-0000-000000000000}"/>
          </ac:spMkLst>
        </pc:spChg>
        <pc:spChg chg="del">
          <ac:chgData name="Trygve Buanes" userId="86d27190-8e36-420c-8f76-235234640eac" providerId="ADAL" clId="{E395C883-AF75-40E8-9730-3108CC3E28A4}" dt="2024-03-13T09:36:05.598" v="0" actId="478"/>
          <ac:spMkLst>
            <pc:docMk/>
            <pc:sldMk cId="0" sldId="257"/>
            <ac:spMk id="75" creationId="{00000000-0000-0000-0000-000000000000}"/>
          </ac:spMkLst>
        </pc:spChg>
      </pc:sldChg>
      <pc:sldChg chg="del">
        <pc:chgData name="Trygve Buanes" userId="86d27190-8e36-420c-8f76-235234640eac" providerId="ADAL" clId="{E395C883-AF75-40E8-9730-3108CC3E28A4}" dt="2024-03-13T09:36:22.191" v="3" actId="47"/>
        <pc:sldMkLst>
          <pc:docMk/>
          <pc:sldMk cId="0" sldId="259"/>
        </pc:sldMkLst>
      </pc:sldChg>
      <pc:sldChg chg="del">
        <pc:chgData name="Trygve Buanes" userId="86d27190-8e36-420c-8f76-235234640eac" providerId="ADAL" clId="{E395C883-AF75-40E8-9730-3108CC3E28A4}" dt="2024-03-13T09:36:20.409" v="2" actId="47"/>
        <pc:sldMkLst>
          <pc:docMk/>
          <pc:sldMk cId="0" sldId="260"/>
        </pc:sldMkLst>
      </pc:sldChg>
      <pc:sldChg chg="del">
        <pc:chgData name="Trygve Buanes" userId="86d27190-8e36-420c-8f76-235234640eac" providerId="ADAL" clId="{E395C883-AF75-40E8-9730-3108CC3E28A4}" dt="2024-03-13T09:36:17.623" v="1" actId="47"/>
        <pc:sldMkLst>
          <pc:docMk/>
          <pc:sldMk cId="0" sldId="261"/>
        </pc:sldMkLst>
      </pc:sldChg>
      <pc:sldChg chg="del">
        <pc:chgData name="Trygve Buanes" userId="86d27190-8e36-420c-8f76-235234640eac" providerId="ADAL" clId="{E395C883-AF75-40E8-9730-3108CC3E28A4}" dt="2024-03-13T09:36:33.888" v="4" actId="47"/>
        <pc:sldMkLst>
          <pc:docMk/>
          <pc:sldMk cId="0" sldId="262"/>
        </pc:sldMkLst>
      </pc:sldChg>
      <pc:sldChg chg="del">
        <pc:chgData name="Trygve Buanes" userId="86d27190-8e36-420c-8f76-235234640eac" providerId="ADAL" clId="{E395C883-AF75-40E8-9730-3108CC3E28A4}" dt="2024-03-13T09:36:35.056" v="5" actId="47"/>
        <pc:sldMkLst>
          <pc:docMk/>
          <pc:sldMk cId="0" sldId="263"/>
        </pc:sldMkLst>
      </pc:sldChg>
      <pc:sldChg chg="del">
        <pc:chgData name="Trygve Buanes" userId="86d27190-8e36-420c-8f76-235234640eac" providerId="ADAL" clId="{E395C883-AF75-40E8-9730-3108CC3E28A4}" dt="2024-03-13T09:36:37.609" v="6" actId="47"/>
        <pc:sldMkLst>
          <pc:docMk/>
          <pc:sldMk cId="0" sldId="264"/>
        </pc:sldMkLst>
      </pc:sldChg>
      <pc:sldChg chg="del">
        <pc:chgData name="Trygve Buanes" userId="86d27190-8e36-420c-8f76-235234640eac" providerId="ADAL" clId="{E395C883-AF75-40E8-9730-3108CC3E28A4}" dt="2024-03-13T09:36:40.329" v="7" actId="47"/>
        <pc:sldMkLst>
          <pc:docMk/>
          <pc:sldMk cId="0" sldId="265"/>
        </pc:sldMkLst>
      </pc:sldChg>
      <pc:sldChg chg="del">
        <pc:chgData name="Trygve Buanes" userId="86d27190-8e36-420c-8f76-235234640eac" providerId="ADAL" clId="{E395C883-AF75-40E8-9730-3108CC3E28A4}" dt="2024-03-13T09:36:48.006" v="8" actId="47"/>
        <pc:sldMkLst>
          <pc:docMk/>
          <pc:sldMk cId="0" sldId="266"/>
        </pc:sldMkLst>
      </pc:sldChg>
      <pc:sldChg chg="del">
        <pc:chgData name="Trygve Buanes" userId="86d27190-8e36-420c-8f76-235234640eac" providerId="ADAL" clId="{E395C883-AF75-40E8-9730-3108CC3E28A4}" dt="2024-03-13T09:37:04.356" v="9" actId="47"/>
        <pc:sldMkLst>
          <pc:docMk/>
          <pc:sldMk cId="0" sldId="267"/>
        </pc:sldMkLst>
      </pc:sldChg>
      <pc:sldChg chg="addSp modSp mod">
        <pc:chgData name="Trygve Buanes" userId="86d27190-8e36-420c-8f76-235234640eac" providerId="ADAL" clId="{E395C883-AF75-40E8-9730-3108CC3E28A4}" dt="2024-03-13T09:49:59.390" v="149" actId="14100"/>
        <pc:sldMkLst>
          <pc:docMk/>
          <pc:sldMk cId="0" sldId="268"/>
        </pc:sldMkLst>
        <pc:spChg chg="add mod">
          <ac:chgData name="Trygve Buanes" userId="86d27190-8e36-420c-8f76-235234640eac" providerId="ADAL" clId="{E395C883-AF75-40E8-9730-3108CC3E28A4}" dt="2024-03-13T09:49:29.816" v="148" actId="1037"/>
          <ac:spMkLst>
            <pc:docMk/>
            <pc:sldMk cId="0" sldId="268"/>
            <ac:spMk id="2" creationId="{6393D207-3F61-1B32-3ACB-CC9CD0B35E00}"/>
          </ac:spMkLst>
        </pc:spChg>
        <pc:spChg chg="mod">
          <ac:chgData name="Trygve Buanes" userId="86d27190-8e36-420c-8f76-235234640eac" providerId="ADAL" clId="{E395C883-AF75-40E8-9730-3108CC3E28A4}" dt="2024-03-13T09:48:39.441" v="139" actId="207"/>
          <ac:spMkLst>
            <pc:docMk/>
            <pc:sldMk cId="0" sldId="268"/>
            <ac:spMk id="139" creationId="{00000000-0000-0000-0000-000000000000}"/>
          </ac:spMkLst>
        </pc:spChg>
        <pc:picChg chg="mod">
          <ac:chgData name="Trygve Buanes" userId="86d27190-8e36-420c-8f76-235234640eac" providerId="ADAL" clId="{E395C883-AF75-40E8-9730-3108CC3E28A4}" dt="2024-03-13T09:48:51.111" v="140" actId="207"/>
          <ac:picMkLst>
            <pc:docMk/>
            <pc:sldMk cId="0" sldId="268"/>
            <ac:picMk id="137" creationId="{00000000-0000-0000-0000-000000000000}"/>
          </ac:picMkLst>
        </pc:picChg>
        <pc:picChg chg="mod">
          <ac:chgData name="Trygve Buanes" userId="86d27190-8e36-420c-8f76-235234640eac" providerId="ADAL" clId="{E395C883-AF75-40E8-9730-3108CC3E28A4}" dt="2024-03-13T09:49:59.390" v="149" actId="14100"/>
          <ac:picMkLst>
            <pc:docMk/>
            <pc:sldMk cId="0" sldId="268"/>
            <ac:picMk id="140" creationId="{00000000-0000-0000-0000-000000000000}"/>
          </ac:picMkLst>
        </pc:picChg>
      </pc:sldChg>
      <pc:sldChg chg="addSp delSp modSp mod">
        <pc:chgData name="Trygve Buanes" userId="86d27190-8e36-420c-8f76-235234640eac" providerId="ADAL" clId="{E395C883-AF75-40E8-9730-3108CC3E28A4}" dt="2024-03-13T09:45:13.179" v="134" actId="1076"/>
        <pc:sldMkLst>
          <pc:docMk/>
          <pc:sldMk cId="0" sldId="269"/>
        </pc:sldMkLst>
        <pc:spChg chg="add del">
          <ac:chgData name="Trygve Buanes" userId="86d27190-8e36-420c-8f76-235234640eac" providerId="ADAL" clId="{E395C883-AF75-40E8-9730-3108CC3E28A4}" dt="2024-03-13T09:39:41.998" v="68" actId="11529"/>
          <ac:spMkLst>
            <pc:docMk/>
            <pc:sldMk cId="0" sldId="269"/>
            <ac:spMk id="4" creationId="{69DD5E20-BD62-1BFD-84DD-1D4473B5FC73}"/>
          </ac:spMkLst>
        </pc:spChg>
        <pc:spChg chg="add mod">
          <ac:chgData name="Trygve Buanes" userId="86d27190-8e36-420c-8f76-235234640eac" providerId="ADAL" clId="{E395C883-AF75-40E8-9730-3108CC3E28A4}" dt="2024-03-13T09:44:46.876" v="116" actId="1076"/>
          <ac:spMkLst>
            <pc:docMk/>
            <pc:sldMk cId="0" sldId="269"/>
            <ac:spMk id="5" creationId="{1EFA5079-CFBD-41AB-7C19-8E347307316E}"/>
          </ac:spMkLst>
        </pc:spChg>
        <pc:spChg chg="add mod">
          <ac:chgData name="Trygve Buanes" userId="86d27190-8e36-420c-8f76-235234640eac" providerId="ADAL" clId="{E395C883-AF75-40E8-9730-3108CC3E28A4}" dt="2024-03-13T09:44:37.700" v="114" actId="1076"/>
          <ac:spMkLst>
            <pc:docMk/>
            <pc:sldMk cId="0" sldId="269"/>
            <ac:spMk id="6" creationId="{8129C0C1-F814-4CFF-9345-6BEB26EF0B04}"/>
          </ac:spMkLst>
        </pc:spChg>
        <pc:spChg chg="add mod">
          <ac:chgData name="Trygve Buanes" userId="86d27190-8e36-420c-8f76-235234640eac" providerId="ADAL" clId="{E395C883-AF75-40E8-9730-3108CC3E28A4}" dt="2024-03-13T09:44:41.876" v="115" actId="1076"/>
          <ac:spMkLst>
            <pc:docMk/>
            <pc:sldMk cId="0" sldId="269"/>
            <ac:spMk id="7" creationId="{C45F7274-72F5-3D7F-6E80-6E12F4145B9A}"/>
          </ac:spMkLst>
        </pc:spChg>
        <pc:spChg chg="add mod">
          <ac:chgData name="Trygve Buanes" userId="86d27190-8e36-420c-8f76-235234640eac" providerId="ADAL" clId="{E395C883-AF75-40E8-9730-3108CC3E28A4}" dt="2024-03-13T09:45:08.091" v="133" actId="1038"/>
          <ac:spMkLst>
            <pc:docMk/>
            <pc:sldMk cId="0" sldId="269"/>
            <ac:spMk id="8" creationId="{AAA8CF3F-8071-166C-72C3-586C166E6B5C}"/>
          </ac:spMkLst>
        </pc:spChg>
        <pc:spChg chg="add mod">
          <ac:chgData name="Trygve Buanes" userId="86d27190-8e36-420c-8f76-235234640eac" providerId="ADAL" clId="{E395C883-AF75-40E8-9730-3108CC3E28A4}" dt="2024-03-13T09:44:59.659" v="122" actId="1036"/>
          <ac:spMkLst>
            <pc:docMk/>
            <pc:sldMk cId="0" sldId="269"/>
            <ac:spMk id="9" creationId="{A0A80090-1283-7498-24C6-E6A69BBDDFB3}"/>
          </ac:spMkLst>
        </pc:spChg>
        <pc:spChg chg="add mod">
          <ac:chgData name="Trygve Buanes" userId="86d27190-8e36-420c-8f76-235234640eac" providerId="ADAL" clId="{E395C883-AF75-40E8-9730-3108CC3E28A4}" dt="2024-03-13T09:45:13.179" v="134" actId="1076"/>
          <ac:spMkLst>
            <pc:docMk/>
            <pc:sldMk cId="0" sldId="269"/>
            <ac:spMk id="10" creationId="{71794BA8-730B-9919-7C19-F543BABE3454}"/>
          </ac:spMkLst>
        </pc:spChg>
        <pc:spChg chg="mod">
          <ac:chgData name="Trygve Buanes" userId="86d27190-8e36-420c-8f76-235234640eac" providerId="ADAL" clId="{E395C883-AF75-40E8-9730-3108CC3E28A4}" dt="2024-03-13T09:39:25.018" v="63" actId="14100"/>
          <ac:spMkLst>
            <pc:docMk/>
            <pc:sldMk cId="0" sldId="269"/>
            <ac:spMk id="145" creationId="{00000000-0000-0000-0000-000000000000}"/>
          </ac:spMkLst>
        </pc:spChg>
        <pc:picChg chg="add mod">
          <ac:chgData name="Trygve Buanes" userId="86d27190-8e36-420c-8f76-235234640eac" providerId="ADAL" clId="{E395C883-AF75-40E8-9730-3108CC3E28A4}" dt="2024-03-13T09:44:29.685" v="113" actId="14100"/>
          <ac:picMkLst>
            <pc:docMk/>
            <pc:sldMk cId="0" sldId="269"/>
            <ac:picMk id="3" creationId="{3917EE47-1CAF-B65E-681A-8FA25011E632}"/>
          </ac:picMkLst>
        </pc:picChg>
      </pc:sldChg>
      <pc:sldMasterChg chg="delSldLayout">
        <pc:chgData name="Trygve Buanes" userId="86d27190-8e36-420c-8f76-235234640eac" providerId="ADAL" clId="{E395C883-AF75-40E8-9730-3108CC3E28A4}" dt="2024-03-13T09:37:04.356" v="9" actId="47"/>
        <pc:sldMasterMkLst>
          <pc:docMk/>
          <pc:sldMasterMk cId="0" sldId="2147483660"/>
        </pc:sldMasterMkLst>
        <pc:sldLayoutChg chg="del">
          <pc:chgData name="Trygve Buanes" userId="86d27190-8e36-420c-8f76-235234640eac" providerId="ADAL" clId="{E395C883-AF75-40E8-9730-3108CC3E28A4}" dt="2024-03-13T09:37:04.356" v="9" actId="47"/>
          <pc:sldLayoutMkLst>
            <pc:docMk/>
            <pc:sldMasterMk cId="0" sldId="2147483660"/>
            <pc:sldLayoutMk cId="0" sldId="2147483650"/>
          </pc:sldLayoutMkLst>
        </pc:sldLayoutChg>
        <pc:sldLayoutChg chg="del">
          <pc:chgData name="Trygve Buanes" userId="86d27190-8e36-420c-8f76-235234640eac" providerId="ADAL" clId="{E395C883-AF75-40E8-9730-3108CC3E28A4}" dt="2024-03-13T09:36:33.888" v="4" actId="47"/>
          <pc:sldLayoutMkLst>
            <pc:docMk/>
            <pc:sldMasterMk cId="0" sldId="2147483660"/>
            <pc:sldLayoutMk cId="0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1ec9019cdd_0_1:notes"/>
          <p:cNvSpPr txBox="1">
            <a:spLocks noGrp="1"/>
          </p:cNvSpPr>
          <p:nvPr>
            <p:ph type="body" idx="1"/>
          </p:nvPr>
        </p:nvSpPr>
        <p:spPr>
          <a:xfrm>
            <a:off x="685782" y="434338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g11ec9019cd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1ec9019cdd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1ec9019cdd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1ec9019cdd_0_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1ec9019cdd_0_1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1ec9019cdd_0_7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1ec9019cdd_0_7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ysicsmasterclasses.org/neu/index.php?cat=home&amp;page=ma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hyperlink" Target="https://home.cern/students-educators/summer-student-programm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353725" y="3000375"/>
            <a:ext cx="8520600" cy="168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sz="3100" dirty="0"/>
              <a:t>Velkommen til mesterklasse i partikkelfysikk!</a:t>
            </a:r>
            <a:endParaRPr sz="31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sz="1100" dirty="0">
                <a:solidFill>
                  <a:schemeClr val="dk1"/>
                </a:solidFill>
              </a:rPr>
              <a:t>Each year more than 13.000 high school students in</a:t>
            </a:r>
            <a:r>
              <a:rPr lang="no" sz="1100" dirty="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no" sz="1100" u="sng" dirty="0">
                <a:solidFill>
                  <a:schemeClr val="hlink"/>
                </a:solidFill>
                <a:hlinkClick r:id="rId3"/>
              </a:rPr>
              <a:t>60 countries</a:t>
            </a:r>
            <a:r>
              <a:rPr lang="no" sz="1100" dirty="0">
                <a:solidFill>
                  <a:schemeClr val="dk1"/>
                </a:solidFill>
              </a:rPr>
              <a:t> come to one of about 225 nearby universities or research centres for one day in order to unravel the mysteries of particle physics.</a:t>
            </a:r>
            <a:endParaRPr dirty="0"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78214"/>
            <a:ext cx="9144000" cy="23189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ctrTitle"/>
          </p:nvPr>
        </p:nvSpPr>
        <p:spPr>
          <a:xfrm>
            <a:off x="163350" y="176500"/>
            <a:ext cx="8817300" cy="9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 fontScale="9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3000"/>
              <a:buFont typeface="Calibri"/>
              <a:buNone/>
            </a:pPr>
            <a:r>
              <a:rPr lang="no" sz="320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Partikkelfysikk handler om å prøve å forstå universet</a:t>
            </a:r>
            <a:endParaRPr sz="3200" b="0" i="0" u="none" strike="noStrike" cap="none">
              <a:solidFill>
                <a:srgbClr val="59595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8" name="Google Shape;68;p15" descr="https://lh3.googleusercontent.com/2qNQrTj6HLUPlvPsLA3xDyrelO7NFpOO3k5sCGUZqVH3rdabwYbzYPm9IBVqp1kXCx-SjjrCgorPcOnY4yblkMo0jAllLerFXRCqgMhw1tKRhljMbHBT8JtODwOQU12q-K7nxpu-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32188" y="4072651"/>
            <a:ext cx="1007456" cy="1007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 descr="https://lh5.googleusercontent.com/-f19ZcnJpcNbe9HWCg2Pa7ZbP0TQN8MSC4iLGIDX3RO2doYh2DmA1Capz4pvbgQinr97c6WOfNVgntYOh2nnTIgGXwjRZ6SoklHWsNfgVfOQaMHGucYSEDSMq4RZ6jZyA__zY86J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995680" y="4088346"/>
            <a:ext cx="1078495" cy="106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6409" y="1488909"/>
            <a:ext cx="2948922" cy="2131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00597" y="1461500"/>
            <a:ext cx="2280070" cy="2158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930960" y="1488909"/>
            <a:ext cx="3037891" cy="2131058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315001" y="3595180"/>
            <a:ext cx="29490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sz="900" b="0" i="0" u="none" strike="noStrike" cap="none">
                <a:solidFill>
                  <a:srgbClr val="7B7B7B"/>
                </a:solidFill>
                <a:latin typeface="Calibri"/>
                <a:ea typeface="Calibri"/>
                <a:cs typeface="Calibri"/>
                <a:sym typeface="Calibri"/>
              </a:rPr>
              <a:t>Image credit: NASA</a:t>
            </a:r>
            <a:endParaRPr sz="900">
              <a:solidFill>
                <a:srgbClr val="7B7B7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5930960" y="3610342"/>
            <a:ext cx="31431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sz="900">
                <a:solidFill>
                  <a:srgbClr val="7B7B7B"/>
                </a:solidFill>
                <a:latin typeface="Calibri"/>
                <a:ea typeface="Calibri"/>
                <a:cs typeface="Calibri"/>
                <a:sym typeface="Calibri"/>
              </a:rPr>
              <a:t>Image credit: The ATLAS Collaboration</a:t>
            </a:r>
            <a:endParaRPr sz="900">
              <a:solidFill>
                <a:srgbClr val="7B7B7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631793" y="3910624"/>
            <a:ext cx="1225714" cy="122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816548" y="4179158"/>
            <a:ext cx="690172" cy="950002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3455625" y="3608066"/>
            <a:ext cx="29490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sz="900">
                <a:solidFill>
                  <a:srgbClr val="7B7B7B"/>
                </a:solidFill>
                <a:latin typeface="Calibri"/>
                <a:ea typeface="Calibri"/>
                <a:cs typeface="Calibri"/>
                <a:sym typeface="Calibri"/>
              </a:rPr>
              <a:t>Image credit: NASA</a:t>
            </a:r>
            <a:endParaRPr sz="900">
              <a:solidFill>
                <a:srgbClr val="7B7B7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8525" y="0"/>
            <a:ext cx="722693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6750"/>
            <a:ext cx="4663324" cy="3901551"/>
          </a:xfrm>
          <a:prstGeom prst="rect">
            <a:avLst/>
          </a:prstGeom>
          <a:solidFill>
            <a:srgbClr val="0051A0"/>
          </a:solidFill>
          <a:ln>
            <a:noFill/>
          </a:ln>
        </p:spPr>
      </p:pic>
      <p:sp>
        <p:nvSpPr>
          <p:cNvPr id="138" name="Google Shape;138;p26"/>
          <p:cNvSpPr txBox="1"/>
          <p:nvPr/>
        </p:nvSpPr>
        <p:spPr>
          <a:xfrm>
            <a:off x="4572000" y="2880000"/>
            <a:ext cx="4230900" cy="19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39" name="Google Shape;139;p26"/>
          <p:cNvSpPr txBox="1"/>
          <p:nvPr/>
        </p:nvSpPr>
        <p:spPr>
          <a:xfrm>
            <a:off x="152400" y="3534300"/>
            <a:ext cx="4923000" cy="141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o" sz="1100" u="sng">
                <a:solidFill>
                  <a:schemeClr val="hlink"/>
                </a:solidFill>
                <a:hlinkClick r:id="rId4"/>
              </a:rPr>
              <a:t>https://home.cern/students-educators/summer-student-programme</a:t>
            </a:r>
            <a:endParaRPr sz="1100"/>
          </a:p>
        </p:txBody>
      </p:sp>
      <p:pic>
        <p:nvPicPr>
          <p:cNvPr id="140" name="Google Shape;140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39925" y="0"/>
            <a:ext cx="369142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393D207-3F61-1B32-3ACB-CC9CD0B35E00}"/>
              </a:ext>
            </a:extLst>
          </p:cNvPr>
          <p:cNvSpPr/>
          <p:nvPr/>
        </p:nvSpPr>
        <p:spPr>
          <a:xfrm>
            <a:off x="2593119" y="3671454"/>
            <a:ext cx="1170709" cy="124691"/>
          </a:xfrm>
          <a:prstGeom prst="rect">
            <a:avLst/>
          </a:prstGeom>
          <a:solidFill>
            <a:srgbClr val="0051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7"/>
          <p:cNvSpPr txBox="1"/>
          <p:nvPr/>
        </p:nvSpPr>
        <p:spPr>
          <a:xfrm>
            <a:off x="655551" y="1134600"/>
            <a:ext cx="3764826" cy="3016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o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have reserved a slot in the videoconference with CERN for one of the following institutes: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o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@Bergen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o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@Berlin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o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@Bologna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o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@Krakow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o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@Wuppertal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 descr="A map of europe with different colored countries/regions&#10;&#10;Description automatically generated">
            <a:extLst>
              <a:ext uri="{FF2B5EF4-FFF2-40B4-BE49-F238E27FC236}">
                <a16:creationId xmlns:a16="http://schemas.microsoft.com/office/drawing/2014/main" id="{3917EE47-1CAF-B65E-681A-8FA25011E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79818" y="-1"/>
            <a:ext cx="4364182" cy="5153039"/>
          </a:xfrm>
          <a:prstGeom prst="rect">
            <a:avLst/>
          </a:prstGeom>
        </p:spPr>
      </p:pic>
      <p:sp>
        <p:nvSpPr>
          <p:cNvPr id="5" name="Star: 5 Points 4">
            <a:extLst>
              <a:ext uri="{FF2B5EF4-FFF2-40B4-BE49-F238E27FC236}">
                <a16:creationId xmlns:a16="http://schemas.microsoft.com/office/drawing/2014/main" id="{1EFA5079-CFBD-41AB-7C19-8E347307316E}"/>
              </a:ext>
            </a:extLst>
          </p:cNvPr>
          <p:cNvSpPr/>
          <p:nvPr/>
        </p:nvSpPr>
        <p:spPr>
          <a:xfrm flipH="1">
            <a:off x="6454347" y="1621417"/>
            <a:ext cx="111211" cy="111211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8129C0C1-F814-4CFF-9345-6BEB26EF0B04}"/>
              </a:ext>
            </a:extLst>
          </p:cNvPr>
          <p:cNvSpPr/>
          <p:nvPr/>
        </p:nvSpPr>
        <p:spPr>
          <a:xfrm flipH="1">
            <a:off x="7424352" y="2788567"/>
            <a:ext cx="111211" cy="111211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C45F7274-72F5-3D7F-6E80-6E12F4145B9A}"/>
              </a:ext>
            </a:extLst>
          </p:cNvPr>
          <p:cNvSpPr/>
          <p:nvPr/>
        </p:nvSpPr>
        <p:spPr>
          <a:xfrm flipH="1">
            <a:off x="6906303" y="2521024"/>
            <a:ext cx="111211" cy="111211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Star: 5 Points 7">
            <a:extLst>
              <a:ext uri="{FF2B5EF4-FFF2-40B4-BE49-F238E27FC236}">
                <a16:creationId xmlns:a16="http://schemas.microsoft.com/office/drawing/2014/main" id="{AAA8CF3F-8071-166C-72C3-586C166E6B5C}"/>
              </a:ext>
            </a:extLst>
          </p:cNvPr>
          <p:cNvSpPr/>
          <p:nvPr/>
        </p:nvSpPr>
        <p:spPr>
          <a:xfrm flipH="1">
            <a:off x="6768506" y="3472871"/>
            <a:ext cx="111211" cy="111211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Star: 5 Points 8">
            <a:extLst>
              <a:ext uri="{FF2B5EF4-FFF2-40B4-BE49-F238E27FC236}">
                <a16:creationId xmlns:a16="http://schemas.microsoft.com/office/drawing/2014/main" id="{A0A80090-1283-7498-24C6-E6A69BBDDFB3}"/>
              </a:ext>
            </a:extLst>
          </p:cNvPr>
          <p:cNvSpPr/>
          <p:nvPr/>
        </p:nvSpPr>
        <p:spPr>
          <a:xfrm flipH="1">
            <a:off x="6558631" y="2708867"/>
            <a:ext cx="111211" cy="111211"/>
          </a:xfrm>
          <a:prstGeom prst="star5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71794BA8-730B-9919-7C19-F543BABE3454}"/>
              </a:ext>
            </a:extLst>
          </p:cNvPr>
          <p:cNvSpPr/>
          <p:nvPr/>
        </p:nvSpPr>
        <p:spPr>
          <a:xfrm flipH="1">
            <a:off x="6336209" y="3186112"/>
            <a:ext cx="222422" cy="222422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99</Words>
  <Application>Microsoft Office PowerPoint</Application>
  <PresentationFormat>On-screen Show (16:9)</PresentationFormat>
  <Paragraphs>14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Simple Light</vt:lpstr>
      <vt:lpstr>PowerPoint Presentation</vt:lpstr>
      <vt:lpstr>Partikkelfysikk handler om å prøve å forstå universet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Trygve Buanes</dc:creator>
  <cp:lastModifiedBy>Trygve Buanes</cp:lastModifiedBy>
  <cp:revision>1</cp:revision>
  <dcterms:modified xsi:type="dcterms:W3CDTF">2024-03-13T09:50:45Z</dcterms:modified>
</cp:coreProperties>
</file>