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61" r:id="rId3"/>
    <p:sldId id="263" r:id="rId4"/>
    <p:sldId id="264" r:id="rId5"/>
    <p:sldId id="267" r:id="rId6"/>
    <p:sldId id="268" r:id="rId7"/>
    <p:sldId id="269" r:id="rId8"/>
    <p:sldId id="265" r:id="rId9"/>
    <p:sldId id="270" r:id="rId10"/>
    <p:sldId id="262" r:id="rId11"/>
    <p:sldId id="266" r:id="rId12"/>
    <p:sldId id="259" r:id="rId13"/>
    <p:sldId id="260" r:id="rId14"/>
    <p:sldId id="271" r:id="rId15"/>
    <p:sldId id="272" r:id="rId16"/>
    <p:sldId id="273" r:id="rId17"/>
    <p:sldId id="274" r:id="rId18"/>
    <p:sldId id="279" r:id="rId19"/>
    <p:sldId id="257" r:id="rId20"/>
    <p:sldId id="277" r:id="rId21"/>
    <p:sldId id="276" r:id="rId22"/>
    <p:sldId id="280" r:id="rId23"/>
    <p:sldId id="281" r:id="rId24"/>
    <p:sldId id="28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779B4B-29F7-F6F6-E8A9-9F9790068E49}" v="368" dt="2024-03-12T09:21:18.408"/>
    <p1510:client id="{CDCFED80-FF20-4BC6-993B-D2C6418F274C}" v="82" dt="2024-03-13T08:34:11.5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>
      <p:cViewPr>
        <p:scale>
          <a:sx n="80" d="100"/>
          <a:sy n="80" d="100"/>
        </p:scale>
        <p:origin x="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fen Mæland" userId="S::sma@hvl.no::823ef9a6-2cb9-47db-853c-697f395856b9" providerId="AD" clId="Web-{5F779B4B-29F7-F6F6-E8A9-9F9790068E49}"/>
    <pc:docChg chg="addSld delSld modSld sldOrd">
      <pc:chgData name="Steffen Mæland" userId="S::sma@hvl.no::823ef9a6-2cb9-47db-853c-697f395856b9" providerId="AD" clId="Web-{5F779B4B-29F7-F6F6-E8A9-9F9790068E49}" dt="2024-03-12T09:21:18.408" v="359"/>
      <pc:docMkLst>
        <pc:docMk/>
      </pc:docMkLst>
      <pc:sldChg chg="addSp delSp modSp new ord">
        <pc:chgData name="Steffen Mæland" userId="S::sma@hvl.no::823ef9a6-2cb9-47db-853c-697f395856b9" providerId="AD" clId="Web-{5F779B4B-29F7-F6F6-E8A9-9F9790068E49}" dt="2024-03-11T10:24:45.086" v="124"/>
        <pc:sldMkLst>
          <pc:docMk/>
          <pc:sldMk cId="1433379040" sldId="257"/>
        </pc:sldMkLst>
        <pc:spChg chg="del">
          <ac:chgData name="Steffen Mæland" userId="S::sma@hvl.no::823ef9a6-2cb9-47db-853c-697f395856b9" providerId="AD" clId="Web-{5F779B4B-29F7-F6F6-E8A9-9F9790068E49}" dt="2024-03-11T08:02:31.788" v="2"/>
          <ac:spMkLst>
            <pc:docMk/>
            <pc:sldMk cId="1433379040" sldId="257"/>
            <ac:spMk id="2" creationId="{1D3FDA0F-9BCC-71FB-6FEC-F322C07A7179}"/>
          </ac:spMkLst>
        </pc:spChg>
        <pc:spChg chg="del">
          <ac:chgData name="Steffen Mæland" userId="S::sma@hvl.no::823ef9a6-2cb9-47db-853c-697f395856b9" providerId="AD" clId="Web-{5F779B4B-29F7-F6F6-E8A9-9F9790068E49}" dt="2024-03-11T08:02:30.538" v="1"/>
          <ac:spMkLst>
            <pc:docMk/>
            <pc:sldMk cId="1433379040" sldId="257"/>
            <ac:spMk id="3" creationId="{70440902-34F7-4EC1-BD33-9FCEB18867EB}"/>
          </ac:spMkLst>
        </pc:spChg>
        <pc:picChg chg="add mod">
          <ac:chgData name="Steffen Mæland" userId="S::sma@hvl.no::823ef9a6-2cb9-47db-853c-697f395856b9" providerId="AD" clId="Web-{5F779B4B-29F7-F6F6-E8A9-9F9790068E49}" dt="2024-03-11T08:02:46.819" v="6" actId="1076"/>
          <ac:picMkLst>
            <pc:docMk/>
            <pc:sldMk cId="1433379040" sldId="257"/>
            <ac:picMk id="4" creationId="{3B56468C-18F1-9C71-875E-ABF12445F979}"/>
          </ac:picMkLst>
        </pc:picChg>
      </pc:sldChg>
      <pc:sldChg chg="modSp new">
        <pc:chgData name="Steffen Mæland" userId="S::sma@hvl.no::823ef9a6-2cb9-47db-853c-697f395856b9" providerId="AD" clId="Web-{5F779B4B-29F7-F6F6-E8A9-9F9790068E49}" dt="2024-03-11T08:48:05.679" v="29" actId="20577"/>
        <pc:sldMkLst>
          <pc:docMk/>
          <pc:sldMk cId="2085021633" sldId="258"/>
        </pc:sldMkLst>
        <pc:spChg chg="mod">
          <ac:chgData name="Steffen Mæland" userId="S::sma@hvl.no::823ef9a6-2cb9-47db-853c-697f395856b9" providerId="AD" clId="Web-{5F779B4B-29F7-F6F6-E8A9-9F9790068E49}" dt="2024-03-11T08:43:57.018" v="10" actId="20577"/>
          <ac:spMkLst>
            <pc:docMk/>
            <pc:sldMk cId="2085021633" sldId="258"/>
            <ac:spMk id="2" creationId="{FEC0E07E-C202-0889-8898-E8241A323122}"/>
          </ac:spMkLst>
        </pc:spChg>
        <pc:spChg chg="mod">
          <ac:chgData name="Steffen Mæland" userId="S::sma@hvl.no::823ef9a6-2cb9-47db-853c-697f395856b9" providerId="AD" clId="Web-{5F779B4B-29F7-F6F6-E8A9-9F9790068E49}" dt="2024-03-11T08:48:05.679" v="29" actId="20577"/>
          <ac:spMkLst>
            <pc:docMk/>
            <pc:sldMk cId="2085021633" sldId="258"/>
            <ac:spMk id="3" creationId="{931D7492-3368-BA4B-B0A4-9F48FCFB7A74}"/>
          </ac:spMkLst>
        </pc:spChg>
      </pc:sldChg>
      <pc:sldChg chg="addSp delSp modSp new">
        <pc:chgData name="Steffen Mæland" userId="S::sma@hvl.no::823ef9a6-2cb9-47db-853c-697f395856b9" providerId="AD" clId="Web-{5F779B4B-29F7-F6F6-E8A9-9F9790068E49}" dt="2024-03-12T08:39:56.536" v="273"/>
        <pc:sldMkLst>
          <pc:docMk/>
          <pc:sldMk cId="3789895140" sldId="259"/>
        </pc:sldMkLst>
        <pc:spChg chg="del">
          <ac:chgData name="Steffen Mæland" userId="S::sma@hvl.no::823ef9a6-2cb9-47db-853c-697f395856b9" providerId="AD" clId="Web-{5F779B4B-29F7-F6F6-E8A9-9F9790068E49}" dt="2024-03-11T09:50:34.068" v="33"/>
          <ac:spMkLst>
            <pc:docMk/>
            <pc:sldMk cId="3789895140" sldId="259"/>
            <ac:spMk id="2" creationId="{36A9C6CC-008F-CE43-756E-88108735A2C8}"/>
          </ac:spMkLst>
        </pc:spChg>
        <pc:spChg chg="del">
          <ac:chgData name="Steffen Mæland" userId="S::sma@hvl.no::823ef9a6-2cb9-47db-853c-697f395856b9" providerId="AD" clId="Web-{5F779B4B-29F7-F6F6-E8A9-9F9790068E49}" dt="2024-03-11T09:40:54.043" v="31"/>
          <ac:spMkLst>
            <pc:docMk/>
            <pc:sldMk cId="3789895140" sldId="259"/>
            <ac:spMk id="3" creationId="{37ECAF5D-D827-E8A2-BCC6-450ED65315BD}"/>
          </ac:spMkLst>
        </pc:spChg>
        <pc:spChg chg="add mod">
          <ac:chgData name="Steffen Mæland" userId="S::sma@hvl.no::823ef9a6-2cb9-47db-853c-697f395856b9" providerId="AD" clId="Web-{5F779B4B-29F7-F6F6-E8A9-9F9790068E49}" dt="2024-03-12T08:39:56.536" v="273"/>
          <ac:spMkLst>
            <pc:docMk/>
            <pc:sldMk cId="3789895140" sldId="259"/>
            <ac:spMk id="5" creationId="{558F331A-9CD6-D6FC-15C3-D55D709E4CAC}"/>
          </ac:spMkLst>
        </pc:spChg>
        <pc:picChg chg="add mod">
          <ac:chgData name="Steffen Mæland" userId="S::sma@hvl.no::823ef9a6-2cb9-47db-853c-697f395856b9" providerId="AD" clId="Web-{5F779B4B-29F7-F6F6-E8A9-9F9790068E49}" dt="2024-03-11T09:51:46.429" v="49" actId="1076"/>
          <ac:picMkLst>
            <pc:docMk/>
            <pc:sldMk cId="3789895140" sldId="259"/>
            <ac:picMk id="4" creationId="{47A990BD-5149-9FAC-DD4D-BC0185762E0E}"/>
          </ac:picMkLst>
        </pc:picChg>
      </pc:sldChg>
      <pc:sldChg chg="addSp delSp modSp new">
        <pc:chgData name="Steffen Mæland" userId="S::sma@hvl.no::823ef9a6-2cb9-47db-853c-697f395856b9" providerId="AD" clId="Web-{5F779B4B-29F7-F6F6-E8A9-9F9790068E49}" dt="2024-03-11T09:54:55.588" v="81" actId="14100"/>
        <pc:sldMkLst>
          <pc:docMk/>
          <pc:sldMk cId="2328965355" sldId="260"/>
        </pc:sldMkLst>
        <pc:spChg chg="del">
          <ac:chgData name="Steffen Mæland" userId="S::sma@hvl.no::823ef9a6-2cb9-47db-853c-697f395856b9" providerId="AD" clId="Web-{5F779B4B-29F7-F6F6-E8A9-9F9790068E49}" dt="2024-03-11T09:52:02.054" v="51"/>
          <ac:spMkLst>
            <pc:docMk/>
            <pc:sldMk cId="2328965355" sldId="260"/>
            <ac:spMk id="2" creationId="{94B45951-B357-8AD6-AB09-5012CC1FCD80}"/>
          </ac:spMkLst>
        </pc:spChg>
        <pc:spChg chg="del">
          <ac:chgData name="Steffen Mæland" userId="S::sma@hvl.no::823ef9a6-2cb9-47db-853c-697f395856b9" providerId="AD" clId="Web-{5F779B4B-29F7-F6F6-E8A9-9F9790068E49}" dt="2024-03-11T09:52:03.429" v="52"/>
          <ac:spMkLst>
            <pc:docMk/>
            <pc:sldMk cId="2328965355" sldId="260"/>
            <ac:spMk id="3" creationId="{5A095F36-B1C6-1EB2-5EDC-DA3E82B38767}"/>
          </ac:spMkLst>
        </pc:spChg>
        <pc:spChg chg="add">
          <ac:chgData name="Steffen Mæland" userId="S::sma@hvl.no::823ef9a6-2cb9-47db-853c-697f395856b9" providerId="AD" clId="Web-{5F779B4B-29F7-F6F6-E8A9-9F9790068E49}" dt="2024-03-11T09:53:14.852" v="59"/>
          <ac:spMkLst>
            <pc:docMk/>
            <pc:sldMk cId="2328965355" sldId="260"/>
            <ac:spMk id="6" creationId="{27168418-AB36-2846-C4ED-3582CFB772DD}"/>
          </ac:spMkLst>
        </pc:spChg>
        <pc:spChg chg="add mod">
          <ac:chgData name="Steffen Mæland" userId="S::sma@hvl.no::823ef9a6-2cb9-47db-853c-697f395856b9" providerId="AD" clId="Web-{5F779B4B-29F7-F6F6-E8A9-9F9790068E49}" dt="2024-03-11T09:54:55.588" v="81" actId="14100"/>
          <ac:spMkLst>
            <pc:docMk/>
            <pc:sldMk cId="2328965355" sldId="260"/>
            <ac:spMk id="11" creationId="{0B5A99E5-1779-756C-D28B-885DEFC19110}"/>
          </ac:spMkLst>
        </pc:spChg>
        <pc:picChg chg="add mod">
          <ac:chgData name="Steffen Mæland" userId="S::sma@hvl.no::823ef9a6-2cb9-47db-853c-697f395856b9" providerId="AD" clId="Web-{5F779B4B-29F7-F6F6-E8A9-9F9790068E49}" dt="2024-03-11T09:53:10.805" v="58" actId="1076"/>
          <ac:picMkLst>
            <pc:docMk/>
            <pc:sldMk cId="2328965355" sldId="260"/>
            <ac:picMk id="4" creationId="{AB46FEC9-4D25-3F1B-5AD0-96E7EF961ED7}"/>
          </ac:picMkLst>
        </pc:picChg>
        <pc:picChg chg="add del mod">
          <ac:chgData name="Steffen Mæland" userId="S::sma@hvl.no::823ef9a6-2cb9-47db-853c-697f395856b9" providerId="AD" clId="Web-{5F779B4B-29F7-F6F6-E8A9-9F9790068E49}" dt="2024-03-11T09:54:08.072" v="70"/>
          <ac:picMkLst>
            <pc:docMk/>
            <pc:sldMk cId="2328965355" sldId="260"/>
            <ac:picMk id="8" creationId="{61C56808-3DF7-A80E-509A-0EB7E69DD6EA}"/>
          </ac:picMkLst>
        </pc:picChg>
        <pc:picChg chg="add del mod">
          <ac:chgData name="Steffen Mæland" userId="S::sma@hvl.no::823ef9a6-2cb9-47db-853c-697f395856b9" providerId="AD" clId="Web-{5F779B4B-29F7-F6F6-E8A9-9F9790068E49}" dt="2024-03-11T09:54:20.384" v="76"/>
          <ac:picMkLst>
            <pc:docMk/>
            <pc:sldMk cId="2328965355" sldId="260"/>
            <ac:picMk id="9" creationId="{DC97A110-6FFE-BC3F-BBC4-222E8C2C9120}"/>
          </ac:picMkLst>
        </pc:picChg>
        <pc:picChg chg="add mod">
          <ac:chgData name="Steffen Mæland" userId="S::sma@hvl.no::823ef9a6-2cb9-47db-853c-697f395856b9" providerId="AD" clId="Web-{5F779B4B-29F7-F6F6-E8A9-9F9790068E49}" dt="2024-03-11T09:54:42.010" v="78" actId="1076"/>
          <ac:picMkLst>
            <pc:docMk/>
            <pc:sldMk cId="2328965355" sldId="260"/>
            <ac:picMk id="10" creationId="{9C670CC4-4B89-4FB4-F2F8-1D9B6A8A66D0}"/>
          </ac:picMkLst>
        </pc:picChg>
        <pc:cxnChg chg="add mod">
          <ac:chgData name="Steffen Mæland" userId="S::sma@hvl.no::823ef9a6-2cb9-47db-853c-697f395856b9" providerId="AD" clId="Web-{5F779B4B-29F7-F6F6-E8A9-9F9790068E49}" dt="2024-03-11T09:53:39.071" v="64" actId="1076"/>
          <ac:cxnSpMkLst>
            <pc:docMk/>
            <pc:sldMk cId="2328965355" sldId="260"/>
            <ac:cxnSpMk id="7" creationId="{B166AEB7-7907-6591-81C2-C4EE47F4684D}"/>
          </ac:cxnSpMkLst>
        </pc:cxnChg>
      </pc:sldChg>
      <pc:sldChg chg="addSp delSp modSp new">
        <pc:chgData name="Steffen Mæland" userId="S::sma@hvl.no::823ef9a6-2cb9-47db-853c-697f395856b9" providerId="AD" clId="Web-{5F779B4B-29F7-F6F6-E8A9-9F9790068E49}" dt="2024-03-11T09:58:17.185" v="94"/>
        <pc:sldMkLst>
          <pc:docMk/>
          <pc:sldMk cId="95338921" sldId="261"/>
        </pc:sldMkLst>
        <pc:spChg chg="del">
          <ac:chgData name="Steffen Mæland" userId="S::sma@hvl.no::823ef9a6-2cb9-47db-853c-697f395856b9" providerId="AD" clId="Web-{5F779B4B-29F7-F6F6-E8A9-9F9790068E49}" dt="2024-03-11T09:57:11.090" v="84"/>
          <ac:spMkLst>
            <pc:docMk/>
            <pc:sldMk cId="95338921" sldId="261"/>
            <ac:spMk id="2" creationId="{CA93478C-2D84-F834-5BB7-93D1ED394C7B}"/>
          </ac:spMkLst>
        </pc:spChg>
        <pc:spChg chg="del">
          <ac:chgData name="Steffen Mæland" userId="S::sma@hvl.no::823ef9a6-2cb9-47db-853c-697f395856b9" providerId="AD" clId="Web-{5F779B4B-29F7-F6F6-E8A9-9F9790068E49}" dt="2024-03-11T09:57:08.575" v="83"/>
          <ac:spMkLst>
            <pc:docMk/>
            <pc:sldMk cId="95338921" sldId="261"/>
            <ac:spMk id="3" creationId="{BC2CFFF3-C064-7E46-4B06-D6A86B1A7B87}"/>
          </ac:spMkLst>
        </pc:spChg>
        <pc:picChg chg="add mod modCrop">
          <ac:chgData name="Steffen Mæland" userId="S::sma@hvl.no::823ef9a6-2cb9-47db-853c-697f395856b9" providerId="AD" clId="Web-{5F779B4B-29F7-F6F6-E8A9-9F9790068E49}" dt="2024-03-11T09:58:17.185" v="94"/>
          <ac:picMkLst>
            <pc:docMk/>
            <pc:sldMk cId="95338921" sldId="261"/>
            <ac:picMk id="4" creationId="{4A2CDA43-C24D-B5B1-5F02-35087FAFEB6E}"/>
          </ac:picMkLst>
        </pc:picChg>
      </pc:sldChg>
      <pc:sldChg chg="add replId">
        <pc:chgData name="Steffen Mæland" userId="S::sma@hvl.no::823ef9a6-2cb9-47db-853c-697f395856b9" providerId="AD" clId="Web-{5F779B4B-29F7-F6F6-E8A9-9F9790068E49}" dt="2024-03-11T09:58:03.029" v="92"/>
        <pc:sldMkLst>
          <pc:docMk/>
          <pc:sldMk cId="3825378799" sldId="262"/>
        </pc:sldMkLst>
      </pc:sldChg>
      <pc:sldChg chg="modSp add ord replId">
        <pc:chgData name="Steffen Mæland" userId="S::sma@hvl.no::823ef9a6-2cb9-47db-853c-697f395856b9" providerId="AD" clId="Web-{5F779B4B-29F7-F6F6-E8A9-9F9790068E49}" dt="2024-03-11T09:59:40.390" v="98"/>
        <pc:sldMkLst>
          <pc:docMk/>
          <pc:sldMk cId="2158885258" sldId="263"/>
        </pc:sldMkLst>
        <pc:picChg chg="mod modCrop">
          <ac:chgData name="Steffen Mæland" userId="S::sma@hvl.no::823ef9a6-2cb9-47db-853c-697f395856b9" providerId="AD" clId="Web-{5F779B4B-29F7-F6F6-E8A9-9F9790068E49}" dt="2024-03-11T09:59:40.390" v="98"/>
          <ac:picMkLst>
            <pc:docMk/>
            <pc:sldMk cId="2158885258" sldId="263"/>
            <ac:picMk id="4" creationId="{4A2CDA43-C24D-B5B1-5F02-35087FAFEB6E}"/>
          </ac:picMkLst>
        </pc:picChg>
      </pc:sldChg>
      <pc:sldChg chg="modSp add ord replId">
        <pc:chgData name="Steffen Mæland" userId="S::sma@hvl.no::823ef9a6-2cb9-47db-853c-697f395856b9" providerId="AD" clId="Web-{5F779B4B-29F7-F6F6-E8A9-9F9790068E49}" dt="2024-03-11T10:01:43.610" v="102"/>
        <pc:sldMkLst>
          <pc:docMk/>
          <pc:sldMk cId="2975241834" sldId="264"/>
        </pc:sldMkLst>
        <pc:picChg chg="mod modCrop">
          <ac:chgData name="Steffen Mæland" userId="S::sma@hvl.no::823ef9a6-2cb9-47db-853c-697f395856b9" providerId="AD" clId="Web-{5F779B4B-29F7-F6F6-E8A9-9F9790068E49}" dt="2024-03-11T10:01:43.610" v="102"/>
          <ac:picMkLst>
            <pc:docMk/>
            <pc:sldMk cId="2975241834" sldId="264"/>
            <ac:picMk id="4" creationId="{4A2CDA43-C24D-B5B1-5F02-35087FAFEB6E}"/>
          </ac:picMkLst>
        </pc:picChg>
      </pc:sldChg>
      <pc:sldChg chg="addSp delSp modSp add ord replId">
        <pc:chgData name="Steffen Mæland" userId="S::sma@hvl.no::823ef9a6-2cb9-47db-853c-697f395856b9" providerId="AD" clId="Web-{5F779B4B-29F7-F6F6-E8A9-9F9790068E49}" dt="2024-03-11T10:19:38.862" v="123"/>
        <pc:sldMkLst>
          <pc:docMk/>
          <pc:sldMk cId="3005774378" sldId="265"/>
        </pc:sldMkLst>
        <pc:spChg chg="add del">
          <ac:chgData name="Steffen Mæland" userId="S::sma@hvl.no::823ef9a6-2cb9-47db-853c-697f395856b9" providerId="AD" clId="Web-{5F779B4B-29F7-F6F6-E8A9-9F9790068E49}" dt="2024-03-11T10:18:21.673" v="106"/>
          <ac:spMkLst>
            <pc:docMk/>
            <pc:sldMk cId="3005774378" sldId="265"/>
            <ac:spMk id="2" creationId="{D9402C63-88B1-B6A3-6E4C-C439C475C244}"/>
          </ac:spMkLst>
        </pc:spChg>
        <pc:spChg chg="add mod">
          <ac:chgData name="Steffen Mæland" userId="S::sma@hvl.no::823ef9a6-2cb9-47db-853c-697f395856b9" providerId="AD" clId="Web-{5F779B4B-29F7-F6F6-E8A9-9F9790068E49}" dt="2024-03-11T10:19:38.862" v="123"/>
          <ac:spMkLst>
            <pc:docMk/>
            <pc:sldMk cId="3005774378" sldId="265"/>
            <ac:spMk id="3" creationId="{BB3D556A-1A24-36F7-41C9-6715602ED510}"/>
          </ac:spMkLst>
        </pc:spChg>
        <pc:picChg chg="mod">
          <ac:chgData name="Steffen Mæland" userId="S::sma@hvl.no::823ef9a6-2cb9-47db-853c-697f395856b9" providerId="AD" clId="Web-{5F779B4B-29F7-F6F6-E8A9-9F9790068E49}" dt="2024-03-11T10:18:59.643" v="113" actId="1076"/>
          <ac:picMkLst>
            <pc:docMk/>
            <pc:sldMk cId="3005774378" sldId="265"/>
            <ac:picMk id="4" creationId="{4A2CDA43-C24D-B5B1-5F02-35087FAFEB6E}"/>
          </ac:picMkLst>
        </pc:picChg>
      </pc:sldChg>
      <pc:sldChg chg="addSp delSp modSp new mod ord setBg">
        <pc:chgData name="Steffen Mæland" userId="S::sma@hvl.no::823ef9a6-2cb9-47db-853c-697f395856b9" providerId="AD" clId="Web-{5F779B4B-29F7-F6F6-E8A9-9F9790068E49}" dt="2024-03-12T09:21:18.408" v="359"/>
        <pc:sldMkLst>
          <pc:docMk/>
          <pc:sldMk cId="3375357140" sldId="266"/>
        </pc:sldMkLst>
        <pc:spChg chg="del">
          <ac:chgData name="Steffen Mæland" userId="S::sma@hvl.no::823ef9a6-2cb9-47db-853c-697f395856b9" providerId="AD" clId="Web-{5F779B4B-29F7-F6F6-E8A9-9F9790068E49}" dt="2024-03-11T10:25:23.790" v="127"/>
          <ac:spMkLst>
            <pc:docMk/>
            <pc:sldMk cId="3375357140" sldId="266"/>
            <ac:spMk id="2" creationId="{273F89D6-F4A2-CFD3-5782-B1184E98A084}"/>
          </ac:spMkLst>
        </pc:spChg>
        <pc:spChg chg="del">
          <ac:chgData name="Steffen Mæland" userId="S::sma@hvl.no::823ef9a6-2cb9-47db-853c-697f395856b9" providerId="AD" clId="Web-{5F779B4B-29F7-F6F6-E8A9-9F9790068E49}" dt="2024-03-11T10:25:18.946" v="126"/>
          <ac:spMkLst>
            <pc:docMk/>
            <pc:sldMk cId="3375357140" sldId="266"/>
            <ac:spMk id="3" creationId="{A4E09AC7-464B-706A-3696-E9CD40BC1995}"/>
          </ac:spMkLst>
        </pc:spChg>
        <pc:picChg chg="add del mod">
          <ac:chgData name="Steffen Mæland" userId="S::sma@hvl.no::823ef9a6-2cb9-47db-853c-697f395856b9" providerId="AD" clId="Web-{5F779B4B-29F7-F6F6-E8A9-9F9790068E49}" dt="2024-03-11T10:25:44.243" v="129"/>
          <ac:picMkLst>
            <pc:docMk/>
            <pc:sldMk cId="3375357140" sldId="266"/>
            <ac:picMk id="4" creationId="{1FE86E15-BD7F-109A-ED1B-4165374C97E3}"/>
          </ac:picMkLst>
        </pc:picChg>
        <pc:picChg chg="add mod modCrop">
          <ac:chgData name="Steffen Mæland" userId="S::sma@hvl.no::823ef9a6-2cb9-47db-853c-697f395856b9" providerId="AD" clId="Web-{5F779B4B-29F7-F6F6-E8A9-9F9790068E49}" dt="2024-03-12T09:21:18.408" v="359"/>
          <ac:picMkLst>
            <pc:docMk/>
            <pc:sldMk cId="3375357140" sldId="266"/>
            <ac:picMk id="5" creationId="{0D4737D1-B5AC-6EE8-63C3-A0C992FA670C}"/>
          </ac:picMkLst>
        </pc:picChg>
      </pc:sldChg>
      <pc:sldChg chg="addSp delSp modSp new mod setBg">
        <pc:chgData name="Steffen Mæland" userId="S::sma@hvl.no::823ef9a6-2cb9-47db-853c-697f395856b9" providerId="AD" clId="Web-{5F779B4B-29F7-F6F6-E8A9-9F9790068E49}" dt="2024-03-12T06:59:02.633" v="167"/>
        <pc:sldMkLst>
          <pc:docMk/>
          <pc:sldMk cId="1058274012" sldId="267"/>
        </pc:sldMkLst>
        <pc:spChg chg="del">
          <ac:chgData name="Steffen Mæland" userId="S::sma@hvl.no::823ef9a6-2cb9-47db-853c-697f395856b9" providerId="AD" clId="Web-{5F779B4B-29F7-F6F6-E8A9-9F9790068E49}" dt="2024-03-12T06:49:35.623" v="137"/>
          <ac:spMkLst>
            <pc:docMk/>
            <pc:sldMk cId="1058274012" sldId="267"/>
            <ac:spMk id="2" creationId="{03902D43-532E-46AB-D60B-A666995CA75A}"/>
          </ac:spMkLst>
        </pc:spChg>
        <pc:spChg chg="del">
          <ac:chgData name="Steffen Mæland" userId="S::sma@hvl.no::823ef9a6-2cb9-47db-853c-697f395856b9" providerId="AD" clId="Web-{5F779B4B-29F7-F6F6-E8A9-9F9790068E49}" dt="2024-03-12T06:49:32.685" v="136"/>
          <ac:spMkLst>
            <pc:docMk/>
            <pc:sldMk cId="1058274012" sldId="267"/>
            <ac:spMk id="3" creationId="{B27A4FA2-C354-C6B3-94FC-541455F14A9C}"/>
          </ac:spMkLst>
        </pc:spChg>
        <pc:spChg chg="add mod">
          <ac:chgData name="Steffen Mæland" userId="S::sma@hvl.no::823ef9a6-2cb9-47db-853c-697f395856b9" providerId="AD" clId="Web-{5F779B4B-29F7-F6F6-E8A9-9F9790068E49}" dt="2024-03-12T06:59:02.633" v="167"/>
          <ac:spMkLst>
            <pc:docMk/>
            <pc:sldMk cId="1058274012" sldId="267"/>
            <ac:spMk id="5" creationId="{9C88230E-E708-257D-1BC8-C17D06968811}"/>
          </ac:spMkLst>
        </pc:spChg>
        <pc:picChg chg="add mod modCrop">
          <ac:chgData name="Steffen Mæland" userId="S::sma@hvl.no::823ef9a6-2cb9-47db-853c-697f395856b9" providerId="AD" clId="Web-{5F779B4B-29F7-F6F6-E8A9-9F9790068E49}" dt="2024-03-12T06:52:18.188" v="147" actId="14100"/>
          <ac:picMkLst>
            <pc:docMk/>
            <pc:sldMk cId="1058274012" sldId="267"/>
            <ac:picMk id="4" creationId="{2E3E0628-FF4E-05C4-EB3A-F07FB7FBCECF}"/>
          </ac:picMkLst>
        </pc:picChg>
        <pc:picChg chg="add del mod modCrop">
          <ac:chgData name="Steffen Mæland" userId="S::sma@hvl.no::823ef9a6-2cb9-47db-853c-697f395856b9" providerId="AD" clId="Web-{5F779B4B-29F7-F6F6-E8A9-9F9790068E49}" dt="2024-03-12T06:58:51.695" v="166"/>
          <ac:picMkLst>
            <pc:docMk/>
            <pc:sldMk cId="1058274012" sldId="267"/>
            <ac:picMk id="6" creationId="{F21589A6-1EFA-347E-CB38-421567DE3399}"/>
          </ac:picMkLst>
        </pc:picChg>
      </pc:sldChg>
      <pc:sldChg chg="modSp add replId">
        <pc:chgData name="Steffen Mæland" userId="S::sma@hvl.no::823ef9a6-2cb9-47db-853c-697f395856b9" providerId="AD" clId="Web-{5F779B4B-29F7-F6F6-E8A9-9F9790068E49}" dt="2024-03-12T06:59:28.930" v="172"/>
        <pc:sldMkLst>
          <pc:docMk/>
          <pc:sldMk cId="1258543251" sldId="268"/>
        </pc:sldMkLst>
        <pc:spChg chg="mod">
          <ac:chgData name="Steffen Mæland" userId="S::sma@hvl.no::823ef9a6-2cb9-47db-853c-697f395856b9" providerId="AD" clId="Web-{5F779B4B-29F7-F6F6-E8A9-9F9790068E49}" dt="2024-03-12T06:59:28.930" v="172"/>
          <ac:spMkLst>
            <pc:docMk/>
            <pc:sldMk cId="1258543251" sldId="268"/>
            <ac:spMk id="5" creationId="{9C88230E-E708-257D-1BC8-C17D06968811}"/>
          </ac:spMkLst>
        </pc:spChg>
      </pc:sldChg>
      <pc:sldChg chg="addSp delSp modSp new mod setBg">
        <pc:chgData name="Steffen Mæland" userId="S::sma@hvl.no::823ef9a6-2cb9-47db-853c-697f395856b9" providerId="AD" clId="Web-{5F779B4B-29F7-F6F6-E8A9-9F9790068E49}" dt="2024-03-12T08:05:41.824" v="210"/>
        <pc:sldMkLst>
          <pc:docMk/>
          <pc:sldMk cId="2366499109" sldId="269"/>
        </pc:sldMkLst>
        <pc:spChg chg="del">
          <ac:chgData name="Steffen Mæland" userId="S::sma@hvl.no::823ef9a6-2cb9-47db-853c-697f395856b9" providerId="AD" clId="Web-{5F779B4B-29F7-F6F6-E8A9-9F9790068E49}" dt="2024-03-12T07:50:44.581" v="174"/>
          <ac:spMkLst>
            <pc:docMk/>
            <pc:sldMk cId="2366499109" sldId="269"/>
            <ac:spMk id="2" creationId="{ED5A0751-8810-8F1F-9A5D-D3ACA3CB376D}"/>
          </ac:spMkLst>
        </pc:spChg>
        <pc:spChg chg="del">
          <ac:chgData name="Steffen Mæland" userId="S::sma@hvl.no::823ef9a6-2cb9-47db-853c-697f395856b9" providerId="AD" clId="Web-{5F779B4B-29F7-F6F6-E8A9-9F9790068E49}" dt="2024-03-12T07:50:45.143" v="175"/>
          <ac:spMkLst>
            <pc:docMk/>
            <pc:sldMk cId="2366499109" sldId="269"/>
            <ac:spMk id="3" creationId="{0A0D0DF3-6F6D-805B-0C3F-91C72C7DF404}"/>
          </ac:spMkLst>
        </pc:spChg>
        <pc:picChg chg="add mod">
          <ac:chgData name="Steffen Mæland" userId="S::sma@hvl.no::823ef9a6-2cb9-47db-853c-697f395856b9" providerId="AD" clId="Web-{5F779B4B-29F7-F6F6-E8A9-9F9790068E49}" dt="2024-03-12T07:51:02.612" v="178" actId="14100"/>
          <ac:picMkLst>
            <pc:docMk/>
            <pc:sldMk cId="2366499109" sldId="269"/>
            <ac:picMk id="4" creationId="{C0D9379B-1CCA-FCF0-7BFA-EE2F23E2A79E}"/>
          </ac:picMkLst>
        </pc:picChg>
        <pc:picChg chg="add mod modCrop">
          <ac:chgData name="Steffen Mæland" userId="S::sma@hvl.no::823ef9a6-2cb9-47db-853c-697f395856b9" providerId="AD" clId="Web-{5F779B4B-29F7-F6F6-E8A9-9F9790068E49}" dt="2024-03-12T08:05:13.932" v="207"/>
          <ac:picMkLst>
            <pc:docMk/>
            <pc:sldMk cId="2366499109" sldId="269"/>
            <ac:picMk id="5" creationId="{ED5E5CBC-F34B-E49F-3E5F-104B7532EFC0}"/>
          </ac:picMkLst>
        </pc:picChg>
        <pc:picChg chg="add mod">
          <ac:chgData name="Steffen Mæland" userId="S::sma@hvl.no::823ef9a6-2cb9-47db-853c-697f395856b9" providerId="AD" clId="Web-{5F779B4B-29F7-F6F6-E8A9-9F9790068E49}" dt="2024-03-12T08:04:52.713" v="203" actId="14100"/>
          <ac:picMkLst>
            <pc:docMk/>
            <pc:sldMk cId="2366499109" sldId="269"/>
            <ac:picMk id="6" creationId="{04D5AE0D-5F31-6E6F-A453-BCED182404F9}"/>
          </ac:picMkLst>
        </pc:picChg>
        <pc:picChg chg="add mod modCrop">
          <ac:chgData name="Steffen Mæland" userId="S::sma@hvl.no::823ef9a6-2cb9-47db-853c-697f395856b9" providerId="AD" clId="Web-{5F779B4B-29F7-F6F6-E8A9-9F9790068E49}" dt="2024-03-12T08:05:41.824" v="210"/>
          <ac:picMkLst>
            <pc:docMk/>
            <pc:sldMk cId="2366499109" sldId="269"/>
            <ac:picMk id="7" creationId="{CF4B2723-3113-E487-B1BD-10A2A7ACB156}"/>
          </ac:picMkLst>
        </pc:picChg>
      </pc:sldChg>
      <pc:sldChg chg="addSp delSp modSp new">
        <pc:chgData name="Steffen Mæland" userId="S::sma@hvl.no::823ef9a6-2cb9-47db-853c-697f395856b9" providerId="AD" clId="Web-{5F779B4B-29F7-F6F6-E8A9-9F9790068E49}" dt="2024-03-12T09:19:18.609" v="355" actId="1076"/>
        <pc:sldMkLst>
          <pc:docMk/>
          <pc:sldMk cId="3422861600" sldId="270"/>
        </pc:sldMkLst>
        <pc:spChg chg="del">
          <ac:chgData name="Steffen Mæland" userId="S::sma@hvl.no::823ef9a6-2cb9-47db-853c-697f395856b9" providerId="AD" clId="Web-{5F779B4B-29F7-F6F6-E8A9-9F9790068E49}" dt="2024-03-12T08:09:29.642" v="212"/>
          <ac:spMkLst>
            <pc:docMk/>
            <pc:sldMk cId="3422861600" sldId="270"/>
            <ac:spMk id="2" creationId="{E30469C4-BDF1-0B70-1EFB-99411FDEE37E}"/>
          </ac:spMkLst>
        </pc:spChg>
        <pc:spChg chg="del">
          <ac:chgData name="Steffen Mæland" userId="S::sma@hvl.no::823ef9a6-2cb9-47db-853c-697f395856b9" providerId="AD" clId="Web-{5F779B4B-29F7-F6F6-E8A9-9F9790068E49}" dt="2024-03-12T08:09:32.658" v="213"/>
          <ac:spMkLst>
            <pc:docMk/>
            <pc:sldMk cId="3422861600" sldId="270"/>
            <ac:spMk id="3" creationId="{061080AB-BE43-0B6B-1A66-6D6C4737E0DD}"/>
          </ac:spMkLst>
        </pc:spChg>
        <pc:picChg chg="add del mod">
          <ac:chgData name="Steffen Mæland" userId="S::sma@hvl.no::823ef9a6-2cb9-47db-853c-697f395856b9" providerId="AD" clId="Web-{5F779B4B-29F7-F6F6-E8A9-9F9790068E49}" dt="2024-03-12T08:10:30.910" v="220"/>
          <ac:picMkLst>
            <pc:docMk/>
            <pc:sldMk cId="3422861600" sldId="270"/>
            <ac:picMk id="4" creationId="{744C0406-7360-B364-D646-A9F30FF51447}"/>
          </ac:picMkLst>
        </pc:picChg>
        <pc:picChg chg="add del mod">
          <ac:chgData name="Steffen Mæland" userId="S::sma@hvl.no::823ef9a6-2cb9-47db-853c-697f395856b9" providerId="AD" clId="Web-{5F779B4B-29F7-F6F6-E8A9-9F9790068E49}" dt="2024-03-12T08:19:55.878" v="253"/>
          <ac:picMkLst>
            <pc:docMk/>
            <pc:sldMk cId="3422861600" sldId="270"/>
            <ac:picMk id="5" creationId="{3A4B79B9-1E8F-86B1-E4E8-533C9ADB1F48}"/>
          </ac:picMkLst>
        </pc:picChg>
        <pc:picChg chg="add mod ord">
          <ac:chgData name="Steffen Mæland" userId="S::sma@hvl.no::823ef9a6-2cb9-47db-853c-697f395856b9" providerId="AD" clId="Web-{5F779B4B-29F7-F6F6-E8A9-9F9790068E49}" dt="2024-03-12T08:19:18.377" v="244" actId="1076"/>
          <ac:picMkLst>
            <pc:docMk/>
            <pc:sldMk cId="3422861600" sldId="270"/>
            <ac:picMk id="6" creationId="{F5517ABD-57D2-4EE3-4912-4256A649F966}"/>
          </ac:picMkLst>
        </pc:picChg>
        <pc:picChg chg="add mod modCrop">
          <ac:chgData name="Steffen Mæland" userId="S::sma@hvl.no::823ef9a6-2cb9-47db-853c-697f395856b9" providerId="AD" clId="Web-{5F779B4B-29F7-F6F6-E8A9-9F9790068E49}" dt="2024-03-12T08:19:51.190" v="251" actId="1076"/>
          <ac:picMkLst>
            <pc:docMk/>
            <pc:sldMk cId="3422861600" sldId="270"/>
            <ac:picMk id="7" creationId="{FC23DA92-AD76-9A1C-CA33-38BCEB1584CA}"/>
          </ac:picMkLst>
        </pc:picChg>
        <pc:picChg chg="add mod modCrop">
          <ac:chgData name="Steffen Mæland" userId="S::sma@hvl.no::823ef9a6-2cb9-47db-853c-697f395856b9" providerId="AD" clId="Web-{5F779B4B-29F7-F6F6-E8A9-9F9790068E49}" dt="2024-03-12T09:19:18.609" v="355" actId="1076"/>
          <ac:picMkLst>
            <pc:docMk/>
            <pc:sldMk cId="3422861600" sldId="270"/>
            <ac:picMk id="8" creationId="{DB23CA7A-93A5-28EF-E309-7372C9EAC659}"/>
          </ac:picMkLst>
        </pc:picChg>
      </pc:sldChg>
      <pc:sldChg chg="addSp delSp modSp new mod setBg addAnim">
        <pc:chgData name="Steffen Mæland" userId="S::sma@hvl.no::823ef9a6-2cb9-47db-853c-697f395856b9" providerId="AD" clId="Web-{5F779B4B-29F7-F6F6-E8A9-9F9790068E49}" dt="2024-03-12T08:51:24.564" v="281"/>
        <pc:sldMkLst>
          <pc:docMk/>
          <pc:sldMk cId="2937966238" sldId="271"/>
        </pc:sldMkLst>
        <pc:spChg chg="del">
          <ac:chgData name="Steffen Mæland" userId="S::sma@hvl.no::823ef9a6-2cb9-47db-853c-697f395856b9" providerId="AD" clId="Web-{5F779B4B-29F7-F6F6-E8A9-9F9790068E49}" dt="2024-03-12T08:50:51.626" v="275"/>
          <ac:spMkLst>
            <pc:docMk/>
            <pc:sldMk cId="2937966238" sldId="271"/>
            <ac:spMk id="2" creationId="{1D1AAE28-6F0A-7656-AB3B-30999A54E6C2}"/>
          </ac:spMkLst>
        </pc:spChg>
        <pc:spChg chg="del">
          <ac:chgData name="Steffen Mæland" userId="S::sma@hvl.no::823ef9a6-2cb9-47db-853c-697f395856b9" providerId="AD" clId="Web-{5F779B4B-29F7-F6F6-E8A9-9F9790068E49}" dt="2024-03-12T08:50:55.626" v="276"/>
          <ac:spMkLst>
            <pc:docMk/>
            <pc:sldMk cId="2937966238" sldId="271"/>
            <ac:spMk id="3" creationId="{73A343EF-FDF9-5859-F537-AE38D8D120DB}"/>
          </ac:spMkLst>
        </pc:spChg>
        <pc:picChg chg="add mod">
          <ac:chgData name="Steffen Mæland" userId="S::sma@hvl.no::823ef9a6-2cb9-47db-853c-697f395856b9" providerId="AD" clId="Web-{5F779B4B-29F7-F6F6-E8A9-9F9790068E49}" dt="2024-03-12T08:51:17.720" v="280" actId="1076"/>
          <ac:picMkLst>
            <pc:docMk/>
            <pc:sldMk cId="2937966238" sldId="271"/>
            <ac:picMk id="4" creationId="{713515D3-985E-18CC-2CCA-E5C1DEDFF735}"/>
          </ac:picMkLst>
        </pc:picChg>
      </pc:sldChg>
      <pc:sldChg chg="addSp delSp modSp new">
        <pc:chgData name="Steffen Mæland" userId="S::sma@hvl.no::823ef9a6-2cb9-47db-853c-697f395856b9" providerId="AD" clId="Web-{5F779B4B-29F7-F6F6-E8A9-9F9790068E49}" dt="2024-03-12T09:00:11.292" v="315"/>
        <pc:sldMkLst>
          <pc:docMk/>
          <pc:sldMk cId="508387488" sldId="272"/>
        </pc:sldMkLst>
        <pc:spChg chg="del">
          <ac:chgData name="Steffen Mæland" userId="S::sma@hvl.no::823ef9a6-2cb9-47db-853c-697f395856b9" providerId="AD" clId="Web-{5F779B4B-29F7-F6F6-E8A9-9F9790068E49}" dt="2024-03-12T08:52:11.815" v="283"/>
          <ac:spMkLst>
            <pc:docMk/>
            <pc:sldMk cId="508387488" sldId="272"/>
            <ac:spMk id="2" creationId="{BD961F97-ED14-BFFD-7586-9E061E084C97}"/>
          </ac:spMkLst>
        </pc:spChg>
        <pc:spChg chg="del">
          <ac:chgData name="Steffen Mæland" userId="S::sma@hvl.no::823ef9a6-2cb9-47db-853c-697f395856b9" providerId="AD" clId="Web-{5F779B4B-29F7-F6F6-E8A9-9F9790068E49}" dt="2024-03-12T08:52:17.252" v="284"/>
          <ac:spMkLst>
            <pc:docMk/>
            <pc:sldMk cId="508387488" sldId="272"/>
            <ac:spMk id="3" creationId="{EBF986EB-4B32-B263-259F-D795E10326CE}"/>
          </ac:spMkLst>
        </pc:spChg>
        <pc:picChg chg="add mod modCrop">
          <ac:chgData name="Steffen Mæland" userId="S::sma@hvl.no::823ef9a6-2cb9-47db-853c-697f395856b9" providerId="AD" clId="Web-{5F779B4B-29F7-F6F6-E8A9-9F9790068E49}" dt="2024-03-12T08:57:21.773" v="303" actId="1076"/>
          <ac:picMkLst>
            <pc:docMk/>
            <pc:sldMk cId="508387488" sldId="272"/>
            <ac:picMk id="4" creationId="{8E3626A9-3D6E-25C8-E21E-0A6CA73166AE}"/>
          </ac:picMkLst>
        </pc:picChg>
        <pc:picChg chg="add mod ord modCrop">
          <ac:chgData name="Steffen Mæland" userId="S::sma@hvl.no::823ef9a6-2cb9-47db-853c-697f395856b9" providerId="AD" clId="Web-{5F779B4B-29F7-F6F6-E8A9-9F9790068E49}" dt="2024-03-12T08:57:40.508" v="307" actId="14100"/>
          <ac:picMkLst>
            <pc:docMk/>
            <pc:sldMk cId="508387488" sldId="272"/>
            <ac:picMk id="5" creationId="{8F80AD41-3B30-BAD5-0E6D-EB68BFEF0E83}"/>
          </ac:picMkLst>
        </pc:picChg>
        <pc:picChg chg="add mod ord modCrop">
          <ac:chgData name="Steffen Mæland" userId="S::sma@hvl.no::823ef9a6-2cb9-47db-853c-697f395856b9" providerId="AD" clId="Web-{5F779B4B-29F7-F6F6-E8A9-9F9790068E49}" dt="2024-03-12T09:00:11.292" v="315"/>
          <ac:picMkLst>
            <pc:docMk/>
            <pc:sldMk cId="508387488" sldId="272"/>
            <ac:picMk id="6" creationId="{975E90CA-CE8B-C9AB-812B-8DFC55FED1E7}"/>
          </ac:picMkLst>
        </pc:picChg>
      </pc:sldChg>
      <pc:sldChg chg="addSp delSp modSp new mod setBg">
        <pc:chgData name="Steffen Mæland" userId="S::sma@hvl.no::823ef9a6-2cb9-47db-853c-697f395856b9" providerId="AD" clId="Web-{5F779B4B-29F7-F6F6-E8A9-9F9790068E49}" dt="2024-03-12T09:02:34.435" v="325"/>
        <pc:sldMkLst>
          <pc:docMk/>
          <pc:sldMk cId="246839226" sldId="273"/>
        </pc:sldMkLst>
        <pc:spChg chg="del">
          <ac:chgData name="Steffen Mæland" userId="S::sma@hvl.no::823ef9a6-2cb9-47db-853c-697f395856b9" providerId="AD" clId="Web-{5F779B4B-29F7-F6F6-E8A9-9F9790068E49}" dt="2024-03-12T09:01:52.434" v="318"/>
          <ac:spMkLst>
            <pc:docMk/>
            <pc:sldMk cId="246839226" sldId="273"/>
            <ac:spMk id="2" creationId="{A2B586A5-BFD7-C95C-F112-ADBFA904EA55}"/>
          </ac:spMkLst>
        </pc:spChg>
        <pc:spChg chg="del">
          <ac:chgData name="Steffen Mæland" userId="S::sma@hvl.no::823ef9a6-2cb9-47db-853c-697f395856b9" providerId="AD" clId="Web-{5F779B4B-29F7-F6F6-E8A9-9F9790068E49}" dt="2024-03-12T09:01:50.168" v="317"/>
          <ac:spMkLst>
            <pc:docMk/>
            <pc:sldMk cId="246839226" sldId="273"/>
            <ac:spMk id="3" creationId="{12457C5B-7362-267E-3137-C818219EC96D}"/>
          </ac:spMkLst>
        </pc:spChg>
        <pc:picChg chg="add mod ord modCrop">
          <ac:chgData name="Steffen Mæland" userId="S::sma@hvl.no::823ef9a6-2cb9-47db-853c-697f395856b9" providerId="AD" clId="Web-{5F779B4B-29F7-F6F6-E8A9-9F9790068E49}" dt="2024-03-12T09:02:23.763" v="324" actId="14100"/>
          <ac:picMkLst>
            <pc:docMk/>
            <pc:sldMk cId="246839226" sldId="273"/>
            <ac:picMk id="4" creationId="{DE9B63C5-08FE-1BC0-2F5A-E9E34AAF6BFC}"/>
          </ac:picMkLst>
        </pc:picChg>
      </pc:sldChg>
      <pc:sldChg chg="add del replId">
        <pc:chgData name="Steffen Mæland" userId="S::sma@hvl.no::823ef9a6-2cb9-47db-853c-697f395856b9" providerId="AD" clId="Web-{5F779B4B-29F7-F6F6-E8A9-9F9790068E49}" dt="2024-03-12T08:53:12.909" v="289"/>
        <pc:sldMkLst>
          <pc:docMk/>
          <pc:sldMk cId="301807984" sldId="273"/>
        </pc:sldMkLst>
      </pc:sldChg>
      <pc:sldChg chg="addSp delSp modSp new mod setBg">
        <pc:chgData name="Steffen Mæland" userId="S::sma@hvl.no::823ef9a6-2cb9-47db-853c-697f395856b9" providerId="AD" clId="Web-{5F779B4B-29F7-F6F6-E8A9-9F9790068E49}" dt="2024-03-12T09:10:34.006" v="343" actId="1076"/>
        <pc:sldMkLst>
          <pc:docMk/>
          <pc:sldMk cId="3319795976" sldId="274"/>
        </pc:sldMkLst>
        <pc:spChg chg="del">
          <ac:chgData name="Steffen Mæland" userId="S::sma@hvl.no::823ef9a6-2cb9-47db-853c-697f395856b9" providerId="AD" clId="Web-{5F779B4B-29F7-F6F6-E8A9-9F9790068E49}" dt="2024-03-12T09:06:43.111" v="327"/>
          <ac:spMkLst>
            <pc:docMk/>
            <pc:sldMk cId="3319795976" sldId="274"/>
            <ac:spMk id="3" creationId="{F992DF50-245B-BD99-56D1-9E6468FB107D}"/>
          </ac:spMkLst>
        </pc:spChg>
        <pc:picChg chg="add mod ord modCrop">
          <ac:chgData name="Steffen Mæland" userId="S::sma@hvl.no::823ef9a6-2cb9-47db-853c-697f395856b9" providerId="AD" clId="Web-{5F779B4B-29F7-F6F6-E8A9-9F9790068E49}" dt="2024-03-12T09:10:34.006" v="343" actId="1076"/>
          <ac:picMkLst>
            <pc:docMk/>
            <pc:sldMk cId="3319795976" sldId="274"/>
            <ac:picMk id="4" creationId="{BAD5B788-0729-4C1B-6083-520E5BA88801}"/>
          </ac:picMkLst>
        </pc:picChg>
        <pc:picChg chg="add mod ord">
          <ac:chgData name="Steffen Mæland" userId="S::sma@hvl.no::823ef9a6-2cb9-47db-853c-697f395856b9" providerId="AD" clId="Web-{5F779B4B-29F7-F6F6-E8A9-9F9790068E49}" dt="2024-03-12T09:10:25.428" v="338" actId="14100"/>
          <ac:picMkLst>
            <pc:docMk/>
            <pc:sldMk cId="3319795976" sldId="274"/>
            <ac:picMk id="5" creationId="{F61C021E-760C-AAAB-F291-AAAAC401AE29}"/>
          </ac:picMkLst>
        </pc:picChg>
      </pc:sldChg>
      <pc:sldChg chg="add ord replId">
        <pc:chgData name="Steffen Mæland" userId="S::sma@hvl.no::823ef9a6-2cb9-47db-853c-697f395856b9" providerId="AD" clId="Web-{5F779B4B-29F7-F6F6-E8A9-9F9790068E49}" dt="2024-03-12T09:11:09.178" v="345"/>
        <pc:sldMkLst>
          <pc:docMk/>
          <pc:sldMk cId="4047577662" sldId="275"/>
        </pc:sldMkLst>
      </pc:sldChg>
      <pc:sldChg chg="addSp delSp modSp new">
        <pc:chgData name="Steffen Mæland" userId="S::sma@hvl.no::823ef9a6-2cb9-47db-853c-697f395856b9" providerId="AD" clId="Web-{5F779B4B-29F7-F6F6-E8A9-9F9790068E49}" dt="2024-03-12T09:15:56.246" v="354"/>
        <pc:sldMkLst>
          <pc:docMk/>
          <pc:sldMk cId="801010756" sldId="276"/>
        </pc:sldMkLst>
        <pc:spChg chg="del">
          <ac:chgData name="Steffen Mæland" userId="S::sma@hvl.no::823ef9a6-2cb9-47db-853c-697f395856b9" providerId="AD" clId="Web-{5F779B4B-29F7-F6F6-E8A9-9F9790068E49}" dt="2024-03-12T09:15:20.761" v="347"/>
          <ac:spMkLst>
            <pc:docMk/>
            <pc:sldMk cId="801010756" sldId="276"/>
            <ac:spMk id="3" creationId="{9637E85D-8280-4CE6-9874-106DD19A5311}"/>
          </ac:spMkLst>
        </pc:spChg>
        <pc:picChg chg="add mod ord modCrop">
          <ac:chgData name="Steffen Mæland" userId="S::sma@hvl.no::823ef9a6-2cb9-47db-853c-697f395856b9" providerId="AD" clId="Web-{5F779B4B-29F7-F6F6-E8A9-9F9790068E49}" dt="2024-03-12T09:15:56.246" v="354"/>
          <ac:picMkLst>
            <pc:docMk/>
            <pc:sldMk cId="801010756" sldId="276"/>
            <ac:picMk id="4" creationId="{42E73507-7AF0-C350-4349-2EBA0FBD8DB7}"/>
          </ac:picMkLst>
        </pc:picChg>
      </pc:sldChg>
    </pc:docChg>
  </pc:docChgLst>
  <pc:docChgLst>
    <pc:chgData name="Steffen Mæland" userId="823ef9a6-2cb9-47db-853c-697f395856b9" providerId="ADAL" clId="{CDCFED80-FF20-4BC6-993B-D2C6418F274C}"/>
    <pc:docChg chg="undo custSel addSld delSld modSld sldOrd">
      <pc:chgData name="Steffen Mæland" userId="823ef9a6-2cb9-47db-853c-697f395856b9" providerId="ADAL" clId="{CDCFED80-FF20-4BC6-993B-D2C6418F274C}" dt="2024-03-13T08:34:39.877" v="334"/>
      <pc:docMkLst>
        <pc:docMk/>
      </pc:docMkLst>
      <pc:sldChg chg="del">
        <pc:chgData name="Steffen Mæland" userId="823ef9a6-2cb9-47db-853c-697f395856b9" providerId="ADAL" clId="{CDCFED80-FF20-4BC6-993B-D2C6418F274C}" dt="2024-03-12T09:39:01.640" v="117" actId="47"/>
        <pc:sldMkLst>
          <pc:docMk/>
          <pc:sldMk cId="2105437568" sldId="256"/>
        </pc:sldMkLst>
      </pc:sldChg>
      <pc:sldChg chg="del">
        <pc:chgData name="Steffen Mæland" userId="823ef9a6-2cb9-47db-853c-697f395856b9" providerId="ADAL" clId="{CDCFED80-FF20-4BC6-993B-D2C6418F274C}" dt="2024-03-12T09:39:08.566" v="118" actId="47"/>
        <pc:sldMkLst>
          <pc:docMk/>
          <pc:sldMk cId="2085021633" sldId="258"/>
        </pc:sldMkLst>
      </pc:sldChg>
      <pc:sldChg chg="addSp delSp modSp mod setBg">
        <pc:chgData name="Steffen Mæland" userId="823ef9a6-2cb9-47db-853c-697f395856b9" providerId="ADAL" clId="{CDCFED80-FF20-4BC6-993B-D2C6418F274C}" dt="2024-03-12T09:46:39.339" v="192"/>
        <pc:sldMkLst>
          <pc:docMk/>
          <pc:sldMk cId="3789895140" sldId="259"/>
        </pc:sldMkLst>
        <pc:spChg chg="add mod">
          <ac:chgData name="Steffen Mæland" userId="823ef9a6-2cb9-47db-853c-697f395856b9" providerId="ADAL" clId="{CDCFED80-FF20-4BC6-993B-D2C6418F274C}" dt="2024-03-12T09:43:44.412" v="154" actId="207"/>
          <ac:spMkLst>
            <pc:docMk/>
            <pc:sldMk cId="3789895140" sldId="259"/>
            <ac:spMk id="2" creationId="{A0A7CE27-A594-B317-3A34-7689377EE512}"/>
          </ac:spMkLst>
        </pc:spChg>
        <pc:spChg chg="del">
          <ac:chgData name="Steffen Mæland" userId="823ef9a6-2cb9-47db-853c-697f395856b9" providerId="ADAL" clId="{CDCFED80-FF20-4BC6-993B-D2C6418F274C}" dt="2024-03-12T09:43:29.162" v="149" actId="478"/>
          <ac:spMkLst>
            <pc:docMk/>
            <pc:sldMk cId="3789895140" sldId="259"/>
            <ac:spMk id="5" creationId="{558F331A-9CD6-D6FC-15C3-D55D709E4CAC}"/>
          </ac:spMkLst>
        </pc:spChg>
      </pc:sldChg>
      <pc:sldChg chg="addSp delSp modSp mod setBg">
        <pc:chgData name="Steffen Mæland" userId="823ef9a6-2cb9-47db-853c-697f395856b9" providerId="ADAL" clId="{CDCFED80-FF20-4BC6-993B-D2C6418F274C}" dt="2024-03-12T09:46:34.179" v="191"/>
        <pc:sldMkLst>
          <pc:docMk/>
          <pc:sldMk cId="2328965355" sldId="260"/>
        </pc:sldMkLst>
        <pc:spChg chg="add del mod">
          <ac:chgData name="Steffen Mæland" userId="823ef9a6-2cb9-47db-853c-697f395856b9" providerId="ADAL" clId="{CDCFED80-FF20-4BC6-993B-D2C6418F274C}" dt="2024-03-12T09:43:56.333" v="158" actId="478"/>
          <ac:spMkLst>
            <pc:docMk/>
            <pc:sldMk cId="2328965355" sldId="260"/>
            <ac:spMk id="2" creationId="{B8D3C7C4-961E-87B6-E8BC-178F62DC6982}"/>
          </ac:spMkLst>
        </pc:spChg>
        <pc:spChg chg="add mod">
          <ac:chgData name="Steffen Mæland" userId="823ef9a6-2cb9-47db-853c-697f395856b9" providerId="ADAL" clId="{CDCFED80-FF20-4BC6-993B-D2C6418F274C}" dt="2024-03-12T09:43:57.230" v="159"/>
          <ac:spMkLst>
            <pc:docMk/>
            <pc:sldMk cId="2328965355" sldId="260"/>
            <ac:spMk id="3" creationId="{1431989F-53FA-918F-E21B-3F8C0858CBCC}"/>
          </ac:spMkLst>
        </pc:spChg>
        <pc:spChg chg="del">
          <ac:chgData name="Steffen Mæland" userId="823ef9a6-2cb9-47db-853c-697f395856b9" providerId="ADAL" clId="{CDCFED80-FF20-4BC6-993B-D2C6418F274C}" dt="2024-03-12T09:43:54.207" v="157" actId="478"/>
          <ac:spMkLst>
            <pc:docMk/>
            <pc:sldMk cId="2328965355" sldId="260"/>
            <ac:spMk id="6" creationId="{27168418-AB36-2846-C4ED-3582CFB772DD}"/>
          </ac:spMkLst>
        </pc:spChg>
        <pc:spChg chg="mod">
          <ac:chgData name="Steffen Mæland" userId="823ef9a6-2cb9-47db-853c-697f395856b9" providerId="ADAL" clId="{CDCFED80-FF20-4BC6-993B-D2C6418F274C}" dt="2024-03-12T09:44:16.818" v="163" actId="1076"/>
          <ac:spMkLst>
            <pc:docMk/>
            <pc:sldMk cId="2328965355" sldId="260"/>
            <ac:spMk id="11" creationId="{0B5A99E5-1779-756C-D28B-885DEFC19110}"/>
          </ac:spMkLst>
        </pc:spChg>
        <pc:picChg chg="mod">
          <ac:chgData name="Steffen Mæland" userId="823ef9a6-2cb9-47db-853c-697f395856b9" providerId="ADAL" clId="{CDCFED80-FF20-4BC6-993B-D2C6418F274C}" dt="2024-03-12T09:46:12.153" v="189" actId="1076"/>
          <ac:picMkLst>
            <pc:docMk/>
            <pc:sldMk cId="2328965355" sldId="260"/>
            <ac:picMk id="4" creationId="{AB46FEC9-4D25-3F1B-5AD0-96E7EF961ED7}"/>
          </ac:picMkLst>
        </pc:picChg>
        <pc:picChg chg="add del mod">
          <ac:chgData name="Steffen Mæland" userId="823ef9a6-2cb9-47db-853c-697f395856b9" providerId="ADAL" clId="{CDCFED80-FF20-4BC6-993B-D2C6418F274C}" dt="2024-03-12T09:45:48.027" v="181" actId="478"/>
          <ac:picMkLst>
            <pc:docMk/>
            <pc:sldMk cId="2328965355" sldId="260"/>
            <ac:picMk id="5" creationId="{D0CAD739-CB2B-07D4-D0E6-0E644CE3C17E}"/>
          </ac:picMkLst>
        </pc:picChg>
        <pc:picChg chg="mod">
          <ac:chgData name="Steffen Mæland" userId="823ef9a6-2cb9-47db-853c-697f395856b9" providerId="ADAL" clId="{CDCFED80-FF20-4BC6-993B-D2C6418F274C}" dt="2024-03-12T09:44:01.383" v="160" actId="1076"/>
          <ac:picMkLst>
            <pc:docMk/>
            <pc:sldMk cId="2328965355" sldId="260"/>
            <ac:picMk id="10" creationId="{9C670CC4-4B89-4FB4-F2F8-1D9B6A8A66D0}"/>
          </ac:picMkLst>
        </pc:picChg>
        <pc:cxnChg chg="mod">
          <ac:chgData name="Steffen Mæland" userId="823ef9a6-2cb9-47db-853c-697f395856b9" providerId="ADAL" clId="{CDCFED80-FF20-4BC6-993B-D2C6418F274C}" dt="2024-03-12T09:44:09.319" v="162" actId="13822"/>
          <ac:cxnSpMkLst>
            <pc:docMk/>
            <pc:sldMk cId="2328965355" sldId="260"/>
            <ac:cxnSpMk id="7" creationId="{B166AEB7-7907-6591-81C2-C4EE47F4684D}"/>
          </ac:cxnSpMkLst>
        </pc:cxnChg>
      </pc:sldChg>
      <pc:sldChg chg="modSp mod">
        <pc:chgData name="Steffen Mæland" userId="823ef9a6-2cb9-47db-853c-697f395856b9" providerId="ADAL" clId="{CDCFED80-FF20-4BC6-993B-D2C6418F274C}" dt="2024-03-13T07:57:10.331" v="242" actId="732"/>
        <pc:sldMkLst>
          <pc:docMk/>
          <pc:sldMk cId="95338921" sldId="261"/>
        </pc:sldMkLst>
        <pc:picChg chg="mod modCrop">
          <ac:chgData name="Steffen Mæland" userId="823ef9a6-2cb9-47db-853c-697f395856b9" providerId="ADAL" clId="{CDCFED80-FF20-4BC6-993B-D2C6418F274C}" dt="2024-03-13T07:57:10.331" v="242" actId="732"/>
          <ac:picMkLst>
            <pc:docMk/>
            <pc:sldMk cId="95338921" sldId="261"/>
            <ac:picMk id="4" creationId="{4A2CDA43-C24D-B5B1-5F02-35087FAFEB6E}"/>
          </ac:picMkLst>
        </pc:picChg>
      </pc:sldChg>
      <pc:sldChg chg="addSp modSp mod">
        <pc:chgData name="Steffen Mæland" userId="823ef9a6-2cb9-47db-853c-697f395856b9" providerId="ADAL" clId="{CDCFED80-FF20-4BC6-993B-D2C6418F274C}" dt="2024-03-12T09:40:36.266" v="128" actId="2085"/>
        <pc:sldMkLst>
          <pc:docMk/>
          <pc:sldMk cId="2158885258" sldId="263"/>
        </pc:sldMkLst>
        <pc:spChg chg="add mod">
          <ac:chgData name="Steffen Mæland" userId="823ef9a6-2cb9-47db-853c-697f395856b9" providerId="ADAL" clId="{CDCFED80-FF20-4BC6-993B-D2C6418F274C}" dt="2024-03-12T09:40:36.266" v="128" actId="2085"/>
          <ac:spMkLst>
            <pc:docMk/>
            <pc:sldMk cId="2158885258" sldId="263"/>
            <ac:spMk id="2" creationId="{90445B9A-7410-2D48-2FF6-43366F49DEE2}"/>
          </ac:spMkLst>
        </pc:spChg>
      </pc:sldChg>
      <pc:sldChg chg="addSp modSp mod">
        <pc:chgData name="Steffen Mæland" userId="823ef9a6-2cb9-47db-853c-697f395856b9" providerId="ADAL" clId="{CDCFED80-FF20-4BC6-993B-D2C6418F274C}" dt="2024-03-12T09:42:00.276" v="145" actId="2085"/>
        <pc:sldMkLst>
          <pc:docMk/>
          <pc:sldMk cId="2975241834" sldId="264"/>
        </pc:sldMkLst>
        <pc:spChg chg="add mod">
          <ac:chgData name="Steffen Mæland" userId="823ef9a6-2cb9-47db-853c-697f395856b9" providerId="ADAL" clId="{CDCFED80-FF20-4BC6-993B-D2C6418F274C}" dt="2024-03-12T09:42:00.276" v="145" actId="2085"/>
          <ac:spMkLst>
            <pc:docMk/>
            <pc:sldMk cId="2975241834" sldId="264"/>
            <ac:spMk id="2" creationId="{6527B0AB-58BD-987F-8A32-15C4A6522A4D}"/>
          </ac:spMkLst>
        </pc:spChg>
        <pc:picChg chg="mod modCrop">
          <ac:chgData name="Steffen Mæland" userId="823ef9a6-2cb9-47db-853c-697f395856b9" providerId="ADAL" clId="{CDCFED80-FF20-4BC6-993B-D2C6418F274C}" dt="2024-03-12T09:41:33.936" v="141" actId="732"/>
          <ac:picMkLst>
            <pc:docMk/>
            <pc:sldMk cId="2975241834" sldId="264"/>
            <ac:picMk id="4" creationId="{4A2CDA43-C24D-B5B1-5F02-35087FAFEB6E}"/>
          </ac:picMkLst>
        </pc:picChg>
      </pc:sldChg>
      <pc:sldChg chg="modAnim">
        <pc:chgData name="Steffen Mæland" userId="823ef9a6-2cb9-47db-853c-697f395856b9" providerId="ADAL" clId="{CDCFED80-FF20-4BC6-993B-D2C6418F274C}" dt="2024-03-13T08:20:28.273" v="243"/>
        <pc:sldMkLst>
          <pc:docMk/>
          <pc:sldMk cId="2937966238" sldId="271"/>
        </pc:sldMkLst>
      </pc:sldChg>
      <pc:sldChg chg="modSp mod">
        <pc:chgData name="Steffen Mæland" userId="823ef9a6-2cb9-47db-853c-697f395856b9" providerId="ADAL" clId="{CDCFED80-FF20-4BC6-993B-D2C6418F274C}" dt="2024-03-12T09:49:37.417" v="240" actId="1076"/>
        <pc:sldMkLst>
          <pc:docMk/>
          <pc:sldMk cId="3319795976" sldId="274"/>
        </pc:sldMkLst>
        <pc:picChg chg="mod modCrop">
          <ac:chgData name="Steffen Mæland" userId="823ef9a6-2cb9-47db-853c-697f395856b9" providerId="ADAL" clId="{CDCFED80-FF20-4BC6-993B-D2C6418F274C}" dt="2024-03-12T09:49:37.417" v="240" actId="1076"/>
          <ac:picMkLst>
            <pc:docMk/>
            <pc:sldMk cId="3319795976" sldId="274"/>
            <ac:picMk id="4" creationId="{BAD5B788-0729-4C1B-6083-520E5BA88801}"/>
          </ac:picMkLst>
        </pc:picChg>
      </pc:sldChg>
      <pc:sldChg chg="del">
        <pc:chgData name="Steffen Mæland" userId="823ef9a6-2cb9-47db-853c-697f395856b9" providerId="ADAL" clId="{CDCFED80-FF20-4BC6-993B-D2C6418F274C}" dt="2024-03-12T09:46:51.993" v="193" actId="47"/>
        <pc:sldMkLst>
          <pc:docMk/>
          <pc:sldMk cId="4047577662" sldId="275"/>
        </pc:sldMkLst>
      </pc:sldChg>
      <pc:sldChg chg="addSp delSp modSp mod">
        <pc:chgData name="Steffen Mæland" userId="823ef9a6-2cb9-47db-853c-697f395856b9" providerId="ADAL" clId="{CDCFED80-FF20-4BC6-993B-D2C6418F274C}" dt="2024-03-13T08:32:39.237" v="324" actId="1076"/>
        <pc:sldMkLst>
          <pc:docMk/>
          <pc:sldMk cId="801010756" sldId="276"/>
        </pc:sldMkLst>
        <pc:spChg chg="add del mod">
          <ac:chgData name="Steffen Mæland" userId="823ef9a6-2cb9-47db-853c-697f395856b9" providerId="ADAL" clId="{CDCFED80-FF20-4BC6-993B-D2C6418F274C}" dt="2024-03-13T08:30:21.443" v="297" actId="478"/>
          <ac:spMkLst>
            <pc:docMk/>
            <pc:sldMk cId="801010756" sldId="276"/>
            <ac:spMk id="6" creationId="{9F84416F-51A6-8EAB-974C-8A2E2F227927}"/>
          </ac:spMkLst>
        </pc:spChg>
        <pc:spChg chg="add mod ord">
          <ac:chgData name="Steffen Mæland" userId="823ef9a6-2cb9-47db-853c-697f395856b9" providerId="ADAL" clId="{CDCFED80-FF20-4BC6-993B-D2C6418F274C}" dt="2024-03-13T08:32:16.014" v="317" actId="14100"/>
          <ac:spMkLst>
            <pc:docMk/>
            <pc:sldMk cId="801010756" sldId="276"/>
            <ac:spMk id="7" creationId="{BADEF58F-4D30-C6E6-FE1C-1CA90B750541}"/>
          </ac:spMkLst>
        </pc:spChg>
        <pc:spChg chg="add mod ord">
          <ac:chgData name="Steffen Mæland" userId="823ef9a6-2cb9-47db-853c-697f395856b9" providerId="ADAL" clId="{CDCFED80-FF20-4BC6-993B-D2C6418F274C}" dt="2024-03-13T08:32:30.378" v="321" actId="14100"/>
          <ac:spMkLst>
            <pc:docMk/>
            <pc:sldMk cId="801010756" sldId="276"/>
            <ac:spMk id="8" creationId="{CF8003E5-7802-1112-D669-A1764077EFA8}"/>
          </ac:spMkLst>
        </pc:spChg>
        <pc:spChg chg="add mod ord">
          <ac:chgData name="Steffen Mæland" userId="823ef9a6-2cb9-47db-853c-697f395856b9" providerId="ADAL" clId="{CDCFED80-FF20-4BC6-993B-D2C6418F274C}" dt="2024-03-13T08:32:23.540" v="320" actId="14100"/>
          <ac:spMkLst>
            <pc:docMk/>
            <pc:sldMk cId="801010756" sldId="276"/>
            <ac:spMk id="9" creationId="{15ECA499-CA83-95C6-2D47-51CE8DEB3BDF}"/>
          </ac:spMkLst>
        </pc:spChg>
        <pc:picChg chg="mod">
          <ac:chgData name="Steffen Mæland" userId="823ef9a6-2cb9-47db-853c-697f395856b9" providerId="ADAL" clId="{CDCFED80-FF20-4BC6-993B-D2C6418F274C}" dt="2024-03-13T08:32:39.237" v="324" actId="1076"/>
          <ac:picMkLst>
            <pc:docMk/>
            <pc:sldMk cId="801010756" sldId="276"/>
            <ac:picMk id="4" creationId="{42E73507-7AF0-C350-4349-2EBA0FBD8DB7}"/>
          </ac:picMkLst>
        </pc:picChg>
        <pc:picChg chg="add mod ord modCrop">
          <ac:chgData name="Steffen Mæland" userId="823ef9a6-2cb9-47db-853c-697f395856b9" providerId="ADAL" clId="{CDCFED80-FF20-4BC6-993B-D2C6418F274C}" dt="2024-03-13T08:32:32.824" v="323" actId="1076"/>
          <ac:picMkLst>
            <pc:docMk/>
            <pc:sldMk cId="801010756" sldId="276"/>
            <ac:picMk id="5" creationId="{CCE71736-BBD3-A80E-109A-AD23449B1FBB}"/>
          </ac:picMkLst>
        </pc:picChg>
      </pc:sldChg>
      <pc:sldChg chg="add">
        <pc:chgData name="Steffen Mæland" userId="823ef9a6-2cb9-47db-853c-697f395856b9" providerId="ADAL" clId="{CDCFED80-FF20-4BC6-993B-D2C6418F274C}" dt="2024-03-12T09:26:31.184" v="0"/>
        <pc:sldMkLst>
          <pc:docMk/>
          <pc:sldMk cId="3870455596" sldId="277"/>
        </pc:sldMkLst>
      </pc:sldChg>
      <pc:sldChg chg="addSp delSp modSp new mod setBg">
        <pc:chgData name="Steffen Mæland" userId="823ef9a6-2cb9-47db-853c-697f395856b9" providerId="ADAL" clId="{CDCFED80-FF20-4BC6-993B-D2C6418F274C}" dt="2024-03-12T09:38:56.607" v="116" actId="1038"/>
        <pc:sldMkLst>
          <pc:docMk/>
          <pc:sldMk cId="1163915341" sldId="278"/>
        </pc:sldMkLst>
        <pc:spChg chg="mod ord">
          <ac:chgData name="Steffen Mæland" userId="823ef9a6-2cb9-47db-853c-697f395856b9" providerId="ADAL" clId="{CDCFED80-FF20-4BC6-993B-D2C6418F274C}" dt="2024-03-12T09:38:56.607" v="116" actId="1038"/>
          <ac:spMkLst>
            <pc:docMk/>
            <pc:sldMk cId="1163915341" sldId="278"/>
            <ac:spMk id="2" creationId="{8753030B-E6C1-EDFC-A2EA-FADAA88DAF40}"/>
          </ac:spMkLst>
        </pc:spChg>
        <pc:spChg chg="del">
          <ac:chgData name="Steffen Mæland" userId="823ef9a6-2cb9-47db-853c-697f395856b9" providerId="ADAL" clId="{CDCFED80-FF20-4BC6-993B-D2C6418F274C}" dt="2024-03-12T09:35:35.163" v="4" actId="931"/>
          <ac:spMkLst>
            <pc:docMk/>
            <pc:sldMk cId="1163915341" sldId="278"/>
            <ac:spMk id="3" creationId="{09526D64-EBFD-846C-023D-BD3DBEF21F35}"/>
          </ac:spMkLst>
        </pc:spChg>
        <pc:spChg chg="add del">
          <ac:chgData name="Steffen Mæland" userId="823ef9a6-2cb9-47db-853c-697f395856b9" providerId="ADAL" clId="{CDCFED80-FF20-4BC6-993B-D2C6418F274C}" dt="2024-03-12T09:35:19.680" v="3" actId="22"/>
          <ac:spMkLst>
            <pc:docMk/>
            <pc:sldMk cId="1163915341" sldId="278"/>
            <ac:spMk id="5" creationId="{6C0181EE-CCB0-EAEB-C0C5-D17D89974669}"/>
          </ac:spMkLst>
        </pc:spChg>
        <pc:spChg chg="add mod">
          <ac:chgData name="Steffen Mæland" userId="823ef9a6-2cb9-47db-853c-697f395856b9" providerId="ADAL" clId="{CDCFED80-FF20-4BC6-993B-D2C6418F274C}" dt="2024-03-12T09:37:22.380" v="24" actId="2085"/>
          <ac:spMkLst>
            <pc:docMk/>
            <pc:sldMk cId="1163915341" sldId="278"/>
            <ac:spMk id="8" creationId="{F929DCAE-F517-C8FB-97AE-37121131DBF7}"/>
          </ac:spMkLst>
        </pc:spChg>
        <pc:spChg chg="add mod">
          <ac:chgData name="Steffen Mæland" userId="823ef9a6-2cb9-47db-853c-697f395856b9" providerId="ADAL" clId="{CDCFED80-FF20-4BC6-993B-D2C6418F274C}" dt="2024-03-12T09:37:22.380" v="24" actId="2085"/>
          <ac:spMkLst>
            <pc:docMk/>
            <pc:sldMk cId="1163915341" sldId="278"/>
            <ac:spMk id="9" creationId="{5A318376-091C-CEE2-A8DF-2649E2154C7C}"/>
          </ac:spMkLst>
        </pc:spChg>
        <pc:spChg chg="add mod">
          <ac:chgData name="Steffen Mæland" userId="823ef9a6-2cb9-47db-853c-697f395856b9" providerId="ADAL" clId="{CDCFED80-FF20-4BC6-993B-D2C6418F274C}" dt="2024-03-12T09:37:22.380" v="24" actId="2085"/>
          <ac:spMkLst>
            <pc:docMk/>
            <pc:sldMk cId="1163915341" sldId="278"/>
            <ac:spMk id="10" creationId="{948609DD-BED6-BCD5-78B9-B23DFBB02A38}"/>
          </ac:spMkLst>
        </pc:spChg>
        <pc:spChg chg="add mod">
          <ac:chgData name="Steffen Mæland" userId="823ef9a6-2cb9-47db-853c-697f395856b9" providerId="ADAL" clId="{CDCFED80-FF20-4BC6-993B-D2C6418F274C}" dt="2024-03-12T09:38:56.607" v="116" actId="1038"/>
          <ac:spMkLst>
            <pc:docMk/>
            <pc:sldMk cId="1163915341" sldId="278"/>
            <ac:spMk id="11" creationId="{A524B942-DFD0-2087-F6A3-1DD133BCE082}"/>
          </ac:spMkLst>
        </pc:spChg>
        <pc:picChg chg="add mod modCrop">
          <ac:chgData name="Steffen Mæland" userId="823ef9a6-2cb9-47db-853c-697f395856b9" providerId="ADAL" clId="{CDCFED80-FF20-4BC6-993B-D2C6418F274C}" dt="2024-03-12T09:36:55.188" v="17" actId="1076"/>
          <ac:picMkLst>
            <pc:docMk/>
            <pc:sldMk cId="1163915341" sldId="278"/>
            <ac:picMk id="7" creationId="{3F2E96E5-1B00-D961-6FCB-D4A29F7F19C2}"/>
          </ac:picMkLst>
        </pc:picChg>
      </pc:sldChg>
      <pc:sldChg chg="add ord setBg">
        <pc:chgData name="Steffen Mæland" userId="823ef9a6-2cb9-47db-853c-697f395856b9" providerId="ADAL" clId="{CDCFED80-FF20-4BC6-993B-D2C6418F274C}" dt="2024-03-13T08:20:48.837" v="245"/>
        <pc:sldMkLst>
          <pc:docMk/>
          <pc:sldMk cId="4001564061" sldId="279"/>
        </pc:sldMkLst>
      </pc:sldChg>
      <pc:sldChg chg="addSp delSp modSp new mod ord setBg">
        <pc:chgData name="Steffen Mæland" userId="823ef9a6-2cb9-47db-853c-697f395856b9" providerId="ADAL" clId="{CDCFED80-FF20-4BC6-993B-D2C6418F274C}" dt="2024-03-13T08:28:09.829" v="275" actId="14100"/>
        <pc:sldMkLst>
          <pc:docMk/>
          <pc:sldMk cId="2224625570" sldId="280"/>
        </pc:sldMkLst>
        <pc:spChg chg="del">
          <ac:chgData name="Steffen Mæland" userId="823ef9a6-2cb9-47db-853c-697f395856b9" providerId="ADAL" clId="{CDCFED80-FF20-4BC6-993B-D2C6418F274C}" dt="2024-03-13T08:26:24.911" v="250" actId="478"/>
          <ac:spMkLst>
            <pc:docMk/>
            <pc:sldMk cId="2224625570" sldId="280"/>
            <ac:spMk id="2" creationId="{4EA62C58-EB20-676F-FF9D-E28E51F6523A}"/>
          </ac:spMkLst>
        </pc:spChg>
        <pc:spChg chg="del">
          <ac:chgData name="Steffen Mæland" userId="823ef9a6-2cb9-47db-853c-697f395856b9" providerId="ADAL" clId="{CDCFED80-FF20-4BC6-993B-D2C6418F274C}" dt="2024-03-13T08:26:23.278" v="249" actId="478"/>
          <ac:spMkLst>
            <pc:docMk/>
            <pc:sldMk cId="2224625570" sldId="280"/>
            <ac:spMk id="3" creationId="{CF710FAC-1C97-7F86-65BA-FA87778612EC}"/>
          </ac:spMkLst>
        </pc:spChg>
        <pc:picChg chg="add mod ord modCrop">
          <ac:chgData name="Steffen Mæland" userId="823ef9a6-2cb9-47db-853c-697f395856b9" providerId="ADAL" clId="{CDCFED80-FF20-4BC6-993B-D2C6418F274C}" dt="2024-03-13T08:27:04.289" v="265" actId="166"/>
          <ac:picMkLst>
            <pc:docMk/>
            <pc:sldMk cId="2224625570" sldId="280"/>
            <ac:picMk id="5" creationId="{2A1DAB48-58B5-8FDF-E0E6-F96620EC283D}"/>
          </ac:picMkLst>
        </pc:picChg>
        <pc:picChg chg="add mod">
          <ac:chgData name="Steffen Mæland" userId="823ef9a6-2cb9-47db-853c-697f395856b9" providerId="ADAL" clId="{CDCFED80-FF20-4BC6-993B-D2C6418F274C}" dt="2024-03-13T08:26:50.772" v="261" actId="14100"/>
          <ac:picMkLst>
            <pc:docMk/>
            <pc:sldMk cId="2224625570" sldId="280"/>
            <ac:picMk id="7" creationId="{FD55A959-085B-2653-3E20-CAE5B73C4543}"/>
          </ac:picMkLst>
        </pc:picChg>
        <pc:picChg chg="add mod">
          <ac:chgData name="Steffen Mæland" userId="823ef9a6-2cb9-47db-853c-697f395856b9" providerId="ADAL" clId="{CDCFED80-FF20-4BC6-993B-D2C6418F274C}" dt="2024-03-13T08:28:09.829" v="275" actId="14100"/>
          <ac:picMkLst>
            <pc:docMk/>
            <pc:sldMk cId="2224625570" sldId="280"/>
            <ac:picMk id="9" creationId="{A93E4692-78F1-DF44-EFCA-7B8C5A576EE1}"/>
          </ac:picMkLst>
        </pc:picChg>
      </pc:sldChg>
      <pc:sldChg chg="addSp delSp modSp new mod">
        <pc:chgData name="Steffen Mæland" userId="823ef9a6-2cb9-47db-853c-697f395856b9" providerId="ADAL" clId="{CDCFED80-FF20-4BC6-993B-D2C6418F274C}" dt="2024-03-13T08:34:25.960" v="331" actId="14100"/>
        <pc:sldMkLst>
          <pc:docMk/>
          <pc:sldMk cId="3459720964" sldId="281"/>
        </pc:sldMkLst>
        <pc:spChg chg="del">
          <ac:chgData name="Steffen Mæland" userId="823ef9a6-2cb9-47db-853c-697f395856b9" providerId="ADAL" clId="{CDCFED80-FF20-4BC6-993B-D2C6418F274C}" dt="2024-03-13T08:34:11.512" v="326"/>
          <ac:spMkLst>
            <pc:docMk/>
            <pc:sldMk cId="3459720964" sldId="281"/>
            <ac:spMk id="3" creationId="{14B665AE-FCCB-92F7-25C7-D5DFEFC8AA99}"/>
          </ac:spMkLst>
        </pc:spChg>
        <pc:picChg chg="add mod">
          <ac:chgData name="Steffen Mæland" userId="823ef9a6-2cb9-47db-853c-697f395856b9" providerId="ADAL" clId="{CDCFED80-FF20-4BC6-993B-D2C6418F274C}" dt="2024-03-13T08:34:25.960" v="331" actId="14100"/>
          <ac:picMkLst>
            <pc:docMk/>
            <pc:sldMk cId="3459720964" sldId="281"/>
            <ac:picMk id="5" creationId="{81991A35-AAB7-6219-57D1-62094A434114}"/>
          </ac:picMkLst>
        </pc:picChg>
      </pc:sldChg>
      <pc:sldChg chg="add ord">
        <pc:chgData name="Steffen Mæland" userId="823ef9a6-2cb9-47db-853c-697f395856b9" providerId="ADAL" clId="{CDCFED80-FF20-4BC6-993B-D2C6418F274C}" dt="2024-03-13T08:34:39.877" v="334"/>
        <pc:sldMkLst>
          <pc:docMk/>
          <pc:sldMk cId="4283857457" sldId="28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F49AC-FF65-D9BC-4FF9-07B0C38ABA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6B671A-EA6C-A943-5CAC-142B6B2C05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6475E-4AAF-EB08-7C2B-4EFE6DF73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55BE-B601-4BD9-A9FC-1C93B958C9B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2843F-2FAF-7C3F-FCE5-9911D80DF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717FF-3055-14BF-A41D-B11C2C452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CF29-7D7A-4EF3-9448-D1F373E5C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231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6F58E-DADB-114A-34E0-87A2B3930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9BDA55-0678-7572-7E3D-D4984C8467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B96F7-84EC-5C05-288D-201E7EF2B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55BE-B601-4BD9-A9FC-1C93B958C9B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376089-ED26-18B1-8DE5-7479468E0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816D7-4FC6-FB71-ED2A-488B1EABA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CF29-7D7A-4EF3-9448-D1F373E5C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304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A1DB26-2FA6-9FF2-2C74-A5E428AC49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4FC31B-6ECE-288A-8D38-9BD80CA404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DFBB1-D259-BFBB-E822-EF998940A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55BE-B601-4BD9-A9FC-1C93B958C9B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72331-A0CC-D4C3-3DCC-BAA0C5816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D445C-AC7F-A0CE-AFF7-B4D3274FC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CF29-7D7A-4EF3-9448-D1F373E5C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60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5C071-14A3-0748-3F36-2C14B334B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2D0F4-7CCF-F46A-5F63-BF9FB2E15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897B1-09A1-11B9-3398-CB6D14457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55BE-B601-4BD9-A9FC-1C93B958C9B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384E1E-2F1F-5D0F-F952-4C8DE975F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D266BC-0CFB-ADC9-0DA6-38FFE7213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CF29-7D7A-4EF3-9448-D1F373E5C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629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23340-F298-068E-40EF-95C7355AE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67DF0B-E7AD-63A4-063C-03C2D43CD2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F9867-17D0-E54B-1A97-268A7A48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55BE-B601-4BD9-A9FC-1C93B958C9B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A0665-09D3-B802-02D2-37C6CE48F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E0113-00F8-8AEA-9CD0-DE4F516DD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CF29-7D7A-4EF3-9448-D1F373E5C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180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72101-3314-B489-B9DE-61FA79B66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506A2E-ACBB-2A7B-FD7B-3C8C2A73A3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DD931C-1896-4702-1915-952A1EAD9A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70605A-8DD7-9422-EDB0-DB1D794D7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55BE-B601-4BD9-A9FC-1C93B958C9B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04543B-9869-9CEE-5B0E-93CDC3409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BC7B8E-8D0F-893B-D623-C1180631D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CF29-7D7A-4EF3-9448-D1F373E5C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392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F7F5D-7E70-85C1-93B4-1C6CE6F30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F5209E-C45A-8550-AED6-320ED7D953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BD5033-91DA-F770-9A64-AEF5E1DAA5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B4468B-2DCA-9B03-BDDD-CC93AAC82B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4BA2D8-9C22-733E-796C-86A5BF9C20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61AAA3-4244-636B-81C7-86938BADF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55BE-B601-4BD9-A9FC-1C93B958C9B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3783FE-3CAE-FDF9-84D9-F0C870A20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696726-4322-8A6A-9BE8-ABC4A744C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CF29-7D7A-4EF3-9448-D1F373E5C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585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5F9D1-3E3C-C5C0-73E7-E5B8F26BB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ED96B9-AEB1-3897-8774-D83768FA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55BE-B601-4BD9-A9FC-1C93B958C9B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44206E-26C4-D0DB-287D-F07E4B82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23E7B-B2D7-7EB0-9175-088993AA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CF29-7D7A-4EF3-9448-D1F373E5C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827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8137FC-B211-0DA2-55B5-293A1B593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55BE-B601-4BD9-A9FC-1C93B958C9B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6E6C52-2A23-05F7-DB1B-70A1CB105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C2B6C4-8703-A070-1763-547FB104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CF29-7D7A-4EF3-9448-D1F373E5C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08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EF98D-FB7B-EBF3-5EC4-46167997E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178AD-8375-D489-1FE6-5BDBFA8AB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74A2D1-E7F3-4B44-4114-DE9C37CC4D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87A486-1E91-E9E6-1665-6497C4C6E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55BE-B601-4BD9-A9FC-1C93B958C9B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220057-C52D-A9C0-9F73-F71220DF3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F5E75A-9C8E-89A6-D156-57A2C9568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CF29-7D7A-4EF3-9448-D1F373E5C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38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B0D8A-436D-54FE-196F-04AE32240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427F7B-219B-486B-D12C-BAD5FDAD1B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5FD87A-2D54-8BFA-386E-F5E64F219F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0F67D-A6B4-C18A-5790-7A59112A3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55BE-B601-4BD9-A9FC-1C93B958C9B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D900C5-0017-9CC2-2A6B-439C51780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7AC4E0-5C29-88F4-342E-A8AB748E3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CF29-7D7A-4EF3-9448-D1F373E5C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388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3A20BB-4DBD-ECA5-B6A9-EAA5F7F6E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FD6246-5E64-F125-5AB0-42C229EBC1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B387D-44ED-7668-8955-C0FF0D067E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0A55BE-B601-4BD9-A9FC-1C93B958C9B9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6EE904-4AA6-4003-F765-39015A2F66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3AEB8-7851-3F9C-4F7F-7477E944D3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A5CF29-7D7A-4EF3-9448-D1F373E5C9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08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sv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3F2E96E5-1B00-D961-6FCB-D4A29F7F19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8" r="9778"/>
          <a:stretch/>
        </p:blipFill>
        <p:spPr>
          <a:xfrm>
            <a:off x="2652709" y="0"/>
            <a:ext cx="9539291" cy="6858000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929DCAE-F517-C8FB-97AE-37121131DBF7}"/>
              </a:ext>
            </a:extLst>
          </p:cNvPr>
          <p:cNvSpPr/>
          <p:nvPr/>
        </p:nvSpPr>
        <p:spPr>
          <a:xfrm>
            <a:off x="2434281" y="0"/>
            <a:ext cx="2936914" cy="127383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A318376-091C-CEE2-A8DF-2649E2154C7C}"/>
              </a:ext>
            </a:extLst>
          </p:cNvPr>
          <p:cNvSpPr/>
          <p:nvPr/>
        </p:nvSpPr>
        <p:spPr>
          <a:xfrm>
            <a:off x="2652709" y="1273839"/>
            <a:ext cx="3175686" cy="304003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8609DD-BED6-BCD5-78B9-B23DFBB02A38}"/>
              </a:ext>
            </a:extLst>
          </p:cNvPr>
          <p:cNvSpPr/>
          <p:nvPr/>
        </p:nvSpPr>
        <p:spPr>
          <a:xfrm>
            <a:off x="2743200" y="5955957"/>
            <a:ext cx="2421924" cy="9020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53030B-E6C1-EDFC-A2EA-FADAA88DA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461" y="1273839"/>
            <a:ext cx="5446366" cy="2335427"/>
          </a:xfrm>
        </p:spPr>
        <p:txBody>
          <a:bodyPr>
            <a:normAutofit/>
          </a:bodyPr>
          <a:lstStyle/>
          <a:p>
            <a:r>
              <a:rPr lang="nb-NO" sz="5400" dirty="0">
                <a:solidFill>
                  <a:schemeClr val="bg1"/>
                </a:solidFill>
              </a:rPr>
              <a:t>Introduksjon til partikkelfysikk</a:t>
            </a:r>
            <a:endParaRPr lang="en-GB" sz="5400" dirty="0">
              <a:solidFill>
                <a:schemeClr val="bg1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524B942-DFD0-2087-F6A3-1DD133BCE082}"/>
              </a:ext>
            </a:extLst>
          </p:cNvPr>
          <p:cNvSpPr txBox="1">
            <a:spLocks/>
          </p:cNvSpPr>
          <p:nvPr/>
        </p:nvSpPr>
        <p:spPr>
          <a:xfrm>
            <a:off x="431461" y="3386163"/>
            <a:ext cx="3374425" cy="927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z="2800" dirty="0" err="1">
                <a:solidFill>
                  <a:schemeClr val="bg1"/>
                </a:solidFill>
              </a:rPr>
              <a:t>Masterclass</a:t>
            </a:r>
            <a:r>
              <a:rPr lang="nb-NO" sz="2800" dirty="0">
                <a:solidFill>
                  <a:schemeClr val="bg1"/>
                </a:solidFill>
              </a:rPr>
              <a:t> 2024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915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i.poweredtemplates.com/p/sp/93942/sp_slide_h_2.jpg">
            <a:extLst>
              <a:ext uri="{FF2B5EF4-FFF2-40B4-BE49-F238E27FC236}">
                <a16:creationId xmlns:a16="http://schemas.microsoft.com/office/drawing/2014/main" id="{4A2CDA43-C24D-B5B1-5F02-35087FAFEB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8" t="15784" r="-70" b="8805"/>
          <a:stretch/>
        </p:blipFill>
        <p:spPr>
          <a:xfrm>
            <a:off x="0" y="1073239"/>
            <a:ext cx="12198455" cy="515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378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colorful balls&#10;&#10;Description automatically generated">
            <a:extLst>
              <a:ext uri="{FF2B5EF4-FFF2-40B4-BE49-F238E27FC236}">
                <a16:creationId xmlns:a16="http://schemas.microsoft.com/office/drawing/2014/main" id="{0D4737D1-B5AC-6EE8-63C3-A0C992FA67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38" r="286" b="7280"/>
          <a:stretch/>
        </p:blipFill>
        <p:spPr>
          <a:xfrm>
            <a:off x="2178362" y="1058"/>
            <a:ext cx="7481675" cy="686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357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7A990BD-5149-9FAC-DD4D-BC0185762E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2603687"/>
            <a:ext cx="2743199" cy="727639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0A7CE27-A594-B317-3A34-7689377EE512}"/>
              </a:ext>
            </a:extLst>
          </p:cNvPr>
          <p:cNvSpPr/>
          <p:nvPr/>
        </p:nvSpPr>
        <p:spPr>
          <a:xfrm>
            <a:off x="5766389" y="4752754"/>
            <a:ext cx="659219" cy="659219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i="1" dirty="0">
                <a:solidFill>
                  <a:schemeClr val="tx1"/>
                </a:solidFill>
              </a:rPr>
              <a:t>m</a:t>
            </a:r>
            <a:endParaRPr lang="en-GB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895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B46FEC9-4D25-3F1B-5AD0-96E7EF961E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9474" y="2602800"/>
            <a:ext cx="5483999" cy="8640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166AEB7-7907-6591-81C2-C4EE47F4684D}"/>
              </a:ext>
            </a:extLst>
          </p:cNvPr>
          <p:cNvCxnSpPr/>
          <p:nvPr/>
        </p:nvCxnSpPr>
        <p:spPr>
          <a:xfrm flipV="1">
            <a:off x="6636913" y="5078070"/>
            <a:ext cx="1086118" cy="85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" name="Graphic 9" descr="Windy outline">
            <a:extLst>
              <a:ext uri="{FF2B5EF4-FFF2-40B4-BE49-F238E27FC236}">
                <a16:creationId xmlns:a16="http://schemas.microsoft.com/office/drawing/2014/main" id="{9C670CC4-4B89-4FB4-F2F8-1D9B6A8A66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4807638" y="4615723"/>
            <a:ext cx="914400" cy="914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B5A99E5-1779-756C-D28B-885DEFC19110}"/>
              </a:ext>
            </a:extLst>
          </p:cNvPr>
          <p:cNvSpPr txBox="1"/>
          <p:nvPr/>
        </p:nvSpPr>
        <p:spPr>
          <a:xfrm>
            <a:off x="7085775" y="5164363"/>
            <a:ext cx="382074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i="1" dirty="0"/>
              <a:t>p</a:t>
            </a:r>
            <a:endParaRPr lang="en-GB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431989F-53FA-918F-E21B-3F8C0858CBCC}"/>
              </a:ext>
            </a:extLst>
          </p:cNvPr>
          <p:cNvSpPr/>
          <p:nvPr/>
        </p:nvSpPr>
        <p:spPr>
          <a:xfrm>
            <a:off x="5766389" y="4752754"/>
            <a:ext cx="659219" cy="659219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i="1" dirty="0">
                <a:solidFill>
                  <a:schemeClr val="tx1"/>
                </a:solidFill>
              </a:rPr>
              <a:t>m</a:t>
            </a:r>
            <a:endParaRPr lang="en-GB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965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TLAS-VIDEO-2023-003-001-1080p">
            <a:hlinkClick r:id="" action="ppaction://media"/>
            <a:extLst>
              <a:ext uri="{FF2B5EF4-FFF2-40B4-BE49-F238E27FC236}">
                <a16:creationId xmlns:a16="http://schemas.microsoft.com/office/drawing/2014/main" id="{713515D3-985E-18CC-2CCA-E5C1DEDFF73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0800" y="-4762"/>
            <a:ext cx="12138024" cy="6867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96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hat to Know About Visiting CERN in Switzerland - AFAR">
            <a:extLst>
              <a:ext uri="{FF2B5EF4-FFF2-40B4-BE49-F238E27FC236}">
                <a16:creationId xmlns:a16="http://schemas.microsoft.com/office/drawing/2014/main" id="{975E90CA-CE8B-C9AB-812B-8DFC55FED1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6" t="10995" r="156" b="9424"/>
          <a:stretch/>
        </p:blipFill>
        <p:spPr>
          <a:xfrm>
            <a:off x="6042422" y="-2858"/>
            <a:ext cx="6154367" cy="3659772"/>
          </a:xfrm>
          <a:prstGeom prst="rect">
            <a:avLst/>
          </a:prstGeom>
        </p:spPr>
      </p:pic>
      <p:pic>
        <p:nvPicPr>
          <p:cNvPr id="5" name="Picture 4" descr="https://supernova.eso.org/static/archives/exhibitionimages/screen/cern-aerial-cc.jpg">
            <a:extLst>
              <a:ext uri="{FF2B5EF4-FFF2-40B4-BE49-F238E27FC236}">
                <a16:creationId xmlns:a16="http://schemas.microsoft.com/office/drawing/2014/main" id="{8F80AD41-3B30-BAD5-0E6D-EB68BFEF0E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753" r="-199" b="12997"/>
          <a:stretch/>
        </p:blipFill>
        <p:spPr>
          <a:xfrm>
            <a:off x="2146" y="-3756"/>
            <a:ext cx="6090382" cy="3575789"/>
          </a:xfrm>
          <a:prstGeom prst="rect">
            <a:avLst/>
          </a:prstGeom>
        </p:spPr>
      </p:pic>
      <p:pic>
        <p:nvPicPr>
          <p:cNvPr id="4" name="Picture 3" descr="Record luminosity: well done LHC | CERN">
            <a:extLst>
              <a:ext uri="{FF2B5EF4-FFF2-40B4-BE49-F238E27FC236}">
                <a16:creationId xmlns:a16="http://schemas.microsoft.com/office/drawing/2014/main" id="{8E3626A9-3D6E-25C8-E21E-0A6CA73166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8" t="19180" r="-70" b="40344"/>
          <a:stretch/>
        </p:blipFill>
        <p:spPr>
          <a:xfrm>
            <a:off x="0" y="3565423"/>
            <a:ext cx="12198454" cy="32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3874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s://atlas.web.cern.ch/Atlas/GROUPS/PHYSICS/PAPERS/STDM-2022-01/figaux_02.png">
            <a:extLst>
              <a:ext uri="{FF2B5EF4-FFF2-40B4-BE49-F238E27FC236}">
                <a16:creationId xmlns:a16="http://schemas.microsoft.com/office/drawing/2014/main" id="{DE9B63C5-08FE-1BC0-2F5A-E9E34AAF6B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120" r="104" b="6645"/>
          <a:stretch/>
        </p:blipFill>
        <p:spPr>
          <a:xfrm>
            <a:off x="69468" y="-4080"/>
            <a:ext cx="12010657" cy="6865263"/>
          </a:xfrm>
        </p:spPr>
      </p:pic>
    </p:spTree>
    <p:extLst>
      <p:ext uri="{BB962C8B-B14F-4D97-AF65-F5344CB8AC3E}">
        <p14:creationId xmlns:p14="http://schemas.microsoft.com/office/powerpoint/2010/main" val="246839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59346-923C-6A13-875C-206B566E8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https://atlas.web.cern.ch/Atlas/GROUPS/PHYSICS/PAPERS/HIGG-2022-12/figaux_07.png">
            <a:extLst>
              <a:ext uri="{FF2B5EF4-FFF2-40B4-BE49-F238E27FC236}">
                <a16:creationId xmlns:a16="http://schemas.microsoft.com/office/drawing/2014/main" id="{F61C021E-760C-AAAB-F291-AAAAC401AE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220" y="-39610"/>
            <a:ext cx="12249150" cy="6898482"/>
          </a:xfrm>
          <a:prstGeom prst="rect">
            <a:avLst/>
          </a:prstGeom>
        </p:spPr>
      </p:pic>
      <p:pic>
        <p:nvPicPr>
          <p:cNvPr id="4" name="Content Placeholder 3" descr="The Higgs Boson Explained - YouTube">
            <a:extLst>
              <a:ext uri="{FF2B5EF4-FFF2-40B4-BE49-F238E27FC236}">
                <a16:creationId xmlns:a16="http://schemas.microsoft.com/office/drawing/2014/main" id="{BAD5B788-0729-4C1B-6083-520E5BA888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278" b="92500" l="33750" r="66797">
                        <a14:foregroundMark x1="57031" y1="41667" x2="45156" y2="40278"/>
                        <a14:foregroundMark x1="45156" y1="40278" x2="44531" y2="41667"/>
                        <a14:foregroundMark x1="38502" y1="55000" x2="38438" y2="53750"/>
                        <a14:foregroundMark x1="38518" y1="55321" x2="38502" y2="55000"/>
                        <a14:foregroundMark x1="39134" y1="67362" x2="39092" y2="66528"/>
                        <a14:foregroundMark x1="34219" y1="59281" x2="34063" y2="59444"/>
                        <a14:foregroundMark x1="37109" y1="56250" x2="34401" y2="59089"/>
                        <a14:foregroundMark x1="35620" y1="63171" x2="36094" y2="64306"/>
                        <a14:foregroundMark x1="34063" y1="59444" x2="34527" y2="60556"/>
                        <a14:foregroundMark x1="36094" y1="64306" x2="37031" y2="65417"/>
                        <a14:foregroundMark x1="34140" y1="62181" x2="33828" y2="62083"/>
                        <a14:foregroundMark x1="46641" y1="41528" x2="44141" y2="45417"/>
                        <a14:foregroundMark x1="44141" y1="45417" x2="40938" y2="57639"/>
                        <a14:foregroundMark x1="40938" y1="57639" x2="41875" y2="48333"/>
                        <a14:foregroundMark x1="41875" y1="48333" x2="44922" y2="41944"/>
                        <a14:foregroundMark x1="44922" y1="41944" x2="46484" y2="41528"/>
                        <a14:foregroundMark x1="46797" y1="45417" x2="46563" y2="60278"/>
                        <a14:foregroundMark x1="46563" y1="60278" x2="49141" y2="55556"/>
                        <a14:foregroundMark x1="49141" y1="55556" x2="52812" y2="55833"/>
                        <a14:foregroundMark x1="52812" y1="55833" x2="52891" y2="56250"/>
                        <a14:foregroundMark x1="52500" y1="53889" x2="56250" y2="49444"/>
                        <a14:foregroundMark x1="56250" y1="49444" x2="53906" y2="46806"/>
                        <a14:foregroundMark x1="53906" y1="46806" x2="54063" y2="62778"/>
                        <a14:foregroundMark x1="47500" y1="57361" x2="47500" y2="65278"/>
                        <a14:foregroundMark x1="44609" y1="88472" x2="39453" y2="90139"/>
                        <a14:foregroundMark x1="57656" y1="89861" x2="60625" y2="92500"/>
                        <a14:foregroundMark x1="60625" y1="92500" x2="60625" y2="90000"/>
                        <a14:foregroundMark x1="63828" y1="63889" x2="65078" y2="61967"/>
                        <a14:foregroundMark x1="66797" y1="60556" x2="66797" y2="58333"/>
                        <a14:backgroundMark x1="36250" y1="60139" x2="36250" y2="60139"/>
                        <a14:backgroundMark x1="34922" y1="60972" x2="34922" y2="60972"/>
                        <a14:backgroundMark x1="34219" y1="61944" x2="34922" y2="61806"/>
                        <a14:backgroundMark x1="34453" y1="60556" x2="34453" y2="60556"/>
                        <a14:backgroundMark x1="34922" y1="61667" x2="35703" y2="63056"/>
                        <a14:backgroundMark x1="38906" y1="55417" x2="38359" y2="62361"/>
                        <a14:backgroundMark x1="38359" y1="62361" x2="39297" y2="65972"/>
                        <a14:backgroundMark x1="38594" y1="55000" x2="38594" y2="55000"/>
                        <a14:backgroundMark x1="38594" y1="55417" x2="38594" y2="55417"/>
                        <a14:backgroundMark x1="38438" y1="55417" x2="38438" y2="55417"/>
                        <a14:backgroundMark x1="38359" y1="69583" x2="39453" y2="69167"/>
                        <a14:backgroundMark x1="39453" y1="68611" x2="39531" y2="67917"/>
                        <a14:backgroundMark x1="39063" y1="66528" x2="39063" y2="66528"/>
                        <a14:backgroundMark x1="39063" y1="68750" x2="39766" y2="69028"/>
                        <a14:backgroundMark x1="39531" y1="68611" x2="39141" y2="68472"/>
                        <a14:backgroundMark x1="39141" y1="66389" x2="39141" y2="66389"/>
                        <a14:backgroundMark x1="34922" y1="60972" x2="34609" y2="60694"/>
                        <a14:backgroundMark x1="65156" y1="60166" x2="65156" y2="59306"/>
                        <a14:backgroundMark x1="64688" y1="59444" x2="64922" y2="56389"/>
                        <a14:backgroundMark x1="64688" y1="61667" x2="66094" y2="58750"/>
                        <a14:backgroundMark x1="66563" y1="58889" x2="66094" y2="60556"/>
                        <a14:backgroundMark x1="66094" y1="60556" x2="64922" y2="61667"/>
                        <a14:backgroundMark x1="66250" y1="58611" x2="66094" y2="57917"/>
                        <a14:backgroundMark x1="64766" y1="56389" x2="65156" y2="56389"/>
                        <a14:backgroundMark x1="66484" y1="59028" x2="66328" y2="58611"/>
                      </a14:backgroundRemoval>
                    </a14:imgEffect>
                  </a14:imgLayer>
                </a14:imgProps>
              </a:ext>
            </a:extLst>
          </a:blip>
          <a:srcRect l="29155" t="36860" r="31484" b="3713"/>
          <a:stretch/>
        </p:blipFill>
        <p:spPr>
          <a:xfrm>
            <a:off x="9200709" y="4187109"/>
            <a:ext cx="2830454" cy="2420886"/>
          </a:xfrm>
        </p:spPr>
      </p:pic>
    </p:spTree>
    <p:extLst>
      <p:ext uri="{BB962C8B-B14F-4D97-AF65-F5344CB8AC3E}">
        <p14:creationId xmlns:p14="http://schemas.microsoft.com/office/powerpoint/2010/main" val="3319795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E1C159-A6BF-3619-9D73-599E5CEB8C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12C452-F149-8715-D2BB-D5C6E7598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9474" y="2602800"/>
            <a:ext cx="5483999" cy="8640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A309D3A-9638-3337-3142-302C32723925}"/>
              </a:ext>
            </a:extLst>
          </p:cNvPr>
          <p:cNvCxnSpPr/>
          <p:nvPr/>
        </p:nvCxnSpPr>
        <p:spPr>
          <a:xfrm flipV="1">
            <a:off x="6636913" y="5078070"/>
            <a:ext cx="1086118" cy="85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" name="Graphic 9" descr="Windy outline">
            <a:extLst>
              <a:ext uri="{FF2B5EF4-FFF2-40B4-BE49-F238E27FC236}">
                <a16:creationId xmlns:a16="http://schemas.microsoft.com/office/drawing/2014/main" id="{89B7C7D0-3801-6471-E5CD-F36557AF3C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4807638" y="4615723"/>
            <a:ext cx="914400" cy="914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929BDE9-C7A1-7E83-C949-91A98F39B978}"/>
              </a:ext>
            </a:extLst>
          </p:cNvPr>
          <p:cNvSpPr txBox="1"/>
          <p:nvPr/>
        </p:nvSpPr>
        <p:spPr>
          <a:xfrm>
            <a:off x="7085775" y="5164363"/>
            <a:ext cx="382074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i="1" dirty="0"/>
              <a:t>p</a:t>
            </a:r>
            <a:endParaRPr lang="en-GB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7B5C7BC-3CD3-EBFD-32E0-D6D0B4C0ED75}"/>
              </a:ext>
            </a:extLst>
          </p:cNvPr>
          <p:cNvSpPr/>
          <p:nvPr/>
        </p:nvSpPr>
        <p:spPr>
          <a:xfrm>
            <a:off x="5766389" y="4752754"/>
            <a:ext cx="659219" cy="659219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i="1" dirty="0">
                <a:solidFill>
                  <a:schemeClr val="tx1"/>
                </a:solidFill>
              </a:rPr>
              <a:t>m</a:t>
            </a:r>
            <a:endParaRPr lang="en-GB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5640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cds.cern.ch/record/2002395/files/STDM%20higgs%20and%20field%20D.png?subformat=icon-1440">
            <a:extLst>
              <a:ext uri="{FF2B5EF4-FFF2-40B4-BE49-F238E27FC236}">
                <a16:creationId xmlns:a16="http://schemas.microsoft.com/office/drawing/2014/main" id="{3B56468C-18F1-9C71-875E-ABF12445F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838" y="3337"/>
            <a:ext cx="13048342" cy="733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379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i.poweredtemplates.com/p/sp/93942/sp_slide_h_2.jpg">
            <a:extLst>
              <a:ext uri="{FF2B5EF4-FFF2-40B4-BE49-F238E27FC236}">
                <a16:creationId xmlns:a16="http://schemas.microsoft.com/office/drawing/2014/main" id="{4A2CDA43-C24D-B5B1-5F02-35087FAFEB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566" r="71808" b="40807"/>
          <a:stretch/>
        </p:blipFill>
        <p:spPr>
          <a:xfrm>
            <a:off x="-1" y="1073239"/>
            <a:ext cx="3435927" cy="29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389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C0DE0-7446-C313-8E6B-B33E80AB8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491D5FB8-EB96-16BC-0C95-35EC2A9C94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8" name="Arc 7">
            <a:extLst>
              <a:ext uri="{FF2B5EF4-FFF2-40B4-BE49-F238E27FC236}">
                <a16:creationId xmlns:a16="http://schemas.microsoft.com/office/drawing/2014/main" id="{C995A618-1395-ADCE-9458-CF43B89C2A03}"/>
              </a:ext>
            </a:extLst>
          </p:cNvPr>
          <p:cNvSpPr/>
          <p:nvPr/>
        </p:nvSpPr>
        <p:spPr>
          <a:xfrm rot="15920205">
            <a:off x="1231215" y="1428317"/>
            <a:ext cx="2022634" cy="1069037"/>
          </a:xfrm>
          <a:prstGeom prst="arc">
            <a:avLst/>
          </a:prstGeom>
          <a:ln w="28575">
            <a:solidFill>
              <a:schemeClr val="bg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B91841-4C44-1CB9-B8D7-592CF4A61E3F}"/>
              </a:ext>
            </a:extLst>
          </p:cNvPr>
          <p:cNvSpPr txBox="1"/>
          <p:nvPr/>
        </p:nvSpPr>
        <p:spPr>
          <a:xfrm>
            <a:off x="2204432" y="745794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</a:rPr>
              <a:t>LHC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D025E1-4EAE-31E0-3E33-760A87E8A8E5}"/>
              </a:ext>
            </a:extLst>
          </p:cNvPr>
          <p:cNvSpPr txBox="1"/>
          <p:nvPr/>
        </p:nvSpPr>
        <p:spPr>
          <a:xfrm>
            <a:off x="11001375" y="6536065"/>
            <a:ext cx="10470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050" i="1" dirty="0">
                <a:solidFill>
                  <a:schemeClr val="bg1"/>
                </a:solidFill>
              </a:rPr>
              <a:t>NASA / </a:t>
            </a:r>
            <a:r>
              <a:rPr lang="nb-NO" sz="1050" i="1" dirty="0" err="1">
                <a:solidFill>
                  <a:schemeClr val="bg1"/>
                </a:solidFill>
              </a:rPr>
              <a:t>Caltech</a:t>
            </a:r>
            <a:endParaRPr lang="en-GB" sz="105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4555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5933E-FB48-FDE8-938A-BFFDB221F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https://www.esa.int/var/esa/storage/images/esa_multimedia/images/2007/07/the_bullet_cluster2/10084622-2-eng-GB/The_Bullet_Cluster.jpg">
            <a:extLst>
              <a:ext uri="{FF2B5EF4-FFF2-40B4-BE49-F238E27FC236}">
                <a16:creationId xmlns:a16="http://schemas.microsoft.com/office/drawing/2014/main" id="{42E73507-7AF0-C350-4349-2EBA0FBD8D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6" t="12297" r="-195" b="9878"/>
          <a:stretch/>
        </p:blipFill>
        <p:spPr>
          <a:xfrm>
            <a:off x="0" y="0"/>
            <a:ext cx="12202118" cy="6869441"/>
          </a:xfr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ADEF58F-4D30-C6E6-FE1C-1CA90B750541}"/>
              </a:ext>
            </a:extLst>
          </p:cNvPr>
          <p:cNvSpPr/>
          <p:nvPr/>
        </p:nvSpPr>
        <p:spPr>
          <a:xfrm>
            <a:off x="8574832" y="4548588"/>
            <a:ext cx="725455" cy="55983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noFill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F8003E5-7802-1112-D669-A1764077EFA8}"/>
              </a:ext>
            </a:extLst>
          </p:cNvPr>
          <p:cNvSpPr/>
          <p:nvPr/>
        </p:nvSpPr>
        <p:spPr>
          <a:xfrm>
            <a:off x="11305592" y="4655977"/>
            <a:ext cx="793101" cy="71845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noFill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5ECA499-CA83-95C6-2D47-51CE8DEB3BDF}"/>
              </a:ext>
            </a:extLst>
          </p:cNvPr>
          <p:cNvSpPr/>
          <p:nvPr/>
        </p:nvSpPr>
        <p:spPr>
          <a:xfrm>
            <a:off x="8360228" y="5192837"/>
            <a:ext cx="793101" cy="8440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noFill/>
            </a:endParaRPr>
          </a:p>
        </p:txBody>
      </p:sp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CCE71736-BBD3-A80E-109A-AD23449B1F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136"/>
          <a:stretch/>
        </p:blipFill>
        <p:spPr>
          <a:xfrm>
            <a:off x="8234265" y="4548588"/>
            <a:ext cx="4103051" cy="230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0107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machine with many wires&#10;&#10;Description automatically generated with medium confidence">
            <a:extLst>
              <a:ext uri="{FF2B5EF4-FFF2-40B4-BE49-F238E27FC236}">
                <a16:creationId xmlns:a16="http://schemas.microsoft.com/office/drawing/2014/main" id="{FD55A959-085B-2653-3E20-CAE5B73C45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906" y="1886893"/>
            <a:ext cx="6346094" cy="4971107"/>
          </a:xfrm>
          <a:prstGeom prst="rect">
            <a:avLst/>
          </a:prstGeom>
        </p:spPr>
      </p:pic>
      <p:pic>
        <p:nvPicPr>
          <p:cNvPr id="5" name="Picture 4" descr="A large building with a sign on the side&#10;&#10;Description automatically generated">
            <a:extLst>
              <a:ext uri="{FF2B5EF4-FFF2-40B4-BE49-F238E27FC236}">
                <a16:creationId xmlns:a16="http://schemas.microsoft.com/office/drawing/2014/main" id="{2A1DAB48-58B5-8FDF-E0E6-F96620EC28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6" b="19023"/>
          <a:stretch/>
        </p:blipFill>
        <p:spPr>
          <a:xfrm>
            <a:off x="5845906" y="0"/>
            <a:ext cx="6343900" cy="2990462"/>
          </a:xfrm>
          <a:prstGeom prst="rect">
            <a:avLst/>
          </a:prstGeom>
        </p:spPr>
      </p:pic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A93E4692-78F1-DF44-EFCA-7B8C5A576E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20690"/>
            <a:ext cx="5843713" cy="292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6255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7B1E-6273-82E8-5183-04B5486AF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81991A35-AAB7-6219-57D1-62094A4341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29841" cy="6858000"/>
          </a:xfrm>
        </p:spPr>
      </p:pic>
    </p:spTree>
    <p:extLst>
      <p:ext uri="{BB962C8B-B14F-4D97-AF65-F5344CB8AC3E}">
        <p14:creationId xmlns:p14="http://schemas.microsoft.com/office/powerpoint/2010/main" val="34597209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252FEB-7AC8-8726-F4BB-8170421A9D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cds.cern.ch/record/2002395/files/STDM%20higgs%20and%20field%20D.png?subformat=icon-1440">
            <a:extLst>
              <a:ext uri="{FF2B5EF4-FFF2-40B4-BE49-F238E27FC236}">
                <a16:creationId xmlns:a16="http://schemas.microsoft.com/office/drawing/2014/main" id="{719389BA-AADC-D960-1AB7-2D59E3C89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838" y="3337"/>
            <a:ext cx="13048342" cy="733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57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i.poweredtemplates.com/p/sp/93942/sp_slide_h_2.jpg">
            <a:extLst>
              <a:ext uri="{FF2B5EF4-FFF2-40B4-BE49-F238E27FC236}">
                <a16:creationId xmlns:a16="http://schemas.microsoft.com/office/drawing/2014/main" id="{4A2CDA43-C24D-B5B1-5F02-35087FAFEB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659" r="49957" b="46046"/>
          <a:stretch/>
        </p:blipFill>
        <p:spPr>
          <a:xfrm>
            <a:off x="0" y="1073239"/>
            <a:ext cx="6099167" cy="261709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0445B9A-7410-2D48-2FF6-43366F49DEE2}"/>
              </a:ext>
            </a:extLst>
          </p:cNvPr>
          <p:cNvSpPr/>
          <p:nvPr/>
        </p:nvSpPr>
        <p:spPr>
          <a:xfrm>
            <a:off x="5770536" y="2580468"/>
            <a:ext cx="743918" cy="4184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885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i.poweredtemplates.com/p/sp/93942/sp_slide_h_2.jpg">
            <a:extLst>
              <a:ext uri="{FF2B5EF4-FFF2-40B4-BE49-F238E27FC236}">
                <a16:creationId xmlns:a16="http://schemas.microsoft.com/office/drawing/2014/main" id="{4A2CDA43-C24D-B5B1-5F02-35087FAFEB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15659" r="13624" b="46512"/>
          <a:stretch/>
        </p:blipFill>
        <p:spPr>
          <a:xfrm>
            <a:off x="0" y="1073239"/>
            <a:ext cx="10527323" cy="258531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527B0AB-58BD-987F-8A32-15C4A6522A4D}"/>
              </a:ext>
            </a:extLst>
          </p:cNvPr>
          <p:cNvSpPr/>
          <p:nvPr/>
        </p:nvSpPr>
        <p:spPr>
          <a:xfrm>
            <a:off x="9831754" y="2430585"/>
            <a:ext cx="1203569" cy="13286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241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cdn.britannica.com/75/22475-050-879AFC0A/gold-foil-experiment-Diagram-Rutherford-JJ-atom-substance-1909.jpg">
            <a:extLst>
              <a:ext uri="{FF2B5EF4-FFF2-40B4-BE49-F238E27FC236}">
                <a16:creationId xmlns:a16="http://schemas.microsoft.com/office/drawing/2014/main" id="{2E3E0628-FF4E-05C4-EB3A-F07FB7FBCE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1" b="30575"/>
          <a:stretch/>
        </p:blipFill>
        <p:spPr>
          <a:xfrm>
            <a:off x="1249098" y="218545"/>
            <a:ext cx="9292975" cy="512718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C88230E-E708-257D-1BC8-C17D06968811}"/>
              </a:ext>
            </a:extLst>
          </p:cNvPr>
          <p:cNvSpPr/>
          <p:nvPr/>
        </p:nvSpPr>
        <p:spPr>
          <a:xfrm>
            <a:off x="6012656" y="4119563"/>
            <a:ext cx="4524375" cy="23336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274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cdn.britannica.com/75/22475-050-879AFC0A/gold-foil-experiment-Diagram-Rutherford-JJ-atom-substance-1909.jpg">
            <a:extLst>
              <a:ext uri="{FF2B5EF4-FFF2-40B4-BE49-F238E27FC236}">
                <a16:creationId xmlns:a16="http://schemas.microsoft.com/office/drawing/2014/main" id="{2E3E0628-FF4E-05C4-EB3A-F07FB7FBCE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1" b="30575"/>
          <a:stretch/>
        </p:blipFill>
        <p:spPr>
          <a:xfrm>
            <a:off x="1249098" y="218545"/>
            <a:ext cx="9292975" cy="512718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C88230E-E708-257D-1BC8-C17D06968811}"/>
              </a:ext>
            </a:extLst>
          </p:cNvPr>
          <p:cNvSpPr/>
          <p:nvPr/>
        </p:nvSpPr>
        <p:spPr>
          <a:xfrm>
            <a:off x="6012656" y="4119563"/>
            <a:ext cx="4524375" cy="2333624"/>
          </a:xfrm>
          <a:prstGeom prst="rect">
            <a:avLst/>
          </a:prstGeom>
          <a:solidFill>
            <a:schemeClr val="bg2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undefined">
            <a:extLst>
              <a:ext uri="{FF2B5EF4-FFF2-40B4-BE49-F238E27FC236}">
                <a16:creationId xmlns:a16="http://schemas.microsoft.com/office/drawing/2014/main" id="{F21589A6-1EFA-347E-CB38-421567DE33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325" b="52434"/>
          <a:stretch/>
        </p:blipFill>
        <p:spPr>
          <a:xfrm>
            <a:off x="6503194" y="4586287"/>
            <a:ext cx="3710012" cy="152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543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bioimaging-2018.sites.olt.ubc.ca/files/2021/03/FEI-Tecnai-G2-Twin-TEM-2-scaled.jpg">
            <a:extLst>
              <a:ext uri="{FF2B5EF4-FFF2-40B4-BE49-F238E27FC236}">
                <a16:creationId xmlns:a16="http://schemas.microsoft.com/office/drawing/2014/main" id="{C0D9379B-1CCA-FCF0-7BFA-EE2F23E2A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81" y="2783"/>
            <a:ext cx="4576762" cy="6852433"/>
          </a:xfrm>
          <a:prstGeom prst="rect">
            <a:avLst/>
          </a:prstGeom>
        </p:spPr>
      </p:pic>
      <p:pic>
        <p:nvPicPr>
          <p:cNvPr id="5" name="Picture 4" descr="Magnified view of iron crystals. Each has several flat faces. They look light grey, and the edges catch the light.">
            <a:extLst>
              <a:ext uri="{FF2B5EF4-FFF2-40B4-BE49-F238E27FC236}">
                <a16:creationId xmlns:a16="http://schemas.microsoft.com/office/drawing/2014/main" id="{ED5E5CBC-F34B-E49F-3E5F-104B7532EF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107"/>
          <a:stretch/>
        </p:blipFill>
        <p:spPr>
          <a:xfrm>
            <a:off x="4191000" y="0"/>
            <a:ext cx="3167063" cy="3133151"/>
          </a:xfrm>
          <a:prstGeom prst="rect">
            <a:avLst/>
          </a:prstGeom>
        </p:spPr>
      </p:pic>
      <p:pic>
        <p:nvPicPr>
          <p:cNvPr id="6" name="Picture 5" descr="https://advanced-microscopy.utah.edu/_images/content/education/electron-micro/contrast.jpg">
            <a:extLst>
              <a:ext uri="{FF2B5EF4-FFF2-40B4-BE49-F238E27FC236}">
                <a16:creationId xmlns:a16="http://schemas.microsoft.com/office/drawing/2014/main" id="{04D5AE0D-5F31-6E6F-A453-BCED182404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5682" y="1559718"/>
            <a:ext cx="4838699" cy="4036218"/>
          </a:xfrm>
          <a:prstGeom prst="rect">
            <a:avLst/>
          </a:prstGeom>
        </p:spPr>
      </p:pic>
      <p:pic>
        <p:nvPicPr>
          <p:cNvPr id="7" name="Picture 6" descr="undefined">
            <a:extLst>
              <a:ext uri="{FF2B5EF4-FFF2-40B4-BE49-F238E27FC236}">
                <a16:creationId xmlns:a16="http://schemas.microsoft.com/office/drawing/2014/main" id="{CF4B2723-3113-E487-B1BD-10A2A7ACB1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476" t="11955" r="1948" b="-690"/>
          <a:stretch/>
        </p:blipFill>
        <p:spPr>
          <a:xfrm>
            <a:off x="4188620" y="3131344"/>
            <a:ext cx="3166443" cy="373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499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i.poweredtemplates.com/p/sp/93942/sp_slide_h_2.jpg">
            <a:extLst>
              <a:ext uri="{FF2B5EF4-FFF2-40B4-BE49-F238E27FC236}">
                <a16:creationId xmlns:a16="http://schemas.microsoft.com/office/drawing/2014/main" id="{4A2CDA43-C24D-B5B1-5F02-35087FAFEB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8" t="15784" r="-70" b="8805"/>
          <a:stretch/>
        </p:blipFill>
        <p:spPr>
          <a:xfrm>
            <a:off x="0" y="1073239"/>
            <a:ext cx="12198455" cy="5153673"/>
          </a:xfrm>
          <a:prstGeom prst="rect">
            <a:avLst/>
          </a:prstGeom>
        </p:spPr>
      </p:pic>
      <p:sp>
        <p:nvSpPr>
          <p:cNvPr id="3" name="Flowchart: Data 2">
            <a:extLst>
              <a:ext uri="{FF2B5EF4-FFF2-40B4-BE49-F238E27FC236}">
                <a16:creationId xmlns:a16="http://schemas.microsoft.com/office/drawing/2014/main" id="{BB3D556A-1A24-36F7-41C9-6715602ED510}"/>
              </a:ext>
            </a:extLst>
          </p:cNvPr>
          <p:cNvSpPr/>
          <p:nvPr/>
        </p:nvSpPr>
        <p:spPr>
          <a:xfrm flipH="1">
            <a:off x="1719792" y="3698875"/>
            <a:ext cx="6582831" cy="2815166"/>
          </a:xfrm>
          <a:prstGeom prst="flowChartInputOut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774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igure caption">
            <a:extLst>
              <a:ext uri="{FF2B5EF4-FFF2-40B4-BE49-F238E27FC236}">
                <a16:creationId xmlns:a16="http://schemas.microsoft.com/office/drawing/2014/main" id="{F5517ABD-57D2-4EE3-4912-4256A649F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0213" y="5106"/>
            <a:ext cx="10494167" cy="6919226"/>
          </a:xfrm>
          <a:prstGeom prst="rect">
            <a:avLst/>
          </a:prstGeom>
        </p:spPr>
      </p:pic>
      <p:pic>
        <p:nvPicPr>
          <p:cNvPr id="7" name="Picture 6" descr="A diagram of a ray of light&#10;&#10;Description automatically generated">
            <a:extLst>
              <a:ext uri="{FF2B5EF4-FFF2-40B4-BE49-F238E27FC236}">
                <a16:creationId xmlns:a16="http://schemas.microsoft.com/office/drawing/2014/main" id="{FC23DA92-AD76-9A1C-CA33-38BCEB1584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7926" b="-324"/>
          <a:stretch/>
        </p:blipFill>
        <p:spPr>
          <a:xfrm>
            <a:off x="4763" y="2381"/>
            <a:ext cx="4335116" cy="3698107"/>
          </a:xfrm>
          <a:prstGeom prst="rect">
            <a:avLst/>
          </a:prstGeom>
        </p:spPr>
      </p:pic>
      <p:pic>
        <p:nvPicPr>
          <p:cNvPr id="8" name="Picture 7" descr="A diagram of a ray of light&#10;&#10;Description automatically generated">
            <a:extLst>
              <a:ext uri="{FF2B5EF4-FFF2-40B4-BE49-F238E27FC236}">
                <a16:creationId xmlns:a16="http://schemas.microsoft.com/office/drawing/2014/main" id="{DB23CA7A-93A5-28EF-E309-7372C9EAC6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790" t="70874" r="-143" b="-324"/>
          <a:stretch/>
        </p:blipFill>
        <p:spPr>
          <a:xfrm>
            <a:off x="-54769" y="3669506"/>
            <a:ext cx="3037234" cy="83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861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14</Words>
  <Application>Microsoft Office PowerPoint</Application>
  <PresentationFormat>Widescreen</PresentationFormat>
  <Paragraphs>9</Paragraphs>
  <Slides>24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Aptos</vt:lpstr>
      <vt:lpstr>Aptos Display</vt:lpstr>
      <vt:lpstr>Arial</vt:lpstr>
      <vt:lpstr>Office Theme</vt:lpstr>
      <vt:lpstr>Introduksjon til partikkelfysikk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til partikkelfysikk</dc:title>
  <dc:creator>Steffen Mæland</dc:creator>
  <cp:lastModifiedBy>Steffen Mæland</cp:lastModifiedBy>
  <cp:revision>240</cp:revision>
  <dcterms:created xsi:type="dcterms:W3CDTF">2024-03-06T08:59:32Z</dcterms:created>
  <dcterms:modified xsi:type="dcterms:W3CDTF">2024-03-13T08:34:44Z</dcterms:modified>
</cp:coreProperties>
</file>