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377" r:id="rId2"/>
    <p:sldId id="410" r:id="rId3"/>
    <p:sldId id="380" r:id="rId4"/>
    <p:sldId id="379" r:id="rId5"/>
    <p:sldId id="384" r:id="rId6"/>
    <p:sldId id="301" r:id="rId7"/>
    <p:sldId id="411" r:id="rId8"/>
    <p:sldId id="413" r:id="rId9"/>
    <p:sldId id="412" r:id="rId10"/>
    <p:sldId id="297" r:id="rId11"/>
    <p:sldId id="280" r:id="rId1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milla Hedvig Halvorsen Myklebust" initials="KHHM" lastIdx="1" clrIdx="0">
    <p:extLst>
      <p:ext uri="{19B8F6BF-5375-455C-9EA6-DF929625EA0E}">
        <p15:presenceInfo xmlns:p15="http://schemas.microsoft.com/office/powerpoint/2012/main" userId="S-1-5-21-2654736681-1321197463-3984530894-577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1E8EF"/>
    <a:srgbClr val="6D24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–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ys stil 2 – utheving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047" autoAdjust="0"/>
  </p:normalViewPr>
  <p:slideViewPr>
    <p:cSldViewPr snapToGrid="0">
      <p:cViewPr varScale="1">
        <p:scale>
          <a:sx n="99" d="100"/>
          <a:sy n="99" d="100"/>
        </p:scale>
        <p:origin x="996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745283-168F-8940-A073-B2FF66BC4C5E}" type="datetimeFigureOut">
              <a:rPr lang="nb-NO" smtClean="0"/>
              <a:t>18.03.2020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B4BF77-11FD-8E4D-B223-FC6B75E0C35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4BF77-11FD-8E4D-B223-FC6B75E0C356}" type="slidenum">
              <a:rPr lang="nb-NO" smtClean="0"/>
              <a:t>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96849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side lys - stående bil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619511" y="2054942"/>
            <a:ext cx="5040000" cy="1258529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2800" b="0"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619512" y="3718184"/>
            <a:ext cx="5040000" cy="105046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pic>
        <p:nvPicPr>
          <p:cNvPr id="7" name="Bild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139" y="553771"/>
            <a:ext cx="3113909" cy="810000"/>
          </a:xfrm>
          <a:prstGeom prst="rect">
            <a:avLst/>
          </a:prstGeom>
        </p:spPr>
      </p:pic>
      <p:sp>
        <p:nvSpPr>
          <p:cNvPr id="13" name="Plassholder for tekst 2"/>
          <p:cNvSpPr>
            <a:spLocks noGrp="1"/>
          </p:cNvSpPr>
          <p:nvPr>
            <p:ph type="body" idx="10"/>
          </p:nvPr>
        </p:nvSpPr>
        <p:spPr>
          <a:xfrm>
            <a:off x="1619512" y="5596146"/>
            <a:ext cx="5040000" cy="9080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 b="0" i="0">
                <a:solidFill>
                  <a:schemeClr val="accent3"/>
                </a:solidFill>
                <a:latin typeface="Georgia" charset="0"/>
                <a:ea typeface="Georgia" charset="0"/>
                <a:cs typeface="Georgia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cxnSp>
        <p:nvCxnSpPr>
          <p:cNvPr id="5" name="Rett linje 4"/>
          <p:cNvCxnSpPr/>
          <p:nvPr userDrawn="1"/>
        </p:nvCxnSpPr>
        <p:spPr>
          <a:xfrm>
            <a:off x="1619512" y="5433342"/>
            <a:ext cx="42193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lassholder for bilde 8"/>
          <p:cNvSpPr>
            <a:spLocks noGrp="1"/>
          </p:cNvSpPr>
          <p:nvPr>
            <p:ph type="pic" sz="quarter" idx="11"/>
          </p:nvPr>
        </p:nvSpPr>
        <p:spPr>
          <a:xfrm>
            <a:off x="7152000" y="0"/>
            <a:ext cx="5040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</p:spTree>
    <p:extLst>
      <p:ext uri="{BB962C8B-B14F-4D97-AF65-F5344CB8AC3E}">
        <p14:creationId xmlns:p14="http://schemas.microsoft.com/office/powerpoint/2010/main" val="20162236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illeside mørk - to liggende bil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809426" y="1879389"/>
            <a:ext cx="5760000" cy="1258529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809426" y="3703967"/>
            <a:ext cx="5760000" cy="10512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5" name="Plassholder for bilde 8"/>
          <p:cNvSpPr>
            <a:spLocks noGrp="1"/>
          </p:cNvSpPr>
          <p:nvPr>
            <p:ph type="pic" sz="quarter" idx="12"/>
          </p:nvPr>
        </p:nvSpPr>
        <p:spPr>
          <a:xfrm>
            <a:off x="7152000" y="5495"/>
            <a:ext cx="5040000" cy="338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  <p:cxnSp>
        <p:nvCxnSpPr>
          <p:cNvPr id="11" name="Rett linje 10"/>
          <p:cNvCxnSpPr/>
          <p:nvPr userDrawn="1"/>
        </p:nvCxnSpPr>
        <p:spPr>
          <a:xfrm>
            <a:off x="809427" y="3434389"/>
            <a:ext cx="42193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lassholder for bilde 8"/>
          <p:cNvSpPr>
            <a:spLocks noGrp="1"/>
          </p:cNvSpPr>
          <p:nvPr>
            <p:ph type="pic" sz="quarter" idx="13"/>
          </p:nvPr>
        </p:nvSpPr>
        <p:spPr>
          <a:xfrm>
            <a:off x="7152000" y="3468783"/>
            <a:ext cx="5040000" cy="338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</p:spTree>
    <p:extLst>
      <p:ext uri="{BB962C8B-B14F-4D97-AF65-F5344CB8AC3E}">
        <p14:creationId xmlns:p14="http://schemas.microsoft.com/office/powerpoint/2010/main" val="15521472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n spalte uten bakgrun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e 11"/>
          <p:cNvGrpSpPr>
            <a:grpSpLocks noChangeAspect="1"/>
          </p:cNvGrpSpPr>
          <p:nvPr userDrawn="1"/>
        </p:nvGrpSpPr>
        <p:grpSpPr>
          <a:xfrm>
            <a:off x="279820" y="6504062"/>
            <a:ext cx="250360" cy="218504"/>
            <a:chOff x="5122863" y="2579688"/>
            <a:chExt cx="1946276" cy="1698625"/>
          </a:xfrm>
          <a:solidFill>
            <a:schemeClr val="bg2"/>
          </a:solidFill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5122863" y="2579688"/>
              <a:ext cx="554038" cy="747713"/>
            </a:xfrm>
            <a:custGeom>
              <a:avLst/>
              <a:gdLst>
                <a:gd name="T0" fmla="*/ 164 w 349"/>
                <a:gd name="T1" fmla="*/ 0 h 471"/>
                <a:gd name="T2" fmla="*/ 0 w 349"/>
                <a:gd name="T3" fmla="*/ 0 h 471"/>
                <a:gd name="T4" fmla="*/ 271 w 349"/>
                <a:gd name="T5" fmla="*/ 471 h 471"/>
                <a:gd name="T6" fmla="*/ 349 w 349"/>
                <a:gd name="T7" fmla="*/ 328 h 471"/>
                <a:gd name="T8" fmla="*/ 164 w 349"/>
                <a:gd name="T9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471">
                  <a:moveTo>
                    <a:pt x="164" y="0"/>
                  </a:moveTo>
                  <a:lnTo>
                    <a:pt x="0" y="0"/>
                  </a:lnTo>
                  <a:lnTo>
                    <a:pt x="271" y="471"/>
                  </a:lnTo>
                  <a:lnTo>
                    <a:pt x="349" y="328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5756276" y="2579688"/>
              <a:ext cx="1312863" cy="1698625"/>
            </a:xfrm>
            <a:custGeom>
              <a:avLst/>
              <a:gdLst>
                <a:gd name="T0" fmla="*/ 406 w 827"/>
                <a:gd name="T1" fmla="*/ 0 h 1070"/>
                <a:gd name="T2" fmla="*/ 86 w 827"/>
                <a:gd name="T3" fmla="*/ 564 h 1070"/>
                <a:gd name="T4" fmla="*/ 0 w 827"/>
                <a:gd name="T5" fmla="*/ 699 h 1070"/>
                <a:gd name="T6" fmla="*/ 214 w 827"/>
                <a:gd name="T7" fmla="*/ 1070 h 1070"/>
                <a:gd name="T8" fmla="*/ 827 w 827"/>
                <a:gd name="T9" fmla="*/ 0 h 1070"/>
                <a:gd name="T10" fmla="*/ 406 w 827"/>
                <a:gd name="T11" fmla="*/ 0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1070">
                  <a:moveTo>
                    <a:pt x="406" y="0"/>
                  </a:moveTo>
                  <a:lnTo>
                    <a:pt x="86" y="564"/>
                  </a:lnTo>
                  <a:lnTo>
                    <a:pt x="0" y="699"/>
                  </a:lnTo>
                  <a:lnTo>
                    <a:pt x="214" y="1070"/>
                  </a:lnTo>
                  <a:lnTo>
                    <a:pt x="827" y="0"/>
                  </a:lnTo>
                  <a:lnTo>
                    <a:pt x="4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</p:grp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09976" y="-2081"/>
            <a:ext cx="10926000" cy="1350000"/>
          </a:xfrm>
        </p:spPr>
        <p:txBody>
          <a:bodyPr/>
          <a:lstStyle>
            <a:lvl1pPr algn="l">
              <a:defRPr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809976" y="1354730"/>
            <a:ext cx="10926000" cy="5058000"/>
          </a:xfrm>
          <a:noFill/>
          <a:ln>
            <a:noFill/>
          </a:ln>
        </p:spPr>
        <p:txBody>
          <a:bodyPr lIns="0" tIns="0" rIns="0" bIns="0">
            <a:normAutofit/>
          </a:bodyPr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2000">
                <a:latin typeface="+mn-lt"/>
              </a:defRPr>
            </a:lvl2pPr>
            <a:lvl3pPr>
              <a:lnSpc>
                <a:spcPct val="100000"/>
              </a:lnSpc>
              <a:defRPr sz="2000">
                <a:latin typeface="+mn-lt"/>
              </a:defRPr>
            </a:lvl3pPr>
            <a:lvl4pPr>
              <a:lnSpc>
                <a:spcPct val="100000"/>
              </a:lnSpc>
              <a:defRPr sz="2000">
                <a:latin typeface="+mn-lt"/>
              </a:defRPr>
            </a:lvl4pPr>
            <a:lvl5pPr>
              <a:lnSpc>
                <a:spcPct val="100000"/>
              </a:lnSpc>
              <a:defRPr sz="2000">
                <a:latin typeface="+mn-lt"/>
              </a:defRPr>
            </a:lvl5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BEE4E4-E047-6A49-BCB9-4D06E7BA237B}" type="slidenum">
              <a:rPr lang="nb-NO" smtClean="0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823882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o spalter uten bakgrun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e 11"/>
          <p:cNvGrpSpPr>
            <a:grpSpLocks noChangeAspect="1"/>
          </p:cNvGrpSpPr>
          <p:nvPr userDrawn="1"/>
        </p:nvGrpSpPr>
        <p:grpSpPr>
          <a:xfrm>
            <a:off x="279820" y="6504062"/>
            <a:ext cx="250360" cy="218504"/>
            <a:chOff x="5122863" y="2579688"/>
            <a:chExt cx="1946276" cy="1698625"/>
          </a:xfrm>
          <a:solidFill>
            <a:schemeClr val="bg2"/>
          </a:solidFill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5122863" y="2579688"/>
              <a:ext cx="554038" cy="747713"/>
            </a:xfrm>
            <a:custGeom>
              <a:avLst/>
              <a:gdLst>
                <a:gd name="T0" fmla="*/ 164 w 349"/>
                <a:gd name="T1" fmla="*/ 0 h 471"/>
                <a:gd name="T2" fmla="*/ 0 w 349"/>
                <a:gd name="T3" fmla="*/ 0 h 471"/>
                <a:gd name="T4" fmla="*/ 271 w 349"/>
                <a:gd name="T5" fmla="*/ 471 h 471"/>
                <a:gd name="T6" fmla="*/ 349 w 349"/>
                <a:gd name="T7" fmla="*/ 328 h 471"/>
                <a:gd name="T8" fmla="*/ 164 w 349"/>
                <a:gd name="T9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471">
                  <a:moveTo>
                    <a:pt x="164" y="0"/>
                  </a:moveTo>
                  <a:lnTo>
                    <a:pt x="0" y="0"/>
                  </a:lnTo>
                  <a:lnTo>
                    <a:pt x="271" y="471"/>
                  </a:lnTo>
                  <a:lnTo>
                    <a:pt x="349" y="328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5756276" y="2579688"/>
              <a:ext cx="1312863" cy="1698625"/>
            </a:xfrm>
            <a:custGeom>
              <a:avLst/>
              <a:gdLst>
                <a:gd name="T0" fmla="*/ 406 w 827"/>
                <a:gd name="T1" fmla="*/ 0 h 1070"/>
                <a:gd name="T2" fmla="*/ 86 w 827"/>
                <a:gd name="T3" fmla="*/ 564 h 1070"/>
                <a:gd name="T4" fmla="*/ 0 w 827"/>
                <a:gd name="T5" fmla="*/ 699 h 1070"/>
                <a:gd name="T6" fmla="*/ 214 w 827"/>
                <a:gd name="T7" fmla="*/ 1070 h 1070"/>
                <a:gd name="T8" fmla="*/ 827 w 827"/>
                <a:gd name="T9" fmla="*/ 0 h 1070"/>
                <a:gd name="T10" fmla="*/ 406 w 827"/>
                <a:gd name="T11" fmla="*/ 0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1070">
                  <a:moveTo>
                    <a:pt x="406" y="0"/>
                  </a:moveTo>
                  <a:lnTo>
                    <a:pt x="86" y="564"/>
                  </a:lnTo>
                  <a:lnTo>
                    <a:pt x="0" y="699"/>
                  </a:lnTo>
                  <a:lnTo>
                    <a:pt x="214" y="1070"/>
                  </a:lnTo>
                  <a:lnTo>
                    <a:pt x="827" y="0"/>
                  </a:lnTo>
                  <a:lnTo>
                    <a:pt x="4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</p:grpSp>
      <p:sp>
        <p:nvSpPr>
          <p:cNvPr id="20" name="Plassholder for bunntekst 1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21" name="Plassholder for lysbildenummer 2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BEE4E4-E047-6A49-BCB9-4D06E7BA237B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09976" y="-2081"/>
            <a:ext cx="10926000" cy="1350000"/>
          </a:xfrm>
        </p:spPr>
        <p:txBody>
          <a:bodyPr/>
          <a:lstStyle>
            <a:lvl1pPr algn="l">
              <a:defRPr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809047" y="1352020"/>
            <a:ext cx="5256000" cy="5058000"/>
          </a:xfrm>
          <a:noFill/>
          <a:ln>
            <a:noFill/>
          </a:ln>
        </p:spPr>
        <p:txBody>
          <a:bodyPr lIns="180000" tIns="180000" rIns="180000" bIns="180000">
            <a:normAutofit/>
          </a:bodyPr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2000">
                <a:latin typeface="+mn-lt"/>
              </a:defRPr>
            </a:lvl2pPr>
            <a:lvl3pPr>
              <a:lnSpc>
                <a:spcPct val="100000"/>
              </a:lnSpc>
              <a:defRPr sz="2000">
                <a:latin typeface="+mn-lt"/>
              </a:defRPr>
            </a:lvl3pPr>
            <a:lvl4pPr>
              <a:lnSpc>
                <a:spcPct val="100000"/>
              </a:lnSpc>
              <a:defRPr sz="2000">
                <a:latin typeface="+mn-lt"/>
              </a:defRPr>
            </a:lvl4pPr>
            <a:lvl5pPr>
              <a:lnSpc>
                <a:spcPct val="100000"/>
              </a:lnSpc>
              <a:defRPr sz="2000">
                <a:latin typeface="+mn-lt"/>
              </a:defRPr>
            </a:lvl5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15" name="Plassholder for innhold 2"/>
          <p:cNvSpPr>
            <a:spLocks noGrp="1"/>
          </p:cNvSpPr>
          <p:nvPr>
            <p:ph idx="12"/>
          </p:nvPr>
        </p:nvSpPr>
        <p:spPr>
          <a:xfrm>
            <a:off x="6479976" y="1347919"/>
            <a:ext cx="5256000" cy="5058000"/>
          </a:xfrm>
          <a:noFill/>
          <a:ln>
            <a:noFill/>
          </a:ln>
        </p:spPr>
        <p:txBody>
          <a:bodyPr lIns="180000" tIns="180000" rIns="180000" bIns="180000">
            <a:normAutofit/>
          </a:bodyPr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2000">
                <a:latin typeface="+mn-lt"/>
              </a:defRPr>
            </a:lvl2pPr>
            <a:lvl3pPr>
              <a:lnSpc>
                <a:spcPct val="100000"/>
              </a:lnSpc>
              <a:defRPr sz="2000">
                <a:latin typeface="+mn-lt"/>
              </a:defRPr>
            </a:lvl3pPr>
            <a:lvl4pPr>
              <a:lnSpc>
                <a:spcPct val="100000"/>
              </a:lnSpc>
              <a:defRPr sz="2000">
                <a:latin typeface="+mn-lt"/>
              </a:defRPr>
            </a:lvl4pPr>
            <a:lvl5pPr>
              <a:lnSpc>
                <a:spcPct val="100000"/>
              </a:lnSpc>
              <a:defRPr sz="2000">
                <a:latin typeface="+mn-lt"/>
              </a:defRPr>
            </a:lvl5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896191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27582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s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ssholder for bilde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</p:spTree>
    <p:extLst>
      <p:ext uri="{BB962C8B-B14F-4D97-AF65-F5344CB8AC3E}">
        <p14:creationId xmlns:p14="http://schemas.microsoft.com/office/powerpoint/2010/main" val="13396736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lutningsside ly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tel 1"/>
          <p:cNvSpPr>
            <a:spLocks noGrp="1"/>
          </p:cNvSpPr>
          <p:nvPr>
            <p:ph type="ctrTitle"/>
          </p:nvPr>
        </p:nvSpPr>
        <p:spPr>
          <a:xfrm>
            <a:off x="2856000" y="5755342"/>
            <a:ext cx="6480000" cy="360000"/>
          </a:xfrm>
        </p:spPr>
        <p:txBody>
          <a:bodyPr lIns="0" tIns="0" rIns="0" bIns="0" anchor="b">
            <a:normAutofit/>
          </a:bodyPr>
          <a:lstStyle>
            <a:lvl1pPr algn="ctr">
              <a:lnSpc>
                <a:spcPct val="100000"/>
              </a:lnSpc>
              <a:defRPr sz="2800" b="0"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  <p:grpSp>
        <p:nvGrpSpPr>
          <p:cNvPr id="3" name="Gruppe 2"/>
          <p:cNvGrpSpPr>
            <a:grpSpLocks noChangeAspect="1"/>
          </p:cNvGrpSpPr>
          <p:nvPr userDrawn="1"/>
        </p:nvGrpSpPr>
        <p:grpSpPr>
          <a:xfrm>
            <a:off x="3774141" y="1039515"/>
            <a:ext cx="4643718" cy="4052830"/>
            <a:chOff x="5122863" y="2579688"/>
            <a:chExt cx="1946276" cy="1698625"/>
          </a:xfrm>
          <a:solidFill>
            <a:schemeClr val="accent1"/>
          </a:solidFill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5122863" y="2579688"/>
              <a:ext cx="554038" cy="747713"/>
            </a:xfrm>
            <a:custGeom>
              <a:avLst/>
              <a:gdLst>
                <a:gd name="T0" fmla="*/ 164 w 349"/>
                <a:gd name="T1" fmla="*/ 0 h 471"/>
                <a:gd name="T2" fmla="*/ 0 w 349"/>
                <a:gd name="T3" fmla="*/ 0 h 471"/>
                <a:gd name="T4" fmla="*/ 271 w 349"/>
                <a:gd name="T5" fmla="*/ 471 h 471"/>
                <a:gd name="T6" fmla="*/ 349 w 349"/>
                <a:gd name="T7" fmla="*/ 328 h 471"/>
                <a:gd name="T8" fmla="*/ 164 w 349"/>
                <a:gd name="T9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471">
                  <a:moveTo>
                    <a:pt x="164" y="0"/>
                  </a:moveTo>
                  <a:lnTo>
                    <a:pt x="0" y="0"/>
                  </a:lnTo>
                  <a:lnTo>
                    <a:pt x="271" y="471"/>
                  </a:lnTo>
                  <a:lnTo>
                    <a:pt x="349" y="328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5756276" y="2579688"/>
              <a:ext cx="1312863" cy="1698625"/>
            </a:xfrm>
            <a:custGeom>
              <a:avLst/>
              <a:gdLst>
                <a:gd name="T0" fmla="*/ 406 w 827"/>
                <a:gd name="T1" fmla="*/ 0 h 1070"/>
                <a:gd name="T2" fmla="*/ 86 w 827"/>
                <a:gd name="T3" fmla="*/ 564 h 1070"/>
                <a:gd name="T4" fmla="*/ 0 w 827"/>
                <a:gd name="T5" fmla="*/ 699 h 1070"/>
                <a:gd name="T6" fmla="*/ 214 w 827"/>
                <a:gd name="T7" fmla="*/ 1070 h 1070"/>
                <a:gd name="T8" fmla="*/ 827 w 827"/>
                <a:gd name="T9" fmla="*/ 0 h 1070"/>
                <a:gd name="T10" fmla="*/ 406 w 827"/>
                <a:gd name="T11" fmla="*/ 0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1070">
                  <a:moveTo>
                    <a:pt x="406" y="0"/>
                  </a:moveTo>
                  <a:lnTo>
                    <a:pt x="86" y="564"/>
                  </a:lnTo>
                  <a:lnTo>
                    <a:pt x="0" y="699"/>
                  </a:lnTo>
                  <a:lnTo>
                    <a:pt x="214" y="1070"/>
                  </a:lnTo>
                  <a:lnTo>
                    <a:pt x="827" y="0"/>
                  </a:lnTo>
                  <a:lnTo>
                    <a:pt x="4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</p:grpSp>
    </p:spTree>
    <p:extLst>
      <p:ext uri="{BB962C8B-B14F-4D97-AF65-F5344CB8AC3E}">
        <p14:creationId xmlns:p14="http://schemas.microsoft.com/office/powerpoint/2010/main" val="744265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lutningsside mør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tel 1"/>
          <p:cNvSpPr>
            <a:spLocks noGrp="1"/>
          </p:cNvSpPr>
          <p:nvPr>
            <p:ph type="ctrTitle"/>
          </p:nvPr>
        </p:nvSpPr>
        <p:spPr>
          <a:xfrm>
            <a:off x="2856000" y="5755342"/>
            <a:ext cx="6480000" cy="360000"/>
          </a:xfrm>
        </p:spPr>
        <p:txBody>
          <a:bodyPr lIns="0" tIns="0" rIns="0" bIns="0" anchor="b">
            <a:normAutofit/>
          </a:bodyPr>
          <a:lstStyle>
            <a:lvl1pPr algn="ctr">
              <a:lnSpc>
                <a:spcPct val="100000"/>
              </a:lnSpc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  <p:grpSp>
        <p:nvGrpSpPr>
          <p:cNvPr id="3" name="Gruppe 2"/>
          <p:cNvGrpSpPr>
            <a:grpSpLocks noChangeAspect="1"/>
          </p:cNvGrpSpPr>
          <p:nvPr userDrawn="1"/>
        </p:nvGrpSpPr>
        <p:grpSpPr>
          <a:xfrm>
            <a:off x="3774141" y="1039515"/>
            <a:ext cx="4643718" cy="4052830"/>
            <a:chOff x="5122863" y="2579688"/>
            <a:chExt cx="1946276" cy="1698625"/>
          </a:xfrm>
          <a:solidFill>
            <a:schemeClr val="accent1"/>
          </a:solidFill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5122863" y="2579688"/>
              <a:ext cx="554038" cy="747713"/>
            </a:xfrm>
            <a:custGeom>
              <a:avLst/>
              <a:gdLst>
                <a:gd name="T0" fmla="*/ 164 w 349"/>
                <a:gd name="T1" fmla="*/ 0 h 471"/>
                <a:gd name="T2" fmla="*/ 0 w 349"/>
                <a:gd name="T3" fmla="*/ 0 h 471"/>
                <a:gd name="T4" fmla="*/ 271 w 349"/>
                <a:gd name="T5" fmla="*/ 471 h 471"/>
                <a:gd name="T6" fmla="*/ 349 w 349"/>
                <a:gd name="T7" fmla="*/ 328 h 471"/>
                <a:gd name="T8" fmla="*/ 164 w 349"/>
                <a:gd name="T9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471">
                  <a:moveTo>
                    <a:pt x="164" y="0"/>
                  </a:moveTo>
                  <a:lnTo>
                    <a:pt x="0" y="0"/>
                  </a:lnTo>
                  <a:lnTo>
                    <a:pt x="271" y="471"/>
                  </a:lnTo>
                  <a:lnTo>
                    <a:pt x="349" y="328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5756276" y="2579688"/>
              <a:ext cx="1312863" cy="1698625"/>
            </a:xfrm>
            <a:custGeom>
              <a:avLst/>
              <a:gdLst>
                <a:gd name="T0" fmla="*/ 406 w 827"/>
                <a:gd name="T1" fmla="*/ 0 h 1070"/>
                <a:gd name="T2" fmla="*/ 86 w 827"/>
                <a:gd name="T3" fmla="*/ 564 h 1070"/>
                <a:gd name="T4" fmla="*/ 0 w 827"/>
                <a:gd name="T5" fmla="*/ 699 h 1070"/>
                <a:gd name="T6" fmla="*/ 214 w 827"/>
                <a:gd name="T7" fmla="*/ 1070 h 1070"/>
                <a:gd name="T8" fmla="*/ 827 w 827"/>
                <a:gd name="T9" fmla="*/ 0 h 1070"/>
                <a:gd name="T10" fmla="*/ 406 w 827"/>
                <a:gd name="T11" fmla="*/ 0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1070">
                  <a:moveTo>
                    <a:pt x="406" y="0"/>
                  </a:moveTo>
                  <a:lnTo>
                    <a:pt x="86" y="564"/>
                  </a:lnTo>
                  <a:lnTo>
                    <a:pt x="0" y="699"/>
                  </a:lnTo>
                  <a:lnTo>
                    <a:pt x="214" y="1070"/>
                  </a:lnTo>
                  <a:lnTo>
                    <a:pt x="827" y="0"/>
                  </a:lnTo>
                  <a:lnTo>
                    <a:pt x="4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</p:grpSp>
    </p:spTree>
    <p:extLst>
      <p:ext uri="{BB962C8B-B14F-4D97-AF65-F5344CB8AC3E}">
        <p14:creationId xmlns:p14="http://schemas.microsoft.com/office/powerpoint/2010/main" val="18220560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gendefinert opps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BEE4E4-E047-6A49-BCB9-4D06E7BA237B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6" name="Freeform 6"/>
          <p:cNvSpPr>
            <a:spLocks/>
          </p:cNvSpPr>
          <p:nvPr userDrawn="1"/>
        </p:nvSpPr>
        <p:spPr bwMode="auto">
          <a:xfrm>
            <a:off x="-1128044" y="-162370"/>
            <a:ext cx="25244277" cy="14670453"/>
          </a:xfrm>
          <a:custGeom>
            <a:avLst/>
            <a:gdLst>
              <a:gd name="T0" fmla="*/ 406 w 827"/>
              <a:gd name="T1" fmla="*/ 0 h 1070"/>
              <a:gd name="T2" fmla="*/ 86 w 827"/>
              <a:gd name="T3" fmla="*/ 564 h 1070"/>
              <a:gd name="T4" fmla="*/ 0 w 827"/>
              <a:gd name="T5" fmla="*/ 699 h 1070"/>
              <a:gd name="T6" fmla="*/ 214 w 827"/>
              <a:gd name="T7" fmla="*/ 1070 h 1070"/>
              <a:gd name="T8" fmla="*/ 827 w 827"/>
              <a:gd name="T9" fmla="*/ 0 h 1070"/>
              <a:gd name="T10" fmla="*/ 406 w 827"/>
              <a:gd name="T11" fmla="*/ 0 h 10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27" h="1070">
                <a:moveTo>
                  <a:pt x="406" y="0"/>
                </a:moveTo>
                <a:lnTo>
                  <a:pt x="86" y="564"/>
                </a:lnTo>
                <a:lnTo>
                  <a:pt x="0" y="699"/>
                </a:lnTo>
                <a:lnTo>
                  <a:pt x="214" y="1070"/>
                </a:lnTo>
                <a:lnTo>
                  <a:pt x="827" y="0"/>
                </a:lnTo>
                <a:lnTo>
                  <a:pt x="406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" name="Freeform 5"/>
          <p:cNvSpPr>
            <a:spLocks/>
          </p:cNvSpPr>
          <p:nvPr userDrawn="1"/>
        </p:nvSpPr>
        <p:spPr bwMode="auto">
          <a:xfrm>
            <a:off x="-9259591" y="1168747"/>
            <a:ext cx="18274501" cy="13652887"/>
          </a:xfrm>
          <a:custGeom>
            <a:avLst/>
            <a:gdLst>
              <a:gd name="T0" fmla="*/ 164 w 349"/>
              <a:gd name="T1" fmla="*/ 0 h 471"/>
              <a:gd name="T2" fmla="*/ 0 w 349"/>
              <a:gd name="T3" fmla="*/ 0 h 471"/>
              <a:gd name="T4" fmla="*/ 271 w 349"/>
              <a:gd name="T5" fmla="*/ 471 h 471"/>
              <a:gd name="T6" fmla="*/ 349 w 349"/>
              <a:gd name="T7" fmla="*/ 328 h 471"/>
              <a:gd name="T8" fmla="*/ 164 w 349"/>
              <a:gd name="T9" fmla="*/ 0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9" h="471">
                <a:moveTo>
                  <a:pt x="164" y="0"/>
                </a:moveTo>
                <a:lnTo>
                  <a:pt x="0" y="0"/>
                </a:lnTo>
                <a:lnTo>
                  <a:pt x="271" y="471"/>
                </a:lnTo>
                <a:lnTo>
                  <a:pt x="349" y="328"/>
                </a:lnTo>
                <a:lnTo>
                  <a:pt x="164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1652563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side lys - to liggende bil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619511" y="2054942"/>
            <a:ext cx="5040000" cy="1258529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2800" b="0"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619512" y="3718184"/>
            <a:ext cx="5040000" cy="105046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pic>
        <p:nvPicPr>
          <p:cNvPr id="7" name="Bild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139" y="553771"/>
            <a:ext cx="3113909" cy="810000"/>
          </a:xfrm>
          <a:prstGeom prst="rect">
            <a:avLst/>
          </a:prstGeom>
        </p:spPr>
      </p:pic>
      <p:sp>
        <p:nvSpPr>
          <p:cNvPr id="13" name="Plassholder for tekst 2"/>
          <p:cNvSpPr>
            <a:spLocks noGrp="1"/>
          </p:cNvSpPr>
          <p:nvPr>
            <p:ph type="body" idx="10"/>
          </p:nvPr>
        </p:nvSpPr>
        <p:spPr>
          <a:xfrm>
            <a:off x="1619512" y="5596146"/>
            <a:ext cx="5040000" cy="9080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 b="0" i="0">
                <a:solidFill>
                  <a:schemeClr val="accent3"/>
                </a:solidFill>
                <a:latin typeface="Georgia" charset="0"/>
                <a:ea typeface="Georgia" charset="0"/>
                <a:cs typeface="Georgia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cxnSp>
        <p:nvCxnSpPr>
          <p:cNvPr id="5" name="Rett linje 4"/>
          <p:cNvCxnSpPr/>
          <p:nvPr userDrawn="1"/>
        </p:nvCxnSpPr>
        <p:spPr>
          <a:xfrm>
            <a:off x="1619512" y="5433342"/>
            <a:ext cx="42193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lassholder for bilde 8"/>
          <p:cNvSpPr>
            <a:spLocks noGrp="1"/>
          </p:cNvSpPr>
          <p:nvPr>
            <p:ph type="pic" sz="quarter" idx="11"/>
          </p:nvPr>
        </p:nvSpPr>
        <p:spPr>
          <a:xfrm>
            <a:off x="7152000" y="0"/>
            <a:ext cx="5040000" cy="338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  <p:sp>
        <p:nvSpPr>
          <p:cNvPr id="8" name="Plassholder for bilde 8"/>
          <p:cNvSpPr>
            <a:spLocks noGrp="1"/>
          </p:cNvSpPr>
          <p:nvPr>
            <p:ph type="pic" sz="quarter" idx="12"/>
          </p:nvPr>
        </p:nvSpPr>
        <p:spPr>
          <a:xfrm>
            <a:off x="7152000" y="3474000"/>
            <a:ext cx="5040000" cy="338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</p:spTree>
    <p:extLst>
      <p:ext uri="{BB962C8B-B14F-4D97-AF65-F5344CB8AC3E}">
        <p14:creationId xmlns:p14="http://schemas.microsoft.com/office/powerpoint/2010/main" val="3829040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side mørk - stående bil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619512" y="2054942"/>
            <a:ext cx="5040000" cy="1258529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619512" y="3718184"/>
            <a:ext cx="5040000" cy="10512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13" name="Plassholder for tekst 2"/>
          <p:cNvSpPr>
            <a:spLocks noGrp="1"/>
          </p:cNvSpPr>
          <p:nvPr>
            <p:ph type="body" idx="10"/>
          </p:nvPr>
        </p:nvSpPr>
        <p:spPr>
          <a:xfrm>
            <a:off x="1619512" y="5596146"/>
            <a:ext cx="5040000" cy="9080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 b="0" i="0">
                <a:solidFill>
                  <a:schemeClr val="tx1"/>
                </a:solidFill>
                <a:latin typeface="Georgia" charset="0"/>
                <a:ea typeface="Georgia" charset="0"/>
                <a:cs typeface="Georgia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cxnSp>
        <p:nvCxnSpPr>
          <p:cNvPr id="5" name="Rett linje 4"/>
          <p:cNvCxnSpPr/>
          <p:nvPr userDrawn="1"/>
        </p:nvCxnSpPr>
        <p:spPr>
          <a:xfrm>
            <a:off x="1619512" y="5433342"/>
            <a:ext cx="42193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Bild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140" y="537312"/>
            <a:ext cx="3113908" cy="810000"/>
          </a:xfrm>
          <a:prstGeom prst="rect">
            <a:avLst/>
          </a:prstGeom>
        </p:spPr>
      </p:pic>
      <p:sp>
        <p:nvSpPr>
          <p:cNvPr id="11" name="Plassholder for bilde 8"/>
          <p:cNvSpPr>
            <a:spLocks noGrp="1"/>
          </p:cNvSpPr>
          <p:nvPr>
            <p:ph type="pic" sz="quarter" idx="11"/>
          </p:nvPr>
        </p:nvSpPr>
        <p:spPr>
          <a:xfrm>
            <a:off x="7152000" y="0"/>
            <a:ext cx="5040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</p:spTree>
    <p:extLst>
      <p:ext uri="{BB962C8B-B14F-4D97-AF65-F5344CB8AC3E}">
        <p14:creationId xmlns:p14="http://schemas.microsoft.com/office/powerpoint/2010/main" val="19806484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side mørk - liggende bil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619512" y="2054942"/>
            <a:ext cx="5040000" cy="1258529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619512" y="3718184"/>
            <a:ext cx="5040000" cy="10512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13" name="Plassholder for tekst 2"/>
          <p:cNvSpPr>
            <a:spLocks noGrp="1"/>
          </p:cNvSpPr>
          <p:nvPr>
            <p:ph type="body" idx="10"/>
          </p:nvPr>
        </p:nvSpPr>
        <p:spPr>
          <a:xfrm>
            <a:off x="1619512" y="5596146"/>
            <a:ext cx="5040000" cy="9080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 b="0" i="0">
                <a:solidFill>
                  <a:schemeClr val="tx1"/>
                </a:solidFill>
                <a:latin typeface="Georgia" charset="0"/>
                <a:ea typeface="Georgia" charset="0"/>
                <a:cs typeface="Georgia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cxnSp>
        <p:nvCxnSpPr>
          <p:cNvPr id="5" name="Rett linje 4"/>
          <p:cNvCxnSpPr/>
          <p:nvPr userDrawn="1"/>
        </p:nvCxnSpPr>
        <p:spPr>
          <a:xfrm>
            <a:off x="1619512" y="5433342"/>
            <a:ext cx="42193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Bild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140" y="537312"/>
            <a:ext cx="3113908" cy="810000"/>
          </a:xfrm>
          <a:prstGeom prst="rect">
            <a:avLst/>
          </a:prstGeom>
        </p:spPr>
      </p:pic>
      <p:sp>
        <p:nvSpPr>
          <p:cNvPr id="11" name="Plassholder for bilde 8"/>
          <p:cNvSpPr>
            <a:spLocks noGrp="1"/>
          </p:cNvSpPr>
          <p:nvPr>
            <p:ph type="pic" sz="quarter" idx="11"/>
          </p:nvPr>
        </p:nvSpPr>
        <p:spPr>
          <a:xfrm>
            <a:off x="7152000" y="0"/>
            <a:ext cx="5040000" cy="338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  <p:sp>
        <p:nvSpPr>
          <p:cNvPr id="8" name="Plassholder for bilde 8"/>
          <p:cNvSpPr>
            <a:spLocks noGrp="1"/>
          </p:cNvSpPr>
          <p:nvPr>
            <p:ph type="pic" sz="quarter" idx="12"/>
          </p:nvPr>
        </p:nvSpPr>
        <p:spPr>
          <a:xfrm>
            <a:off x="7152000" y="3474000"/>
            <a:ext cx="5040000" cy="338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</p:spTree>
    <p:extLst>
      <p:ext uri="{BB962C8B-B14F-4D97-AF65-F5344CB8AC3E}">
        <p14:creationId xmlns:p14="http://schemas.microsoft.com/office/powerpoint/2010/main" val="13964940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n spalte med bakgrun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e 11"/>
          <p:cNvGrpSpPr>
            <a:grpSpLocks noChangeAspect="1"/>
          </p:cNvGrpSpPr>
          <p:nvPr userDrawn="1"/>
        </p:nvGrpSpPr>
        <p:grpSpPr>
          <a:xfrm>
            <a:off x="279820" y="6504062"/>
            <a:ext cx="250360" cy="218504"/>
            <a:chOff x="5122863" y="2579688"/>
            <a:chExt cx="1946276" cy="1698625"/>
          </a:xfrm>
          <a:solidFill>
            <a:schemeClr val="bg2"/>
          </a:solidFill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5122863" y="2579688"/>
              <a:ext cx="554038" cy="747713"/>
            </a:xfrm>
            <a:custGeom>
              <a:avLst/>
              <a:gdLst>
                <a:gd name="T0" fmla="*/ 164 w 349"/>
                <a:gd name="T1" fmla="*/ 0 h 471"/>
                <a:gd name="T2" fmla="*/ 0 w 349"/>
                <a:gd name="T3" fmla="*/ 0 h 471"/>
                <a:gd name="T4" fmla="*/ 271 w 349"/>
                <a:gd name="T5" fmla="*/ 471 h 471"/>
                <a:gd name="T6" fmla="*/ 349 w 349"/>
                <a:gd name="T7" fmla="*/ 328 h 471"/>
                <a:gd name="T8" fmla="*/ 164 w 349"/>
                <a:gd name="T9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471">
                  <a:moveTo>
                    <a:pt x="164" y="0"/>
                  </a:moveTo>
                  <a:lnTo>
                    <a:pt x="0" y="0"/>
                  </a:lnTo>
                  <a:lnTo>
                    <a:pt x="271" y="471"/>
                  </a:lnTo>
                  <a:lnTo>
                    <a:pt x="349" y="328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5756276" y="2579688"/>
              <a:ext cx="1312863" cy="1698625"/>
            </a:xfrm>
            <a:custGeom>
              <a:avLst/>
              <a:gdLst>
                <a:gd name="T0" fmla="*/ 406 w 827"/>
                <a:gd name="T1" fmla="*/ 0 h 1070"/>
                <a:gd name="T2" fmla="*/ 86 w 827"/>
                <a:gd name="T3" fmla="*/ 564 h 1070"/>
                <a:gd name="T4" fmla="*/ 0 w 827"/>
                <a:gd name="T5" fmla="*/ 699 h 1070"/>
                <a:gd name="T6" fmla="*/ 214 w 827"/>
                <a:gd name="T7" fmla="*/ 1070 h 1070"/>
                <a:gd name="T8" fmla="*/ 827 w 827"/>
                <a:gd name="T9" fmla="*/ 0 h 1070"/>
                <a:gd name="T10" fmla="*/ 406 w 827"/>
                <a:gd name="T11" fmla="*/ 0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1070">
                  <a:moveTo>
                    <a:pt x="406" y="0"/>
                  </a:moveTo>
                  <a:lnTo>
                    <a:pt x="86" y="564"/>
                  </a:lnTo>
                  <a:lnTo>
                    <a:pt x="0" y="699"/>
                  </a:lnTo>
                  <a:lnTo>
                    <a:pt x="214" y="1070"/>
                  </a:lnTo>
                  <a:lnTo>
                    <a:pt x="827" y="0"/>
                  </a:lnTo>
                  <a:lnTo>
                    <a:pt x="4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</p:grpSp>
      <p:sp>
        <p:nvSpPr>
          <p:cNvPr id="4" name="Rektangel 3"/>
          <p:cNvSpPr/>
          <p:nvPr userDrawn="1"/>
        </p:nvSpPr>
        <p:spPr>
          <a:xfrm>
            <a:off x="812602" y="1363946"/>
            <a:ext cx="10926000" cy="505800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nb-NO"/>
              <a:t>  </a:t>
            </a:r>
          </a:p>
        </p:txBody>
      </p:sp>
      <p:cxnSp>
        <p:nvCxnSpPr>
          <p:cNvPr id="6" name="Rett linje 5"/>
          <p:cNvCxnSpPr/>
          <p:nvPr userDrawn="1"/>
        </p:nvCxnSpPr>
        <p:spPr>
          <a:xfrm>
            <a:off x="809427" y="1358552"/>
            <a:ext cx="10926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09976" y="-2081"/>
            <a:ext cx="10926000" cy="1350000"/>
          </a:xfrm>
        </p:spPr>
        <p:txBody>
          <a:bodyPr/>
          <a:lstStyle>
            <a:lvl1pPr algn="l">
              <a:defRPr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809427" y="1361080"/>
            <a:ext cx="10926000" cy="5058000"/>
          </a:xfrm>
          <a:noFill/>
          <a:ln>
            <a:noFill/>
          </a:ln>
        </p:spPr>
        <p:txBody>
          <a:bodyPr lIns="180000" tIns="180000" rIns="180000" bIns="180000">
            <a:normAutofit/>
          </a:bodyPr>
          <a:lstStyle>
            <a:lvl1pPr marL="342900" indent="-342900">
              <a:lnSpc>
                <a:spcPct val="100000"/>
              </a:lnSpc>
              <a:buFont typeface=".AppleSystemUIFont" charset="-120"/>
              <a:buChar char="›"/>
              <a:defRPr sz="2000"/>
            </a:lvl1pPr>
            <a:lvl2pPr marL="685800" indent="-228600">
              <a:lnSpc>
                <a:spcPct val="100000"/>
              </a:lnSpc>
              <a:buFont typeface=".AppleSystemUIFont" charset="-120"/>
              <a:buChar char="›"/>
              <a:defRPr sz="2000">
                <a:latin typeface="+mn-lt"/>
              </a:defRPr>
            </a:lvl2pPr>
            <a:lvl3pPr marL="1143000" indent="-228600">
              <a:lnSpc>
                <a:spcPct val="100000"/>
              </a:lnSpc>
              <a:buFont typeface=".AppleSystemUIFont" charset="-120"/>
              <a:buChar char="›"/>
              <a:defRPr sz="2000">
                <a:latin typeface="+mn-lt"/>
              </a:defRPr>
            </a:lvl3pPr>
            <a:lvl4pPr marL="1600200" indent="-228600">
              <a:lnSpc>
                <a:spcPct val="100000"/>
              </a:lnSpc>
              <a:buFont typeface=".AppleSystemUIFont" charset="-120"/>
              <a:buChar char="›"/>
              <a:defRPr sz="2000">
                <a:latin typeface="+mn-lt"/>
              </a:defRPr>
            </a:lvl4pPr>
            <a:lvl5pPr marL="2057400" indent="-228600">
              <a:lnSpc>
                <a:spcPct val="100000"/>
              </a:lnSpc>
              <a:buFont typeface=".AppleSystemUIFont" charset="-120"/>
              <a:buChar char="›"/>
              <a:defRPr sz="2000">
                <a:latin typeface="+mn-lt"/>
              </a:defRPr>
            </a:lvl5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22" name="Plassholder for bunntekst 2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23" name="Plassholder for lysbildenumm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BEE4E4-E047-6A49-BCB9-4D06E7BA237B}" type="slidenum">
              <a:rPr lang="nb-NO" smtClean="0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8523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o spalter med bakgrun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e 11"/>
          <p:cNvGrpSpPr>
            <a:grpSpLocks noChangeAspect="1"/>
          </p:cNvGrpSpPr>
          <p:nvPr userDrawn="1"/>
        </p:nvGrpSpPr>
        <p:grpSpPr>
          <a:xfrm>
            <a:off x="279820" y="6504062"/>
            <a:ext cx="250360" cy="218504"/>
            <a:chOff x="5122863" y="2579688"/>
            <a:chExt cx="1946276" cy="1698625"/>
          </a:xfrm>
          <a:solidFill>
            <a:schemeClr val="bg2"/>
          </a:solidFill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5122863" y="2579688"/>
              <a:ext cx="554038" cy="747713"/>
            </a:xfrm>
            <a:custGeom>
              <a:avLst/>
              <a:gdLst>
                <a:gd name="T0" fmla="*/ 164 w 349"/>
                <a:gd name="T1" fmla="*/ 0 h 471"/>
                <a:gd name="T2" fmla="*/ 0 w 349"/>
                <a:gd name="T3" fmla="*/ 0 h 471"/>
                <a:gd name="T4" fmla="*/ 271 w 349"/>
                <a:gd name="T5" fmla="*/ 471 h 471"/>
                <a:gd name="T6" fmla="*/ 349 w 349"/>
                <a:gd name="T7" fmla="*/ 328 h 471"/>
                <a:gd name="T8" fmla="*/ 164 w 349"/>
                <a:gd name="T9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471">
                  <a:moveTo>
                    <a:pt x="164" y="0"/>
                  </a:moveTo>
                  <a:lnTo>
                    <a:pt x="0" y="0"/>
                  </a:lnTo>
                  <a:lnTo>
                    <a:pt x="271" y="471"/>
                  </a:lnTo>
                  <a:lnTo>
                    <a:pt x="349" y="328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5756276" y="2579688"/>
              <a:ext cx="1312863" cy="1698625"/>
            </a:xfrm>
            <a:custGeom>
              <a:avLst/>
              <a:gdLst>
                <a:gd name="T0" fmla="*/ 406 w 827"/>
                <a:gd name="T1" fmla="*/ 0 h 1070"/>
                <a:gd name="T2" fmla="*/ 86 w 827"/>
                <a:gd name="T3" fmla="*/ 564 h 1070"/>
                <a:gd name="T4" fmla="*/ 0 w 827"/>
                <a:gd name="T5" fmla="*/ 699 h 1070"/>
                <a:gd name="T6" fmla="*/ 214 w 827"/>
                <a:gd name="T7" fmla="*/ 1070 h 1070"/>
                <a:gd name="T8" fmla="*/ 827 w 827"/>
                <a:gd name="T9" fmla="*/ 0 h 1070"/>
                <a:gd name="T10" fmla="*/ 406 w 827"/>
                <a:gd name="T11" fmla="*/ 0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1070">
                  <a:moveTo>
                    <a:pt x="406" y="0"/>
                  </a:moveTo>
                  <a:lnTo>
                    <a:pt x="86" y="564"/>
                  </a:lnTo>
                  <a:lnTo>
                    <a:pt x="0" y="699"/>
                  </a:lnTo>
                  <a:lnTo>
                    <a:pt x="214" y="1070"/>
                  </a:lnTo>
                  <a:lnTo>
                    <a:pt x="827" y="0"/>
                  </a:lnTo>
                  <a:lnTo>
                    <a:pt x="4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</p:grpSp>
      <p:sp>
        <p:nvSpPr>
          <p:cNvPr id="4" name="Rektangel 3"/>
          <p:cNvSpPr/>
          <p:nvPr userDrawn="1"/>
        </p:nvSpPr>
        <p:spPr>
          <a:xfrm>
            <a:off x="810594" y="1352959"/>
            <a:ext cx="5256000" cy="505800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nb-NO"/>
              <a:t>  </a:t>
            </a:r>
          </a:p>
        </p:txBody>
      </p:sp>
      <p:sp>
        <p:nvSpPr>
          <p:cNvPr id="11" name="Rektangel 10"/>
          <p:cNvSpPr/>
          <p:nvPr userDrawn="1"/>
        </p:nvSpPr>
        <p:spPr>
          <a:xfrm>
            <a:off x="6480905" y="1351536"/>
            <a:ext cx="5256000" cy="505800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nb-NO"/>
              <a:t>  </a:t>
            </a:r>
          </a:p>
        </p:txBody>
      </p:sp>
      <p:cxnSp>
        <p:nvCxnSpPr>
          <p:cNvPr id="6" name="Rett linje 5"/>
          <p:cNvCxnSpPr/>
          <p:nvPr userDrawn="1"/>
        </p:nvCxnSpPr>
        <p:spPr>
          <a:xfrm>
            <a:off x="809427" y="1362845"/>
            <a:ext cx="5256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09976" y="-2081"/>
            <a:ext cx="10926000" cy="1350000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defRPr sz="28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802127" y="1364110"/>
            <a:ext cx="5256000" cy="5058000"/>
          </a:xfrm>
          <a:noFill/>
          <a:ln>
            <a:noFill/>
          </a:ln>
        </p:spPr>
        <p:txBody>
          <a:bodyPr lIns="180000" tIns="180000" rIns="180000" bIns="180000">
            <a:normAutofit/>
          </a:bodyPr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2000">
                <a:latin typeface="+mn-lt"/>
              </a:defRPr>
            </a:lvl2pPr>
            <a:lvl3pPr>
              <a:lnSpc>
                <a:spcPct val="100000"/>
              </a:lnSpc>
              <a:defRPr sz="2000">
                <a:latin typeface="+mn-lt"/>
              </a:defRPr>
            </a:lvl3pPr>
            <a:lvl4pPr>
              <a:lnSpc>
                <a:spcPct val="100000"/>
              </a:lnSpc>
              <a:defRPr sz="2000">
                <a:latin typeface="+mn-lt"/>
              </a:defRPr>
            </a:lvl4pPr>
            <a:lvl5pPr>
              <a:lnSpc>
                <a:spcPct val="100000"/>
              </a:lnSpc>
              <a:defRPr sz="2000">
                <a:latin typeface="+mn-lt"/>
              </a:defRPr>
            </a:lvl5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15" name="Plassholder for innhold 2"/>
          <p:cNvSpPr>
            <a:spLocks noGrp="1"/>
          </p:cNvSpPr>
          <p:nvPr>
            <p:ph idx="12"/>
          </p:nvPr>
        </p:nvSpPr>
        <p:spPr>
          <a:xfrm>
            <a:off x="6491935" y="1347919"/>
            <a:ext cx="5256000" cy="5058000"/>
          </a:xfrm>
          <a:noFill/>
          <a:ln>
            <a:noFill/>
          </a:ln>
        </p:spPr>
        <p:txBody>
          <a:bodyPr lIns="180000" tIns="180000" rIns="180000" bIns="180000">
            <a:normAutofit/>
          </a:bodyPr>
          <a:lstStyle>
            <a:lvl1pPr>
              <a:defRPr sz="2000"/>
            </a:lvl1pPr>
            <a:lvl2pPr>
              <a:defRPr sz="20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2000">
                <a:latin typeface="+mn-lt"/>
              </a:defRPr>
            </a:lvl4pPr>
            <a:lvl5pPr>
              <a:defRPr sz="2000">
                <a:latin typeface="+mn-lt"/>
              </a:defRPr>
            </a:lvl5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cxnSp>
        <p:nvCxnSpPr>
          <p:cNvPr id="17" name="Rett linje 16"/>
          <p:cNvCxnSpPr/>
          <p:nvPr userDrawn="1"/>
        </p:nvCxnSpPr>
        <p:spPr>
          <a:xfrm>
            <a:off x="6472438" y="1361941"/>
            <a:ext cx="5256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lassholder for bunntekst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0BEE4E4-E047-6A49-BCB9-4D06E7BA237B}" type="slidenum">
              <a:rPr lang="nb-NO" smtClean="0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92050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illeside lys - stående bil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ilde 8"/>
          <p:cNvSpPr>
            <a:spLocks noGrp="1"/>
          </p:cNvSpPr>
          <p:nvPr>
            <p:ph type="pic" sz="quarter" idx="12"/>
          </p:nvPr>
        </p:nvSpPr>
        <p:spPr>
          <a:xfrm>
            <a:off x="6252000" y="5495"/>
            <a:ext cx="5940000" cy="685250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  <p:sp>
        <p:nvSpPr>
          <p:cNvPr id="7" name="Tittel 1"/>
          <p:cNvSpPr>
            <a:spLocks noGrp="1"/>
          </p:cNvSpPr>
          <p:nvPr>
            <p:ph type="ctrTitle"/>
          </p:nvPr>
        </p:nvSpPr>
        <p:spPr>
          <a:xfrm>
            <a:off x="809426" y="1879389"/>
            <a:ext cx="4914000" cy="1258529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2800" b="0"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8" name="Undertittel 2"/>
          <p:cNvSpPr>
            <a:spLocks noGrp="1"/>
          </p:cNvSpPr>
          <p:nvPr>
            <p:ph type="subTitle" idx="1"/>
          </p:nvPr>
        </p:nvSpPr>
        <p:spPr>
          <a:xfrm>
            <a:off x="809426" y="3703967"/>
            <a:ext cx="4860000" cy="10512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cxnSp>
        <p:nvCxnSpPr>
          <p:cNvPr id="9" name="Rett linje 8"/>
          <p:cNvCxnSpPr/>
          <p:nvPr userDrawn="1"/>
        </p:nvCxnSpPr>
        <p:spPr>
          <a:xfrm>
            <a:off x="809427" y="3434389"/>
            <a:ext cx="42193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48234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illeside mørk - stående bil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ilde 8"/>
          <p:cNvSpPr>
            <a:spLocks noGrp="1"/>
          </p:cNvSpPr>
          <p:nvPr>
            <p:ph type="pic" sz="quarter" idx="12"/>
          </p:nvPr>
        </p:nvSpPr>
        <p:spPr>
          <a:xfrm>
            <a:off x="6252000" y="5495"/>
            <a:ext cx="5940000" cy="685250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  <p:sp>
        <p:nvSpPr>
          <p:cNvPr id="7" name="Tittel 1"/>
          <p:cNvSpPr>
            <a:spLocks noGrp="1"/>
          </p:cNvSpPr>
          <p:nvPr>
            <p:ph type="ctrTitle"/>
          </p:nvPr>
        </p:nvSpPr>
        <p:spPr>
          <a:xfrm>
            <a:off x="809426" y="1879389"/>
            <a:ext cx="4914000" cy="1258529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8" name="Undertittel 2"/>
          <p:cNvSpPr>
            <a:spLocks noGrp="1"/>
          </p:cNvSpPr>
          <p:nvPr>
            <p:ph type="subTitle" idx="1"/>
          </p:nvPr>
        </p:nvSpPr>
        <p:spPr>
          <a:xfrm>
            <a:off x="809426" y="3703967"/>
            <a:ext cx="4860000" cy="10512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cxnSp>
        <p:nvCxnSpPr>
          <p:cNvPr id="9" name="Rett linje 8"/>
          <p:cNvCxnSpPr/>
          <p:nvPr userDrawn="1"/>
        </p:nvCxnSpPr>
        <p:spPr>
          <a:xfrm>
            <a:off x="809427" y="3434389"/>
            <a:ext cx="42193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2085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illeside lys - to liggende bil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809426" y="1879389"/>
            <a:ext cx="5760000" cy="1258529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2800" b="0"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809426" y="3703967"/>
            <a:ext cx="5760000" cy="10512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5" name="Plassholder for bilde 8"/>
          <p:cNvSpPr>
            <a:spLocks noGrp="1"/>
          </p:cNvSpPr>
          <p:nvPr>
            <p:ph type="pic" sz="quarter" idx="12"/>
          </p:nvPr>
        </p:nvSpPr>
        <p:spPr>
          <a:xfrm>
            <a:off x="7152000" y="5495"/>
            <a:ext cx="5040000" cy="338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  <p:cxnSp>
        <p:nvCxnSpPr>
          <p:cNvPr id="11" name="Rett linje 10"/>
          <p:cNvCxnSpPr/>
          <p:nvPr userDrawn="1"/>
        </p:nvCxnSpPr>
        <p:spPr>
          <a:xfrm>
            <a:off x="809427" y="3434389"/>
            <a:ext cx="42193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lassholder for bilde 8"/>
          <p:cNvSpPr>
            <a:spLocks noGrp="1"/>
          </p:cNvSpPr>
          <p:nvPr>
            <p:ph type="pic" sz="quarter" idx="13"/>
          </p:nvPr>
        </p:nvSpPr>
        <p:spPr>
          <a:xfrm>
            <a:off x="7152000" y="3468783"/>
            <a:ext cx="5040000" cy="338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</p:spTree>
    <p:extLst>
      <p:ext uri="{BB962C8B-B14F-4D97-AF65-F5344CB8AC3E}">
        <p14:creationId xmlns:p14="http://schemas.microsoft.com/office/powerpoint/2010/main" val="12111016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03414" y="-1"/>
            <a:ext cx="10926000" cy="135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11859" y="1349999"/>
            <a:ext cx="10927084" cy="50560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16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811950" y="6408000"/>
            <a:ext cx="5252673" cy="4500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endParaRPr lang="nb-NO"/>
          </a:p>
        </p:txBody>
      </p:sp>
      <p:sp>
        <p:nvSpPr>
          <p:cNvPr id="17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738087" y="6406054"/>
            <a:ext cx="450000" cy="4500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>
              <a:defRPr sz="1000" b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fld id="{D0BEE4E4-E047-6A49-BCB9-4D06E7BA237B}" type="slidenum">
              <a:rPr lang="nb-NO" smtClean="0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77259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3" r:id="rId2"/>
    <p:sldLayoutId id="2147483663" r:id="rId3"/>
    <p:sldLayoutId id="2147483674" r:id="rId4"/>
    <p:sldLayoutId id="2147483650" r:id="rId5"/>
    <p:sldLayoutId id="2147483664" r:id="rId6"/>
    <p:sldLayoutId id="2147483671" r:id="rId7"/>
    <p:sldLayoutId id="2147483667" r:id="rId8"/>
    <p:sldLayoutId id="2147483672" r:id="rId9"/>
    <p:sldLayoutId id="2147483670" r:id="rId10"/>
    <p:sldLayoutId id="2147483665" r:id="rId11"/>
    <p:sldLayoutId id="2147483666" r:id="rId12"/>
    <p:sldLayoutId id="2147483655" r:id="rId13"/>
    <p:sldLayoutId id="2147483661" r:id="rId14"/>
    <p:sldLayoutId id="2147483668" r:id="rId15"/>
    <p:sldLayoutId id="2147483675" r:id="rId16"/>
    <p:sldLayoutId id="2147483676" r:id="rId17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1"/>
        </a:buClr>
        <a:buFont typeface=".AppleSystemUIFont" charset="-120"/>
        <a:buChar char="›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.AppleSystemUIFont" charset="-120"/>
        <a:buChar char="›"/>
        <a:defRPr sz="2000" kern="1200">
          <a:solidFill>
            <a:schemeClr val="tx2"/>
          </a:solidFill>
          <a:latin typeface="+mj-lt"/>
          <a:ea typeface="Georgia" charset="0"/>
          <a:cs typeface="Georgia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.AppleSystemUIFont" charset="-120"/>
        <a:buChar char="›"/>
        <a:defRPr sz="2000" kern="1200">
          <a:solidFill>
            <a:schemeClr val="tx2"/>
          </a:solidFill>
          <a:latin typeface="+mj-lt"/>
          <a:ea typeface="Georgia" charset="0"/>
          <a:cs typeface="Georgia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.AppleSystemUIFont" charset="-120"/>
        <a:buChar char="›"/>
        <a:defRPr sz="2000" kern="1200">
          <a:solidFill>
            <a:schemeClr val="tx2"/>
          </a:solidFill>
          <a:latin typeface="+mj-lt"/>
          <a:ea typeface="Georgia" charset="0"/>
          <a:cs typeface="Georgia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.AppleSystemUIFont" charset="-120"/>
        <a:buChar char="›"/>
        <a:defRPr sz="2000" kern="1200">
          <a:solidFill>
            <a:schemeClr val="tx2"/>
          </a:solidFill>
          <a:latin typeface="+mj-lt"/>
          <a:ea typeface="Georgia" charset="0"/>
          <a:cs typeface="Georgi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hvl.no/studier/studieprogram/elkraftteknikk/" TargetMode="External"/><Relationship Id="rId13" Type="http://schemas.openxmlformats.org/officeDocument/2006/relationships/hyperlink" Target="https://www.hvl.no/studier/studieprogram/2019h/ing-hms/" TargetMode="External"/><Relationship Id="rId3" Type="http://schemas.openxmlformats.org/officeDocument/2006/relationships/hyperlink" Target="https://www.hvl.no/studier/studieprogram/2019h/bio/" TargetMode="External"/><Relationship Id="rId7" Type="http://schemas.openxmlformats.org/officeDocument/2006/relationships/hyperlink" Target="https://www.hvl.no/studier/studieprogram/2019h/eel/" TargetMode="External"/><Relationship Id="rId12" Type="http://schemas.openxmlformats.org/officeDocument/2006/relationships/hyperlink" Target="https://www.hvl.no/studier/studieprogram/2019h/kom/" TargetMode="External"/><Relationship Id="rId17" Type="http://schemas.openxmlformats.org/officeDocument/2006/relationships/image" Target="../media/image10.jpeg"/><Relationship Id="rId2" Type="http://schemas.openxmlformats.org/officeDocument/2006/relationships/hyperlink" Target="https://www.hvl.no/studier/studieprogram/automatisering-robotikk/" TargetMode="External"/><Relationship Id="rId16" Type="http://schemas.openxmlformats.org/officeDocument/2006/relationships/hyperlink" Target="https://www.hvl.no/studier/studieprogram/2019h/mpr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hvl.no/studier/studieprogram/2019h/data/" TargetMode="External"/><Relationship Id="rId11" Type="http://schemas.openxmlformats.org/officeDocument/2006/relationships/hyperlink" Target="https://www.hvl.no/studier/studieprogram/2019h/kje/" TargetMode="External"/><Relationship Id="rId5" Type="http://schemas.openxmlformats.org/officeDocument/2006/relationships/hyperlink" Target="https://www.hvl.no/studier/studieprogram/bygg/" TargetMode="External"/><Relationship Id="rId15" Type="http://schemas.openxmlformats.org/officeDocument/2006/relationships/hyperlink" Target="https://www.hvl.no/studier/studieprogram/maskin/" TargetMode="External"/><Relationship Id="rId10" Type="http://schemas.openxmlformats.org/officeDocument/2006/relationships/hyperlink" Target="https://www.hvl.no/studier/studieprogram/havteknologi/" TargetMode="External"/><Relationship Id="rId4" Type="http://schemas.openxmlformats.org/officeDocument/2006/relationships/hyperlink" Target="https://www.hvl.no/studier/studieprogram/2019h/ing-brann/" TargetMode="External"/><Relationship Id="rId9" Type="http://schemas.openxmlformats.org/officeDocument/2006/relationships/hyperlink" Target="https://www.hvl.no/studier/studieprogram/2019h/etk/" TargetMode="External"/><Relationship Id="rId14" Type="http://schemas.openxmlformats.org/officeDocument/2006/relationships/hyperlink" Target="https://www.hvl.no/studier/studieprogram/2019h/mmt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1.xml"/><Relationship Id="rId1" Type="http://schemas.openxmlformats.org/officeDocument/2006/relationships/video" Target="https://www.youtube.com/embed/Di9-yFSMNAA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590" y="1523"/>
            <a:ext cx="4007626" cy="1774209"/>
          </a:xfrm>
          <a:prstGeom prst="rect">
            <a:avLst/>
          </a:prstGeom>
        </p:spPr>
      </p:pic>
      <p:sp>
        <p:nvSpPr>
          <p:cNvPr id="16" name="Tittel 15"/>
          <p:cNvSpPr>
            <a:spLocks noGrp="1"/>
          </p:cNvSpPr>
          <p:nvPr>
            <p:ph type="ctrTitle"/>
          </p:nvPr>
        </p:nvSpPr>
        <p:spPr>
          <a:xfrm>
            <a:off x="1619511" y="2109531"/>
            <a:ext cx="5040000" cy="1258529"/>
          </a:xfrm>
        </p:spPr>
        <p:txBody>
          <a:bodyPr/>
          <a:lstStyle/>
          <a:p>
            <a:r>
              <a:rPr lang="nb-NO" dirty="0">
                <a:cs typeface="Arial"/>
              </a:rPr>
              <a:t>Ingeniørstudier på HVL</a:t>
            </a:r>
          </a:p>
        </p:txBody>
      </p:sp>
      <p:sp>
        <p:nvSpPr>
          <p:cNvPr id="18" name="Plassholder for tekst 17"/>
          <p:cNvSpPr>
            <a:spLocks noGrp="1"/>
          </p:cNvSpPr>
          <p:nvPr>
            <p:ph type="body" idx="10"/>
          </p:nvPr>
        </p:nvSpPr>
        <p:spPr>
          <a:xfrm>
            <a:off x="1619512" y="4920579"/>
            <a:ext cx="5040000" cy="908050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nb-NO" dirty="0">
                <a:latin typeface="Georgia"/>
              </a:rPr>
              <a:t>Trygve </a:t>
            </a:r>
            <a:r>
              <a:rPr lang="nb-NO" dirty="0" err="1">
                <a:latin typeface="Georgia"/>
              </a:rPr>
              <a:t>Buanes</a:t>
            </a:r>
            <a:endParaRPr lang="nb-NO" dirty="0" err="1"/>
          </a:p>
          <a:p>
            <a:r>
              <a:rPr lang="nb-NO" dirty="0" err="1">
                <a:latin typeface="Georgia"/>
              </a:rPr>
              <a:t>MasterClass</a:t>
            </a:r>
            <a:r>
              <a:rPr lang="nb-NO" dirty="0">
                <a:latin typeface="Georgia"/>
              </a:rPr>
              <a:t> 2019</a:t>
            </a:r>
            <a:endParaRPr lang="nb-NO" dirty="0"/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2663933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sz="4800"/>
              <a:t>Følg oss!</a:t>
            </a:r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BEE4E4-E047-6A49-BCB9-4D06E7BA237B}" type="slidenum">
              <a:rPr lang="nb-NO" smtClean="0"/>
              <a:pPr/>
              <a:t>10</a:t>
            </a:fld>
            <a:endParaRPr lang="nb-NO"/>
          </a:p>
        </p:txBody>
      </p:sp>
      <p:sp>
        <p:nvSpPr>
          <p:cNvPr id="6" name="Plassholder for tekst 2"/>
          <p:cNvSpPr txBox="1">
            <a:spLocks/>
          </p:cNvSpPr>
          <p:nvPr/>
        </p:nvSpPr>
        <p:spPr>
          <a:xfrm>
            <a:off x="2228087" y="1590688"/>
            <a:ext cx="7471462" cy="378707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1"/>
              </a:buClr>
              <a:buFont typeface=".AppleSystemUIFont" charset="-120"/>
              <a:buChar char="›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.AppleSystemUIFont" charset="-120"/>
              <a:buChar char="›"/>
              <a:defRPr sz="2000" kern="1200">
                <a:solidFill>
                  <a:schemeClr val="tx2"/>
                </a:solidFill>
                <a:latin typeface="+mj-lt"/>
                <a:ea typeface="Georgia" charset="0"/>
                <a:cs typeface="Georgia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.AppleSystemUIFont" charset="-120"/>
              <a:buChar char="›"/>
              <a:defRPr sz="2000" kern="1200">
                <a:solidFill>
                  <a:schemeClr val="tx2"/>
                </a:solidFill>
                <a:latin typeface="+mj-lt"/>
                <a:ea typeface="Georgia" charset="0"/>
                <a:cs typeface="Georgia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.AppleSystemUIFont" charset="-120"/>
              <a:buChar char="›"/>
              <a:defRPr sz="2000" kern="1200">
                <a:solidFill>
                  <a:schemeClr val="tx2"/>
                </a:solidFill>
                <a:latin typeface="+mj-lt"/>
                <a:ea typeface="Georgia" charset="0"/>
                <a:cs typeface="Georgia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.AppleSystemUIFont" charset="-120"/>
              <a:buChar char="›"/>
              <a:defRPr sz="2000" kern="1200">
                <a:solidFill>
                  <a:schemeClr val="tx2"/>
                </a:solidFill>
                <a:latin typeface="+mj-lt"/>
                <a:ea typeface="Georgia" charset="0"/>
                <a:cs typeface="Georgia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b-NO" sz="4800"/>
              <a:t>@hvl.no</a:t>
            </a:r>
          </a:p>
          <a:p>
            <a:pPr marL="0" indent="0">
              <a:buNone/>
            </a:pPr>
            <a:r>
              <a:rPr lang="nb-NO" sz="4800"/>
              <a:t>@hvl.no</a:t>
            </a:r>
          </a:p>
          <a:p>
            <a:pPr marL="0" indent="0">
              <a:buFont typeface=".AppleSystemUIFont" charset="-120"/>
              <a:buNone/>
            </a:pPr>
            <a:r>
              <a:rPr lang="nb-NO" sz="4800"/>
              <a:t>@</a:t>
            </a:r>
            <a:r>
              <a:rPr lang="nb-NO" sz="4800" err="1"/>
              <a:t>hvl_no</a:t>
            </a:r>
            <a:endParaRPr lang="nb-NO" sz="4800"/>
          </a:p>
          <a:p>
            <a:pPr marL="0" indent="0">
              <a:buFont typeface=".AppleSystemUIFont" charset="-120"/>
              <a:buNone/>
            </a:pPr>
            <a:r>
              <a:rPr lang="nb-NO" sz="4800"/>
              <a:t>@</a:t>
            </a:r>
            <a:r>
              <a:rPr lang="nb-NO" sz="4800" err="1"/>
              <a:t>høgskulen</a:t>
            </a:r>
            <a:r>
              <a:rPr lang="nb-NO" sz="4800"/>
              <a:t> på </a:t>
            </a:r>
            <a:r>
              <a:rPr lang="nb-NO" sz="4800" err="1"/>
              <a:t>vestlandet</a:t>
            </a:r>
            <a:endParaRPr lang="nb-NO" sz="4800"/>
          </a:p>
          <a:p>
            <a:pPr marL="0" indent="0">
              <a:buFont typeface=".AppleSystemUIFont" charset="-120"/>
              <a:buNone/>
            </a:pPr>
            <a:r>
              <a:rPr lang="nb-NO" sz="4800"/>
              <a:t>@hvl.no</a:t>
            </a:r>
          </a:p>
        </p:txBody>
      </p:sp>
      <p:pic>
        <p:nvPicPr>
          <p:cNvPr id="7" name="Bild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2528" y="5191237"/>
            <a:ext cx="653025" cy="653025"/>
          </a:xfrm>
          <a:prstGeom prst="rect">
            <a:avLst/>
          </a:prstGeom>
        </p:spPr>
      </p:pic>
      <p:pic>
        <p:nvPicPr>
          <p:cNvPr id="8" name="Bild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2528" y="1695309"/>
            <a:ext cx="653025" cy="653025"/>
          </a:xfrm>
          <a:prstGeom prst="rect">
            <a:avLst/>
          </a:prstGeom>
        </p:spPr>
      </p:pic>
      <p:pic>
        <p:nvPicPr>
          <p:cNvPr id="9" name="Bilde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2528" y="2592989"/>
            <a:ext cx="653025" cy="653025"/>
          </a:xfrm>
          <a:prstGeom prst="rect">
            <a:avLst/>
          </a:prstGeom>
        </p:spPr>
      </p:pic>
      <p:pic>
        <p:nvPicPr>
          <p:cNvPr id="10" name="Bilde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139" y="3424813"/>
            <a:ext cx="653025" cy="653025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9751" y="4256636"/>
            <a:ext cx="755802" cy="755802"/>
          </a:xfrm>
          <a:prstGeom prst="rect">
            <a:avLst/>
          </a:prstGeom>
        </p:spPr>
      </p:pic>
      <p:sp>
        <p:nvSpPr>
          <p:cNvPr id="12" name="TekstSylinder 11"/>
          <p:cNvSpPr txBox="1"/>
          <p:nvPr/>
        </p:nvSpPr>
        <p:spPr>
          <a:xfrm rot="519811">
            <a:off x="6380155" y="527535"/>
            <a:ext cx="5795151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1500">
                <a:latin typeface="Cambria" panose="02040503050406030204" pitchFamily="18" charset="0"/>
              </a:rPr>
              <a:t>#</a:t>
            </a:r>
            <a:r>
              <a:rPr lang="nb-NO" sz="11500" err="1">
                <a:latin typeface="Cambria" panose="02040503050406030204" pitchFamily="18" charset="0"/>
              </a:rPr>
              <a:t>hvlfolk</a:t>
            </a:r>
            <a:endParaRPr lang="nb-NO" sz="1150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74916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b-NO" dirty="0"/>
              <a:t>Takk for </a:t>
            </a:r>
            <a:r>
              <a:rPr lang="nb-NO" dirty="0" err="1"/>
              <a:t>merksemda</a:t>
            </a:r>
            <a:r>
              <a:rPr lang="nb-NO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154330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lassholder for bilde 3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44066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TekstSylinder 2"/>
          <p:cNvSpPr txBox="1"/>
          <p:nvPr/>
        </p:nvSpPr>
        <p:spPr>
          <a:xfrm>
            <a:off x="726831" y="382954"/>
            <a:ext cx="84581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n-NO" sz="3600" dirty="0">
                <a:solidFill>
                  <a:srgbClr val="00AFBA"/>
                </a:solidFill>
              </a:rPr>
              <a:t>5 campusar </a:t>
            </a:r>
          </a:p>
          <a:p>
            <a:r>
              <a:rPr lang="nn-NO" sz="3600" dirty="0">
                <a:solidFill>
                  <a:srgbClr val="00AFBA"/>
                </a:solidFill>
              </a:rPr>
              <a:t>frå nord til sør på Vestlandet</a:t>
            </a:r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834359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Nøkkeltal </a:t>
            </a:r>
            <a:r>
              <a:rPr lang="nb-NO" dirty="0" smtClean="0"/>
              <a:t>2019</a:t>
            </a:r>
            <a:endParaRPr lang="nb-NO" dirty="0"/>
          </a:p>
        </p:txBody>
      </p:sp>
      <p:sp>
        <p:nvSpPr>
          <p:cNvPr id="8" name="Plassholder for innhold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n-NO" dirty="0">
                <a:solidFill>
                  <a:schemeClr val="accent1">
                    <a:lumMod val="50000"/>
                  </a:schemeClr>
                </a:solidFill>
              </a:rPr>
              <a:t>42 </a:t>
            </a:r>
            <a:r>
              <a:rPr lang="nn-NO" dirty="0" err="1">
                <a:solidFill>
                  <a:schemeClr val="accent1">
                    <a:lumMod val="50000"/>
                  </a:schemeClr>
                </a:solidFill>
              </a:rPr>
              <a:t>bachelorprogram</a:t>
            </a:r>
            <a:endParaRPr lang="nn-NO" dirty="0">
              <a:solidFill>
                <a:schemeClr val="accent1">
                  <a:lumMod val="50000"/>
                </a:schemeClr>
              </a:solidFill>
            </a:endParaRPr>
          </a:p>
          <a:p>
            <a:pPr lvl="0"/>
            <a:r>
              <a:rPr lang="nn-NO" dirty="0" smtClean="0">
                <a:solidFill>
                  <a:schemeClr val="accent1">
                    <a:lumMod val="50000"/>
                  </a:schemeClr>
                </a:solidFill>
              </a:rPr>
              <a:t>38 </a:t>
            </a:r>
            <a:r>
              <a:rPr lang="nn-NO" dirty="0">
                <a:solidFill>
                  <a:schemeClr val="accent1">
                    <a:lumMod val="50000"/>
                  </a:schemeClr>
                </a:solidFill>
              </a:rPr>
              <a:t>masterprogram</a:t>
            </a:r>
          </a:p>
          <a:p>
            <a:pPr lvl="0"/>
            <a:r>
              <a:rPr lang="nn-NO" dirty="0" smtClean="0">
                <a:solidFill>
                  <a:schemeClr val="accent1">
                    <a:lumMod val="50000"/>
                  </a:schemeClr>
                </a:solidFill>
              </a:rPr>
              <a:t>4 </a:t>
            </a:r>
            <a:r>
              <a:rPr lang="nn-NO" dirty="0">
                <a:solidFill>
                  <a:schemeClr val="accent1">
                    <a:lumMod val="50000"/>
                  </a:schemeClr>
                </a:solidFill>
              </a:rPr>
              <a:t>ph.d.-program </a:t>
            </a:r>
            <a:r>
              <a:rPr lang="nn-NO" dirty="0" smtClean="0">
                <a:solidFill>
                  <a:schemeClr val="accent1">
                    <a:lumMod val="50000"/>
                  </a:schemeClr>
                </a:solidFill>
              </a:rPr>
              <a:t>(+ 1 </a:t>
            </a:r>
            <a:r>
              <a:rPr lang="nn-NO" dirty="0">
                <a:solidFill>
                  <a:schemeClr val="accent1">
                    <a:lumMod val="50000"/>
                  </a:schemeClr>
                </a:solidFill>
              </a:rPr>
              <a:t>program under evaluering)</a:t>
            </a:r>
          </a:p>
          <a:p>
            <a:pPr lvl="0"/>
            <a:r>
              <a:rPr lang="nn-NO" dirty="0">
                <a:solidFill>
                  <a:schemeClr val="accent1">
                    <a:lumMod val="50000"/>
                  </a:schemeClr>
                </a:solidFill>
              </a:rPr>
              <a:t>1 fagskule for dykkarutdanning</a:t>
            </a:r>
          </a:p>
          <a:p>
            <a:pPr lvl="0"/>
            <a:endParaRPr lang="nn-NO" sz="8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nn-NO" dirty="0">
                <a:solidFill>
                  <a:schemeClr val="accent1">
                    <a:lumMod val="50000"/>
                  </a:schemeClr>
                </a:solidFill>
              </a:rPr>
              <a:t>4 fakultet: 	</a:t>
            </a:r>
          </a:p>
          <a:p>
            <a:pPr lvl="1"/>
            <a:r>
              <a:rPr lang="nn-NO" dirty="0">
                <a:solidFill>
                  <a:schemeClr val="accent1">
                    <a:lumMod val="50000"/>
                  </a:schemeClr>
                </a:solidFill>
              </a:rPr>
              <a:t>Helse- og sosialvitskap</a:t>
            </a:r>
          </a:p>
          <a:p>
            <a:pPr lvl="1"/>
            <a:r>
              <a:rPr lang="nn-NO" dirty="0">
                <a:solidFill>
                  <a:schemeClr val="accent1">
                    <a:lumMod val="50000"/>
                  </a:schemeClr>
                </a:solidFill>
              </a:rPr>
              <a:t>Ingeniør- og naturvitskap</a:t>
            </a:r>
          </a:p>
          <a:p>
            <a:pPr lvl="1"/>
            <a:r>
              <a:rPr lang="nn-NO" dirty="0">
                <a:solidFill>
                  <a:schemeClr val="accent1">
                    <a:lumMod val="50000"/>
                  </a:schemeClr>
                </a:solidFill>
              </a:rPr>
              <a:t>Lærarutdanning, kultur og idrett</a:t>
            </a:r>
          </a:p>
          <a:p>
            <a:pPr lvl="1"/>
            <a:r>
              <a:rPr lang="nn-NO" dirty="0">
                <a:solidFill>
                  <a:schemeClr val="accent1">
                    <a:lumMod val="50000"/>
                  </a:schemeClr>
                </a:solidFill>
              </a:rPr>
              <a:t>Økonomi og samfunnsvitskap</a:t>
            </a:r>
          </a:p>
          <a:p>
            <a:endParaRPr lang="nb-NO" dirty="0"/>
          </a:p>
        </p:txBody>
      </p:sp>
      <p:pic>
        <p:nvPicPr>
          <p:cNvPr id="2" name="Plassholder for innhold 1"/>
          <p:cNvPicPr>
            <a:picLocks noGrp="1" noChangeAspect="1"/>
          </p:cNvPicPr>
          <p:nvPr>
            <p:ph idx="1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1288" y="1380724"/>
            <a:ext cx="5256211" cy="4866861"/>
          </a:xfrm>
        </p:spPr>
      </p:pic>
    </p:spTree>
    <p:extLst>
      <p:ext uri="{BB962C8B-B14F-4D97-AF65-F5344CB8AC3E}">
        <p14:creationId xmlns:p14="http://schemas.microsoft.com/office/powerpoint/2010/main" val="3022048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0"/>
            <a:ext cx="12191997" cy="6857999"/>
          </a:xfrm>
          <a:prstGeom prst="rect">
            <a:avLst/>
          </a:prstGeom>
        </p:spPr>
      </p:pic>
      <p:sp>
        <p:nvSpPr>
          <p:cNvPr id="3" name="TekstSylinder 2"/>
          <p:cNvSpPr txBox="1"/>
          <p:nvPr/>
        </p:nvSpPr>
        <p:spPr>
          <a:xfrm>
            <a:off x="832513" y="791570"/>
            <a:ext cx="70900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n-NO" sz="3600" dirty="0">
                <a:solidFill>
                  <a:schemeClr val="bg1"/>
                </a:solidFill>
              </a:rPr>
              <a:t>Felles faglege satsingsområde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852984" y="1530152"/>
            <a:ext cx="55766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n-NO" dirty="0">
                <a:solidFill>
                  <a:schemeClr val="bg1"/>
                </a:solidFill>
              </a:rPr>
              <a:t>For å utvikle heilskapleg kunnskap innan områda treng vi kompetanse på tvers av fagmiljø og fakultet.</a:t>
            </a:r>
            <a:r>
              <a:rPr lang="nb-NO" dirty="0">
                <a:solidFill>
                  <a:schemeClr val="bg1"/>
                </a:solidFill>
              </a:rPr>
              <a:t> </a:t>
            </a:r>
          </a:p>
          <a:p>
            <a:endParaRPr lang="nb-NO" dirty="0"/>
          </a:p>
        </p:txBody>
      </p:sp>
      <p:sp>
        <p:nvSpPr>
          <p:cNvPr id="9" name="Plassholder for innhold 6"/>
          <p:cNvSpPr txBox="1">
            <a:spLocks/>
          </p:cNvSpPr>
          <p:nvPr/>
        </p:nvSpPr>
        <p:spPr>
          <a:xfrm>
            <a:off x="840000" y="3290718"/>
            <a:ext cx="5256000" cy="2843951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1"/>
              </a:buClr>
              <a:buFont typeface=".AppleSystemUIFont" charset="-120"/>
              <a:buChar char="›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.AppleSystemUIFont" charset="-120"/>
              <a:buChar char="›"/>
              <a:defRPr sz="2000" kern="1200">
                <a:solidFill>
                  <a:schemeClr val="tx2"/>
                </a:solidFill>
                <a:latin typeface="+mj-lt"/>
                <a:ea typeface="Georgia" charset="0"/>
                <a:cs typeface="Georgia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.AppleSystemUIFont" charset="-120"/>
              <a:buChar char="›"/>
              <a:defRPr sz="2000" kern="1200">
                <a:solidFill>
                  <a:schemeClr val="tx2"/>
                </a:solidFill>
                <a:latin typeface="+mj-lt"/>
                <a:ea typeface="Georgia" charset="0"/>
                <a:cs typeface="Georgia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.AppleSystemUIFont" charset="-120"/>
              <a:buChar char="›"/>
              <a:defRPr sz="2000" kern="1200">
                <a:solidFill>
                  <a:schemeClr val="tx2"/>
                </a:solidFill>
                <a:latin typeface="+mj-lt"/>
                <a:ea typeface="Georgia" charset="0"/>
                <a:cs typeface="Georgia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.AppleSystemUIFont" charset="-120"/>
              <a:buChar char="›"/>
              <a:defRPr sz="2000" kern="1200">
                <a:solidFill>
                  <a:schemeClr val="tx2"/>
                </a:solidFill>
                <a:latin typeface="+mj-lt"/>
                <a:ea typeface="Georgia" charset="0"/>
                <a:cs typeface="Georgia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n-NO" sz="2400" dirty="0">
                <a:solidFill>
                  <a:schemeClr val="bg1"/>
                </a:solidFill>
              </a:rPr>
              <a:t>Danning</a:t>
            </a:r>
          </a:p>
          <a:p>
            <a:r>
              <a:rPr lang="nn-NO" sz="2400" dirty="0">
                <a:solidFill>
                  <a:schemeClr val="bg1"/>
                </a:solidFill>
              </a:rPr>
              <a:t>Teknologi</a:t>
            </a:r>
          </a:p>
          <a:p>
            <a:r>
              <a:rPr lang="nn-NO" sz="2400" dirty="0">
                <a:solidFill>
                  <a:schemeClr val="bg1"/>
                </a:solidFill>
              </a:rPr>
              <a:t>Sikkerheit</a:t>
            </a:r>
          </a:p>
          <a:p>
            <a:r>
              <a:rPr lang="nn-NO" sz="2400" dirty="0">
                <a:solidFill>
                  <a:schemeClr val="bg1"/>
                </a:solidFill>
              </a:rPr>
              <a:t>Folkehelse</a:t>
            </a:r>
          </a:p>
          <a:p>
            <a:r>
              <a:rPr lang="nn-NO" sz="2400" dirty="0">
                <a:solidFill>
                  <a:schemeClr val="bg1"/>
                </a:solidFill>
              </a:rPr>
              <a:t>Berekraftig utvikling</a:t>
            </a:r>
          </a:p>
          <a:p>
            <a:r>
              <a:rPr lang="nn-NO" sz="2400" dirty="0">
                <a:solidFill>
                  <a:schemeClr val="bg1"/>
                </a:solidFill>
              </a:rPr>
              <a:t>Ansvarleg innovasjon</a:t>
            </a:r>
          </a:p>
          <a:p>
            <a:r>
              <a:rPr lang="nn-NO" sz="2400" dirty="0">
                <a:solidFill>
                  <a:schemeClr val="bg1"/>
                </a:solidFill>
              </a:rPr>
              <a:t>Profesjons- og arbeidslivsretting</a:t>
            </a:r>
          </a:p>
          <a:p>
            <a:endParaRPr lang="nn-NO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9257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Fakultet for ingeniør- og </a:t>
            </a:r>
            <a:r>
              <a:rPr lang="nb-NO" dirty="0" err="1"/>
              <a:t>naturvitskap</a:t>
            </a:r>
            <a:r>
              <a:rPr lang="nb-NO" dirty="0"/>
              <a:t> (FIN)</a:t>
            </a:r>
            <a:endParaRPr lang="nn-NO" dirty="0"/>
          </a:p>
        </p:txBody>
      </p:sp>
      <p:sp>
        <p:nvSpPr>
          <p:cNvPr id="5" name="Plassholder for innhol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n-NO" dirty="0"/>
              <a:t>Fakultetet har om lag 3 </a:t>
            </a:r>
            <a:r>
              <a:rPr lang="nn-NO" dirty="0" smtClean="0"/>
              <a:t>250 </a:t>
            </a:r>
            <a:r>
              <a:rPr lang="nn-NO" dirty="0"/>
              <a:t>studentar og 345 tilsette fordelt på alle fem campus.</a:t>
            </a:r>
          </a:p>
          <a:p>
            <a:pPr marL="0" indent="0">
              <a:buNone/>
            </a:pPr>
            <a:r>
              <a:rPr lang="nb-NO" dirty="0"/>
              <a:t>Fakultetet har to senter og fem institutt:</a:t>
            </a:r>
          </a:p>
          <a:p>
            <a:pPr lvl="1"/>
            <a:r>
              <a:rPr lang="nn-NO" dirty="0"/>
              <a:t>Bio, kjemi, brannsikkerheit og </a:t>
            </a:r>
            <a:r>
              <a:rPr lang="nn-NO" dirty="0" smtClean="0"/>
              <a:t>HMS</a:t>
            </a:r>
            <a:endParaRPr lang="nn-NO" dirty="0"/>
          </a:p>
          <a:p>
            <a:pPr lvl="1"/>
            <a:r>
              <a:rPr lang="nn-NO" dirty="0"/>
              <a:t>Byggfag</a:t>
            </a:r>
          </a:p>
          <a:p>
            <a:pPr lvl="1"/>
            <a:r>
              <a:rPr lang="nn-NO" dirty="0"/>
              <a:t>Data, elektro og </a:t>
            </a:r>
            <a:r>
              <a:rPr lang="nn-NO" dirty="0" smtClean="0"/>
              <a:t>realfag</a:t>
            </a:r>
            <a:endParaRPr lang="nn-NO" dirty="0"/>
          </a:p>
          <a:p>
            <a:pPr lvl="1"/>
            <a:r>
              <a:rPr lang="nn-NO" dirty="0"/>
              <a:t>Maskin- og marinfag</a:t>
            </a:r>
          </a:p>
          <a:p>
            <a:pPr lvl="1"/>
            <a:r>
              <a:rPr lang="nn-NO" dirty="0"/>
              <a:t>Miljø- og naturvitskap</a:t>
            </a:r>
            <a:endParaRPr lang="nb-NO" dirty="0"/>
          </a:p>
          <a:p>
            <a:pPr marL="0" indent="0">
              <a:buNone/>
            </a:pPr>
            <a:r>
              <a:rPr lang="nn-NO" dirty="0"/>
              <a:t>I tillegg ligg dykkarutdanninga under dette fakultetet.</a:t>
            </a:r>
          </a:p>
          <a:p>
            <a:pPr marL="0" indent="0">
              <a:buNone/>
            </a:pPr>
            <a:endParaRPr lang="nn-NO" dirty="0"/>
          </a:p>
        </p:txBody>
      </p:sp>
      <p:pic>
        <p:nvPicPr>
          <p:cNvPr id="6" name="Plassholder for innhold 5"/>
          <p:cNvPicPr>
            <a:picLocks noGrp="1" noChangeAspect="1"/>
          </p:cNvPicPr>
          <p:nvPr>
            <p:ph idx="1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720" r="6923"/>
          <a:stretch/>
        </p:blipFill>
        <p:spPr>
          <a:xfrm>
            <a:off x="6418172" y="1383176"/>
            <a:ext cx="5317804" cy="5038933"/>
          </a:xfrm>
        </p:spPr>
      </p:pic>
      <p:sp>
        <p:nvSpPr>
          <p:cNvPr id="3" name="Plassholder for lysbildenummer 2"/>
          <p:cNvSpPr>
            <a:spLocks noGrp="1"/>
          </p:cNvSpPr>
          <p:nvPr>
            <p:ph type="sldNum" sz="quarter" idx="4294967295"/>
          </p:nvPr>
        </p:nvSpPr>
        <p:spPr>
          <a:xfrm>
            <a:off x="11741150" y="6405563"/>
            <a:ext cx="450850" cy="450850"/>
          </a:xfrm>
        </p:spPr>
        <p:txBody>
          <a:bodyPr/>
          <a:lstStyle/>
          <a:p>
            <a:fld id="{D0BEE4E4-E047-6A49-BCB9-4D06E7BA237B}" type="slidenum">
              <a:rPr lang="nb-NO" smtClean="0"/>
              <a:pPr/>
              <a:t>6</a:t>
            </a:fld>
            <a:endParaRPr lang="nb-NO"/>
          </a:p>
        </p:txBody>
      </p:sp>
      <p:sp>
        <p:nvSpPr>
          <p:cNvPr id="2" name="Avrundet rektangel 1"/>
          <p:cNvSpPr/>
          <p:nvPr/>
        </p:nvSpPr>
        <p:spPr>
          <a:xfrm>
            <a:off x="6418172" y="1280160"/>
            <a:ext cx="5317804" cy="49596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/>
              <a:t>HVL har 21 bachelorutdanningar i ingeniørfag</a:t>
            </a:r>
          </a:p>
        </p:txBody>
      </p:sp>
    </p:spTree>
    <p:extLst>
      <p:ext uri="{BB962C8B-B14F-4D97-AF65-F5344CB8AC3E}">
        <p14:creationId xmlns:p14="http://schemas.microsoft.com/office/powerpoint/2010/main" val="1396428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99E26F4-CAD5-449A-8CCA-9E7D293DC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>
                <a:cs typeface="Arial"/>
              </a:rPr>
              <a:t>Bachelorprogam</a:t>
            </a:r>
            <a:r>
              <a:rPr lang="nb-NO" dirty="0">
                <a:cs typeface="Arial"/>
              </a:rPr>
              <a:t> ingeniørfag</a:t>
            </a:r>
            <a:endParaRPr lang="nb-NO" dirty="0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4B75B56F-B42C-4AE4-AD79-52A59F0044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180000" tIns="180000" rIns="180000" bIns="180000" rtlCol="0" anchor="t">
            <a:normAutofit fontScale="70000" lnSpcReduction="20000"/>
          </a:bodyPr>
          <a:lstStyle/>
          <a:p>
            <a:r>
              <a:rPr lang="nb-NO" dirty="0">
                <a:cs typeface="Arial"/>
                <a:hlinkClick r:id="rId2"/>
              </a:rPr>
              <a:t>Automatisering med robotikk</a:t>
            </a:r>
            <a:endParaRPr lang="nb-NO">
              <a:cs typeface="Arial"/>
            </a:endParaRPr>
          </a:p>
          <a:p>
            <a:r>
              <a:rPr lang="nb-NO" dirty="0">
                <a:cs typeface="Arial"/>
                <a:hlinkClick r:id="rId3"/>
              </a:rPr>
              <a:t>Bioingeniør</a:t>
            </a:r>
            <a:endParaRPr lang="nb-NO">
              <a:cs typeface="Arial"/>
            </a:endParaRPr>
          </a:p>
          <a:p>
            <a:r>
              <a:rPr lang="nb-NO" dirty="0">
                <a:cs typeface="Arial"/>
                <a:hlinkClick r:id="rId4"/>
              </a:rPr>
              <a:t>Branningeniør</a:t>
            </a:r>
            <a:endParaRPr lang="nb-NO"/>
          </a:p>
          <a:p>
            <a:r>
              <a:rPr lang="nb-NO" dirty="0">
                <a:cs typeface="Arial"/>
                <a:hlinkClick r:id="rId5"/>
              </a:rPr>
              <a:t>Byggingeniør</a:t>
            </a:r>
            <a:endParaRPr lang="nb-NO">
              <a:cs typeface="Arial"/>
            </a:endParaRPr>
          </a:p>
          <a:p>
            <a:r>
              <a:rPr lang="nb-NO" dirty="0">
                <a:cs typeface="Arial"/>
                <a:hlinkClick r:id="rId6"/>
              </a:rPr>
              <a:t>Dataingeniør</a:t>
            </a:r>
            <a:endParaRPr lang="nb-NO">
              <a:cs typeface="Arial"/>
            </a:endParaRPr>
          </a:p>
          <a:p>
            <a:r>
              <a:rPr lang="nb-NO" dirty="0">
                <a:cs typeface="Arial"/>
                <a:hlinkClick r:id="rId7"/>
              </a:rPr>
              <a:t>Elektronikkingeniør</a:t>
            </a:r>
            <a:endParaRPr lang="nb-NO"/>
          </a:p>
          <a:p>
            <a:r>
              <a:rPr lang="nb-NO" dirty="0">
                <a:cs typeface="Arial"/>
                <a:hlinkClick r:id="rId8"/>
              </a:rPr>
              <a:t>Elkraftteknikk </a:t>
            </a:r>
            <a:endParaRPr lang="nb-NO" dirty="0">
              <a:cs typeface="Arial"/>
            </a:endParaRPr>
          </a:p>
          <a:p>
            <a:r>
              <a:rPr lang="nb-NO" dirty="0">
                <a:cs typeface="Arial"/>
                <a:hlinkClick r:id="rId9"/>
              </a:rPr>
              <a:t>Energiteknologi</a:t>
            </a:r>
            <a:endParaRPr lang="nb-NO">
              <a:cs typeface="Arial"/>
            </a:endParaRPr>
          </a:p>
          <a:p>
            <a:r>
              <a:rPr lang="nb-NO" dirty="0">
                <a:cs typeface="Arial"/>
                <a:hlinkClick r:id="rId10"/>
              </a:rPr>
              <a:t>Havteknologi</a:t>
            </a:r>
            <a:endParaRPr lang="nb-NO"/>
          </a:p>
          <a:p>
            <a:r>
              <a:rPr lang="nb-NO" dirty="0">
                <a:cs typeface="Arial"/>
                <a:hlinkClick r:id="rId11"/>
              </a:rPr>
              <a:t>Kjemiingeniør (akvakultur, miljø- og prosessteknologi)</a:t>
            </a:r>
            <a:endParaRPr lang="nb-NO"/>
          </a:p>
          <a:p>
            <a:r>
              <a:rPr lang="nb-NO" dirty="0">
                <a:cs typeface="Arial"/>
                <a:hlinkClick r:id="rId12"/>
              </a:rPr>
              <a:t>Kommunikasjonsingeniør</a:t>
            </a:r>
            <a:endParaRPr lang="nb-NO"/>
          </a:p>
          <a:p>
            <a:r>
              <a:rPr lang="nb-NO" dirty="0">
                <a:cs typeface="Arial"/>
                <a:hlinkClick r:id="rId13"/>
              </a:rPr>
              <a:t>Kvalitets- og HMS-ingeniør</a:t>
            </a:r>
            <a:endParaRPr lang="nb-NO"/>
          </a:p>
          <a:p>
            <a:r>
              <a:rPr lang="nb-NO" dirty="0">
                <a:cs typeface="Arial"/>
                <a:hlinkClick r:id="rId14"/>
              </a:rPr>
              <a:t>Marinteknikk</a:t>
            </a:r>
            <a:endParaRPr lang="nb-NO"/>
          </a:p>
          <a:p>
            <a:r>
              <a:rPr lang="nb-NO" dirty="0">
                <a:cs typeface="Arial"/>
                <a:hlinkClick r:id="rId15"/>
              </a:rPr>
              <a:t>Maskiningeniør</a:t>
            </a:r>
            <a:endParaRPr lang="nb-NO"/>
          </a:p>
          <a:p>
            <a:r>
              <a:rPr lang="nb-NO" dirty="0">
                <a:cs typeface="Arial"/>
                <a:hlinkClick r:id="rId16"/>
              </a:rPr>
              <a:t>Produksjonsteknikk</a:t>
            </a:r>
            <a:endParaRPr lang="nb-NO"/>
          </a:p>
          <a:p>
            <a:endParaRPr lang="nb-NO" dirty="0">
              <a:cs typeface="Arial"/>
            </a:endParaRPr>
          </a:p>
        </p:txBody>
      </p:sp>
      <p:pic>
        <p:nvPicPr>
          <p:cNvPr id="7" name="Bilde 7" descr="Et bilde som inneholder person, innendørs, arbeide, bærbar PC&#10;&#10;Beskrivelse som er generert med svært høy visshet">
            <a:extLst>
              <a:ext uri="{FF2B5EF4-FFF2-40B4-BE49-F238E27FC236}">
                <a16:creationId xmlns:a16="http://schemas.microsoft.com/office/drawing/2014/main" id="{BA3F418F-7D98-41A9-B2B6-4CBAD72717B4}"/>
              </a:ext>
            </a:extLst>
          </p:cNvPr>
          <p:cNvPicPr>
            <a:picLocks noGrp="1" noChangeAspect="1"/>
          </p:cNvPicPr>
          <p:nvPr>
            <p:ph idx="12"/>
          </p:nvPr>
        </p:nvPicPr>
        <p:blipFill>
          <a:blip r:embed="rId17"/>
          <a:stretch>
            <a:fillRect/>
          </a:stretch>
        </p:blipFill>
        <p:spPr>
          <a:xfrm>
            <a:off x="6491935" y="2417831"/>
            <a:ext cx="5256000" cy="2918175"/>
          </a:xfrm>
          <a:prstGeom prst="rect">
            <a:avLst/>
          </a:prstGeom>
        </p:spPr>
      </p:pic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12C511F6-5D9A-4F8B-9863-4871DF11B1F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95459A34-288B-447D-8CAB-7807BECEFFC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0BEE4E4-E047-6A49-BCB9-4D06E7BA237B}" type="slidenum">
              <a:rPr lang="nb-NO" smtClean="0"/>
              <a:pPr/>
              <a:t>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39806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Eksempel: Elektronikkingeniør </a:t>
            </a:r>
            <a:endParaRPr lang="nb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11741150" y="6405563"/>
            <a:ext cx="450850" cy="450850"/>
          </a:xfrm>
        </p:spPr>
        <p:txBody>
          <a:bodyPr/>
          <a:lstStyle/>
          <a:p>
            <a:fld id="{D0BEE4E4-E047-6A49-BCB9-4D06E7BA237B}" type="slidenum">
              <a:rPr lang="nb-NO" smtClean="0"/>
              <a:pPr/>
              <a:t>8</a:t>
            </a:fld>
            <a:endParaRPr lang="nb-NO"/>
          </a:p>
        </p:txBody>
      </p:sp>
      <p:pic>
        <p:nvPicPr>
          <p:cNvPr id="7" name="Di9-yFSMNAA"/>
          <p:cNvPicPr>
            <a:picLocks noGrp="1" noRot="1" noChangeAspect="1"/>
          </p:cNvPicPr>
          <p:nvPr>
            <p:ph idx="4294967295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301043" y="1100665"/>
            <a:ext cx="9004639" cy="5063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4239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8612A7A-B965-4036-A7F4-AB8610AA7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>
                <a:cs typeface="Arial"/>
              </a:rPr>
              <a:t>Opptakskrav og poenggrenser</a:t>
            </a:r>
            <a:endParaRPr lang="nb-NO" dirty="0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AE977D7A-76F2-4573-A5EE-EE36AEA407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180000" tIns="180000" rIns="180000" bIns="180000" rtlCol="0" anchor="t">
            <a:normAutofit/>
          </a:bodyPr>
          <a:lstStyle/>
          <a:p>
            <a:r>
              <a:rPr lang="nb-NO" dirty="0">
                <a:cs typeface="Arial"/>
              </a:rPr>
              <a:t>Generell studiekompetanse</a:t>
            </a:r>
          </a:p>
          <a:p>
            <a:r>
              <a:rPr lang="nb-NO" dirty="0">
                <a:cs typeface="Arial"/>
              </a:rPr>
              <a:t>Matematikk R1+R2</a:t>
            </a:r>
          </a:p>
          <a:p>
            <a:r>
              <a:rPr lang="nb-NO" dirty="0">
                <a:cs typeface="Arial"/>
              </a:rPr>
              <a:t>Fysikk 1</a:t>
            </a:r>
          </a:p>
          <a:p>
            <a:endParaRPr lang="nb-NO" dirty="0">
              <a:cs typeface="Arial"/>
            </a:endParaRPr>
          </a:p>
          <a:p>
            <a:endParaRPr lang="nb-NO" dirty="0">
              <a:cs typeface="Arial"/>
            </a:endParaRPr>
          </a:p>
          <a:p>
            <a:r>
              <a:rPr lang="nb-NO" dirty="0">
                <a:cs typeface="Arial"/>
              </a:rPr>
              <a:t>De fleste linjer har plass til alle søkere</a:t>
            </a:r>
          </a:p>
          <a:p>
            <a:r>
              <a:rPr lang="nb-NO" smtClean="0">
                <a:cs typeface="Arial"/>
              </a:rPr>
              <a:t>Dataingeniør </a:t>
            </a:r>
            <a:r>
              <a:rPr lang="nb-NO" dirty="0" smtClean="0">
                <a:cs typeface="Arial"/>
              </a:rPr>
              <a:t>44,8</a:t>
            </a:r>
            <a:endParaRPr lang="nb-NO" dirty="0">
              <a:cs typeface="Arial"/>
            </a:endParaRPr>
          </a:p>
          <a:p>
            <a:r>
              <a:rPr lang="nb-NO" dirty="0">
                <a:cs typeface="Arial"/>
              </a:rPr>
              <a:t>Automatisering med robotikk </a:t>
            </a:r>
            <a:r>
              <a:rPr lang="nb-NO" dirty="0" smtClean="0">
                <a:cs typeface="Arial"/>
              </a:rPr>
              <a:t>42,5</a:t>
            </a:r>
            <a:endParaRPr lang="nb-NO" dirty="0">
              <a:cs typeface="Arial"/>
            </a:endParaRPr>
          </a:p>
          <a:p>
            <a:endParaRPr lang="nb-NO" dirty="0">
              <a:cs typeface="Arial"/>
            </a:endParaRPr>
          </a:p>
        </p:txBody>
      </p:sp>
      <p:pic>
        <p:nvPicPr>
          <p:cNvPr id="7" name="Bilde 7" descr="Et bilde som inneholder person, bakke, kvinne, innendørs&#10;&#10;Beskrivelse som er generert med svært høy visshet">
            <a:extLst>
              <a:ext uri="{FF2B5EF4-FFF2-40B4-BE49-F238E27FC236}">
                <a16:creationId xmlns:a16="http://schemas.microsoft.com/office/drawing/2014/main" id="{0E16731F-A90D-4293-A26D-B09F52F8A80A}"/>
              </a:ext>
            </a:extLst>
          </p:cNvPr>
          <p:cNvPicPr>
            <a:picLocks noGrp="1" noChangeAspect="1"/>
          </p:cNvPicPr>
          <p:nvPr>
            <p:ph idx="12"/>
          </p:nvPr>
        </p:nvPicPr>
        <p:blipFill>
          <a:blip r:embed="rId2"/>
          <a:stretch>
            <a:fillRect/>
          </a:stretch>
        </p:blipFill>
        <p:spPr>
          <a:xfrm>
            <a:off x="6481775" y="1665908"/>
            <a:ext cx="5256000" cy="1617863"/>
          </a:xfrm>
          <a:prstGeom prst="rect">
            <a:avLst/>
          </a:prstGeom>
        </p:spPr>
      </p:pic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CB07E777-3E2A-4712-A1F4-1314FD915EC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FC089777-9CA6-4DB1-A783-0AD79F8C0AF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0BEE4E4-E047-6A49-BCB9-4D06E7BA237B}" type="slidenum">
              <a:rPr lang="nb-NO" smtClean="0"/>
              <a:pPr/>
              <a:t>9</a:t>
            </a:fld>
            <a:endParaRPr lang="nb-NO"/>
          </a:p>
        </p:txBody>
      </p:sp>
      <p:pic>
        <p:nvPicPr>
          <p:cNvPr id="9" name="Bilde 9" descr="Et bilde som inneholder innendørs, bygning, gulv&#10;&#10;Beskrivelse som er generert med svært høy visshet">
            <a:extLst>
              <a:ext uri="{FF2B5EF4-FFF2-40B4-BE49-F238E27FC236}">
                <a16:creationId xmlns:a16="http://schemas.microsoft.com/office/drawing/2014/main" id="{E517624F-3B30-44A4-AA80-07ACB9A998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2080" y="3894455"/>
            <a:ext cx="5252720" cy="1639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81816"/>
      </p:ext>
    </p:extLst>
  </p:cSld>
  <p:clrMapOvr>
    <a:masterClrMapping/>
  </p:clrMapOvr>
</p:sld>
</file>

<file path=ppt/theme/theme1.xml><?xml version="1.0" encoding="utf-8"?>
<a:theme xmlns:a="http://schemas.openxmlformats.org/drawingml/2006/main" name="HVL">
  <a:themeElements>
    <a:clrScheme name="HVL">
      <a:dk1>
        <a:srgbClr val="515151"/>
      </a:dk1>
      <a:lt1>
        <a:srgbClr val="FFFFFF"/>
      </a:lt1>
      <a:dk2>
        <a:srgbClr val="004357"/>
      </a:dk2>
      <a:lt2>
        <a:srgbClr val="C9D5DA"/>
      </a:lt2>
      <a:accent1>
        <a:srgbClr val="00AFBA"/>
      </a:accent1>
      <a:accent2>
        <a:srgbClr val="97DF9A"/>
      </a:accent2>
      <a:accent3>
        <a:srgbClr val="EB6852"/>
      </a:accent3>
      <a:accent4>
        <a:srgbClr val="F9DE45"/>
      </a:accent4>
      <a:accent5>
        <a:srgbClr val="64D0DF"/>
      </a:accent5>
      <a:accent6>
        <a:srgbClr val="6D2439"/>
      </a:accent6>
      <a:hlink>
        <a:srgbClr val="008AAF"/>
      </a:hlink>
      <a:folHlink>
        <a:srgbClr val="00948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VL_ppt_mal_oppdatert" id="{34A3C5B7-7DCF-A541-AE3D-AB30F07D0F84}" vid="{252C16CA-3E9D-B540-84BD-D5E99CBB698B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14807</TotalTime>
  <Words>231</Words>
  <Application>Microsoft Office PowerPoint</Application>
  <PresentationFormat>Widescreen</PresentationFormat>
  <Paragraphs>75</Paragraphs>
  <Slides>11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.AppleSystemUIFont</vt:lpstr>
      <vt:lpstr>Arial</vt:lpstr>
      <vt:lpstr>Calibri</vt:lpstr>
      <vt:lpstr>Cambria</vt:lpstr>
      <vt:lpstr>Georgia</vt:lpstr>
      <vt:lpstr>HVL</vt:lpstr>
      <vt:lpstr>Ingeniørstudier på HVL</vt:lpstr>
      <vt:lpstr>PowerPoint Presentation</vt:lpstr>
      <vt:lpstr>PowerPoint Presentation</vt:lpstr>
      <vt:lpstr>Nøkkeltal 2019</vt:lpstr>
      <vt:lpstr>PowerPoint Presentation</vt:lpstr>
      <vt:lpstr>Fakultet for ingeniør- og naturvitskap (FIN)</vt:lpstr>
      <vt:lpstr>Bachelorprogam ingeniørfag</vt:lpstr>
      <vt:lpstr>Eksempel: Elektronikkingeniør </vt:lpstr>
      <vt:lpstr>Opptakskrav og poenggrenser</vt:lpstr>
      <vt:lpstr>Følg oss!</vt:lpstr>
      <vt:lpstr>Takk for merksemda!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Høgskulen på Vestlandet</dc:title>
  <dc:creator>Ingrid Hope Leirvåg</dc:creator>
  <cp:lastModifiedBy>Trygve Buanes</cp:lastModifiedBy>
  <cp:revision>345</cp:revision>
  <dcterms:modified xsi:type="dcterms:W3CDTF">2020-03-18T11:03:17Z</dcterms:modified>
</cp:coreProperties>
</file>