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286" r:id="rId3"/>
    <p:sldId id="287" r:id="rId4"/>
    <p:sldId id="273" r:id="rId5"/>
    <p:sldId id="275" r:id="rId6"/>
    <p:sldId id="276" r:id="rId7"/>
    <p:sldId id="277" r:id="rId8"/>
    <p:sldId id="285" r:id="rId9"/>
    <p:sldId id="282" r:id="rId10"/>
    <p:sldId id="283" r:id="rId11"/>
    <p:sldId id="284" r:id="rId12"/>
    <p:sldId id="261" r:id="rId13"/>
  </p:sldIdLst>
  <p:sldSz cx="9144000" cy="6858000" type="screen4x3"/>
  <p:notesSz cx="9926638" cy="14355763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 inndeling" id="{8ACF6A10-BF9C-4111-8906-7AFB24F1911E}">
          <p14:sldIdLst>
            <p14:sldId id="263"/>
            <p14:sldId id="286"/>
            <p14:sldId id="287"/>
            <p14:sldId id="273"/>
            <p14:sldId id="275"/>
            <p14:sldId id="276"/>
            <p14:sldId id="277"/>
            <p14:sldId id="285"/>
            <p14:sldId id="282"/>
            <p14:sldId id="283"/>
            <p14:sldId id="284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22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4F46"/>
    <a:srgbClr val="E44E46"/>
    <a:srgbClr val="E65343"/>
    <a:srgbClr val="DB3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45" autoAdjust="0"/>
    <p:restoredTop sz="94675"/>
  </p:normalViewPr>
  <p:slideViewPr>
    <p:cSldViewPr>
      <p:cViewPr varScale="1">
        <p:scale>
          <a:sx n="62" d="100"/>
          <a:sy n="62" d="100"/>
        </p:scale>
        <p:origin x="88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552" y="-84"/>
      </p:cViewPr>
      <p:guideLst>
        <p:guide orient="horz" pos="4522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/>
            </a:lvl1pPr>
          </a:lstStyle>
          <a:p>
            <a:fld id="{0ED70CDE-D9CE-4354-94E4-1FD6DB967311}" type="datetimeFigureOut">
              <a:rPr lang="nb-NO" smtClean="0"/>
              <a:t>05.02.2020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/>
            </a:lvl1pPr>
          </a:lstStyle>
          <a:p>
            <a:fld id="{8CA25AF9-6F74-472F-B3FF-34E5DD31836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051445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/>
            </a:lvl1pPr>
          </a:lstStyle>
          <a:p>
            <a:fld id="{8FDDE89A-F0D7-4FF6-B2F1-98DC7792C91E}" type="datetimeFigureOut">
              <a:rPr lang="nb-NO" smtClean="0"/>
              <a:t>05.02.2020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076325"/>
            <a:ext cx="7180262" cy="538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62" tIns="66381" rIns="132762" bIns="66381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992665" y="6818988"/>
            <a:ext cx="7941310" cy="6460093"/>
          </a:xfrm>
          <a:prstGeom prst="rect">
            <a:avLst/>
          </a:prstGeom>
        </p:spPr>
        <p:txBody>
          <a:bodyPr vert="horz" lIns="132762" tIns="66381" rIns="132762" bIns="66381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/>
            </a:lvl1pPr>
          </a:lstStyle>
          <a:p>
            <a:fld id="{EF8A2AF7-2D85-4421-9B02-2B5F9CC3744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8446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ssholder for lysbil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Plassholder for nota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b-NO" altLang="nb-NO"/>
          </a:p>
        </p:txBody>
      </p:sp>
      <p:sp>
        <p:nvSpPr>
          <p:cNvPr id="17412" name="Plassholder for lysbilde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30000"/>
              </a:spcBef>
              <a:defRPr sz="1700">
                <a:solidFill>
                  <a:schemeClr val="tx1"/>
                </a:solidFill>
                <a:latin typeface="Calibri" pitchFamily="34" charset="0"/>
              </a:defRPr>
            </a:lvl1pPr>
            <a:lvl2pPr marL="1078689" indent="-414880" algn="l" eaLnBrk="0" hangingPunct="0">
              <a:spcBef>
                <a:spcPct val="30000"/>
              </a:spcBef>
              <a:defRPr sz="1700">
                <a:solidFill>
                  <a:schemeClr val="tx1"/>
                </a:solidFill>
                <a:latin typeface="Calibri" pitchFamily="34" charset="0"/>
              </a:defRPr>
            </a:lvl2pPr>
            <a:lvl3pPr marL="1659522" indent="-331904" algn="l" eaLnBrk="0" hangingPunct="0">
              <a:spcBef>
                <a:spcPct val="30000"/>
              </a:spcBef>
              <a:defRPr sz="1700">
                <a:solidFill>
                  <a:schemeClr val="tx1"/>
                </a:solidFill>
                <a:latin typeface="Calibri" pitchFamily="34" charset="0"/>
              </a:defRPr>
            </a:lvl3pPr>
            <a:lvl4pPr marL="2323330" indent="-331904" algn="l" eaLnBrk="0" hangingPunct="0">
              <a:spcBef>
                <a:spcPct val="30000"/>
              </a:spcBef>
              <a:defRPr sz="1700">
                <a:solidFill>
                  <a:schemeClr val="tx1"/>
                </a:solidFill>
                <a:latin typeface="Calibri" pitchFamily="34" charset="0"/>
              </a:defRPr>
            </a:lvl4pPr>
            <a:lvl5pPr marL="2987139" indent="-331904" algn="l" eaLnBrk="0" hangingPunct="0">
              <a:spcBef>
                <a:spcPct val="30000"/>
              </a:spcBef>
              <a:defRPr sz="1700">
                <a:solidFill>
                  <a:schemeClr val="tx1"/>
                </a:solidFill>
                <a:latin typeface="Calibri" pitchFamily="34" charset="0"/>
              </a:defRPr>
            </a:lvl5pPr>
            <a:lvl6pPr marL="3650948" indent="-331904" eaLnBrk="0" fontAlgn="base" hangingPunct="0">
              <a:spcBef>
                <a:spcPct val="3000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Calibri" pitchFamily="34" charset="0"/>
              </a:defRPr>
            </a:lvl6pPr>
            <a:lvl7pPr marL="4314756" indent="-331904" eaLnBrk="0" fontAlgn="base" hangingPunct="0">
              <a:spcBef>
                <a:spcPct val="3000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Calibri" pitchFamily="34" charset="0"/>
              </a:defRPr>
            </a:lvl7pPr>
            <a:lvl8pPr marL="4978565" indent="-331904" eaLnBrk="0" fontAlgn="base" hangingPunct="0">
              <a:spcBef>
                <a:spcPct val="3000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Calibri" pitchFamily="34" charset="0"/>
              </a:defRPr>
            </a:lvl8pPr>
            <a:lvl9pPr marL="5642374" indent="-331904" eaLnBrk="0" fontAlgn="base" hangingPunct="0">
              <a:spcBef>
                <a:spcPct val="3000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A127AC1-8B04-4DA5-B028-6A951358D380}" type="slidenum">
              <a:rPr lang="nb-NO" altLang="nb-NO" smtClean="0">
                <a:latin typeface="Arial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nb-NO" altLang="nb-NO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ørste s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115616" y="1124744"/>
            <a:ext cx="6912768" cy="2550145"/>
          </a:xfrm>
        </p:spPr>
        <p:txBody>
          <a:bodyPr lIns="0" tIns="0" rIns="0" anchor="b" anchorCtr="0">
            <a:normAutofit/>
          </a:bodyPr>
          <a:lstStyle>
            <a:lvl1pPr marL="0" algn="ctr">
              <a:lnSpc>
                <a:spcPts val="5400"/>
              </a:lnSpc>
              <a:defRPr sz="4300" b="1" i="0" u="none" cap="none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115616" y="4196680"/>
            <a:ext cx="6912768" cy="1032520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pic>
        <p:nvPicPr>
          <p:cNvPr id="9" name="Bilde 8" descr="logowhite_transp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974" y="5589240"/>
            <a:ext cx="4140000" cy="720000"/>
          </a:xfrm>
          <a:prstGeom prst="rect">
            <a:avLst/>
          </a:prstGeom>
        </p:spPr>
      </p:pic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8299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ide med bunn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72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74680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gress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1883965"/>
            <a:ext cx="4813374" cy="38880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022920" y="1883965"/>
            <a:ext cx="2360241" cy="3888000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13" name="Tittel 1"/>
          <p:cNvSpPr>
            <a:spLocks noGrp="1"/>
          </p:cNvSpPr>
          <p:nvPr>
            <p:ph type="title"/>
          </p:nvPr>
        </p:nvSpPr>
        <p:spPr>
          <a:xfrm>
            <a:off x="1022920" y="1015007"/>
            <a:ext cx="7365504" cy="652934"/>
          </a:xfrm>
        </p:spPr>
        <p:txBody>
          <a:bodyPr/>
          <a:lstStyle>
            <a:lvl1pPr>
              <a:lnSpc>
                <a:spcPts val="4320"/>
              </a:lnSpc>
              <a:defRPr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4" name="Bild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05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22920" y="4653136"/>
            <a:ext cx="7365504" cy="566738"/>
          </a:xfrm>
        </p:spPr>
        <p:txBody>
          <a:bodyPr anchor="b">
            <a:normAutofit/>
          </a:bodyPr>
          <a:lstStyle>
            <a:lvl1pPr algn="l">
              <a:lnSpc>
                <a:spcPts val="3600"/>
              </a:lnSpc>
              <a:defRPr sz="3000" b="1" i="0">
                <a:solidFill>
                  <a:srgbClr val="E54F46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022920" y="908720"/>
            <a:ext cx="7380000" cy="3680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dirty="0"/>
              <a:t>Dra bildet til plassholderen eller klikk ikonet for å legge 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022920" y="5301208"/>
            <a:ext cx="73800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3" name="Bilde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166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4320"/>
              </a:lnSpc>
              <a:defRPr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1022920" y="1883965"/>
            <a:ext cx="7365504" cy="3888000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Bild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27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0D973-EE49-434B-AF42-311A06A54C8A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26570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3600" b="1" i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Bild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5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tel og innhold_nøyt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3600" b="1" i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Bild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5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, hvit med grå ramm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3600" b="1" i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Bild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43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s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22920" y="1119882"/>
            <a:ext cx="6584776" cy="3533254"/>
          </a:xfrm>
        </p:spPr>
        <p:txBody>
          <a:bodyPr anchor="t" anchorCtr="0">
            <a:normAutofit/>
          </a:bodyPr>
          <a:lstStyle>
            <a:lvl1pPr>
              <a:lnSpc>
                <a:spcPts val="6000"/>
              </a:lnSpc>
              <a:defRPr sz="5000" b="1" i="0" u="none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302109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iste s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030012" y="4797152"/>
            <a:ext cx="5083976" cy="29311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 cap="all" spc="1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08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22920" y="1015007"/>
            <a:ext cx="7365504" cy="652934"/>
          </a:xfrm>
        </p:spPr>
        <p:txBody>
          <a:bodyPr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1022920" y="1883965"/>
            <a:ext cx="3492000" cy="3888432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896424" y="1883965"/>
            <a:ext cx="3492000" cy="3888432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2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spalter med tit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022920" y="1844824"/>
            <a:ext cx="3492000" cy="576064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896424" y="1844824"/>
            <a:ext cx="3492000" cy="576064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sz="half" idx="13"/>
          </p:nvPr>
        </p:nvSpPr>
        <p:spPr>
          <a:xfrm>
            <a:off x="1022920" y="2525764"/>
            <a:ext cx="3492000" cy="3135484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1" name="Plassholder for innhold 3"/>
          <p:cNvSpPr>
            <a:spLocks noGrp="1"/>
          </p:cNvSpPr>
          <p:nvPr>
            <p:ph sz="half" idx="2"/>
          </p:nvPr>
        </p:nvSpPr>
        <p:spPr>
          <a:xfrm>
            <a:off x="4896424" y="2525764"/>
            <a:ext cx="3492000" cy="3135484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5" name="Bild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7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med grafi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22920" y="975866"/>
            <a:ext cx="7365504" cy="652934"/>
          </a:xfrm>
        </p:spPr>
        <p:txBody>
          <a:bodyPr>
            <a:norm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08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022920" y="1015007"/>
            <a:ext cx="7365504" cy="652934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022920" y="1883965"/>
            <a:ext cx="7365504" cy="388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Klikk for å redigere tekststiler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67544" y="6300000"/>
            <a:ext cx="936104" cy="2160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702418" y="6300000"/>
            <a:ext cx="709342" cy="2160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cap="all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404000" y="486000"/>
            <a:ext cx="6300000" cy="540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 cap="all" spc="100" baseline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50442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0" r:id="rId5"/>
    <p:sldLayoutId id="2147483655" r:id="rId6"/>
    <p:sldLayoutId id="2147483652" r:id="rId7"/>
    <p:sldLayoutId id="2147483653" r:id="rId8"/>
    <p:sldLayoutId id="2147483654" r:id="rId9"/>
    <p:sldLayoutId id="2147483661" r:id="rId10"/>
    <p:sldLayoutId id="2147483662" r:id="rId11"/>
    <p:sldLayoutId id="2147483656" r:id="rId12"/>
    <p:sldLayoutId id="2147483657" r:id="rId13"/>
    <p:sldLayoutId id="2147483658" r:id="rId14"/>
    <p:sldLayoutId id="2147483665" r:id="rId15"/>
  </p:sldLayoutIdLst>
  <p:hf hdr="0"/>
  <p:txStyles>
    <p:titleStyle>
      <a:lvl1pPr marL="0" algn="l" defTabSz="914400" rtl="0" eaLnBrk="1" latinLnBrk="0" hangingPunct="1">
        <a:lnSpc>
          <a:spcPts val="4320"/>
        </a:lnSpc>
        <a:spcBef>
          <a:spcPct val="0"/>
        </a:spcBef>
        <a:buNone/>
        <a:defRPr sz="3600" b="1" i="0" u="none" kern="1200" cap="none" spc="0" normalizeH="0" baseline="0">
          <a:solidFill>
            <a:srgbClr val="E54F4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eir.uib.no\Home\nfyko\Nyere%20presentasjoner\Water%20Slide_WMV%20V9_001.wmv" TargetMode="External"/><Relationship Id="rId1" Type="http://schemas.microsoft.com/office/2007/relationships/media" Target="file:///\\eir.uib.no\Home\nfyko\Nyere%20presentasjoner\Water%20Slide_WMV%20V9_001.wmv" TargetMode="Externa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Arve%20sin%20Soho\CME-AN~3.MOV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Sylinder 3"/>
          <p:cNvSpPr txBox="1"/>
          <p:nvPr/>
        </p:nvSpPr>
        <p:spPr>
          <a:xfrm>
            <a:off x="386011" y="-718889"/>
            <a:ext cx="8280920" cy="461665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nb-NO" sz="1200" i="1" dirty="0"/>
              <a:t>Her kan du skrive enhet/tilhørighet. Sett blank hvis dette ikke er aktuelt. </a:t>
            </a:r>
            <a:br>
              <a:rPr lang="nb-NO" sz="1200" i="1" dirty="0"/>
            </a:br>
            <a:r>
              <a:rPr lang="nb-NO" sz="1200" i="1" dirty="0"/>
              <a:t>Innhold i dette feltet styres her: Meny -&gt; Sett inn (Mac=Vis) -&gt; Topptekst og bunntekst</a:t>
            </a:r>
          </a:p>
        </p:txBody>
      </p:sp>
      <p:cxnSp>
        <p:nvCxnSpPr>
          <p:cNvPr id="6" name="Rett pil 5"/>
          <p:cNvCxnSpPr/>
          <p:nvPr/>
        </p:nvCxnSpPr>
        <p:spPr>
          <a:xfrm>
            <a:off x="4510471" y="-257224"/>
            <a:ext cx="0" cy="2107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tel 16"/>
          <p:cNvSpPr>
            <a:spLocks noGrp="1"/>
          </p:cNvSpPr>
          <p:nvPr>
            <p:ph type="ctrTitle"/>
          </p:nvPr>
        </p:nvSpPr>
        <p:spPr>
          <a:xfrm>
            <a:off x="1115616" y="1124745"/>
            <a:ext cx="6912768" cy="1656184"/>
          </a:xfrm>
        </p:spPr>
        <p:txBody>
          <a:bodyPr/>
          <a:lstStyle/>
          <a:p>
            <a:r>
              <a:rPr lang="nb-NO" dirty="0"/>
              <a:t>Fysikk og teknologi</a:t>
            </a:r>
          </a:p>
        </p:txBody>
      </p:sp>
      <p:sp>
        <p:nvSpPr>
          <p:cNvPr id="18" name="Undertittel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/>
              <a:t>Åpen dag 10. februar 2020</a:t>
            </a:r>
          </a:p>
        </p:txBody>
      </p:sp>
      <p:sp>
        <p:nvSpPr>
          <p:cNvPr id="25" name="Plassholder for bunntekst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461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Kellermannen 27 jan 2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25538"/>
            <a:ext cx="74676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3983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633413"/>
          </a:xfrm>
        </p:spPr>
        <p:txBody>
          <a:bodyPr/>
          <a:lstStyle/>
          <a:p>
            <a:pPr algn="ctr" eaLnBrk="1" hangingPunct="1"/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Eksperimentell mekanikk</a:t>
            </a:r>
          </a:p>
        </p:txBody>
      </p:sp>
      <p:pic>
        <p:nvPicPr>
          <p:cNvPr id="33797" name="Water Slide_WMV V9_001.wmv">
            <a:hlinkClick r:id="" action="ppaction://media"/>
          </p:cNvPr>
          <p:cNvPicPr>
            <a:picLocks noGrp="1" noChangeAspect="1" noChangeArrowheads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1052736"/>
            <a:ext cx="7272338" cy="4848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71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37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379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Universitetet i Bergen</a:t>
            </a:r>
          </a:p>
        </p:txBody>
      </p:sp>
      <p:pic>
        <p:nvPicPr>
          <p:cNvPr id="5" name="Bilde 4" descr="Miljofyrtarn_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191" y="5949280"/>
            <a:ext cx="680803" cy="576064"/>
          </a:xfrm>
          <a:prstGeom prst="rect">
            <a:avLst/>
          </a:prstGeom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DBF5203F-4B3E-40E5-86E6-DE2656074FD0}"/>
              </a:ext>
            </a:extLst>
          </p:cNvPr>
          <p:cNvSpPr txBox="1"/>
          <p:nvPr/>
        </p:nvSpPr>
        <p:spPr>
          <a:xfrm>
            <a:off x="3275856" y="5517232"/>
            <a:ext cx="349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rgbClr val="FF0000"/>
                </a:solidFill>
              </a:rPr>
              <a:t>https://www.uib.no/ift</a:t>
            </a:r>
          </a:p>
        </p:txBody>
      </p:sp>
    </p:spTree>
    <p:extLst>
      <p:ext uri="{BB962C8B-B14F-4D97-AF65-F5344CB8AC3E}">
        <p14:creationId xmlns:p14="http://schemas.microsoft.com/office/powerpoint/2010/main" val="1325218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Program for dagen: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2920" y="2166080"/>
            <a:ext cx="7365504" cy="3888000"/>
          </a:xfrm>
        </p:spPr>
        <p:txBody>
          <a:bodyPr>
            <a:normAutofit/>
          </a:bodyPr>
          <a:lstStyle/>
          <a:p>
            <a:r>
              <a:rPr lang="nb-NO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Om fysikk, teknologi og våre studieprogram v/Kjartan Olafsson</a:t>
            </a:r>
          </a:p>
          <a:p>
            <a:r>
              <a:rPr lang="nb-NO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Hvordan ble jeg kjernefysiker? v/Ingrid </a:t>
            </a:r>
            <a:r>
              <a:rPr lang="nb-NO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McKibben</a:t>
            </a:r>
            <a:r>
              <a:rPr lang="nb-NO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b-NO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Lofsnes</a:t>
            </a:r>
            <a:endParaRPr lang="nb-NO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nb-NO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Hvorfor ble jeg </a:t>
            </a:r>
            <a:r>
              <a:rPr lang="nb-NO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romfysiker</a:t>
            </a:r>
            <a:r>
              <a:rPr lang="nb-NO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v/Andreas Lindanger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6997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A2DE677-83C0-48E8-BDB4-0CB793B4A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Fysikk ved Universitetet i Bergen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561496A-6A5B-4C8E-9C11-11104292B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D6F5A80-D733-410A-A267-4800B89A7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9DE404A-F389-45ED-BC01-063B3610C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9632" y="6300800"/>
            <a:ext cx="709342" cy="216024"/>
          </a:xfrm>
        </p:spPr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3</a:t>
            </a:fld>
            <a:endParaRPr lang="nb-NO" dirty="0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FA33AE60-4C32-4E00-8B61-F02D75DA4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58" y="1772816"/>
            <a:ext cx="7132283" cy="4011910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A9D6D19F-F66C-4E6F-BA07-EBE207A4D245}"/>
              </a:ext>
            </a:extLst>
          </p:cNvPr>
          <p:cNvSpPr txBox="1"/>
          <p:nvPr/>
        </p:nvSpPr>
        <p:spPr>
          <a:xfrm>
            <a:off x="2699792" y="611533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https://vimeo.com/387402163</a:t>
            </a:r>
          </a:p>
        </p:txBody>
      </p:sp>
    </p:spTree>
    <p:extLst>
      <p:ext uri="{BB962C8B-B14F-4D97-AF65-F5344CB8AC3E}">
        <p14:creationId xmlns:p14="http://schemas.microsoft.com/office/powerpoint/2010/main" val="759393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76672"/>
            <a:ext cx="4953000" cy="685800"/>
          </a:xfrm>
        </p:spPr>
        <p:txBody>
          <a:bodyPr/>
          <a:lstStyle/>
          <a:p>
            <a:pPr eaLnBrk="1" hangingPunct="1"/>
            <a:r>
              <a:rPr lang="nb-NO" altLang="nb-NO" sz="2800" b="1" dirty="0">
                <a:solidFill>
                  <a:srgbClr val="003366"/>
                </a:solidFill>
              </a:rPr>
              <a:t>Smått og stort i naturen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1042988" y="3573463"/>
            <a:ext cx="7415212" cy="7937"/>
          </a:xfrm>
          <a:prstGeom prst="line">
            <a:avLst/>
          </a:prstGeom>
          <a:noFill/>
          <a:ln w="34925">
            <a:solidFill>
              <a:srgbClr val="FF5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116013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3657600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7924800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905000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495800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2819400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934200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827088" y="36449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-15</a:t>
            </a:r>
            <a:endParaRPr lang="nb-NO" altLang="nb-NO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600200" y="36576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-10</a:t>
            </a:r>
            <a:endParaRPr lang="nb-NO" altLang="nb-NO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2514600" y="36576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-5</a:t>
            </a:r>
            <a:endParaRPr lang="nb-NO" altLang="nb-NO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429000" y="36576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0</a:t>
            </a:r>
            <a:endParaRPr lang="nb-NO" altLang="nb-NO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1000" y="36576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5</a:t>
            </a:r>
            <a:endParaRPr lang="nb-NO" altLang="nb-NO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4953000" y="3657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10</a:t>
            </a:r>
            <a:endParaRPr lang="nb-NO" altLang="nb-NO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7391400" y="36576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26</a:t>
            </a: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 m</a:t>
            </a:r>
          </a:p>
        </p:txBody>
      </p:sp>
      <p:pic>
        <p:nvPicPr>
          <p:cNvPr id="4114" name="Picture 18" descr="7_12s_c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0"/>
            <a:ext cx="17526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19" descr="atom0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6482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6" name="Line 20"/>
          <p:cNvSpPr>
            <a:spLocks noChangeShapeType="1"/>
          </p:cNvSpPr>
          <p:nvPr/>
        </p:nvSpPr>
        <p:spPr bwMode="auto">
          <a:xfrm flipV="1">
            <a:off x="1524000" y="4038600"/>
            <a:ext cx="457200" cy="5334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>
            <a:off x="5257800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>
            <a:off x="6096000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5715000" y="3657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15</a:t>
            </a:r>
            <a:endParaRPr lang="nb-NO" altLang="nb-NO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6553200" y="3657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20</a:t>
            </a:r>
            <a:endParaRPr lang="nb-NO" altLang="nb-NO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121" name="Line 25"/>
          <p:cNvSpPr>
            <a:spLocks noChangeShapeType="1"/>
          </p:cNvSpPr>
          <p:nvPr/>
        </p:nvSpPr>
        <p:spPr bwMode="auto">
          <a:xfrm>
            <a:off x="914400" y="2514600"/>
            <a:ext cx="201613" cy="8429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381000" y="1676400"/>
            <a:ext cx="13716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b-NO" altLang="nb-NO" sz="1800" b="1" dirty="0">
                <a:solidFill>
                  <a:srgbClr val="000099"/>
                </a:solidFill>
                <a:latin typeface="+mn-lt"/>
              </a:rPr>
              <a:t>Protonets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nb-NO" altLang="nb-NO" sz="1800" b="1" dirty="0">
                <a:solidFill>
                  <a:srgbClr val="000099"/>
                </a:solidFill>
                <a:latin typeface="+mn-lt"/>
              </a:rPr>
              <a:t>diameter</a:t>
            </a:r>
          </a:p>
        </p:txBody>
      </p:sp>
      <p:sp>
        <p:nvSpPr>
          <p:cNvPr id="4123" name="Line 27"/>
          <p:cNvSpPr>
            <a:spLocks noChangeShapeType="1"/>
          </p:cNvSpPr>
          <p:nvPr/>
        </p:nvSpPr>
        <p:spPr bwMode="auto">
          <a:xfrm flipH="1" flipV="1">
            <a:off x="7162800" y="3962400"/>
            <a:ext cx="381000" cy="4572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7162800" y="1524000"/>
            <a:ext cx="1828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b-NO" altLang="nb-NO" sz="2000">
                <a:solidFill>
                  <a:srgbClr val="000099"/>
                </a:solidFill>
                <a:latin typeface="Arial Rounded MT Bold" pitchFamily="34" charset="0"/>
              </a:rPr>
              <a:t>Yttergrensen til det synlige univers</a:t>
            </a:r>
          </a:p>
        </p:txBody>
      </p:sp>
      <p:sp>
        <p:nvSpPr>
          <p:cNvPr id="4125" name="Line 29"/>
          <p:cNvSpPr>
            <a:spLocks noChangeShapeType="1"/>
          </p:cNvSpPr>
          <p:nvPr/>
        </p:nvSpPr>
        <p:spPr bwMode="auto">
          <a:xfrm>
            <a:off x="7848600" y="2514600"/>
            <a:ext cx="76200" cy="762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4126" name="Line 30"/>
          <p:cNvSpPr>
            <a:spLocks noChangeShapeType="1"/>
          </p:cNvSpPr>
          <p:nvPr/>
        </p:nvSpPr>
        <p:spPr bwMode="auto">
          <a:xfrm flipH="1">
            <a:off x="5410200" y="2743200"/>
            <a:ext cx="533400" cy="6858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pic>
        <p:nvPicPr>
          <p:cNvPr id="4127" name="Picture 31" descr="Galak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19600"/>
            <a:ext cx="165417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8" name="CME-AN~3.MO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495800"/>
            <a:ext cx="19812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9" name="Line 33"/>
          <p:cNvSpPr>
            <a:spLocks noChangeShapeType="1"/>
          </p:cNvSpPr>
          <p:nvPr/>
        </p:nvSpPr>
        <p:spPr bwMode="auto">
          <a:xfrm flipV="1">
            <a:off x="4876800" y="3733800"/>
            <a:ext cx="152400" cy="762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pic>
        <p:nvPicPr>
          <p:cNvPr id="4130" name="Picture 34" descr="Monument_Walle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524000"/>
            <a:ext cx="18288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1" name="Line 35"/>
          <p:cNvSpPr>
            <a:spLocks noChangeShapeType="1"/>
          </p:cNvSpPr>
          <p:nvPr/>
        </p:nvSpPr>
        <p:spPr bwMode="auto">
          <a:xfrm>
            <a:off x="4191000" y="2743200"/>
            <a:ext cx="228600" cy="762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pic>
        <p:nvPicPr>
          <p:cNvPr id="4132" name="Picture 36" descr="Kisi-0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495800"/>
            <a:ext cx="1905000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3" name="Line 37"/>
          <p:cNvSpPr>
            <a:spLocks noChangeShapeType="1"/>
          </p:cNvSpPr>
          <p:nvPr/>
        </p:nvSpPr>
        <p:spPr bwMode="auto">
          <a:xfrm flipV="1">
            <a:off x="3429000" y="3962400"/>
            <a:ext cx="152400" cy="5334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pic>
        <p:nvPicPr>
          <p:cNvPr id="4134" name="Picture 38" descr="Streptokok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152400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5" name="Line 39"/>
          <p:cNvSpPr>
            <a:spLocks noChangeShapeType="1"/>
          </p:cNvSpPr>
          <p:nvPr/>
        </p:nvSpPr>
        <p:spPr bwMode="auto">
          <a:xfrm>
            <a:off x="2667000" y="2743200"/>
            <a:ext cx="152400" cy="6096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b-NO"/>
          </a:p>
        </p:txBody>
      </p:sp>
      <p:sp>
        <p:nvSpPr>
          <p:cNvPr id="4136" name="Line 40"/>
          <p:cNvSpPr>
            <a:spLocks noChangeShapeType="1"/>
          </p:cNvSpPr>
          <p:nvPr/>
        </p:nvSpPr>
        <p:spPr bwMode="auto">
          <a:xfrm>
            <a:off x="250825" y="3573463"/>
            <a:ext cx="792163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nb-NO"/>
          </a:p>
        </p:txBody>
      </p:sp>
      <p:sp>
        <p:nvSpPr>
          <p:cNvPr id="4137" name="Line 41"/>
          <p:cNvSpPr>
            <a:spLocks noChangeShapeType="1"/>
          </p:cNvSpPr>
          <p:nvPr/>
        </p:nvSpPr>
        <p:spPr bwMode="auto">
          <a:xfrm>
            <a:off x="395288" y="34290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b-NO"/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179388" y="36449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>
                <a:solidFill>
                  <a:srgbClr val="000099"/>
                </a:solidFill>
                <a:latin typeface="Times New Roman" pitchFamily="18" charset="0"/>
              </a:rPr>
              <a:t>10</a:t>
            </a:r>
            <a:r>
              <a:rPr lang="nb-NO" altLang="nb-NO" baseline="30000">
                <a:solidFill>
                  <a:srgbClr val="000099"/>
                </a:solidFill>
                <a:latin typeface="Times New Roman" pitchFamily="18" charset="0"/>
              </a:rPr>
              <a:t>-37</a:t>
            </a:r>
            <a:endParaRPr lang="nb-NO" altLang="nb-NO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042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92696"/>
            <a:ext cx="7940675" cy="633412"/>
          </a:xfrm>
        </p:spPr>
        <p:txBody>
          <a:bodyPr/>
          <a:lstStyle/>
          <a:p>
            <a:pPr algn="ctr" eaLnBrk="1" hangingPunct="1"/>
            <a:r>
              <a:rPr lang="nb-NO" altLang="nb-NO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Fysikkstudiet</a:t>
            </a:r>
            <a:endParaRPr lang="nb-NO" altLang="nb-NO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4546600" cy="42100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nb-NO" altLang="nb-NO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Bachelorstudiet – 3 år:</a:t>
            </a: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Grunnleggende emner i fysikk, matematikk, programmering og andre fag.</a:t>
            </a:r>
          </a:p>
          <a:p>
            <a:pPr eaLnBrk="1" hangingPunct="1"/>
            <a:r>
              <a:rPr lang="nb-NO" altLang="nb-NO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Masterstudiet – 2 år:</a:t>
            </a: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Videregående kurser og en forskningsoppgave.</a:t>
            </a:r>
          </a:p>
          <a:p>
            <a:pPr eaLnBrk="1" hangingPunct="1"/>
            <a:r>
              <a:rPr lang="nb-NO" altLang="nb-NO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PhD</a:t>
            </a:r>
            <a:r>
              <a:rPr lang="nb-NO" altLang="nb-NO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-studiet – 3-4 år:</a:t>
            </a: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Stor forskningsoppgave, kurser og formidling</a:t>
            </a:r>
          </a:p>
          <a:p>
            <a:pPr algn="ctr" eaLnBrk="1" hangingPunct="1">
              <a:buFontTx/>
              <a:buNone/>
            </a:pPr>
            <a:endParaRPr lang="nb-NO" altLang="nb-N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180" name="AutoShape 4"/>
          <p:cNvSpPr>
            <a:spLocks/>
          </p:cNvSpPr>
          <p:nvPr/>
        </p:nvSpPr>
        <p:spPr bwMode="auto">
          <a:xfrm flipH="1">
            <a:off x="4859338" y="2060575"/>
            <a:ext cx="422275" cy="3816350"/>
          </a:xfrm>
          <a:prstGeom prst="leftBrace">
            <a:avLst>
              <a:gd name="adj1" fmla="val 75313"/>
              <a:gd name="adj2" fmla="val 50000"/>
            </a:avLst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b-NO" altLang="nb-NO" sz="3600">
              <a:solidFill>
                <a:srgbClr val="FF0000"/>
              </a:solidFill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5651500" y="1844675"/>
            <a:ext cx="316865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b-NO" altLang="nb-NO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Fysikk er et internasjonalt fag</a:t>
            </a: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kurs, </a:t>
            </a:r>
          </a:p>
          <a:p>
            <a:pPr>
              <a:spcBef>
                <a:spcPct val="50000"/>
              </a:spcBef>
            </a:pP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konferanser,</a:t>
            </a:r>
          </a:p>
          <a:p>
            <a:pPr>
              <a:spcBef>
                <a:spcPct val="50000"/>
              </a:spcBef>
            </a:pP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Utenlandsopphold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CERN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Svalbard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Tyskland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Frankrike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nb-NO" alt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……</a:t>
            </a:r>
          </a:p>
        </p:txBody>
      </p:sp>
    </p:spTree>
    <p:extLst>
      <p:ext uri="{BB962C8B-B14F-4D97-AF65-F5344CB8AC3E}">
        <p14:creationId xmlns:p14="http://schemas.microsoft.com/office/powerpoint/2010/main" val="32320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  <p:bldP spid="50180" grpId="0" animBg="1"/>
      <p:bldP spid="5018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20688"/>
            <a:ext cx="7056437" cy="633413"/>
          </a:xfrm>
        </p:spPr>
        <p:txBody>
          <a:bodyPr/>
          <a:lstStyle/>
          <a:p>
            <a:pPr eaLnBrk="1" hangingPunct="1"/>
            <a:r>
              <a:rPr lang="nb-NO" altLang="nb-NO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Mastergradstudiet i fysikk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84250" y="1556792"/>
            <a:ext cx="7188200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b-NO" altLang="nb-NO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Stor spennvidde i forskningsoppgavene:</a:t>
            </a:r>
            <a:r>
              <a:rPr lang="nb-NO" altLang="nb-NO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nb-NO" altLang="nb-NO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Teoretiske oppgaver</a:t>
            </a:r>
          </a:p>
          <a:p>
            <a:pPr eaLnBrk="1" hangingPunct="1">
              <a:spcBef>
                <a:spcPct val="50000"/>
              </a:spcBef>
            </a:pPr>
            <a:r>
              <a:rPr lang="nb-NO" altLang="nb-NO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Tolkning av målinger</a:t>
            </a:r>
          </a:p>
          <a:p>
            <a:pPr eaLnBrk="1" hangingPunct="1">
              <a:spcBef>
                <a:spcPct val="50000"/>
              </a:spcBef>
            </a:pPr>
            <a:r>
              <a:rPr lang="nb-NO" altLang="nb-NO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Eksperimentelle oppgaver</a:t>
            </a:r>
          </a:p>
          <a:p>
            <a:pPr eaLnBrk="1" hangingPunct="1">
              <a:spcBef>
                <a:spcPct val="50000"/>
              </a:spcBef>
            </a:pPr>
            <a:r>
              <a:rPr lang="nb-NO" altLang="nb-NO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Instrumentering og elektronikk</a:t>
            </a:r>
          </a:p>
          <a:p>
            <a:pPr eaLnBrk="1" hangingPunct="1">
              <a:spcBef>
                <a:spcPct val="50000"/>
              </a:spcBef>
            </a:pPr>
            <a:r>
              <a:rPr lang="nb-NO" altLang="nb-NO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Modellering</a:t>
            </a:r>
          </a:p>
          <a:p>
            <a:pPr eaLnBrk="1" hangingPunct="1">
              <a:spcBef>
                <a:spcPct val="50000"/>
              </a:spcBef>
            </a:pPr>
            <a:endParaRPr lang="nb-NO" altLang="nb-NO" sz="2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991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eir.uib.no\Home\nfyko\Kursar\WM_strip_DK_20111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44675"/>
            <a:ext cx="8921750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122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Andre studieprogram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204864"/>
            <a:ext cx="7365504" cy="3888000"/>
          </a:xfrm>
        </p:spPr>
        <p:txBody>
          <a:bodyPr>
            <a:normAutofit/>
          </a:bodyPr>
          <a:lstStyle/>
          <a:p>
            <a:r>
              <a:rPr lang="nb-NO" altLang="nb-NO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Nanovitenskap</a:t>
            </a:r>
          </a:p>
          <a:p>
            <a:r>
              <a:rPr lang="nb-NO" altLang="nb-NO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Siv.ing.-programmer innen </a:t>
            </a:r>
          </a:p>
          <a:p>
            <a:pPr lvl="1"/>
            <a:r>
              <a:rPr lang="nb-NO" altLang="nb-NO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Havteknologi</a:t>
            </a:r>
          </a:p>
          <a:p>
            <a:pPr lvl="1"/>
            <a:r>
              <a:rPr lang="nb-NO" altLang="nb-NO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Medisinsk teknologi</a:t>
            </a:r>
          </a:p>
          <a:p>
            <a:pPr lvl="1"/>
            <a:r>
              <a:rPr lang="nb-NO" altLang="nb-NO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Energi</a:t>
            </a:r>
          </a:p>
          <a:p>
            <a:pPr marL="400050"/>
            <a:r>
              <a:rPr lang="nb-NO" altLang="nb-NO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Integrert lektorutdanning</a:t>
            </a:r>
          </a:p>
          <a:p>
            <a:endParaRPr lang="nb-NO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928-792A-8644-A7CB-9CB5B84A69E9}" type="datetime1">
              <a:rPr lang="x-none" smtClean="0"/>
              <a:pPr/>
              <a:t>05.02.2020</a:t>
            </a:fld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Side </a:t>
            </a:r>
            <a:fld id="{06C54713-27B5-4268-B680-29C9FB350413}" type="slidenum">
              <a:rPr lang="nb-NO" smtClean="0"/>
              <a:pPr/>
              <a:t>8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72320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IMG_2472-F-M_1 (nfyko v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81075"/>
            <a:ext cx="8459787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326999"/>
      </p:ext>
    </p:extLst>
  </p:cSld>
  <p:clrMapOvr>
    <a:masterClrMapping/>
  </p:clrMapOvr>
</p:sld>
</file>

<file path=ppt/theme/theme1.xml><?xml version="1.0" encoding="utf-8"?>
<a:theme xmlns:a="http://schemas.openxmlformats.org/drawingml/2006/main" name="UiB_norsk_rød-gen">
  <a:themeElements>
    <a:clrScheme name="UiB fargepalett">
      <a:dk1>
        <a:sysClr val="windowText" lastClr="000000"/>
      </a:dk1>
      <a:lt1>
        <a:srgbClr val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UiB Maler 201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UiB_norsk_rød-gen.potx</Template>
  <TotalTime>1398</TotalTime>
  <Words>246</Words>
  <Application>Microsoft Office PowerPoint</Application>
  <PresentationFormat>Skjermfremvisning (4:3)</PresentationFormat>
  <Paragraphs>64</Paragraphs>
  <Slides>12</Slides>
  <Notes>1</Notes>
  <HiddenSlides>0</HiddenSlides>
  <MMClips>2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12</vt:i4>
      </vt:variant>
    </vt:vector>
  </HeadingPairs>
  <TitlesOfParts>
    <vt:vector size="18" baseType="lpstr">
      <vt:lpstr>Arial</vt:lpstr>
      <vt:lpstr>Arial Rounded MT Bold</vt:lpstr>
      <vt:lpstr>Calibri</vt:lpstr>
      <vt:lpstr>Myriad Pro</vt:lpstr>
      <vt:lpstr>Times New Roman</vt:lpstr>
      <vt:lpstr>UiB_norsk_rød-gen</vt:lpstr>
      <vt:lpstr>Fysikk og teknologi</vt:lpstr>
      <vt:lpstr>Program for dagen:</vt:lpstr>
      <vt:lpstr>Fysikk ved Universitetet i Bergen</vt:lpstr>
      <vt:lpstr>Smått og stort i naturen</vt:lpstr>
      <vt:lpstr>Fysikkstudiet</vt:lpstr>
      <vt:lpstr>Mastergradstudiet i fysikk</vt:lpstr>
      <vt:lpstr>PowerPoint-presentasjon</vt:lpstr>
      <vt:lpstr>Andre studieprogram </vt:lpstr>
      <vt:lpstr>PowerPoint-presentasjon</vt:lpstr>
      <vt:lpstr>PowerPoint-presentasjon</vt:lpstr>
      <vt:lpstr>Eksperimentell mekanikk</vt:lpstr>
      <vt:lpstr>PowerPoint-presentasjon</vt:lpstr>
    </vt:vector>
  </TitlesOfParts>
  <Company>UiB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Helge Grønhaug</dc:creator>
  <cp:lastModifiedBy>Kjartan Jh Olafsson</cp:lastModifiedBy>
  <cp:revision>393</cp:revision>
  <cp:lastPrinted>2020-02-05T13:37:30Z</cp:lastPrinted>
  <dcterms:created xsi:type="dcterms:W3CDTF">2015-10-30T09:38:42Z</dcterms:created>
  <dcterms:modified xsi:type="dcterms:W3CDTF">2020-02-05T15:34:57Z</dcterms:modified>
</cp:coreProperties>
</file>