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63" r:id="rId2"/>
    <p:sldId id="265" r:id="rId3"/>
    <p:sldId id="266" r:id="rId4"/>
    <p:sldId id="267" r:id="rId5"/>
    <p:sldId id="268" r:id="rId6"/>
    <p:sldId id="269" r:id="rId7"/>
    <p:sldId id="270" r:id="rId8"/>
    <p:sldId id="271" r:id="rId9"/>
    <p:sldId id="272" r:id="rId10"/>
    <p:sldId id="273" r:id="rId11"/>
    <p:sldId id="274" r:id="rId12"/>
    <p:sldId id="275" r:id="rId13"/>
    <p:sldId id="276" r:id="rId14"/>
    <p:sldId id="261" r:id="rId15"/>
  </p:sldIdLst>
  <p:sldSz cx="9144000" cy="6858000" type="screen4x3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 inndeling" id="{8ACF6A10-BF9C-4111-8906-7AFB24F1911E}">
          <p14:sldIdLst>
            <p14:sldId id="263"/>
            <p14:sldId id="265"/>
            <p14:sldId id="266"/>
            <p14:sldId id="267"/>
            <p14:sldId id="268"/>
            <p14:sldId id="269"/>
            <p14:sldId id="270"/>
            <p14:sldId id="271"/>
            <p14:sldId id="272"/>
            <p14:sldId id="273"/>
            <p14:sldId id="274"/>
            <p14:sldId id="275"/>
            <p14:sldId id="276"/>
            <p14:sldId id="26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gne Eik Lauritzen" initials="MEL" lastIdx="2" clrIdx="0">
    <p:extLst>
      <p:ext uri="{19B8F6BF-5375-455C-9EA6-DF929625EA0E}">
        <p15:presenceInfo xmlns:p15="http://schemas.microsoft.com/office/powerpoint/2012/main" userId="Magne Eik Lauritze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EDED"/>
    <a:srgbClr val="5FAFC6"/>
    <a:srgbClr val="FFFFFF"/>
    <a:srgbClr val="ECECEC"/>
    <a:srgbClr val="5FAFC7"/>
    <a:srgbClr val="E54F46"/>
    <a:srgbClr val="E44E46"/>
    <a:srgbClr val="E65343"/>
    <a:srgbClr val="DB3F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F1E8545-ECB1-4363-B386-EFA090D8DCD3}" v="152" dt="2019-06-19T12:03:14.08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aks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026" autoAdjust="0"/>
    <p:restoredTop sz="94675"/>
  </p:normalViewPr>
  <p:slideViewPr>
    <p:cSldViewPr>
      <p:cViewPr varScale="1">
        <p:scale>
          <a:sx n="118" d="100"/>
          <a:sy n="118" d="100"/>
        </p:scale>
        <p:origin x="1406" y="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5" d="100"/>
          <a:sy n="95" d="100"/>
        </p:scale>
        <p:origin x="4042" y="6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gne Eik Lauritzen" userId="5a44e856-e2c6-4c7f-ba03-712699f135a5" providerId="ADAL" clId="{FF1E8545-ECB1-4363-B386-EFA090D8DCD3}"/>
    <pc:docChg chg="undo custSel addSld delSld modSld modSection">
      <pc:chgData name="Magne Eik Lauritzen" userId="5a44e856-e2c6-4c7f-ba03-712699f135a5" providerId="ADAL" clId="{FF1E8545-ECB1-4363-B386-EFA090D8DCD3}" dt="2019-06-19T12:03:32.924" v="4384" actId="1076"/>
      <pc:docMkLst>
        <pc:docMk/>
      </pc:docMkLst>
      <pc:sldChg chg="modSp">
        <pc:chgData name="Magne Eik Lauritzen" userId="5a44e856-e2c6-4c7f-ba03-712699f135a5" providerId="ADAL" clId="{FF1E8545-ECB1-4363-B386-EFA090D8DCD3}" dt="2019-06-19T09:51:52.738" v="1" actId="20577"/>
        <pc:sldMkLst>
          <pc:docMk/>
          <pc:sldMk cId="274618497" sldId="263"/>
        </pc:sldMkLst>
        <pc:spChg chg="mod">
          <ac:chgData name="Magne Eik Lauritzen" userId="5a44e856-e2c6-4c7f-ba03-712699f135a5" providerId="ADAL" clId="{FF1E8545-ECB1-4363-B386-EFA090D8DCD3}" dt="2019-06-19T09:51:52.738" v="1" actId="20577"/>
          <ac:spMkLst>
            <pc:docMk/>
            <pc:sldMk cId="274618497" sldId="263"/>
            <ac:spMk id="4" creationId="{6AD87186-6C66-4B06-862E-D4E39533647C}"/>
          </ac:spMkLst>
        </pc:spChg>
      </pc:sldChg>
      <pc:sldChg chg="del">
        <pc:chgData name="Magne Eik Lauritzen" userId="5a44e856-e2c6-4c7f-ba03-712699f135a5" providerId="ADAL" clId="{FF1E8545-ECB1-4363-B386-EFA090D8DCD3}" dt="2019-06-19T09:52:00.441" v="5" actId="2696"/>
        <pc:sldMkLst>
          <pc:docMk/>
          <pc:sldMk cId="2299647066" sldId="264"/>
        </pc:sldMkLst>
      </pc:sldChg>
      <pc:sldChg chg="addSp delSp modSp">
        <pc:chgData name="Magne Eik Lauritzen" userId="5a44e856-e2c6-4c7f-ba03-712699f135a5" providerId="ADAL" clId="{FF1E8545-ECB1-4363-B386-EFA090D8DCD3}" dt="2019-06-19T09:58:27.681" v="659" actId="20577"/>
        <pc:sldMkLst>
          <pc:docMk/>
          <pc:sldMk cId="1879802446" sldId="265"/>
        </pc:sldMkLst>
        <pc:spChg chg="mod">
          <ac:chgData name="Magne Eik Lauritzen" userId="5a44e856-e2c6-4c7f-ba03-712699f135a5" providerId="ADAL" clId="{FF1E8545-ECB1-4363-B386-EFA090D8DCD3}" dt="2019-06-19T09:58:27.681" v="659" actId="20577"/>
          <ac:spMkLst>
            <pc:docMk/>
            <pc:sldMk cId="1879802446" sldId="265"/>
            <ac:spMk id="2" creationId="{C21F8A78-EE92-4116-B856-FF7D51CF5F54}"/>
          </ac:spMkLst>
        </pc:spChg>
        <pc:spChg chg="mod">
          <ac:chgData name="Magne Eik Lauritzen" userId="5a44e856-e2c6-4c7f-ba03-712699f135a5" providerId="ADAL" clId="{FF1E8545-ECB1-4363-B386-EFA090D8DCD3}" dt="2019-06-19T09:58:01.669" v="651" actId="20577"/>
          <ac:spMkLst>
            <pc:docMk/>
            <pc:sldMk cId="1879802446" sldId="265"/>
            <ac:spMk id="4" creationId="{89A943CB-8EEF-4982-B763-5E9C7A0A4B6D}"/>
          </ac:spMkLst>
        </pc:spChg>
        <pc:spChg chg="del">
          <ac:chgData name="Magne Eik Lauritzen" userId="5a44e856-e2c6-4c7f-ba03-712699f135a5" providerId="ADAL" clId="{FF1E8545-ECB1-4363-B386-EFA090D8DCD3}" dt="2019-06-19T09:52:07.228" v="11" actId="478"/>
          <ac:spMkLst>
            <pc:docMk/>
            <pc:sldMk cId="1879802446" sldId="265"/>
            <ac:spMk id="8" creationId="{CD58E200-E945-41BD-9821-564727084162}"/>
          </ac:spMkLst>
        </pc:spChg>
        <pc:spChg chg="del mod">
          <ac:chgData name="Magne Eik Lauritzen" userId="5a44e856-e2c6-4c7f-ba03-712699f135a5" providerId="ADAL" clId="{FF1E8545-ECB1-4363-B386-EFA090D8DCD3}" dt="2019-06-19T09:52:10.531" v="16" actId="478"/>
          <ac:spMkLst>
            <pc:docMk/>
            <pc:sldMk cId="1879802446" sldId="265"/>
            <ac:spMk id="9" creationId="{26658CED-67E5-42DD-9362-B2703D46E601}"/>
          </ac:spMkLst>
        </pc:spChg>
        <pc:spChg chg="del">
          <ac:chgData name="Magne Eik Lauritzen" userId="5a44e856-e2c6-4c7f-ba03-712699f135a5" providerId="ADAL" clId="{FF1E8545-ECB1-4363-B386-EFA090D8DCD3}" dt="2019-06-19T09:52:07.907" v="12" actId="478"/>
          <ac:spMkLst>
            <pc:docMk/>
            <pc:sldMk cId="1879802446" sldId="265"/>
            <ac:spMk id="10" creationId="{FCC4DD02-A355-4BB3-95D4-DDA89F3637F5}"/>
          </ac:spMkLst>
        </pc:spChg>
        <pc:spChg chg="add del mod">
          <ac:chgData name="Magne Eik Lauritzen" userId="5a44e856-e2c6-4c7f-ba03-712699f135a5" providerId="ADAL" clId="{FF1E8545-ECB1-4363-B386-EFA090D8DCD3}" dt="2019-06-19T09:57:40.492" v="646" actId="478"/>
          <ac:spMkLst>
            <pc:docMk/>
            <pc:sldMk cId="1879802446" sldId="265"/>
            <ac:spMk id="11" creationId="{045FDB1A-919C-4070-BA4F-DE3A45088EEF}"/>
          </ac:spMkLst>
        </pc:spChg>
        <pc:graphicFrameChg chg="add mod">
          <ac:chgData name="Magne Eik Lauritzen" userId="5a44e856-e2c6-4c7f-ba03-712699f135a5" providerId="ADAL" clId="{FF1E8545-ECB1-4363-B386-EFA090D8DCD3}" dt="2019-06-19T09:57:55.518" v="649" actId="1076"/>
          <ac:graphicFrameMkLst>
            <pc:docMk/>
            <pc:sldMk cId="1879802446" sldId="265"/>
            <ac:graphicFrameMk id="13" creationId="{85AFC965-CEE8-4F3C-8D2A-F305C32CAEC6}"/>
          </ac:graphicFrameMkLst>
        </pc:graphicFrameChg>
        <pc:picChg chg="del">
          <ac:chgData name="Magne Eik Lauritzen" userId="5a44e856-e2c6-4c7f-ba03-712699f135a5" providerId="ADAL" clId="{FF1E8545-ECB1-4363-B386-EFA090D8DCD3}" dt="2019-06-19T09:52:06.179" v="10" actId="478"/>
          <ac:picMkLst>
            <pc:docMk/>
            <pc:sldMk cId="1879802446" sldId="265"/>
            <ac:picMk id="7" creationId="{2C4C8E06-68B4-4DD3-9AC6-246BE69D57F6}"/>
          </ac:picMkLst>
        </pc:picChg>
        <pc:picChg chg="add mod">
          <ac:chgData name="Magne Eik Lauritzen" userId="5a44e856-e2c6-4c7f-ba03-712699f135a5" providerId="ADAL" clId="{FF1E8545-ECB1-4363-B386-EFA090D8DCD3}" dt="2019-06-19T09:57:55.518" v="649" actId="1076"/>
          <ac:picMkLst>
            <pc:docMk/>
            <pc:sldMk cId="1879802446" sldId="265"/>
            <ac:picMk id="1026" creationId="{96841404-FB33-4067-8917-6555BB9CD9A3}"/>
          </ac:picMkLst>
        </pc:picChg>
        <pc:cxnChg chg="del">
          <ac:chgData name="Magne Eik Lauritzen" userId="5a44e856-e2c6-4c7f-ba03-712699f135a5" providerId="ADAL" clId="{FF1E8545-ECB1-4363-B386-EFA090D8DCD3}" dt="2019-06-19T09:52:08.378" v="13" actId="478"/>
          <ac:cxnSpMkLst>
            <pc:docMk/>
            <pc:sldMk cId="1879802446" sldId="265"/>
            <ac:cxnSpMk id="12" creationId="{B7DA06DB-5CD3-49A5-BF42-39646B77021A}"/>
          </ac:cxnSpMkLst>
        </pc:cxnChg>
        <pc:cxnChg chg="del">
          <ac:chgData name="Magne Eik Lauritzen" userId="5a44e856-e2c6-4c7f-ba03-712699f135a5" providerId="ADAL" clId="{FF1E8545-ECB1-4363-B386-EFA090D8DCD3}" dt="2019-06-19T09:52:09.441" v="14" actId="478"/>
          <ac:cxnSpMkLst>
            <pc:docMk/>
            <pc:sldMk cId="1879802446" sldId="265"/>
            <ac:cxnSpMk id="14" creationId="{BB6C547C-92F1-476C-B307-2BD07EDF29E6}"/>
          </ac:cxnSpMkLst>
        </pc:cxnChg>
      </pc:sldChg>
      <pc:sldChg chg="del">
        <pc:chgData name="Magne Eik Lauritzen" userId="5a44e856-e2c6-4c7f-ba03-712699f135a5" providerId="ADAL" clId="{FF1E8545-ECB1-4363-B386-EFA090D8DCD3}" dt="2019-06-19T09:51:56.966" v="2" actId="2696"/>
        <pc:sldMkLst>
          <pc:docMk/>
          <pc:sldMk cId="2775687372" sldId="266"/>
        </pc:sldMkLst>
      </pc:sldChg>
      <pc:sldChg chg="addSp delSp modSp add">
        <pc:chgData name="Magne Eik Lauritzen" userId="5a44e856-e2c6-4c7f-ba03-712699f135a5" providerId="ADAL" clId="{FF1E8545-ECB1-4363-B386-EFA090D8DCD3}" dt="2019-06-19T10:05:57.619" v="1130" actId="20577"/>
        <pc:sldMkLst>
          <pc:docMk/>
          <pc:sldMk cId="4214967748" sldId="266"/>
        </pc:sldMkLst>
        <pc:spChg chg="mod">
          <ac:chgData name="Magne Eik Lauritzen" userId="5a44e856-e2c6-4c7f-ba03-712699f135a5" providerId="ADAL" clId="{FF1E8545-ECB1-4363-B386-EFA090D8DCD3}" dt="2019-06-19T09:58:54.914" v="724" actId="20577"/>
          <ac:spMkLst>
            <pc:docMk/>
            <pc:sldMk cId="4214967748" sldId="266"/>
            <ac:spMk id="2" creationId="{33CAD271-EC5C-416F-838E-41A16E6843E0}"/>
          </ac:spMkLst>
        </pc:spChg>
        <pc:spChg chg="mod">
          <ac:chgData name="Magne Eik Lauritzen" userId="5a44e856-e2c6-4c7f-ba03-712699f135a5" providerId="ADAL" clId="{FF1E8545-ECB1-4363-B386-EFA090D8DCD3}" dt="2019-06-19T10:05:57.619" v="1130" actId="20577"/>
          <ac:spMkLst>
            <pc:docMk/>
            <pc:sldMk cId="4214967748" sldId="266"/>
            <ac:spMk id="4" creationId="{E647E042-1DA6-4C78-8C02-E5531141A16D}"/>
          </ac:spMkLst>
        </pc:spChg>
        <pc:spChg chg="add">
          <ac:chgData name="Magne Eik Lauritzen" userId="5a44e856-e2c6-4c7f-ba03-712699f135a5" providerId="ADAL" clId="{FF1E8545-ECB1-4363-B386-EFA090D8DCD3}" dt="2019-06-19T10:03:06.458" v="923"/>
          <ac:spMkLst>
            <pc:docMk/>
            <pc:sldMk cId="4214967748" sldId="266"/>
            <ac:spMk id="7" creationId="{27A0CC63-62FF-4682-A5F7-0EF2D843D0E3}"/>
          </ac:spMkLst>
        </pc:spChg>
        <pc:spChg chg="add del mod">
          <ac:chgData name="Magne Eik Lauritzen" userId="5a44e856-e2c6-4c7f-ba03-712699f135a5" providerId="ADAL" clId="{FF1E8545-ECB1-4363-B386-EFA090D8DCD3}" dt="2019-06-19T10:04:49.846" v="1117" actId="11529"/>
          <ac:spMkLst>
            <pc:docMk/>
            <pc:sldMk cId="4214967748" sldId="266"/>
            <ac:spMk id="8" creationId="{F69DD975-2A8D-4487-8244-7AC81073C43A}"/>
          </ac:spMkLst>
        </pc:spChg>
        <pc:picChg chg="add mod">
          <ac:chgData name="Magne Eik Lauritzen" userId="5a44e856-e2c6-4c7f-ba03-712699f135a5" providerId="ADAL" clId="{FF1E8545-ECB1-4363-B386-EFA090D8DCD3}" dt="2019-06-19T10:05:38.288" v="1122" actId="1076"/>
          <ac:picMkLst>
            <pc:docMk/>
            <pc:sldMk cId="4214967748" sldId="266"/>
            <ac:picMk id="2050" creationId="{809770D2-2AB5-4B4A-BCD7-D6CFB468894A}"/>
          </ac:picMkLst>
        </pc:picChg>
        <pc:picChg chg="add mod">
          <ac:chgData name="Magne Eik Lauritzen" userId="5a44e856-e2c6-4c7f-ba03-712699f135a5" providerId="ADAL" clId="{FF1E8545-ECB1-4363-B386-EFA090D8DCD3}" dt="2019-06-19T10:03:25.415" v="932" actId="1076"/>
          <ac:picMkLst>
            <pc:docMk/>
            <pc:sldMk cId="4214967748" sldId="266"/>
            <ac:picMk id="2054" creationId="{E147C3AA-8D78-4FF5-9101-91AF8C56660C}"/>
          </ac:picMkLst>
        </pc:picChg>
        <pc:cxnChg chg="add mod">
          <ac:chgData name="Magne Eik Lauritzen" userId="5a44e856-e2c6-4c7f-ba03-712699f135a5" providerId="ADAL" clId="{FF1E8545-ECB1-4363-B386-EFA090D8DCD3}" dt="2019-06-19T10:05:34.817" v="1121" actId="13822"/>
          <ac:cxnSpMkLst>
            <pc:docMk/>
            <pc:sldMk cId="4214967748" sldId="266"/>
            <ac:cxnSpMk id="10" creationId="{885B2D43-987B-4F5E-ADC5-FBAF52DE211F}"/>
          </ac:cxnSpMkLst>
        </pc:cxnChg>
        <pc:cxnChg chg="add mod">
          <ac:chgData name="Magne Eik Lauritzen" userId="5a44e856-e2c6-4c7f-ba03-712699f135a5" providerId="ADAL" clId="{FF1E8545-ECB1-4363-B386-EFA090D8DCD3}" dt="2019-06-19T10:05:34.817" v="1121" actId="13822"/>
          <ac:cxnSpMkLst>
            <pc:docMk/>
            <pc:sldMk cId="4214967748" sldId="266"/>
            <ac:cxnSpMk id="12" creationId="{BC9058C0-20CD-4DE1-88FF-929601AD4242}"/>
          </ac:cxnSpMkLst>
        </pc:cxnChg>
      </pc:sldChg>
      <pc:sldChg chg="del">
        <pc:chgData name="Magne Eik Lauritzen" userId="5a44e856-e2c6-4c7f-ba03-712699f135a5" providerId="ADAL" clId="{FF1E8545-ECB1-4363-B386-EFA090D8DCD3}" dt="2019-06-19T09:51:58.761" v="3" actId="2696"/>
        <pc:sldMkLst>
          <pc:docMk/>
          <pc:sldMk cId="3300660365" sldId="267"/>
        </pc:sldMkLst>
      </pc:sldChg>
      <pc:sldChg chg="addSp delSp modSp add">
        <pc:chgData name="Magne Eik Lauritzen" userId="5a44e856-e2c6-4c7f-ba03-712699f135a5" providerId="ADAL" clId="{FF1E8545-ECB1-4363-B386-EFA090D8DCD3}" dt="2019-06-19T10:38:02.777" v="1444" actId="14100"/>
        <pc:sldMkLst>
          <pc:docMk/>
          <pc:sldMk cId="4259739724" sldId="267"/>
        </pc:sldMkLst>
        <pc:spChg chg="mod">
          <ac:chgData name="Magne Eik Lauritzen" userId="5a44e856-e2c6-4c7f-ba03-712699f135a5" providerId="ADAL" clId="{FF1E8545-ECB1-4363-B386-EFA090D8DCD3}" dt="2019-06-19T10:06:06.234" v="1143" actId="20577"/>
          <ac:spMkLst>
            <pc:docMk/>
            <pc:sldMk cId="4259739724" sldId="267"/>
            <ac:spMk id="2" creationId="{97B38D6B-0B41-464A-8A98-63A5DFAB64A1}"/>
          </ac:spMkLst>
        </pc:spChg>
        <pc:spChg chg="mod">
          <ac:chgData name="Magne Eik Lauritzen" userId="5a44e856-e2c6-4c7f-ba03-712699f135a5" providerId="ADAL" clId="{FF1E8545-ECB1-4363-B386-EFA090D8DCD3}" dt="2019-06-19T10:36:37.410" v="1385" actId="20577"/>
          <ac:spMkLst>
            <pc:docMk/>
            <pc:sldMk cId="4259739724" sldId="267"/>
            <ac:spMk id="4" creationId="{63200782-4DB7-4311-9AD0-AA797836F0E2}"/>
          </ac:spMkLst>
        </pc:spChg>
        <pc:spChg chg="add mod">
          <ac:chgData name="Magne Eik Lauritzen" userId="5a44e856-e2c6-4c7f-ba03-712699f135a5" providerId="ADAL" clId="{FF1E8545-ECB1-4363-B386-EFA090D8DCD3}" dt="2019-06-19T10:37:21.872" v="1418" actId="1076"/>
          <ac:spMkLst>
            <pc:docMk/>
            <pc:sldMk cId="4259739724" sldId="267"/>
            <ac:spMk id="13" creationId="{22BB7B71-7191-4D1B-B864-1383F72B7F36}"/>
          </ac:spMkLst>
        </pc:spChg>
        <pc:spChg chg="add mod">
          <ac:chgData name="Magne Eik Lauritzen" userId="5a44e856-e2c6-4c7f-ba03-712699f135a5" providerId="ADAL" clId="{FF1E8545-ECB1-4363-B386-EFA090D8DCD3}" dt="2019-06-19T10:37:11.784" v="1416" actId="1076"/>
          <ac:spMkLst>
            <pc:docMk/>
            <pc:sldMk cId="4259739724" sldId="267"/>
            <ac:spMk id="14" creationId="{FA66D00E-7D9C-4418-B2D3-6930AE86AEB5}"/>
          </ac:spMkLst>
        </pc:spChg>
        <pc:spChg chg="add del">
          <ac:chgData name="Magne Eik Lauritzen" userId="5a44e856-e2c6-4c7f-ba03-712699f135a5" providerId="ADAL" clId="{FF1E8545-ECB1-4363-B386-EFA090D8DCD3}" dt="2019-06-19T10:37:25.622" v="1420"/>
          <ac:spMkLst>
            <pc:docMk/>
            <pc:sldMk cId="4259739724" sldId="267"/>
            <ac:spMk id="15" creationId="{8FC87527-55BE-48F2-B2F7-02D80E73AFF2}"/>
          </ac:spMkLst>
        </pc:spChg>
        <pc:spChg chg="add del">
          <ac:chgData name="Magne Eik Lauritzen" userId="5a44e856-e2c6-4c7f-ba03-712699f135a5" providerId="ADAL" clId="{FF1E8545-ECB1-4363-B386-EFA090D8DCD3}" dt="2019-06-19T10:37:25.622" v="1420"/>
          <ac:spMkLst>
            <pc:docMk/>
            <pc:sldMk cId="4259739724" sldId="267"/>
            <ac:spMk id="16" creationId="{1A557530-92A5-45A0-812B-F0A32C605057}"/>
          </ac:spMkLst>
        </pc:spChg>
        <pc:spChg chg="add del">
          <ac:chgData name="Magne Eik Lauritzen" userId="5a44e856-e2c6-4c7f-ba03-712699f135a5" providerId="ADAL" clId="{FF1E8545-ECB1-4363-B386-EFA090D8DCD3}" dt="2019-06-19T10:37:28.865" v="1422"/>
          <ac:spMkLst>
            <pc:docMk/>
            <pc:sldMk cId="4259739724" sldId="267"/>
            <ac:spMk id="17" creationId="{496F3E1C-C3D5-4F69-9FEB-9ACA0BEF1253}"/>
          </ac:spMkLst>
        </pc:spChg>
        <pc:spChg chg="add del">
          <ac:chgData name="Magne Eik Lauritzen" userId="5a44e856-e2c6-4c7f-ba03-712699f135a5" providerId="ADAL" clId="{FF1E8545-ECB1-4363-B386-EFA090D8DCD3}" dt="2019-06-19T10:37:28.865" v="1422"/>
          <ac:spMkLst>
            <pc:docMk/>
            <pc:sldMk cId="4259739724" sldId="267"/>
            <ac:spMk id="18" creationId="{BF9993C8-E7E0-439C-9146-EAAFAF33D0B8}"/>
          </ac:spMkLst>
        </pc:spChg>
        <pc:spChg chg="add mod">
          <ac:chgData name="Magne Eik Lauritzen" userId="5a44e856-e2c6-4c7f-ba03-712699f135a5" providerId="ADAL" clId="{FF1E8545-ECB1-4363-B386-EFA090D8DCD3}" dt="2019-06-19T10:37:38.758" v="1436" actId="1076"/>
          <ac:spMkLst>
            <pc:docMk/>
            <pc:sldMk cId="4259739724" sldId="267"/>
            <ac:spMk id="19" creationId="{CADA8DC8-6FA9-40EE-99FB-357B3975ECE7}"/>
          </ac:spMkLst>
        </pc:spChg>
        <pc:picChg chg="add mod modCrop">
          <ac:chgData name="Magne Eik Lauritzen" userId="5a44e856-e2c6-4c7f-ba03-712699f135a5" providerId="ADAL" clId="{FF1E8545-ECB1-4363-B386-EFA090D8DCD3}" dt="2019-06-19T10:36:45.625" v="1386" actId="1076"/>
          <ac:picMkLst>
            <pc:docMk/>
            <pc:sldMk cId="4259739724" sldId="267"/>
            <ac:picMk id="8" creationId="{74F015C1-AAE3-4528-B24F-1CA25E29C6EC}"/>
          </ac:picMkLst>
        </pc:picChg>
        <pc:picChg chg="add mod modCrop">
          <ac:chgData name="Magne Eik Lauritzen" userId="5a44e856-e2c6-4c7f-ba03-712699f135a5" providerId="ADAL" clId="{FF1E8545-ECB1-4363-B386-EFA090D8DCD3}" dt="2019-06-19T10:36:47.940" v="1388" actId="1076"/>
          <ac:picMkLst>
            <pc:docMk/>
            <pc:sldMk cId="4259739724" sldId="267"/>
            <ac:picMk id="10" creationId="{4882A0F5-3AC2-4BB0-9635-24579CB8FF96}"/>
          </ac:picMkLst>
        </pc:picChg>
        <pc:picChg chg="add mod modCrop">
          <ac:chgData name="Magne Eik Lauritzen" userId="5a44e856-e2c6-4c7f-ba03-712699f135a5" providerId="ADAL" clId="{FF1E8545-ECB1-4363-B386-EFA090D8DCD3}" dt="2019-06-19T10:36:46.323" v="1387" actId="1076"/>
          <ac:picMkLst>
            <pc:docMk/>
            <pc:sldMk cId="4259739724" sldId="267"/>
            <ac:picMk id="12" creationId="{FFF18063-0900-4DEC-8C5E-BF51C23F7883}"/>
          </ac:picMkLst>
        </pc:picChg>
        <pc:cxnChg chg="add mod">
          <ac:chgData name="Magne Eik Lauritzen" userId="5a44e856-e2c6-4c7f-ba03-712699f135a5" providerId="ADAL" clId="{FF1E8545-ECB1-4363-B386-EFA090D8DCD3}" dt="2019-06-19T10:37:48.954" v="1438" actId="13822"/>
          <ac:cxnSpMkLst>
            <pc:docMk/>
            <pc:sldMk cId="4259739724" sldId="267"/>
            <ac:cxnSpMk id="21" creationId="{73878D4F-736B-4E7E-9930-A181672B3373}"/>
          </ac:cxnSpMkLst>
        </pc:cxnChg>
        <pc:cxnChg chg="add mod">
          <ac:chgData name="Magne Eik Lauritzen" userId="5a44e856-e2c6-4c7f-ba03-712699f135a5" providerId="ADAL" clId="{FF1E8545-ECB1-4363-B386-EFA090D8DCD3}" dt="2019-06-19T10:37:55.584" v="1441" actId="14100"/>
          <ac:cxnSpMkLst>
            <pc:docMk/>
            <pc:sldMk cId="4259739724" sldId="267"/>
            <ac:cxnSpMk id="22" creationId="{72C3D97D-50E9-4CCB-B6BD-ACB89D80988E}"/>
          </ac:cxnSpMkLst>
        </pc:cxnChg>
        <pc:cxnChg chg="add mod">
          <ac:chgData name="Magne Eik Lauritzen" userId="5a44e856-e2c6-4c7f-ba03-712699f135a5" providerId="ADAL" clId="{FF1E8545-ECB1-4363-B386-EFA090D8DCD3}" dt="2019-06-19T10:38:02.777" v="1444" actId="14100"/>
          <ac:cxnSpMkLst>
            <pc:docMk/>
            <pc:sldMk cId="4259739724" sldId="267"/>
            <ac:cxnSpMk id="25" creationId="{2378A066-ADCF-4722-A541-B7023A4D7A3F}"/>
          </ac:cxnSpMkLst>
        </pc:cxnChg>
      </pc:sldChg>
      <pc:sldChg chg="addSp delSp modSp add">
        <pc:chgData name="Magne Eik Lauritzen" userId="5a44e856-e2c6-4c7f-ba03-712699f135a5" providerId="ADAL" clId="{FF1E8545-ECB1-4363-B386-EFA090D8DCD3}" dt="2019-06-19T10:49:35.729" v="2029" actId="20577"/>
        <pc:sldMkLst>
          <pc:docMk/>
          <pc:sldMk cId="608673520" sldId="268"/>
        </pc:sldMkLst>
        <pc:spChg chg="mod">
          <ac:chgData name="Magne Eik Lauritzen" userId="5a44e856-e2c6-4c7f-ba03-712699f135a5" providerId="ADAL" clId="{FF1E8545-ECB1-4363-B386-EFA090D8DCD3}" dt="2019-06-19T10:38:24.962" v="1453" actId="20577"/>
          <ac:spMkLst>
            <pc:docMk/>
            <pc:sldMk cId="608673520" sldId="268"/>
            <ac:spMk id="2" creationId="{084613EA-4121-42C3-ADEF-3566562ED824}"/>
          </ac:spMkLst>
        </pc:spChg>
        <pc:spChg chg="del mod">
          <ac:chgData name="Magne Eik Lauritzen" userId="5a44e856-e2c6-4c7f-ba03-712699f135a5" providerId="ADAL" clId="{FF1E8545-ECB1-4363-B386-EFA090D8DCD3}" dt="2019-06-19T10:38:39.610" v="1456" actId="931"/>
          <ac:spMkLst>
            <pc:docMk/>
            <pc:sldMk cId="608673520" sldId="268"/>
            <ac:spMk id="4" creationId="{6EF6597C-F947-43BC-828E-48D280C5FF4A}"/>
          </ac:spMkLst>
        </pc:spChg>
        <pc:spChg chg="add mod">
          <ac:chgData name="Magne Eik Lauritzen" userId="5a44e856-e2c6-4c7f-ba03-712699f135a5" providerId="ADAL" clId="{FF1E8545-ECB1-4363-B386-EFA090D8DCD3}" dt="2019-06-19T10:49:35.729" v="2029" actId="20577"/>
          <ac:spMkLst>
            <pc:docMk/>
            <pc:sldMk cId="608673520" sldId="268"/>
            <ac:spMk id="13" creationId="{4E08F733-BC5F-440F-A8E7-2BFED203EDB2}"/>
          </ac:spMkLst>
        </pc:spChg>
        <pc:spChg chg="add mod">
          <ac:chgData name="Magne Eik Lauritzen" userId="5a44e856-e2c6-4c7f-ba03-712699f135a5" providerId="ADAL" clId="{FF1E8545-ECB1-4363-B386-EFA090D8DCD3}" dt="2019-06-19T10:48:43.141" v="1959" actId="1076"/>
          <ac:spMkLst>
            <pc:docMk/>
            <pc:sldMk cId="608673520" sldId="268"/>
            <ac:spMk id="14" creationId="{94179379-13FA-4629-A6BE-E3B801633D91}"/>
          </ac:spMkLst>
        </pc:spChg>
        <pc:spChg chg="add mod">
          <ac:chgData name="Magne Eik Lauritzen" userId="5a44e856-e2c6-4c7f-ba03-712699f135a5" providerId="ADAL" clId="{FF1E8545-ECB1-4363-B386-EFA090D8DCD3}" dt="2019-06-19T10:48:39.131" v="1958" actId="13822"/>
          <ac:spMkLst>
            <pc:docMk/>
            <pc:sldMk cId="608673520" sldId="268"/>
            <ac:spMk id="15" creationId="{906991BE-5EE8-41A1-8537-E415533ECBF1}"/>
          </ac:spMkLst>
        </pc:spChg>
        <pc:picChg chg="add mod modCrop">
          <ac:chgData name="Magne Eik Lauritzen" userId="5a44e856-e2c6-4c7f-ba03-712699f135a5" providerId="ADAL" clId="{FF1E8545-ECB1-4363-B386-EFA090D8DCD3}" dt="2019-06-19T10:40:02.541" v="1491" actId="1076"/>
          <ac:picMkLst>
            <pc:docMk/>
            <pc:sldMk cId="608673520" sldId="268"/>
            <ac:picMk id="8" creationId="{427D1257-8DBB-47F8-8D1C-268EA01E4A99}"/>
          </ac:picMkLst>
        </pc:picChg>
        <pc:picChg chg="add mod modCrop">
          <ac:chgData name="Magne Eik Lauritzen" userId="5a44e856-e2c6-4c7f-ba03-712699f135a5" providerId="ADAL" clId="{FF1E8545-ECB1-4363-B386-EFA090D8DCD3}" dt="2019-06-19T10:40:05.555" v="1492" actId="1076"/>
          <ac:picMkLst>
            <pc:docMk/>
            <pc:sldMk cId="608673520" sldId="268"/>
            <ac:picMk id="10" creationId="{0A37903D-1C99-4BF8-B4B5-59B0322F7B43}"/>
          </ac:picMkLst>
        </pc:picChg>
        <pc:picChg chg="add mod modCrop">
          <ac:chgData name="Magne Eik Lauritzen" userId="5a44e856-e2c6-4c7f-ba03-712699f135a5" providerId="ADAL" clId="{FF1E8545-ECB1-4363-B386-EFA090D8DCD3}" dt="2019-06-19T10:40:05.555" v="1492" actId="1076"/>
          <ac:picMkLst>
            <pc:docMk/>
            <pc:sldMk cId="608673520" sldId="268"/>
            <ac:picMk id="12" creationId="{AA1F2FCE-860F-401E-970E-AF7E35D474E9}"/>
          </ac:picMkLst>
        </pc:picChg>
        <pc:cxnChg chg="add mod">
          <ac:chgData name="Magne Eik Lauritzen" userId="5a44e856-e2c6-4c7f-ba03-712699f135a5" providerId="ADAL" clId="{FF1E8545-ECB1-4363-B386-EFA090D8DCD3}" dt="2019-06-19T10:45:29.176" v="1938" actId="11529"/>
          <ac:cxnSpMkLst>
            <pc:docMk/>
            <pc:sldMk cId="608673520" sldId="268"/>
            <ac:cxnSpMk id="17" creationId="{B0BCFEB2-C2A7-4600-932E-9971DD9E6463}"/>
          </ac:cxnSpMkLst>
        </pc:cxnChg>
        <pc:cxnChg chg="add mod">
          <ac:chgData name="Magne Eik Lauritzen" userId="5a44e856-e2c6-4c7f-ba03-712699f135a5" providerId="ADAL" clId="{FF1E8545-ECB1-4363-B386-EFA090D8DCD3}" dt="2019-06-19T10:47:50.791" v="1941" actId="14100"/>
          <ac:cxnSpMkLst>
            <pc:docMk/>
            <pc:sldMk cId="608673520" sldId="268"/>
            <ac:cxnSpMk id="18" creationId="{7EDEE361-78F8-4C13-85F7-01721C196A88}"/>
          </ac:cxnSpMkLst>
        </pc:cxnChg>
        <pc:cxnChg chg="add mod">
          <ac:chgData name="Magne Eik Lauritzen" userId="5a44e856-e2c6-4c7f-ba03-712699f135a5" providerId="ADAL" clId="{FF1E8545-ECB1-4363-B386-EFA090D8DCD3}" dt="2019-06-19T10:48:47.263" v="1961" actId="14100"/>
          <ac:cxnSpMkLst>
            <pc:docMk/>
            <pc:sldMk cId="608673520" sldId="268"/>
            <ac:cxnSpMk id="21" creationId="{CE39AE2E-4FFC-4B32-94A5-027DFF101DB9}"/>
          </ac:cxnSpMkLst>
        </pc:cxnChg>
        <pc:cxnChg chg="add mod">
          <ac:chgData name="Magne Eik Lauritzen" userId="5a44e856-e2c6-4c7f-ba03-712699f135a5" providerId="ADAL" clId="{FF1E8545-ECB1-4363-B386-EFA090D8DCD3}" dt="2019-06-19T10:48:51.897" v="1963" actId="14100"/>
          <ac:cxnSpMkLst>
            <pc:docMk/>
            <pc:sldMk cId="608673520" sldId="268"/>
            <ac:cxnSpMk id="24" creationId="{B5AF4E2E-BF83-41E2-9F2A-E6648FC2DEA3}"/>
          </ac:cxnSpMkLst>
        </pc:cxnChg>
        <pc:cxnChg chg="add mod">
          <ac:chgData name="Magne Eik Lauritzen" userId="5a44e856-e2c6-4c7f-ba03-712699f135a5" providerId="ADAL" clId="{FF1E8545-ECB1-4363-B386-EFA090D8DCD3}" dt="2019-06-19T10:48:45.648" v="1960" actId="14100"/>
          <ac:cxnSpMkLst>
            <pc:docMk/>
            <pc:sldMk cId="608673520" sldId="268"/>
            <ac:cxnSpMk id="27" creationId="{FA1CFE50-9450-45E4-8415-D290A695D66D}"/>
          </ac:cxnSpMkLst>
        </pc:cxnChg>
        <pc:cxnChg chg="add mod">
          <ac:chgData name="Magne Eik Lauritzen" userId="5a44e856-e2c6-4c7f-ba03-712699f135a5" providerId="ADAL" clId="{FF1E8545-ECB1-4363-B386-EFA090D8DCD3}" dt="2019-06-19T10:48:50.192" v="1962" actId="14100"/>
          <ac:cxnSpMkLst>
            <pc:docMk/>
            <pc:sldMk cId="608673520" sldId="268"/>
            <ac:cxnSpMk id="30" creationId="{154B68A8-7A33-492A-86D8-6CE0FA11AA5E}"/>
          </ac:cxnSpMkLst>
        </pc:cxnChg>
      </pc:sldChg>
      <pc:sldChg chg="del">
        <pc:chgData name="Magne Eik Lauritzen" userId="5a44e856-e2c6-4c7f-ba03-712699f135a5" providerId="ADAL" clId="{FF1E8545-ECB1-4363-B386-EFA090D8DCD3}" dt="2019-06-19T09:51:59.556" v="4" actId="2696"/>
        <pc:sldMkLst>
          <pc:docMk/>
          <pc:sldMk cId="797930413" sldId="268"/>
        </pc:sldMkLst>
      </pc:sldChg>
      <pc:sldChg chg="addSp delSp modSp add">
        <pc:chgData name="Magne Eik Lauritzen" userId="5a44e856-e2c6-4c7f-ba03-712699f135a5" providerId="ADAL" clId="{FF1E8545-ECB1-4363-B386-EFA090D8DCD3}" dt="2019-06-19T10:57:42.633" v="2664" actId="1076"/>
        <pc:sldMkLst>
          <pc:docMk/>
          <pc:sldMk cId="909745531" sldId="269"/>
        </pc:sldMkLst>
        <pc:spChg chg="mod">
          <ac:chgData name="Magne Eik Lauritzen" userId="5a44e856-e2c6-4c7f-ba03-712699f135a5" providerId="ADAL" clId="{FF1E8545-ECB1-4363-B386-EFA090D8DCD3}" dt="2019-06-19T10:49:53.920" v="2037" actId="20577"/>
          <ac:spMkLst>
            <pc:docMk/>
            <pc:sldMk cId="909745531" sldId="269"/>
            <ac:spMk id="2" creationId="{422219F4-80EC-412E-8349-0060657D9457}"/>
          </ac:spMkLst>
        </pc:spChg>
        <pc:spChg chg="mod">
          <ac:chgData name="Magne Eik Lauritzen" userId="5a44e856-e2c6-4c7f-ba03-712699f135a5" providerId="ADAL" clId="{FF1E8545-ECB1-4363-B386-EFA090D8DCD3}" dt="2019-06-19T10:56:15.146" v="2384" actId="20577"/>
          <ac:spMkLst>
            <pc:docMk/>
            <pc:sldMk cId="909745531" sldId="269"/>
            <ac:spMk id="4" creationId="{448034FE-465A-4C93-855F-8872F2503ADC}"/>
          </ac:spMkLst>
        </pc:spChg>
        <pc:spChg chg="add mod">
          <ac:chgData name="Magne Eik Lauritzen" userId="5a44e856-e2c6-4c7f-ba03-712699f135a5" providerId="ADAL" clId="{FF1E8545-ECB1-4363-B386-EFA090D8DCD3}" dt="2019-06-19T10:55:24.686" v="2256" actId="20577"/>
          <ac:spMkLst>
            <pc:docMk/>
            <pc:sldMk cId="909745531" sldId="269"/>
            <ac:spMk id="12" creationId="{79FFB933-699B-4D95-B016-39E3C41AA10E}"/>
          </ac:spMkLst>
        </pc:spChg>
        <pc:spChg chg="add mod">
          <ac:chgData name="Magne Eik Lauritzen" userId="5a44e856-e2c6-4c7f-ba03-712699f135a5" providerId="ADAL" clId="{FF1E8545-ECB1-4363-B386-EFA090D8DCD3}" dt="2019-06-19T10:55:29.165" v="2258" actId="20577"/>
          <ac:spMkLst>
            <pc:docMk/>
            <pc:sldMk cId="909745531" sldId="269"/>
            <ac:spMk id="13" creationId="{120FC63E-C818-4B3A-B99B-1BF9904B6A72}"/>
          </ac:spMkLst>
        </pc:spChg>
        <pc:spChg chg="add mod">
          <ac:chgData name="Magne Eik Lauritzen" userId="5a44e856-e2c6-4c7f-ba03-712699f135a5" providerId="ADAL" clId="{FF1E8545-ECB1-4363-B386-EFA090D8DCD3}" dt="2019-06-19T10:55:38.545" v="2270" actId="20577"/>
          <ac:spMkLst>
            <pc:docMk/>
            <pc:sldMk cId="909745531" sldId="269"/>
            <ac:spMk id="14" creationId="{41510EFA-DD32-47CD-A22C-245D323A8C2B}"/>
          </ac:spMkLst>
        </pc:spChg>
        <pc:spChg chg="add mod">
          <ac:chgData name="Magne Eik Lauritzen" userId="5a44e856-e2c6-4c7f-ba03-712699f135a5" providerId="ADAL" clId="{FF1E8545-ECB1-4363-B386-EFA090D8DCD3}" dt="2019-06-19T10:57:42.633" v="2664" actId="1076"/>
          <ac:spMkLst>
            <pc:docMk/>
            <pc:sldMk cId="909745531" sldId="269"/>
            <ac:spMk id="19" creationId="{D8302BF1-2AC7-498B-A91E-D3B299DC2B0C}"/>
          </ac:spMkLst>
        </pc:spChg>
        <pc:picChg chg="add mod">
          <ac:chgData name="Magne Eik Lauritzen" userId="5a44e856-e2c6-4c7f-ba03-712699f135a5" providerId="ADAL" clId="{FF1E8545-ECB1-4363-B386-EFA090D8DCD3}" dt="2019-06-19T10:54:40.597" v="2245" actId="1076"/>
          <ac:picMkLst>
            <pc:docMk/>
            <pc:sldMk cId="909745531" sldId="269"/>
            <ac:picMk id="7" creationId="{B823FB26-EBC0-4307-99C9-B02E4ED78C73}"/>
          </ac:picMkLst>
        </pc:picChg>
        <pc:picChg chg="add del">
          <ac:chgData name="Magne Eik Lauritzen" userId="5a44e856-e2c6-4c7f-ba03-712699f135a5" providerId="ADAL" clId="{FF1E8545-ECB1-4363-B386-EFA090D8DCD3}" dt="2019-06-19T10:54:23.860" v="2240"/>
          <ac:picMkLst>
            <pc:docMk/>
            <pc:sldMk cId="909745531" sldId="269"/>
            <ac:picMk id="8" creationId="{2C37D525-C523-4C81-9930-2C774871474A}"/>
          </ac:picMkLst>
        </pc:picChg>
        <pc:cxnChg chg="add mod">
          <ac:chgData name="Magne Eik Lauritzen" userId="5a44e856-e2c6-4c7f-ba03-712699f135a5" providerId="ADAL" clId="{FF1E8545-ECB1-4363-B386-EFA090D8DCD3}" dt="2019-06-19T10:55:06.783" v="2251" actId="14100"/>
          <ac:cxnSpMkLst>
            <pc:docMk/>
            <pc:sldMk cId="909745531" sldId="269"/>
            <ac:cxnSpMk id="9" creationId="{7BD47094-4C50-4500-AE61-C6A45DA70DFB}"/>
          </ac:cxnSpMkLst>
        </pc:cxnChg>
        <pc:cxnChg chg="add mod">
          <ac:chgData name="Magne Eik Lauritzen" userId="5a44e856-e2c6-4c7f-ba03-712699f135a5" providerId="ADAL" clId="{FF1E8545-ECB1-4363-B386-EFA090D8DCD3}" dt="2019-06-19T10:55:01.837" v="2249" actId="14100"/>
          <ac:cxnSpMkLst>
            <pc:docMk/>
            <pc:sldMk cId="909745531" sldId="269"/>
            <ac:cxnSpMk id="10" creationId="{75C1F65A-F98C-4A69-B932-EFED873DEBCC}"/>
          </ac:cxnSpMkLst>
        </pc:cxnChg>
        <pc:cxnChg chg="add mod">
          <ac:chgData name="Magne Eik Lauritzen" userId="5a44e856-e2c6-4c7f-ba03-712699f135a5" providerId="ADAL" clId="{FF1E8545-ECB1-4363-B386-EFA090D8DCD3}" dt="2019-06-19T10:54:58.822" v="2248" actId="14100"/>
          <ac:cxnSpMkLst>
            <pc:docMk/>
            <pc:sldMk cId="909745531" sldId="269"/>
            <ac:cxnSpMk id="11" creationId="{99EB680B-8F30-49FC-B35A-6EB034E7E687}"/>
          </ac:cxnSpMkLst>
        </pc:cxnChg>
      </pc:sldChg>
      <pc:sldChg chg="del">
        <pc:chgData name="Magne Eik Lauritzen" userId="5a44e856-e2c6-4c7f-ba03-712699f135a5" providerId="ADAL" clId="{FF1E8545-ECB1-4363-B386-EFA090D8DCD3}" dt="2019-06-19T09:52:01.382" v="6" actId="2696"/>
        <pc:sldMkLst>
          <pc:docMk/>
          <pc:sldMk cId="1366363020" sldId="269"/>
        </pc:sldMkLst>
      </pc:sldChg>
      <pc:sldChg chg="addSp delSp modSp add">
        <pc:chgData name="Magne Eik Lauritzen" userId="5a44e856-e2c6-4c7f-ba03-712699f135a5" providerId="ADAL" clId="{FF1E8545-ECB1-4363-B386-EFA090D8DCD3}" dt="2019-06-19T11:26:27.211" v="3461" actId="14100"/>
        <pc:sldMkLst>
          <pc:docMk/>
          <pc:sldMk cId="69333681" sldId="270"/>
        </pc:sldMkLst>
        <pc:spChg chg="mod">
          <ac:chgData name="Magne Eik Lauritzen" userId="5a44e856-e2c6-4c7f-ba03-712699f135a5" providerId="ADAL" clId="{FF1E8545-ECB1-4363-B386-EFA090D8DCD3}" dt="2019-06-19T10:57:52.577" v="2691" actId="20577"/>
          <ac:spMkLst>
            <pc:docMk/>
            <pc:sldMk cId="69333681" sldId="270"/>
            <ac:spMk id="2" creationId="{36EA9F2A-F0C2-44E0-B2AC-DFCEB8E4AB70}"/>
          </ac:spMkLst>
        </pc:spChg>
        <pc:spChg chg="add del mod">
          <ac:chgData name="Magne Eik Lauritzen" userId="5a44e856-e2c6-4c7f-ba03-712699f135a5" providerId="ADAL" clId="{FF1E8545-ECB1-4363-B386-EFA090D8DCD3}" dt="2019-06-19T11:02:34.563" v="2698" actId="931"/>
          <ac:spMkLst>
            <pc:docMk/>
            <pc:sldMk cId="69333681" sldId="270"/>
            <ac:spMk id="4" creationId="{8A2E06CD-7A32-455A-8AD9-A89425BA1441}"/>
          </ac:spMkLst>
        </pc:spChg>
        <pc:spChg chg="add mod">
          <ac:chgData name="Magne Eik Lauritzen" userId="5a44e856-e2c6-4c7f-ba03-712699f135a5" providerId="ADAL" clId="{FF1E8545-ECB1-4363-B386-EFA090D8DCD3}" dt="2019-06-19T11:06:40.564" v="2965" actId="1076"/>
          <ac:spMkLst>
            <pc:docMk/>
            <pc:sldMk cId="69333681" sldId="270"/>
            <ac:spMk id="11" creationId="{C5692A20-F8DD-41BA-98F8-D7BB1E91908F}"/>
          </ac:spMkLst>
        </pc:spChg>
        <pc:spChg chg="add mod">
          <ac:chgData name="Magne Eik Lauritzen" userId="5a44e856-e2c6-4c7f-ba03-712699f135a5" providerId="ADAL" clId="{FF1E8545-ECB1-4363-B386-EFA090D8DCD3}" dt="2019-06-19T11:04:50.708" v="2773" actId="1076"/>
          <ac:spMkLst>
            <pc:docMk/>
            <pc:sldMk cId="69333681" sldId="270"/>
            <ac:spMk id="12" creationId="{C512FD7A-6FB9-4FB7-BAEA-5416D10492E0}"/>
          </ac:spMkLst>
        </pc:spChg>
        <pc:spChg chg="add mod">
          <ac:chgData name="Magne Eik Lauritzen" userId="5a44e856-e2c6-4c7f-ba03-712699f135a5" providerId="ADAL" clId="{FF1E8545-ECB1-4363-B386-EFA090D8DCD3}" dt="2019-06-19T11:08:39.431" v="3058" actId="1076"/>
          <ac:spMkLst>
            <pc:docMk/>
            <pc:sldMk cId="69333681" sldId="270"/>
            <ac:spMk id="13" creationId="{D6D4BFFD-6F6B-4122-A617-43504B4035F2}"/>
          </ac:spMkLst>
        </pc:spChg>
        <pc:spChg chg="add mod">
          <ac:chgData name="Magne Eik Lauritzen" userId="5a44e856-e2c6-4c7f-ba03-712699f135a5" providerId="ADAL" clId="{FF1E8545-ECB1-4363-B386-EFA090D8DCD3}" dt="2019-06-19T11:07:06.084" v="3015" actId="1076"/>
          <ac:spMkLst>
            <pc:docMk/>
            <pc:sldMk cId="69333681" sldId="270"/>
            <ac:spMk id="14" creationId="{CFC760C9-A6D6-41CA-A7AE-E127339A8534}"/>
          </ac:spMkLst>
        </pc:spChg>
        <pc:spChg chg="add mod">
          <ac:chgData name="Magne Eik Lauritzen" userId="5a44e856-e2c6-4c7f-ba03-712699f135a5" providerId="ADAL" clId="{FF1E8545-ECB1-4363-B386-EFA090D8DCD3}" dt="2019-06-19T11:06:36.496" v="2964" actId="1076"/>
          <ac:spMkLst>
            <pc:docMk/>
            <pc:sldMk cId="69333681" sldId="270"/>
            <ac:spMk id="15" creationId="{9FC53E92-8C74-4887-8AFE-055E43DDDC2E}"/>
          </ac:spMkLst>
        </pc:spChg>
        <pc:spChg chg="add mod">
          <ac:chgData name="Magne Eik Lauritzen" userId="5a44e856-e2c6-4c7f-ba03-712699f135a5" providerId="ADAL" clId="{FF1E8545-ECB1-4363-B386-EFA090D8DCD3}" dt="2019-06-19T11:07:01.811" v="3014" actId="1076"/>
          <ac:spMkLst>
            <pc:docMk/>
            <pc:sldMk cId="69333681" sldId="270"/>
            <ac:spMk id="16" creationId="{701760C4-3094-476A-91C2-787D83A43131}"/>
          </ac:spMkLst>
        </pc:spChg>
        <pc:spChg chg="add mod">
          <ac:chgData name="Magne Eik Lauritzen" userId="5a44e856-e2c6-4c7f-ba03-712699f135a5" providerId="ADAL" clId="{FF1E8545-ECB1-4363-B386-EFA090D8DCD3}" dt="2019-06-19T11:26:22.147" v="3458" actId="1076"/>
          <ac:spMkLst>
            <pc:docMk/>
            <pc:sldMk cId="69333681" sldId="270"/>
            <ac:spMk id="52" creationId="{4CAE4FF8-7A4D-47F5-8E0B-BC88CC466232}"/>
          </ac:spMkLst>
        </pc:spChg>
        <pc:picChg chg="add del mod">
          <ac:chgData name="Magne Eik Lauritzen" userId="5a44e856-e2c6-4c7f-ba03-712699f135a5" providerId="ADAL" clId="{FF1E8545-ECB1-4363-B386-EFA090D8DCD3}" dt="2019-06-19T11:02:17.867" v="2697" actId="931"/>
          <ac:picMkLst>
            <pc:docMk/>
            <pc:sldMk cId="69333681" sldId="270"/>
            <ac:picMk id="8" creationId="{683FC6E6-BFC3-48CA-9951-4E20F60E74BA}"/>
          </ac:picMkLst>
        </pc:picChg>
        <pc:picChg chg="add mod modCrop">
          <ac:chgData name="Magne Eik Lauritzen" userId="5a44e856-e2c6-4c7f-ba03-712699f135a5" providerId="ADAL" clId="{FF1E8545-ECB1-4363-B386-EFA090D8DCD3}" dt="2019-06-19T11:08:35.982" v="3057" actId="1076"/>
          <ac:picMkLst>
            <pc:docMk/>
            <pc:sldMk cId="69333681" sldId="270"/>
            <ac:picMk id="10" creationId="{B42CC598-7170-4418-9ADC-0DB48DB27965}"/>
          </ac:picMkLst>
        </pc:picChg>
        <pc:cxnChg chg="add mod">
          <ac:chgData name="Magne Eik Lauritzen" userId="5a44e856-e2c6-4c7f-ba03-712699f135a5" providerId="ADAL" clId="{FF1E8545-ECB1-4363-B386-EFA090D8DCD3}" dt="2019-06-19T11:07:44.265" v="3030" actId="13822"/>
          <ac:cxnSpMkLst>
            <pc:docMk/>
            <pc:sldMk cId="69333681" sldId="270"/>
            <ac:cxnSpMk id="18" creationId="{AD33A367-8361-4682-B3BD-37FA448E7C8C}"/>
          </ac:cxnSpMkLst>
        </pc:cxnChg>
        <pc:cxnChg chg="add mod">
          <ac:chgData name="Magne Eik Lauritzen" userId="5a44e856-e2c6-4c7f-ba03-712699f135a5" providerId="ADAL" clId="{FF1E8545-ECB1-4363-B386-EFA090D8DCD3}" dt="2019-06-19T11:07:44.265" v="3030" actId="13822"/>
          <ac:cxnSpMkLst>
            <pc:docMk/>
            <pc:sldMk cId="69333681" sldId="270"/>
            <ac:cxnSpMk id="19" creationId="{A3627CA7-A9DA-492E-A166-78AD20A55691}"/>
          </ac:cxnSpMkLst>
        </pc:cxnChg>
        <pc:cxnChg chg="add mod">
          <ac:chgData name="Magne Eik Lauritzen" userId="5a44e856-e2c6-4c7f-ba03-712699f135a5" providerId="ADAL" clId="{FF1E8545-ECB1-4363-B386-EFA090D8DCD3}" dt="2019-06-19T11:07:44.265" v="3030" actId="13822"/>
          <ac:cxnSpMkLst>
            <pc:docMk/>
            <pc:sldMk cId="69333681" sldId="270"/>
            <ac:cxnSpMk id="22" creationId="{1CCD8D49-8E7A-4B4E-A786-CBB8D8EA3417}"/>
          </ac:cxnSpMkLst>
        </pc:cxnChg>
        <pc:cxnChg chg="add mod">
          <ac:chgData name="Magne Eik Lauritzen" userId="5a44e856-e2c6-4c7f-ba03-712699f135a5" providerId="ADAL" clId="{FF1E8545-ECB1-4363-B386-EFA090D8DCD3}" dt="2019-06-19T11:07:44.265" v="3030" actId="13822"/>
          <ac:cxnSpMkLst>
            <pc:docMk/>
            <pc:sldMk cId="69333681" sldId="270"/>
            <ac:cxnSpMk id="25" creationId="{9F28AD88-3FE5-4A34-B4B8-787C49FCB718}"/>
          </ac:cxnSpMkLst>
        </pc:cxnChg>
        <pc:cxnChg chg="add del">
          <ac:chgData name="Magne Eik Lauritzen" userId="5a44e856-e2c6-4c7f-ba03-712699f135a5" providerId="ADAL" clId="{FF1E8545-ECB1-4363-B386-EFA090D8DCD3}" dt="2019-06-19T11:07:39.165" v="3028"/>
          <ac:cxnSpMkLst>
            <pc:docMk/>
            <pc:sldMk cId="69333681" sldId="270"/>
            <ac:cxnSpMk id="28" creationId="{71BBC30D-5751-4E8A-B006-D9ACC164649E}"/>
          </ac:cxnSpMkLst>
        </pc:cxnChg>
        <pc:cxnChg chg="add mod">
          <ac:chgData name="Magne Eik Lauritzen" userId="5a44e856-e2c6-4c7f-ba03-712699f135a5" providerId="ADAL" clId="{FF1E8545-ECB1-4363-B386-EFA090D8DCD3}" dt="2019-06-19T11:07:52.279" v="3033" actId="14100"/>
          <ac:cxnSpMkLst>
            <pc:docMk/>
            <pc:sldMk cId="69333681" sldId="270"/>
            <ac:cxnSpMk id="29" creationId="{11DFF4F9-97FA-48F6-8834-706654A14349}"/>
          </ac:cxnSpMkLst>
        </pc:cxnChg>
        <pc:cxnChg chg="add mod">
          <ac:chgData name="Magne Eik Lauritzen" userId="5a44e856-e2c6-4c7f-ba03-712699f135a5" providerId="ADAL" clId="{FF1E8545-ECB1-4363-B386-EFA090D8DCD3}" dt="2019-06-19T11:07:56.652" v="3036" actId="14100"/>
          <ac:cxnSpMkLst>
            <pc:docMk/>
            <pc:sldMk cId="69333681" sldId="270"/>
            <ac:cxnSpMk id="32" creationId="{53E9864C-7ACC-44DC-964E-C3E333F77855}"/>
          </ac:cxnSpMkLst>
        </pc:cxnChg>
        <pc:cxnChg chg="add mod">
          <ac:chgData name="Magne Eik Lauritzen" userId="5a44e856-e2c6-4c7f-ba03-712699f135a5" providerId="ADAL" clId="{FF1E8545-ECB1-4363-B386-EFA090D8DCD3}" dt="2019-06-19T11:08:06.308" v="3040" actId="14100"/>
          <ac:cxnSpMkLst>
            <pc:docMk/>
            <pc:sldMk cId="69333681" sldId="270"/>
            <ac:cxnSpMk id="35" creationId="{EC01966E-87EC-4F90-98BF-D74C916BDA9A}"/>
          </ac:cxnSpMkLst>
        </pc:cxnChg>
        <pc:cxnChg chg="add mod">
          <ac:chgData name="Magne Eik Lauritzen" userId="5a44e856-e2c6-4c7f-ba03-712699f135a5" providerId="ADAL" clId="{FF1E8545-ECB1-4363-B386-EFA090D8DCD3}" dt="2019-06-19T11:08:09.627" v="3043" actId="14100"/>
          <ac:cxnSpMkLst>
            <pc:docMk/>
            <pc:sldMk cId="69333681" sldId="270"/>
            <ac:cxnSpMk id="38" creationId="{8F045934-3B05-4119-BFD1-A2EF8E999747}"/>
          </ac:cxnSpMkLst>
        </pc:cxnChg>
        <pc:cxnChg chg="add mod">
          <ac:chgData name="Magne Eik Lauritzen" userId="5a44e856-e2c6-4c7f-ba03-712699f135a5" providerId="ADAL" clId="{FF1E8545-ECB1-4363-B386-EFA090D8DCD3}" dt="2019-06-19T11:08:17.987" v="3046" actId="14100"/>
          <ac:cxnSpMkLst>
            <pc:docMk/>
            <pc:sldMk cId="69333681" sldId="270"/>
            <ac:cxnSpMk id="41" creationId="{83F43241-92D0-482D-9CB1-D45258B36F30}"/>
          </ac:cxnSpMkLst>
        </pc:cxnChg>
        <pc:cxnChg chg="add mod">
          <ac:chgData name="Magne Eik Lauritzen" userId="5a44e856-e2c6-4c7f-ba03-712699f135a5" providerId="ADAL" clId="{FF1E8545-ECB1-4363-B386-EFA090D8DCD3}" dt="2019-06-19T11:08:22.709" v="3049" actId="14100"/>
          <ac:cxnSpMkLst>
            <pc:docMk/>
            <pc:sldMk cId="69333681" sldId="270"/>
            <ac:cxnSpMk id="44" creationId="{23A38B95-60FE-45AA-8026-F77A46A0D368}"/>
          </ac:cxnSpMkLst>
        </pc:cxnChg>
        <pc:cxnChg chg="add mod">
          <ac:chgData name="Magne Eik Lauritzen" userId="5a44e856-e2c6-4c7f-ba03-712699f135a5" providerId="ADAL" clId="{FF1E8545-ECB1-4363-B386-EFA090D8DCD3}" dt="2019-06-19T11:08:28.286" v="3052" actId="14100"/>
          <ac:cxnSpMkLst>
            <pc:docMk/>
            <pc:sldMk cId="69333681" sldId="270"/>
            <ac:cxnSpMk id="47" creationId="{76B720ED-FFD4-4421-BDDA-1AE1633476FC}"/>
          </ac:cxnSpMkLst>
        </pc:cxnChg>
        <pc:cxnChg chg="add del mod">
          <ac:chgData name="Magne Eik Lauritzen" userId="5a44e856-e2c6-4c7f-ba03-712699f135a5" providerId="ADAL" clId="{FF1E8545-ECB1-4363-B386-EFA090D8DCD3}" dt="2019-06-19T11:08:33.153" v="3055" actId="478"/>
          <ac:cxnSpMkLst>
            <pc:docMk/>
            <pc:sldMk cId="69333681" sldId="270"/>
            <ac:cxnSpMk id="50" creationId="{05E17080-7BA1-4B63-AB91-A2104EA9851E}"/>
          </ac:cxnSpMkLst>
        </pc:cxnChg>
        <pc:cxnChg chg="add mod">
          <ac:chgData name="Magne Eik Lauritzen" userId="5a44e856-e2c6-4c7f-ba03-712699f135a5" providerId="ADAL" clId="{FF1E8545-ECB1-4363-B386-EFA090D8DCD3}" dt="2019-06-19T11:26:27.211" v="3461" actId="14100"/>
          <ac:cxnSpMkLst>
            <pc:docMk/>
            <pc:sldMk cId="69333681" sldId="270"/>
            <ac:cxnSpMk id="53" creationId="{68FFCD3B-B4DC-4B65-A662-4E5D397BF141}"/>
          </ac:cxnSpMkLst>
        </pc:cxnChg>
      </pc:sldChg>
      <pc:sldChg chg="del">
        <pc:chgData name="Magne Eik Lauritzen" userId="5a44e856-e2c6-4c7f-ba03-712699f135a5" providerId="ADAL" clId="{FF1E8545-ECB1-4363-B386-EFA090D8DCD3}" dt="2019-06-19T09:52:02.063" v="7" actId="2696"/>
        <pc:sldMkLst>
          <pc:docMk/>
          <pc:sldMk cId="1443657701" sldId="270"/>
        </pc:sldMkLst>
      </pc:sldChg>
      <pc:sldChg chg="addSp delSp modSp add">
        <pc:chgData name="Magne Eik Lauritzen" userId="5a44e856-e2c6-4c7f-ba03-712699f135a5" providerId="ADAL" clId="{FF1E8545-ECB1-4363-B386-EFA090D8DCD3}" dt="2019-06-19T11:25:37.924" v="3446" actId="1076"/>
        <pc:sldMkLst>
          <pc:docMk/>
          <pc:sldMk cId="1190202878" sldId="271"/>
        </pc:sldMkLst>
        <pc:spChg chg="mod">
          <ac:chgData name="Magne Eik Lauritzen" userId="5a44e856-e2c6-4c7f-ba03-712699f135a5" providerId="ADAL" clId="{FF1E8545-ECB1-4363-B386-EFA090D8DCD3}" dt="2019-06-19T11:09:12.633" v="3071" actId="20577"/>
          <ac:spMkLst>
            <pc:docMk/>
            <pc:sldMk cId="1190202878" sldId="271"/>
            <ac:spMk id="2" creationId="{9AB577DB-BC77-4329-AE29-CF50F5DE332C}"/>
          </ac:spMkLst>
        </pc:spChg>
        <pc:spChg chg="del mod">
          <ac:chgData name="Magne Eik Lauritzen" userId="5a44e856-e2c6-4c7f-ba03-712699f135a5" providerId="ADAL" clId="{FF1E8545-ECB1-4363-B386-EFA090D8DCD3}" dt="2019-06-19T11:22:26.398" v="3073"/>
          <ac:spMkLst>
            <pc:docMk/>
            <pc:sldMk cId="1190202878" sldId="271"/>
            <ac:spMk id="4" creationId="{FD45FA65-840C-41CE-8FD9-69A48C719AE9}"/>
          </ac:spMkLst>
        </pc:spChg>
        <pc:spChg chg="add mod">
          <ac:chgData name="Magne Eik Lauritzen" userId="5a44e856-e2c6-4c7f-ba03-712699f135a5" providerId="ADAL" clId="{FF1E8545-ECB1-4363-B386-EFA090D8DCD3}" dt="2019-06-19T11:24:47.326" v="3405" actId="20577"/>
          <ac:spMkLst>
            <pc:docMk/>
            <pc:sldMk cId="1190202878" sldId="271"/>
            <ac:spMk id="9" creationId="{F48FCC31-A749-4F7D-AD53-2300A4B3E82F}"/>
          </ac:spMkLst>
        </pc:spChg>
        <pc:spChg chg="add mod">
          <ac:chgData name="Magne Eik Lauritzen" userId="5a44e856-e2c6-4c7f-ba03-712699f135a5" providerId="ADAL" clId="{FF1E8545-ECB1-4363-B386-EFA090D8DCD3}" dt="2019-06-19T11:25:37.924" v="3446" actId="1076"/>
          <ac:spMkLst>
            <pc:docMk/>
            <pc:sldMk cId="1190202878" sldId="271"/>
            <ac:spMk id="10" creationId="{D1ACE244-DFD0-4BF8-B284-46E24B49136F}"/>
          </ac:spMkLst>
        </pc:spChg>
        <pc:picChg chg="add mod">
          <ac:chgData name="Magne Eik Lauritzen" userId="5a44e856-e2c6-4c7f-ba03-712699f135a5" providerId="ADAL" clId="{FF1E8545-ECB1-4363-B386-EFA090D8DCD3}" dt="2019-06-19T11:25:13.131" v="3406" actId="1076"/>
          <ac:picMkLst>
            <pc:docMk/>
            <pc:sldMk cId="1190202878" sldId="271"/>
            <ac:picMk id="8" creationId="{A0D14B8A-8ACC-498C-9B77-0E5F2650A10F}"/>
          </ac:picMkLst>
        </pc:picChg>
      </pc:sldChg>
      <pc:sldChg chg="del">
        <pc:chgData name="Magne Eik Lauritzen" userId="5a44e856-e2c6-4c7f-ba03-712699f135a5" providerId="ADAL" clId="{FF1E8545-ECB1-4363-B386-EFA090D8DCD3}" dt="2019-06-19T09:52:02.969" v="8" actId="2696"/>
        <pc:sldMkLst>
          <pc:docMk/>
          <pc:sldMk cId="4283907706" sldId="271"/>
        </pc:sldMkLst>
      </pc:sldChg>
      <pc:sldChg chg="del">
        <pc:chgData name="Magne Eik Lauritzen" userId="5a44e856-e2c6-4c7f-ba03-712699f135a5" providerId="ADAL" clId="{FF1E8545-ECB1-4363-B386-EFA090D8DCD3}" dt="2019-06-19T09:52:03.685" v="9" actId="2696"/>
        <pc:sldMkLst>
          <pc:docMk/>
          <pc:sldMk cId="1119197236" sldId="272"/>
        </pc:sldMkLst>
      </pc:sldChg>
      <pc:sldChg chg="addSp delSp modSp add">
        <pc:chgData name="Magne Eik Lauritzen" userId="5a44e856-e2c6-4c7f-ba03-712699f135a5" providerId="ADAL" clId="{FF1E8545-ECB1-4363-B386-EFA090D8DCD3}" dt="2019-06-19T11:52:28.861" v="3787" actId="20577"/>
        <pc:sldMkLst>
          <pc:docMk/>
          <pc:sldMk cId="1348460253" sldId="272"/>
        </pc:sldMkLst>
        <pc:spChg chg="mod">
          <ac:chgData name="Magne Eik Lauritzen" userId="5a44e856-e2c6-4c7f-ba03-712699f135a5" providerId="ADAL" clId="{FF1E8545-ECB1-4363-B386-EFA090D8DCD3}" dt="2019-06-19T11:27:58.865" v="3490" actId="20577"/>
          <ac:spMkLst>
            <pc:docMk/>
            <pc:sldMk cId="1348460253" sldId="272"/>
            <ac:spMk id="2" creationId="{5A1AFEAD-B2B6-4888-AB4E-7A481C72CECB}"/>
          </ac:spMkLst>
        </pc:spChg>
        <pc:spChg chg="mod">
          <ac:chgData name="Magne Eik Lauritzen" userId="5a44e856-e2c6-4c7f-ba03-712699f135a5" providerId="ADAL" clId="{FF1E8545-ECB1-4363-B386-EFA090D8DCD3}" dt="2019-06-19T11:52:28.861" v="3787" actId="20577"/>
          <ac:spMkLst>
            <pc:docMk/>
            <pc:sldMk cId="1348460253" sldId="272"/>
            <ac:spMk id="4" creationId="{1014F701-4692-4D19-B740-46B1D190DCE2}"/>
          </ac:spMkLst>
        </pc:spChg>
        <pc:picChg chg="add mod">
          <ac:chgData name="Magne Eik Lauritzen" userId="5a44e856-e2c6-4c7f-ba03-712699f135a5" providerId="ADAL" clId="{FF1E8545-ECB1-4363-B386-EFA090D8DCD3}" dt="2019-06-19T11:48:05.859" v="3696" actId="1076"/>
          <ac:picMkLst>
            <pc:docMk/>
            <pc:sldMk cId="1348460253" sldId="272"/>
            <ac:picMk id="7" creationId="{D9F267AC-0C71-4353-A4EF-5607039797E8}"/>
          </ac:picMkLst>
        </pc:picChg>
        <pc:picChg chg="add del mod">
          <ac:chgData name="Magne Eik Lauritzen" userId="5a44e856-e2c6-4c7f-ba03-712699f135a5" providerId="ADAL" clId="{FF1E8545-ECB1-4363-B386-EFA090D8DCD3}" dt="2019-06-19T11:48:02.840" v="3693" actId="478"/>
          <ac:picMkLst>
            <pc:docMk/>
            <pc:sldMk cId="1348460253" sldId="272"/>
            <ac:picMk id="8" creationId="{4537C334-1DFE-43D8-8608-D116A6DA5A92}"/>
          </ac:picMkLst>
        </pc:picChg>
      </pc:sldChg>
      <pc:sldChg chg="addSp delSp modSp add">
        <pc:chgData name="Magne Eik Lauritzen" userId="5a44e856-e2c6-4c7f-ba03-712699f135a5" providerId="ADAL" clId="{FF1E8545-ECB1-4363-B386-EFA090D8DCD3}" dt="2019-06-19T11:52:16.917" v="3786" actId="27636"/>
        <pc:sldMkLst>
          <pc:docMk/>
          <pc:sldMk cId="886598396" sldId="273"/>
        </pc:sldMkLst>
        <pc:spChg chg="mod">
          <ac:chgData name="Magne Eik Lauritzen" userId="5a44e856-e2c6-4c7f-ba03-712699f135a5" providerId="ADAL" clId="{FF1E8545-ECB1-4363-B386-EFA090D8DCD3}" dt="2019-06-19T11:52:02.678" v="3779" actId="14100"/>
          <ac:spMkLst>
            <pc:docMk/>
            <pc:sldMk cId="886598396" sldId="273"/>
            <ac:spMk id="4" creationId="{0321DFB4-A1A1-425F-B501-1BBAE1097732}"/>
          </ac:spMkLst>
        </pc:spChg>
        <pc:spChg chg="add mod">
          <ac:chgData name="Magne Eik Lauritzen" userId="5a44e856-e2c6-4c7f-ba03-712699f135a5" providerId="ADAL" clId="{FF1E8545-ECB1-4363-B386-EFA090D8DCD3}" dt="2019-06-19T11:50:03.066" v="3726" actId="693"/>
          <ac:spMkLst>
            <pc:docMk/>
            <pc:sldMk cId="886598396" sldId="273"/>
            <ac:spMk id="8" creationId="{90EE8614-3444-4F0B-B5CF-DE0BBC545DA3}"/>
          </ac:spMkLst>
        </pc:spChg>
        <pc:spChg chg="add mod">
          <ac:chgData name="Magne Eik Lauritzen" userId="5a44e856-e2c6-4c7f-ba03-712699f135a5" providerId="ADAL" clId="{FF1E8545-ECB1-4363-B386-EFA090D8DCD3}" dt="2019-06-19T11:52:16.917" v="3786" actId="27636"/>
          <ac:spMkLst>
            <pc:docMk/>
            <pc:sldMk cId="886598396" sldId="273"/>
            <ac:spMk id="9" creationId="{CF5B824C-BAC7-42BD-B7E2-0AE9C8B548D1}"/>
          </ac:spMkLst>
        </pc:spChg>
        <pc:spChg chg="add del mod">
          <ac:chgData name="Magne Eik Lauritzen" userId="5a44e856-e2c6-4c7f-ba03-712699f135a5" providerId="ADAL" clId="{FF1E8545-ECB1-4363-B386-EFA090D8DCD3}" dt="2019-06-19T11:51:12.603" v="3768" actId="11529"/>
          <ac:spMkLst>
            <pc:docMk/>
            <pc:sldMk cId="886598396" sldId="273"/>
            <ac:spMk id="10" creationId="{4779F248-65C1-43BB-95E8-82FBFA795F34}"/>
          </ac:spMkLst>
        </pc:spChg>
        <pc:spChg chg="add mod">
          <ac:chgData name="Magne Eik Lauritzen" userId="5a44e856-e2c6-4c7f-ba03-712699f135a5" providerId="ADAL" clId="{FF1E8545-ECB1-4363-B386-EFA090D8DCD3}" dt="2019-06-19T11:51:44.359" v="3772" actId="693"/>
          <ac:spMkLst>
            <pc:docMk/>
            <pc:sldMk cId="886598396" sldId="273"/>
            <ac:spMk id="11" creationId="{ECE5B041-6A53-4FB3-98A9-EEE99C69877A}"/>
          </ac:spMkLst>
        </pc:spChg>
        <pc:picChg chg="add mod">
          <ac:chgData name="Magne Eik Lauritzen" userId="5a44e856-e2c6-4c7f-ba03-712699f135a5" providerId="ADAL" clId="{FF1E8545-ECB1-4363-B386-EFA090D8DCD3}" dt="2019-06-19T11:48:33.459" v="3702" actId="1076"/>
          <ac:picMkLst>
            <pc:docMk/>
            <pc:sldMk cId="886598396" sldId="273"/>
            <ac:picMk id="7" creationId="{DDFA0631-F30C-411B-BE44-6E168174101B}"/>
          </ac:picMkLst>
        </pc:picChg>
      </pc:sldChg>
      <pc:sldChg chg="addSp modSp add">
        <pc:chgData name="Magne Eik Lauritzen" userId="5a44e856-e2c6-4c7f-ba03-712699f135a5" providerId="ADAL" clId="{FF1E8545-ECB1-4363-B386-EFA090D8DCD3}" dt="2019-06-19T11:55:45.081" v="4177" actId="1076"/>
        <pc:sldMkLst>
          <pc:docMk/>
          <pc:sldMk cId="3701707317" sldId="274"/>
        </pc:sldMkLst>
        <pc:spChg chg="mod">
          <ac:chgData name="Magne Eik Lauritzen" userId="5a44e856-e2c6-4c7f-ba03-712699f135a5" providerId="ADAL" clId="{FF1E8545-ECB1-4363-B386-EFA090D8DCD3}" dt="2019-06-19T11:52:48.227" v="3796" actId="20577"/>
          <ac:spMkLst>
            <pc:docMk/>
            <pc:sldMk cId="3701707317" sldId="274"/>
            <ac:spMk id="2" creationId="{7C9D2688-251B-42A5-B736-07F34BE636EE}"/>
          </ac:spMkLst>
        </pc:spChg>
        <pc:spChg chg="mod">
          <ac:chgData name="Magne Eik Lauritzen" userId="5a44e856-e2c6-4c7f-ba03-712699f135a5" providerId="ADAL" clId="{FF1E8545-ECB1-4363-B386-EFA090D8DCD3}" dt="2019-06-19T11:55:27.869" v="4147" actId="1076"/>
          <ac:spMkLst>
            <pc:docMk/>
            <pc:sldMk cId="3701707317" sldId="274"/>
            <ac:spMk id="4" creationId="{1B2B6C39-1D98-45AE-81AA-A23576DA5F16}"/>
          </ac:spMkLst>
        </pc:spChg>
        <pc:spChg chg="add mod">
          <ac:chgData name="Magne Eik Lauritzen" userId="5a44e856-e2c6-4c7f-ba03-712699f135a5" providerId="ADAL" clId="{FF1E8545-ECB1-4363-B386-EFA090D8DCD3}" dt="2019-06-19T11:55:35.171" v="4151" actId="1076"/>
          <ac:spMkLst>
            <pc:docMk/>
            <pc:sldMk cId="3701707317" sldId="274"/>
            <ac:spMk id="16" creationId="{FDF56078-FF2C-4354-A149-F76602CCA3A8}"/>
          </ac:spMkLst>
        </pc:spChg>
        <pc:spChg chg="add mod">
          <ac:chgData name="Magne Eik Lauritzen" userId="5a44e856-e2c6-4c7f-ba03-712699f135a5" providerId="ADAL" clId="{FF1E8545-ECB1-4363-B386-EFA090D8DCD3}" dt="2019-06-19T11:55:45.081" v="4177" actId="1076"/>
          <ac:spMkLst>
            <pc:docMk/>
            <pc:sldMk cId="3701707317" sldId="274"/>
            <ac:spMk id="17" creationId="{BB93A4AA-EEE7-44A0-9A36-30C31D869BC7}"/>
          </ac:spMkLst>
        </pc:spChg>
        <pc:picChg chg="add mod">
          <ac:chgData name="Magne Eik Lauritzen" userId="5a44e856-e2c6-4c7f-ba03-712699f135a5" providerId="ADAL" clId="{FF1E8545-ECB1-4363-B386-EFA090D8DCD3}" dt="2019-06-19T11:54:37.373" v="4085" actId="1076"/>
          <ac:picMkLst>
            <pc:docMk/>
            <pc:sldMk cId="3701707317" sldId="274"/>
            <ac:picMk id="7" creationId="{35C37A14-5B2A-4C94-ABB1-F3EF88B75531}"/>
          </ac:picMkLst>
        </pc:picChg>
        <pc:cxnChg chg="add mod">
          <ac:chgData name="Magne Eik Lauritzen" userId="5a44e856-e2c6-4c7f-ba03-712699f135a5" providerId="ADAL" clId="{FF1E8545-ECB1-4363-B386-EFA090D8DCD3}" dt="2019-06-19T11:54:53.763" v="4090" actId="1076"/>
          <ac:cxnSpMkLst>
            <pc:docMk/>
            <pc:sldMk cId="3701707317" sldId="274"/>
            <ac:cxnSpMk id="9" creationId="{1097FD47-3AAB-4B0C-8EA6-97E13AE889DA}"/>
          </ac:cxnSpMkLst>
        </pc:cxnChg>
        <pc:cxnChg chg="add mod">
          <ac:chgData name="Magne Eik Lauritzen" userId="5a44e856-e2c6-4c7f-ba03-712699f135a5" providerId="ADAL" clId="{FF1E8545-ECB1-4363-B386-EFA090D8DCD3}" dt="2019-06-19T11:54:57.778" v="4093" actId="1076"/>
          <ac:cxnSpMkLst>
            <pc:docMk/>
            <pc:sldMk cId="3701707317" sldId="274"/>
            <ac:cxnSpMk id="10" creationId="{DE73BDAF-9FE1-42F2-A44B-62D108A41CA7}"/>
          </ac:cxnSpMkLst>
        </pc:cxnChg>
        <pc:cxnChg chg="add mod">
          <ac:chgData name="Magne Eik Lauritzen" userId="5a44e856-e2c6-4c7f-ba03-712699f135a5" providerId="ADAL" clId="{FF1E8545-ECB1-4363-B386-EFA090D8DCD3}" dt="2019-06-19T11:54:59.249" v="4095" actId="1076"/>
          <ac:cxnSpMkLst>
            <pc:docMk/>
            <pc:sldMk cId="3701707317" sldId="274"/>
            <ac:cxnSpMk id="12" creationId="{93DBDECF-9EAD-4EE7-BECA-1CFC4522871D}"/>
          </ac:cxnSpMkLst>
        </pc:cxnChg>
        <pc:cxnChg chg="add mod">
          <ac:chgData name="Magne Eik Lauritzen" userId="5a44e856-e2c6-4c7f-ba03-712699f135a5" providerId="ADAL" clId="{FF1E8545-ECB1-4363-B386-EFA090D8DCD3}" dt="2019-06-19T11:55:00.653" v="4097" actId="1076"/>
          <ac:cxnSpMkLst>
            <pc:docMk/>
            <pc:sldMk cId="3701707317" sldId="274"/>
            <ac:cxnSpMk id="13" creationId="{D9059381-6A08-4DD8-A876-BBE54BD64087}"/>
          </ac:cxnSpMkLst>
        </pc:cxnChg>
        <pc:cxnChg chg="add mod">
          <ac:chgData name="Magne Eik Lauritzen" userId="5a44e856-e2c6-4c7f-ba03-712699f135a5" providerId="ADAL" clId="{FF1E8545-ECB1-4363-B386-EFA090D8DCD3}" dt="2019-06-19T11:55:02.062" v="4099" actId="1076"/>
          <ac:cxnSpMkLst>
            <pc:docMk/>
            <pc:sldMk cId="3701707317" sldId="274"/>
            <ac:cxnSpMk id="14" creationId="{30BC742E-CB97-44D5-AE8F-E8D50388EFC2}"/>
          </ac:cxnSpMkLst>
        </pc:cxnChg>
        <pc:cxnChg chg="add mod">
          <ac:chgData name="Magne Eik Lauritzen" userId="5a44e856-e2c6-4c7f-ba03-712699f135a5" providerId="ADAL" clId="{FF1E8545-ECB1-4363-B386-EFA090D8DCD3}" dt="2019-06-19T11:55:03.715" v="4101" actId="1076"/>
          <ac:cxnSpMkLst>
            <pc:docMk/>
            <pc:sldMk cId="3701707317" sldId="274"/>
            <ac:cxnSpMk id="15" creationId="{D900510E-6A51-46D0-869F-3C1267FA57CA}"/>
          </ac:cxnSpMkLst>
        </pc:cxnChg>
      </pc:sldChg>
      <pc:sldChg chg="addSp delSp modSp add addCm delCm">
        <pc:chgData name="Magne Eik Lauritzen" userId="5a44e856-e2c6-4c7f-ba03-712699f135a5" providerId="ADAL" clId="{FF1E8545-ECB1-4363-B386-EFA090D8DCD3}" dt="2019-06-19T11:58:12.435" v="4354" actId="1592"/>
        <pc:sldMkLst>
          <pc:docMk/>
          <pc:sldMk cId="1403637263" sldId="275"/>
        </pc:sldMkLst>
        <pc:spChg chg="mod">
          <ac:chgData name="Magne Eik Lauritzen" userId="5a44e856-e2c6-4c7f-ba03-712699f135a5" providerId="ADAL" clId="{FF1E8545-ECB1-4363-B386-EFA090D8DCD3}" dt="2019-06-19T11:56:05.350" v="4192" actId="20577"/>
          <ac:spMkLst>
            <pc:docMk/>
            <pc:sldMk cId="1403637263" sldId="275"/>
            <ac:spMk id="2" creationId="{F41A0DD0-66A7-4710-9E74-120A9F2E003F}"/>
          </ac:spMkLst>
        </pc:spChg>
        <pc:spChg chg="mod">
          <ac:chgData name="Magne Eik Lauritzen" userId="5a44e856-e2c6-4c7f-ba03-712699f135a5" providerId="ADAL" clId="{FF1E8545-ECB1-4363-B386-EFA090D8DCD3}" dt="2019-06-19T11:56:32.928" v="4314" actId="20577"/>
          <ac:spMkLst>
            <pc:docMk/>
            <pc:sldMk cId="1403637263" sldId="275"/>
            <ac:spMk id="4" creationId="{BE682CF6-8003-401A-A3F2-81ECD23C8705}"/>
          </ac:spMkLst>
        </pc:spChg>
        <pc:spChg chg="add mod">
          <ac:chgData name="Magne Eik Lauritzen" userId="5a44e856-e2c6-4c7f-ba03-712699f135a5" providerId="ADAL" clId="{FF1E8545-ECB1-4363-B386-EFA090D8DCD3}" dt="2019-06-19T11:58:06.334" v="4352" actId="20577"/>
          <ac:spMkLst>
            <pc:docMk/>
            <pc:sldMk cId="1403637263" sldId="275"/>
            <ac:spMk id="7" creationId="{54B27E03-1127-4A3F-B01A-9B99AEA17B1E}"/>
          </ac:spMkLst>
        </pc:spChg>
        <pc:picChg chg="add del mod">
          <ac:chgData name="Magne Eik Lauritzen" userId="5a44e856-e2c6-4c7f-ba03-712699f135a5" providerId="ADAL" clId="{FF1E8545-ECB1-4363-B386-EFA090D8DCD3}" dt="2019-06-19T11:57:22.833" v="4329"/>
          <ac:picMkLst>
            <pc:docMk/>
            <pc:sldMk cId="1403637263" sldId="275"/>
            <ac:picMk id="8" creationId="{BF9A144F-C9E9-41D2-AF4A-F0ABA8462C87}"/>
          </ac:picMkLst>
        </pc:picChg>
        <pc:picChg chg="add del mod">
          <ac:chgData name="Magne Eik Lauritzen" userId="5a44e856-e2c6-4c7f-ba03-712699f135a5" providerId="ADAL" clId="{FF1E8545-ECB1-4363-B386-EFA090D8DCD3}" dt="2019-06-19T11:57:21.517" v="4327"/>
          <ac:picMkLst>
            <pc:docMk/>
            <pc:sldMk cId="1403637263" sldId="275"/>
            <ac:picMk id="9" creationId="{C6BDF2DA-284D-4A30-9B8E-F7461FE2E099}"/>
          </ac:picMkLst>
        </pc:picChg>
        <pc:picChg chg="add del mod">
          <ac:chgData name="Magne Eik Lauritzen" userId="5a44e856-e2c6-4c7f-ba03-712699f135a5" providerId="ADAL" clId="{FF1E8545-ECB1-4363-B386-EFA090D8DCD3}" dt="2019-06-19T11:57:21.234" v="4325"/>
          <ac:picMkLst>
            <pc:docMk/>
            <pc:sldMk cId="1403637263" sldId="275"/>
            <ac:picMk id="10" creationId="{AF987B6F-586D-4F0D-A8F9-5943647818B8}"/>
          </ac:picMkLst>
        </pc:picChg>
        <pc:picChg chg="add mod">
          <ac:chgData name="Magne Eik Lauritzen" userId="5a44e856-e2c6-4c7f-ba03-712699f135a5" providerId="ADAL" clId="{FF1E8545-ECB1-4363-B386-EFA090D8DCD3}" dt="2019-06-19T11:57:36.929" v="4337" actId="1076"/>
          <ac:picMkLst>
            <pc:docMk/>
            <pc:sldMk cId="1403637263" sldId="275"/>
            <ac:picMk id="11" creationId="{C053065A-FDAD-4B0B-B04D-12836807392D}"/>
          </ac:picMkLst>
        </pc:picChg>
        <pc:picChg chg="add mod">
          <ac:chgData name="Magne Eik Lauritzen" userId="5a44e856-e2c6-4c7f-ba03-712699f135a5" providerId="ADAL" clId="{FF1E8545-ECB1-4363-B386-EFA090D8DCD3}" dt="2019-06-19T11:57:38.283" v="4339" actId="1076"/>
          <ac:picMkLst>
            <pc:docMk/>
            <pc:sldMk cId="1403637263" sldId="275"/>
            <ac:picMk id="12" creationId="{0EA560BE-D3F9-4695-866B-014E3DEF99C8}"/>
          </ac:picMkLst>
        </pc:picChg>
        <pc:picChg chg="add mod">
          <ac:chgData name="Magne Eik Lauritzen" userId="5a44e856-e2c6-4c7f-ba03-712699f135a5" providerId="ADAL" clId="{FF1E8545-ECB1-4363-B386-EFA090D8DCD3}" dt="2019-06-19T11:57:39.769" v="4341" actId="1076"/>
          <ac:picMkLst>
            <pc:docMk/>
            <pc:sldMk cId="1403637263" sldId="275"/>
            <ac:picMk id="13" creationId="{EB45212A-EA54-45FC-80AB-487E5A81E1F3}"/>
          </ac:picMkLst>
        </pc:picChg>
        <pc:picChg chg="add mod">
          <ac:chgData name="Magne Eik Lauritzen" userId="5a44e856-e2c6-4c7f-ba03-712699f135a5" providerId="ADAL" clId="{FF1E8545-ECB1-4363-B386-EFA090D8DCD3}" dt="2019-06-19T11:57:34.956" v="4335" actId="732"/>
          <ac:picMkLst>
            <pc:docMk/>
            <pc:sldMk cId="1403637263" sldId="275"/>
            <ac:picMk id="3074" creationId="{38066889-7D82-4E77-8A90-D28B957D37AE}"/>
          </ac:picMkLst>
        </pc:picChg>
      </pc:sldChg>
      <pc:sldChg chg="add del">
        <pc:chgData name="Magne Eik Lauritzen" userId="5a44e856-e2c6-4c7f-ba03-712699f135a5" providerId="ADAL" clId="{FF1E8545-ECB1-4363-B386-EFA090D8DCD3}" dt="2019-06-19T12:02:18.306" v="4356" actId="2696"/>
        <pc:sldMkLst>
          <pc:docMk/>
          <pc:sldMk cId="351650277" sldId="276"/>
        </pc:sldMkLst>
      </pc:sldChg>
      <pc:sldChg chg="addSp delSp modSp add">
        <pc:chgData name="Magne Eik Lauritzen" userId="5a44e856-e2c6-4c7f-ba03-712699f135a5" providerId="ADAL" clId="{FF1E8545-ECB1-4363-B386-EFA090D8DCD3}" dt="2019-06-19T12:03:32.924" v="4384" actId="1076"/>
        <pc:sldMkLst>
          <pc:docMk/>
          <pc:sldMk cId="977566103" sldId="276"/>
        </pc:sldMkLst>
        <pc:spChg chg="del">
          <ac:chgData name="Magne Eik Lauritzen" userId="5a44e856-e2c6-4c7f-ba03-712699f135a5" providerId="ADAL" clId="{FF1E8545-ECB1-4363-B386-EFA090D8DCD3}" dt="2019-06-19T12:02:26.095" v="4358" actId="478"/>
          <ac:spMkLst>
            <pc:docMk/>
            <pc:sldMk cId="977566103" sldId="276"/>
            <ac:spMk id="4" creationId="{42C42B49-8487-4E51-B0BD-5941BB33B513}"/>
          </ac:spMkLst>
        </pc:spChg>
        <pc:spChg chg="add mod">
          <ac:chgData name="Magne Eik Lauritzen" userId="5a44e856-e2c6-4c7f-ba03-712699f135a5" providerId="ADAL" clId="{FF1E8545-ECB1-4363-B386-EFA090D8DCD3}" dt="2019-06-19T12:03:09.108" v="4377" actId="1076"/>
          <ac:spMkLst>
            <pc:docMk/>
            <pc:sldMk cId="977566103" sldId="276"/>
            <ac:spMk id="10" creationId="{42ABEC3D-A291-45B5-8C34-8274EA945730}"/>
          </ac:spMkLst>
        </pc:spChg>
        <pc:spChg chg="add mod">
          <ac:chgData name="Magne Eik Lauritzen" userId="5a44e856-e2c6-4c7f-ba03-712699f135a5" providerId="ADAL" clId="{FF1E8545-ECB1-4363-B386-EFA090D8DCD3}" dt="2019-06-19T12:03:32.924" v="4384" actId="1076"/>
          <ac:spMkLst>
            <pc:docMk/>
            <pc:sldMk cId="977566103" sldId="276"/>
            <ac:spMk id="12" creationId="{78132099-12EC-49D4-9233-B5B62DC47D37}"/>
          </ac:spMkLst>
        </pc:spChg>
        <pc:picChg chg="add mod">
          <ac:chgData name="Magne Eik Lauritzen" userId="5a44e856-e2c6-4c7f-ba03-712699f135a5" providerId="ADAL" clId="{FF1E8545-ECB1-4363-B386-EFA090D8DCD3}" dt="2019-06-19T12:02:31.717" v="4361" actId="1076"/>
          <ac:picMkLst>
            <pc:docMk/>
            <pc:sldMk cId="977566103" sldId="276"/>
            <ac:picMk id="7" creationId="{CE0B5BE8-571C-4DD4-952C-318F407DBD96}"/>
          </ac:picMkLst>
        </pc:picChg>
        <pc:cxnChg chg="add mod">
          <ac:chgData name="Magne Eik Lauritzen" userId="5a44e856-e2c6-4c7f-ba03-712699f135a5" providerId="ADAL" clId="{FF1E8545-ECB1-4363-B386-EFA090D8DCD3}" dt="2019-06-19T12:02:55.466" v="4362" actId="11529"/>
          <ac:cxnSpMkLst>
            <pc:docMk/>
            <pc:sldMk cId="977566103" sldId="276"/>
            <ac:cxnSpMk id="9" creationId="{3D75D58A-0166-4696-A500-937160B173DF}"/>
          </ac:cxnSpMkLst>
        </pc:cxnChg>
        <pc:cxnChg chg="add mod">
          <ac:chgData name="Magne Eik Lauritzen" userId="5a44e856-e2c6-4c7f-ba03-712699f135a5" providerId="ADAL" clId="{FF1E8545-ECB1-4363-B386-EFA090D8DCD3}" dt="2019-06-19T12:03:27.358" v="4382" actId="14100"/>
          <ac:cxnSpMkLst>
            <pc:docMk/>
            <pc:sldMk cId="977566103" sldId="276"/>
            <ac:cxnSpMk id="11" creationId="{46B16E37-555F-4770-B281-D724CBB79B05}"/>
          </ac:cxnSpMkLst>
        </pc:cxn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D70CDE-D9CE-4354-94E4-1FD6DB967311}" type="datetimeFigureOut">
              <a:rPr lang="nb-NO" smtClean="0"/>
              <a:t>19.06.2019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A25AF9-6F74-472F-B3FF-34E5DD31836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8051445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DDE89A-F0D7-4FF6-B2F1-98DC7792C91E}" type="datetimeFigureOut">
              <a:rPr lang="nb-NO" smtClean="0"/>
              <a:t>19.06.2019</a:t>
            </a:fld>
            <a:endParaRPr lang="nb-NO"/>
          </a:p>
        </p:txBody>
      </p:sp>
      <p:sp>
        <p:nvSpPr>
          <p:cNvPr id="4" name="Plassholder for lysbil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Plassholder for nota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8A2AF7-2D85-4421-9B02-2B5F9CC37447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58844629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microsoft.com/office/2007/relationships/hdphoto" Target="../media/hdphoto1.wdp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6.png"/><Relationship Id="rId4" Type="http://schemas.microsoft.com/office/2007/relationships/hdphoto" Target="../media/hdphoto1.wdp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1.png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First pag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 hasCustomPrompt="1"/>
          </p:nvPr>
        </p:nvSpPr>
        <p:spPr>
          <a:xfrm>
            <a:off x="1115616" y="1124744"/>
            <a:ext cx="6912768" cy="2550145"/>
          </a:xfrm>
        </p:spPr>
        <p:txBody>
          <a:bodyPr lIns="0" tIns="0" rIns="0" anchor="b" anchorCtr="0">
            <a:normAutofit/>
          </a:bodyPr>
          <a:lstStyle>
            <a:lvl1pPr marL="0" algn="ctr">
              <a:lnSpc>
                <a:spcPts val="5400"/>
              </a:lnSpc>
              <a:defRPr sz="4300" b="1" i="0" u="none" cap="none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r>
              <a:rPr lang="nb-NO" dirty="0"/>
              <a:t>Click to add title</a:t>
            </a:r>
          </a:p>
        </p:txBody>
      </p:sp>
      <p:sp>
        <p:nvSpPr>
          <p:cNvPr id="3" name="Undertittel 2"/>
          <p:cNvSpPr>
            <a:spLocks noGrp="1"/>
          </p:cNvSpPr>
          <p:nvPr>
            <p:ph type="subTitle" idx="1" hasCustomPrompt="1"/>
          </p:nvPr>
        </p:nvSpPr>
        <p:spPr>
          <a:xfrm>
            <a:off x="1115616" y="4196680"/>
            <a:ext cx="6912768" cy="1032520"/>
          </a:xfrm>
        </p:spPr>
        <p:txBody>
          <a:bodyPr lIns="0" tIns="0" rIns="0" bIns="0">
            <a:noAutofit/>
          </a:bodyPr>
          <a:lstStyle>
            <a:lvl1pPr marL="0" indent="0" algn="ctr">
              <a:spcBef>
                <a:spcPts val="0"/>
              </a:spcBef>
              <a:buNone/>
              <a:defRPr sz="2600" baseline="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subtitle</a:t>
            </a:r>
            <a:endParaRPr lang="nb-NO" dirty="0"/>
          </a:p>
        </p:txBody>
      </p:sp>
      <p:pic>
        <p:nvPicPr>
          <p:cNvPr id="9" name="Bilde 8"/>
          <p:cNvPicPr preferRelativeResize="0"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5752386"/>
            <a:ext cx="3960440" cy="720000"/>
          </a:xfrm>
          <a:prstGeom prst="rect">
            <a:avLst/>
          </a:prstGeom>
        </p:spPr>
      </p:pic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University of Bergen</a:t>
            </a:r>
            <a:endParaRPr lang="nb-NO" dirty="0"/>
          </a:p>
        </p:txBody>
      </p:sp>
      <p:pic>
        <p:nvPicPr>
          <p:cNvPr id="1034" name="Picture 10" descr="https://www110.lunapic.com/editor/working/153477208120527616?3368880288">
            <a:extLst>
              <a:ext uri="{FF2B5EF4-FFF2-40B4-BE49-F238E27FC236}">
                <a16:creationId xmlns:a16="http://schemas.microsoft.com/office/drawing/2014/main" id="{5109EF81-CF19-4704-A3F8-DCC09374E49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156" y="5769260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29981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page with colopho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University of Bergen</a:t>
            </a:r>
            <a:endParaRPr lang="nb-NO" dirty="0"/>
          </a:p>
        </p:txBody>
      </p:sp>
      <p:sp>
        <p:nvSpPr>
          <p:cNvPr id="7" name="Plassholder for dato 6">
            <a:extLst>
              <a:ext uri="{FF2B5EF4-FFF2-40B4-BE49-F238E27FC236}">
                <a16:creationId xmlns:a16="http://schemas.microsoft.com/office/drawing/2014/main" id="{F8B1748B-1B84-4ADF-AC05-B585D35B533D}"/>
              </a:ext>
            </a:extLst>
          </p:cNvPr>
          <p:cNvSpPr txBox="1">
            <a:spLocks/>
          </p:cNvSpPr>
          <p:nvPr userDrawn="1"/>
        </p:nvSpPr>
        <p:spPr>
          <a:xfrm>
            <a:off x="1115616" y="6528696"/>
            <a:ext cx="936104" cy="216024"/>
          </a:xfrm>
          <a:prstGeom prst="rect">
            <a:avLst/>
          </a:prstGeom>
        </p:spPr>
        <p:txBody>
          <a:bodyPr/>
          <a:lstStyle>
            <a:defPPr>
              <a:defRPr lang="nb-NO"/>
            </a:defPPr>
            <a:lvl1pPr marL="0" algn="just" defTabSz="914400" rtl="0" eaLnBrk="1" latinLnBrk="0" hangingPunct="1"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E2829A2-0902-4A71-B4A3-E0847715C8AF}" type="datetime1">
              <a:rPr lang="en-US" smtClean="0"/>
              <a:pPr/>
              <a:t>6/19/2019</a:t>
            </a:fld>
            <a:endParaRPr lang="nb-NO" dirty="0"/>
          </a:p>
        </p:txBody>
      </p:sp>
      <p:sp>
        <p:nvSpPr>
          <p:cNvPr id="8" name="Plassholder for lysbildenummer 8">
            <a:extLst>
              <a:ext uri="{FF2B5EF4-FFF2-40B4-BE49-F238E27FC236}">
                <a16:creationId xmlns:a16="http://schemas.microsoft.com/office/drawing/2014/main" id="{A299B736-EE2F-437B-8AF4-418E4B5DF922}"/>
              </a:ext>
            </a:extLst>
          </p:cNvPr>
          <p:cNvSpPr txBox="1">
            <a:spLocks/>
          </p:cNvSpPr>
          <p:nvPr userDrawn="1"/>
        </p:nvSpPr>
        <p:spPr>
          <a:xfrm>
            <a:off x="7092280" y="6528696"/>
            <a:ext cx="864096" cy="216024"/>
          </a:xfrm>
          <a:prstGeom prst="rect">
            <a:avLst/>
          </a:prstGeom>
        </p:spPr>
        <p:txBody>
          <a:bodyPr/>
          <a:lstStyle>
            <a:defPPr>
              <a:defRPr lang="nb-NO"/>
            </a:defPPr>
            <a:lvl1pPr marL="0" algn="just" defTabSz="914400" rtl="0" eaLnBrk="1" latinLnBrk="0" hangingPunct="1"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b-NO"/>
              <a:t>PAGE </a:t>
            </a:r>
            <a:fld id="{06C54713-27B5-4268-B680-29C9FB350413}" type="slidenum">
              <a:rPr lang="nb-NO" smtClean="0"/>
              <a:pPr/>
              <a:t>‹#›</a:t>
            </a:fld>
            <a:endParaRPr lang="nb-NO" dirty="0"/>
          </a:p>
        </p:txBody>
      </p:sp>
      <p:pic>
        <p:nvPicPr>
          <p:cNvPr id="9" name="Bilde 9">
            <a:extLst>
              <a:ext uri="{FF2B5EF4-FFF2-40B4-BE49-F238E27FC236}">
                <a16:creationId xmlns:a16="http://schemas.microsoft.com/office/drawing/2014/main" id="{29B4D67E-DF8F-4CE3-9D6F-8963DD226E1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8425" y="6155300"/>
            <a:ext cx="658510" cy="621438"/>
          </a:xfrm>
          <a:prstGeom prst="rect">
            <a:avLst/>
          </a:prstGeom>
        </p:spPr>
      </p:pic>
      <p:pic>
        <p:nvPicPr>
          <p:cNvPr id="10" name="Picture 9" descr="https://www110.lunapic.com/editor/working/153477208120527616?3368880288">
            <a:extLst>
              <a:ext uri="{FF2B5EF4-FFF2-40B4-BE49-F238E27FC236}">
                <a16:creationId xmlns:a16="http://schemas.microsoft.com/office/drawing/2014/main" id="{661718AE-69AE-4055-8C9C-75A7CF0599C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screen">
            <a:duotone>
              <a:prstClr val="black"/>
              <a:schemeClr val="bg2">
                <a:lumMod val="10000"/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79000"/>
                    </a14:imgEffect>
                    <a14:imgEffect>
                      <a14:brightnessContrast bright="-2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001" y="6111808"/>
            <a:ext cx="664929" cy="664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4729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University of Bergen</a:t>
            </a:r>
            <a:endParaRPr lang="nb-NO" dirty="0"/>
          </a:p>
        </p:txBody>
      </p:sp>
      <p:pic>
        <p:nvPicPr>
          <p:cNvPr id="3" name="Bilde 9">
            <a:extLst>
              <a:ext uri="{FF2B5EF4-FFF2-40B4-BE49-F238E27FC236}">
                <a16:creationId xmlns:a16="http://schemas.microsoft.com/office/drawing/2014/main" id="{63D73027-8C1B-47AB-A06F-F7F44260BA1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8425" y="6155300"/>
            <a:ext cx="658510" cy="621438"/>
          </a:xfrm>
          <a:prstGeom prst="rect">
            <a:avLst/>
          </a:prstGeom>
        </p:spPr>
      </p:pic>
      <p:pic>
        <p:nvPicPr>
          <p:cNvPr id="5" name="Picture 4" descr="https://www110.lunapic.com/editor/working/153477208120527616?3368880288">
            <a:extLst>
              <a:ext uri="{FF2B5EF4-FFF2-40B4-BE49-F238E27FC236}">
                <a16:creationId xmlns:a16="http://schemas.microsoft.com/office/drawing/2014/main" id="{902BCD78-AB2F-4A49-8EFC-44A2D740B08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screen">
            <a:duotone>
              <a:prstClr val="black"/>
              <a:schemeClr val="bg2">
                <a:lumMod val="10000"/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79000"/>
                    </a14:imgEffect>
                    <a14:imgEffect>
                      <a14:brightnessContrast bright="-2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001" y="6111808"/>
            <a:ext cx="664929" cy="664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46803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introduction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ssholder for tekst 3"/>
          <p:cNvSpPr>
            <a:spLocks noGrp="1"/>
          </p:cNvSpPr>
          <p:nvPr>
            <p:ph type="body" sz="half" idx="2" hasCustomPrompt="1"/>
          </p:nvPr>
        </p:nvSpPr>
        <p:spPr>
          <a:xfrm>
            <a:off x="323528" y="1124744"/>
            <a:ext cx="3059633" cy="4647221"/>
          </a:xfrm>
        </p:spPr>
        <p:txBody>
          <a:bodyPr>
            <a:normAutofit/>
          </a:bodyPr>
          <a:lstStyle>
            <a:lvl1pPr marL="0" indent="0">
              <a:buNone/>
              <a:defRPr sz="2000" baseline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dirty="0"/>
              <a:t>Click to add text</a:t>
            </a:r>
          </a:p>
          <a:p>
            <a:pPr lvl="0"/>
            <a:endParaRPr lang="nb-NO" dirty="0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University of Bergen</a:t>
            </a:r>
            <a:endParaRPr lang="nb-NO" dirty="0"/>
          </a:p>
        </p:txBody>
      </p:sp>
      <p:sp>
        <p:nvSpPr>
          <p:cNvPr id="14" name="Tittel 1">
            <a:extLst>
              <a:ext uri="{FF2B5EF4-FFF2-40B4-BE49-F238E27FC236}">
                <a16:creationId xmlns:a16="http://schemas.microsoft.com/office/drawing/2014/main" id="{6F49FBC2-6492-44E9-ADEC-68441098CC5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3528" y="532534"/>
            <a:ext cx="7365504" cy="482473"/>
          </a:xfrm>
        </p:spPr>
        <p:txBody>
          <a:bodyPr>
            <a:noAutofit/>
          </a:bodyPr>
          <a:lstStyle>
            <a:lvl1pPr>
              <a:lnSpc>
                <a:spcPts val="4320"/>
              </a:lnSpc>
              <a:defRPr sz="2800" b="1" i="0"/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10" name="Plassholder for innhold 2">
            <a:extLst>
              <a:ext uri="{FF2B5EF4-FFF2-40B4-BE49-F238E27FC236}">
                <a16:creationId xmlns:a16="http://schemas.microsoft.com/office/drawing/2014/main" id="{D04F928B-D37F-4D04-AF36-772C13535766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3491880" y="1124744"/>
            <a:ext cx="5328594" cy="4647653"/>
          </a:xfrm>
        </p:spPr>
        <p:txBody>
          <a:bodyPr/>
          <a:lstStyle>
            <a:lvl1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text</a:t>
            </a:r>
            <a:endParaRPr lang="nb-NO" dirty="0"/>
          </a:p>
          <a:p>
            <a:pPr lvl="1"/>
            <a:r>
              <a:rPr lang="nb-NO" dirty="0"/>
              <a:t>Second </a:t>
            </a:r>
            <a:r>
              <a:rPr lang="nb-NO" dirty="0" err="1"/>
              <a:t>level</a:t>
            </a:r>
            <a:endParaRPr lang="nb-NO" dirty="0"/>
          </a:p>
          <a:p>
            <a:pPr lvl="2"/>
            <a:r>
              <a:rPr lang="nb-NO" dirty="0"/>
              <a:t>Third </a:t>
            </a:r>
            <a:r>
              <a:rPr lang="nb-NO" dirty="0" err="1"/>
              <a:t>level</a:t>
            </a:r>
            <a:endParaRPr lang="nb-NO" dirty="0"/>
          </a:p>
        </p:txBody>
      </p:sp>
      <p:sp>
        <p:nvSpPr>
          <p:cNvPr id="11" name="Plassholder for dato 6">
            <a:extLst>
              <a:ext uri="{FF2B5EF4-FFF2-40B4-BE49-F238E27FC236}">
                <a16:creationId xmlns:a16="http://schemas.microsoft.com/office/drawing/2014/main" id="{273446AA-F737-4A35-A0AD-1CB1CA6E690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616" y="6528696"/>
            <a:ext cx="936104" cy="216024"/>
          </a:xfrm>
          <a:prstGeom prst="rect">
            <a:avLst/>
          </a:prstGeom>
        </p:spPr>
        <p:txBody>
          <a:bodyPr/>
          <a:lstStyle>
            <a:lvl1pPr algn="just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0E2829A2-0902-4A71-B4A3-E0847715C8AF}" type="datetime1">
              <a:rPr lang="en-US" smtClean="0"/>
              <a:pPr/>
              <a:t>6/19/2019</a:t>
            </a:fld>
            <a:endParaRPr lang="nb-NO" dirty="0"/>
          </a:p>
        </p:txBody>
      </p:sp>
      <p:sp>
        <p:nvSpPr>
          <p:cNvPr id="12" name="Plassholder for lysbildenummer 8">
            <a:extLst>
              <a:ext uri="{FF2B5EF4-FFF2-40B4-BE49-F238E27FC236}">
                <a16:creationId xmlns:a16="http://schemas.microsoft.com/office/drawing/2014/main" id="{7BA4C781-19B2-4FAC-8247-A61946B98D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92280" y="6528696"/>
            <a:ext cx="864096" cy="216024"/>
          </a:xfrm>
          <a:prstGeom prst="rect">
            <a:avLst/>
          </a:prstGeom>
        </p:spPr>
        <p:txBody>
          <a:bodyPr/>
          <a:lstStyle>
            <a:lvl1pPr algn="just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nb-NO"/>
              <a:t>PAGE </a:t>
            </a:r>
            <a:fld id="{06C54713-27B5-4268-B680-29C9FB350413}" type="slidenum">
              <a:rPr lang="nb-NO" smtClean="0"/>
              <a:pPr/>
              <a:t>‹#›</a:t>
            </a:fld>
            <a:endParaRPr lang="nb-NO" dirty="0"/>
          </a:p>
        </p:txBody>
      </p:sp>
      <p:pic>
        <p:nvPicPr>
          <p:cNvPr id="13" name="Bilde 9">
            <a:extLst>
              <a:ext uri="{FF2B5EF4-FFF2-40B4-BE49-F238E27FC236}">
                <a16:creationId xmlns:a16="http://schemas.microsoft.com/office/drawing/2014/main" id="{CC4F048E-238E-46D4-9BF0-CEB19C2552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8425" y="6155300"/>
            <a:ext cx="658510" cy="621438"/>
          </a:xfrm>
          <a:prstGeom prst="rect">
            <a:avLst/>
          </a:prstGeom>
        </p:spPr>
      </p:pic>
      <p:pic>
        <p:nvPicPr>
          <p:cNvPr id="15" name="Picture 14" descr="https://www110.lunapic.com/editor/working/153477208120527616?3368880288">
            <a:extLst>
              <a:ext uri="{FF2B5EF4-FFF2-40B4-BE49-F238E27FC236}">
                <a16:creationId xmlns:a16="http://schemas.microsoft.com/office/drawing/2014/main" id="{C7E987FB-2F4F-42B5-9F53-984777A8669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screen">
            <a:duotone>
              <a:prstClr val="black"/>
              <a:schemeClr val="bg2">
                <a:lumMod val="10000"/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79000"/>
                    </a14:imgEffect>
                    <a14:imgEffect>
                      <a14:brightnessContrast bright="-2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001" y="6111808"/>
            <a:ext cx="664929" cy="664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91058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323528" y="979919"/>
            <a:ext cx="8496944" cy="360912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b-NO" dirty="0"/>
              <a:t>Dra bildet til plassholderen eller klikk ikonet for å legge til</a:t>
            </a:r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 hasCustomPrompt="1"/>
          </p:nvPr>
        </p:nvSpPr>
        <p:spPr>
          <a:xfrm>
            <a:off x="323528" y="5301208"/>
            <a:ext cx="8079392" cy="804862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text</a:t>
            </a:r>
            <a:endParaRPr lang="nb-NO" dirty="0"/>
          </a:p>
        </p:txBody>
      </p:sp>
      <p:sp>
        <p:nvSpPr>
          <p:cNvPr id="9" name="Plassholder for bunn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University of Bergen</a:t>
            </a:r>
            <a:endParaRPr lang="nb-NO" dirty="0"/>
          </a:p>
        </p:txBody>
      </p:sp>
      <p:sp>
        <p:nvSpPr>
          <p:cNvPr id="14" name="Tittel 1">
            <a:extLst>
              <a:ext uri="{FF2B5EF4-FFF2-40B4-BE49-F238E27FC236}">
                <a16:creationId xmlns:a16="http://schemas.microsoft.com/office/drawing/2014/main" id="{38B40F04-C1D9-44AB-B838-A9C8A96C98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3528" y="4735512"/>
            <a:ext cx="7365504" cy="482473"/>
          </a:xfrm>
        </p:spPr>
        <p:txBody>
          <a:bodyPr>
            <a:noAutofit/>
          </a:bodyPr>
          <a:lstStyle>
            <a:lvl1pPr>
              <a:lnSpc>
                <a:spcPts val="4320"/>
              </a:lnSpc>
              <a:defRPr sz="2800" b="1" i="0"/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10" name="Plassholder for dato 6">
            <a:extLst>
              <a:ext uri="{FF2B5EF4-FFF2-40B4-BE49-F238E27FC236}">
                <a16:creationId xmlns:a16="http://schemas.microsoft.com/office/drawing/2014/main" id="{ACD0DB47-90A2-44DC-92EB-F0ED1E3488E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616" y="6528696"/>
            <a:ext cx="936104" cy="216024"/>
          </a:xfrm>
          <a:prstGeom prst="rect">
            <a:avLst/>
          </a:prstGeom>
        </p:spPr>
        <p:txBody>
          <a:bodyPr/>
          <a:lstStyle>
            <a:lvl1pPr algn="just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0E2829A2-0902-4A71-B4A3-E0847715C8AF}" type="datetime1">
              <a:rPr lang="en-US" smtClean="0"/>
              <a:pPr/>
              <a:t>6/19/2019</a:t>
            </a:fld>
            <a:endParaRPr lang="nb-NO" dirty="0"/>
          </a:p>
        </p:txBody>
      </p:sp>
      <p:sp>
        <p:nvSpPr>
          <p:cNvPr id="11" name="Plassholder for lysbildenummer 8">
            <a:extLst>
              <a:ext uri="{FF2B5EF4-FFF2-40B4-BE49-F238E27FC236}">
                <a16:creationId xmlns:a16="http://schemas.microsoft.com/office/drawing/2014/main" id="{8B011E36-BEB6-4442-8530-02C10FA20F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92280" y="6528696"/>
            <a:ext cx="864096" cy="216024"/>
          </a:xfrm>
          <a:prstGeom prst="rect">
            <a:avLst/>
          </a:prstGeom>
        </p:spPr>
        <p:txBody>
          <a:bodyPr/>
          <a:lstStyle>
            <a:lvl1pPr algn="just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nb-NO"/>
              <a:t>PAGE </a:t>
            </a:r>
            <a:fld id="{06C54713-27B5-4268-B680-29C9FB350413}" type="slidenum">
              <a:rPr lang="nb-NO" smtClean="0"/>
              <a:pPr/>
              <a:t>‹#›</a:t>
            </a:fld>
            <a:endParaRPr lang="nb-NO" dirty="0"/>
          </a:p>
        </p:txBody>
      </p:sp>
      <p:pic>
        <p:nvPicPr>
          <p:cNvPr id="12" name="Bilde 9">
            <a:extLst>
              <a:ext uri="{FF2B5EF4-FFF2-40B4-BE49-F238E27FC236}">
                <a16:creationId xmlns:a16="http://schemas.microsoft.com/office/drawing/2014/main" id="{CC0A4252-2153-49C6-9B99-E537A20248E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8425" y="6155300"/>
            <a:ext cx="658510" cy="621438"/>
          </a:xfrm>
          <a:prstGeom prst="rect">
            <a:avLst/>
          </a:prstGeom>
        </p:spPr>
      </p:pic>
      <p:pic>
        <p:nvPicPr>
          <p:cNvPr id="13" name="Picture 12" descr="https://www110.lunapic.com/editor/working/153477208120527616?3368880288">
            <a:extLst>
              <a:ext uri="{FF2B5EF4-FFF2-40B4-BE49-F238E27FC236}">
                <a16:creationId xmlns:a16="http://schemas.microsoft.com/office/drawing/2014/main" id="{3FCD6F65-EB9C-4192-A64A-2DBC3E00012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screen">
            <a:duotone>
              <a:prstClr val="black"/>
              <a:schemeClr val="bg2">
                <a:lumMod val="10000"/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79000"/>
                    </a14:imgEffect>
                    <a14:imgEffect>
                      <a14:brightnessContrast bright="-2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001" y="6111808"/>
            <a:ext cx="664929" cy="664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31668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lnSpc>
                <a:spcPts val="4320"/>
              </a:lnSpc>
              <a:defRPr baseline="0"/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text</a:t>
            </a:r>
            <a:endParaRPr lang="nb-NO" dirty="0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 hasCustomPrompt="1"/>
          </p:nvPr>
        </p:nvSpPr>
        <p:spPr>
          <a:xfrm>
            <a:off x="323528" y="1124744"/>
            <a:ext cx="8064896" cy="4647221"/>
          </a:xfrm>
        </p:spPr>
        <p:txBody>
          <a:bodyPr vert="eaVert">
            <a:normAutofit/>
          </a:bodyPr>
          <a:lstStyle>
            <a:lvl1pPr>
              <a:defRPr sz="2600"/>
            </a:lvl1pPr>
            <a:lvl2pPr>
              <a:defRPr sz="2400" baseline="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text</a:t>
            </a:r>
            <a:endParaRPr lang="nb-NO" dirty="0"/>
          </a:p>
          <a:p>
            <a:pPr lvl="1"/>
            <a:r>
              <a:rPr lang="nb-NO" dirty="0"/>
              <a:t>Second </a:t>
            </a:r>
            <a:r>
              <a:rPr lang="nb-NO" dirty="0" err="1"/>
              <a:t>level</a:t>
            </a:r>
            <a:endParaRPr lang="nb-NO" dirty="0"/>
          </a:p>
          <a:p>
            <a:pPr lvl="2"/>
            <a:r>
              <a:rPr lang="nb-NO" dirty="0"/>
              <a:t>Third </a:t>
            </a:r>
            <a:r>
              <a:rPr lang="nb-NO" dirty="0" err="1"/>
              <a:t>level</a:t>
            </a:r>
            <a:endParaRPr lang="nb-NO" dirty="0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University of Bergen</a:t>
            </a:r>
            <a:endParaRPr lang="nb-NO" dirty="0"/>
          </a:p>
        </p:txBody>
      </p:sp>
      <p:sp>
        <p:nvSpPr>
          <p:cNvPr id="9" name="Plassholder for dato 6">
            <a:extLst>
              <a:ext uri="{FF2B5EF4-FFF2-40B4-BE49-F238E27FC236}">
                <a16:creationId xmlns:a16="http://schemas.microsoft.com/office/drawing/2014/main" id="{60379BE9-3A93-4F40-A6CF-E8529608FA4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616" y="6528696"/>
            <a:ext cx="936104" cy="216024"/>
          </a:xfrm>
          <a:prstGeom prst="rect">
            <a:avLst/>
          </a:prstGeom>
        </p:spPr>
        <p:txBody>
          <a:bodyPr/>
          <a:lstStyle>
            <a:lvl1pPr algn="just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0E2829A2-0902-4A71-B4A3-E0847715C8AF}" type="datetime1">
              <a:rPr lang="en-US" smtClean="0"/>
              <a:pPr/>
              <a:t>6/19/2019</a:t>
            </a:fld>
            <a:endParaRPr lang="nb-NO" dirty="0"/>
          </a:p>
        </p:txBody>
      </p:sp>
      <p:sp>
        <p:nvSpPr>
          <p:cNvPr id="10" name="Plassholder for lysbildenummer 8">
            <a:extLst>
              <a:ext uri="{FF2B5EF4-FFF2-40B4-BE49-F238E27FC236}">
                <a16:creationId xmlns:a16="http://schemas.microsoft.com/office/drawing/2014/main" id="{AA23182E-B705-4F67-987F-B8160AA81B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92280" y="6528696"/>
            <a:ext cx="864096" cy="216024"/>
          </a:xfrm>
          <a:prstGeom prst="rect">
            <a:avLst/>
          </a:prstGeom>
        </p:spPr>
        <p:txBody>
          <a:bodyPr/>
          <a:lstStyle>
            <a:lvl1pPr algn="just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nb-NO"/>
              <a:t>PAGE </a:t>
            </a:r>
            <a:fld id="{06C54713-27B5-4268-B680-29C9FB350413}" type="slidenum">
              <a:rPr lang="nb-NO" smtClean="0"/>
              <a:pPr/>
              <a:t>‹#›</a:t>
            </a:fld>
            <a:endParaRPr lang="nb-NO" dirty="0"/>
          </a:p>
        </p:txBody>
      </p:sp>
      <p:pic>
        <p:nvPicPr>
          <p:cNvPr id="11" name="Bilde 9">
            <a:extLst>
              <a:ext uri="{FF2B5EF4-FFF2-40B4-BE49-F238E27FC236}">
                <a16:creationId xmlns:a16="http://schemas.microsoft.com/office/drawing/2014/main" id="{91FD3E08-AE35-45BE-83AE-5D71687F893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8425" y="6155300"/>
            <a:ext cx="658510" cy="621438"/>
          </a:xfrm>
          <a:prstGeom prst="rect">
            <a:avLst/>
          </a:prstGeom>
        </p:spPr>
      </p:pic>
      <p:pic>
        <p:nvPicPr>
          <p:cNvPr id="12" name="Picture 11" descr="https://www110.lunapic.com/editor/working/153477208120527616?3368880288">
            <a:extLst>
              <a:ext uri="{FF2B5EF4-FFF2-40B4-BE49-F238E27FC236}">
                <a16:creationId xmlns:a16="http://schemas.microsoft.com/office/drawing/2014/main" id="{3D3BBF73-0DF5-411E-BAF6-F9F09EC407A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screen">
            <a:duotone>
              <a:prstClr val="black"/>
              <a:schemeClr val="bg2">
                <a:lumMod val="10000"/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79000"/>
                    </a14:imgEffect>
                    <a14:imgEffect>
                      <a14:brightnessContrast bright="-2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001" y="6111808"/>
            <a:ext cx="664929" cy="664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4273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 hasCustomPrompt="1"/>
          </p:nvPr>
        </p:nvSpPr>
        <p:spPr/>
        <p:txBody>
          <a:bodyPr>
            <a:noAutofit/>
          </a:bodyPr>
          <a:lstStyle>
            <a:lvl1pPr>
              <a:lnSpc>
                <a:spcPts val="4320"/>
              </a:lnSpc>
              <a:defRPr sz="2800" b="1" i="0"/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University of Bergen</a:t>
            </a:r>
            <a:endParaRPr lang="nb-NO" dirty="0"/>
          </a:p>
        </p:txBody>
      </p:sp>
      <p:pic>
        <p:nvPicPr>
          <p:cNvPr id="15" name="Picture 14" descr="https://www110.lunapic.com/editor/working/153477208120527616?3368880288">
            <a:extLst>
              <a:ext uri="{FF2B5EF4-FFF2-40B4-BE49-F238E27FC236}">
                <a16:creationId xmlns:a16="http://schemas.microsoft.com/office/drawing/2014/main" id="{C81CFE49-71A2-4394-9546-4441BFAC0D2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duotone>
              <a:prstClr val="black"/>
              <a:schemeClr val="bg2">
                <a:lumMod val="10000"/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79000"/>
                    </a14:imgEffect>
                    <a14:imgEffect>
                      <a14:brightnessContrast bright="-2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001" y="6111808"/>
            <a:ext cx="664929" cy="664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Plassholder for tekst 2">
            <a:extLst>
              <a:ext uri="{FF2B5EF4-FFF2-40B4-BE49-F238E27FC236}">
                <a16:creationId xmlns:a16="http://schemas.microsoft.com/office/drawing/2014/main" id="{C5EE1E17-F94C-480A-B2F7-E351EC9B2D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180" y="1124744"/>
            <a:ext cx="8513299" cy="539128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b-NO" dirty="0"/>
              <a:t>Click here to add text</a:t>
            </a:r>
          </a:p>
        </p:txBody>
      </p:sp>
      <p:sp>
        <p:nvSpPr>
          <p:cNvPr id="16" name="Plassholder for dato 6">
            <a:extLst>
              <a:ext uri="{FF2B5EF4-FFF2-40B4-BE49-F238E27FC236}">
                <a16:creationId xmlns:a16="http://schemas.microsoft.com/office/drawing/2014/main" id="{3FBF421B-8ADE-4D4A-8CBE-07C35C960F8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616" y="6528696"/>
            <a:ext cx="936104" cy="216024"/>
          </a:xfrm>
          <a:prstGeom prst="rect">
            <a:avLst/>
          </a:prstGeom>
        </p:spPr>
        <p:txBody>
          <a:bodyPr/>
          <a:lstStyle>
            <a:lvl1pPr algn="just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0E2829A2-0902-4A71-B4A3-E0847715C8AF}" type="datetime1">
              <a:rPr lang="en-US" smtClean="0"/>
              <a:pPr/>
              <a:t>6/19/2019</a:t>
            </a:fld>
            <a:endParaRPr lang="nb-NO" dirty="0"/>
          </a:p>
        </p:txBody>
      </p:sp>
      <p:sp>
        <p:nvSpPr>
          <p:cNvPr id="17" name="Plassholder for lysbildenummer 8">
            <a:extLst>
              <a:ext uri="{FF2B5EF4-FFF2-40B4-BE49-F238E27FC236}">
                <a16:creationId xmlns:a16="http://schemas.microsoft.com/office/drawing/2014/main" id="{7B6F9708-06D7-4948-8D27-FBF0B04B23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92280" y="6528696"/>
            <a:ext cx="864096" cy="216024"/>
          </a:xfrm>
          <a:prstGeom prst="rect">
            <a:avLst/>
          </a:prstGeom>
        </p:spPr>
        <p:txBody>
          <a:bodyPr/>
          <a:lstStyle>
            <a:lvl1pPr algn="just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nb-NO"/>
              <a:t>PAGE </a:t>
            </a:r>
            <a:fld id="{06C54713-27B5-4268-B680-29C9FB350413}" type="slidenum">
              <a:rPr lang="nb-NO" smtClean="0"/>
              <a:pPr/>
              <a:t>‹#›</a:t>
            </a:fld>
            <a:endParaRPr lang="nb-NO" dirty="0"/>
          </a:p>
        </p:txBody>
      </p:sp>
      <p:pic>
        <p:nvPicPr>
          <p:cNvPr id="10" name="Bilde 9">
            <a:extLst>
              <a:ext uri="{FF2B5EF4-FFF2-40B4-BE49-F238E27FC236}">
                <a16:creationId xmlns:a16="http://schemas.microsoft.com/office/drawing/2014/main" id="{DE561C00-9563-41FA-817E-EB47D53F241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8425" y="6155300"/>
            <a:ext cx="658510" cy="62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23538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_neutra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 hasCustomPrompt="1"/>
          </p:nvPr>
        </p:nvSpPr>
        <p:spPr/>
        <p:txBody>
          <a:bodyPr>
            <a:noAutofit/>
          </a:bodyPr>
          <a:lstStyle>
            <a:lvl1pPr>
              <a:lnSpc>
                <a:spcPts val="4320"/>
              </a:lnSpc>
              <a:defRPr sz="2800" b="1" i="0"/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University of Bergen</a:t>
            </a:r>
            <a:endParaRPr lang="nb-NO" dirty="0"/>
          </a:p>
        </p:txBody>
      </p:sp>
      <p:sp>
        <p:nvSpPr>
          <p:cNvPr id="16" name="Plassholder for dato 6">
            <a:extLst>
              <a:ext uri="{FF2B5EF4-FFF2-40B4-BE49-F238E27FC236}">
                <a16:creationId xmlns:a16="http://schemas.microsoft.com/office/drawing/2014/main" id="{64AEE23C-B8C9-4611-A243-5054BF2DFF9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616" y="6528696"/>
            <a:ext cx="936104" cy="216024"/>
          </a:xfrm>
          <a:prstGeom prst="rect">
            <a:avLst/>
          </a:prstGeom>
        </p:spPr>
        <p:txBody>
          <a:bodyPr/>
          <a:lstStyle>
            <a:lvl1pPr algn="just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0E2829A2-0902-4A71-B4A3-E0847715C8AF}" type="datetime1">
              <a:rPr lang="en-US" smtClean="0"/>
              <a:pPr/>
              <a:t>6/19/2019</a:t>
            </a:fld>
            <a:endParaRPr lang="nb-NO" dirty="0"/>
          </a:p>
        </p:txBody>
      </p:sp>
      <p:sp>
        <p:nvSpPr>
          <p:cNvPr id="17" name="Plassholder for lysbildenummer 8">
            <a:extLst>
              <a:ext uri="{FF2B5EF4-FFF2-40B4-BE49-F238E27FC236}">
                <a16:creationId xmlns:a16="http://schemas.microsoft.com/office/drawing/2014/main" id="{626FA001-38EA-482F-98DA-93068634A7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92280" y="6528696"/>
            <a:ext cx="864096" cy="216024"/>
          </a:xfrm>
          <a:prstGeom prst="rect">
            <a:avLst/>
          </a:prstGeom>
        </p:spPr>
        <p:txBody>
          <a:bodyPr/>
          <a:lstStyle>
            <a:lvl1pPr algn="just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nb-NO"/>
              <a:t>PAGE </a:t>
            </a:r>
            <a:fld id="{06C54713-27B5-4268-B680-29C9FB350413}" type="slidenum">
              <a:rPr lang="nb-NO" smtClean="0"/>
              <a:pPr/>
              <a:t>‹#›</a:t>
            </a:fld>
            <a:endParaRPr lang="nb-NO" dirty="0"/>
          </a:p>
        </p:txBody>
      </p:sp>
      <p:sp>
        <p:nvSpPr>
          <p:cNvPr id="9" name="Plassholder for tekst 2">
            <a:extLst>
              <a:ext uri="{FF2B5EF4-FFF2-40B4-BE49-F238E27FC236}">
                <a16:creationId xmlns:a16="http://schemas.microsoft.com/office/drawing/2014/main" id="{B2A38E02-6BAD-4FFC-A3C6-EAA8C81171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180" y="1124744"/>
            <a:ext cx="8513299" cy="539128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b-NO" dirty="0"/>
              <a:t>Click here to add text</a:t>
            </a:r>
          </a:p>
        </p:txBody>
      </p:sp>
      <p:pic>
        <p:nvPicPr>
          <p:cNvPr id="11" name="Picture 10" descr="https://www110.lunapic.com/editor/working/153477208120527616?3368880288">
            <a:extLst>
              <a:ext uri="{FF2B5EF4-FFF2-40B4-BE49-F238E27FC236}">
                <a16:creationId xmlns:a16="http://schemas.microsoft.com/office/drawing/2014/main" id="{1263BBCF-11D5-4215-9A5B-36BDCBBBA9C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screen">
            <a:duotone>
              <a:prstClr val="black"/>
              <a:schemeClr val="bg2">
                <a:lumMod val="10000"/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79000"/>
                    </a14:imgEffect>
                    <a14:imgEffect>
                      <a14:brightnessContrast bright="-2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001" y="6111808"/>
            <a:ext cx="664929" cy="664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Bilde 9">
            <a:extLst>
              <a:ext uri="{FF2B5EF4-FFF2-40B4-BE49-F238E27FC236}">
                <a16:creationId xmlns:a16="http://schemas.microsoft.com/office/drawing/2014/main" id="{8712CFBA-CC21-438C-B54F-96A7A99692F5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8425" y="6155300"/>
            <a:ext cx="658510" cy="62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2683884"/>
      </p:ext>
    </p:extLst>
  </p:cSld>
  <p:clrMapOvr>
    <a:masterClrMapping/>
  </p:clrMapOvr>
  <p:hf hd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_whit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F099CE7-CB77-4528-9004-ABB77855DD87}"/>
              </a:ext>
            </a:extLst>
          </p:cNvPr>
          <p:cNvSpPr/>
          <p:nvPr userDrawn="1"/>
        </p:nvSpPr>
        <p:spPr>
          <a:xfrm>
            <a:off x="7870496" y="404664"/>
            <a:ext cx="720080" cy="36004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tel 1"/>
          <p:cNvSpPr>
            <a:spLocks noGrp="1"/>
          </p:cNvSpPr>
          <p:nvPr>
            <p:ph type="title" hasCustomPrompt="1"/>
          </p:nvPr>
        </p:nvSpPr>
        <p:spPr/>
        <p:txBody>
          <a:bodyPr>
            <a:noAutofit/>
          </a:bodyPr>
          <a:lstStyle>
            <a:lvl1pPr>
              <a:lnSpc>
                <a:spcPts val="4320"/>
              </a:lnSpc>
              <a:defRPr sz="2800" b="1" i="0"/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University of Bergen</a:t>
            </a:r>
            <a:endParaRPr lang="nb-NO" dirty="0"/>
          </a:p>
        </p:txBody>
      </p:sp>
      <p:sp>
        <p:nvSpPr>
          <p:cNvPr id="9" name="Plassholder for tekst 2">
            <a:extLst>
              <a:ext uri="{FF2B5EF4-FFF2-40B4-BE49-F238E27FC236}">
                <a16:creationId xmlns:a16="http://schemas.microsoft.com/office/drawing/2014/main" id="{82E457BA-251B-47A5-953F-C18E8F882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180" y="1124744"/>
            <a:ext cx="8513299" cy="539128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b-NO" dirty="0"/>
              <a:t>Click here to add text</a:t>
            </a:r>
          </a:p>
        </p:txBody>
      </p:sp>
      <p:sp>
        <p:nvSpPr>
          <p:cNvPr id="12" name="Plassholder for dato 6">
            <a:extLst>
              <a:ext uri="{FF2B5EF4-FFF2-40B4-BE49-F238E27FC236}">
                <a16:creationId xmlns:a16="http://schemas.microsoft.com/office/drawing/2014/main" id="{7A20A896-6734-4C5C-B52D-C94C34076CF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616" y="6528696"/>
            <a:ext cx="936104" cy="216024"/>
          </a:xfrm>
          <a:prstGeom prst="rect">
            <a:avLst/>
          </a:prstGeom>
        </p:spPr>
        <p:txBody>
          <a:bodyPr/>
          <a:lstStyle>
            <a:lvl1pPr algn="just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0E2829A2-0902-4A71-B4A3-E0847715C8AF}" type="datetime1">
              <a:rPr lang="en-US" smtClean="0"/>
              <a:pPr/>
              <a:t>6/19/2019</a:t>
            </a:fld>
            <a:endParaRPr lang="nb-NO" dirty="0"/>
          </a:p>
        </p:txBody>
      </p:sp>
      <p:sp>
        <p:nvSpPr>
          <p:cNvPr id="16" name="Plassholder for lysbildenummer 8">
            <a:extLst>
              <a:ext uri="{FF2B5EF4-FFF2-40B4-BE49-F238E27FC236}">
                <a16:creationId xmlns:a16="http://schemas.microsoft.com/office/drawing/2014/main" id="{50E0BAD1-D3A4-44FB-AC1E-95164383E9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92280" y="6528696"/>
            <a:ext cx="864096" cy="216024"/>
          </a:xfrm>
          <a:prstGeom prst="rect">
            <a:avLst/>
          </a:prstGeom>
        </p:spPr>
        <p:txBody>
          <a:bodyPr/>
          <a:lstStyle>
            <a:lvl1pPr algn="just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nb-NO"/>
              <a:t>PAGE </a:t>
            </a:r>
            <a:fld id="{06C54713-27B5-4268-B680-29C9FB350413}" type="slidenum">
              <a:rPr lang="nb-NO" smtClean="0"/>
              <a:pPr/>
              <a:t>‹#›</a:t>
            </a:fld>
            <a:endParaRPr lang="nb-NO" dirty="0"/>
          </a:p>
        </p:txBody>
      </p:sp>
      <p:pic>
        <p:nvPicPr>
          <p:cNvPr id="11" name="Picture 10" descr="https://www110.lunapic.com/editor/working/153477208120527616?3368880288">
            <a:extLst>
              <a:ext uri="{FF2B5EF4-FFF2-40B4-BE49-F238E27FC236}">
                <a16:creationId xmlns:a16="http://schemas.microsoft.com/office/drawing/2014/main" id="{E9AF8D77-52FA-4DD4-A701-FB17A47D0CF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screen">
            <a:duotone>
              <a:prstClr val="black"/>
              <a:schemeClr val="bg2">
                <a:lumMod val="10000"/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79000"/>
                    </a14:imgEffect>
                    <a14:imgEffect>
                      <a14:brightnessContrast bright="-2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001" y="6111808"/>
            <a:ext cx="664929" cy="664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Bilde 9">
            <a:extLst>
              <a:ext uri="{FF2B5EF4-FFF2-40B4-BE49-F238E27FC236}">
                <a16:creationId xmlns:a16="http://schemas.microsoft.com/office/drawing/2014/main" id="{439F68AF-F703-4A90-9A7F-37C3C492D779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8425" y="6155300"/>
            <a:ext cx="658510" cy="62143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8B4A1FA-2BC5-4E0B-8125-BA3A5E262944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2102" y="260648"/>
            <a:ext cx="650376" cy="64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81978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F0835FA-3B2F-40E1-91F7-A48167AFD4C6}"/>
              </a:ext>
            </a:extLst>
          </p:cNvPr>
          <p:cNvSpPr/>
          <p:nvPr userDrawn="1"/>
        </p:nvSpPr>
        <p:spPr>
          <a:xfrm>
            <a:off x="7806264" y="266744"/>
            <a:ext cx="1080120" cy="720000"/>
          </a:xfrm>
          <a:prstGeom prst="rect">
            <a:avLst/>
          </a:prstGeom>
          <a:solidFill>
            <a:srgbClr val="5FAF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tel 1"/>
          <p:cNvSpPr>
            <a:spLocks noGrp="1"/>
          </p:cNvSpPr>
          <p:nvPr>
            <p:ph type="title" hasCustomPrompt="1"/>
          </p:nvPr>
        </p:nvSpPr>
        <p:spPr>
          <a:xfrm>
            <a:off x="1022920" y="1119882"/>
            <a:ext cx="6584776" cy="3533254"/>
          </a:xfrm>
        </p:spPr>
        <p:txBody>
          <a:bodyPr anchor="t" anchorCtr="0">
            <a:normAutofit/>
          </a:bodyPr>
          <a:lstStyle>
            <a:lvl1pPr>
              <a:lnSpc>
                <a:spcPts val="6000"/>
              </a:lnSpc>
              <a:defRPr sz="5000" b="1" i="0" u="none" baseline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text</a:t>
            </a:r>
            <a:endParaRPr lang="nb-NO" dirty="0"/>
          </a:p>
        </p:txBody>
      </p:sp>
      <p:pic>
        <p:nvPicPr>
          <p:cNvPr id="3" name="Bilde 8">
            <a:extLst>
              <a:ext uri="{FF2B5EF4-FFF2-40B4-BE49-F238E27FC236}">
                <a16:creationId xmlns:a16="http://schemas.microsoft.com/office/drawing/2014/main" id="{7EA4583E-9912-4883-9B07-624E0382C2D6}"/>
              </a:ext>
            </a:extLst>
          </p:cNvPr>
          <p:cNvPicPr preferRelativeResize="0"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5752386"/>
            <a:ext cx="4032448" cy="720000"/>
          </a:xfrm>
          <a:prstGeom prst="rect">
            <a:avLst/>
          </a:prstGeom>
        </p:spPr>
      </p:pic>
      <p:pic>
        <p:nvPicPr>
          <p:cNvPr id="4" name="Picture 10" descr="https://www110.lunapic.com/editor/working/153477208120527616?3368880288">
            <a:extLst>
              <a:ext uri="{FF2B5EF4-FFF2-40B4-BE49-F238E27FC236}">
                <a16:creationId xmlns:a16="http://schemas.microsoft.com/office/drawing/2014/main" id="{35725D2D-86D2-4BB1-9C7A-A286A931B21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156" y="5769260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7DDB73C-4BD0-4E18-B340-B04C2DD2B241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4408" y="254553"/>
            <a:ext cx="648072" cy="645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1097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ast pag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2030012" y="4797152"/>
            <a:ext cx="5083976" cy="293117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600" cap="all" spc="100" baseline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nb-NO"/>
              <a:t>University of Bergen</a:t>
            </a:r>
            <a:endParaRPr lang="nb-NO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8F4D877-C7EE-497B-BE4E-646390D02A0B}"/>
              </a:ext>
            </a:extLst>
          </p:cNvPr>
          <p:cNvSpPr/>
          <p:nvPr userDrawn="1"/>
        </p:nvSpPr>
        <p:spPr>
          <a:xfrm>
            <a:off x="8100392" y="260648"/>
            <a:ext cx="792088" cy="720080"/>
          </a:xfrm>
          <a:prstGeom prst="rect">
            <a:avLst/>
          </a:prstGeom>
          <a:solidFill>
            <a:srgbClr val="EDED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851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sz="half" idx="1" hasCustomPrompt="1"/>
          </p:nvPr>
        </p:nvSpPr>
        <p:spPr>
          <a:xfrm>
            <a:off x="323528" y="1124744"/>
            <a:ext cx="4191392" cy="4647653"/>
          </a:xfrm>
        </p:spPr>
        <p:txBody>
          <a:bodyPr/>
          <a:lstStyle>
            <a:lvl1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text</a:t>
            </a:r>
            <a:endParaRPr lang="nb-NO" dirty="0"/>
          </a:p>
          <a:p>
            <a:pPr lvl="1"/>
            <a:r>
              <a:rPr lang="nb-NO" dirty="0"/>
              <a:t>Second </a:t>
            </a:r>
            <a:r>
              <a:rPr lang="nb-NO" dirty="0" err="1"/>
              <a:t>level</a:t>
            </a:r>
            <a:endParaRPr lang="nb-NO" dirty="0"/>
          </a:p>
          <a:p>
            <a:pPr lvl="2"/>
            <a:r>
              <a:rPr lang="nb-NO" dirty="0"/>
              <a:t>Third </a:t>
            </a:r>
            <a:r>
              <a:rPr lang="nb-NO" dirty="0" err="1"/>
              <a:t>level</a:t>
            </a:r>
            <a:endParaRPr lang="nb-NO" dirty="0"/>
          </a:p>
        </p:txBody>
      </p:sp>
      <p:sp>
        <p:nvSpPr>
          <p:cNvPr id="9" name="Plassholder for bunn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University of Bergen</a:t>
            </a:r>
            <a:endParaRPr lang="nb-NO" dirty="0"/>
          </a:p>
        </p:txBody>
      </p:sp>
      <p:sp>
        <p:nvSpPr>
          <p:cNvPr id="14" name="Tittel 1">
            <a:extLst>
              <a:ext uri="{FF2B5EF4-FFF2-40B4-BE49-F238E27FC236}">
                <a16:creationId xmlns:a16="http://schemas.microsoft.com/office/drawing/2014/main" id="{2CCD316B-8466-4E88-BF26-1720603F3D1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3528" y="532534"/>
            <a:ext cx="7365504" cy="482473"/>
          </a:xfrm>
        </p:spPr>
        <p:txBody>
          <a:bodyPr>
            <a:noAutofit/>
          </a:bodyPr>
          <a:lstStyle>
            <a:lvl1pPr>
              <a:lnSpc>
                <a:spcPts val="4320"/>
              </a:lnSpc>
              <a:defRPr sz="2800" b="1" i="0"/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10" name="Plassholder for innhold 2">
            <a:extLst>
              <a:ext uri="{FF2B5EF4-FFF2-40B4-BE49-F238E27FC236}">
                <a16:creationId xmlns:a16="http://schemas.microsoft.com/office/drawing/2014/main" id="{86B447D5-751C-48F9-8CB7-DDF133AA2020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4629082" y="1124744"/>
            <a:ext cx="4191392" cy="4647653"/>
          </a:xfrm>
        </p:spPr>
        <p:txBody>
          <a:bodyPr/>
          <a:lstStyle>
            <a:lvl1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text</a:t>
            </a:r>
            <a:endParaRPr lang="nb-NO" dirty="0"/>
          </a:p>
          <a:p>
            <a:pPr lvl="1"/>
            <a:r>
              <a:rPr lang="nb-NO" dirty="0"/>
              <a:t>Second </a:t>
            </a:r>
            <a:r>
              <a:rPr lang="nb-NO" dirty="0" err="1"/>
              <a:t>level</a:t>
            </a:r>
            <a:endParaRPr lang="nb-NO" dirty="0"/>
          </a:p>
          <a:p>
            <a:pPr lvl="2"/>
            <a:r>
              <a:rPr lang="nb-NO" dirty="0"/>
              <a:t>Third </a:t>
            </a:r>
            <a:r>
              <a:rPr lang="nb-NO" dirty="0" err="1"/>
              <a:t>level</a:t>
            </a:r>
            <a:endParaRPr lang="nb-NO" dirty="0"/>
          </a:p>
        </p:txBody>
      </p:sp>
      <p:sp>
        <p:nvSpPr>
          <p:cNvPr id="11" name="Plassholder for dato 6">
            <a:extLst>
              <a:ext uri="{FF2B5EF4-FFF2-40B4-BE49-F238E27FC236}">
                <a16:creationId xmlns:a16="http://schemas.microsoft.com/office/drawing/2014/main" id="{E172FFFA-5C17-4C0D-8FAB-BC2B332CECA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616" y="6528696"/>
            <a:ext cx="936104" cy="216024"/>
          </a:xfrm>
          <a:prstGeom prst="rect">
            <a:avLst/>
          </a:prstGeom>
        </p:spPr>
        <p:txBody>
          <a:bodyPr/>
          <a:lstStyle>
            <a:lvl1pPr algn="just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0E2829A2-0902-4A71-B4A3-E0847715C8AF}" type="datetime1">
              <a:rPr lang="en-US" smtClean="0"/>
              <a:pPr/>
              <a:t>6/19/2019</a:t>
            </a:fld>
            <a:endParaRPr lang="nb-NO" dirty="0"/>
          </a:p>
        </p:txBody>
      </p:sp>
      <p:sp>
        <p:nvSpPr>
          <p:cNvPr id="12" name="Plassholder for lysbildenummer 8">
            <a:extLst>
              <a:ext uri="{FF2B5EF4-FFF2-40B4-BE49-F238E27FC236}">
                <a16:creationId xmlns:a16="http://schemas.microsoft.com/office/drawing/2014/main" id="{06FFD48D-4B4D-4CBB-9182-C9D2CFB81B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92280" y="6528696"/>
            <a:ext cx="864096" cy="216024"/>
          </a:xfrm>
          <a:prstGeom prst="rect">
            <a:avLst/>
          </a:prstGeom>
        </p:spPr>
        <p:txBody>
          <a:bodyPr/>
          <a:lstStyle>
            <a:lvl1pPr algn="just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nb-NO"/>
              <a:t>PAGE </a:t>
            </a:r>
            <a:fld id="{06C54713-27B5-4268-B680-29C9FB350413}" type="slidenum">
              <a:rPr lang="nb-NO" smtClean="0"/>
              <a:pPr/>
              <a:t>‹#›</a:t>
            </a:fld>
            <a:endParaRPr lang="nb-NO" dirty="0"/>
          </a:p>
        </p:txBody>
      </p:sp>
      <p:pic>
        <p:nvPicPr>
          <p:cNvPr id="15" name="Picture 14" descr="https://www110.lunapic.com/editor/working/153477208120527616?3368880288">
            <a:extLst>
              <a:ext uri="{FF2B5EF4-FFF2-40B4-BE49-F238E27FC236}">
                <a16:creationId xmlns:a16="http://schemas.microsoft.com/office/drawing/2014/main" id="{037CD376-CC93-4AE1-BC1F-CF2FE477F3E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duotone>
              <a:prstClr val="black"/>
              <a:schemeClr val="bg2">
                <a:lumMod val="10000"/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79000"/>
                    </a14:imgEffect>
                    <a14:imgEffect>
                      <a14:brightnessContrast bright="-2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001" y="6111808"/>
            <a:ext cx="664929" cy="664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Bilde 9">
            <a:extLst>
              <a:ext uri="{FF2B5EF4-FFF2-40B4-BE49-F238E27FC236}">
                <a16:creationId xmlns:a16="http://schemas.microsoft.com/office/drawing/2014/main" id="{4DF2C47A-ECCE-4851-8F89-F7F4E28AC29C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8425" y="6155300"/>
            <a:ext cx="658510" cy="62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85221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lumns with subtit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tekst 2"/>
          <p:cNvSpPr>
            <a:spLocks noGrp="1"/>
          </p:cNvSpPr>
          <p:nvPr>
            <p:ph type="body" idx="1" hasCustomPrompt="1"/>
          </p:nvPr>
        </p:nvSpPr>
        <p:spPr>
          <a:xfrm>
            <a:off x="303290" y="1189045"/>
            <a:ext cx="4082990" cy="360040"/>
          </a:xfrm>
        </p:spPr>
        <p:txBody>
          <a:bodyPr anchor="b">
            <a:noAutofit/>
          </a:bodyPr>
          <a:lstStyle>
            <a:lvl1pPr marL="0" indent="0">
              <a:buNone/>
              <a:defRPr sz="2000" b="1" i="0"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subtitle</a:t>
            </a:r>
            <a:endParaRPr lang="nb-NO" dirty="0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nb-NO"/>
              <a:t>University of Bergen</a:t>
            </a:r>
            <a:endParaRPr lang="nb-NO" dirty="0"/>
          </a:p>
        </p:txBody>
      </p:sp>
      <p:sp>
        <p:nvSpPr>
          <p:cNvPr id="17" name="Tittel 1">
            <a:extLst>
              <a:ext uri="{FF2B5EF4-FFF2-40B4-BE49-F238E27FC236}">
                <a16:creationId xmlns:a16="http://schemas.microsoft.com/office/drawing/2014/main" id="{EA64361F-DF75-40C5-A357-C9F763A284E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3528" y="532534"/>
            <a:ext cx="7365504" cy="482473"/>
          </a:xfrm>
        </p:spPr>
        <p:txBody>
          <a:bodyPr>
            <a:noAutofit/>
          </a:bodyPr>
          <a:lstStyle>
            <a:lvl1pPr>
              <a:lnSpc>
                <a:spcPts val="4320"/>
              </a:lnSpc>
              <a:defRPr sz="2800" b="1" i="0"/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18" name="Plassholder for tekst 2">
            <a:extLst>
              <a:ext uri="{FF2B5EF4-FFF2-40B4-BE49-F238E27FC236}">
                <a16:creationId xmlns:a16="http://schemas.microsoft.com/office/drawing/2014/main" id="{F318FD93-C5B7-4DA4-A8B0-CC07D3D30A2B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4629082" y="1188223"/>
            <a:ext cx="4082990" cy="360040"/>
          </a:xfrm>
        </p:spPr>
        <p:txBody>
          <a:bodyPr anchor="b">
            <a:noAutofit/>
          </a:bodyPr>
          <a:lstStyle>
            <a:lvl1pPr marL="0" indent="0">
              <a:buNone/>
              <a:defRPr sz="2000" b="1" i="0"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subtitle</a:t>
            </a:r>
            <a:endParaRPr lang="nb-NO" dirty="0"/>
          </a:p>
        </p:txBody>
      </p:sp>
      <p:sp>
        <p:nvSpPr>
          <p:cNvPr id="12" name="Plassholder for innhold 2">
            <a:extLst>
              <a:ext uri="{FF2B5EF4-FFF2-40B4-BE49-F238E27FC236}">
                <a16:creationId xmlns:a16="http://schemas.microsoft.com/office/drawing/2014/main" id="{5C3C4E08-71A4-4E87-892C-27ED0C447AE5}"/>
              </a:ext>
            </a:extLst>
          </p:cNvPr>
          <p:cNvSpPr>
            <a:spLocks noGrp="1"/>
          </p:cNvSpPr>
          <p:nvPr>
            <p:ph sz="half" idx="19" hasCustomPrompt="1"/>
          </p:nvPr>
        </p:nvSpPr>
        <p:spPr>
          <a:xfrm>
            <a:off x="323528" y="1628800"/>
            <a:ext cx="4191392" cy="4143597"/>
          </a:xfrm>
        </p:spPr>
        <p:txBody>
          <a:bodyPr/>
          <a:lstStyle>
            <a:lvl1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text</a:t>
            </a:r>
            <a:endParaRPr lang="nb-NO" dirty="0"/>
          </a:p>
          <a:p>
            <a:pPr lvl="1"/>
            <a:r>
              <a:rPr lang="nb-NO" dirty="0"/>
              <a:t>Second </a:t>
            </a:r>
            <a:r>
              <a:rPr lang="nb-NO" dirty="0" err="1"/>
              <a:t>level</a:t>
            </a:r>
            <a:endParaRPr lang="nb-NO" dirty="0"/>
          </a:p>
          <a:p>
            <a:pPr lvl="2"/>
            <a:r>
              <a:rPr lang="nb-NO" dirty="0"/>
              <a:t>Third </a:t>
            </a:r>
            <a:r>
              <a:rPr lang="nb-NO" dirty="0" err="1"/>
              <a:t>level</a:t>
            </a:r>
            <a:endParaRPr lang="nb-NO" dirty="0"/>
          </a:p>
        </p:txBody>
      </p:sp>
      <p:sp>
        <p:nvSpPr>
          <p:cNvPr id="13" name="Plassholder for innhold 2">
            <a:extLst>
              <a:ext uri="{FF2B5EF4-FFF2-40B4-BE49-F238E27FC236}">
                <a16:creationId xmlns:a16="http://schemas.microsoft.com/office/drawing/2014/main" id="{643A3AA8-558B-4C59-98AE-B30DD567978A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4629082" y="1628800"/>
            <a:ext cx="4191392" cy="4143597"/>
          </a:xfrm>
        </p:spPr>
        <p:txBody>
          <a:bodyPr/>
          <a:lstStyle>
            <a:lvl1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text</a:t>
            </a:r>
            <a:endParaRPr lang="nb-NO" dirty="0"/>
          </a:p>
          <a:p>
            <a:pPr lvl="1"/>
            <a:r>
              <a:rPr lang="nb-NO" dirty="0"/>
              <a:t>Second </a:t>
            </a:r>
            <a:r>
              <a:rPr lang="nb-NO" dirty="0" err="1"/>
              <a:t>level</a:t>
            </a:r>
            <a:endParaRPr lang="nb-NO" dirty="0"/>
          </a:p>
          <a:p>
            <a:pPr lvl="2"/>
            <a:r>
              <a:rPr lang="nb-NO" dirty="0"/>
              <a:t>Third </a:t>
            </a:r>
            <a:r>
              <a:rPr lang="nb-NO" dirty="0" err="1"/>
              <a:t>level</a:t>
            </a:r>
            <a:endParaRPr lang="nb-NO" dirty="0"/>
          </a:p>
        </p:txBody>
      </p:sp>
      <p:sp>
        <p:nvSpPr>
          <p:cNvPr id="14" name="Plassholder for dato 6">
            <a:extLst>
              <a:ext uri="{FF2B5EF4-FFF2-40B4-BE49-F238E27FC236}">
                <a16:creationId xmlns:a16="http://schemas.microsoft.com/office/drawing/2014/main" id="{1B429C93-5420-43D6-BD9A-ABEFDFD4E07A}"/>
              </a:ext>
            </a:extLst>
          </p:cNvPr>
          <p:cNvSpPr txBox="1">
            <a:spLocks/>
          </p:cNvSpPr>
          <p:nvPr userDrawn="1"/>
        </p:nvSpPr>
        <p:spPr>
          <a:xfrm>
            <a:off x="1115616" y="6528696"/>
            <a:ext cx="936104" cy="216024"/>
          </a:xfrm>
          <a:prstGeom prst="rect">
            <a:avLst/>
          </a:prstGeom>
        </p:spPr>
        <p:txBody>
          <a:bodyPr/>
          <a:lstStyle>
            <a:defPPr>
              <a:defRPr lang="nb-NO"/>
            </a:defPPr>
            <a:lvl1pPr marL="0" algn="just" defTabSz="914400" rtl="0" eaLnBrk="1" latinLnBrk="0" hangingPunct="1"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E2829A2-0902-4A71-B4A3-E0847715C8AF}" type="datetime1">
              <a:rPr lang="en-US" smtClean="0"/>
              <a:pPr/>
              <a:t>6/19/2019</a:t>
            </a:fld>
            <a:endParaRPr lang="nb-NO" dirty="0"/>
          </a:p>
        </p:txBody>
      </p:sp>
      <p:sp>
        <p:nvSpPr>
          <p:cNvPr id="23" name="Plassholder for lysbildenummer 8">
            <a:extLst>
              <a:ext uri="{FF2B5EF4-FFF2-40B4-BE49-F238E27FC236}">
                <a16:creationId xmlns:a16="http://schemas.microsoft.com/office/drawing/2014/main" id="{6DCDC706-4935-4098-A6F1-6855B715DCAE}"/>
              </a:ext>
            </a:extLst>
          </p:cNvPr>
          <p:cNvSpPr txBox="1">
            <a:spLocks/>
          </p:cNvSpPr>
          <p:nvPr userDrawn="1"/>
        </p:nvSpPr>
        <p:spPr>
          <a:xfrm>
            <a:off x="7092280" y="6528696"/>
            <a:ext cx="864096" cy="216024"/>
          </a:xfrm>
          <a:prstGeom prst="rect">
            <a:avLst/>
          </a:prstGeom>
        </p:spPr>
        <p:txBody>
          <a:bodyPr/>
          <a:lstStyle>
            <a:defPPr>
              <a:defRPr lang="nb-NO"/>
            </a:defPPr>
            <a:lvl1pPr marL="0" algn="just" defTabSz="914400" rtl="0" eaLnBrk="1" latinLnBrk="0" hangingPunct="1"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b-NO"/>
              <a:t>PAGE </a:t>
            </a:r>
            <a:fld id="{06C54713-27B5-4268-B680-29C9FB350413}" type="slidenum">
              <a:rPr lang="nb-NO" smtClean="0"/>
              <a:pPr/>
              <a:t>‹#›</a:t>
            </a:fld>
            <a:endParaRPr lang="nb-NO" dirty="0"/>
          </a:p>
        </p:txBody>
      </p:sp>
      <p:pic>
        <p:nvPicPr>
          <p:cNvPr id="16" name="Picture 15" descr="https://www110.lunapic.com/editor/working/153477208120527616?3368880288">
            <a:extLst>
              <a:ext uri="{FF2B5EF4-FFF2-40B4-BE49-F238E27FC236}">
                <a16:creationId xmlns:a16="http://schemas.microsoft.com/office/drawing/2014/main" id="{3819E335-BD55-41AC-9363-2590529F896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duotone>
              <a:prstClr val="black"/>
              <a:schemeClr val="bg2">
                <a:lumMod val="10000"/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79000"/>
                    </a14:imgEffect>
                    <a14:imgEffect>
                      <a14:brightnessContrast bright="-2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001" y="6111808"/>
            <a:ext cx="664929" cy="664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Bilde 9">
            <a:extLst>
              <a:ext uri="{FF2B5EF4-FFF2-40B4-BE49-F238E27FC236}">
                <a16:creationId xmlns:a16="http://schemas.microsoft.com/office/drawing/2014/main" id="{1428DE91-B339-47C4-84D0-6830F965FC0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8425" y="6155300"/>
            <a:ext cx="658510" cy="62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78741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with graph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ssholder for innhold 2"/>
          <p:cNvSpPr>
            <a:spLocks noGrp="1"/>
          </p:cNvSpPr>
          <p:nvPr>
            <p:ph idx="1"/>
          </p:nvPr>
        </p:nvSpPr>
        <p:spPr>
          <a:xfrm>
            <a:off x="755576" y="1340768"/>
            <a:ext cx="7632848" cy="4431197"/>
          </a:xfrm>
        </p:spPr>
        <p:txBody>
          <a:bodyPr/>
          <a:lstStyle>
            <a:lvl1pPr>
              <a:defRPr sz="26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  <a:lvl2pPr>
              <a:defRPr sz="2600">
                <a:solidFill>
                  <a:schemeClr val="tx1">
                    <a:lumMod val="75000"/>
                    <a:lumOff val="25000"/>
                  </a:schemeClr>
                </a:solidFill>
                <a:latin typeface="Myriad Pro"/>
              </a:defRPr>
            </a:lvl2pPr>
            <a:lvl3pPr>
              <a:defRPr sz="2200">
                <a:solidFill>
                  <a:schemeClr val="tx1">
                    <a:lumMod val="75000"/>
                    <a:lumOff val="25000"/>
                  </a:schemeClr>
                </a:solidFill>
                <a:latin typeface="Myriad Pro"/>
              </a:defRPr>
            </a:lvl3pPr>
            <a:lvl4pPr>
              <a:defRPr sz="2200">
                <a:solidFill>
                  <a:schemeClr val="tx1">
                    <a:lumMod val="75000"/>
                    <a:lumOff val="25000"/>
                  </a:schemeClr>
                </a:solidFill>
                <a:latin typeface="Myriad Pro"/>
              </a:defRPr>
            </a:lvl4pPr>
            <a:lvl5pPr>
              <a:defRPr sz="2200">
                <a:solidFill>
                  <a:schemeClr val="tx1">
                    <a:lumMod val="75000"/>
                    <a:lumOff val="25000"/>
                  </a:schemeClr>
                </a:solidFill>
                <a:latin typeface="Myriad Pro"/>
              </a:defRPr>
            </a:lvl5pPr>
          </a:lstStyle>
          <a:p>
            <a:pPr lvl="0"/>
            <a:endParaRPr lang="nb-NO" dirty="0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University of Bergen</a:t>
            </a:r>
            <a:endParaRPr lang="nb-NO" dirty="0"/>
          </a:p>
        </p:txBody>
      </p:sp>
      <p:sp>
        <p:nvSpPr>
          <p:cNvPr id="13" name="Tittel 1">
            <a:extLst>
              <a:ext uri="{FF2B5EF4-FFF2-40B4-BE49-F238E27FC236}">
                <a16:creationId xmlns:a16="http://schemas.microsoft.com/office/drawing/2014/main" id="{9A7A90A7-7C64-4EAC-9A75-5B447223AE3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3528" y="532534"/>
            <a:ext cx="7365504" cy="482473"/>
          </a:xfrm>
        </p:spPr>
        <p:txBody>
          <a:bodyPr>
            <a:noAutofit/>
          </a:bodyPr>
          <a:lstStyle>
            <a:lvl1pPr>
              <a:lnSpc>
                <a:spcPts val="4320"/>
              </a:lnSpc>
              <a:defRPr sz="2800" b="1" i="0"/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9" name="Plassholder for dato 6">
            <a:extLst>
              <a:ext uri="{FF2B5EF4-FFF2-40B4-BE49-F238E27FC236}">
                <a16:creationId xmlns:a16="http://schemas.microsoft.com/office/drawing/2014/main" id="{71A009A6-A071-494A-905A-59628C05652F}"/>
              </a:ext>
            </a:extLst>
          </p:cNvPr>
          <p:cNvSpPr txBox="1">
            <a:spLocks/>
          </p:cNvSpPr>
          <p:nvPr userDrawn="1"/>
        </p:nvSpPr>
        <p:spPr>
          <a:xfrm>
            <a:off x="1115616" y="6528696"/>
            <a:ext cx="936104" cy="216024"/>
          </a:xfrm>
          <a:prstGeom prst="rect">
            <a:avLst/>
          </a:prstGeom>
        </p:spPr>
        <p:txBody>
          <a:bodyPr/>
          <a:lstStyle>
            <a:defPPr>
              <a:defRPr lang="nb-NO"/>
            </a:defPPr>
            <a:lvl1pPr marL="0" algn="just" defTabSz="914400" rtl="0" eaLnBrk="1" latinLnBrk="0" hangingPunct="1"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E2829A2-0902-4A71-B4A3-E0847715C8AF}" type="datetime1">
              <a:rPr lang="en-US" smtClean="0"/>
              <a:pPr/>
              <a:t>6/19/2019</a:t>
            </a:fld>
            <a:endParaRPr lang="nb-NO" dirty="0"/>
          </a:p>
        </p:txBody>
      </p:sp>
      <p:sp>
        <p:nvSpPr>
          <p:cNvPr id="10" name="Plassholder for lysbildenummer 8">
            <a:extLst>
              <a:ext uri="{FF2B5EF4-FFF2-40B4-BE49-F238E27FC236}">
                <a16:creationId xmlns:a16="http://schemas.microsoft.com/office/drawing/2014/main" id="{996F61DF-16C9-4B9C-ADF8-D1E78B125042}"/>
              </a:ext>
            </a:extLst>
          </p:cNvPr>
          <p:cNvSpPr txBox="1">
            <a:spLocks/>
          </p:cNvSpPr>
          <p:nvPr userDrawn="1"/>
        </p:nvSpPr>
        <p:spPr>
          <a:xfrm>
            <a:off x="7092280" y="6528696"/>
            <a:ext cx="864096" cy="216024"/>
          </a:xfrm>
          <a:prstGeom prst="rect">
            <a:avLst/>
          </a:prstGeom>
        </p:spPr>
        <p:txBody>
          <a:bodyPr/>
          <a:lstStyle>
            <a:defPPr>
              <a:defRPr lang="nb-NO"/>
            </a:defPPr>
            <a:lvl1pPr marL="0" algn="just" defTabSz="914400" rtl="0" eaLnBrk="1" latinLnBrk="0" hangingPunct="1"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b-NO"/>
              <a:t>PAGE </a:t>
            </a:r>
            <a:fld id="{06C54713-27B5-4268-B680-29C9FB350413}" type="slidenum">
              <a:rPr lang="nb-NO" smtClean="0"/>
              <a:pPr/>
              <a:t>‹#›</a:t>
            </a:fld>
            <a:endParaRPr lang="nb-NO" dirty="0"/>
          </a:p>
        </p:txBody>
      </p:sp>
      <p:pic>
        <p:nvPicPr>
          <p:cNvPr id="11" name="Bilde 9">
            <a:extLst>
              <a:ext uri="{FF2B5EF4-FFF2-40B4-BE49-F238E27FC236}">
                <a16:creationId xmlns:a16="http://schemas.microsoft.com/office/drawing/2014/main" id="{1AC591FF-136B-42DF-9E5A-0D5A15F1B87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8425" y="6155300"/>
            <a:ext cx="658510" cy="621438"/>
          </a:xfrm>
          <a:prstGeom prst="rect">
            <a:avLst/>
          </a:prstGeom>
        </p:spPr>
      </p:pic>
      <p:pic>
        <p:nvPicPr>
          <p:cNvPr id="12" name="Picture 11" descr="https://www110.lunapic.com/editor/working/153477208120527616?3368880288">
            <a:extLst>
              <a:ext uri="{FF2B5EF4-FFF2-40B4-BE49-F238E27FC236}">
                <a16:creationId xmlns:a16="http://schemas.microsoft.com/office/drawing/2014/main" id="{7DAFF62A-A0F9-4240-95FB-EAC473F74AD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screen">
            <a:duotone>
              <a:prstClr val="black"/>
              <a:schemeClr val="bg2">
                <a:lumMod val="10000"/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79000"/>
                    </a14:imgEffect>
                    <a14:imgEffect>
                      <a14:brightnessContrast bright="-2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001" y="6111808"/>
            <a:ext cx="664929" cy="664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2082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494766A-4155-4771-A037-08EEBD344AF4}"/>
              </a:ext>
            </a:extLst>
          </p:cNvPr>
          <p:cNvSpPr/>
          <p:nvPr userDrawn="1"/>
        </p:nvSpPr>
        <p:spPr>
          <a:xfrm>
            <a:off x="7870496" y="404664"/>
            <a:ext cx="949976" cy="360040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323528" y="532534"/>
            <a:ext cx="7365504" cy="48247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379180" y="1124744"/>
            <a:ext cx="8513299" cy="539128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b-NO" dirty="0"/>
              <a:t>Click here to add text</a:t>
            </a:r>
          </a:p>
        </p:txBody>
      </p:sp>
      <p:sp>
        <p:nvSpPr>
          <p:cNvPr id="7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1403999" y="260648"/>
            <a:ext cx="6336000" cy="227989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 cap="all" spc="100" baseline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nb-NO" dirty="0"/>
              <a:t>University of Bergen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68E17B0-7E7B-4A0D-991C-D09EF8FB0C1A}"/>
              </a:ext>
            </a:extLst>
          </p:cNvPr>
          <p:cNvSpPr txBox="1"/>
          <p:nvPr userDrawn="1"/>
        </p:nvSpPr>
        <p:spPr>
          <a:xfrm>
            <a:off x="251520" y="6601188"/>
            <a:ext cx="864095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>
                <a:solidFill>
                  <a:schemeClr val="accent2">
                    <a:lumMod val="75000"/>
                  </a:schemeClr>
                </a:solidFill>
              </a:rPr>
              <a:t>Magne Lauritzen</a:t>
            </a:r>
          </a:p>
        </p:txBody>
      </p:sp>
    </p:spTree>
    <p:extLst>
      <p:ext uri="{BB962C8B-B14F-4D97-AF65-F5344CB8AC3E}">
        <p14:creationId xmlns:p14="http://schemas.microsoft.com/office/powerpoint/2010/main" val="4050442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3" r:id="rId3"/>
    <p:sldLayoutId id="2147483664" r:id="rId4"/>
    <p:sldLayoutId id="2147483660" r:id="rId5"/>
    <p:sldLayoutId id="2147483655" r:id="rId6"/>
    <p:sldLayoutId id="2147483652" r:id="rId7"/>
    <p:sldLayoutId id="2147483653" r:id="rId8"/>
    <p:sldLayoutId id="2147483654" r:id="rId9"/>
    <p:sldLayoutId id="2147483661" r:id="rId10"/>
    <p:sldLayoutId id="2147483662" r:id="rId11"/>
    <p:sldLayoutId id="2147483656" r:id="rId12"/>
    <p:sldLayoutId id="2147483657" r:id="rId13"/>
    <p:sldLayoutId id="2147483658" r:id="rId14"/>
  </p:sldLayoutIdLst>
  <p:hf hdr="0"/>
  <p:txStyles>
    <p:titleStyle>
      <a:lvl1pPr marL="0" algn="l" defTabSz="914400" rtl="0" eaLnBrk="1" latinLnBrk="0" hangingPunct="1">
        <a:lnSpc>
          <a:spcPts val="4320"/>
        </a:lnSpc>
        <a:spcBef>
          <a:spcPct val="0"/>
        </a:spcBef>
        <a:buNone/>
        <a:defRPr sz="2800" b="1" i="0" u="none" kern="1200" cap="none" spc="0" normalizeH="0" baseline="0">
          <a:solidFill>
            <a:srgbClr val="5FAFC7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457200" indent="0" algn="l" defTabSz="914400" rtl="0" eaLnBrk="1" latinLnBrk="0" hangingPunct="1">
        <a:spcBef>
          <a:spcPct val="20000"/>
        </a:spcBef>
        <a:buFont typeface="Arial" panose="020B0604020202020204" pitchFamily="34" charset="0"/>
        <a:buNone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tel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b-NO" dirty="0"/>
              <a:t>Coldbox design update</a:t>
            </a:r>
          </a:p>
        </p:txBody>
      </p:sp>
      <p:cxnSp>
        <p:nvCxnSpPr>
          <p:cNvPr id="6" name="Rett pil 5"/>
          <p:cNvCxnSpPr/>
          <p:nvPr/>
        </p:nvCxnSpPr>
        <p:spPr>
          <a:xfrm>
            <a:off x="4560379" y="-257224"/>
            <a:ext cx="0" cy="21079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lassholder for bunntekst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University of Bergen</a:t>
            </a:r>
            <a:endParaRPr lang="nb-NO" dirty="0"/>
          </a:p>
        </p:txBody>
      </p:sp>
      <p:sp>
        <p:nvSpPr>
          <p:cNvPr id="10" name="TekstSylinder 9"/>
          <p:cNvSpPr txBox="1"/>
          <p:nvPr/>
        </p:nvSpPr>
        <p:spPr>
          <a:xfrm>
            <a:off x="280049" y="-767556"/>
            <a:ext cx="85689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/>
              <a:t>You can write unit / affiliation. leave blank if not applicable. </a:t>
            </a:r>
            <a:br>
              <a:rPr lang="en-US" sz="1200" i="1" dirty="0"/>
            </a:br>
            <a:r>
              <a:rPr lang="en-US" sz="1200" i="1" dirty="0"/>
              <a:t>To change content go to: Menu -&gt; Insert (Mac = Display) -&gt; Header and Footer</a:t>
            </a:r>
            <a:endParaRPr lang="nb-NO" sz="1200" i="1" dirty="0"/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6AD87186-6C66-4B06-862E-D4E39533647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19-06-2019</a:t>
            </a:r>
          </a:p>
        </p:txBody>
      </p:sp>
    </p:spTree>
    <p:extLst>
      <p:ext uri="{BB962C8B-B14F-4D97-AF65-F5344CB8AC3E}">
        <p14:creationId xmlns:p14="http://schemas.microsoft.com/office/powerpoint/2010/main" val="2746184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9A1CE3-3EAE-48E6-AAE6-1C521590C9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E0B7E2D-349C-48B8-B028-DBDB187DD7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University of Bergen</a:t>
            </a:r>
            <a:endParaRPr lang="nb-NO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21DFB4-A1A1-425F-B501-1BBAE10977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75885" y="1916832"/>
            <a:ext cx="1440160" cy="276699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en-GB" dirty="0"/>
              <a:t>-</a:t>
            </a:r>
            <a:r>
              <a:rPr lang="en-GB" sz="2100" dirty="0"/>
              <a:t>25</a:t>
            </a:r>
            <a:r>
              <a:rPr lang="en-GB" dirty="0"/>
              <a:t>°C volume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944636-A7A3-4981-BE51-F09855FE7F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829A2-0902-4A71-B4A3-E0847715C8AF}" type="datetime1">
              <a:rPr lang="en-US" smtClean="0"/>
              <a:pPr/>
              <a:t>6/19/2019</a:t>
            </a:fld>
            <a:endParaRPr lang="nb-NO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11DC87-0A0F-48B3-BB77-3BC80D7301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/>
              <a:t>PAGE </a:t>
            </a:r>
            <a:fld id="{06C54713-27B5-4268-B680-29C9FB350413}" type="slidenum">
              <a:rPr lang="nb-NO" smtClean="0"/>
              <a:pPr/>
              <a:t>10</a:t>
            </a:fld>
            <a:endParaRPr lang="nb-NO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DFA0631-F30C-411B-BE44-6E16817410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046" y="2276872"/>
            <a:ext cx="8348585" cy="2304256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90EE8614-3444-4F0B-B5CF-DE0BBC545DA3}"/>
              </a:ext>
            </a:extLst>
          </p:cNvPr>
          <p:cNvSpPr/>
          <p:nvPr/>
        </p:nvSpPr>
        <p:spPr>
          <a:xfrm>
            <a:off x="2195736" y="2348880"/>
            <a:ext cx="6048672" cy="1152128"/>
          </a:xfrm>
          <a:prstGeom prst="rect">
            <a:avLst/>
          </a:prstGeom>
          <a:noFill/>
          <a:ln w="57150">
            <a:solidFill>
              <a:schemeClr val="accent2"/>
            </a:solidFill>
            <a:prstDash val="dash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CF5B824C-BAC7-42BD-B7E2-0AE9C8B548D1}"/>
              </a:ext>
            </a:extLst>
          </p:cNvPr>
          <p:cNvSpPr txBox="1">
            <a:spLocks/>
          </p:cNvSpPr>
          <p:nvPr/>
        </p:nvSpPr>
        <p:spPr>
          <a:xfrm>
            <a:off x="683919" y="1955077"/>
            <a:ext cx="1440160" cy="27669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0" tIns="0" rIns="0" bIns="0" rtlCol="0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1800" dirty="0"/>
              <a:t>+10°C volume</a:t>
            </a: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ECE5B041-6A53-4FB3-98A9-EEE99C69877A}"/>
              </a:ext>
            </a:extLst>
          </p:cNvPr>
          <p:cNvSpPr/>
          <p:nvPr/>
        </p:nvSpPr>
        <p:spPr>
          <a:xfrm>
            <a:off x="817123" y="2367064"/>
            <a:ext cx="7444903" cy="1621276"/>
          </a:xfrm>
          <a:custGeom>
            <a:avLst/>
            <a:gdLst>
              <a:gd name="connsiteX0" fmla="*/ 0 w 7444903"/>
              <a:gd name="connsiteY0" fmla="*/ 0 h 1621276"/>
              <a:gd name="connsiteX1" fmla="*/ 1245141 w 7444903"/>
              <a:gd name="connsiteY1" fmla="*/ 6485 h 1621276"/>
              <a:gd name="connsiteX2" fmla="*/ 1251626 w 7444903"/>
              <a:gd name="connsiteY2" fmla="*/ 1264596 h 1621276"/>
              <a:gd name="connsiteX3" fmla="*/ 7444903 w 7444903"/>
              <a:gd name="connsiteY3" fmla="*/ 1238655 h 1621276"/>
              <a:gd name="connsiteX4" fmla="*/ 7438417 w 7444903"/>
              <a:gd name="connsiteY4" fmla="*/ 1621276 h 1621276"/>
              <a:gd name="connsiteX5" fmla="*/ 0 w 7444903"/>
              <a:gd name="connsiteY5" fmla="*/ 1614791 h 1621276"/>
              <a:gd name="connsiteX6" fmla="*/ 0 w 7444903"/>
              <a:gd name="connsiteY6" fmla="*/ 0 h 16212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444903" h="1621276">
                <a:moveTo>
                  <a:pt x="0" y="0"/>
                </a:moveTo>
                <a:lnTo>
                  <a:pt x="1245141" y="6485"/>
                </a:lnTo>
                <a:cubicBezTo>
                  <a:pt x="1247303" y="425855"/>
                  <a:pt x="1249464" y="845226"/>
                  <a:pt x="1251626" y="1264596"/>
                </a:cubicBezTo>
                <a:lnTo>
                  <a:pt x="7444903" y="1238655"/>
                </a:lnTo>
                <a:lnTo>
                  <a:pt x="7438417" y="1621276"/>
                </a:lnTo>
                <a:lnTo>
                  <a:pt x="0" y="1614791"/>
                </a:lnTo>
                <a:lnTo>
                  <a:pt x="0" y="0"/>
                </a:lnTo>
                <a:close/>
              </a:path>
            </a:pathLst>
          </a:custGeom>
          <a:noFill/>
          <a:ln w="5715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65983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9D2688-251B-42A5-B736-07F34BE636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Services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D32555B-BC2E-44BB-BB14-B2920F551B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University of Bergen</a:t>
            </a:r>
            <a:endParaRPr lang="nb-NO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B2B6C39-1D98-45AE-81AA-A23576DA5F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384" y="1124744"/>
            <a:ext cx="8513299" cy="5391280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To make things simpler, we’ll just route all cables through a hole in the </a:t>
            </a:r>
            <a:r>
              <a:rPr lang="en-GB" dirty="0" err="1"/>
              <a:t>coldbox</a:t>
            </a:r>
            <a:r>
              <a:rPr lang="en-GB" dirty="0"/>
              <a:t>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All sensors are connected through a 50-wire flat ribbon cable to a 50-pin DIN-mount terminal block.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FE18C2E-1B22-45E1-8B30-081579071C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829A2-0902-4A71-B4A3-E0847715C8AF}" type="datetime1">
              <a:rPr lang="en-US" smtClean="0"/>
              <a:pPr/>
              <a:t>6/19/2019</a:t>
            </a:fld>
            <a:endParaRPr lang="nb-NO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40E47D-341C-490D-AF17-BC6332D692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/>
              <a:t>PAGE </a:t>
            </a:r>
            <a:fld id="{06C54713-27B5-4268-B680-29C9FB350413}" type="slidenum">
              <a:rPr lang="nb-NO" smtClean="0"/>
              <a:pPr/>
              <a:t>11</a:t>
            </a:fld>
            <a:endParaRPr lang="nb-NO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5C37A14-5B2A-4C94-ABB1-F3EF88B755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9832" y="3212976"/>
            <a:ext cx="2186186" cy="2397266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1097FD47-3AAB-4B0C-8EA6-97E13AE889DA}"/>
              </a:ext>
            </a:extLst>
          </p:cNvPr>
          <p:cNvCxnSpPr/>
          <p:nvPr/>
        </p:nvCxnSpPr>
        <p:spPr>
          <a:xfrm flipH="1">
            <a:off x="1907704" y="4149080"/>
            <a:ext cx="172819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DE73BDAF-9FE1-42F2-A44B-62D108A41CA7}"/>
              </a:ext>
            </a:extLst>
          </p:cNvPr>
          <p:cNvCxnSpPr>
            <a:cxnSpLocks/>
          </p:cNvCxnSpPr>
          <p:nvPr/>
        </p:nvCxnSpPr>
        <p:spPr>
          <a:xfrm>
            <a:off x="4932040" y="3573016"/>
            <a:ext cx="193583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93DBDECF-9EAD-4EE7-BECA-1CFC4522871D}"/>
              </a:ext>
            </a:extLst>
          </p:cNvPr>
          <p:cNvCxnSpPr>
            <a:cxnSpLocks/>
          </p:cNvCxnSpPr>
          <p:nvPr/>
        </p:nvCxnSpPr>
        <p:spPr>
          <a:xfrm>
            <a:off x="5004048" y="3820384"/>
            <a:ext cx="193583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D9059381-6A08-4DD8-A876-BBE54BD64087}"/>
              </a:ext>
            </a:extLst>
          </p:cNvPr>
          <p:cNvCxnSpPr>
            <a:cxnSpLocks/>
          </p:cNvCxnSpPr>
          <p:nvPr/>
        </p:nvCxnSpPr>
        <p:spPr>
          <a:xfrm>
            <a:off x="5004048" y="4107583"/>
            <a:ext cx="193583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30BC742E-CB97-44D5-AE8F-E8D50388EFC2}"/>
              </a:ext>
            </a:extLst>
          </p:cNvPr>
          <p:cNvCxnSpPr>
            <a:cxnSpLocks/>
          </p:cNvCxnSpPr>
          <p:nvPr/>
        </p:nvCxnSpPr>
        <p:spPr>
          <a:xfrm>
            <a:off x="4993501" y="4391422"/>
            <a:ext cx="193583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D900510E-6A51-46D0-869F-3C1267FA57CA}"/>
              </a:ext>
            </a:extLst>
          </p:cNvPr>
          <p:cNvCxnSpPr>
            <a:cxnSpLocks/>
          </p:cNvCxnSpPr>
          <p:nvPr/>
        </p:nvCxnSpPr>
        <p:spPr>
          <a:xfrm>
            <a:off x="4932040" y="4653136"/>
            <a:ext cx="193583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FDF56078-FF2C-4354-A149-F76602CCA3A8}"/>
              </a:ext>
            </a:extLst>
          </p:cNvPr>
          <p:cNvSpPr txBox="1"/>
          <p:nvPr/>
        </p:nvSpPr>
        <p:spPr>
          <a:xfrm>
            <a:off x="1160031" y="3600194"/>
            <a:ext cx="18553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Flat ribbon cable out of box to DAQ system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B93A4AA-EEE7-44A0-9A36-30C31D869BC7}"/>
              </a:ext>
            </a:extLst>
          </p:cNvPr>
          <p:cNvSpPr txBox="1"/>
          <p:nvPr/>
        </p:nvSpPr>
        <p:spPr>
          <a:xfrm>
            <a:off x="5290433" y="3225331"/>
            <a:ext cx="18553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To individual sensors</a:t>
            </a:r>
          </a:p>
        </p:txBody>
      </p:sp>
    </p:spTree>
    <p:extLst>
      <p:ext uri="{BB962C8B-B14F-4D97-AF65-F5344CB8AC3E}">
        <p14:creationId xmlns:p14="http://schemas.microsoft.com/office/powerpoint/2010/main" val="37017073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1A0DD0-66A7-4710-9E74-120A9F2E00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Services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CD2CAFF-9DAD-406E-BA16-8BB9E9623A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University of Bergen</a:t>
            </a:r>
            <a:endParaRPr lang="nb-NO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E682CF6-8003-401A-A3F2-81ECD23C87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Low voltage cables (Peltier and module power) is connected via DIN-mount terminal blocks.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24F8757-B771-425F-8E5B-154E516F1F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829A2-0902-4A71-B4A3-E0847715C8AF}" type="datetime1">
              <a:rPr lang="en-US" smtClean="0"/>
              <a:pPr/>
              <a:t>6/19/2019</a:t>
            </a:fld>
            <a:endParaRPr lang="nb-NO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E6BB6E-5513-486C-BF6A-D908EF90EF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/>
              <a:t>PAGE </a:t>
            </a:r>
            <a:fld id="{06C54713-27B5-4268-B680-29C9FB350413}" type="slidenum">
              <a:rPr lang="nb-NO" smtClean="0"/>
              <a:pPr/>
              <a:t>12</a:t>
            </a:fld>
            <a:endParaRPr lang="nb-NO" dirty="0"/>
          </a:p>
        </p:txBody>
      </p:sp>
      <p:pic>
        <p:nvPicPr>
          <p:cNvPr id="3074" name="Picture 2" descr="Image result for 1775490000">
            <a:extLst>
              <a:ext uri="{FF2B5EF4-FFF2-40B4-BE49-F238E27FC236}">
                <a16:creationId xmlns:a16="http://schemas.microsoft.com/office/drawing/2014/main" id="{38066889-7D82-4E77-8A90-D28B957D37A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0" t="16800" r="5922" b="16001"/>
          <a:stretch/>
        </p:blipFill>
        <p:spPr bwMode="auto">
          <a:xfrm>
            <a:off x="3131839" y="2852937"/>
            <a:ext cx="1944217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Image result for 1775490000">
            <a:extLst>
              <a:ext uri="{FF2B5EF4-FFF2-40B4-BE49-F238E27FC236}">
                <a16:creationId xmlns:a16="http://schemas.microsoft.com/office/drawing/2014/main" id="{C053065A-FDAD-4B0B-B04D-12836807392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0" t="16800" r="5922" b="16001"/>
          <a:stretch/>
        </p:blipFill>
        <p:spPr bwMode="auto">
          <a:xfrm>
            <a:off x="2915816" y="3100304"/>
            <a:ext cx="1944217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Image result for 1775490000">
            <a:extLst>
              <a:ext uri="{FF2B5EF4-FFF2-40B4-BE49-F238E27FC236}">
                <a16:creationId xmlns:a16="http://schemas.microsoft.com/office/drawing/2014/main" id="{0EA560BE-D3F9-4695-866B-014E3DEF99C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0" t="16800" r="5922" b="16001"/>
          <a:stretch/>
        </p:blipFill>
        <p:spPr bwMode="auto">
          <a:xfrm>
            <a:off x="2627782" y="3368004"/>
            <a:ext cx="1944217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Image result for 1775490000">
            <a:extLst>
              <a:ext uri="{FF2B5EF4-FFF2-40B4-BE49-F238E27FC236}">
                <a16:creationId xmlns:a16="http://schemas.microsoft.com/office/drawing/2014/main" id="{EB45212A-EA54-45FC-80AB-487E5A81E1F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0" t="16800" r="5922" b="16001"/>
          <a:stretch/>
        </p:blipFill>
        <p:spPr bwMode="auto">
          <a:xfrm>
            <a:off x="2311792" y="3663938"/>
            <a:ext cx="1944217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4B27E03-1127-4A3F-B01A-9B99AEA17B1E}"/>
              </a:ext>
            </a:extLst>
          </p:cNvPr>
          <p:cNvSpPr txBox="1"/>
          <p:nvPr/>
        </p:nvSpPr>
        <p:spPr>
          <a:xfrm>
            <a:off x="3825665" y="2435038"/>
            <a:ext cx="556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x32</a:t>
            </a:r>
          </a:p>
        </p:txBody>
      </p:sp>
    </p:spTree>
    <p:extLst>
      <p:ext uri="{BB962C8B-B14F-4D97-AF65-F5344CB8AC3E}">
        <p14:creationId xmlns:p14="http://schemas.microsoft.com/office/powerpoint/2010/main" val="14036372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0AA003-1EC3-4CA6-9D47-D639436814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878343A-E99D-43CE-A619-B171B45F5B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University of Bergen</a:t>
            </a:r>
            <a:endParaRPr lang="nb-NO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12BFB4-2FF5-4379-9640-588DBEA0A4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829A2-0902-4A71-B4A3-E0847715C8AF}" type="datetime1">
              <a:rPr lang="en-US" smtClean="0"/>
              <a:pPr/>
              <a:t>6/19/2019</a:t>
            </a:fld>
            <a:endParaRPr lang="nb-NO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AD8683-7E46-42A9-9D46-4798D1889E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/>
              <a:t>PAGE </a:t>
            </a:r>
            <a:fld id="{06C54713-27B5-4268-B680-29C9FB350413}" type="slidenum">
              <a:rPr lang="nb-NO" smtClean="0"/>
              <a:pPr/>
              <a:t>13</a:t>
            </a:fld>
            <a:endParaRPr lang="nb-NO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E0B5BE8-571C-4DD4-952C-318F407DBD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907" y="532534"/>
            <a:ext cx="7812360" cy="5703992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3D75D58A-0166-4696-A500-937160B173DF}"/>
              </a:ext>
            </a:extLst>
          </p:cNvPr>
          <p:cNvCxnSpPr/>
          <p:nvPr/>
        </p:nvCxnSpPr>
        <p:spPr>
          <a:xfrm>
            <a:off x="683568" y="4653136"/>
            <a:ext cx="144016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42ABEC3D-A291-45B5-8C34-8274EA945730}"/>
              </a:ext>
            </a:extLst>
          </p:cNvPr>
          <p:cNvSpPr txBox="1"/>
          <p:nvPr/>
        </p:nvSpPr>
        <p:spPr>
          <a:xfrm>
            <a:off x="947703" y="4283804"/>
            <a:ext cx="8835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~25cm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46B16E37-555F-4770-B281-D724CBB79B05}"/>
              </a:ext>
            </a:extLst>
          </p:cNvPr>
          <p:cNvCxnSpPr>
            <a:cxnSpLocks/>
          </p:cNvCxnSpPr>
          <p:nvPr/>
        </p:nvCxnSpPr>
        <p:spPr>
          <a:xfrm>
            <a:off x="7452320" y="4734436"/>
            <a:ext cx="374197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78132099-12EC-49D4-9233-B5B62DC47D37}"/>
              </a:ext>
            </a:extLst>
          </p:cNvPr>
          <p:cNvSpPr txBox="1"/>
          <p:nvPr/>
        </p:nvSpPr>
        <p:spPr>
          <a:xfrm>
            <a:off x="7107527" y="4188908"/>
            <a:ext cx="8835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~5cm</a:t>
            </a:r>
          </a:p>
        </p:txBody>
      </p:sp>
    </p:spTree>
    <p:extLst>
      <p:ext uri="{BB962C8B-B14F-4D97-AF65-F5344CB8AC3E}">
        <p14:creationId xmlns:p14="http://schemas.microsoft.com/office/powerpoint/2010/main" val="9775661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bunntekst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nb-NO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University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nb-NO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Bergen</a:t>
            </a: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4809" y="5949280"/>
            <a:ext cx="673886" cy="576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52183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1F8A78-EE92-4116-B856-FF7D51CF5F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Peltier element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90DBB0-1DF0-4C36-93D2-57E89B9145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University of Bergen</a:t>
            </a:r>
            <a:endParaRPr lang="nb-NO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9A943CB-8EEF-4982-B763-5E9C7A0A4B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180" y="1124744"/>
            <a:ext cx="8513299" cy="5391280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New Peltier element: </a:t>
            </a:r>
            <a:r>
              <a:rPr lang="en-US" dirty="0"/>
              <a:t>HP-127-1.4-2.5-72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It is the optimal element among available elements.</a:t>
            </a:r>
          </a:p>
          <a:p>
            <a:r>
              <a:rPr lang="en-US" dirty="0"/>
              <a:t>Single 40x40 mm element simplifies construction</a:t>
            </a:r>
          </a:p>
          <a:p>
            <a:r>
              <a:rPr lang="en-US" dirty="0"/>
              <a:t>We order 4 elements for the prototype. Immediate shipping.</a:t>
            </a:r>
          </a:p>
          <a:p>
            <a:r>
              <a:rPr lang="en-US" dirty="0"/>
              <a:t>Large order for all institutes (~50) has 16 weeks lead time.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59FDBF-B339-4DE8-9683-4F8169C5C7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829A2-0902-4A71-B4A3-E0847715C8AF}" type="datetime1">
              <a:rPr lang="en-US" smtClean="0"/>
              <a:pPr/>
              <a:t>6/19/2019</a:t>
            </a:fld>
            <a:endParaRPr lang="nb-NO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7241C7-CCFA-4E9B-ACE2-82B892A25B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/>
              <a:t>PAGE </a:t>
            </a:r>
            <a:fld id="{06C54713-27B5-4268-B680-29C9FB350413}" type="slidenum">
              <a:rPr lang="nb-NO" smtClean="0"/>
              <a:pPr/>
              <a:t>2</a:t>
            </a:fld>
            <a:endParaRPr lang="nb-NO" dirty="0"/>
          </a:p>
        </p:txBody>
      </p:sp>
      <p:pic>
        <p:nvPicPr>
          <p:cNvPr id="1026" name="Picture 2" descr="https://tetech.com/wp-content/uploads/2013/09/High-Performance.gif">
            <a:extLst>
              <a:ext uri="{FF2B5EF4-FFF2-40B4-BE49-F238E27FC236}">
                <a16:creationId xmlns:a16="http://schemas.microsoft.com/office/drawing/2014/main" id="{96841404-FB33-4067-8917-6555BB9CD9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6280" y="4077072"/>
            <a:ext cx="4048125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85AFC965-CEE8-4F3C-8D2A-F305C32CAEC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993805"/>
              </p:ext>
            </p:extLst>
          </p:nvPr>
        </p:nvGraphicFramePr>
        <p:xfrm>
          <a:off x="909936" y="4077072"/>
          <a:ext cx="2810256" cy="1920240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843077">
                  <a:extLst>
                    <a:ext uri="{9D8B030D-6E8A-4147-A177-3AD203B41FA5}">
                      <a16:colId xmlns:a16="http://schemas.microsoft.com/office/drawing/2014/main" val="1364539530"/>
                    </a:ext>
                  </a:extLst>
                </a:gridCol>
                <a:gridCol w="1967179">
                  <a:extLst>
                    <a:ext uri="{9D8B030D-6E8A-4147-A177-3AD203B41FA5}">
                      <a16:colId xmlns:a16="http://schemas.microsoft.com/office/drawing/2014/main" val="314611452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>
                          <a:effectLst/>
                        </a:rPr>
                        <a:t>Imax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en-GB">
                          <a:effectLst/>
                        </a:rPr>
                        <a:t>3.7 amp(s)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09651515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dirty="0" err="1">
                          <a:effectLst/>
                        </a:rPr>
                        <a:t>Qmax</a:t>
                      </a:r>
                      <a:endParaRPr lang="en-GB" dirty="0">
                        <a:effectLst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effectLst/>
                        </a:rPr>
                        <a:t>37.4 watt(s)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95543788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>
                          <a:effectLst/>
                        </a:rPr>
                        <a:t>Vmax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en-GB">
                          <a:effectLst/>
                        </a:rPr>
                        <a:t>16.3 volt(s)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8500253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>
                          <a:effectLst/>
                        </a:rPr>
                        <a:t>DT max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en-GB">
                          <a:effectLst/>
                        </a:rPr>
                        <a:t>72 Th=300K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83055204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>
                          <a:effectLst/>
                        </a:rPr>
                        <a:t>A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en-GB">
                          <a:effectLst/>
                        </a:rPr>
                        <a:t>40 mm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73410789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>
                          <a:effectLst/>
                        </a:rPr>
                        <a:t>B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en-GB">
                          <a:effectLst/>
                        </a:rPr>
                        <a:t>40 mm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6773213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dirty="0">
                          <a:effectLst/>
                        </a:rPr>
                        <a:t>H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effectLst/>
                        </a:rPr>
                        <a:t>4.8 mm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182441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798024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CAD271-EC5C-416F-838E-41A16E6843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Coldplate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3646885-E627-490D-A0EF-F1944742CC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University of Bergen</a:t>
            </a:r>
            <a:endParaRPr lang="nb-NO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647E042-1DA6-4C78-8C02-E5531141A1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1137416"/>
            <a:ext cx="8513299" cy="5391280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The new Peltier element means that the original </a:t>
            </a:r>
            <a:r>
              <a:rPr lang="en-GB" dirty="0" err="1"/>
              <a:t>coldplate</a:t>
            </a:r>
            <a:r>
              <a:rPr lang="en-GB" dirty="0"/>
              <a:t> is no longer optimal.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b="1" dirty="0"/>
              <a:t>New </a:t>
            </a:r>
            <a:r>
              <a:rPr lang="en-GB" b="1" dirty="0" err="1"/>
              <a:t>coldplate</a:t>
            </a:r>
            <a:r>
              <a:rPr lang="en-GB" dirty="0"/>
              <a:t>: CP10-G18 from AMS Technologies.</a:t>
            </a:r>
          </a:p>
          <a:p>
            <a:pPr marL="0" indent="0">
              <a:buNone/>
            </a:pPr>
            <a:r>
              <a:rPr lang="en-GB" dirty="0"/>
              <a:t>Benefits:</a:t>
            </a:r>
          </a:p>
          <a:p>
            <a:r>
              <a:rPr lang="en-GB" dirty="0"/>
              <a:t>Dimensions better suited to single 40x40mm Peltier element</a:t>
            </a:r>
          </a:p>
          <a:p>
            <a:r>
              <a:rPr lang="en-GB" dirty="0"/>
              <a:t>Two vacuum chucks can be mounted on single </a:t>
            </a:r>
            <a:r>
              <a:rPr lang="en-GB" dirty="0" err="1"/>
              <a:t>coldplate</a:t>
            </a:r>
            <a:endParaRPr lang="en-GB" dirty="0"/>
          </a:p>
          <a:p>
            <a:r>
              <a:rPr lang="en-GB" dirty="0"/>
              <a:t>Reduced cost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DF683B3-A1C9-4161-A8B4-F9F9E542A2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829A2-0902-4A71-B4A3-E0847715C8AF}" type="datetime1">
              <a:rPr lang="en-US" smtClean="0"/>
              <a:pPr/>
              <a:t>6/19/2019</a:t>
            </a:fld>
            <a:endParaRPr lang="nb-NO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FE1397-879C-4C38-BF18-10C7960926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/>
              <a:t>PAGE </a:t>
            </a:r>
            <a:fld id="{06C54713-27B5-4268-B680-29C9FB350413}" type="slidenum">
              <a:rPr lang="nb-NO" smtClean="0"/>
              <a:pPr/>
              <a:t>3</a:t>
            </a:fld>
            <a:endParaRPr lang="nb-NO" dirty="0"/>
          </a:p>
        </p:txBody>
      </p:sp>
      <p:pic>
        <p:nvPicPr>
          <p:cNvPr id="2050" name="Picture 2" descr="https://www.amstechnologies-webshop.com/media/image/35/07/3c/529067029_CP10G18-COLD-PLATE-VIEW-ONE.jpg">
            <a:extLst>
              <a:ext uri="{FF2B5EF4-FFF2-40B4-BE49-F238E27FC236}">
                <a16:creationId xmlns:a16="http://schemas.microsoft.com/office/drawing/2014/main" id="{809770D2-2AB5-4B4A-BCD7-D6CFB46889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4455480"/>
            <a:ext cx="3926210" cy="2181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AutoShape 4" descr="https://media.digikey.com/Photos/Ohmite%20Photos/CP%20SERIES.JPG">
            <a:extLst>
              <a:ext uri="{FF2B5EF4-FFF2-40B4-BE49-F238E27FC236}">
                <a16:creationId xmlns:a16="http://schemas.microsoft.com/office/drawing/2014/main" id="{27A0CC63-62FF-4682-A5F7-0EF2D843D0E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2054" name="Picture 6" descr="https://media.digikey.com/Photos/Ohmite%20Photos/CP%20SERIES.JPG">
            <a:extLst>
              <a:ext uri="{FF2B5EF4-FFF2-40B4-BE49-F238E27FC236}">
                <a16:creationId xmlns:a16="http://schemas.microsoft.com/office/drawing/2014/main" id="{E147C3AA-8D78-4FF5-9101-91AF8C5666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697674"/>
            <a:ext cx="1632012" cy="1632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85B2D43-987B-4F5E-ADC5-FBAF52DE211F}"/>
              </a:ext>
            </a:extLst>
          </p:cNvPr>
          <p:cNvCxnSpPr/>
          <p:nvPr/>
        </p:nvCxnSpPr>
        <p:spPr>
          <a:xfrm>
            <a:off x="971600" y="4697674"/>
            <a:ext cx="1584176" cy="153963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C9058C0-20CD-4DE1-88FF-929601AD4242}"/>
              </a:ext>
            </a:extLst>
          </p:cNvPr>
          <p:cNvCxnSpPr>
            <a:cxnSpLocks/>
          </p:cNvCxnSpPr>
          <p:nvPr/>
        </p:nvCxnSpPr>
        <p:spPr>
          <a:xfrm flipH="1">
            <a:off x="971600" y="4697674"/>
            <a:ext cx="1632012" cy="153963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49677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B38D6B-0B41-464A-8A98-63A5DFAB64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Vacuum chuck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72BC332-8545-4B8A-BE2C-70674E23CA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University of Bergen</a:t>
            </a:r>
            <a:endParaRPr lang="nb-NO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3200782-4DB7-4311-9AD0-AA797836F0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Vacuum chuck has been redesigned to reduce thermal mass and make it compatible with the new </a:t>
            </a:r>
            <a:r>
              <a:rPr lang="en-GB" dirty="0" err="1"/>
              <a:t>coldplate</a:t>
            </a:r>
            <a:r>
              <a:rPr lang="en-GB" dirty="0"/>
              <a:t> and Peltier element.</a:t>
            </a:r>
          </a:p>
          <a:p>
            <a:pPr marL="0" indent="0">
              <a:buNone/>
            </a:pPr>
            <a:r>
              <a:rPr lang="en-GB" dirty="0"/>
              <a:t>A slot has been added for a 4-wire PT100 element beneath the top plate.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AB4AC6A-7F65-4D66-91AC-14CD98B3E2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829A2-0902-4A71-B4A3-E0847715C8AF}" type="datetime1">
              <a:rPr lang="en-US" smtClean="0"/>
              <a:pPr/>
              <a:t>6/19/2019</a:t>
            </a:fld>
            <a:endParaRPr lang="nb-NO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A7243C-60DB-475F-902A-357B6F696B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/>
              <a:t>PAGE </a:t>
            </a:r>
            <a:fld id="{06C54713-27B5-4268-B680-29C9FB350413}" type="slidenum">
              <a:rPr lang="nb-NO" smtClean="0"/>
              <a:pPr/>
              <a:t>4</a:t>
            </a:fld>
            <a:endParaRPr lang="nb-NO" dirty="0"/>
          </a:p>
        </p:txBody>
      </p:sp>
      <p:pic>
        <p:nvPicPr>
          <p:cNvPr id="8" name="Picture 7" descr="A close up of a device&#10;&#10;Description automatically generated">
            <a:extLst>
              <a:ext uri="{FF2B5EF4-FFF2-40B4-BE49-F238E27FC236}">
                <a16:creationId xmlns:a16="http://schemas.microsoft.com/office/drawing/2014/main" id="{74F015C1-AAE3-4528-B24F-1CA25E29C6E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38" r="35825" b="13446"/>
          <a:stretch/>
        </p:blipFill>
        <p:spPr>
          <a:xfrm>
            <a:off x="6571240" y="4183771"/>
            <a:ext cx="1906176" cy="229934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882A0F5-3AC2-4BB0-9635-24579CB8FF9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75" t="15756" r="25189" b="20611"/>
          <a:stretch/>
        </p:blipFill>
        <p:spPr>
          <a:xfrm>
            <a:off x="789892" y="2671603"/>
            <a:ext cx="4439983" cy="3024336"/>
          </a:xfrm>
          <a:prstGeom prst="rect">
            <a:avLst/>
          </a:prstGeom>
        </p:spPr>
      </p:pic>
      <p:pic>
        <p:nvPicPr>
          <p:cNvPr id="12" name="Picture 11" descr="A close up of a device&#10;&#10;Description automatically generated">
            <a:extLst>
              <a:ext uri="{FF2B5EF4-FFF2-40B4-BE49-F238E27FC236}">
                <a16:creationId xmlns:a16="http://schemas.microsoft.com/office/drawing/2014/main" id="{FFF18063-0900-4DEC-8C5E-BF51C23F788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57" t="25406" r="25719" b="33979"/>
          <a:stretch/>
        </p:blipFill>
        <p:spPr>
          <a:xfrm>
            <a:off x="5640587" y="2420888"/>
            <a:ext cx="3123822" cy="151152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2BB7B71-7191-4D1B-B864-1383F72B7F36}"/>
              </a:ext>
            </a:extLst>
          </p:cNvPr>
          <p:cNvSpPr txBox="1"/>
          <p:nvPr/>
        </p:nvSpPr>
        <p:spPr>
          <a:xfrm>
            <a:off x="4139342" y="5805676"/>
            <a:ext cx="15012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Vacuum inlet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A66D00E-7D9C-4418-B2D3-6930AE86AEB5}"/>
              </a:ext>
            </a:extLst>
          </p:cNvPr>
          <p:cNvSpPr txBox="1"/>
          <p:nvPr/>
        </p:nvSpPr>
        <p:spPr>
          <a:xfrm>
            <a:off x="116467" y="3747749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PT100 slot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ADA8DC8-6FA9-40EE-99FB-357B3975ECE7}"/>
              </a:ext>
            </a:extLst>
          </p:cNvPr>
          <p:cNvSpPr txBox="1"/>
          <p:nvPr/>
        </p:nvSpPr>
        <p:spPr>
          <a:xfrm>
            <a:off x="5492588" y="4383856"/>
            <a:ext cx="1441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Mount holes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73878D4F-736B-4E7E-9930-A181672B3373}"/>
              </a:ext>
            </a:extLst>
          </p:cNvPr>
          <p:cNvCxnSpPr>
            <a:stCxn id="14" idx="3"/>
          </p:cNvCxnSpPr>
          <p:nvPr/>
        </p:nvCxnSpPr>
        <p:spPr>
          <a:xfrm>
            <a:off x="1403999" y="3932415"/>
            <a:ext cx="1439809" cy="43268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72C3D97D-50E9-4CCB-B6BD-ACB89D80988E}"/>
              </a:ext>
            </a:extLst>
          </p:cNvPr>
          <p:cNvCxnSpPr>
            <a:cxnSpLocks/>
            <a:stCxn id="13" idx="0"/>
          </p:cNvCxnSpPr>
          <p:nvPr/>
        </p:nvCxnSpPr>
        <p:spPr>
          <a:xfrm flipH="1" flipV="1">
            <a:off x="4571999" y="5461896"/>
            <a:ext cx="317966" cy="34378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2378A066-ADCF-4722-A541-B7023A4D7A3F}"/>
              </a:ext>
            </a:extLst>
          </p:cNvPr>
          <p:cNvCxnSpPr>
            <a:cxnSpLocks/>
          </p:cNvCxnSpPr>
          <p:nvPr/>
        </p:nvCxnSpPr>
        <p:spPr>
          <a:xfrm>
            <a:off x="6902194" y="4597859"/>
            <a:ext cx="294527" cy="60677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97397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4613EA-4121-42C3-ADEF-3566562ED8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Assembly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573BC30-39D2-499F-8EBD-963B57C93C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University of Bergen</a:t>
            </a:r>
            <a:endParaRPr lang="nb-NO" dirty="0"/>
          </a:p>
        </p:txBody>
      </p:sp>
      <p:pic>
        <p:nvPicPr>
          <p:cNvPr id="8" name="Content Placeholder 7" descr="A circuit board&#10;&#10;Description automatically generated">
            <a:extLst>
              <a:ext uri="{FF2B5EF4-FFF2-40B4-BE49-F238E27FC236}">
                <a16:creationId xmlns:a16="http://schemas.microsoft.com/office/drawing/2014/main" id="{427D1257-8DBB-47F8-8D1C-268EA01E4A9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64" t="10584" r="21146" b="9788"/>
          <a:stretch/>
        </p:blipFill>
        <p:spPr>
          <a:xfrm>
            <a:off x="3576858" y="885332"/>
            <a:ext cx="5112568" cy="3312368"/>
          </a:xfr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EE8BD42-06BA-40BB-9C9B-E657DC91E5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829A2-0902-4A71-B4A3-E0847715C8AF}" type="datetime1">
              <a:rPr lang="en-US" smtClean="0"/>
              <a:pPr/>
              <a:t>6/19/2019</a:t>
            </a:fld>
            <a:endParaRPr lang="nb-NO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0ED30D-D7A8-4BC9-9D84-C4D7C81B2A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/>
              <a:t>PAGE </a:t>
            </a:r>
            <a:fld id="{06C54713-27B5-4268-B680-29C9FB350413}" type="slidenum">
              <a:rPr lang="nb-NO" smtClean="0"/>
              <a:pPr/>
              <a:t>5</a:t>
            </a:fld>
            <a:endParaRPr lang="nb-NO" dirty="0"/>
          </a:p>
        </p:txBody>
      </p:sp>
      <p:pic>
        <p:nvPicPr>
          <p:cNvPr id="10" name="Picture 9" descr="A close up of a logo&#10;&#10;Description automatically generated">
            <a:extLst>
              <a:ext uri="{FF2B5EF4-FFF2-40B4-BE49-F238E27FC236}">
                <a16:creationId xmlns:a16="http://schemas.microsoft.com/office/drawing/2014/main" id="{0A37903D-1C99-4BF8-B4B5-59B0322F7B4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23" r="46915"/>
          <a:stretch/>
        </p:blipFill>
        <p:spPr>
          <a:xfrm rot="5400000">
            <a:off x="5467188" y="3022145"/>
            <a:ext cx="1368152" cy="5318768"/>
          </a:xfrm>
          <a:prstGeom prst="rect">
            <a:avLst/>
          </a:prstGeom>
        </p:spPr>
      </p:pic>
      <p:pic>
        <p:nvPicPr>
          <p:cNvPr id="12" name="Picture 11" descr="A picture containing aircraft&#10;&#10;Description automatically generated">
            <a:extLst>
              <a:ext uri="{FF2B5EF4-FFF2-40B4-BE49-F238E27FC236}">
                <a16:creationId xmlns:a16="http://schemas.microsoft.com/office/drawing/2014/main" id="{AA1F2FCE-860F-401E-970E-AF7E35D474E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74" t="48421" r="8393" b="34297"/>
          <a:stretch/>
        </p:blipFill>
        <p:spPr>
          <a:xfrm>
            <a:off x="3694934" y="4378581"/>
            <a:ext cx="4896544" cy="61887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4E08F733-BC5F-440F-A8E7-2BFED203EDB2}"/>
              </a:ext>
            </a:extLst>
          </p:cNvPr>
          <p:cNvSpPr txBox="1"/>
          <p:nvPr/>
        </p:nvSpPr>
        <p:spPr>
          <a:xfrm>
            <a:off x="251520" y="1268760"/>
            <a:ext cx="332533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Assembly requires 12 holes to be drilled in </a:t>
            </a:r>
            <a:r>
              <a:rPr lang="en-GB" sz="1400" dirty="0" err="1"/>
              <a:t>coldplate</a:t>
            </a:r>
            <a:r>
              <a:rPr lang="en-GB" sz="14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Not an issue, lots of clearance to tubes.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May be possible to request this modification by manufacturer on large order for all institutes.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4179379-13FA-4629-A6BE-E3B801633D91}"/>
              </a:ext>
            </a:extLst>
          </p:cNvPr>
          <p:cNvSpPr txBox="1"/>
          <p:nvPr/>
        </p:nvSpPr>
        <p:spPr>
          <a:xfrm>
            <a:off x="1818697" y="5202620"/>
            <a:ext cx="1872208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200" dirty="0"/>
              <a:t>Vacuum chuck to </a:t>
            </a:r>
            <a:r>
              <a:rPr lang="en-GB" sz="1200" dirty="0" err="1"/>
              <a:t>coldplate</a:t>
            </a:r>
            <a:r>
              <a:rPr lang="en-GB" sz="1200" dirty="0"/>
              <a:t> mounting holes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06991BE-5EE8-41A1-8537-E415533ECBF1}"/>
              </a:ext>
            </a:extLst>
          </p:cNvPr>
          <p:cNvSpPr txBox="1"/>
          <p:nvPr/>
        </p:nvSpPr>
        <p:spPr>
          <a:xfrm>
            <a:off x="5121907" y="6267086"/>
            <a:ext cx="2058713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200" dirty="0" err="1"/>
              <a:t>Coldplate</a:t>
            </a:r>
            <a:r>
              <a:rPr lang="en-GB" sz="1200" dirty="0"/>
              <a:t> to box frame mounting holes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B0BCFEB2-C2A7-4600-932E-9971DD9E6463}"/>
              </a:ext>
            </a:extLst>
          </p:cNvPr>
          <p:cNvCxnSpPr>
            <a:stCxn id="15" idx="0"/>
          </p:cNvCxnSpPr>
          <p:nvPr/>
        </p:nvCxnSpPr>
        <p:spPr>
          <a:xfrm flipH="1" flipV="1">
            <a:off x="4932040" y="5877272"/>
            <a:ext cx="1219224" cy="3898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7EDEE361-78F8-4C13-85F7-01721C196A88}"/>
              </a:ext>
            </a:extLst>
          </p:cNvPr>
          <p:cNvCxnSpPr>
            <a:cxnSpLocks/>
            <a:stCxn id="15" idx="0"/>
          </p:cNvCxnSpPr>
          <p:nvPr/>
        </p:nvCxnSpPr>
        <p:spPr>
          <a:xfrm flipV="1">
            <a:off x="6151264" y="5877272"/>
            <a:ext cx="364952" cy="3898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CE39AE2E-4FFC-4B32-94A5-027DFF101DB9}"/>
              </a:ext>
            </a:extLst>
          </p:cNvPr>
          <p:cNvCxnSpPr>
            <a:cxnSpLocks/>
          </p:cNvCxnSpPr>
          <p:nvPr/>
        </p:nvCxnSpPr>
        <p:spPr>
          <a:xfrm flipV="1">
            <a:off x="3688891" y="5369219"/>
            <a:ext cx="379053" cy="608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B5AF4E2E-BF83-41E2-9F2A-E6648FC2DEA3}"/>
              </a:ext>
            </a:extLst>
          </p:cNvPr>
          <p:cNvCxnSpPr>
            <a:cxnSpLocks/>
            <a:stCxn id="14" idx="3"/>
          </p:cNvCxnSpPr>
          <p:nvPr/>
        </p:nvCxnSpPr>
        <p:spPr>
          <a:xfrm>
            <a:off x="3690905" y="5433453"/>
            <a:ext cx="437084" cy="4438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FA1CFE50-9450-45E4-8415-D290A695D66D}"/>
              </a:ext>
            </a:extLst>
          </p:cNvPr>
          <p:cNvCxnSpPr>
            <a:cxnSpLocks/>
          </p:cNvCxnSpPr>
          <p:nvPr/>
        </p:nvCxnSpPr>
        <p:spPr>
          <a:xfrm flipV="1">
            <a:off x="3688891" y="5412430"/>
            <a:ext cx="878197" cy="210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154B68A8-7A33-492A-86D8-6CE0FA11AA5E}"/>
              </a:ext>
            </a:extLst>
          </p:cNvPr>
          <p:cNvCxnSpPr>
            <a:cxnSpLocks/>
            <a:stCxn id="14" idx="3"/>
          </p:cNvCxnSpPr>
          <p:nvPr/>
        </p:nvCxnSpPr>
        <p:spPr>
          <a:xfrm>
            <a:off x="3690905" y="5433453"/>
            <a:ext cx="886009" cy="4677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86735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2219F4-80EC-412E-8349-0060657D94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Coldbox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7893533-6FC8-4959-A10F-52A0D434E3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University of Bergen</a:t>
            </a:r>
            <a:endParaRPr lang="nb-NO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8034FE-465A-4C93-855F-8872F2503A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New </a:t>
            </a:r>
            <a:r>
              <a:rPr lang="en-GB" dirty="0" err="1"/>
              <a:t>coldplates</a:t>
            </a:r>
            <a:r>
              <a:rPr lang="en-GB" dirty="0"/>
              <a:t> means the </a:t>
            </a:r>
            <a:r>
              <a:rPr lang="en-GB" dirty="0" err="1"/>
              <a:t>coldbox</a:t>
            </a:r>
            <a:r>
              <a:rPr lang="en-GB" dirty="0"/>
              <a:t> can be further reduced in size.</a:t>
            </a:r>
          </a:p>
          <a:p>
            <a:pPr marL="0" indent="0">
              <a:buNone/>
            </a:pPr>
            <a:r>
              <a:rPr lang="en-GB" dirty="0"/>
              <a:t>Current design uses EN4SD362410GY.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AB41FE-D99C-4E6E-8969-520595FEB6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829A2-0902-4A71-B4A3-E0847715C8AF}" type="datetime1">
              <a:rPr lang="en-US" smtClean="0"/>
              <a:pPr/>
              <a:t>6/19/2019</a:t>
            </a:fld>
            <a:endParaRPr lang="nb-NO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3267B3-038F-4558-9997-F527A00BDF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/>
              <a:t>PAGE </a:t>
            </a:r>
            <a:fld id="{06C54713-27B5-4268-B680-29C9FB350413}" type="slidenum">
              <a:rPr lang="nb-NO" smtClean="0"/>
              <a:pPr/>
              <a:t>6</a:t>
            </a:fld>
            <a:endParaRPr lang="nb-NO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823FB26-EBC0-4307-99C9-B02E4ED78C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2080" y="2083365"/>
            <a:ext cx="3145253" cy="4447134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7BD47094-4C50-4500-AE61-C6A45DA70DFB}"/>
              </a:ext>
            </a:extLst>
          </p:cNvPr>
          <p:cNvCxnSpPr>
            <a:cxnSpLocks/>
          </p:cNvCxnSpPr>
          <p:nvPr/>
        </p:nvCxnSpPr>
        <p:spPr>
          <a:xfrm flipV="1">
            <a:off x="5366184" y="2010498"/>
            <a:ext cx="1870112" cy="55440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75C1F65A-F98C-4A69-B932-EFED873DEBCC}"/>
              </a:ext>
            </a:extLst>
          </p:cNvPr>
          <p:cNvCxnSpPr>
            <a:cxnSpLocks/>
          </p:cNvCxnSpPr>
          <p:nvPr/>
        </p:nvCxnSpPr>
        <p:spPr>
          <a:xfrm flipV="1">
            <a:off x="5366184" y="2665233"/>
            <a:ext cx="0" cy="360635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99EB680B-8F30-49FC-B35A-6EB034E7E687}"/>
              </a:ext>
            </a:extLst>
          </p:cNvPr>
          <p:cNvCxnSpPr>
            <a:cxnSpLocks/>
          </p:cNvCxnSpPr>
          <p:nvPr/>
        </p:nvCxnSpPr>
        <p:spPr>
          <a:xfrm>
            <a:off x="5366184" y="6271590"/>
            <a:ext cx="862000" cy="25710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79FFB933-699B-4D95-B016-39E3C41AA10E}"/>
              </a:ext>
            </a:extLst>
          </p:cNvPr>
          <p:cNvSpPr txBox="1"/>
          <p:nvPr/>
        </p:nvSpPr>
        <p:spPr>
          <a:xfrm rot="16200000">
            <a:off x="4581657" y="3934969"/>
            <a:ext cx="1018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914 mm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20FC63E-C818-4B3A-B99B-1BF9904B6A72}"/>
              </a:ext>
            </a:extLst>
          </p:cNvPr>
          <p:cNvSpPr txBox="1"/>
          <p:nvPr/>
        </p:nvSpPr>
        <p:spPr>
          <a:xfrm>
            <a:off x="5652120" y="1898699"/>
            <a:ext cx="1018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610 mm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1510EFA-DD32-47CD-A22C-245D323A8C2B}"/>
              </a:ext>
            </a:extLst>
          </p:cNvPr>
          <p:cNvSpPr txBox="1"/>
          <p:nvPr/>
        </p:nvSpPr>
        <p:spPr>
          <a:xfrm rot="1186902">
            <a:off x="5093057" y="6404224"/>
            <a:ext cx="1018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254 mm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8302BF1-2AC7-498B-A91E-D3B299DC2B0C}"/>
              </a:ext>
            </a:extLst>
          </p:cNvPr>
          <p:cNvSpPr txBox="1"/>
          <p:nvPr/>
        </p:nvSpPr>
        <p:spPr>
          <a:xfrm>
            <a:off x="321706" y="2420888"/>
            <a:ext cx="41928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 length of this box means plenty of room for routing of services inside shielding enclosure. (30cm)</a:t>
            </a:r>
          </a:p>
        </p:txBody>
      </p:sp>
    </p:spTree>
    <p:extLst>
      <p:ext uri="{BB962C8B-B14F-4D97-AF65-F5344CB8AC3E}">
        <p14:creationId xmlns:p14="http://schemas.microsoft.com/office/powerpoint/2010/main" val="9097455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EA9F2A-F0C2-44E0-B2AC-DFCEB8E4AB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Coldbox</a:t>
            </a:r>
            <a:r>
              <a:rPr lang="en-GB" dirty="0"/>
              <a:t> assembly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06838FA-FEB8-4C05-A431-BD70EB95AC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University of Bergen</a:t>
            </a:r>
            <a:endParaRPr lang="nb-NO" dirty="0"/>
          </a:p>
        </p:txBody>
      </p:sp>
      <p:pic>
        <p:nvPicPr>
          <p:cNvPr id="10" name="Content Placeholder 9" descr="A picture containing electronics, circuit&#10;&#10;Description automatically generated">
            <a:extLst>
              <a:ext uri="{FF2B5EF4-FFF2-40B4-BE49-F238E27FC236}">
                <a16:creationId xmlns:a16="http://schemas.microsoft.com/office/drawing/2014/main" id="{B42CC598-7170-4418-9ADC-0DB48DB2796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9" t="4413" r="8802" b="3002"/>
          <a:stretch/>
        </p:blipFill>
        <p:spPr>
          <a:xfrm>
            <a:off x="352622" y="1058904"/>
            <a:ext cx="8280920" cy="5321874"/>
          </a:xfr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EF84863-C753-4B9E-AF59-488275B4CA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829A2-0902-4A71-B4A3-E0847715C8AF}" type="datetime1">
              <a:rPr lang="en-US" smtClean="0"/>
              <a:pPr/>
              <a:t>6/19/2019</a:t>
            </a:fld>
            <a:endParaRPr lang="nb-NO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944BFD-2BEC-42FD-B67F-AA909E135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/>
              <a:t>PAGE </a:t>
            </a:r>
            <a:fld id="{06C54713-27B5-4268-B680-29C9FB350413}" type="slidenum">
              <a:rPr lang="nb-NO" smtClean="0"/>
              <a:pPr/>
              <a:t>7</a:t>
            </a:fld>
            <a:endParaRPr lang="nb-NO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5692A20-F8DD-41BA-98F8-D7BB1E91908F}"/>
              </a:ext>
            </a:extLst>
          </p:cNvPr>
          <p:cNvSpPr txBox="1"/>
          <p:nvPr/>
        </p:nvSpPr>
        <p:spPr>
          <a:xfrm>
            <a:off x="501463" y="5023498"/>
            <a:ext cx="1411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Extruded aluminium frame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512FD7A-6FB9-4FB7-BAEA-5416D10492E0}"/>
              </a:ext>
            </a:extLst>
          </p:cNvPr>
          <p:cNvSpPr txBox="1"/>
          <p:nvPr/>
        </p:nvSpPr>
        <p:spPr>
          <a:xfrm>
            <a:off x="1662586" y="5660596"/>
            <a:ext cx="14110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Manifolds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6D4BFFD-6F6B-4122-A617-43504B4035F2}"/>
              </a:ext>
            </a:extLst>
          </p:cNvPr>
          <p:cNvSpPr txBox="1"/>
          <p:nvPr/>
        </p:nvSpPr>
        <p:spPr>
          <a:xfrm>
            <a:off x="6444208" y="3290500"/>
            <a:ext cx="14110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Bottom insulation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FC760C9-A6D6-41CA-A7AE-E127339A8534}"/>
              </a:ext>
            </a:extLst>
          </p:cNvPr>
          <p:cNvSpPr txBox="1"/>
          <p:nvPr/>
        </p:nvSpPr>
        <p:spPr>
          <a:xfrm>
            <a:off x="2195736" y="1484784"/>
            <a:ext cx="1411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4x </a:t>
            </a:r>
            <a:r>
              <a:rPr lang="en-GB" sz="1200" dirty="0" err="1"/>
              <a:t>coldplate</a:t>
            </a:r>
            <a:r>
              <a:rPr lang="en-GB" sz="1200" dirty="0"/>
              <a:t>-chuck assemblies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FC53E92-8C74-4887-8AFE-055E43DDDC2E}"/>
              </a:ext>
            </a:extLst>
          </p:cNvPr>
          <p:cNvSpPr txBox="1"/>
          <p:nvPr/>
        </p:nvSpPr>
        <p:spPr>
          <a:xfrm>
            <a:off x="4788024" y="5604938"/>
            <a:ext cx="1411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50-pos connector for sensors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01760C4-3094-476A-91C2-787D83A43131}"/>
              </a:ext>
            </a:extLst>
          </p:cNvPr>
          <p:cNvSpPr txBox="1"/>
          <p:nvPr/>
        </p:nvSpPr>
        <p:spPr>
          <a:xfrm>
            <a:off x="386350" y="2677776"/>
            <a:ext cx="14110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Module and Peltier power terminal blocks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AD33A367-8361-4682-B3BD-37FA448E7C8C}"/>
              </a:ext>
            </a:extLst>
          </p:cNvPr>
          <p:cNvCxnSpPr>
            <a:stCxn id="14" idx="2"/>
          </p:cNvCxnSpPr>
          <p:nvPr/>
        </p:nvCxnSpPr>
        <p:spPr>
          <a:xfrm>
            <a:off x="2901269" y="1946449"/>
            <a:ext cx="172383" cy="169857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A3627CA7-A9DA-492E-A166-78AD20A55691}"/>
              </a:ext>
            </a:extLst>
          </p:cNvPr>
          <p:cNvCxnSpPr>
            <a:cxnSpLocks/>
          </p:cNvCxnSpPr>
          <p:nvPr/>
        </p:nvCxnSpPr>
        <p:spPr>
          <a:xfrm>
            <a:off x="2901269" y="1946449"/>
            <a:ext cx="1166675" cy="129167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1CCD8D49-8E7A-4B4E-A786-CBB8D8EA3417}"/>
              </a:ext>
            </a:extLst>
          </p:cNvPr>
          <p:cNvCxnSpPr>
            <a:cxnSpLocks/>
            <a:stCxn id="14" idx="2"/>
          </p:cNvCxnSpPr>
          <p:nvPr/>
        </p:nvCxnSpPr>
        <p:spPr>
          <a:xfrm>
            <a:off x="2901269" y="1946449"/>
            <a:ext cx="2102779" cy="73132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9F28AD88-3FE5-4A34-B4B8-787C49FCB718}"/>
              </a:ext>
            </a:extLst>
          </p:cNvPr>
          <p:cNvCxnSpPr>
            <a:cxnSpLocks/>
          </p:cNvCxnSpPr>
          <p:nvPr/>
        </p:nvCxnSpPr>
        <p:spPr>
          <a:xfrm>
            <a:off x="2901269" y="1946449"/>
            <a:ext cx="2966875" cy="19802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11DFF4F9-97FA-48F6-8834-706654A14349}"/>
              </a:ext>
            </a:extLst>
          </p:cNvPr>
          <p:cNvCxnSpPr>
            <a:cxnSpLocks/>
            <a:stCxn id="16" idx="2"/>
          </p:cNvCxnSpPr>
          <p:nvPr/>
        </p:nvCxnSpPr>
        <p:spPr>
          <a:xfrm>
            <a:off x="1091883" y="3324107"/>
            <a:ext cx="820646" cy="43923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53E9864C-7ACC-44DC-964E-C3E333F77855}"/>
              </a:ext>
            </a:extLst>
          </p:cNvPr>
          <p:cNvCxnSpPr>
            <a:cxnSpLocks/>
            <a:stCxn id="16" idx="2"/>
          </p:cNvCxnSpPr>
          <p:nvPr/>
        </p:nvCxnSpPr>
        <p:spPr>
          <a:xfrm>
            <a:off x="1091883" y="3324107"/>
            <a:ext cx="1411066" cy="57026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EC01966E-87EC-4F90-98BF-D74C916BDA9A}"/>
              </a:ext>
            </a:extLst>
          </p:cNvPr>
          <p:cNvCxnSpPr>
            <a:cxnSpLocks/>
            <a:stCxn id="11" idx="0"/>
          </p:cNvCxnSpPr>
          <p:nvPr/>
        </p:nvCxnSpPr>
        <p:spPr>
          <a:xfrm flipV="1">
            <a:off x="1206996" y="4409672"/>
            <a:ext cx="197003" cy="61382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8F045934-3B05-4119-BFD1-A2EF8E999747}"/>
              </a:ext>
            </a:extLst>
          </p:cNvPr>
          <p:cNvCxnSpPr>
            <a:cxnSpLocks/>
          </p:cNvCxnSpPr>
          <p:nvPr/>
        </p:nvCxnSpPr>
        <p:spPr>
          <a:xfrm flipV="1">
            <a:off x="1206996" y="4866744"/>
            <a:ext cx="1492796" cy="15675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83F43241-92D0-482D-9CB1-D45258B36F30}"/>
              </a:ext>
            </a:extLst>
          </p:cNvPr>
          <p:cNvCxnSpPr>
            <a:cxnSpLocks/>
          </p:cNvCxnSpPr>
          <p:nvPr/>
        </p:nvCxnSpPr>
        <p:spPr>
          <a:xfrm flipV="1">
            <a:off x="2368119" y="5157192"/>
            <a:ext cx="979745" cy="48013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23A38B95-60FE-45AA-8026-F77A46A0D368}"/>
              </a:ext>
            </a:extLst>
          </p:cNvPr>
          <p:cNvCxnSpPr>
            <a:cxnSpLocks/>
          </p:cNvCxnSpPr>
          <p:nvPr/>
        </p:nvCxnSpPr>
        <p:spPr>
          <a:xfrm flipH="1" flipV="1">
            <a:off x="2061370" y="4405079"/>
            <a:ext cx="306749" cy="125551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76B720ED-FFD4-4421-BDDA-1AE1633476FC}"/>
              </a:ext>
            </a:extLst>
          </p:cNvPr>
          <p:cNvCxnSpPr>
            <a:cxnSpLocks/>
            <a:stCxn id="15" idx="0"/>
          </p:cNvCxnSpPr>
          <p:nvPr/>
        </p:nvCxnSpPr>
        <p:spPr>
          <a:xfrm flipH="1" flipV="1">
            <a:off x="3823904" y="4621827"/>
            <a:ext cx="1669653" cy="98311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4CAE4FF8-7A4D-47F5-8E0B-BC88CC466232}"/>
              </a:ext>
            </a:extLst>
          </p:cNvPr>
          <p:cNvSpPr txBox="1"/>
          <p:nvPr/>
        </p:nvSpPr>
        <p:spPr>
          <a:xfrm>
            <a:off x="4067944" y="6100313"/>
            <a:ext cx="7200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DIN rail</a:t>
            </a:r>
          </a:p>
        </p:txBody>
      </p: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68FFCD3B-B4DC-4B65-A662-4E5D397BF141}"/>
              </a:ext>
            </a:extLst>
          </p:cNvPr>
          <p:cNvCxnSpPr>
            <a:cxnSpLocks/>
            <a:stCxn id="52" idx="0"/>
          </p:cNvCxnSpPr>
          <p:nvPr/>
        </p:nvCxnSpPr>
        <p:spPr>
          <a:xfrm flipH="1" flipV="1">
            <a:off x="4155577" y="5032837"/>
            <a:ext cx="272407" cy="106747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3336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B577DB-BC77-4329-AE29-CF50F5DE33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Tube routing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4178145-7EC5-410A-881A-EC96AC1A51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University of Bergen</a:t>
            </a:r>
            <a:endParaRPr lang="nb-NO" dirty="0"/>
          </a:p>
        </p:txBody>
      </p:sp>
      <p:pic>
        <p:nvPicPr>
          <p:cNvPr id="8" name="Content Placeholder 7" descr="A close up of a logo&#10;&#10;Description automatically generated">
            <a:extLst>
              <a:ext uri="{FF2B5EF4-FFF2-40B4-BE49-F238E27FC236}">
                <a16:creationId xmlns:a16="http://schemas.microsoft.com/office/drawing/2014/main" id="{A0D14B8A-8ACC-498C-9B77-0E5F2650A10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629445"/>
            <a:ext cx="3832225" cy="5301332"/>
          </a:xfr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103776D-AE5D-4635-8C34-1DAB8DF472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829A2-0902-4A71-B4A3-E0847715C8AF}" type="datetime1">
              <a:rPr lang="en-US" smtClean="0"/>
              <a:pPr/>
              <a:t>6/19/2019</a:t>
            </a:fld>
            <a:endParaRPr lang="nb-NO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FA5945-3B31-46C5-98F9-03B7BF7DAB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/>
              <a:t>PAGE </a:t>
            </a:r>
            <a:fld id="{06C54713-27B5-4268-B680-29C9FB350413}" type="slidenum">
              <a:rPr lang="nb-NO" smtClean="0"/>
              <a:pPr/>
              <a:t>8</a:t>
            </a:fld>
            <a:endParaRPr lang="nb-NO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48FCC31-A749-4F7D-AD53-2300A4B3E82F}"/>
              </a:ext>
            </a:extLst>
          </p:cNvPr>
          <p:cNvSpPr txBox="1"/>
          <p:nvPr/>
        </p:nvSpPr>
        <p:spPr>
          <a:xfrm>
            <a:off x="323528" y="1196752"/>
            <a:ext cx="446449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Tubes are routed beneath </a:t>
            </a:r>
            <a:r>
              <a:rPr lang="en-GB" dirty="0" err="1"/>
              <a:t>coldplates</a:t>
            </a:r>
            <a:r>
              <a:rPr lang="en-GB" dirty="0"/>
              <a:t>.</a:t>
            </a:r>
          </a:p>
          <a:p>
            <a:endParaRPr lang="en-GB" dirty="0"/>
          </a:p>
          <a:p>
            <a:r>
              <a:rPr lang="en-GB" dirty="0"/>
              <a:t>Consists of four lines.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Each line cools one </a:t>
            </a:r>
            <a:r>
              <a:rPr lang="en-GB" dirty="0" err="1"/>
              <a:t>coldplate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All lines are same length -&gt; flow is evenly distributed.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1ACE244-DFD0-4BF8-B284-46E24B49136F}"/>
              </a:ext>
            </a:extLst>
          </p:cNvPr>
          <p:cNvSpPr txBox="1"/>
          <p:nvPr/>
        </p:nvSpPr>
        <p:spPr>
          <a:xfrm>
            <a:off x="5146391" y="5623000"/>
            <a:ext cx="28328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Bottom view of </a:t>
            </a:r>
            <a:r>
              <a:rPr lang="en-GB" sz="1400" dirty="0" err="1"/>
              <a:t>coldbox</a:t>
            </a:r>
            <a:r>
              <a:rPr lang="en-GB" sz="1400" dirty="0"/>
              <a:t> assembly</a:t>
            </a:r>
          </a:p>
        </p:txBody>
      </p:sp>
    </p:spTree>
    <p:extLst>
      <p:ext uri="{BB962C8B-B14F-4D97-AF65-F5344CB8AC3E}">
        <p14:creationId xmlns:p14="http://schemas.microsoft.com/office/powerpoint/2010/main" val="11902028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1AFEAD-B2B6-4888-AB4E-7A481C72CE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Coldbox</a:t>
            </a:r>
            <a:r>
              <a:rPr lang="en-GB" dirty="0"/>
              <a:t> assembly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0AFB19D-5D0B-440F-AF67-DB49F703EC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University of Bergen</a:t>
            </a:r>
            <a:endParaRPr lang="nb-NO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014F701-4692-4D19-B740-46B1D190DC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Two thin (1cm) </a:t>
            </a:r>
            <a:r>
              <a:rPr lang="en-GB" dirty="0" err="1"/>
              <a:t>Armaform</a:t>
            </a:r>
            <a:r>
              <a:rPr lang="en-GB" dirty="0"/>
              <a:t> insulation plates are added to insulate the vacuum chucks (-25C) from the </a:t>
            </a:r>
            <a:r>
              <a:rPr lang="en-GB" dirty="0" err="1"/>
              <a:t>coldplates</a:t>
            </a:r>
            <a:r>
              <a:rPr lang="en-GB" dirty="0"/>
              <a:t> (+10C).</a:t>
            </a:r>
          </a:p>
          <a:p>
            <a:pPr marL="0" indent="0">
              <a:buNone/>
            </a:pPr>
            <a:r>
              <a:rPr lang="en-GB" dirty="0"/>
              <a:t>Cables are routed through slots in vertical wall.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AD4761-C565-4C3E-9EC0-8CEF62DC8E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829A2-0902-4A71-B4A3-E0847715C8AF}" type="datetime1">
              <a:rPr lang="en-US" smtClean="0"/>
              <a:pPr/>
              <a:t>6/19/2019</a:t>
            </a:fld>
            <a:endParaRPr lang="nb-NO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E93ED8-449D-40AC-BC6B-A622377EF0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/>
              <a:t>PAGE </a:t>
            </a:r>
            <a:fld id="{06C54713-27B5-4268-B680-29C9FB350413}" type="slidenum">
              <a:rPr lang="nb-NO" smtClean="0"/>
              <a:pPr/>
              <a:t>9</a:t>
            </a:fld>
            <a:endParaRPr lang="nb-NO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9F267AC-0C71-4353-A4EF-5607039797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68" y="2329663"/>
            <a:ext cx="5670182" cy="3960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8460253"/>
      </p:ext>
    </p:extLst>
  </p:cSld>
  <p:clrMapOvr>
    <a:masterClrMapping/>
  </p:clrMapOvr>
</p:sld>
</file>

<file path=ppt/theme/theme1.xml><?xml version="1.0" encoding="utf-8"?>
<a:theme xmlns:a="http://schemas.openxmlformats.org/drawingml/2006/main" name="UiB_english_blue">
  <a:themeElements>
    <a:clrScheme name="UiB fargepalett">
      <a:dk1>
        <a:sysClr val="windowText" lastClr="000000"/>
      </a:dk1>
      <a:lt1>
        <a:srgbClr val="FFFFFF"/>
      </a:lt1>
      <a:dk2>
        <a:srgbClr val="716657"/>
      </a:dk2>
      <a:lt2>
        <a:srgbClr val="F5F5F5"/>
      </a:lt2>
      <a:accent1>
        <a:srgbClr val="DB3F3D"/>
      </a:accent1>
      <a:accent2>
        <a:srgbClr val="4EA0B7"/>
      </a:accent2>
      <a:accent3>
        <a:srgbClr val="789A5B"/>
      </a:accent3>
      <a:accent4>
        <a:srgbClr val="CDAB3F"/>
      </a:accent4>
      <a:accent5>
        <a:srgbClr val="705686"/>
      </a:accent5>
      <a:accent6>
        <a:srgbClr val="847268"/>
      </a:accent6>
      <a:hlink>
        <a:srgbClr val="4EA0B7"/>
      </a:hlink>
      <a:folHlink>
        <a:srgbClr val="004C70"/>
      </a:folHlink>
    </a:clrScheme>
    <a:fontScheme name="UiB Maler 2016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UiB_norsk_rød-gen.potx</Template>
  <TotalTime>3447</TotalTime>
  <Words>527</Words>
  <Application>Microsoft Office PowerPoint</Application>
  <PresentationFormat>On-screen Show (4:3)</PresentationFormat>
  <Paragraphs>120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Myriad Pro</vt:lpstr>
      <vt:lpstr>Times New Roman</vt:lpstr>
      <vt:lpstr>UiB_english_blue</vt:lpstr>
      <vt:lpstr>Coldbox design update</vt:lpstr>
      <vt:lpstr>Peltier element</vt:lpstr>
      <vt:lpstr>Coldplate</vt:lpstr>
      <vt:lpstr>Vacuum chuck</vt:lpstr>
      <vt:lpstr>Assembly</vt:lpstr>
      <vt:lpstr>Coldbox</vt:lpstr>
      <vt:lpstr>Coldbox assembly</vt:lpstr>
      <vt:lpstr>Tube routing</vt:lpstr>
      <vt:lpstr>Coldbox assembly</vt:lpstr>
      <vt:lpstr>PowerPoint Presentation</vt:lpstr>
      <vt:lpstr>Services</vt:lpstr>
      <vt:lpstr>Services</vt:lpstr>
      <vt:lpstr>PowerPoint Presentation</vt:lpstr>
      <vt:lpstr>PowerPoint Presentation</vt:lpstr>
    </vt:vector>
  </TitlesOfParts>
  <Company>UiB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>Helge Grønhaug</dc:creator>
  <cp:lastModifiedBy>Magne Lauritzen</cp:lastModifiedBy>
  <cp:revision>449</cp:revision>
  <dcterms:created xsi:type="dcterms:W3CDTF">2015-10-30T09:38:42Z</dcterms:created>
  <dcterms:modified xsi:type="dcterms:W3CDTF">2019-06-19T12:03:34Z</dcterms:modified>
</cp:coreProperties>
</file>