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265" r:id="rId3"/>
    <p:sldId id="266" r:id="rId4"/>
    <p:sldId id="267" r:id="rId5"/>
    <p:sldId id="268" r:id="rId6"/>
    <p:sldId id="264" r:id="rId7"/>
    <p:sldId id="269" r:id="rId8"/>
    <p:sldId id="270" r:id="rId9"/>
    <p:sldId id="271" r:id="rId10"/>
    <p:sldId id="272" r:id="rId11"/>
    <p:sldId id="261" r:id="rId1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8ACF6A10-BF9C-4111-8906-7AFB24F1911E}">
          <p14:sldIdLst>
            <p14:sldId id="263"/>
            <p14:sldId id="265"/>
            <p14:sldId id="266"/>
            <p14:sldId id="267"/>
            <p14:sldId id="268"/>
            <p14:sldId id="264"/>
            <p14:sldId id="269"/>
            <p14:sldId id="270"/>
            <p14:sldId id="271"/>
            <p14:sldId id="272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  <a:srgbClr val="5FAFC6"/>
    <a:srgbClr val="FFFFFF"/>
    <a:srgbClr val="ECECEC"/>
    <a:srgbClr val="5FAFC7"/>
    <a:srgbClr val="E54F46"/>
    <a:srgbClr val="E44E46"/>
    <a:srgbClr val="E65343"/>
    <a:srgbClr val="DB3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027858-A810-4FEB-8529-55815341012F}" v="68" dt="2019-06-11T11:58:39.6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45" autoAdjust="0"/>
    <p:restoredTop sz="94675"/>
  </p:normalViewPr>
  <p:slideViewPr>
    <p:cSldViewPr>
      <p:cViewPr varScale="1">
        <p:scale>
          <a:sx n="118" d="100"/>
          <a:sy n="118" d="100"/>
        </p:scale>
        <p:origin x="1397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4042" y="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gne Eik Lauritzen" userId="5a44e856-e2c6-4c7f-ba03-712699f135a5" providerId="ADAL" clId="{85AA51D2-2C6B-4E51-9BEE-7BC77A241E58}"/>
    <pc:docChg chg="undo custSel addSld delSld modSld modSection">
      <pc:chgData name="Magne Eik Lauritzen" userId="5a44e856-e2c6-4c7f-ba03-712699f135a5" providerId="ADAL" clId="{85AA51D2-2C6B-4E51-9BEE-7BC77A241E58}" dt="2019-06-11T12:34:47.727" v="1897" actId="20577"/>
      <pc:docMkLst>
        <pc:docMk/>
      </pc:docMkLst>
      <pc:sldChg chg="modSp">
        <pc:chgData name="Magne Eik Lauritzen" userId="5a44e856-e2c6-4c7f-ba03-712699f135a5" providerId="ADAL" clId="{85AA51D2-2C6B-4E51-9BEE-7BC77A241E58}" dt="2019-06-11T09:47:36.247" v="9" actId="20577"/>
        <pc:sldMkLst>
          <pc:docMk/>
          <pc:sldMk cId="274618497" sldId="263"/>
        </pc:sldMkLst>
        <pc:spChg chg="mod">
          <ac:chgData name="Magne Eik Lauritzen" userId="5a44e856-e2c6-4c7f-ba03-712699f135a5" providerId="ADAL" clId="{85AA51D2-2C6B-4E51-9BEE-7BC77A241E58}" dt="2019-06-11T09:47:36.247" v="9" actId="20577"/>
          <ac:spMkLst>
            <pc:docMk/>
            <pc:sldMk cId="274618497" sldId="263"/>
            <ac:spMk id="4" creationId="{6AD87186-6C66-4B06-862E-D4E39533647C}"/>
          </ac:spMkLst>
        </pc:spChg>
      </pc:sldChg>
      <pc:sldChg chg="addSp delSp modSp add">
        <pc:chgData name="Magne Eik Lauritzen" userId="5a44e856-e2c6-4c7f-ba03-712699f135a5" providerId="ADAL" clId="{85AA51D2-2C6B-4E51-9BEE-7BC77A241E58}" dt="2019-06-11T10:42:20.363" v="892" actId="20577"/>
        <pc:sldMkLst>
          <pc:docMk/>
          <pc:sldMk cId="2299647066" sldId="264"/>
        </pc:sldMkLst>
        <pc:spChg chg="mod">
          <ac:chgData name="Magne Eik Lauritzen" userId="5a44e856-e2c6-4c7f-ba03-712699f135a5" providerId="ADAL" clId="{85AA51D2-2C6B-4E51-9BEE-7BC77A241E58}" dt="2019-06-11T10:42:20.363" v="892" actId="20577"/>
          <ac:spMkLst>
            <pc:docMk/>
            <pc:sldMk cId="2299647066" sldId="264"/>
            <ac:spMk id="2" creationId="{58217E60-8884-4CEC-BA77-3FCD1BAD917C}"/>
          </ac:spMkLst>
        </pc:spChg>
        <pc:spChg chg="del mod">
          <ac:chgData name="Magne Eik Lauritzen" userId="5a44e856-e2c6-4c7f-ba03-712699f135a5" providerId="ADAL" clId="{85AA51D2-2C6B-4E51-9BEE-7BC77A241E58}" dt="2019-06-11T09:48:21.912" v="35" actId="478"/>
          <ac:spMkLst>
            <pc:docMk/>
            <pc:sldMk cId="2299647066" sldId="264"/>
            <ac:spMk id="4" creationId="{58FBD572-2605-49F7-843E-F148898310DC}"/>
          </ac:spMkLst>
        </pc:spChg>
        <pc:spChg chg="add mod">
          <ac:chgData name="Magne Eik Lauritzen" userId="5a44e856-e2c6-4c7f-ba03-712699f135a5" providerId="ADAL" clId="{85AA51D2-2C6B-4E51-9BEE-7BC77A241E58}" dt="2019-06-11T10:39:21.376" v="838" actId="1076"/>
          <ac:spMkLst>
            <pc:docMk/>
            <pc:sldMk cId="2299647066" sldId="264"/>
            <ac:spMk id="8" creationId="{5B050C3C-86D7-43CB-AFE4-8D19A860A9D0}"/>
          </ac:spMkLst>
        </pc:spChg>
        <pc:spChg chg="add mod">
          <ac:chgData name="Magne Eik Lauritzen" userId="5a44e856-e2c6-4c7f-ba03-712699f135a5" providerId="ADAL" clId="{85AA51D2-2C6B-4E51-9BEE-7BC77A241E58}" dt="2019-06-11T10:40:37.555" v="864" actId="20577"/>
          <ac:spMkLst>
            <pc:docMk/>
            <pc:sldMk cId="2299647066" sldId="264"/>
            <ac:spMk id="9" creationId="{756530C1-5A4A-49E1-877C-34B815B6FBA4}"/>
          </ac:spMkLst>
        </pc:spChg>
        <pc:spChg chg="add mod">
          <ac:chgData name="Magne Eik Lauritzen" userId="5a44e856-e2c6-4c7f-ba03-712699f135a5" providerId="ADAL" clId="{85AA51D2-2C6B-4E51-9BEE-7BC77A241E58}" dt="2019-06-11T10:39:39.051" v="844" actId="1076"/>
          <ac:spMkLst>
            <pc:docMk/>
            <pc:sldMk cId="2299647066" sldId="264"/>
            <ac:spMk id="10" creationId="{B99F26AA-8B93-4668-95E9-CEFE72D972B0}"/>
          </ac:spMkLst>
        </pc:spChg>
        <pc:spChg chg="add mod">
          <ac:chgData name="Magne Eik Lauritzen" userId="5a44e856-e2c6-4c7f-ba03-712699f135a5" providerId="ADAL" clId="{85AA51D2-2C6B-4E51-9BEE-7BC77A241E58}" dt="2019-06-11T10:05:50.575" v="648" actId="1076"/>
          <ac:spMkLst>
            <pc:docMk/>
            <pc:sldMk cId="2299647066" sldId="264"/>
            <ac:spMk id="11" creationId="{166C1EF0-4977-4528-9675-FC429D023E93}"/>
          </ac:spMkLst>
        </pc:spChg>
        <pc:spChg chg="add mod">
          <ac:chgData name="Magne Eik Lauritzen" userId="5a44e856-e2c6-4c7f-ba03-712699f135a5" providerId="ADAL" clId="{85AA51D2-2C6B-4E51-9BEE-7BC77A241E58}" dt="2019-06-11T10:40:11.878" v="855" actId="1076"/>
          <ac:spMkLst>
            <pc:docMk/>
            <pc:sldMk cId="2299647066" sldId="264"/>
            <ac:spMk id="12" creationId="{3044CE83-81F6-4B7E-AF19-ED28084B2410}"/>
          </ac:spMkLst>
        </pc:spChg>
        <pc:spChg chg="add mod">
          <ac:chgData name="Magne Eik Lauritzen" userId="5a44e856-e2c6-4c7f-ba03-712699f135a5" providerId="ADAL" clId="{85AA51D2-2C6B-4E51-9BEE-7BC77A241E58}" dt="2019-06-11T10:40:10.013" v="854" actId="1076"/>
          <ac:spMkLst>
            <pc:docMk/>
            <pc:sldMk cId="2299647066" sldId="264"/>
            <ac:spMk id="13" creationId="{342496C9-7B2B-4561-88DC-FC53EB21A137}"/>
          </ac:spMkLst>
        </pc:spChg>
        <pc:spChg chg="add mod">
          <ac:chgData name="Magne Eik Lauritzen" userId="5a44e856-e2c6-4c7f-ba03-712699f135a5" providerId="ADAL" clId="{85AA51D2-2C6B-4E51-9BEE-7BC77A241E58}" dt="2019-06-11T10:41:45.505" v="881" actId="1076"/>
          <ac:spMkLst>
            <pc:docMk/>
            <pc:sldMk cId="2299647066" sldId="264"/>
            <ac:spMk id="14" creationId="{376ED49A-8498-45C6-A4F8-20E043CFBBAB}"/>
          </ac:spMkLst>
        </pc:spChg>
        <pc:spChg chg="add mod">
          <ac:chgData name="Magne Eik Lauritzen" userId="5a44e856-e2c6-4c7f-ba03-712699f135a5" providerId="ADAL" clId="{85AA51D2-2C6B-4E51-9BEE-7BC77A241E58}" dt="2019-06-11T10:41:48.824" v="882" actId="1076"/>
          <ac:spMkLst>
            <pc:docMk/>
            <pc:sldMk cId="2299647066" sldId="264"/>
            <ac:spMk id="15" creationId="{3389C831-A9D8-4117-9BEF-992F68B397EA}"/>
          </ac:spMkLst>
        </pc:spChg>
        <pc:spChg chg="add mod">
          <ac:chgData name="Magne Eik Lauritzen" userId="5a44e856-e2c6-4c7f-ba03-712699f135a5" providerId="ADAL" clId="{85AA51D2-2C6B-4E51-9BEE-7BC77A241E58}" dt="2019-06-11T10:42:08.804" v="891" actId="1076"/>
          <ac:spMkLst>
            <pc:docMk/>
            <pc:sldMk cId="2299647066" sldId="264"/>
            <ac:spMk id="16" creationId="{7F3F6BE6-4275-430D-B015-60FA2122BA65}"/>
          </ac:spMkLst>
        </pc:spChg>
        <pc:spChg chg="add mod">
          <ac:chgData name="Magne Eik Lauritzen" userId="5a44e856-e2c6-4c7f-ba03-712699f135a5" providerId="ADAL" clId="{85AA51D2-2C6B-4E51-9BEE-7BC77A241E58}" dt="2019-06-11T10:41:54.305" v="884" actId="1076"/>
          <ac:spMkLst>
            <pc:docMk/>
            <pc:sldMk cId="2299647066" sldId="264"/>
            <ac:spMk id="17" creationId="{8F758BCC-DE77-482B-B91D-5E229D45ADA7}"/>
          </ac:spMkLst>
        </pc:spChg>
        <pc:picChg chg="add mod modCrop">
          <ac:chgData name="Magne Eik Lauritzen" userId="5a44e856-e2c6-4c7f-ba03-712699f135a5" providerId="ADAL" clId="{85AA51D2-2C6B-4E51-9BEE-7BC77A241E58}" dt="2019-06-11T10:41:07.259" v="868"/>
          <ac:picMkLst>
            <pc:docMk/>
            <pc:sldMk cId="2299647066" sldId="264"/>
            <ac:picMk id="7" creationId="{BF6DFBEF-2800-4FFB-9B70-0641D8CEE915}"/>
          </ac:picMkLst>
        </pc:picChg>
        <pc:cxnChg chg="add mod">
          <ac:chgData name="Magne Eik Lauritzen" userId="5a44e856-e2c6-4c7f-ba03-712699f135a5" providerId="ADAL" clId="{85AA51D2-2C6B-4E51-9BEE-7BC77A241E58}" dt="2019-06-11T10:39:53.361" v="847" actId="13822"/>
          <ac:cxnSpMkLst>
            <pc:docMk/>
            <pc:sldMk cId="2299647066" sldId="264"/>
            <ac:cxnSpMk id="19" creationId="{1CC64A9F-3BA4-49B7-9738-185F1BA5D6D7}"/>
          </ac:cxnSpMkLst>
        </pc:cxnChg>
        <pc:cxnChg chg="add mod">
          <ac:chgData name="Magne Eik Lauritzen" userId="5a44e856-e2c6-4c7f-ba03-712699f135a5" providerId="ADAL" clId="{85AA51D2-2C6B-4E51-9BEE-7BC77A241E58}" dt="2019-06-11T10:40:37.555" v="864" actId="20577"/>
          <ac:cxnSpMkLst>
            <pc:docMk/>
            <pc:sldMk cId="2299647066" sldId="264"/>
            <ac:cxnSpMk id="20" creationId="{155E9A95-85B7-4EEC-860E-525DE483B8CE}"/>
          </ac:cxnSpMkLst>
        </pc:cxnChg>
        <pc:cxnChg chg="add mod">
          <ac:chgData name="Magne Eik Lauritzen" userId="5a44e856-e2c6-4c7f-ba03-712699f135a5" providerId="ADAL" clId="{85AA51D2-2C6B-4E51-9BEE-7BC77A241E58}" dt="2019-06-11T10:40:04.622" v="853" actId="14100"/>
          <ac:cxnSpMkLst>
            <pc:docMk/>
            <pc:sldMk cId="2299647066" sldId="264"/>
            <ac:cxnSpMk id="23" creationId="{A87894E4-91F0-478A-986B-0E68C8CE8F94}"/>
          </ac:cxnSpMkLst>
        </pc:cxnChg>
        <pc:cxnChg chg="add mod">
          <ac:chgData name="Magne Eik Lauritzen" userId="5a44e856-e2c6-4c7f-ba03-712699f135a5" providerId="ADAL" clId="{85AA51D2-2C6B-4E51-9BEE-7BC77A241E58}" dt="2019-06-11T10:40:17.391" v="858" actId="14100"/>
          <ac:cxnSpMkLst>
            <pc:docMk/>
            <pc:sldMk cId="2299647066" sldId="264"/>
            <ac:cxnSpMk id="26" creationId="{8F23CD49-7A5D-4F13-BBC5-6994C61CCE8B}"/>
          </ac:cxnSpMkLst>
        </pc:cxnChg>
        <pc:cxnChg chg="add mod">
          <ac:chgData name="Magne Eik Lauritzen" userId="5a44e856-e2c6-4c7f-ba03-712699f135a5" providerId="ADAL" clId="{85AA51D2-2C6B-4E51-9BEE-7BC77A241E58}" dt="2019-06-11T10:40:23.459" v="861" actId="14100"/>
          <ac:cxnSpMkLst>
            <pc:docMk/>
            <pc:sldMk cId="2299647066" sldId="264"/>
            <ac:cxnSpMk id="29" creationId="{09D18865-7E89-4975-8344-DB26F95897B4}"/>
          </ac:cxnSpMkLst>
        </pc:cxnChg>
        <pc:cxnChg chg="add mod">
          <ac:chgData name="Magne Eik Lauritzen" userId="5a44e856-e2c6-4c7f-ba03-712699f135a5" providerId="ADAL" clId="{85AA51D2-2C6B-4E51-9BEE-7BC77A241E58}" dt="2019-06-11T10:41:45.505" v="881" actId="1076"/>
          <ac:cxnSpMkLst>
            <pc:docMk/>
            <pc:sldMk cId="2299647066" sldId="264"/>
            <ac:cxnSpMk id="32" creationId="{C3F0A36E-72E5-4A7A-98A1-1A419A7241E7}"/>
          </ac:cxnSpMkLst>
        </pc:cxnChg>
        <pc:cxnChg chg="add mod">
          <ac:chgData name="Magne Eik Lauritzen" userId="5a44e856-e2c6-4c7f-ba03-712699f135a5" providerId="ADAL" clId="{85AA51D2-2C6B-4E51-9BEE-7BC77A241E58}" dt="2019-06-11T10:41:50.598" v="883" actId="14100"/>
          <ac:cxnSpMkLst>
            <pc:docMk/>
            <pc:sldMk cId="2299647066" sldId="264"/>
            <ac:cxnSpMk id="35" creationId="{E4C0BA57-6CA4-4339-ABEE-8EFAC231087A}"/>
          </ac:cxnSpMkLst>
        </pc:cxnChg>
        <pc:cxnChg chg="add mod">
          <ac:chgData name="Magne Eik Lauritzen" userId="5a44e856-e2c6-4c7f-ba03-712699f135a5" providerId="ADAL" clId="{85AA51D2-2C6B-4E51-9BEE-7BC77A241E58}" dt="2019-06-11T10:42:08.804" v="891" actId="1076"/>
          <ac:cxnSpMkLst>
            <pc:docMk/>
            <pc:sldMk cId="2299647066" sldId="264"/>
            <ac:cxnSpMk id="38" creationId="{FCA4FC3C-2FD9-4514-AE34-2482E76A865D}"/>
          </ac:cxnSpMkLst>
        </pc:cxnChg>
        <pc:cxnChg chg="add mod">
          <ac:chgData name="Magne Eik Lauritzen" userId="5a44e856-e2c6-4c7f-ba03-712699f135a5" providerId="ADAL" clId="{85AA51D2-2C6B-4E51-9BEE-7BC77A241E58}" dt="2019-06-11T10:42:01.519" v="888" actId="14100"/>
          <ac:cxnSpMkLst>
            <pc:docMk/>
            <pc:sldMk cId="2299647066" sldId="264"/>
            <ac:cxnSpMk id="43" creationId="{D2CE16C0-694E-429F-8536-BF090EF3C0E0}"/>
          </ac:cxnSpMkLst>
        </pc:cxnChg>
      </pc:sldChg>
      <pc:sldChg chg="del">
        <pc:chgData name="Magne Eik Lauritzen" userId="5a44e856-e2c6-4c7f-ba03-712699f135a5" providerId="ADAL" clId="{85AA51D2-2C6B-4E51-9BEE-7BC77A241E58}" dt="2019-06-11T09:47:29.895" v="0" actId="2696"/>
        <pc:sldMkLst>
          <pc:docMk/>
          <pc:sldMk cId="2903430960" sldId="264"/>
        </pc:sldMkLst>
      </pc:sldChg>
      <pc:sldChg chg="addSp modSp add">
        <pc:chgData name="Magne Eik Lauritzen" userId="5a44e856-e2c6-4c7f-ba03-712699f135a5" providerId="ADAL" clId="{85AA51D2-2C6B-4E51-9BEE-7BC77A241E58}" dt="2019-06-11T09:56:33.453" v="357" actId="13822"/>
        <pc:sldMkLst>
          <pc:docMk/>
          <pc:sldMk cId="1879802446" sldId="265"/>
        </pc:sldMkLst>
        <pc:spChg chg="mod">
          <ac:chgData name="Magne Eik Lauritzen" userId="5a44e856-e2c6-4c7f-ba03-712699f135a5" providerId="ADAL" clId="{85AA51D2-2C6B-4E51-9BEE-7BC77A241E58}" dt="2019-06-11T09:48:44.888" v="58" actId="20577"/>
          <ac:spMkLst>
            <pc:docMk/>
            <pc:sldMk cId="1879802446" sldId="265"/>
            <ac:spMk id="2" creationId="{C21F8A78-EE92-4116-B856-FF7D51CF5F54}"/>
          </ac:spMkLst>
        </pc:spChg>
        <pc:spChg chg="mod">
          <ac:chgData name="Magne Eik Lauritzen" userId="5a44e856-e2c6-4c7f-ba03-712699f135a5" providerId="ADAL" clId="{85AA51D2-2C6B-4E51-9BEE-7BC77A241E58}" dt="2019-06-11T09:52:24.178" v="196" actId="113"/>
          <ac:spMkLst>
            <pc:docMk/>
            <pc:sldMk cId="1879802446" sldId="265"/>
            <ac:spMk id="4" creationId="{89A943CB-8EEF-4982-B763-5E9C7A0A4B6D}"/>
          </ac:spMkLst>
        </pc:spChg>
        <pc:spChg chg="add mod">
          <ac:chgData name="Magne Eik Lauritzen" userId="5a44e856-e2c6-4c7f-ba03-712699f135a5" providerId="ADAL" clId="{85AA51D2-2C6B-4E51-9BEE-7BC77A241E58}" dt="2019-06-11T09:52:54.156" v="210" actId="1076"/>
          <ac:spMkLst>
            <pc:docMk/>
            <pc:sldMk cId="1879802446" sldId="265"/>
            <ac:spMk id="8" creationId="{CD58E200-E945-41BD-9821-564727084162}"/>
          </ac:spMkLst>
        </pc:spChg>
        <pc:spChg chg="add mod">
          <ac:chgData name="Magne Eik Lauritzen" userId="5a44e856-e2c6-4c7f-ba03-712699f135a5" providerId="ADAL" clId="{85AA51D2-2C6B-4E51-9BEE-7BC77A241E58}" dt="2019-06-11T09:56:27.609" v="356" actId="207"/>
          <ac:spMkLst>
            <pc:docMk/>
            <pc:sldMk cId="1879802446" sldId="265"/>
            <ac:spMk id="9" creationId="{26658CED-67E5-42DD-9362-B2703D46E601}"/>
          </ac:spMkLst>
        </pc:spChg>
        <pc:spChg chg="add mod">
          <ac:chgData name="Magne Eik Lauritzen" userId="5a44e856-e2c6-4c7f-ba03-712699f135a5" providerId="ADAL" clId="{85AA51D2-2C6B-4E51-9BEE-7BC77A241E58}" dt="2019-06-11T09:56:27.609" v="356" actId="207"/>
          <ac:spMkLst>
            <pc:docMk/>
            <pc:sldMk cId="1879802446" sldId="265"/>
            <ac:spMk id="10" creationId="{FCC4DD02-A355-4BB3-95D4-DDA89F3637F5}"/>
          </ac:spMkLst>
        </pc:spChg>
        <pc:picChg chg="add mod">
          <ac:chgData name="Magne Eik Lauritzen" userId="5a44e856-e2c6-4c7f-ba03-712699f135a5" providerId="ADAL" clId="{85AA51D2-2C6B-4E51-9BEE-7BC77A241E58}" dt="2019-06-11T09:52:54.156" v="210" actId="1076"/>
          <ac:picMkLst>
            <pc:docMk/>
            <pc:sldMk cId="1879802446" sldId="265"/>
            <ac:picMk id="7" creationId="{2C4C8E06-68B4-4DD3-9AC6-246BE69D57F6}"/>
          </ac:picMkLst>
        </pc:picChg>
        <pc:cxnChg chg="add mod">
          <ac:chgData name="Magne Eik Lauritzen" userId="5a44e856-e2c6-4c7f-ba03-712699f135a5" providerId="ADAL" clId="{85AA51D2-2C6B-4E51-9BEE-7BC77A241E58}" dt="2019-06-11T09:56:33.453" v="357" actId="13822"/>
          <ac:cxnSpMkLst>
            <pc:docMk/>
            <pc:sldMk cId="1879802446" sldId="265"/>
            <ac:cxnSpMk id="12" creationId="{B7DA06DB-5CD3-49A5-BF42-39646B77021A}"/>
          </ac:cxnSpMkLst>
        </pc:cxnChg>
        <pc:cxnChg chg="add mod">
          <ac:chgData name="Magne Eik Lauritzen" userId="5a44e856-e2c6-4c7f-ba03-712699f135a5" providerId="ADAL" clId="{85AA51D2-2C6B-4E51-9BEE-7BC77A241E58}" dt="2019-06-11T09:56:33.453" v="357" actId="13822"/>
          <ac:cxnSpMkLst>
            <pc:docMk/>
            <pc:sldMk cId="1879802446" sldId="265"/>
            <ac:cxnSpMk id="14" creationId="{BB6C547C-92F1-476C-B307-2BD07EDF29E6}"/>
          </ac:cxnSpMkLst>
        </pc:cxnChg>
      </pc:sldChg>
      <pc:sldChg chg="del">
        <pc:chgData name="Magne Eik Lauritzen" userId="5a44e856-e2c6-4c7f-ba03-712699f135a5" providerId="ADAL" clId="{85AA51D2-2C6B-4E51-9BEE-7BC77A241E58}" dt="2019-06-11T09:47:30.765" v="1" actId="2696"/>
        <pc:sldMkLst>
          <pc:docMk/>
          <pc:sldMk cId="1956174988" sldId="265"/>
        </pc:sldMkLst>
      </pc:sldChg>
      <pc:sldChg chg="del">
        <pc:chgData name="Magne Eik Lauritzen" userId="5a44e856-e2c6-4c7f-ba03-712699f135a5" providerId="ADAL" clId="{85AA51D2-2C6B-4E51-9BEE-7BC77A241E58}" dt="2019-06-11T09:47:31.443" v="2" actId="2696"/>
        <pc:sldMkLst>
          <pc:docMk/>
          <pc:sldMk cId="2233654793" sldId="266"/>
        </pc:sldMkLst>
      </pc:sldChg>
      <pc:sldChg chg="addSp delSp modSp add">
        <pc:chgData name="Magne Eik Lauritzen" userId="5a44e856-e2c6-4c7f-ba03-712699f135a5" providerId="ADAL" clId="{85AA51D2-2C6B-4E51-9BEE-7BC77A241E58}" dt="2019-06-11T09:56:50.023" v="361" actId="14100"/>
        <pc:sldMkLst>
          <pc:docMk/>
          <pc:sldMk cId="2775687372" sldId="266"/>
        </pc:sldMkLst>
        <pc:spChg chg="mod">
          <ac:chgData name="Magne Eik Lauritzen" userId="5a44e856-e2c6-4c7f-ba03-712699f135a5" providerId="ADAL" clId="{85AA51D2-2C6B-4E51-9BEE-7BC77A241E58}" dt="2019-06-11T09:54:50.063" v="278" actId="113"/>
          <ac:spMkLst>
            <pc:docMk/>
            <pc:sldMk cId="2775687372" sldId="266"/>
            <ac:spMk id="4" creationId="{89A943CB-8EEF-4982-B763-5E9C7A0A4B6D}"/>
          </ac:spMkLst>
        </pc:spChg>
        <pc:spChg chg="del">
          <ac:chgData name="Magne Eik Lauritzen" userId="5a44e856-e2c6-4c7f-ba03-712699f135a5" providerId="ADAL" clId="{85AA51D2-2C6B-4E51-9BEE-7BC77A241E58}" dt="2019-06-11T09:54:59.653" v="285" actId="478"/>
          <ac:spMkLst>
            <pc:docMk/>
            <pc:sldMk cId="2775687372" sldId="266"/>
            <ac:spMk id="8" creationId="{CD58E200-E945-41BD-9821-564727084162}"/>
          </ac:spMkLst>
        </pc:spChg>
        <pc:spChg chg="del mod">
          <ac:chgData name="Magne Eik Lauritzen" userId="5a44e856-e2c6-4c7f-ba03-712699f135a5" providerId="ADAL" clId="{85AA51D2-2C6B-4E51-9BEE-7BC77A241E58}" dt="2019-06-11T09:54:55.814" v="283" actId="478"/>
          <ac:spMkLst>
            <pc:docMk/>
            <pc:sldMk cId="2775687372" sldId="266"/>
            <ac:spMk id="9" creationId="{26658CED-67E5-42DD-9362-B2703D46E601}"/>
          </ac:spMkLst>
        </pc:spChg>
        <pc:spChg chg="del">
          <ac:chgData name="Magne Eik Lauritzen" userId="5a44e856-e2c6-4c7f-ba03-712699f135a5" providerId="ADAL" clId="{85AA51D2-2C6B-4E51-9BEE-7BC77A241E58}" dt="2019-06-11T09:54:52.228" v="279" actId="478"/>
          <ac:spMkLst>
            <pc:docMk/>
            <pc:sldMk cId="2775687372" sldId="266"/>
            <ac:spMk id="10" creationId="{FCC4DD02-A355-4BB3-95D4-DDA89F3637F5}"/>
          </ac:spMkLst>
        </pc:spChg>
        <pc:spChg chg="add mod">
          <ac:chgData name="Magne Eik Lauritzen" userId="5a44e856-e2c6-4c7f-ba03-712699f135a5" providerId="ADAL" clId="{85AA51D2-2C6B-4E51-9BEE-7BC77A241E58}" dt="2019-06-11T09:55:31.362" v="303" actId="20577"/>
          <ac:spMkLst>
            <pc:docMk/>
            <pc:sldMk cId="2775687372" sldId="266"/>
            <ac:spMk id="15" creationId="{40E0D7F7-F7C3-4ACB-A253-E1EC2A3834E3}"/>
          </ac:spMkLst>
        </pc:spChg>
        <pc:spChg chg="add mod">
          <ac:chgData name="Magne Eik Lauritzen" userId="5a44e856-e2c6-4c7f-ba03-712699f135a5" providerId="ADAL" clId="{85AA51D2-2C6B-4E51-9BEE-7BC77A241E58}" dt="2019-06-11T09:56:39.180" v="358" actId="207"/>
          <ac:spMkLst>
            <pc:docMk/>
            <pc:sldMk cId="2775687372" sldId="266"/>
            <ac:spMk id="16" creationId="{04339F4C-1141-4511-9311-59043B5879C7}"/>
          </ac:spMkLst>
        </pc:spChg>
        <pc:spChg chg="add mod">
          <ac:chgData name="Magne Eik Lauritzen" userId="5a44e856-e2c6-4c7f-ba03-712699f135a5" providerId="ADAL" clId="{85AA51D2-2C6B-4E51-9BEE-7BC77A241E58}" dt="2019-06-11T09:56:39.180" v="358" actId="207"/>
          <ac:spMkLst>
            <pc:docMk/>
            <pc:sldMk cId="2775687372" sldId="266"/>
            <ac:spMk id="18" creationId="{2FD20120-76D3-4685-BDFB-AA449FE4D44E}"/>
          </ac:spMkLst>
        </pc:spChg>
        <pc:picChg chg="del">
          <ac:chgData name="Magne Eik Lauritzen" userId="5a44e856-e2c6-4c7f-ba03-712699f135a5" providerId="ADAL" clId="{85AA51D2-2C6B-4E51-9BEE-7BC77A241E58}" dt="2019-06-11T09:54:57.961" v="284" actId="478"/>
          <ac:picMkLst>
            <pc:docMk/>
            <pc:sldMk cId="2775687372" sldId="266"/>
            <ac:picMk id="7" creationId="{2C4C8E06-68B4-4DD3-9AC6-246BE69D57F6}"/>
          </ac:picMkLst>
        </pc:picChg>
        <pc:picChg chg="add mod">
          <ac:chgData name="Magne Eik Lauritzen" userId="5a44e856-e2c6-4c7f-ba03-712699f135a5" providerId="ADAL" clId="{85AA51D2-2C6B-4E51-9BEE-7BC77A241E58}" dt="2019-06-11T09:55:35.398" v="304" actId="1076"/>
          <ac:picMkLst>
            <pc:docMk/>
            <pc:sldMk cId="2775687372" sldId="266"/>
            <ac:picMk id="11" creationId="{17F6E049-8C39-4D86-93A8-CAADC4EE2794}"/>
          </ac:picMkLst>
        </pc:picChg>
        <pc:cxnChg chg="del">
          <ac:chgData name="Magne Eik Lauritzen" userId="5a44e856-e2c6-4c7f-ba03-712699f135a5" providerId="ADAL" clId="{85AA51D2-2C6B-4E51-9BEE-7BC77A241E58}" dt="2019-06-11T09:54:52.885" v="280" actId="478"/>
          <ac:cxnSpMkLst>
            <pc:docMk/>
            <pc:sldMk cId="2775687372" sldId="266"/>
            <ac:cxnSpMk id="12" creationId="{B7DA06DB-5CD3-49A5-BF42-39646B77021A}"/>
          </ac:cxnSpMkLst>
        </pc:cxnChg>
        <pc:cxnChg chg="del">
          <ac:chgData name="Magne Eik Lauritzen" userId="5a44e856-e2c6-4c7f-ba03-712699f135a5" providerId="ADAL" clId="{85AA51D2-2C6B-4E51-9BEE-7BC77A241E58}" dt="2019-06-11T09:54:53.949" v="281" actId="478"/>
          <ac:cxnSpMkLst>
            <pc:docMk/>
            <pc:sldMk cId="2775687372" sldId="266"/>
            <ac:cxnSpMk id="14" creationId="{BB6C547C-92F1-476C-B307-2BD07EDF29E6}"/>
          </ac:cxnSpMkLst>
        </pc:cxnChg>
        <pc:cxnChg chg="add mod">
          <ac:chgData name="Magne Eik Lauritzen" userId="5a44e856-e2c6-4c7f-ba03-712699f135a5" providerId="ADAL" clId="{85AA51D2-2C6B-4E51-9BEE-7BC77A241E58}" dt="2019-06-11T09:56:50.023" v="361" actId="14100"/>
          <ac:cxnSpMkLst>
            <pc:docMk/>
            <pc:sldMk cId="2775687372" sldId="266"/>
            <ac:cxnSpMk id="17" creationId="{957EB149-BC99-49EB-B7AC-829D12C28D5D}"/>
          </ac:cxnSpMkLst>
        </pc:cxnChg>
        <pc:cxnChg chg="add mod">
          <ac:chgData name="Magne Eik Lauritzen" userId="5a44e856-e2c6-4c7f-ba03-712699f135a5" providerId="ADAL" clId="{85AA51D2-2C6B-4E51-9BEE-7BC77A241E58}" dt="2019-06-11T09:56:45.929" v="360" actId="13822"/>
          <ac:cxnSpMkLst>
            <pc:docMk/>
            <pc:sldMk cId="2775687372" sldId="266"/>
            <ac:cxnSpMk id="19" creationId="{322F3BAD-754F-4B44-B3A7-06B35D45E724}"/>
          </ac:cxnSpMkLst>
        </pc:cxnChg>
      </pc:sldChg>
      <pc:sldChg chg="del">
        <pc:chgData name="Magne Eik Lauritzen" userId="5a44e856-e2c6-4c7f-ba03-712699f135a5" providerId="ADAL" clId="{85AA51D2-2C6B-4E51-9BEE-7BC77A241E58}" dt="2019-06-11T09:47:32.014" v="3" actId="2696"/>
        <pc:sldMkLst>
          <pc:docMk/>
          <pc:sldMk cId="611858669" sldId="267"/>
        </pc:sldMkLst>
      </pc:sldChg>
      <pc:sldChg chg="add del">
        <pc:chgData name="Magne Eik Lauritzen" userId="5a44e856-e2c6-4c7f-ba03-712699f135a5" providerId="ADAL" clId="{85AA51D2-2C6B-4E51-9BEE-7BC77A241E58}" dt="2019-06-11T09:57:04.389" v="363" actId="2696"/>
        <pc:sldMkLst>
          <pc:docMk/>
          <pc:sldMk cId="877408005" sldId="267"/>
        </pc:sldMkLst>
      </pc:sldChg>
      <pc:sldChg chg="addSp delSp modSp add">
        <pc:chgData name="Magne Eik Lauritzen" userId="5a44e856-e2c6-4c7f-ba03-712699f135a5" providerId="ADAL" clId="{85AA51D2-2C6B-4E51-9BEE-7BC77A241E58}" dt="2019-06-11T10:02:00.829" v="514" actId="20577"/>
        <pc:sldMkLst>
          <pc:docMk/>
          <pc:sldMk cId="3300660365" sldId="267"/>
        </pc:sldMkLst>
        <pc:spChg chg="mod">
          <ac:chgData name="Magne Eik Lauritzen" userId="5a44e856-e2c6-4c7f-ba03-712699f135a5" providerId="ADAL" clId="{85AA51D2-2C6B-4E51-9BEE-7BC77A241E58}" dt="2019-06-11T09:57:19.877" v="368" actId="207"/>
          <ac:spMkLst>
            <pc:docMk/>
            <pc:sldMk cId="3300660365" sldId="267"/>
            <ac:spMk id="4" creationId="{89A943CB-8EEF-4982-B763-5E9C7A0A4B6D}"/>
          </ac:spMkLst>
        </pc:spChg>
        <pc:spChg chg="add mod">
          <ac:chgData name="Magne Eik Lauritzen" userId="5a44e856-e2c6-4c7f-ba03-712699f135a5" providerId="ADAL" clId="{85AA51D2-2C6B-4E51-9BEE-7BC77A241E58}" dt="2019-06-11T10:02:00.829" v="514" actId="20577"/>
          <ac:spMkLst>
            <pc:docMk/>
            <pc:sldMk cId="3300660365" sldId="267"/>
            <ac:spMk id="9" creationId="{CD06B66E-696B-452A-AF00-F67E329ADF38}"/>
          </ac:spMkLst>
        </pc:spChg>
        <pc:spChg chg="mod">
          <ac:chgData name="Magne Eik Lauritzen" userId="5a44e856-e2c6-4c7f-ba03-712699f135a5" providerId="ADAL" clId="{85AA51D2-2C6B-4E51-9BEE-7BC77A241E58}" dt="2019-06-11T09:58:06.785" v="393" actId="20577"/>
          <ac:spMkLst>
            <pc:docMk/>
            <pc:sldMk cId="3300660365" sldId="267"/>
            <ac:spMk id="15" creationId="{40E0D7F7-F7C3-4ACB-A253-E1EC2A3834E3}"/>
          </ac:spMkLst>
        </pc:spChg>
        <pc:spChg chg="del mod">
          <ac:chgData name="Magne Eik Lauritzen" userId="5a44e856-e2c6-4c7f-ba03-712699f135a5" providerId="ADAL" clId="{85AA51D2-2C6B-4E51-9BEE-7BC77A241E58}" dt="2019-06-11T09:58:01.052" v="375" actId="478"/>
          <ac:spMkLst>
            <pc:docMk/>
            <pc:sldMk cId="3300660365" sldId="267"/>
            <ac:spMk id="16" creationId="{04339F4C-1141-4511-9311-59043B5879C7}"/>
          </ac:spMkLst>
        </pc:spChg>
        <pc:picChg chg="add mod">
          <ac:chgData name="Magne Eik Lauritzen" userId="5a44e856-e2c6-4c7f-ba03-712699f135a5" providerId="ADAL" clId="{85AA51D2-2C6B-4E51-9BEE-7BC77A241E58}" dt="2019-06-11T09:57:57.916" v="372" actId="1076"/>
          <ac:picMkLst>
            <pc:docMk/>
            <pc:sldMk cId="3300660365" sldId="267"/>
            <ac:picMk id="7" creationId="{0BFF7EF1-6477-4A26-8614-1E3F0387C191}"/>
          </ac:picMkLst>
        </pc:picChg>
        <pc:picChg chg="del">
          <ac:chgData name="Magne Eik Lauritzen" userId="5a44e856-e2c6-4c7f-ba03-712699f135a5" providerId="ADAL" clId="{85AA51D2-2C6B-4E51-9BEE-7BC77A241E58}" dt="2019-06-11T09:57:23.382" v="369" actId="478"/>
          <ac:picMkLst>
            <pc:docMk/>
            <pc:sldMk cId="3300660365" sldId="267"/>
            <ac:picMk id="11" creationId="{17F6E049-8C39-4D86-93A8-CAADC4EE2794}"/>
          </ac:picMkLst>
        </pc:picChg>
        <pc:cxnChg chg="del">
          <ac:chgData name="Magne Eik Lauritzen" userId="5a44e856-e2c6-4c7f-ba03-712699f135a5" providerId="ADAL" clId="{85AA51D2-2C6B-4E51-9BEE-7BC77A241E58}" dt="2019-06-11T09:57:59.688" v="373" actId="478"/>
          <ac:cxnSpMkLst>
            <pc:docMk/>
            <pc:sldMk cId="3300660365" sldId="267"/>
            <ac:cxnSpMk id="17" creationId="{957EB149-BC99-49EB-B7AC-829D12C28D5D}"/>
          </ac:cxnSpMkLst>
        </pc:cxnChg>
        <pc:cxnChg chg="mod ord">
          <ac:chgData name="Magne Eik Lauritzen" userId="5a44e856-e2c6-4c7f-ba03-712699f135a5" providerId="ADAL" clId="{85AA51D2-2C6B-4E51-9BEE-7BC77A241E58}" dt="2019-06-11T09:58:16.230" v="395" actId="14100"/>
          <ac:cxnSpMkLst>
            <pc:docMk/>
            <pc:sldMk cId="3300660365" sldId="267"/>
            <ac:cxnSpMk id="19" creationId="{322F3BAD-754F-4B44-B3A7-06B35D45E724}"/>
          </ac:cxnSpMkLst>
        </pc:cxnChg>
      </pc:sldChg>
      <pc:sldChg chg="addSp modSp add">
        <pc:chgData name="Magne Eik Lauritzen" userId="5a44e856-e2c6-4c7f-ba03-712699f135a5" providerId="ADAL" clId="{85AA51D2-2C6B-4E51-9BEE-7BC77A241E58}" dt="2019-06-11T10:01:04.666" v="399" actId="1076"/>
        <pc:sldMkLst>
          <pc:docMk/>
          <pc:sldMk cId="797930413" sldId="268"/>
        </pc:sldMkLst>
        <pc:picChg chg="add mod">
          <ac:chgData name="Magne Eik Lauritzen" userId="5a44e856-e2c6-4c7f-ba03-712699f135a5" providerId="ADAL" clId="{85AA51D2-2C6B-4E51-9BEE-7BC77A241E58}" dt="2019-06-11T10:01:04.666" v="399" actId="1076"/>
          <ac:picMkLst>
            <pc:docMk/>
            <pc:sldMk cId="797930413" sldId="268"/>
            <ac:picMk id="7" creationId="{874820C8-7CC8-4556-A07B-AD4E3914BE41}"/>
          </ac:picMkLst>
        </pc:picChg>
      </pc:sldChg>
      <pc:sldChg chg="del">
        <pc:chgData name="Magne Eik Lauritzen" userId="5a44e856-e2c6-4c7f-ba03-712699f135a5" providerId="ADAL" clId="{85AA51D2-2C6B-4E51-9BEE-7BC77A241E58}" dt="2019-06-11T09:47:32.637" v="4" actId="2696"/>
        <pc:sldMkLst>
          <pc:docMk/>
          <pc:sldMk cId="924278750" sldId="268"/>
        </pc:sldMkLst>
      </pc:sldChg>
      <pc:sldChg chg="addSp modSp add">
        <pc:chgData name="Magne Eik Lauritzen" userId="5a44e856-e2c6-4c7f-ba03-712699f135a5" providerId="ADAL" clId="{85AA51D2-2C6B-4E51-9BEE-7BC77A241E58}" dt="2019-06-11T12:34:47.727" v="1897" actId="20577"/>
        <pc:sldMkLst>
          <pc:docMk/>
          <pc:sldMk cId="1366363020" sldId="269"/>
        </pc:sldMkLst>
        <pc:spChg chg="mod">
          <ac:chgData name="Magne Eik Lauritzen" userId="5a44e856-e2c6-4c7f-ba03-712699f135a5" providerId="ADAL" clId="{85AA51D2-2C6B-4E51-9BEE-7BC77A241E58}" dt="2019-06-11T10:53:58.656" v="1130"/>
          <ac:spMkLst>
            <pc:docMk/>
            <pc:sldMk cId="1366363020" sldId="269"/>
            <ac:spMk id="2" creationId="{DE7D22AA-59B6-41D0-A558-51C96BFF0CEF}"/>
          </ac:spMkLst>
        </pc:spChg>
        <pc:spChg chg="mod">
          <ac:chgData name="Magne Eik Lauritzen" userId="5a44e856-e2c6-4c7f-ba03-712699f135a5" providerId="ADAL" clId="{85AA51D2-2C6B-4E51-9BEE-7BC77A241E58}" dt="2019-06-11T12:34:47.727" v="1897" actId="20577"/>
          <ac:spMkLst>
            <pc:docMk/>
            <pc:sldMk cId="1366363020" sldId="269"/>
            <ac:spMk id="4" creationId="{3177C567-87D7-496F-AB54-96F1AB6C6DE2}"/>
          </ac:spMkLst>
        </pc:spChg>
        <pc:spChg chg="add mod">
          <ac:chgData name="Magne Eik Lauritzen" userId="5a44e856-e2c6-4c7f-ba03-712699f135a5" providerId="ADAL" clId="{85AA51D2-2C6B-4E51-9BEE-7BC77A241E58}" dt="2019-06-11T10:53:03.193" v="962" actId="1076"/>
          <ac:spMkLst>
            <pc:docMk/>
            <pc:sldMk cId="1366363020" sldId="269"/>
            <ac:spMk id="16" creationId="{2ED168AE-DF98-4F41-85FF-F02618649B1C}"/>
          </ac:spMkLst>
        </pc:spChg>
        <pc:spChg chg="add mod">
          <ac:chgData name="Magne Eik Lauritzen" userId="5a44e856-e2c6-4c7f-ba03-712699f135a5" providerId="ADAL" clId="{85AA51D2-2C6B-4E51-9BEE-7BC77A241E58}" dt="2019-06-11T10:52:43.590" v="951" actId="1076"/>
          <ac:spMkLst>
            <pc:docMk/>
            <pc:sldMk cId="1366363020" sldId="269"/>
            <ac:spMk id="17" creationId="{28506300-E108-4865-98AB-33810D78084A}"/>
          </ac:spMkLst>
        </pc:spChg>
        <pc:spChg chg="add mod">
          <ac:chgData name="Magne Eik Lauritzen" userId="5a44e856-e2c6-4c7f-ba03-712699f135a5" providerId="ADAL" clId="{85AA51D2-2C6B-4E51-9BEE-7BC77A241E58}" dt="2019-06-11T10:52:58.081" v="960" actId="20577"/>
          <ac:spMkLst>
            <pc:docMk/>
            <pc:sldMk cId="1366363020" sldId="269"/>
            <ac:spMk id="18" creationId="{DDA3D32E-4987-4D7A-B174-4ABDD5C254D0}"/>
          </ac:spMkLst>
        </pc:spChg>
        <pc:spChg chg="add mod">
          <ac:chgData name="Magne Eik Lauritzen" userId="5a44e856-e2c6-4c7f-ba03-712699f135a5" providerId="ADAL" clId="{85AA51D2-2C6B-4E51-9BEE-7BC77A241E58}" dt="2019-06-11T10:54:02.955" v="1132" actId="1076"/>
          <ac:spMkLst>
            <pc:docMk/>
            <pc:sldMk cId="1366363020" sldId="269"/>
            <ac:spMk id="19" creationId="{745CA04F-EC47-436B-B8DD-A4F0398EA16C}"/>
          </ac:spMkLst>
        </pc:spChg>
        <pc:picChg chg="add mod modCrop">
          <ac:chgData name="Magne Eik Lauritzen" userId="5a44e856-e2c6-4c7f-ba03-712699f135a5" providerId="ADAL" clId="{85AA51D2-2C6B-4E51-9BEE-7BC77A241E58}" dt="2019-06-11T10:52:47.406" v="955" actId="1076"/>
          <ac:picMkLst>
            <pc:docMk/>
            <pc:sldMk cId="1366363020" sldId="269"/>
            <ac:picMk id="7" creationId="{2FCD4E0A-3626-4A8F-8A73-2B405A3744D3}"/>
          </ac:picMkLst>
        </pc:picChg>
        <pc:cxnChg chg="add mod">
          <ac:chgData name="Magne Eik Lauritzen" userId="5a44e856-e2c6-4c7f-ba03-712699f135a5" providerId="ADAL" clId="{85AA51D2-2C6B-4E51-9BEE-7BC77A241E58}" dt="2019-06-11T10:52:09.717" v="932" actId="13822"/>
          <ac:cxnSpMkLst>
            <pc:docMk/>
            <pc:sldMk cId="1366363020" sldId="269"/>
            <ac:cxnSpMk id="9" creationId="{38F77AFE-6373-4020-A9EF-C24802C77C26}"/>
          </ac:cxnSpMkLst>
        </pc:cxnChg>
        <pc:cxnChg chg="add mod">
          <ac:chgData name="Magne Eik Lauritzen" userId="5a44e856-e2c6-4c7f-ba03-712699f135a5" providerId="ADAL" clId="{85AA51D2-2C6B-4E51-9BEE-7BC77A241E58}" dt="2019-06-11T10:52:09.717" v="932" actId="13822"/>
          <ac:cxnSpMkLst>
            <pc:docMk/>
            <pc:sldMk cId="1366363020" sldId="269"/>
            <ac:cxnSpMk id="10" creationId="{4ABA0D83-9B25-4FA3-91B7-735A245D4CC3}"/>
          </ac:cxnSpMkLst>
        </pc:cxnChg>
        <pc:cxnChg chg="add mod">
          <ac:chgData name="Magne Eik Lauritzen" userId="5a44e856-e2c6-4c7f-ba03-712699f135a5" providerId="ADAL" clId="{85AA51D2-2C6B-4E51-9BEE-7BC77A241E58}" dt="2019-06-11T10:52:09.717" v="932" actId="13822"/>
          <ac:cxnSpMkLst>
            <pc:docMk/>
            <pc:sldMk cId="1366363020" sldId="269"/>
            <ac:cxnSpMk id="13" creationId="{059CD618-5C6D-48A8-85BD-9DCF8F33403F}"/>
          </ac:cxnSpMkLst>
        </pc:cxnChg>
      </pc:sldChg>
      <pc:sldChg chg="del">
        <pc:chgData name="Magne Eik Lauritzen" userId="5a44e856-e2c6-4c7f-ba03-712699f135a5" providerId="ADAL" clId="{85AA51D2-2C6B-4E51-9BEE-7BC77A241E58}" dt="2019-06-11T09:47:33.262" v="5" actId="2696"/>
        <pc:sldMkLst>
          <pc:docMk/>
          <pc:sldMk cId="4207626182" sldId="269"/>
        </pc:sldMkLst>
      </pc:sldChg>
      <pc:sldChg chg="addSp delSp modSp add">
        <pc:chgData name="Magne Eik Lauritzen" userId="5a44e856-e2c6-4c7f-ba03-712699f135a5" providerId="ADAL" clId="{85AA51D2-2C6B-4E51-9BEE-7BC77A241E58}" dt="2019-06-11T11:52:24.268" v="1633" actId="1076"/>
        <pc:sldMkLst>
          <pc:docMk/>
          <pc:sldMk cId="1443657701" sldId="270"/>
        </pc:sldMkLst>
        <pc:spChg chg="mod">
          <ac:chgData name="Magne Eik Lauritzen" userId="5a44e856-e2c6-4c7f-ba03-712699f135a5" providerId="ADAL" clId="{85AA51D2-2C6B-4E51-9BEE-7BC77A241E58}" dt="2019-06-11T10:57:28.222" v="1362" actId="20577"/>
          <ac:spMkLst>
            <pc:docMk/>
            <pc:sldMk cId="1443657701" sldId="270"/>
            <ac:spMk id="2" creationId="{309304B1-1041-4305-B0DA-91C5300DF57F}"/>
          </ac:spMkLst>
        </pc:spChg>
        <pc:spChg chg="mod">
          <ac:chgData name="Magne Eik Lauritzen" userId="5a44e856-e2c6-4c7f-ba03-712699f135a5" providerId="ADAL" clId="{85AA51D2-2C6B-4E51-9BEE-7BC77A241E58}" dt="2019-06-11T11:51:32.078" v="1630" actId="20577"/>
          <ac:spMkLst>
            <pc:docMk/>
            <pc:sldMk cId="1443657701" sldId="270"/>
            <ac:spMk id="4" creationId="{4F35C099-6BC6-4126-96E7-EA28F6CAECDC}"/>
          </ac:spMkLst>
        </pc:spChg>
        <pc:picChg chg="add del">
          <ac:chgData name="Magne Eik Lauritzen" userId="5a44e856-e2c6-4c7f-ba03-712699f135a5" providerId="ADAL" clId="{85AA51D2-2C6B-4E51-9BEE-7BC77A241E58}" dt="2019-06-11T11:44:51.461" v="1364"/>
          <ac:picMkLst>
            <pc:docMk/>
            <pc:sldMk cId="1443657701" sldId="270"/>
            <ac:picMk id="7" creationId="{74B831E9-E997-429E-A6C4-ED7FEAB26D57}"/>
          </ac:picMkLst>
        </pc:picChg>
        <pc:picChg chg="add mod">
          <ac:chgData name="Magne Eik Lauritzen" userId="5a44e856-e2c6-4c7f-ba03-712699f135a5" providerId="ADAL" clId="{85AA51D2-2C6B-4E51-9BEE-7BC77A241E58}" dt="2019-06-11T11:48:15.727" v="1370" actId="14100"/>
          <ac:picMkLst>
            <pc:docMk/>
            <pc:sldMk cId="1443657701" sldId="270"/>
            <ac:picMk id="8" creationId="{DC741ACE-FD83-491D-AB89-6DF178968B32}"/>
          </ac:picMkLst>
        </pc:picChg>
        <pc:picChg chg="add mod">
          <ac:chgData name="Magne Eik Lauritzen" userId="5a44e856-e2c6-4c7f-ba03-712699f135a5" providerId="ADAL" clId="{85AA51D2-2C6B-4E51-9BEE-7BC77A241E58}" dt="2019-06-11T11:52:24.268" v="1633" actId="1076"/>
          <ac:picMkLst>
            <pc:docMk/>
            <pc:sldMk cId="1443657701" sldId="270"/>
            <ac:picMk id="9" creationId="{9D08FEDC-5021-4CA8-9360-95D975869FAC}"/>
          </ac:picMkLst>
        </pc:picChg>
      </pc:sldChg>
      <pc:sldChg chg="addSp delSp modSp add">
        <pc:chgData name="Magne Eik Lauritzen" userId="5a44e856-e2c6-4c7f-ba03-712699f135a5" providerId="ADAL" clId="{85AA51D2-2C6B-4E51-9BEE-7BC77A241E58}" dt="2019-06-11T12:00:57.864" v="1761" actId="688"/>
        <pc:sldMkLst>
          <pc:docMk/>
          <pc:sldMk cId="4283907706" sldId="271"/>
        </pc:sldMkLst>
        <pc:picChg chg="add del">
          <ac:chgData name="Magne Eik Lauritzen" userId="5a44e856-e2c6-4c7f-ba03-712699f135a5" providerId="ADAL" clId="{85AA51D2-2C6B-4E51-9BEE-7BC77A241E58}" dt="2019-06-11T11:57:13.500" v="1634" actId="478"/>
          <ac:picMkLst>
            <pc:docMk/>
            <pc:sldMk cId="4283907706" sldId="271"/>
            <ac:picMk id="7" creationId="{4FBC3551-B8EC-4D3A-90CA-4641F33B2D25}"/>
          </ac:picMkLst>
        </pc:picChg>
        <pc:picChg chg="add mod">
          <ac:chgData name="Magne Eik Lauritzen" userId="5a44e856-e2c6-4c7f-ba03-712699f135a5" providerId="ADAL" clId="{85AA51D2-2C6B-4E51-9BEE-7BC77A241E58}" dt="2019-06-11T12:00:57.864" v="1761" actId="688"/>
          <ac:picMkLst>
            <pc:docMk/>
            <pc:sldMk cId="4283907706" sldId="271"/>
            <ac:picMk id="8" creationId="{7E9D07DE-8AE8-45A9-82C7-DF3295BBB8FE}"/>
          </ac:picMkLst>
        </pc:picChg>
        <pc:picChg chg="add mod">
          <ac:chgData name="Magne Eik Lauritzen" userId="5a44e856-e2c6-4c7f-ba03-712699f135a5" providerId="ADAL" clId="{85AA51D2-2C6B-4E51-9BEE-7BC77A241E58}" dt="2019-06-11T11:57:23.747" v="1639" actId="1076"/>
          <ac:picMkLst>
            <pc:docMk/>
            <pc:sldMk cId="4283907706" sldId="271"/>
            <ac:picMk id="9" creationId="{A7B23123-A783-4428-A0B5-9D8142B94871}"/>
          </ac:picMkLst>
        </pc:picChg>
      </pc:sldChg>
      <pc:sldChg chg="modSp add">
        <pc:chgData name="Magne Eik Lauritzen" userId="5a44e856-e2c6-4c7f-ba03-712699f135a5" providerId="ADAL" clId="{85AA51D2-2C6B-4E51-9BEE-7BC77A241E58}" dt="2019-06-11T12:24:52.016" v="1863" actId="20577"/>
        <pc:sldMkLst>
          <pc:docMk/>
          <pc:sldMk cId="1119197236" sldId="272"/>
        </pc:sldMkLst>
        <pc:spChg chg="mod">
          <ac:chgData name="Magne Eik Lauritzen" userId="5a44e856-e2c6-4c7f-ba03-712699f135a5" providerId="ADAL" clId="{85AA51D2-2C6B-4E51-9BEE-7BC77A241E58}" dt="2019-06-11T11:58:45.455" v="1670" actId="20577"/>
          <ac:spMkLst>
            <pc:docMk/>
            <pc:sldMk cId="1119197236" sldId="272"/>
            <ac:spMk id="2" creationId="{DCD7ADF5-8D4D-4D52-9C5D-1879F2D51F8C}"/>
          </ac:spMkLst>
        </pc:spChg>
        <pc:spChg chg="mod">
          <ac:chgData name="Magne Eik Lauritzen" userId="5a44e856-e2c6-4c7f-ba03-712699f135a5" providerId="ADAL" clId="{85AA51D2-2C6B-4E51-9BEE-7BC77A241E58}" dt="2019-06-11T12:24:52.016" v="1863" actId="20577"/>
          <ac:spMkLst>
            <pc:docMk/>
            <pc:sldMk cId="1119197236" sldId="272"/>
            <ac:spMk id="4" creationId="{6D159E1B-7DCA-4781-98EF-2DD9518218A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70CDE-D9CE-4354-94E4-1FD6DB967311}" type="datetimeFigureOut">
              <a:rPr lang="nb-NO" smtClean="0"/>
              <a:t>11.06.2019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25AF9-6F74-472F-B3FF-34E5DD31836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51445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DE89A-F0D7-4FF6-B2F1-98DC7792C91E}" type="datetimeFigureOut">
              <a:rPr lang="nb-NO" smtClean="0"/>
              <a:t>11.06.2019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A2AF7-2D85-4421-9B02-2B5F9CC37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84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irst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115616" y="1124744"/>
            <a:ext cx="6912768" cy="2550145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ts val="5400"/>
              </a:lnSpc>
              <a:defRPr sz="43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nb-NO" dirty="0"/>
              <a:t>Click to add title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4196680"/>
            <a:ext cx="6912768" cy="1032520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9" name="Bilde 8"/>
          <p:cNvPicPr preferRelativeResize="0"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752386"/>
            <a:ext cx="3960440" cy="720000"/>
          </a:xfrm>
          <a:prstGeom prst="rect">
            <a:avLst/>
          </a:prstGeom>
        </p:spPr>
      </p:pic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1034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5109EF81-CF19-4704-A3F8-DCC09374E4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6" y="57692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99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 with coloph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F8B1748B-1B84-4ADF-AC05-B585D35B533D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8" name="Plassholder for lysbildenummer 8">
            <a:extLst>
              <a:ext uri="{FF2B5EF4-FFF2-40B4-BE49-F238E27FC236}">
                <a16:creationId xmlns:a16="http://schemas.microsoft.com/office/drawing/2014/main" id="{A299B736-EE2F-437B-8AF4-418E4B5DF922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9" name="Bilde 9">
            <a:extLst>
              <a:ext uri="{FF2B5EF4-FFF2-40B4-BE49-F238E27FC236}">
                <a16:creationId xmlns:a16="http://schemas.microsoft.com/office/drawing/2014/main" id="{29B4D67E-DF8F-4CE3-9D6F-8963DD226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0" name="Picture 9" descr="https://www110.lunapic.com/editor/working/153477208120527616?3368880288">
            <a:extLst>
              <a:ext uri="{FF2B5EF4-FFF2-40B4-BE49-F238E27FC236}">
                <a16:creationId xmlns:a16="http://schemas.microsoft.com/office/drawing/2014/main" id="{661718AE-69AE-4055-8C9C-75A7CF0599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7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3" name="Bilde 9">
            <a:extLst>
              <a:ext uri="{FF2B5EF4-FFF2-40B4-BE49-F238E27FC236}">
                <a16:creationId xmlns:a16="http://schemas.microsoft.com/office/drawing/2014/main" id="{63D73027-8C1B-47AB-A06F-F7F44260B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5" name="Picture 4" descr="https://www110.lunapic.com/editor/working/153477208120527616?3368880288">
            <a:extLst>
              <a:ext uri="{FF2B5EF4-FFF2-40B4-BE49-F238E27FC236}">
                <a16:creationId xmlns:a16="http://schemas.microsoft.com/office/drawing/2014/main" id="{902BCD78-AB2F-4A49-8EFC-44A2D740B0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680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duc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124744"/>
            <a:ext cx="3059633" cy="4647221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/>
              <a:t>Click to add text</a:t>
            </a:r>
          </a:p>
          <a:p>
            <a:pPr lvl="0"/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6F49FBC2-6492-44E9-ADEC-68441098C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D04F928B-D37F-4D04-AF36-772C13535766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3491880" y="1124744"/>
            <a:ext cx="5328594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dato 6">
            <a:extLst>
              <a:ext uri="{FF2B5EF4-FFF2-40B4-BE49-F238E27FC236}">
                <a16:creationId xmlns:a16="http://schemas.microsoft.com/office/drawing/2014/main" id="{273446AA-F737-4A35-A0AD-1CB1CA6E69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2" name="Plassholder for lysbildenummer 8">
            <a:extLst>
              <a:ext uri="{FF2B5EF4-FFF2-40B4-BE49-F238E27FC236}">
                <a16:creationId xmlns:a16="http://schemas.microsoft.com/office/drawing/2014/main" id="{7BA4C781-19B2-4FAC-8247-A61946B9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Bilde 9">
            <a:extLst>
              <a:ext uri="{FF2B5EF4-FFF2-40B4-BE49-F238E27FC236}">
                <a16:creationId xmlns:a16="http://schemas.microsoft.com/office/drawing/2014/main" id="{CC4F048E-238E-46D4-9BF0-CEB19C2552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C7E987FB-2F4F-42B5-9F53-984777A866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105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323528" y="979919"/>
            <a:ext cx="8496944" cy="360912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5301208"/>
            <a:ext cx="8079392" cy="80486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38B40F04-C1D9-44AB-B838-A9C8A96C98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4735512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dato 6">
            <a:extLst>
              <a:ext uri="{FF2B5EF4-FFF2-40B4-BE49-F238E27FC236}">
                <a16:creationId xmlns:a16="http://schemas.microsoft.com/office/drawing/2014/main" id="{ACD0DB47-90A2-44DC-92EB-F0ED1E3488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1" name="Plassholder for lysbildenummer 8">
            <a:extLst>
              <a:ext uri="{FF2B5EF4-FFF2-40B4-BE49-F238E27FC236}">
                <a16:creationId xmlns:a16="http://schemas.microsoft.com/office/drawing/2014/main" id="{8B011E36-BEB6-4442-8530-02C10FA2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2" name="Bilde 9">
            <a:extLst>
              <a:ext uri="{FF2B5EF4-FFF2-40B4-BE49-F238E27FC236}">
                <a16:creationId xmlns:a16="http://schemas.microsoft.com/office/drawing/2014/main" id="{CC0A4252-2153-49C6-9B99-E537A20248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3" name="Picture 12" descr="https://www110.lunapic.com/editor/working/153477208120527616?3368880288">
            <a:extLst>
              <a:ext uri="{FF2B5EF4-FFF2-40B4-BE49-F238E27FC236}">
                <a16:creationId xmlns:a16="http://schemas.microsoft.com/office/drawing/2014/main" id="{3FCD6F65-EB9C-4192-A64A-2DBC3E0001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166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ts val="4320"/>
              </a:lnSpc>
              <a:defRPr baseline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323528" y="1124744"/>
            <a:ext cx="8064896" cy="4647221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400" baseline="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9" name="Plassholder for dato 6">
            <a:extLst>
              <a:ext uri="{FF2B5EF4-FFF2-40B4-BE49-F238E27FC236}">
                <a16:creationId xmlns:a16="http://schemas.microsoft.com/office/drawing/2014/main" id="{60379BE9-3A93-4F40-A6CF-E8529608FA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0" name="Plassholder for lysbildenummer 8">
            <a:extLst>
              <a:ext uri="{FF2B5EF4-FFF2-40B4-BE49-F238E27FC236}">
                <a16:creationId xmlns:a16="http://schemas.microsoft.com/office/drawing/2014/main" id="{AA23182E-B705-4F67-987F-B8160AA8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9">
            <a:extLst>
              <a:ext uri="{FF2B5EF4-FFF2-40B4-BE49-F238E27FC236}">
                <a16:creationId xmlns:a16="http://schemas.microsoft.com/office/drawing/2014/main" id="{91FD3E08-AE35-45BE-83AE-5D71687F89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2" name="Picture 11" descr="https://www110.lunapic.com/editor/working/153477208120527616?3368880288">
            <a:extLst>
              <a:ext uri="{FF2B5EF4-FFF2-40B4-BE49-F238E27FC236}">
                <a16:creationId xmlns:a16="http://schemas.microsoft.com/office/drawing/2014/main" id="{3D3BBF73-0DF5-411E-BAF6-F9F09EC407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2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C81CFE49-71A2-4394-9546-4441BFAC0D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C5EE1E17-F94C-480A-B2F7-E351EC9B2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16" name="Plassholder for dato 6">
            <a:extLst>
              <a:ext uri="{FF2B5EF4-FFF2-40B4-BE49-F238E27FC236}">
                <a16:creationId xmlns:a16="http://schemas.microsoft.com/office/drawing/2014/main" id="{3FBF421B-8ADE-4D4A-8CBE-07C35C960F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7" name="Plassholder for lysbildenummer 8">
            <a:extLst>
              <a:ext uri="{FF2B5EF4-FFF2-40B4-BE49-F238E27FC236}">
                <a16:creationId xmlns:a16="http://schemas.microsoft.com/office/drawing/2014/main" id="{7B6F9708-06D7-4948-8D27-FBF0B04B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DE561C00-9563-41FA-817E-EB47D53F24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35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neut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6" name="Plassholder for dato 6">
            <a:extLst>
              <a:ext uri="{FF2B5EF4-FFF2-40B4-BE49-F238E27FC236}">
                <a16:creationId xmlns:a16="http://schemas.microsoft.com/office/drawing/2014/main" id="{64AEE23C-B8C9-4611-A243-5054BF2DFF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7" name="Plassholder for lysbildenummer 8">
            <a:extLst>
              <a:ext uri="{FF2B5EF4-FFF2-40B4-BE49-F238E27FC236}">
                <a16:creationId xmlns:a16="http://schemas.microsoft.com/office/drawing/2014/main" id="{626FA001-38EA-482F-98DA-93068634A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B2A38E02-6BAD-4FFC-A3C6-EAA8C8117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pic>
        <p:nvPicPr>
          <p:cNvPr id="11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1263BBCF-11D5-4215-9A5B-36BDCBBBA9C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Bilde 9">
            <a:extLst>
              <a:ext uri="{FF2B5EF4-FFF2-40B4-BE49-F238E27FC236}">
                <a16:creationId xmlns:a16="http://schemas.microsoft.com/office/drawing/2014/main" id="{8712CFBA-CC21-438C-B54F-96A7A99692F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683884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099CE7-CB77-4528-9004-ABB77855DD87}"/>
              </a:ext>
            </a:extLst>
          </p:cNvPr>
          <p:cNvSpPr/>
          <p:nvPr userDrawn="1"/>
        </p:nvSpPr>
        <p:spPr>
          <a:xfrm>
            <a:off x="7870496" y="404664"/>
            <a:ext cx="720080" cy="36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9" name="Plassholder for tekst 2">
            <a:extLst>
              <a:ext uri="{FF2B5EF4-FFF2-40B4-BE49-F238E27FC236}">
                <a16:creationId xmlns:a16="http://schemas.microsoft.com/office/drawing/2014/main" id="{82E457BA-251B-47A5-953F-C18E8F882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12" name="Plassholder for dato 6">
            <a:extLst>
              <a:ext uri="{FF2B5EF4-FFF2-40B4-BE49-F238E27FC236}">
                <a16:creationId xmlns:a16="http://schemas.microsoft.com/office/drawing/2014/main" id="{7A20A896-6734-4C5C-B52D-C94C34076C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6" name="Plassholder for lysbildenummer 8">
            <a:extLst>
              <a:ext uri="{FF2B5EF4-FFF2-40B4-BE49-F238E27FC236}">
                <a16:creationId xmlns:a16="http://schemas.microsoft.com/office/drawing/2014/main" id="{50E0BAD1-D3A4-44FB-AC1E-95164383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E9AF8D77-52FA-4DD4-A701-FB17A47D0C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Bilde 9">
            <a:extLst>
              <a:ext uri="{FF2B5EF4-FFF2-40B4-BE49-F238E27FC236}">
                <a16:creationId xmlns:a16="http://schemas.microsoft.com/office/drawing/2014/main" id="{439F68AF-F703-4A90-9A7F-37C3C492D77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B4A1FA-2BC5-4E0B-8125-BA3A5E26294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102" y="260648"/>
            <a:ext cx="650376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9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0835FA-3B2F-40E1-91F7-A48167AFD4C6}"/>
              </a:ext>
            </a:extLst>
          </p:cNvPr>
          <p:cNvSpPr/>
          <p:nvPr userDrawn="1"/>
        </p:nvSpPr>
        <p:spPr>
          <a:xfrm>
            <a:off x="7806264" y="266744"/>
            <a:ext cx="1080120" cy="720000"/>
          </a:xfrm>
          <a:prstGeom prst="rect">
            <a:avLst/>
          </a:prstGeom>
          <a:solidFill>
            <a:srgbClr val="5FAF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119882"/>
            <a:ext cx="6584776" cy="3533254"/>
          </a:xfrm>
        </p:spPr>
        <p:txBody>
          <a:bodyPr anchor="t" anchorCtr="0">
            <a:normAutofit/>
          </a:bodyPr>
          <a:lstStyle>
            <a:lvl1pPr>
              <a:lnSpc>
                <a:spcPts val="6000"/>
              </a:lnSpc>
              <a:defRPr sz="5000" b="1" i="0" u="none" baseline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pic>
        <p:nvPicPr>
          <p:cNvPr id="3" name="Bilde 8">
            <a:extLst>
              <a:ext uri="{FF2B5EF4-FFF2-40B4-BE49-F238E27FC236}">
                <a16:creationId xmlns:a16="http://schemas.microsoft.com/office/drawing/2014/main" id="{7EA4583E-9912-4883-9B07-624E0382C2D6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752386"/>
            <a:ext cx="4032448" cy="720000"/>
          </a:xfrm>
          <a:prstGeom prst="rect">
            <a:avLst/>
          </a:prstGeom>
        </p:spPr>
      </p:pic>
      <p:pic>
        <p:nvPicPr>
          <p:cNvPr id="4" name="Picture 10" descr="https://www110.lunapic.com/editor/working/153477208120527616?3368880288">
            <a:extLst>
              <a:ext uri="{FF2B5EF4-FFF2-40B4-BE49-F238E27FC236}">
                <a16:creationId xmlns:a16="http://schemas.microsoft.com/office/drawing/2014/main" id="{35725D2D-86D2-4BB1-9C7A-A286A931B2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6" y="57692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DDB73C-4BD0-4E18-B340-B04C2DD2B2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254553"/>
            <a:ext cx="648072" cy="64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09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030012" y="4797152"/>
            <a:ext cx="5083976" cy="29311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 cap="all" spc="1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F4D877-C7EE-497B-BE4E-646390D02A0B}"/>
              </a:ext>
            </a:extLst>
          </p:cNvPr>
          <p:cNvSpPr/>
          <p:nvPr userDrawn="1"/>
        </p:nvSpPr>
        <p:spPr>
          <a:xfrm>
            <a:off x="8100392" y="260648"/>
            <a:ext cx="792088" cy="72008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 hasCustomPrompt="1"/>
          </p:nvPr>
        </p:nvSpPr>
        <p:spPr>
          <a:xfrm>
            <a:off x="323528" y="1124744"/>
            <a:ext cx="4191392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4" name="Tittel 1">
            <a:extLst>
              <a:ext uri="{FF2B5EF4-FFF2-40B4-BE49-F238E27FC236}">
                <a16:creationId xmlns:a16="http://schemas.microsoft.com/office/drawing/2014/main" id="{2CCD316B-8466-4E88-BF26-1720603F3D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86B447D5-751C-48F9-8CB7-DDF133AA2020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629082" y="1124744"/>
            <a:ext cx="4191392" cy="4647653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dato 6">
            <a:extLst>
              <a:ext uri="{FF2B5EF4-FFF2-40B4-BE49-F238E27FC236}">
                <a16:creationId xmlns:a16="http://schemas.microsoft.com/office/drawing/2014/main" id="{E172FFFA-5C17-4C0D-8FAB-BC2B332CE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2" name="Plassholder for lysbildenummer 8">
            <a:extLst>
              <a:ext uri="{FF2B5EF4-FFF2-40B4-BE49-F238E27FC236}">
                <a16:creationId xmlns:a16="http://schemas.microsoft.com/office/drawing/2014/main" id="{06FFD48D-4B4D-4CBB-9182-C9D2CFB8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lvl1pPr algn="just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5" name="Picture 14" descr="https://www110.lunapic.com/editor/working/153477208120527616?3368880288">
            <a:extLst>
              <a:ext uri="{FF2B5EF4-FFF2-40B4-BE49-F238E27FC236}">
                <a16:creationId xmlns:a16="http://schemas.microsoft.com/office/drawing/2014/main" id="{037CD376-CC93-4AE1-BC1F-CF2FE477F3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ilde 9">
            <a:extLst>
              <a:ext uri="{FF2B5EF4-FFF2-40B4-BE49-F238E27FC236}">
                <a16:creationId xmlns:a16="http://schemas.microsoft.com/office/drawing/2014/main" id="{4DF2C47A-ECCE-4851-8F89-F7F4E28AC2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52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 hasCustomPrompt="1"/>
          </p:nvPr>
        </p:nvSpPr>
        <p:spPr>
          <a:xfrm>
            <a:off x="303290" y="1189045"/>
            <a:ext cx="4082990" cy="360040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7" name="Tittel 1">
            <a:extLst>
              <a:ext uri="{FF2B5EF4-FFF2-40B4-BE49-F238E27FC236}">
                <a16:creationId xmlns:a16="http://schemas.microsoft.com/office/drawing/2014/main" id="{EA64361F-DF75-40C5-A357-C9F763A284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18" name="Plassholder for tekst 2">
            <a:extLst>
              <a:ext uri="{FF2B5EF4-FFF2-40B4-BE49-F238E27FC236}">
                <a16:creationId xmlns:a16="http://schemas.microsoft.com/office/drawing/2014/main" id="{F318FD93-C5B7-4DA4-A8B0-CC07D3D30A2B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629082" y="1188223"/>
            <a:ext cx="4082990" cy="360040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12" name="Plassholder for innhold 2">
            <a:extLst>
              <a:ext uri="{FF2B5EF4-FFF2-40B4-BE49-F238E27FC236}">
                <a16:creationId xmlns:a16="http://schemas.microsoft.com/office/drawing/2014/main" id="{5C3C4E08-71A4-4E87-892C-27ED0C447AE5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323528" y="1628800"/>
            <a:ext cx="4191392" cy="4143597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3" name="Plassholder for innhold 2">
            <a:extLst>
              <a:ext uri="{FF2B5EF4-FFF2-40B4-BE49-F238E27FC236}">
                <a16:creationId xmlns:a16="http://schemas.microsoft.com/office/drawing/2014/main" id="{643A3AA8-558B-4C59-98AE-B30DD567978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629082" y="1628800"/>
            <a:ext cx="4191392" cy="4143597"/>
          </a:xfrm>
        </p:spPr>
        <p:txBody>
          <a:bodyPr/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4" name="Plassholder for dato 6">
            <a:extLst>
              <a:ext uri="{FF2B5EF4-FFF2-40B4-BE49-F238E27FC236}">
                <a16:creationId xmlns:a16="http://schemas.microsoft.com/office/drawing/2014/main" id="{1B429C93-5420-43D6-BD9A-ABEFDFD4E07A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23" name="Plassholder for lysbildenummer 8">
            <a:extLst>
              <a:ext uri="{FF2B5EF4-FFF2-40B4-BE49-F238E27FC236}">
                <a16:creationId xmlns:a16="http://schemas.microsoft.com/office/drawing/2014/main" id="{6DCDC706-4935-4098-A6F1-6855B715DCAE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6" name="Picture 15" descr="https://www110.lunapic.com/editor/working/153477208120527616?3368880288">
            <a:extLst>
              <a:ext uri="{FF2B5EF4-FFF2-40B4-BE49-F238E27FC236}">
                <a16:creationId xmlns:a16="http://schemas.microsoft.com/office/drawing/2014/main" id="{3819E335-BD55-41AC-9363-2590529F89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Bilde 9">
            <a:extLst>
              <a:ext uri="{FF2B5EF4-FFF2-40B4-BE49-F238E27FC236}">
                <a16:creationId xmlns:a16="http://schemas.microsoft.com/office/drawing/2014/main" id="{1428DE91-B339-47C4-84D0-6830F965FC0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7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with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755576" y="1340768"/>
            <a:ext cx="7632848" cy="4431197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3" name="Tittel 1">
            <a:extLst>
              <a:ext uri="{FF2B5EF4-FFF2-40B4-BE49-F238E27FC236}">
                <a16:creationId xmlns:a16="http://schemas.microsoft.com/office/drawing/2014/main" id="{9A7A90A7-7C64-4EAC-9A75-5B447223AE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528" y="532534"/>
            <a:ext cx="7365504" cy="482473"/>
          </a:xfrm>
        </p:spPr>
        <p:txBody>
          <a:bodyPr>
            <a:noAutofit/>
          </a:bodyPr>
          <a:lstStyle>
            <a:lvl1pPr>
              <a:lnSpc>
                <a:spcPts val="4320"/>
              </a:lnSpc>
              <a:defRPr sz="28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9" name="Plassholder for dato 6">
            <a:extLst>
              <a:ext uri="{FF2B5EF4-FFF2-40B4-BE49-F238E27FC236}">
                <a16:creationId xmlns:a16="http://schemas.microsoft.com/office/drawing/2014/main" id="{71A009A6-A071-494A-905A-59628C05652F}"/>
              </a:ext>
            </a:extLst>
          </p:cNvPr>
          <p:cNvSpPr txBox="1">
            <a:spLocks/>
          </p:cNvSpPr>
          <p:nvPr userDrawn="1"/>
        </p:nvSpPr>
        <p:spPr>
          <a:xfrm>
            <a:off x="1115616" y="6528696"/>
            <a:ext cx="936104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10" name="Plassholder for lysbildenummer 8">
            <a:extLst>
              <a:ext uri="{FF2B5EF4-FFF2-40B4-BE49-F238E27FC236}">
                <a16:creationId xmlns:a16="http://schemas.microsoft.com/office/drawing/2014/main" id="{996F61DF-16C9-4B9C-ADF8-D1E78B125042}"/>
              </a:ext>
            </a:extLst>
          </p:cNvPr>
          <p:cNvSpPr txBox="1">
            <a:spLocks/>
          </p:cNvSpPr>
          <p:nvPr userDrawn="1"/>
        </p:nvSpPr>
        <p:spPr>
          <a:xfrm>
            <a:off x="7092280" y="6528696"/>
            <a:ext cx="864096" cy="216024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just" defTabSz="914400" rtl="0" eaLnBrk="1" latinLnBrk="0" hangingPunct="1"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1" name="Bilde 9">
            <a:extLst>
              <a:ext uri="{FF2B5EF4-FFF2-40B4-BE49-F238E27FC236}">
                <a16:creationId xmlns:a16="http://schemas.microsoft.com/office/drawing/2014/main" id="{1AC591FF-136B-42DF-9E5A-0D5A15F1B8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425" y="6155300"/>
            <a:ext cx="658510" cy="621438"/>
          </a:xfrm>
          <a:prstGeom prst="rect">
            <a:avLst/>
          </a:prstGeom>
        </p:spPr>
      </p:pic>
      <p:pic>
        <p:nvPicPr>
          <p:cNvPr id="12" name="Picture 11" descr="https://www110.lunapic.com/editor/working/153477208120527616?3368880288">
            <a:extLst>
              <a:ext uri="{FF2B5EF4-FFF2-40B4-BE49-F238E27FC236}">
                <a16:creationId xmlns:a16="http://schemas.microsoft.com/office/drawing/2014/main" id="{7DAFF62A-A0F9-4240-95FB-EAC473F74A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duotone>
              <a:prstClr val="black"/>
              <a:schemeClr val="bg2">
                <a:lumMod val="1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79000"/>
                    </a14:imgEffect>
                    <a14:imgEffect>
                      <a14:brightnessContrast brigh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01" y="6111808"/>
            <a:ext cx="664929" cy="66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08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4766A-4155-4771-A037-08EEBD344AF4}"/>
              </a:ext>
            </a:extLst>
          </p:cNvPr>
          <p:cNvSpPr/>
          <p:nvPr userDrawn="1"/>
        </p:nvSpPr>
        <p:spPr>
          <a:xfrm>
            <a:off x="7870496" y="404664"/>
            <a:ext cx="949976" cy="36004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23528" y="532534"/>
            <a:ext cx="7365504" cy="48247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79180" y="1124744"/>
            <a:ext cx="8513299" cy="5391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Click here to add text</a:t>
            </a:r>
          </a:p>
        </p:txBody>
      </p:sp>
      <p:sp>
        <p:nvSpPr>
          <p:cNvPr id="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403999" y="260648"/>
            <a:ext cx="6336000" cy="227989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100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/>
              <a:t>University of Bergen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8E17B0-7E7B-4A0D-991C-D09EF8FB0C1A}"/>
              </a:ext>
            </a:extLst>
          </p:cNvPr>
          <p:cNvSpPr txBox="1"/>
          <p:nvPr userDrawn="1"/>
        </p:nvSpPr>
        <p:spPr>
          <a:xfrm>
            <a:off x="251520" y="6601188"/>
            <a:ext cx="8640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>
                <a:solidFill>
                  <a:schemeClr val="accent2">
                    <a:lumMod val="75000"/>
                  </a:schemeClr>
                </a:solidFill>
              </a:rPr>
              <a:t>Magne Lauritzen</a:t>
            </a:r>
          </a:p>
        </p:txBody>
      </p:sp>
    </p:spTree>
    <p:extLst>
      <p:ext uri="{BB962C8B-B14F-4D97-AF65-F5344CB8AC3E}">
        <p14:creationId xmlns:p14="http://schemas.microsoft.com/office/powerpoint/2010/main" val="405044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0" r:id="rId5"/>
    <p:sldLayoutId id="2147483655" r:id="rId6"/>
    <p:sldLayoutId id="2147483652" r:id="rId7"/>
    <p:sldLayoutId id="2147483653" r:id="rId8"/>
    <p:sldLayoutId id="2147483654" r:id="rId9"/>
    <p:sldLayoutId id="2147483661" r:id="rId10"/>
    <p:sldLayoutId id="2147483662" r:id="rId11"/>
    <p:sldLayoutId id="2147483656" r:id="rId12"/>
    <p:sldLayoutId id="2147483657" r:id="rId13"/>
    <p:sldLayoutId id="2147483658" r:id="rId14"/>
  </p:sldLayoutIdLst>
  <p:hf hdr="0"/>
  <p:txStyles>
    <p:titleStyle>
      <a:lvl1pPr marL="0" algn="l" defTabSz="914400" rtl="0" eaLnBrk="1" latinLnBrk="0" hangingPunct="1">
        <a:lnSpc>
          <a:spcPts val="4320"/>
        </a:lnSpc>
        <a:spcBef>
          <a:spcPct val="0"/>
        </a:spcBef>
        <a:buNone/>
        <a:defRPr sz="2800" b="1" i="0" u="none" kern="1200" cap="none" spc="0" normalizeH="0" baseline="0">
          <a:solidFill>
            <a:srgbClr val="5FAFC7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Coldbox design update</a:t>
            </a:r>
          </a:p>
        </p:txBody>
      </p:sp>
      <p:cxnSp>
        <p:nvCxnSpPr>
          <p:cNvPr id="6" name="Rett pil 5"/>
          <p:cNvCxnSpPr/>
          <p:nvPr/>
        </p:nvCxnSpPr>
        <p:spPr>
          <a:xfrm>
            <a:off x="4560379" y="-257224"/>
            <a:ext cx="0" cy="21079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280049" y="-767556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You can write unit / affiliation. leave blank if not applicable. </a:t>
            </a:r>
            <a:br>
              <a:rPr lang="en-US" sz="1200" i="1" dirty="0"/>
            </a:br>
            <a:r>
              <a:rPr lang="en-US" sz="1200" i="1" dirty="0"/>
              <a:t>To change content go to: Menu -&gt; Insert (Mac = Display) -&gt; Header and Footer</a:t>
            </a:r>
            <a:endParaRPr lang="nb-NO" sz="1200" i="1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AD87186-6C66-4B06-862E-D4E3953364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12-06-2019</a:t>
            </a:r>
          </a:p>
        </p:txBody>
      </p:sp>
    </p:spTree>
    <p:extLst>
      <p:ext uri="{BB962C8B-B14F-4D97-AF65-F5344CB8AC3E}">
        <p14:creationId xmlns:p14="http://schemas.microsoft.com/office/powerpoint/2010/main" val="27461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7ADF5-8D4D-4D52-9C5D-1879F2D51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Outstanding issues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7238C9-3935-4A53-A3C1-BBF6D4394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159E1B-7DCA-4781-98EF-2DD951821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to measure temperature of module?</a:t>
            </a:r>
          </a:p>
          <a:p>
            <a:r>
              <a:rPr lang="en-GB" dirty="0"/>
              <a:t>Do we really need temperature on cold-side of </a:t>
            </a:r>
            <a:r>
              <a:rPr lang="en-GB" dirty="0" err="1"/>
              <a:t>peltiers</a:t>
            </a:r>
            <a:r>
              <a:rPr lang="en-GB" dirty="0"/>
              <a:t> as suggested last meeting?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D3FA73-F62B-4DB9-B34E-F4310288C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5BAC-D34A-4E68-A61D-1FD3200C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10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19197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nb-N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Bergen</a:t>
            </a: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809" y="5949280"/>
            <a:ext cx="67388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18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F8A78-EE92-4116-B856-FF7D51CF5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chuck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90DBB0-1DF0-4C36-93D2-57E89B914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943CB-8EEF-4982-B763-5E9C7A0A4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1" y="1124744"/>
            <a:ext cx="4480852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Vacuum chuck consists of three parts: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Base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Cover plate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Carrier rest plate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9FDBF-B339-4DE8-9683-4F8169C5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241C7-CCFA-4E9B-ACE2-82B892A2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4C8E06-68B4-4DD3-9AC6-246BE69D5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2420888"/>
            <a:ext cx="4500378" cy="35094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D58E200-E945-41BD-9821-564727084162}"/>
              </a:ext>
            </a:extLst>
          </p:cNvPr>
          <p:cNvSpPr/>
          <p:nvPr/>
        </p:nvSpPr>
        <p:spPr>
          <a:xfrm>
            <a:off x="4691558" y="2051556"/>
            <a:ext cx="2245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Vacuum chuck base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658CED-67E5-42DD-9362-B2703D46E601}"/>
              </a:ext>
            </a:extLst>
          </p:cNvPr>
          <p:cNvSpPr txBox="1"/>
          <p:nvPr/>
        </p:nvSpPr>
        <p:spPr>
          <a:xfrm>
            <a:off x="2051720" y="5517232"/>
            <a:ext cx="1450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Vacuum inlet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C4DD02-A355-4BB3-95D4-DDA89F3637F5}"/>
              </a:ext>
            </a:extLst>
          </p:cNvPr>
          <p:cNvSpPr txBox="1"/>
          <p:nvPr/>
        </p:nvSpPr>
        <p:spPr>
          <a:xfrm>
            <a:off x="545602" y="3820384"/>
            <a:ext cx="3012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Vacuum distribution grooves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DA06DB-5CD3-49A5-BF42-39646B77021A}"/>
              </a:ext>
            </a:extLst>
          </p:cNvPr>
          <p:cNvCxnSpPr>
            <a:cxnSpLocks/>
          </p:cNvCxnSpPr>
          <p:nvPr/>
        </p:nvCxnSpPr>
        <p:spPr>
          <a:xfrm flipV="1">
            <a:off x="3461371" y="3717033"/>
            <a:ext cx="1326653" cy="3222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6C547C-92F1-476C-B307-2BD07EDF29E6}"/>
              </a:ext>
            </a:extLst>
          </p:cNvPr>
          <p:cNvCxnSpPr>
            <a:cxnSpLocks/>
          </p:cNvCxnSpPr>
          <p:nvPr/>
        </p:nvCxnSpPr>
        <p:spPr>
          <a:xfrm flipV="1">
            <a:off x="3461371" y="5395542"/>
            <a:ext cx="1459920" cy="2909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802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F8A78-EE92-4116-B856-FF7D51CF5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chuck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90DBB0-1DF0-4C36-93D2-57E89B914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943CB-8EEF-4982-B763-5E9C7A0A4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1" y="1124744"/>
            <a:ext cx="4480852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Vacuum chuck consists of three parts: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Base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Cover plate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Carrier rest plate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9FDBF-B339-4DE8-9683-4F8169C5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241C7-CCFA-4E9B-ACE2-82B892A2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3</a:t>
            </a:fld>
            <a:endParaRPr lang="nb-NO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F6E049-8C39-4D86-93A8-CAADC4EE2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715" y="3093667"/>
            <a:ext cx="4139952" cy="306973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0E0D7F7-F7C3-4ACB-A253-E1EC2A3834E3}"/>
              </a:ext>
            </a:extLst>
          </p:cNvPr>
          <p:cNvSpPr/>
          <p:nvPr/>
        </p:nvSpPr>
        <p:spPr>
          <a:xfrm>
            <a:off x="4427984" y="2614598"/>
            <a:ext cx="2873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Vacuum chuck cover 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339F4C-1141-4511-9311-59043B5879C7}"/>
              </a:ext>
            </a:extLst>
          </p:cNvPr>
          <p:cNvSpPr txBox="1"/>
          <p:nvPr/>
        </p:nvSpPr>
        <p:spPr>
          <a:xfrm>
            <a:off x="683568" y="5091474"/>
            <a:ext cx="3012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Vacuum feedthrough holes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7EB149-BC99-49EB-B7AC-829D12C28D5D}"/>
              </a:ext>
            </a:extLst>
          </p:cNvPr>
          <p:cNvCxnSpPr>
            <a:cxnSpLocks/>
          </p:cNvCxnSpPr>
          <p:nvPr/>
        </p:nvCxnSpPr>
        <p:spPr>
          <a:xfrm flipV="1">
            <a:off x="3461371" y="5091474"/>
            <a:ext cx="1254645" cy="1692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FD20120-76D3-4685-BDFB-AA449FE4D44E}"/>
              </a:ext>
            </a:extLst>
          </p:cNvPr>
          <p:cNvSpPr txBox="1"/>
          <p:nvPr/>
        </p:nvSpPr>
        <p:spPr>
          <a:xfrm>
            <a:off x="449136" y="4286090"/>
            <a:ext cx="3012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Mounting holes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2F3BAD-754F-4B44-B3A7-06B35D45E724}"/>
              </a:ext>
            </a:extLst>
          </p:cNvPr>
          <p:cNvCxnSpPr>
            <a:cxnSpLocks/>
          </p:cNvCxnSpPr>
          <p:nvPr/>
        </p:nvCxnSpPr>
        <p:spPr>
          <a:xfrm flipV="1">
            <a:off x="2189685" y="4233053"/>
            <a:ext cx="2022275" cy="2407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687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F8A78-EE92-4116-B856-FF7D51CF5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chuck design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90DBB0-1DF0-4C36-93D2-57E89B914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943CB-8EEF-4982-B763-5E9C7A0A4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1" y="1124744"/>
            <a:ext cx="4480852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Vacuum chuck consists of three parts: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Base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Cover plate</a:t>
            </a:r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Carrier rest plate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9FDBF-B339-4DE8-9683-4F8169C5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241C7-CCFA-4E9B-ACE2-82B892A2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4</a:t>
            </a:fld>
            <a:endParaRPr lang="nb-NO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E0D7F7-F7C3-4ACB-A253-E1EC2A3834E3}"/>
              </a:ext>
            </a:extLst>
          </p:cNvPr>
          <p:cNvSpPr/>
          <p:nvPr/>
        </p:nvSpPr>
        <p:spPr>
          <a:xfrm>
            <a:off x="4427984" y="2614598"/>
            <a:ext cx="3412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Vacuum chuck carrier rest plate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D20120-76D3-4685-BDFB-AA449FE4D44E}"/>
              </a:ext>
            </a:extLst>
          </p:cNvPr>
          <p:cNvSpPr txBox="1"/>
          <p:nvPr/>
        </p:nvSpPr>
        <p:spPr>
          <a:xfrm>
            <a:off x="449136" y="4286090"/>
            <a:ext cx="30122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Mounting holes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FF7EF1-6477-4A26-8614-1E3F0387C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5803" y="3078198"/>
            <a:ext cx="4427984" cy="2845495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2F3BAD-754F-4B44-B3A7-06B35D45E724}"/>
              </a:ext>
            </a:extLst>
          </p:cNvPr>
          <p:cNvCxnSpPr>
            <a:cxnSpLocks/>
          </p:cNvCxnSpPr>
          <p:nvPr/>
        </p:nvCxnSpPr>
        <p:spPr>
          <a:xfrm flipV="1">
            <a:off x="2189685" y="4473784"/>
            <a:ext cx="1750536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D06B66E-696B-452A-AF00-F67E329ADF38}"/>
              </a:ext>
            </a:extLst>
          </p:cNvPr>
          <p:cNvSpPr txBox="1"/>
          <p:nvPr/>
        </p:nvSpPr>
        <p:spPr>
          <a:xfrm>
            <a:off x="379181" y="2983930"/>
            <a:ext cx="3012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Design of carrier rest plate can be finalized when we know the design of the module carrier.</a:t>
            </a:r>
          </a:p>
        </p:txBody>
      </p:sp>
    </p:spTree>
    <p:extLst>
      <p:ext uri="{BB962C8B-B14F-4D97-AF65-F5344CB8AC3E}">
        <p14:creationId xmlns:p14="http://schemas.microsoft.com/office/powerpoint/2010/main" val="3300660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08B00-C0A1-406C-99A0-8EE68B72F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19C107-670E-4A79-BD49-626193B1F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A41A33-11AB-4EB1-A0E3-5E1CCCEEC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6C73D-E72B-4800-8273-467BCB962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57417-31B8-4958-B840-DC663BDD2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5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4820C8-7CC8-4556-A07B-AD4E3914B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86349"/>
            <a:ext cx="7812360" cy="517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30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17E60-8884-4CEC-BA77-3FCD1BAD9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Chiller </a:t>
            </a:r>
            <a:r>
              <a:rPr lang="en-GB" dirty="0" err="1"/>
              <a:t>stackup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DD16CF-DBC9-41AF-96AC-DA00BEC1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CA43B-E1E6-482E-AA57-F530BC67A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805B3-354B-4C60-9FD2-0BC6614E2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6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6DFBEF-2800-4FFB-9B70-0641D8CEE9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5732" r="3519" b="14300"/>
          <a:stretch/>
        </p:blipFill>
        <p:spPr>
          <a:xfrm>
            <a:off x="3851920" y="1268760"/>
            <a:ext cx="4896544" cy="48738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050C3C-86D7-43CB-AFE4-8D19A860A9D0}"/>
              </a:ext>
            </a:extLst>
          </p:cNvPr>
          <p:cNvSpPr txBox="1"/>
          <p:nvPr/>
        </p:nvSpPr>
        <p:spPr>
          <a:xfrm>
            <a:off x="733759" y="5888252"/>
            <a:ext cx="3118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20x20mm extruded aluminium profile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6530C1-5A4A-49E1-877C-34B815B6FBA4}"/>
              </a:ext>
            </a:extLst>
          </p:cNvPr>
          <p:cNvSpPr txBox="1"/>
          <p:nvPr/>
        </p:nvSpPr>
        <p:spPr>
          <a:xfrm>
            <a:off x="733759" y="5239679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10mm </a:t>
            </a:r>
            <a:r>
              <a:rPr lang="en-GB" sz="1400" dirty="0" err="1"/>
              <a:t>armacell</a:t>
            </a:r>
            <a:r>
              <a:rPr lang="en-GB" sz="1400" dirty="0"/>
              <a:t> insulation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9F26AA-8B93-4668-95E9-CEFE72D972B0}"/>
              </a:ext>
            </a:extLst>
          </p:cNvPr>
          <p:cNvSpPr txBox="1"/>
          <p:nvPr/>
        </p:nvSpPr>
        <p:spPr>
          <a:xfrm>
            <a:off x="733759" y="4672036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Coldplate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6C1EF0-4977-4528-9675-FC429D023E93}"/>
              </a:ext>
            </a:extLst>
          </p:cNvPr>
          <p:cNvSpPr txBox="1"/>
          <p:nvPr/>
        </p:nvSpPr>
        <p:spPr>
          <a:xfrm>
            <a:off x="5753452" y="6242459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Flexible tubing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44CE83-81F6-4B7E-AF19-ED28084B2410}"/>
              </a:ext>
            </a:extLst>
          </p:cNvPr>
          <p:cNvSpPr txBox="1"/>
          <p:nvPr/>
        </p:nvSpPr>
        <p:spPr>
          <a:xfrm>
            <a:off x="719661" y="3629224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4mm insulation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2496C9-7B2B-4561-88DC-FC53EB21A137}"/>
              </a:ext>
            </a:extLst>
          </p:cNvPr>
          <p:cNvSpPr txBox="1"/>
          <p:nvPr/>
        </p:nvSpPr>
        <p:spPr>
          <a:xfrm>
            <a:off x="733759" y="4195165"/>
            <a:ext cx="146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Peltier elements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6ED49A-8498-45C6-A4F8-20E043CFBBAB}"/>
              </a:ext>
            </a:extLst>
          </p:cNvPr>
          <p:cNvSpPr txBox="1"/>
          <p:nvPr/>
        </p:nvSpPr>
        <p:spPr>
          <a:xfrm>
            <a:off x="731486" y="3189159"/>
            <a:ext cx="1636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Vacuum T adapter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89C831-A9D8-4117-9BEF-992F68B397EA}"/>
              </a:ext>
            </a:extLst>
          </p:cNvPr>
          <p:cNvSpPr txBox="1"/>
          <p:nvPr/>
        </p:nvSpPr>
        <p:spPr>
          <a:xfrm>
            <a:off x="731486" y="2612717"/>
            <a:ext cx="17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Vacuum chuck base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F6BE6-4275-430D-B015-60FA2122BA65}"/>
              </a:ext>
            </a:extLst>
          </p:cNvPr>
          <p:cNvSpPr txBox="1"/>
          <p:nvPr/>
        </p:nvSpPr>
        <p:spPr>
          <a:xfrm>
            <a:off x="719661" y="1699710"/>
            <a:ext cx="2271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Vacuum chuck cover plate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758BCC-DE77-482B-B91D-5E229D45ADA7}"/>
              </a:ext>
            </a:extLst>
          </p:cNvPr>
          <p:cNvSpPr txBox="1"/>
          <p:nvPr/>
        </p:nvSpPr>
        <p:spPr>
          <a:xfrm>
            <a:off x="731486" y="2188064"/>
            <a:ext cx="2688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Vacuum chuck carrier rest plate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CC64A9F-3BA4-49B7-9738-185F1BA5D6D7}"/>
              </a:ext>
            </a:extLst>
          </p:cNvPr>
          <p:cNvCxnSpPr>
            <a:stCxn id="8" idx="3"/>
          </p:cNvCxnSpPr>
          <p:nvPr/>
        </p:nvCxnSpPr>
        <p:spPr>
          <a:xfrm flipV="1">
            <a:off x="3851920" y="5445224"/>
            <a:ext cx="864096" cy="5969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5E9A95-85B7-4EEC-860E-525DE483B8CE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2947827" y="4885654"/>
            <a:ext cx="1192125" cy="5079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87894E4-91F0-478A-986B-0E68C8CE8F94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675042" y="4518148"/>
            <a:ext cx="2608926" cy="3077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23CD49-7A5D-4F13-BBC5-6994C61CCE8B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202431" y="4349054"/>
            <a:ext cx="3731026" cy="66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9D18865-7E89-4975-8344-DB26F95897B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157875" y="3783113"/>
            <a:ext cx="2394350" cy="4076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3F0A36E-72E5-4A7A-98A1-1A419A7241E7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367831" y="3343048"/>
            <a:ext cx="2457763" cy="7074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4C0BA57-6CA4-4339-ABEE-8EFAC231087A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2515436" y="2766606"/>
            <a:ext cx="1912548" cy="5642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CA4FC3C-2FD9-4514-AE34-2482E76A865D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2990924" y="1853599"/>
            <a:ext cx="2097468" cy="4051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2CE16C0-694E-429F-8536-BF090EF3C0E0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3419530" y="2341953"/>
            <a:ext cx="1132695" cy="364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64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D22AA-59B6-41D0-A558-51C96BFF0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Coldbox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8F3D8F-42C3-4628-96DF-0C74EA72F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/>
              <a:t>University of Bergen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77C567-87D7-496F-AB54-96F1AB6C6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181" y="1124744"/>
            <a:ext cx="4192820" cy="539128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New enclosure</a:t>
            </a:r>
          </a:p>
          <a:p>
            <a:pPr marL="0" indent="0">
              <a:buNone/>
            </a:pPr>
            <a:r>
              <a:rPr lang="en-GB" dirty="0"/>
              <a:t>15.2 cm shorter, 5cm lower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E13101-B1E8-45B5-93B4-C0482BC6D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5643F-17B4-4A5C-B21E-AE081FBF9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7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D4E0A-3626-4A8F-8A73-2B405A3744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37" t="3800" r="10595" b="2751"/>
          <a:stretch/>
        </p:blipFill>
        <p:spPr>
          <a:xfrm>
            <a:off x="5965638" y="1015006"/>
            <a:ext cx="2719820" cy="515029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8F77AFE-6373-4020-A9EF-C24802C77C26}"/>
              </a:ext>
            </a:extLst>
          </p:cNvPr>
          <p:cNvCxnSpPr/>
          <p:nvPr/>
        </p:nvCxnSpPr>
        <p:spPr>
          <a:xfrm flipV="1">
            <a:off x="5965638" y="980728"/>
            <a:ext cx="1774361" cy="1008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ABA0D83-9B25-4FA3-91B7-735A245D4CC3}"/>
              </a:ext>
            </a:extLst>
          </p:cNvPr>
          <p:cNvCxnSpPr>
            <a:cxnSpLocks/>
          </p:cNvCxnSpPr>
          <p:nvPr/>
        </p:nvCxnSpPr>
        <p:spPr>
          <a:xfrm>
            <a:off x="5966104" y="1988840"/>
            <a:ext cx="0" cy="36381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9CD618-5C6D-48A8-85BD-9DCF8F33403F}"/>
              </a:ext>
            </a:extLst>
          </p:cNvPr>
          <p:cNvCxnSpPr>
            <a:cxnSpLocks/>
          </p:cNvCxnSpPr>
          <p:nvPr/>
        </p:nvCxnSpPr>
        <p:spPr>
          <a:xfrm flipH="1" flipV="1">
            <a:off x="5965638" y="5661248"/>
            <a:ext cx="838610" cy="5040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ED168AE-DF98-4F41-85FF-F02618649B1C}"/>
              </a:ext>
            </a:extLst>
          </p:cNvPr>
          <p:cNvSpPr txBox="1"/>
          <p:nvPr/>
        </p:nvSpPr>
        <p:spPr>
          <a:xfrm rot="19643095">
            <a:off x="6147262" y="1238096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610 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506300-E108-4865-98AB-33810D78084A}"/>
              </a:ext>
            </a:extLst>
          </p:cNvPr>
          <p:cNvSpPr txBox="1"/>
          <p:nvPr/>
        </p:nvSpPr>
        <p:spPr>
          <a:xfrm rot="5400000">
            <a:off x="5242065" y="3564034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1067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A3D32E-4987-4D7A-B174-4ABDD5C254D0}"/>
              </a:ext>
            </a:extLst>
          </p:cNvPr>
          <p:cNvSpPr txBox="1"/>
          <p:nvPr/>
        </p:nvSpPr>
        <p:spPr>
          <a:xfrm rot="1782011">
            <a:off x="5802983" y="5903430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254 mm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5CA04F-EC47-436B-B8DD-A4F0398EA16C}"/>
              </a:ext>
            </a:extLst>
          </p:cNvPr>
          <p:cNvSpPr/>
          <p:nvPr/>
        </p:nvSpPr>
        <p:spPr>
          <a:xfrm>
            <a:off x="6453775" y="648642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EN4SD422410GY</a:t>
            </a:r>
          </a:p>
        </p:txBody>
      </p:sp>
    </p:spTree>
    <p:extLst>
      <p:ext uri="{BB962C8B-B14F-4D97-AF65-F5344CB8AC3E}">
        <p14:creationId xmlns:p14="http://schemas.microsoft.com/office/powerpoint/2010/main" val="1366363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304B1-1041-4305-B0DA-91C5300DF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Coldbox</a:t>
            </a:r>
            <a:r>
              <a:rPr lang="en-GB" dirty="0"/>
              <a:t> layout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963158-146F-4AFF-9214-F07E493D0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35C099-6BC6-4126-96E7-EA28F6CAEC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1120370"/>
            <a:ext cx="4392488" cy="539128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All major structural elements fit well inside enclosure.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Tubing is routed below </a:t>
            </a:r>
            <a:r>
              <a:rPr lang="en-GB" dirty="0" err="1"/>
              <a:t>coldplates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Structural elements are fastened to an extruded aluminium frame.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F8494-0D99-4D16-9427-73CE1C13C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F3B84A-5697-46ED-AD6C-4CCA270F2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8</a:t>
            </a:fld>
            <a:endParaRPr lang="nb-N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741ACE-FD83-491D-AB89-6DF178968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836712"/>
            <a:ext cx="3285022" cy="56636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08FEDC-5021-4CA8-9360-95D975869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96" y="4453714"/>
            <a:ext cx="4499992" cy="216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57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10DF0-BF5D-4571-B6FC-3F2EFDF34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BC5E65-A0B8-4731-97DA-A8ED3B83B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/>
              <a:t>University of Bergen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A212F-D946-4BE8-8DB5-11661ACBC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9EB0B-1066-403D-95BC-4BD367899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829A2-0902-4A71-B4A3-E0847715C8AF}" type="datetime1">
              <a:rPr lang="en-US" smtClean="0"/>
              <a:pPr/>
              <a:t>6/11/2019</a:t>
            </a:fld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8043A-71BC-42DD-B372-FAF43033D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9</a:t>
            </a:fld>
            <a:endParaRPr lang="nb-N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9D07DE-8AE8-45A9-82C7-DF3295BBB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957" y="1011485"/>
            <a:ext cx="3117692" cy="55172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B23123-A783-4428-A0B5-9D8142B948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37" t="3800" r="10595" b="2751"/>
          <a:stretch/>
        </p:blipFill>
        <p:spPr>
          <a:xfrm>
            <a:off x="4945315" y="1175169"/>
            <a:ext cx="2719820" cy="515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907706"/>
      </p:ext>
    </p:extLst>
  </p:cSld>
  <p:clrMapOvr>
    <a:masterClrMapping/>
  </p:clrMapOvr>
</p:sld>
</file>

<file path=ppt/theme/theme1.xml><?xml version="1.0" encoding="utf-8"?>
<a:theme xmlns:a="http://schemas.openxmlformats.org/drawingml/2006/main" name="UiB_english_blue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UiB_norsk_rød-gen.potx</Template>
  <TotalTime>1841</TotalTime>
  <Words>264</Words>
  <Application>Microsoft Office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Myriad Pro</vt:lpstr>
      <vt:lpstr>Times New Roman</vt:lpstr>
      <vt:lpstr>UiB_english_blue</vt:lpstr>
      <vt:lpstr>Coldbox design update</vt:lpstr>
      <vt:lpstr>Vacuum chuck design</vt:lpstr>
      <vt:lpstr>Vacuum chuck design</vt:lpstr>
      <vt:lpstr>Vacuum chuck design</vt:lpstr>
      <vt:lpstr>PowerPoint Presentation</vt:lpstr>
      <vt:lpstr>Chiller stackup</vt:lpstr>
      <vt:lpstr>Coldbox</vt:lpstr>
      <vt:lpstr>Coldbox layout</vt:lpstr>
      <vt:lpstr>PowerPoint Presentation</vt:lpstr>
      <vt:lpstr>Outstanding issues</vt:lpstr>
      <vt:lpstr>PowerPoint Presentation</vt:lpstr>
    </vt:vector>
  </TitlesOfParts>
  <Company>UiB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Helge Grønhaug</dc:creator>
  <cp:lastModifiedBy>Magne Lauritzen</cp:lastModifiedBy>
  <cp:revision>449</cp:revision>
  <dcterms:created xsi:type="dcterms:W3CDTF">2015-10-30T09:38:42Z</dcterms:created>
  <dcterms:modified xsi:type="dcterms:W3CDTF">2019-06-11T12:35:00Z</dcterms:modified>
</cp:coreProperties>
</file>