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3" r:id="rId2"/>
    <p:sldId id="272" r:id="rId3"/>
    <p:sldId id="268" r:id="rId4"/>
    <p:sldId id="269" r:id="rId5"/>
    <p:sldId id="266" r:id="rId6"/>
    <p:sldId id="264" r:id="rId7"/>
    <p:sldId id="265" r:id="rId8"/>
    <p:sldId id="267" r:id="rId9"/>
    <p:sldId id="271" r:id="rId10"/>
    <p:sldId id="270" r:id="rId11"/>
    <p:sldId id="257" r:id="rId12"/>
    <p:sldId id="261" r:id="rId13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 inndeling" id="{8ACF6A10-BF9C-4111-8906-7AFB24F1911E}">
          <p14:sldIdLst>
            <p14:sldId id="263"/>
            <p14:sldId id="272"/>
            <p14:sldId id="268"/>
            <p14:sldId id="269"/>
            <p14:sldId id="266"/>
            <p14:sldId id="264"/>
            <p14:sldId id="265"/>
            <p14:sldId id="267"/>
            <p14:sldId id="271"/>
            <p14:sldId id="270"/>
            <p14:sldId id="257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D"/>
    <a:srgbClr val="5FAFC6"/>
    <a:srgbClr val="FFFFFF"/>
    <a:srgbClr val="ECECEC"/>
    <a:srgbClr val="5FAFC7"/>
    <a:srgbClr val="E54F46"/>
    <a:srgbClr val="E44E46"/>
    <a:srgbClr val="E65343"/>
    <a:srgbClr val="DB3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EF5D74-118A-4B7E-946C-95F712BA9D17}" v="101" dt="2019-05-28T13:06:52.1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145" autoAdjust="0"/>
    <p:restoredTop sz="94675"/>
  </p:normalViewPr>
  <p:slideViewPr>
    <p:cSldViewPr>
      <p:cViewPr varScale="1">
        <p:scale>
          <a:sx n="118" d="100"/>
          <a:sy n="118" d="100"/>
        </p:scale>
        <p:origin x="542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4042" y="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gne Eik Lauritzen" userId="5a44e856-e2c6-4c7f-ba03-712699f135a5" providerId="ADAL" clId="{C7A8EBC2-4B29-48FF-999B-06C602F89EC3}"/>
    <pc:docChg chg="undo custSel addSld delSld modSld modSection">
      <pc:chgData name="Magne Eik Lauritzen" userId="5a44e856-e2c6-4c7f-ba03-712699f135a5" providerId="ADAL" clId="{C7A8EBC2-4B29-48FF-999B-06C602F89EC3}" dt="2019-05-28T13:08:25.425" v="4235" actId="20577"/>
      <pc:docMkLst>
        <pc:docMk/>
      </pc:docMkLst>
      <pc:sldChg chg="modSp">
        <pc:chgData name="Magne Eik Lauritzen" userId="5a44e856-e2c6-4c7f-ba03-712699f135a5" providerId="ADAL" clId="{C7A8EBC2-4B29-48FF-999B-06C602F89EC3}" dt="2019-05-28T12:10:57.806" v="920" actId="20577"/>
        <pc:sldMkLst>
          <pc:docMk/>
          <pc:sldMk cId="274618497" sldId="263"/>
        </pc:sldMkLst>
        <pc:spChg chg="mod">
          <ac:chgData name="Magne Eik Lauritzen" userId="5a44e856-e2c6-4c7f-ba03-712699f135a5" providerId="ADAL" clId="{C7A8EBC2-4B29-48FF-999B-06C602F89EC3}" dt="2019-05-28T12:10:57.806" v="920" actId="20577"/>
          <ac:spMkLst>
            <pc:docMk/>
            <pc:sldMk cId="274618497" sldId="263"/>
            <ac:spMk id="4" creationId="{6AD87186-6C66-4B06-862E-D4E39533647C}"/>
          </ac:spMkLst>
        </pc:spChg>
      </pc:sldChg>
      <pc:sldChg chg="addSp modSp">
        <pc:chgData name="Magne Eik Lauritzen" userId="5a44e856-e2c6-4c7f-ba03-712699f135a5" providerId="ADAL" clId="{C7A8EBC2-4B29-48FF-999B-06C602F89EC3}" dt="2019-05-28T12:11:25.086" v="942" actId="20577"/>
        <pc:sldMkLst>
          <pc:docMk/>
          <pc:sldMk cId="1831133732" sldId="264"/>
        </pc:sldMkLst>
        <pc:spChg chg="add mod">
          <ac:chgData name="Magne Eik Lauritzen" userId="5a44e856-e2c6-4c7f-ba03-712699f135a5" providerId="ADAL" clId="{C7A8EBC2-4B29-48FF-999B-06C602F89EC3}" dt="2019-05-28T12:11:25.086" v="942" actId="20577"/>
          <ac:spMkLst>
            <pc:docMk/>
            <pc:sldMk cId="1831133732" sldId="264"/>
            <ac:spMk id="98" creationId="{CE455B74-9D56-4578-AECC-9A1A4C892C14}"/>
          </ac:spMkLst>
        </pc:spChg>
      </pc:sldChg>
      <pc:sldChg chg="addSp delSp modSp add">
        <pc:chgData name="Magne Eik Lauritzen" userId="5a44e856-e2c6-4c7f-ba03-712699f135a5" providerId="ADAL" clId="{C7A8EBC2-4B29-48FF-999B-06C602F89EC3}" dt="2019-05-28T13:08:25.425" v="4235" actId="20577"/>
        <pc:sldMkLst>
          <pc:docMk/>
          <pc:sldMk cId="1762423016" sldId="265"/>
        </pc:sldMkLst>
        <pc:spChg chg="mod">
          <ac:chgData name="Magne Eik Lauritzen" userId="5a44e856-e2c6-4c7f-ba03-712699f135a5" providerId="ADAL" clId="{C7A8EBC2-4B29-48FF-999B-06C602F89EC3}" dt="2019-05-28T11:57:30.131" v="431" actId="20577"/>
          <ac:spMkLst>
            <pc:docMk/>
            <pc:sldMk cId="1762423016" sldId="265"/>
            <ac:spMk id="2" creationId="{59316E01-662F-4327-A3C5-298A7F0AD631}"/>
          </ac:spMkLst>
        </pc:spChg>
        <pc:spChg chg="del">
          <ac:chgData name="Magne Eik Lauritzen" userId="5a44e856-e2c6-4c7f-ba03-712699f135a5" providerId="ADAL" clId="{C7A8EBC2-4B29-48FF-999B-06C602F89EC3}" dt="2019-05-28T11:49:29.142" v="10" actId="478"/>
          <ac:spMkLst>
            <pc:docMk/>
            <pc:sldMk cId="1762423016" sldId="265"/>
            <ac:spMk id="4" creationId="{251D12E5-7116-498A-A2A5-9B4C29D25AFF}"/>
          </ac:spMkLst>
        </pc:spChg>
        <pc:spChg chg="add mod">
          <ac:chgData name="Magne Eik Lauritzen" userId="5a44e856-e2c6-4c7f-ba03-712699f135a5" providerId="ADAL" clId="{C7A8EBC2-4B29-48FF-999B-06C602F89EC3}" dt="2019-05-28T13:08:25.425" v="4235" actId="20577"/>
          <ac:spMkLst>
            <pc:docMk/>
            <pc:sldMk cId="1762423016" sldId="265"/>
            <ac:spMk id="7" creationId="{3D13AF77-81B8-465F-AF89-1BA2923ABF50}"/>
          </ac:spMkLst>
        </pc:spChg>
        <pc:picChg chg="add mod">
          <ac:chgData name="Magne Eik Lauritzen" userId="5a44e856-e2c6-4c7f-ba03-712699f135a5" providerId="ADAL" clId="{C7A8EBC2-4B29-48FF-999B-06C602F89EC3}" dt="2019-05-28T13:03:57.900" v="4129" actId="1076"/>
          <ac:picMkLst>
            <pc:docMk/>
            <pc:sldMk cId="1762423016" sldId="265"/>
            <ac:picMk id="1026" creationId="{9504E1D4-1AAB-465D-A113-E41E13B030A3}"/>
          </ac:picMkLst>
        </pc:picChg>
        <pc:picChg chg="add mod">
          <ac:chgData name="Magne Eik Lauritzen" userId="5a44e856-e2c6-4c7f-ba03-712699f135a5" providerId="ADAL" clId="{C7A8EBC2-4B29-48FF-999B-06C602F89EC3}" dt="2019-05-28T11:52:07.793" v="19" actId="1076"/>
          <ac:picMkLst>
            <pc:docMk/>
            <pc:sldMk cId="1762423016" sldId="265"/>
            <ac:picMk id="1028" creationId="{379731F0-F9EA-42A0-965F-99FC10334C71}"/>
          </ac:picMkLst>
        </pc:picChg>
        <pc:picChg chg="add mod">
          <ac:chgData name="Magne Eik Lauritzen" userId="5a44e856-e2c6-4c7f-ba03-712699f135a5" providerId="ADAL" clId="{C7A8EBC2-4B29-48FF-999B-06C602F89EC3}" dt="2019-05-28T11:52:45.984" v="22" actId="1076"/>
          <ac:picMkLst>
            <pc:docMk/>
            <pc:sldMk cId="1762423016" sldId="265"/>
            <ac:picMk id="1030" creationId="{06C20B1C-A89D-429E-BCA4-D5BE165AF666}"/>
          </ac:picMkLst>
        </pc:picChg>
        <pc:picChg chg="add mod">
          <ac:chgData name="Magne Eik Lauritzen" userId="5a44e856-e2c6-4c7f-ba03-712699f135a5" providerId="ADAL" clId="{C7A8EBC2-4B29-48FF-999B-06C602F89EC3}" dt="2019-05-28T13:03:59.703" v="4130" actId="1076"/>
          <ac:picMkLst>
            <pc:docMk/>
            <pc:sldMk cId="1762423016" sldId="265"/>
            <ac:picMk id="1032" creationId="{79A33195-38FC-4409-91BB-FCB1DDC83407}"/>
          </ac:picMkLst>
        </pc:picChg>
        <pc:picChg chg="add mod">
          <ac:chgData name="Magne Eik Lauritzen" userId="5a44e856-e2c6-4c7f-ba03-712699f135a5" providerId="ADAL" clId="{C7A8EBC2-4B29-48FF-999B-06C602F89EC3}" dt="2019-05-28T11:53:53.345" v="37" actId="1076"/>
          <ac:picMkLst>
            <pc:docMk/>
            <pc:sldMk cId="1762423016" sldId="265"/>
            <ac:picMk id="1034" creationId="{9C677305-FB1D-421F-B3C1-D1673108EE9F}"/>
          </ac:picMkLst>
        </pc:picChg>
        <pc:picChg chg="add mod">
          <ac:chgData name="Magne Eik Lauritzen" userId="5a44e856-e2c6-4c7f-ba03-712699f135a5" providerId="ADAL" clId="{C7A8EBC2-4B29-48FF-999B-06C602F89EC3}" dt="2019-05-28T11:54:48.643" v="40" actId="1076"/>
          <ac:picMkLst>
            <pc:docMk/>
            <pc:sldMk cId="1762423016" sldId="265"/>
            <ac:picMk id="1036" creationId="{71D5890C-2A7D-40CC-B7E7-313ADB9EED3C}"/>
          </ac:picMkLst>
        </pc:picChg>
      </pc:sldChg>
      <pc:sldChg chg="addSp delSp modSp add">
        <pc:chgData name="Magne Eik Lauritzen" userId="5a44e856-e2c6-4c7f-ba03-712699f135a5" providerId="ADAL" clId="{C7A8EBC2-4B29-48FF-999B-06C602F89EC3}" dt="2019-05-28T13:08:12.680" v="4228" actId="20577"/>
        <pc:sldMkLst>
          <pc:docMk/>
          <pc:sldMk cId="2782094730" sldId="266"/>
        </pc:sldMkLst>
        <pc:spChg chg="mod">
          <ac:chgData name="Magne Eik Lauritzen" userId="5a44e856-e2c6-4c7f-ba03-712699f135a5" providerId="ADAL" clId="{C7A8EBC2-4B29-48FF-999B-06C602F89EC3}" dt="2019-05-28T11:58:17.674" v="490" actId="20577"/>
          <ac:spMkLst>
            <pc:docMk/>
            <pc:sldMk cId="2782094730" sldId="266"/>
            <ac:spMk id="2" creationId="{160C8D55-5F4A-4482-8BC1-20CB7297852E}"/>
          </ac:spMkLst>
        </pc:spChg>
        <pc:spChg chg="mod">
          <ac:chgData name="Magne Eik Lauritzen" userId="5a44e856-e2c6-4c7f-ba03-712699f135a5" providerId="ADAL" clId="{C7A8EBC2-4B29-48FF-999B-06C602F89EC3}" dt="2019-05-28T12:47:44.447" v="3073" actId="14100"/>
          <ac:spMkLst>
            <pc:docMk/>
            <pc:sldMk cId="2782094730" sldId="266"/>
            <ac:spMk id="4" creationId="{7F4FBB07-F018-475C-98FF-7282FA705AE5}"/>
          </ac:spMkLst>
        </pc:spChg>
        <pc:spChg chg="add del">
          <ac:chgData name="Magne Eik Lauritzen" userId="5a44e856-e2c6-4c7f-ba03-712699f135a5" providerId="ADAL" clId="{C7A8EBC2-4B29-48FF-999B-06C602F89EC3}" dt="2019-05-28T11:59:14.334" v="524"/>
          <ac:spMkLst>
            <pc:docMk/>
            <pc:sldMk cId="2782094730" sldId="266"/>
            <ac:spMk id="7" creationId="{DCEC9512-D348-4BE0-8C7D-BF0786D82423}"/>
          </ac:spMkLst>
        </pc:spChg>
        <pc:spChg chg="add mod">
          <ac:chgData name="Magne Eik Lauritzen" userId="5a44e856-e2c6-4c7f-ba03-712699f135a5" providerId="ADAL" clId="{C7A8EBC2-4B29-48FF-999B-06C602F89EC3}" dt="2019-05-28T12:00:48.062" v="554" actId="20577"/>
          <ac:spMkLst>
            <pc:docMk/>
            <pc:sldMk cId="2782094730" sldId="266"/>
            <ac:spMk id="16" creationId="{FE1558C0-0CBC-4583-A1E9-7309B8953307}"/>
          </ac:spMkLst>
        </pc:spChg>
        <pc:spChg chg="add mod">
          <ac:chgData name="Magne Eik Lauritzen" userId="5a44e856-e2c6-4c7f-ba03-712699f135a5" providerId="ADAL" clId="{C7A8EBC2-4B29-48FF-999B-06C602F89EC3}" dt="2019-05-28T13:08:12.680" v="4228" actId="20577"/>
          <ac:spMkLst>
            <pc:docMk/>
            <pc:sldMk cId="2782094730" sldId="266"/>
            <ac:spMk id="17" creationId="{5ACB62C0-DBEB-4AEF-8398-6C0645EFA55E}"/>
          </ac:spMkLst>
        </pc:spChg>
        <pc:spChg chg="add mod">
          <ac:chgData name="Magne Eik Lauritzen" userId="5a44e856-e2c6-4c7f-ba03-712699f135a5" providerId="ADAL" clId="{C7A8EBC2-4B29-48FF-999B-06C602F89EC3}" dt="2019-05-28T12:01:05.648" v="564" actId="20577"/>
          <ac:spMkLst>
            <pc:docMk/>
            <pc:sldMk cId="2782094730" sldId="266"/>
            <ac:spMk id="20" creationId="{7A35ECE8-EB05-40EE-9E54-096D43B69F75}"/>
          </ac:spMkLst>
        </pc:spChg>
        <pc:spChg chg="add mod">
          <ac:chgData name="Magne Eik Lauritzen" userId="5a44e856-e2c6-4c7f-ba03-712699f135a5" providerId="ADAL" clId="{C7A8EBC2-4B29-48FF-999B-06C602F89EC3}" dt="2019-05-28T12:01:27.783" v="575" actId="688"/>
          <ac:spMkLst>
            <pc:docMk/>
            <pc:sldMk cId="2782094730" sldId="266"/>
            <ac:spMk id="21" creationId="{6194BD94-A75E-4B45-AC19-99D0EF99F00A}"/>
          </ac:spMkLst>
        </pc:spChg>
        <pc:picChg chg="add del">
          <ac:chgData name="Magne Eik Lauritzen" userId="5a44e856-e2c6-4c7f-ba03-712699f135a5" providerId="ADAL" clId="{C7A8EBC2-4B29-48FF-999B-06C602F89EC3}" dt="2019-05-28T11:58:57.600" v="521"/>
          <ac:picMkLst>
            <pc:docMk/>
            <pc:sldMk cId="2782094730" sldId="266"/>
            <ac:picMk id="2050" creationId="{6BFBCFDE-25CE-405A-B684-926A08E3254B}"/>
          </ac:picMkLst>
        </pc:picChg>
        <pc:picChg chg="add mod">
          <ac:chgData name="Magne Eik Lauritzen" userId="5a44e856-e2c6-4c7f-ba03-712699f135a5" providerId="ADAL" clId="{C7A8EBC2-4B29-48FF-999B-06C602F89EC3}" dt="2019-05-28T12:00:00.187" v="538" actId="1076"/>
          <ac:picMkLst>
            <pc:docMk/>
            <pc:sldMk cId="2782094730" sldId="266"/>
            <ac:picMk id="2052" creationId="{39A00A5A-24CF-4A8A-9836-2E2ECC0EB038}"/>
          </ac:picMkLst>
        </pc:picChg>
        <pc:cxnChg chg="add mod">
          <ac:chgData name="Magne Eik Lauritzen" userId="5a44e856-e2c6-4c7f-ba03-712699f135a5" providerId="ADAL" clId="{C7A8EBC2-4B29-48FF-999B-06C602F89EC3}" dt="2019-05-28T11:59:46.713" v="531" actId="13822"/>
          <ac:cxnSpMkLst>
            <pc:docMk/>
            <pc:sldMk cId="2782094730" sldId="266"/>
            <ac:cxnSpMk id="9" creationId="{2E2C17A9-95AB-4ECA-8C94-E4D83560E899}"/>
          </ac:cxnSpMkLst>
        </pc:cxnChg>
        <pc:cxnChg chg="add mod">
          <ac:chgData name="Magne Eik Lauritzen" userId="5a44e856-e2c6-4c7f-ba03-712699f135a5" providerId="ADAL" clId="{C7A8EBC2-4B29-48FF-999B-06C602F89EC3}" dt="2019-05-28T11:59:56.481" v="535" actId="14100"/>
          <ac:cxnSpMkLst>
            <pc:docMk/>
            <pc:sldMk cId="2782094730" sldId="266"/>
            <ac:cxnSpMk id="12" creationId="{2682BF7A-8E1B-4156-B8ED-D6BFC6E68DFA}"/>
          </ac:cxnSpMkLst>
        </pc:cxnChg>
        <pc:cxnChg chg="add mod">
          <ac:chgData name="Magne Eik Lauritzen" userId="5a44e856-e2c6-4c7f-ba03-712699f135a5" providerId="ADAL" clId="{C7A8EBC2-4B29-48FF-999B-06C602F89EC3}" dt="2019-05-28T12:00:04.629" v="540" actId="14100"/>
          <ac:cxnSpMkLst>
            <pc:docMk/>
            <pc:sldMk cId="2782094730" sldId="266"/>
            <ac:cxnSpMk id="15" creationId="{A2C213F8-8097-40CE-B687-58CAFA7A9997}"/>
          </ac:cxnSpMkLst>
        </pc:cxnChg>
        <pc:cxnChg chg="add del">
          <ac:chgData name="Magne Eik Lauritzen" userId="5a44e856-e2c6-4c7f-ba03-712699f135a5" providerId="ADAL" clId="{C7A8EBC2-4B29-48FF-999B-06C602F89EC3}" dt="2019-05-28T12:00:50.418" v="556"/>
          <ac:cxnSpMkLst>
            <pc:docMk/>
            <pc:sldMk cId="2782094730" sldId="266"/>
            <ac:cxnSpMk id="19" creationId="{A2D71187-BAB7-4968-993E-6E58CFE08A69}"/>
          </ac:cxnSpMkLst>
        </pc:cxnChg>
      </pc:sldChg>
      <pc:sldChg chg="modSp add del">
        <pc:chgData name="Magne Eik Lauritzen" userId="5a44e856-e2c6-4c7f-ba03-712699f135a5" providerId="ADAL" clId="{C7A8EBC2-4B29-48FF-999B-06C602F89EC3}" dt="2019-05-28T12:12:27.214" v="958" actId="2696"/>
        <pc:sldMkLst>
          <pc:docMk/>
          <pc:sldMk cId="1218592136" sldId="267"/>
        </pc:sldMkLst>
        <pc:spChg chg="mod">
          <ac:chgData name="Magne Eik Lauritzen" userId="5a44e856-e2c6-4c7f-ba03-712699f135a5" providerId="ADAL" clId="{C7A8EBC2-4B29-48FF-999B-06C602F89EC3}" dt="2019-05-28T12:12:16.668" v="950" actId="20577"/>
          <ac:spMkLst>
            <pc:docMk/>
            <pc:sldMk cId="1218592136" sldId="267"/>
            <ac:spMk id="2" creationId="{1150A4D7-A225-46BF-BA81-238E81D85B4B}"/>
          </ac:spMkLst>
        </pc:spChg>
        <pc:spChg chg="mod">
          <ac:chgData name="Magne Eik Lauritzen" userId="5a44e856-e2c6-4c7f-ba03-712699f135a5" providerId="ADAL" clId="{C7A8EBC2-4B29-48FF-999B-06C602F89EC3}" dt="2019-05-28T12:12:20.428" v="957" actId="20577"/>
          <ac:spMkLst>
            <pc:docMk/>
            <pc:sldMk cId="1218592136" sldId="267"/>
            <ac:spMk id="4" creationId="{D6C3D049-9703-4F26-973B-EA0A3B52482E}"/>
          </ac:spMkLst>
        </pc:spChg>
      </pc:sldChg>
      <pc:sldChg chg="addSp delSp modSp add">
        <pc:chgData name="Magne Eik Lauritzen" userId="5a44e856-e2c6-4c7f-ba03-712699f135a5" providerId="ADAL" clId="{C7A8EBC2-4B29-48FF-999B-06C602F89EC3}" dt="2019-05-28T13:04:28.101" v="4183" actId="20577"/>
        <pc:sldMkLst>
          <pc:docMk/>
          <pc:sldMk cId="2996749441" sldId="267"/>
        </pc:sldMkLst>
        <pc:spChg chg="mod">
          <ac:chgData name="Magne Eik Lauritzen" userId="5a44e856-e2c6-4c7f-ba03-712699f135a5" providerId="ADAL" clId="{C7A8EBC2-4B29-48FF-999B-06C602F89EC3}" dt="2019-05-28T12:12:48.019" v="975" actId="20577"/>
          <ac:spMkLst>
            <pc:docMk/>
            <pc:sldMk cId="2996749441" sldId="267"/>
            <ac:spMk id="2" creationId="{C9EB22B0-9927-438B-B7D4-70189EB3B337}"/>
          </ac:spMkLst>
        </pc:spChg>
        <pc:spChg chg="del">
          <ac:chgData name="Magne Eik Lauritzen" userId="5a44e856-e2c6-4c7f-ba03-712699f135a5" providerId="ADAL" clId="{C7A8EBC2-4B29-48FF-999B-06C602F89EC3}" dt="2019-05-28T12:12:52.375" v="976" actId="478"/>
          <ac:spMkLst>
            <pc:docMk/>
            <pc:sldMk cId="2996749441" sldId="267"/>
            <ac:spMk id="4" creationId="{C1C0CBD8-0C17-4DFA-B0AE-283A8391166C}"/>
          </ac:spMkLst>
        </pc:spChg>
        <pc:spChg chg="add mod">
          <ac:chgData name="Magne Eik Lauritzen" userId="5a44e856-e2c6-4c7f-ba03-712699f135a5" providerId="ADAL" clId="{C7A8EBC2-4B29-48FF-999B-06C602F89EC3}" dt="2019-05-28T12:13:23.193" v="982" actId="1076"/>
          <ac:spMkLst>
            <pc:docMk/>
            <pc:sldMk cId="2996749441" sldId="267"/>
            <ac:spMk id="7" creationId="{937B49BB-042C-4E50-BD17-CA23DFA86DD0}"/>
          </ac:spMkLst>
        </pc:spChg>
        <pc:spChg chg="add mod">
          <ac:chgData name="Magne Eik Lauritzen" userId="5a44e856-e2c6-4c7f-ba03-712699f135a5" providerId="ADAL" clId="{C7A8EBC2-4B29-48FF-999B-06C602F89EC3}" dt="2019-05-28T12:15:48.549" v="1137" actId="20577"/>
          <ac:spMkLst>
            <pc:docMk/>
            <pc:sldMk cId="2996749441" sldId="267"/>
            <ac:spMk id="8" creationId="{27075811-B11B-4A28-B91A-CBA4DFFE5711}"/>
          </ac:spMkLst>
        </pc:spChg>
        <pc:spChg chg="add mod">
          <ac:chgData name="Magne Eik Lauritzen" userId="5a44e856-e2c6-4c7f-ba03-712699f135a5" providerId="ADAL" clId="{C7A8EBC2-4B29-48FF-999B-06C602F89EC3}" dt="2019-05-28T12:17:07.954" v="1241" actId="404"/>
          <ac:spMkLst>
            <pc:docMk/>
            <pc:sldMk cId="2996749441" sldId="267"/>
            <ac:spMk id="9" creationId="{348F0F34-BF41-464E-B02D-1004AB088743}"/>
          </ac:spMkLst>
        </pc:spChg>
        <pc:spChg chg="add mod">
          <ac:chgData name="Magne Eik Lauritzen" userId="5a44e856-e2c6-4c7f-ba03-712699f135a5" providerId="ADAL" clId="{C7A8EBC2-4B29-48FF-999B-06C602F89EC3}" dt="2019-05-28T12:17:07.954" v="1241" actId="404"/>
          <ac:spMkLst>
            <pc:docMk/>
            <pc:sldMk cId="2996749441" sldId="267"/>
            <ac:spMk id="10" creationId="{AB15FFA0-CF89-4E82-9B25-5364F489EA5D}"/>
          </ac:spMkLst>
        </pc:spChg>
        <pc:spChg chg="add mod">
          <ac:chgData name="Magne Eik Lauritzen" userId="5a44e856-e2c6-4c7f-ba03-712699f135a5" providerId="ADAL" clId="{C7A8EBC2-4B29-48FF-999B-06C602F89EC3}" dt="2019-05-28T12:19:31.578" v="1624" actId="1076"/>
          <ac:spMkLst>
            <pc:docMk/>
            <pc:sldMk cId="2996749441" sldId="267"/>
            <ac:spMk id="11" creationId="{A6514C38-ABA1-4B61-AB72-89E8EE832182}"/>
          </ac:spMkLst>
        </pc:spChg>
        <pc:spChg chg="add mod">
          <ac:chgData name="Magne Eik Lauritzen" userId="5a44e856-e2c6-4c7f-ba03-712699f135a5" providerId="ADAL" clId="{C7A8EBC2-4B29-48FF-999B-06C602F89EC3}" dt="2019-05-28T12:19:33.545" v="1625" actId="1076"/>
          <ac:spMkLst>
            <pc:docMk/>
            <pc:sldMk cId="2996749441" sldId="267"/>
            <ac:spMk id="12" creationId="{8089F235-5029-4280-B6E0-65145169CAA9}"/>
          </ac:spMkLst>
        </pc:spChg>
        <pc:spChg chg="add del">
          <ac:chgData name="Magne Eik Lauritzen" userId="5a44e856-e2c6-4c7f-ba03-712699f135a5" providerId="ADAL" clId="{C7A8EBC2-4B29-48FF-999B-06C602F89EC3}" dt="2019-05-28T12:15:59.208" v="1139"/>
          <ac:spMkLst>
            <pc:docMk/>
            <pc:sldMk cId="2996749441" sldId="267"/>
            <ac:spMk id="13" creationId="{306B4D4D-DAC5-499C-B918-8C56FB08ADC3}"/>
          </ac:spMkLst>
        </pc:spChg>
        <pc:spChg chg="add mod">
          <ac:chgData name="Magne Eik Lauritzen" userId="5a44e856-e2c6-4c7f-ba03-712699f135a5" providerId="ADAL" clId="{C7A8EBC2-4B29-48FF-999B-06C602F89EC3}" dt="2019-05-28T13:04:28.101" v="4183" actId="20577"/>
          <ac:spMkLst>
            <pc:docMk/>
            <pc:sldMk cId="2996749441" sldId="267"/>
            <ac:spMk id="14" creationId="{7F063F5A-15CB-4243-9797-ABFD2E8684A3}"/>
          </ac:spMkLst>
        </pc:spChg>
      </pc:sldChg>
      <pc:sldChg chg="addSp delSp modSp add">
        <pc:chgData name="Magne Eik Lauritzen" userId="5a44e856-e2c6-4c7f-ba03-712699f135a5" providerId="ADAL" clId="{C7A8EBC2-4B29-48FF-999B-06C602F89EC3}" dt="2019-05-28T12:34:27.874" v="2717" actId="12"/>
        <pc:sldMkLst>
          <pc:docMk/>
          <pc:sldMk cId="1082177429" sldId="268"/>
        </pc:sldMkLst>
        <pc:spChg chg="mod">
          <ac:chgData name="Magne Eik Lauritzen" userId="5a44e856-e2c6-4c7f-ba03-712699f135a5" providerId="ADAL" clId="{C7A8EBC2-4B29-48FF-999B-06C602F89EC3}" dt="2019-05-28T12:23:52.627" v="1739" actId="20577"/>
          <ac:spMkLst>
            <pc:docMk/>
            <pc:sldMk cId="1082177429" sldId="268"/>
            <ac:spMk id="2" creationId="{B0FC887E-C0EA-49EC-BDD0-CEB55CD0F194}"/>
          </ac:spMkLst>
        </pc:spChg>
        <pc:spChg chg="del mod">
          <ac:chgData name="Magne Eik Lauritzen" userId="5a44e856-e2c6-4c7f-ba03-712699f135a5" providerId="ADAL" clId="{C7A8EBC2-4B29-48FF-999B-06C602F89EC3}" dt="2019-05-28T12:24:05.440" v="1742"/>
          <ac:spMkLst>
            <pc:docMk/>
            <pc:sldMk cId="1082177429" sldId="268"/>
            <ac:spMk id="4" creationId="{D99FB56B-F4CB-4376-9D99-140A5EE2CE87}"/>
          </ac:spMkLst>
        </pc:spChg>
        <pc:spChg chg="add mod">
          <ac:chgData name="Magne Eik Lauritzen" userId="5a44e856-e2c6-4c7f-ba03-712699f135a5" providerId="ADAL" clId="{C7A8EBC2-4B29-48FF-999B-06C602F89EC3}" dt="2019-05-28T12:34:27.874" v="2717" actId="12"/>
          <ac:spMkLst>
            <pc:docMk/>
            <pc:sldMk cId="1082177429" sldId="268"/>
            <ac:spMk id="9" creationId="{A23C33AE-81F7-42C2-B398-1A56902B4821}"/>
          </ac:spMkLst>
        </pc:spChg>
        <pc:spChg chg="add mod">
          <ac:chgData name="Magne Eik Lauritzen" userId="5a44e856-e2c6-4c7f-ba03-712699f135a5" providerId="ADAL" clId="{C7A8EBC2-4B29-48FF-999B-06C602F89EC3}" dt="2019-05-28T12:32:44.175" v="2553" actId="693"/>
          <ac:spMkLst>
            <pc:docMk/>
            <pc:sldMk cId="1082177429" sldId="268"/>
            <ac:spMk id="10" creationId="{F48320FC-D606-4B58-94E2-E3121541B679}"/>
          </ac:spMkLst>
        </pc:spChg>
        <pc:spChg chg="add mod">
          <ac:chgData name="Magne Eik Lauritzen" userId="5a44e856-e2c6-4c7f-ba03-712699f135a5" providerId="ADAL" clId="{C7A8EBC2-4B29-48FF-999B-06C602F89EC3}" dt="2019-05-28T12:33:16.294" v="2618" actId="1076"/>
          <ac:spMkLst>
            <pc:docMk/>
            <pc:sldMk cId="1082177429" sldId="268"/>
            <ac:spMk id="11" creationId="{A3279FA2-D50C-4194-BDDF-89971F4C7E33}"/>
          </ac:spMkLst>
        </pc:spChg>
        <pc:picChg chg="add mod">
          <ac:chgData name="Magne Eik Lauritzen" userId="5a44e856-e2c6-4c7f-ba03-712699f135a5" providerId="ADAL" clId="{C7A8EBC2-4B29-48FF-999B-06C602F89EC3}" dt="2019-05-28T12:27:40.773" v="2302" actId="1076"/>
          <ac:picMkLst>
            <pc:docMk/>
            <pc:sldMk cId="1082177429" sldId="268"/>
            <ac:picMk id="8" creationId="{79591171-96C8-403C-A45A-2F5E7F10BEEC}"/>
          </ac:picMkLst>
        </pc:picChg>
      </pc:sldChg>
      <pc:sldChg chg="addSp modSp add">
        <pc:chgData name="Magne Eik Lauritzen" userId="5a44e856-e2c6-4c7f-ba03-712699f135a5" providerId="ADAL" clId="{C7A8EBC2-4B29-48FF-999B-06C602F89EC3}" dt="2019-05-28T12:34:52.626" v="2722" actId="20577"/>
        <pc:sldMkLst>
          <pc:docMk/>
          <pc:sldMk cId="1356466328" sldId="269"/>
        </pc:sldMkLst>
        <pc:spChg chg="mod">
          <ac:chgData name="Magne Eik Lauritzen" userId="5a44e856-e2c6-4c7f-ba03-712699f135a5" providerId="ADAL" clId="{C7A8EBC2-4B29-48FF-999B-06C602F89EC3}" dt="2019-05-28T12:27:50.621" v="2323" actId="20577"/>
          <ac:spMkLst>
            <pc:docMk/>
            <pc:sldMk cId="1356466328" sldId="269"/>
            <ac:spMk id="2" creationId="{D4429F6F-8F31-429C-A58F-A2CD7DC106D2}"/>
          </ac:spMkLst>
        </pc:spChg>
        <pc:spChg chg="mod">
          <ac:chgData name="Magne Eik Lauritzen" userId="5a44e856-e2c6-4c7f-ba03-712699f135a5" providerId="ADAL" clId="{C7A8EBC2-4B29-48FF-999B-06C602F89EC3}" dt="2019-05-28T12:34:52.626" v="2722" actId="20577"/>
          <ac:spMkLst>
            <pc:docMk/>
            <pc:sldMk cId="1356466328" sldId="269"/>
            <ac:spMk id="4" creationId="{AC27E33E-31C1-460C-8ABD-329EC1E44BEE}"/>
          </ac:spMkLst>
        </pc:spChg>
        <pc:spChg chg="add mod">
          <ac:chgData name="Magne Eik Lauritzen" userId="5a44e856-e2c6-4c7f-ba03-712699f135a5" providerId="ADAL" clId="{C7A8EBC2-4B29-48FF-999B-06C602F89EC3}" dt="2019-05-28T12:34:12.641" v="2713" actId="164"/>
          <ac:spMkLst>
            <pc:docMk/>
            <pc:sldMk cId="1356466328" sldId="269"/>
            <ac:spMk id="9" creationId="{098F357E-99B5-4A09-B6AA-8A5D0343D6D1}"/>
          </ac:spMkLst>
        </pc:spChg>
        <pc:spChg chg="add mod">
          <ac:chgData name="Magne Eik Lauritzen" userId="5a44e856-e2c6-4c7f-ba03-712699f135a5" providerId="ADAL" clId="{C7A8EBC2-4B29-48FF-999B-06C602F89EC3}" dt="2019-05-28T12:34:12.641" v="2713" actId="164"/>
          <ac:spMkLst>
            <pc:docMk/>
            <pc:sldMk cId="1356466328" sldId="269"/>
            <ac:spMk id="10" creationId="{A21360A0-22DE-4F5E-86F4-5067D2982C52}"/>
          </ac:spMkLst>
        </pc:spChg>
        <pc:grpChg chg="add mod">
          <ac:chgData name="Magne Eik Lauritzen" userId="5a44e856-e2c6-4c7f-ba03-712699f135a5" providerId="ADAL" clId="{C7A8EBC2-4B29-48FF-999B-06C602F89EC3}" dt="2019-05-28T12:34:16.237" v="2715" actId="1076"/>
          <ac:grpSpMkLst>
            <pc:docMk/>
            <pc:sldMk cId="1356466328" sldId="269"/>
            <ac:grpSpMk id="13" creationId="{184B692F-5705-4FF3-88DA-49BD2334D84C}"/>
          </ac:grpSpMkLst>
        </pc:grpChg>
        <pc:picChg chg="add mod">
          <ac:chgData name="Magne Eik Lauritzen" userId="5a44e856-e2c6-4c7f-ba03-712699f135a5" providerId="ADAL" clId="{C7A8EBC2-4B29-48FF-999B-06C602F89EC3}" dt="2019-05-28T12:34:12.641" v="2713" actId="164"/>
          <ac:picMkLst>
            <pc:docMk/>
            <pc:sldMk cId="1356466328" sldId="269"/>
            <ac:picMk id="8" creationId="{40032B6B-F795-4F82-AB90-B5354205A696}"/>
          </ac:picMkLst>
        </pc:picChg>
        <pc:picChg chg="add mod">
          <ac:chgData name="Magne Eik Lauritzen" userId="5a44e856-e2c6-4c7f-ba03-712699f135a5" providerId="ADAL" clId="{C7A8EBC2-4B29-48FF-999B-06C602F89EC3}" dt="2019-05-28T12:33:27.235" v="2621" actId="571"/>
          <ac:picMkLst>
            <pc:docMk/>
            <pc:sldMk cId="1356466328" sldId="269"/>
            <ac:picMk id="11" creationId="{2BF4D6F2-E065-4E90-914A-130820F27AE2}"/>
          </ac:picMkLst>
        </pc:picChg>
        <pc:picChg chg="add mod">
          <ac:chgData name="Magne Eik Lauritzen" userId="5a44e856-e2c6-4c7f-ba03-712699f135a5" providerId="ADAL" clId="{C7A8EBC2-4B29-48FF-999B-06C602F89EC3}" dt="2019-05-28T12:33:40.562" v="2627" actId="571"/>
          <ac:picMkLst>
            <pc:docMk/>
            <pc:sldMk cId="1356466328" sldId="269"/>
            <ac:picMk id="12" creationId="{0BD6EED1-A717-4473-92A6-67433B83AC1D}"/>
          </ac:picMkLst>
        </pc:picChg>
      </pc:sldChg>
      <pc:sldChg chg="modSp add">
        <pc:chgData name="Magne Eik Lauritzen" userId="5a44e856-e2c6-4c7f-ba03-712699f135a5" providerId="ADAL" clId="{C7A8EBC2-4B29-48FF-999B-06C602F89EC3}" dt="2019-05-28T12:56:08.239" v="4064" actId="20577"/>
        <pc:sldMkLst>
          <pc:docMk/>
          <pc:sldMk cId="3470426937" sldId="270"/>
        </pc:sldMkLst>
        <pc:spChg chg="mod">
          <ac:chgData name="Magne Eik Lauritzen" userId="5a44e856-e2c6-4c7f-ba03-712699f135a5" providerId="ADAL" clId="{C7A8EBC2-4B29-48FF-999B-06C602F89EC3}" dt="2019-05-28T12:38:00.528" v="2740" actId="20577"/>
          <ac:spMkLst>
            <pc:docMk/>
            <pc:sldMk cId="3470426937" sldId="270"/>
            <ac:spMk id="2" creationId="{F7C44314-00F2-46C1-ABA0-396E6156CF68}"/>
          </ac:spMkLst>
        </pc:spChg>
        <pc:spChg chg="mod">
          <ac:chgData name="Magne Eik Lauritzen" userId="5a44e856-e2c6-4c7f-ba03-712699f135a5" providerId="ADAL" clId="{C7A8EBC2-4B29-48FF-999B-06C602F89EC3}" dt="2019-05-28T12:56:08.239" v="4064" actId="20577"/>
          <ac:spMkLst>
            <pc:docMk/>
            <pc:sldMk cId="3470426937" sldId="270"/>
            <ac:spMk id="4" creationId="{C764C172-D0F9-4DA5-B25C-A7CDDCD1564B}"/>
          </ac:spMkLst>
        </pc:spChg>
      </pc:sldChg>
      <pc:sldChg chg="addSp modSp add">
        <pc:chgData name="Magne Eik Lauritzen" userId="5a44e856-e2c6-4c7f-ba03-712699f135a5" providerId="ADAL" clId="{C7A8EBC2-4B29-48FF-999B-06C602F89EC3}" dt="2019-05-28T12:52:38.766" v="3581" actId="1076"/>
        <pc:sldMkLst>
          <pc:docMk/>
          <pc:sldMk cId="1674503874" sldId="271"/>
        </pc:sldMkLst>
        <pc:spChg chg="mod">
          <ac:chgData name="Magne Eik Lauritzen" userId="5a44e856-e2c6-4c7f-ba03-712699f135a5" providerId="ADAL" clId="{C7A8EBC2-4B29-48FF-999B-06C602F89EC3}" dt="2019-05-28T12:40:36.389" v="2885" actId="1076"/>
          <ac:spMkLst>
            <pc:docMk/>
            <pc:sldMk cId="1674503874" sldId="271"/>
            <ac:spMk id="2" creationId="{7217BC0A-12BC-404D-9CC1-A31FA9C0AF7E}"/>
          </ac:spMkLst>
        </pc:spChg>
        <pc:spChg chg="mod">
          <ac:chgData name="Magne Eik Lauritzen" userId="5a44e856-e2c6-4c7f-ba03-712699f135a5" providerId="ADAL" clId="{C7A8EBC2-4B29-48FF-999B-06C602F89EC3}" dt="2019-05-28T12:41:32.648" v="3034" actId="20577"/>
          <ac:spMkLst>
            <pc:docMk/>
            <pc:sldMk cId="1674503874" sldId="271"/>
            <ac:spMk id="4" creationId="{13C2150F-7BEF-49C3-80E3-CE82F8F0A8BF}"/>
          </ac:spMkLst>
        </pc:spChg>
        <pc:picChg chg="add mod">
          <ac:chgData name="Magne Eik Lauritzen" userId="5a44e856-e2c6-4c7f-ba03-712699f135a5" providerId="ADAL" clId="{C7A8EBC2-4B29-48FF-999B-06C602F89EC3}" dt="2019-05-28T12:52:38.766" v="3581" actId="1076"/>
          <ac:picMkLst>
            <pc:docMk/>
            <pc:sldMk cId="1674503874" sldId="271"/>
            <ac:picMk id="8" creationId="{6A44E027-2130-4E42-B112-F3CEF43488F8}"/>
          </ac:picMkLst>
        </pc:picChg>
        <pc:picChg chg="add mod">
          <ac:chgData name="Magne Eik Lauritzen" userId="5a44e856-e2c6-4c7f-ba03-712699f135a5" providerId="ADAL" clId="{C7A8EBC2-4B29-48FF-999B-06C602F89EC3}" dt="2019-05-28T12:52:37.398" v="3580" actId="1076"/>
          <ac:picMkLst>
            <pc:docMk/>
            <pc:sldMk cId="1674503874" sldId="271"/>
            <ac:picMk id="3074" creationId="{3A928AD5-F22A-4FDC-B878-DCDF01EEF643}"/>
          </ac:picMkLst>
        </pc:picChg>
      </pc:sldChg>
      <pc:sldChg chg="modSp add">
        <pc:chgData name="Magne Eik Lauritzen" userId="5a44e856-e2c6-4c7f-ba03-712699f135a5" providerId="ADAL" clId="{C7A8EBC2-4B29-48FF-999B-06C602F89EC3}" dt="2019-05-28T12:51:54.294" v="3578" actId="20577"/>
        <pc:sldMkLst>
          <pc:docMk/>
          <pc:sldMk cId="787415936" sldId="272"/>
        </pc:sldMkLst>
        <pc:spChg chg="mod">
          <ac:chgData name="Magne Eik Lauritzen" userId="5a44e856-e2c6-4c7f-ba03-712699f135a5" providerId="ADAL" clId="{C7A8EBC2-4B29-48FF-999B-06C602F89EC3}" dt="2019-05-28T12:48:16.861" v="3120" actId="20577"/>
          <ac:spMkLst>
            <pc:docMk/>
            <pc:sldMk cId="787415936" sldId="272"/>
            <ac:spMk id="2" creationId="{37B9D913-17DF-41FE-B074-F67EB1AC778A}"/>
          </ac:spMkLst>
        </pc:spChg>
        <pc:spChg chg="mod">
          <ac:chgData name="Magne Eik Lauritzen" userId="5a44e856-e2c6-4c7f-ba03-712699f135a5" providerId="ADAL" clId="{C7A8EBC2-4B29-48FF-999B-06C602F89EC3}" dt="2019-05-28T12:51:54.294" v="3578" actId="20577"/>
          <ac:spMkLst>
            <pc:docMk/>
            <pc:sldMk cId="787415936" sldId="272"/>
            <ac:spMk id="4" creationId="{9A9D516F-D200-4E7D-87A2-1FE9A09D345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70CDE-D9CE-4354-94E4-1FD6DB967311}" type="datetimeFigureOut">
              <a:rPr lang="nb-NO" smtClean="0"/>
              <a:t>28.05.2019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25AF9-6F74-472F-B3FF-34E5DD31836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051445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DE89A-F0D7-4FF6-B2F1-98DC7792C91E}" type="datetimeFigureOut">
              <a:rPr lang="nb-NO" smtClean="0"/>
              <a:t>28.05.2019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A2AF7-2D85-4421-9B02-2B5F9CC3744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84462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irst pag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115616" y="1124744"/>
            <a:ext cx="6912768" cy="2550145"/>
          </a:xfrm>
        </p:spPr>
        <p:txBody>
          <a:bodyPr lIns="0" tIns="0" rIns="0" anchor="b" anchorCtr="0">
            <a:normAutofit/>
          </a:bodyPr>
          <a:lstStyle>
            <a:lvl1pPr marL="0" algn="ctr">
              <a:lnSpc>
                <a:spcPts val="5400"/>
              </a:lnSpc>
              <a:defRPr sz="4300" b="1" i="0" u="none" cap="none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nb-NO" dirty="0"/>
              <a:t>Click to add title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1115616" y="4196680"/>
            <a:ext cx="6912768" cy="1032520"/>
          </a:xfrm>
        </p:spPr>
        <p:txBody>
          <a:bodyPr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pic>
        <p:nvPicPr>
          <p:cNvPr id="9" name="Bilde 8"/>
          <p:cNvPicPr preferRelativeResize="0"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5752386"/>
            <a:ext cx="3960440" cy="720000"/>
          </a:xfrm>
          <a:prstGeom prst="rect">
            <a:avLst/>
          </a:prstGeom>
        </p:spPr>
      </p:pic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pic>
        <p:nvPicPr>
          <p:cNvPr id="1034" name="Picture 10" descr="https://www110.lunapic.com/editor/working/153477208120527616?3368880288">
            <a:extLst>
              <a:ext uri="{FF2B5EF4-FFF2-40B4-BE49-F238E27FC236}">
                <a16:creationId xmlns:a16="http://schemas.microsoft.com/office/drawing/2014/main" id="{5109EF81-CF19-4704-A3F8-DCC09374E49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56" y="5769260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99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 with colopho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F8B1748B-1B84-4ADF-AC05-B585D35B533D}"/>
              </a:ext>
            </a:extLst>
          </p:cNvPr>
          <p:cNvSpPr txBox="1">
            <a:spLocks/>
          </p:cNvSpPr>
          <p:nvPr userDrawn="1"/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8" name="Plassholder for lysbildenummer 8">
            <a:extLst>
              <a:ext uri="{FF2B5EF4-FFF2-40B4-BE49-F238E27FC236}">
                <a16:creationId xmlns:a16="http://schemas.microsoft.com/office/drawing/2014/main" id="{A299B736-EE2F-437B-8AF4-418E4B5DF922}"/>
              </a:ext>
            </a:extLst>
          </p:cNvPr>
          <p:cNvSpPr txBox="1">
            <a:spLocks/>
          </p:cNvSpPr>
          <p:nvPr userDrawn="1"/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9" name="Bilde 9">
            <a:extLst>
              <a:ext uri="{FF2B5EF4-FFF2-40B4-BE49-F238E27FC236}">
                <a16:creationId xmlns:a16="http://schemas.microsoft.com/office/drawing/2014/main" id="{29B4D67E-DF8F-4CE3-9D6F-8963DD226E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0" name="Picture 9" descr="https://www110.lunapic.com/editor/working/153477208120527616?3368880288">
            <a:extLst>
              <a:ext uri="{FF2B5EF4-FFF2-40B4-BE49-F238E27FC236}">
                <a16:creationId xmlns:a16="http://schemas.microsoft.com/office/drawing/2014/main" id="{661718AE-69AE-4055-8C9C-75A7CF0599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72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pic>
        <p:nvPicPr>
          <p:cNvPr id="3" name="Bilde 9">
            <a:extLst>
              <a:ext uri="{FF2B5EF4-FFF2-40B4-BE49-F238E27FC236}">
                <a16:creationId xmlns:a16="http://schemas.microsoft.com/office/drawing/2014/main" id="{63D73027-8C1B-47AB-A06F-F7F44260B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5" name="Picture 4" descr="https://www110.lunapic.com/editor/working/153477208120527616?3368880288">
            <a:extLst>
              <a:ext uri="{FF2B5EF4-FFF2-40B4-BE49-F238E27FC236}">
                <a16:creationId xmlns:a16="http://schemas.microsoft.com/office/drawing/2014/main" id="{902BCD78-AB2F-4A49-8EFC-44A2D740B0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680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ntroduction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1124744"/>
            <a:ext cx="3059633" cy="4647221"/>
          </a:xfrm>
        </p:spPr>
        <p:txBody>
          <a:bodyPr>
            <a:norm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/>
              <a:t>Click to add text</a:t>
            </a:r>
          </a:p>
          <a:p>
            <a:pPr lvl="0"/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4" name="Tittel 1">
            <a:extLst>
              <a:ext uri="{FF2B5EF4-FFF2-40B4-BE49-F238E27FC236}">
                <a16:creationId xmlns:a16="http://schemas.microsoft.com/office/drawing/2014/main" id="{6F49FBC2-6492-44E9-ADEC-68441098CC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532534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04F928B-D37F-4D04-AF36-772C1353576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3491880" y="1124744"/>
            <a:ext cx="5328594" cy="4647653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1" name="Plassholder for dato 6">
            <a:extLst>
              <a:ext uri="{FF2B5EF4-FFF2-40B4-BE49-F238E27FC236}">
                <a16:creationId xmlns:a16="http://schemas.microsoft.com/office/drawing/2014/main" id="{273446AA-F737-4A35-A0AD-1CB1CA6E69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12" name="Plassholder for lysbildenummer 8">
            <a:extLst>
              <a:ext uri="{FF2B5EF4-FFF2-40B4-BE49-F238E27FC236}">
                <a16:creationId xmlns:a16="http://schemas.microsoft.com/office/drawing/2014/main" id="{7BA4C781-19B2-4FAC-8247-A61946B98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3" name="Bilde 9">
            <a:extLst>
              <a:ext uri="{FF2B5EF4-FFF2-40B4-BE49-F238E27FC236}">
                <a16:creationId xmlns:a16="http://schemas.microsoft.com/office/drawing/2014/main" id="{CC4F048E-238E-46D4-9BF0-CEB19C2552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5" name="Picture 14" descr="https://www110.lunapic.com/editor/working/153477208120527616?3368880288">
            <a:extLst>
              <a:ext uri="{FF2B5EF4-FFF2-40B4-BE49-F238E27FC236}">
                <a16:creationId xmlns:a16="http://schemas.microsoft.com/office/drawing/2014/main" id="{C7E987FB-2F4F-42B5-9F53-984777A866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105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323528" y="979919"/>
            <a:ext cx="8496944" cy="360912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dirty="0"/>
              <a:t>Dra bildet til plassholderen eller klikk ikonet for å legge til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5301208"/>
            <a:ext cx="8079392" cy="80486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4" name="Tittel 1">
            <a:extLst>
              <a:ext uri="{FF2B5EF4-FFF2-40B4-BE49-F238E27FC236}">
                <a16:creationId xmlns:a16="http://schemas.microsoft.com/office/drawing/2014/main" id="{38B40F04-C1D9-44AB-B838-A9C8A96C98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4735512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10" name="Plassholder for dato 6">
            <a:extLst>
              <a:ext uri="{FF2B5EF4-FFF2-40B4-BE49-F238E27FC236}">
                <a16:creationId xmlns:a16="http://schemas.microsoft.com/office/drawing/2014/main" id="{ACD0DB47-90A2-44DC-92EB-F0ED1E3488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11" name="Plassholder for lysbildenummer 8">
            <a:extLst>
              <a:ext uri="{FF2B5EF4-FFF2-40B4-BE49-F238E27FC236}">
                <a16:creationId xmlns:a16="http://schemas.microsoft.com/office/drawing/2014/main" id="{8B011E36-BEB6-4442-8530-02C10FA20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Bilde 9">
            <a:extLst>
              <a:ext uri="{FF2B5EF4-FFF2-40B4-BE49-F238E27FC236}">
                <a16:creationId xmlns:a16="http://schemas.microsoft.com/office/drawing/2014/main" id="{CC0A4252-2153-49C6-9B99-E537A20248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3" name="Picture 12" descr="https://www110.lunapic.com/editor/working/153477208120527616?3368880288">
            <a:extLst>
              <a:ext uri="{FF2B5EF4-FFF2-40B4-BE49-F238E27FC236}">
                <a16:creationId xmlns:a16="http://schemas.microsoft.com/office/drawing/2014/main" id="{3FCD6F65-EB9C-4192-A64A-2DBC3E00012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166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ts val="4320"/>
              </a:lnSpc>
              <a:defRPr baseline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323528" y="1124744"/>
            <a:ext cx="8064896" cy="4647221"/>
          </a:xfrm>
        </p:spPr>
        <p:txBody>
          <a:bodyPr vert="eaVert">
            <a:normAutofit/>
          </a:bodyPr>
          <a:lstStyle>
            <a:lvl1pPr>
              <a:defRPr sz="2600"/>
            </a:lvl1pPr>
            <a:lvl2pPr>
              <a:defRPr sz="2400" baseline="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9" name="Plassholder for dato 6">
            <a:extLst>
              <a:ext uri="{FF2B5EF4-FFF2-40B4-BE49-F238E27FC236}">
                <a16:creationId xmlns:a16="http://schemas.microsoft.com/office/drawing/2014/main" id="{60379BE9-3A93-4F40-A6CF-E8529608FA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10" name="Plassholder for lysbildenummer 8">
            <a:extLst>
              <a:ext uri="{FF2B5EF4-FFF2-40B4-BE49-F238E27FC236}">
                <a16:creationId xmlns:a16="http://schemas.microsoft.com/office/drawing/2014/main" id="{AA23182E-B705-4F67-987F-B8160AA81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Bilde 9">
            <a:extLst>
              <a:ext uri="{FF2B5EF4-FFF2-40B4-BE49-F238E27FC236}">
                <a16:creationId xmlns:a16="http://schemas.microsoft.com/office/drawing/2014/main" id="{91FD3E08-AE35-45BE-83AE-5D71687F89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2" name="Picture 11" descr="https://www110.lunapic.com/editor/working/153477208120527616?3368880288">
            <a:extLst>
              <a:ext uri="{FF2B5EF4-FFF2-40B4-BE49-F238E27FC236}">
                <a16:creationId xmlns:a16="http://schemas.microsoft.com/office/drawing/2014/main" id="{3D3BBF73-0DF5-411E-BAF6-F9F09EC407A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2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pic>
        <p:nvPicPr>
          <p:cNvPr id="15" name="Picture 14" descr="https://www110.lunapic.com/editor/working/153477208120527616?3368880288">
            <a:extLst>
              <a:ext uri="{FF2B5EF4-FFF2-40B4-BE49-F238E27FC236}">
                <a16:creationId xmlns:a16="http://schemas.microsoft.com/office/drawing/2014/main" id="{C81CFE49-71A2-4394-9546-4441BFAC0D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lassholder for tekst 2">
            <a:extLst>
              <a:ext uri="{FF2B5EF4-FFF2-40B4-BE49-F238E27FC236}">
                <a16:creationId xmlns:a16="http://schemas.microsoft.com/office/drawing/2014/main" id="{C5EE1E17-F94C-480A-B2F7-E351EC9B2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0" y="1124744"/>
            <a:ext cx="8513299" cy="5391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Click here to add text</a:t>
            </a:r>
          </a:p>
        </p:txBody>
      </p:sp>
      <p:sp>
        <p:nvSpPr>
          <p:cNvPr id="16" name="Plassholder for dato 6">
            <a:extLst>
              <a:ext uri="{FF2B5EF4-FFF2-40B4-BE49-F238E27FC236}">
                <a16:creationId xmlns:a16="http://schemas.microsoft.com/office/drawing/2014/main" id="{3FBF421B-8ADE-4D4A-8CBE-07C35C960F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17" name="Plassholder for lysbildenummer 8">
            <a:extLst>
              <a:ext uri="{FF2B5EF4-FFF2-40B4-BE49-F238E27FC236}">
                <a16:creationId xmlns:a16="http://schemas.microsoft.com/office/drawing/2014/main" id="{7B6F9708-06D7-4948-8D27-FBF0B04B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DE561C00-9563-41FA-817E-EB47D53F24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5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_neut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6" name="Plassholder for dato 6">
            <a:extLst>
              <a:ext uri="{FF2B5EF4-FFF2-40B4-BE49-F238E27FC236}">
                <a16:creationId xmlns:a16="http://schemas.microsoft.com/office/drawing/2014/main" id="{64AEE23C-B8C9-4611-A243-5054BF2DFF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17" name="Plassholder for lysbildenummer 8">
            <a:extLst>
              <a:ext uri="{FF2B5EF4-FFF2-40B4-BE49-F238E27FC236}">
                <a16:creationId xmlns:a16="http://schemas.microsoft.com/office/drawing/2014/main" id="{626FA001-38EA-482F-98DA-93068634A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9" name="Plassholder for tekst 2">
            <a:extLst>
              <a:ext uri="{FF2B5EF4-FFF2-40B4-BE49-F238E27FC236}">
                <a16:creationId xmlns:a16="http://schemas.microsoft.com/office/drawing/2014/main" id="{B2A38E02-6BAD-4FFC-A3C6-EAA8C8117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0" y="1124744"/>
            <a:ext cx="8513299" cy="5391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Click here to add text</a:t>
            </a:r>
          </a:p>
        </p:txBody>
      </p:sp>
      <p:pic>
        <p:nvPicPr>
          <p:cNvPr id="11" name="Picture 10" descr="https://www110.lunapic.com/editor/working/153477208120527616?3368880288">
            <a:extLst>
              <a:ext uri="{FF2B5EF4-FFF2-40B4-BE49-F238E27FC236}">
                <a16:creationId xmlns:a16="http://schemas.microsoft.com/office/drawing/2014/main" id="{1263BBCF-11D5-4215-9A5B-36BDCBBBA9C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Bilde 9">
            <a:extLst>
              <a:ext uri="{FF2B5EF4-FFF2-40B4-BE49-F238E27FC236}">
                <a16:creationId xmlns:a16="http://schemas.microsoft.com/office/drawing/2014/main" id="{8712CFBA-CC21-438C-B54F-96A7A99692F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683884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_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099CE7-CB77-4528-9004-ABB77855DD87}"/>
              </a:ext>
            </a:extLst>
          </p:cNvPr>
          <p:cNvSpPr/>
          <p:nvPr userDrawn="1"/>
        </p:nvSpPr>
        <p:spPr>
          <a:xfrm>
            <a:off x="7870496" y="404664"/>
            <a:ext cx="720080" cy="360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9" name="Plassholder for tekst 2">
            <a:extLst>
              <a:ext uri="{FF2B5EF4-FFF2-40B4-BE49-F238E27FC236}">
                <a16:creationId xmlns:a16="http://schemas.microsoft.com/office/drawing/2014/main" id="{82E457BA-251B-47A5-953F-C18E8F882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0" y="1124744"/>
            <a:ext cx="8513299" cy="5391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Click here to add text</a:t>
            </a:r>
          </a:p>
        </p:txBody>
      </p:sp>
      <p:sp>
        <p:nvSpPr>
          <p:cNvPr id="12" name="Plassholder for dato 6">
            <a:extLst>
              <a:ext uri="{FF2B5EF4-FFF2-40B4-BE49-F238E27FC236}">
                <a16:creationId xmlns:a16="http://schemas.microsoft.com/office/drawing/2014/main" id="{7A20A896-6734-4C5C-B52D-C94C34076C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16" name="Plassholder for lysbildenummer 8">
            <a:extLst>
              <a:ext uri="{FF2B5EF4-FFF2-40B4-BE49-F238E27FC236}">
                <a16:creationId xmlns:a16="http://schemas.microsoft.com/office/drawing/2014/main" id="{50E0BAD1-D3A4-44FB-AC1E-95164383E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Picture 10" descr="https://www110.lunapic.com/editor/working/153477208120527616?3368880288">
            <a:extLst>
              <a:ext uri="{FF2B5EF4-FFF2-40B4-BE49-F238E27FC236}">
                <a16:creationId xmlns:a16="http://schemas.microsoft.com/office/drawing/2014/main" id="{E9AF8D77-52FA-4DD4-A701-FB17A47D0C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Bilde 9">
            <a:extLst>
              <a:ext uri="{FF2B5EF4-FFF2-40B4-BE49-F238E27FC236}">
                <a16:creationId xmlns:a16="http://schemas.microsoft.com/office/drawing/2014/main" id="{439F68AF-F703-4A90-9A7F-37C3C492D77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8B4A1FA-2BC5-4E0B-8125-BA3A5E26294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102" y="260648"/>
            <a:ext cx="650376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9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0835FA-3B2F-40E1-91F7-A48167AFD4C6}"/>
              </a:ext>
            </a:extLst>
          </p:cNvPr>
          <p:cNvSpPr/>
          <p:nvPr userDrawn="1"/>
        </p:nvSpPr>
        <p:spPr>
          <a:xfrm>
            <a:off x="7806264" y="266744"/>
            <a:ext cx="1080120" cy="720000"/>
          </a:xfrm>
          <a:prstGeom prst="rect">
            <a:avLst/>
          </a:prstGeom>
          <a:solidFill>
            <a:srgbClr val="5FA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22920" y="1119882"/>
            <a:ext cx="6584776" cy="3533254"/>
          </a:xfrm>
        </p:spPr>
        <p:txBody>
          <a:bodyPr anchor="t" anchorCtr="0">
            <a:normAutofit/>
          </a:bodyPr>
          <a:lstStyle>
            <a:lvl1pPr>
              <a:lnSpc>
                <a:spcPts val="6000"/>
              </a:lnSpc>
              <a:defRPr sz="5000" b="1" i="0" u="none" baseline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pic>
        <p:nvPicPr>
          <p:cNvPr id="3" name="Bilde 8">
            <a:extLst>
              <a:ext uri="{FF2B5EF4-FFF2-40B4-BE49-F238E27FC236}">
                <a16:creationId xmlns:a16="http://schemas.microsoft.com/office/drawing/2014/main" id="{7EA4583E-9912-4883-9B07-624E0382C2D6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752386"/>
            <a:ext cx="4032448" cy="720000"/>
          </a:xfrm>
          <a:prstGeom prst="rect">
            <a:avLst/>
          </a:prstGeom>
        </p:spPr>
      </p:pic>
      <p:pic>
        <p:nvPicPr>
          <p:cNvPr id="4" name="Picture 10" descr="https://www110.lunapic.com/editor/working/153477208120527616?3368880288">
            <a:extLst>
              <a:ext uri="{FF2B5EF4-FFF2-40B4-BE49-F238E27FC236}">
                <a16:creationId xmlns:a16="http://schemas.microsoft.com/office/drawing/2014/main" id="{35725D2D-86D2-4BB1-9C7A-A286A931B2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56" y="5769260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DDB73C-4BD0-4E18-B340-B04C2DD2B2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54553"/>
            <a:ext cx="648072" cy="64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09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030012" y="4797152"/>
            <a:ext cx="5083976" cy="29311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 cap="all" spc="1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F4D877-C7EE-497B-BE4E-646390D02A0B}"/>
              </a:ext>
            </a:extLst>
          </p:cNvPr>
          <p:cNvSpPr/>
          <p:nvPr userDrawn="1"/>
        </p:nvSpPr>
        <p:spPr>
          <a:xfrm>
            <a:off x="8100392" y="260648"/>
            <a:ext cx="792088" cy="72008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5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 hasCustomPrompt="1"/>
          </p:nvPr>
        </p:nvSpPr>
        <p:spPr>
          <a:xfrm>
            <a:off x="323528" y="1124744"/>
            <a:ext cx="4191392" cy="4647653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4" name="Tittel 1">
            <a:extLst>
              <a:ext uri="{FF2B5EF4-FFF2-40B4-BE49-F238E27FC236}">
                <a16:creationId xmlns:a16="http://schemas.microsoft.com/office/drawing/2014/main" id="{2CCD316B-8466-4E88-BF26-1720603F3D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532534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86B447D5-751C-48F9-8CB7-DDF133AA202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4629082" y="1124744"/>
            <a:ext cx="4191392" cy="4647653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1" name="Plassholder for dato 6">
            <a:extLst>
              <a:ext uri="{FF2B5EF4-FFF2-40B4-BE49-F238E27FC236}">
                <a16:creationId xmlns:a16="http://schemas.microsoft.com/office/drawing/2014/main" id="{E172FFFA-5C17-4C0D-8FAB-BC2B332CEC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12" name="Plassholder for lysbildenummer 8">
            <a:extLst>
              <a:ext uri="{FF2B5EF4-FFF2-40B4-BE49-F238E27FC236}">
                <a16:creationId xmlns:a16="http://schemas.microsoft.com/office/drawing/2014/main" id="{06FFD48D-4B4D-4CBB-9182-C9D2CFB8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5" name="Picture 14" descr="https://www110.lunapic.com/editor/working/153477208120527616?3368880288">
            <a:extLst>
              <a:ext uri="{FF2B5EF4-FFF2-40B4-BE49-F238E27FC236}">
                <a16:creationId xmlns:a16="http://schemas.microsoft.com/office/drawing/2014/main" id="{037CD376-CC93-4AE1-BC1F-CF2FE477F3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Bilde 9">
            <a:extLst>
              <a:ext uri="{FF2B5EF4-FFF2-40B4-BE49-F238E27FC236}">
                <a16:creationId xmlns:a16="http://schemas.microsoft.com/office/drawing/2014/main" id="{4DF2C47A-ECCE-4851-8F89-F7F4E28AC29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2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 hasCustomPrompt="1"/>
          </p:nvPr>
        </p:nvSpPr>
        <p:spPr>
          <a:xfrm>
            <a:off x="303290" y="1189045"/>
            <a:ext cx="4082990" cy="360040"/>
          </a:xfrm>
        </p:spPr>
        <p:txBody>
          <a:bodyPr anchor="b">
            <a:noAutofit/>
          </a:bodyPr>
          <a:lstStyle>
            <a:lvl1pPr marL="0" indent="0"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7" name="Tittel 1">
            <a:extLst>
              <a:ext uri="{FF2B5EF4-FFF2-40B4-BE49-F238E27FC236}">
                <a16:creationId xmlns:a16="http://schemas.microsoft.com/office/drawing/2014/main" id="{EA64361F-DF75-40C5-A357-C9F763A284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532534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18" name="Plassholder for tekst 2">
            <a:extLst>
              <a:ext uri="{FF2B5EF4-FFF2-40B4-BE49-F238E27FC236}">
                <a16:creationId xmlns:a16="http://schemas.microsoft.com/office/drawing/2014/main" id="{F318FD93-C5B7-4DA4-A8B0-CC07D3D30A2B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629082" y="1188223"/>
            <a:ext cx="4082990" cy="360040"/>
          </a:xfrm>
        </p:spPr>
        <p:txBody>
          <a:bodyPr anchor="b">
            <a:noAutofit/>
          </a:bodyPr>
          <a:lstStyle>
            <a:lvl1pPr marL="0" indent="0"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sp>
        <p:nvSpPr>
          <p:cNvPr id="12" name="Plassholder for innhold 2">
            <a:extLst>
              <a:ext uri="{FF2B5EF4-FFF2-40B4-BE49-F238E27FC236}">
                <a16:creationId xmlns:a16="http://schemas.microsoft.com/office/drawing/2014/main" id="{5C3C4E08-71A4-4E87-892C-27ED0C447AE5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323528" y="1628800"/>
            <a:ext cx="4191392" cy="4143597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3" name="Plassholder for innhold 2">
            <a:extLst>
              <a:ext uri="{FF2B5EF4-FFF2-40B4-BE49-F238E27FC236}">
                <a16:creationId xmlns:a16="http://schemas.microsoft.com/office/drawing/2014/main" id="{643A3AA8-558B-4C59-98AE-B30DD567978A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4629082" y="1628800"/>
            <a:ext cx="4191392" cy="4143597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4" name="Plassholder for dato 6">
            <a:extLst>
              <a:ext uri="{FF2B5EF4-FFF2-40B4-BE49-F238E27FC236}">
                <a16:creationId xmlns:a16="http://schemas.microsoft.com/office/drawing/2014/main" id="{1B429C93-5420-43D6-BD9A-ABEFDFD4E07A}"/>
              </a:ext>
            </a:extLst>
          </p:cNvPr>
          <p:cNvSpPr txBox="1">
            <a:spLocks/>
          </p:cNvSpPr>
          <p:nvPr userDrawn="1"/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23" name="Plassholder for lysbildenummer 8">
            <a:extLst>
              <a:ext uri="{FF2B5EF4-FFF2-40B4-BE49-F238E27FC236}">
                <a16:creationId xmlns:a16="http://schemas.microsoft.com/office/drawing/2014/main" id="{6DCDC706-4935-4098-A6F1-6855B715DCAE}"/>
              </a:ext>
            </a:extLst>
          </p:cNvPr>
          <p:cNvSpPr txBox="1">
            <a:spLocks/>
          </p:cNvSpPr>
          <p:nvPr userDrawn="1"/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6" name="Picture 15" descr="https://www110.lunapic.com/editor/working/153477208120527616?3368880288">
            <a:extLst>
              <a:ext uri="{FF2B5EF4-FFF2-40B4-BE49-F238E27FC236}">
                <a16:creationId xmlns:a16="http://schemas.microsoft.com/office/drawing/2014/main" id="{3819E335-BD55-41AC-9363-2590529F89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Bilde 9">
            <a:extLst>
              <a:ext uri="{FF2B5EF4-FFF2-40B4-BE49-F238E27FC236}">
                <a16:creationId xmlns:a16="http://schemas.microsoft.com/office/drawing/2014/main" id="{1428DE91-B339-47C4-84D0-6830F965FC0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87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with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755576" y="1340768"/>
            <a:ext cx="7632848" cy="4431197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5pPr>
          </a:lstStyle>
          <a:p>
            <a:pPr lvl="0"/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3" name="Tittel 1">
            <a:extLst>
              <a:ext uri="{FF2B5EF4-FFF2-40B4-BE49-F238E27FC236}">
                <a16:creationId xmlns:a16="http://schemas.microsoft.com/office/drawing/2014/main" id="{9A7A90A7-7C64-4EAC-9A75-5B447223AE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532534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9" name="Plassholder for dato 6">
            <a:extLst>
              <a:ext uri="{FF2B5EF4-FFF2-40B4-BE49-F238E27FC236}">
                <a16:creationId xmlns:a16="http://schemas.microsoft.com/office/drawing/2014/main" id="{71A009A6-A071-494A-905A-59628C05652F}"/>
              </a:ext>
            </a:extLst>
          </p:cNvPr>
          <p:cNvSpPr txBox="1">
            <a:spLocks/>
          </p:cNvSpPr>
          <p:nvPr userDrawn="1"/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10" name="Plassholder for lysbildenummer 8">
            <a:extLst>
              <a:ext uri="{FF2B5EF4-FFF2-40B4-BE49-F238E27FC236}">
                <a16:creationId xmlns:a16="http://schemas.microsoft.com/office/drawing/2014/main" id="{996F61DF-16C9-4B9C-ADF8-D1E78B125042}"/>
              </a:ext>
            </a:extLst>
          </p:cNvPr>
          <p:cNvSpPr txBox="1">
            <a:spLocks/>
          </p:cNvSpPr>
          <p:nvPr userDrawn="1"/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Bilde 9">
            <a:extLst>
              <a:ext uri="{FF2B5EF4-FFF2-40B4-BE49-F238E27FC236}">
                <a16:creationId xmlns:a16="http://schemas.microsoft.com/office/drawing/2014/main" id="{1AC591FF-136B-42DF-9E5A-0D5A15F1B8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2" name="Picture 11" descr="https://www110.lunapic.com/editor/working/153477208120527616?3368880288">
            <a:extLst>
              <a:ext uri="{FF2B5EF4-FFF2-40B4-BE49-F238E27FC236}">
                <a16:creationId xmlns:a16="http://schemas.microsoft.com/office/drawing/2014/main" id="{7DAFF62A-A0F9-4240-95FB-EAC473F74A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08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94766A-4155-4771-A037-08EEBD344AF4}"/>
              </a:ext>
            </a:extLst>
          </p:cNvPr>
          <p:cNvSpPr/>
          <p:nvPr userDrawn="1"/>
        </p:nvSpPr>
        <p:spPr>
          <a:xfrm>
            <a:off x="7870496" y="404664"/>
            <a:ext cx="720080" cy="36004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23528" y="532534"/>
            <a:ext cx="7365504" cy="48247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79180" y="1124744"/>
            <a:ext cx="8513299" cy="5391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Click here to add text</a:t>
            </a:r>
          </a:p>
        </p:txBody>
      </p:sp>
      <p:sp>
        <p:nvSpPr>
          <p:cNvPr id="7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403999" y="260648"/>
            <a:ext cx="6336000" cy="22798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 cap="all" spc="100" baseline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 dirty="0"/>
              <a:t>University of Bergen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8E17B0-7E7B-4A0D-991C-D09EF8FB0C1A}"/>
              </a:ext>
            </a:extLst>
          </p:cNvPr>
          <p:cNvSpPr txBox="1"/>
          <p:nvPr userDrawn="1"/>
        </p:nvSpPr>
        <p:spPr>
          <a:xfrm>
            <a:off x="251520" y="6601188"/>
            <a:ext cx="8640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accent2">
                    <a:lumMod val="75000"/>
                  </a:schemeClr>
                </a:solidFill>
              </a:rPr>
              <a:t>Event name, speaker name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C5727D-5566-4186-BB48-F25FC902671F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102" y="260648"/>
            <a:ext cx="650376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442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0" r:id="rId5"/>
    <p:sldLayoutId id="2147483655" r:id="rId6"/>
    <p:sldLayoutId id="2147483652" r:id="rId7"/>
    <p:sldLayoutId id="2147483653" r:id="rId8"/>
    <p:sldLayoutId id="2147483654" r:id="rId9"/>
    <p:sldLayoutId id="2147483661" r:id="rId10"/>
    <p:sldLayoutId id="2147483662" r:id="rId11"/>
    <p:sldLayoutId id="2147483656" r:id="rId12"/>
    <p:sldLayoutId id="2147483657" r:id="rId13"/>
    <p:sldLayoutId id="2147483658" r:id="rId14"/>
  </p:sldLayoutIdLst>
  <p:hf hdr="0"/>
  <p:txStyles>
    <p:titleStyle>
      <a:lvl1pPr marL="0" algn="l" defTabSz="914400" rtl="0" eaLnBrk="1" latinLnBrk="0" hangingPunct="1">
        <a:lnSpc>
          <a:spcPts val="4320"/>
        </a:lnSpc>
        <a:spcBef>
          <a:spcPct val="0"/>
        </a:spcBef>
        <a:buNone/>
        <a:defRPr sz="2800" b="1" i="0" u="none" kern="1200" cap="none" spc="0" normalizeH="0" baseline="0">
          <a:solidFill>
            <a:srgbClr val="5FAFC7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/>
              <a:t>Coldbox design update</a:t>
            </a:r>
          </a:p>
        </p:txBody>
      </p:sp>
      <p:cxnSp>
        <p:nvCxnSpPr>
          <p:cNvPr id="6" name="Rett pil 5"/>
          <p:cNvCxnSpPr/>
          <p:nvPr/>
        </p:nvCxnSpPr>
        <p:spPr>
          <a:xfrm>
            <a:off x="4560379" y="-257224"/>
            <a:ext cx="0" cy="21079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0" name="TekstSylinder 9"/>
          <p:cNvSpPr txBox="1"/>
          <p:nvPr/>
        </p:nvSpPr>
        <p:spPr>
          <a:xfrm>
            <a:off x="280049" y="-767556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You can write unit / affiliation. leave blank if not applicable. </a:t>
            </a:r>
            <a:br>
              <a:rPr lang="en-US" sz="1200" i="1" dirty="0"/>
            </a:br>
            <a:r>
              <a:rPr lang="en-US" sz="1200" i="1" dirty="0"/>
              <a:t>To change content go to: Menu -&gt; Insert (Mac = Display) -&gt; Header and Footer</a:t>
            </a:r>
            <a:endParaRPr lang="nb-NO" sz="1200" i="1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AD87186-6C66-4B06-862E-D4E3953364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28-05-2019</a:t>
            </a:r>
          </a:p>
        </p:txBody>
      </p:sp>
    </p:spTree>
    <p:extLst>
      <p:ext uri="{BB962C8B-B14F-4D97-AF65-F5344CB8AC3E}">
        <p14:creationId xmlns:p14="http://schemas.microsoft.com/office/powerpoint/2010/main" val="274618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44314-00F2-46C1-ABA0-396E6156C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238282-7070-4DDE-9696-ED7505DC1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64C172-D0F9-4DA5-B25C-A7CDDCD15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With Dyneo DD-1000F we have a large (600W) cooling budget at both electrical testing and temperature cycling.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We can easily take modules to -55C and below.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Cooling liquid distribution in </a:t>
            </a:r>
            <a:r>
              <a:rPr lang="en-GB" dirty="0" err="1"/>
              <a:t>coldbox</a:t>
            </a:r>
            <a:r>
              <a:rPr lang="en-GB" dirty="0"/>
              <a:t> has been designed using off-the-shelf components and no need for special tools.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BACC95-C1F9-4949-96AC-120E4E541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89581-5C27-41E7-8EC7-D0BFA86F7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10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470426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Title card</a:t>
            </a:r>
          </a:p>
        </p:txBody>
      </p:sp>
    </p:spTree>
    <p:extLst>
      <p:ext uri="{BB962C8B-B14F-4D97-AF65-F5344CB8AC3E}">
        <p14:creationId xmlns:p14="http://schemas.microsoft.com/office/powerpoint/2010/main" val="1055046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Bergen</a:t>
            </a: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809" y="5949280"/>
            <a:ext cx="673886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18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9D913-17DF-41FE-B074-F67EB1AC7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Suggestion: 8 modules instead of 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9ABCFC-B9EC-4073-A320-486BB3534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9D516F-D200-4E7D-87A2-1FE9A09D3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Original design called for 9 modules to be tested concurrently.</a:t>
            </a:r>
          </a:p>
          <a:p>
            <a:pPr marL="0" indent="0">
              <a:buNone/>
            </a:pPr>
            <a:r>
              <a:rPr lang="en-GB" dirty="0"/>
              <a:t>We suggest instead 8.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Reasons:</a:t>
            </a:r>
          </a:p>
          <a:p>
            <a:r>
              <a:rPr lang="en-GB" dirty="0"/>
              <a:t>The FPGA mezzanine cards usually have 4 connections each</a:t>
            </a:r>
          </a:p>
          <a:p>
            <a:r>
              <a:rPr lang="en-GB" dirty="0"/>
              <a:t>8 modules can be more easily arranged in </a:t>
            </a:r>
            <a:r>
              <a:rPr lang="en-GB" dirty="0" err="1"/>
              <a:t>coldbox</a:t>
            </a:r>
            <a:r>
              <a:rPr lang="en-GB" dirty="0"/>
              <a:t> </a:t>
            </a:r>
          </a:p>
          <a:p>
            <a:r>
              <a:rPr lang="en-GB" dirty="0"/>
              <a:t>4x2 modules is more practical than 3x3 modules space-wise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9380B0-BD34-45B5-A3B0-C7B29E3E7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1C02C0-84DF-416C-B44B-3918286AB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87415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C887E-C0EA-49EC-BDD0-CEB55CD0F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requirements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4D22BF-CCF4-4524-90DB-C400C1E23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9591171-96C8-403C-A45A-2F5E7F10BE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883448"/>
            <a:ext cx="5605090" cy="3736063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C009C3-C6B5-4F01-B727-9B4A504E1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61650-1B20-44AA-A6B8-B28E0939D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3</a:t>
            </a:fld>
            <a:endParaRPr lang="nb-NO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C33AE-81F7-42C2-B398-1A56902B4821}"/>
              </a:ext>
            </a:extLst>
          </p:cNvPr>
          <p:cNvSpPr txBox="1"/>
          <p:nvPr/>
        </p:nvSpPr>
        <p:spPr>
          <a:xfrm>
            <a:off x="251520" y="1037897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calculation takes into account cooling plate thermal resistance.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find that the optimal </a:t>
            </a:r>
            <a:r>
              <a:rPr lang="en-GB" dirty="0" err="1"/>
              <a:t>coldplate</a:t>
            </a:r>
            <a:r>
              <a:rPr lang="en-GB" dirty="0"/>
              <a:t> temperature is between 0C to 5C. This gives a cooling budget of ~600W with the Dyneo DD-1000F.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dirty="0" err="1"/>
              <a:t>peltier</a:t>
            </a:r>
            <a:r>
              <a:rPr lang="en-GB" dirty="0"/>
              <a:t> element TE-63-1.0-2.0 is optimal at this configuration.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48320FC-D606-4B58-94E2-E3121541B679}"/>
              </a:ext>
            </a:extLst>
          </p:cNvPr>
          <p:cNvSpPr/>
          <p:nvPr/>
        </p:nvSpPr>
        <p:spPr>
          <a:xfrm>
            <a:off x="5004048" y="4293096"/>
            <a:ext cx="1224136" cy="360040"/>
          </a:xfrm>
          <a:prstGeom prst="ellipse">
            <a:avLst/>
          </a:prstGeom>
          <a:noFill/>
          <a:ln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279FA2-D50C-4194-BDDF-89971F4C7E33}"/>
              </a:ext>
            </a:extLst>
          </p:cNvPr>
          <p:cNvSpPr txBox="1"/>
          <p:nvPr/>
        </p:nvSpPr>
        <p:spPr>
          <a:xfrm>
            <a:off x="4644008" y="3985319"/>
            <a:ext cx="2284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3"/>
                </a:solidFill>
              </a:rPr>
              <a:t>Maximum cooling capacity</a:t>
            </a:r>
          </a:p>
        </p:txBody>
      </p:sp>
    </p:spTree>
    <p:extLst>
      <p:ext uri="{BB962C8B-B14F-4D97-AF65-F5344CB8AC3E}">
        <p14:creationId xmlns:p14="http://schemas.microsoft.com/office/powerpoint/2010/main" val="1082177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29F6F-8F31-429C-A58F-A2CD7DC10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requirements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1A4CBF-85CC-442C-984F-2BC56F45F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27E33E-31C1-460C-8ABD-329EC1E44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Thermal cycling takes the unpowered module to -50C.</a:t>
            </a:r>
          </a:p>
          <a:p>
            <a:r>
              <a:rPr lang="en-GB" sz="1800" dirty="0"/>
              <a:t>With the TE-63-1.0-2.0 </a:t>
            </a:r>
            <a:r>
              <a:rPr lang="en-GB" sz="1800" dirty="0" err="1"/>
              <a:t>peltier</a:t>
            </a:r>
            <a:r>
              <a:rPr lang="en-GB" sz="1800" dirty="0"/>
              <a:t> element, the optimal </a:t>
            </a:r>
            <a:r>
              <a:rPr lang="en-GB" sz="1800" dirty="0" err="1"/>
              <a:t>coldplate</a:t>
            </a:r>
            <a:r>
              <a:rPr lang="en-GB" sz="1800" dirty="0"/>
              <a:t> temperature is -5C to 0C.</a:t>
            </a:r>
          </a:p>
          <a:p>
            <a:r>
              <a:rPr lang="en-GB" sz="1800" dirty="0"/>
              <a:t>~600W in cooling budget means we can go much lower than -50C if desired</a:t>
            </a:r>
            <a:r>
              <a:rPr lang="en-GB" dirty="0"/>
              <a:t>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2216D0-0C02-401D-AACD-7A66E5663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190F8-FE2A-4C06-9D2D-2BAFA51DA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4</a:t>
            </a:fld>
            <a:endParaRPr lang="nb-NO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84B692F-5705-4FF3-88DA-49BD2334D84C}"/>
              </a:ext>
            </a:extLst>
          </p:cNvPr>
          <p:cNvGrpSpPr/>
          <p:nvPr/>
        </p:nvGrpSpPr>
        <p:grpSpPr>
          <a:xfrm>
            <a:off x="2123728" y="3068960"/>
            <a:ext cx="5140208" cy="3364495"/>
            <a:chOff x="1664040" y="2628873"/>
            <a:chExt cx="5815917" cy="3876590"/>
          </a:xfrm>
        </p:grpSpPr>
        <p:pic>
          <p:nvPicPr>
            <p:cNvPr id="8" name="Picture 7" descr="A close up of a map&#10;&#10;Description automatically generated">
              <a:extLst>
                <a:ext uri="{FF2B5EF4-FFF2-40B4-BE49-F238E27FC236}">
                  <a16:creationId xmlns:a16="http://schemas.microsoft.com/office/drawing/2014/main" id="{40032B6B-F795-4F82-AB90-B5354205A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4040" y="2628873"/>
              <a:ext cx="5815917" cy="3876590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98F357E-99B5-4A09-B6AA-8A5D0343D6D1}"/>
                </a:ext>
              </a:extLst>
            </p:cNvPr>
            <p:cNvSpPr/>
            <p:nvPr/>
          </p:nvSpPr>
          <p:spPr>
            <a:xfrm>
              <a:off x="5796136" y="4293096"/>
              <a:ext cx="901987" cy="360040"/>
            </a:xfrm>
            <a:prstGeom prst="ellipse">
              <a:avLst/>
            </a:prstGeom>
            <a:noFill/>
            <a:ln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21360A0-22DE-4F5E-86F4-5067D2982C52}"/>
                </a:ext>
              </a:extLst>
            </p:cNvPr>
            <p:cNvSpPr txBox="1"/>
            <p:nvPr/>
          </p:nvSpPr>
          <p:spPr>
            <a:xfrm>
              <a:off x="5182181" y="3985319"/>
              <a:ext cx="22846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accent3"/>
                  </a:solidFill>
                </a:rPr>
                <a:t>Maximum cooling capacity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6466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C8D55-5F4A-4482-8BC1-20CB72978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Enclosure proposal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9F1040-DDB9-452A-88B3-8E6E9D6B6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4FBB07-F018-475C-98FF-7282FA705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1" y="1124744"/>
            <a:ext cx="5604950" cy="539128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Hammond Manufacturing EN4SD482412GY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Door can be easily removed or cut a hole in.</a:t>
            </a:r>
          </a:p>
          <a:p>
            <a:r>
              <a:rPr lang="en-GB" dirty="0"/>
              <a:t>No interior protrusions (I think… Waiting for confirmation)</a:t>
            </a:r>
          </a:p>
          <a:p>
            <a:r>
              <a:rPr lang="en-GB" dirty="0"/>
              <a:t>Interior walls easily padded with insulation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5131E2-7681-4356-B321-B9496CF29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4B245-4E8B-49FF-858C-DC6E358E2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5</a:t>
            </a:fld>
            <a:endParaRPr lang="nb-NO" dirty="0"/>
          </a:p>
        </p:txBody>
      </p:sp>
      <p:pic>
        <p:nvPicPr>
          <p:cNvPr id="2052" name="Picture 4" descr="https://www.hammfg.com/files/products/en4sd/en4sd-3.jpg">
            <a:extLst>
              <a:ext uri="{FF2B5EF4-FFF2-40B4-BE49-F238E27FC236}">
                <a16:creationId xmlns:a16="http://schemas.microsoft.com/office/drawing/2014/main" id="{39A00A5A-24CF-4A8A-9836-2E2ECC0EB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268760"/>
            <a:ext cx="2808311" cy="499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2C17A9-95AB-4ECA-8C94-E4D83560E899}"/>
              </a:ext>
            </a:extLst>
          </p:cNvPr>
          <p:cNvCxnSpPr/>
          <p:nvPr/>
        </p:nvCxnSpPr>
        <p:spPr>
          <a:xfrm flipV="1">
            <a:off x="6300192" y="1340768"/>
            <a:ext cx="2016224" cy="720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682BF7A-8E1B-4156-B8ED-D6BFC6E68DFA}"/>
              </a:ext>
            </a:extLst>
          </p:cNvPr>
          <p:cNvCxnSpPr>
            <a:cxnSpLocks/>
          </p:cNvCxnSpPr>
          <p:nvPr/>
        </p:nvCxnSpPr>
        <p:spPr>
          <a:xfrm flipV="1">
            <a:off x="6156176" y="1522514"/>
            <a:ext cx="72008" cy="44267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2C213F8-8097-40CE-B687-58CAFA7A9997}"/>
              </a:ext>
            </a:extLst>
          </p:cNvPr>
          <p:cNvCxnSpPr>
            <a:cxnSpLocks/>
          </p:cNvCxnSpPr>
          <p:nvPr/>
        </p:nvCxnSpPr>
        <p:spPr>
          <a:xfrm>
            <a:off x="6156176" y="5949280"/>
            <a:ext cx="432048" cy="3161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E1558C0-0CBC-4583-A1E9-7309B8953307}"/>
              </a:ext>
            </a:extLst>
          </p:cNvPr>
          <p:cNvSpPr txBox="1"/>
          <p:nvPr/>
        </p:nvSpPr>
        <p:spPr>
          <a:xfrm rot="16200000">
            <a:off x="5290264" y="342546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1228 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35ECE8-EB05-40EE-9E54-096D43B69F75}"/>
              </a:ext>
            </a:extLst>
          </p:cNvPr>
          <p:cNvSpPr txBox="1"/>
          <p:nvPr/>
        </p:nvSpPr>
        <p:spPr>
          <a:xfrm>
            <a:off x="6735070" y="984078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614 mm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194BD94-A75E-4B45-AC19-99D0EF99F00A}"/>
              </a:ext>
            </a:extLst>
          </p:cNvPr>
          <p:cNvSpPr txBox="1"/>
          <p:nvPr/>
        </p:nvSpPr>
        <p:spPr>
          <a:xfrm rot="2117163">
            <a:off x="5715126" y="607524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324mm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ACB62C0-DBEB-4AEF-8398-6C0645EFA55E}"/>
              </a:ext>
            </a:extLst>
          </p:cNvPr>
          <p:cNvSpPr txBox="1"/>
          <p:nvPr/>
        </p:nvSpPr>
        <p:spPr>
          <a:xfrm>
            <a:off x="467544" y="3933056"/>
            <a:ext cx="4507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Cost: 450 EUR</a:t>
            </a:r>
          </a:p>
        </p:txBody>
      </p:sp>
    </p:spTree>
    <p:extLst>
      <p:ext uri="{BB962C8B-B14F-4D97-AF65-F5344CB8AC3E}">
        <p14:creationId xmlns:p14="http://schemas.microsoft.com/office/powerpoint/2010/main" val="2782094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2E859F-1ECC-4AB4-B472-71571471E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ABBF56-750E-4A1F-A732-0C92E34D9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661CF-3932-443C-9920-A7A3BD730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6</a:t>
            </a:fld>
            <a:endParaRPr lang="nb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5A3CB6-52A7-4EDF-B7E8-7655F09C91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27" b="5118"/>
          <a:stretch/>
        </p:blipFill>
        <p:spPr>
          <a:xfrm>
            <a:off x="8034" y="1124744"/>
            <a:ext cx="9144000" cy="44644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CFFEAC-8CB6-453F-90A4-4A4CC1BD30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00251" y="1835114"/>
            <a:ext cx="936104" cy="135302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4B960AE-BF7C-40A1-887A-C6EC250BA4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76604" y="1835113"/>
            <a:ext cx="936104" cy="135302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C33E0F5-3909-43BE-B5D2-3FD020EC60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17820" y="1847487"/>
            <a:ext cx="936104" cy="135302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D143B9F-3045-4229-832E-39C264A43A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59036" y="1835114"/>
            <a:ext cx="936104" cy="135302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C2F9003-BA9C-44C1-8AE0-9D89A6808D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00251" y="3584043"/>
            <a:ext cx="936104" cy="135302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0197437-8D0F-44C3-B28B-3303AED6D6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76604" y="3584042"/>
            <a:ext cx="936104" cy="135302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BF809B5-6D13-453C-8BD7-8D45D4E6BE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17820" y="3596416"/>
            <a:ext cx="936104" cy="135302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654E914-216F-4E5A-B5C6-C1BB7637C92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59036" y="3584043"/>
            <a:ext cx="936104" cy="1353024"/>
          </a:xfrm>
          <a:prstGeom prst="rect">
            <a:avLst/>
          </a:prstGeom>
        </p:spPr>
      </p:pic>
      <p:grpSp>
        <p:nvGrpSpPr>
          <p:cNvPr id="91" name="Group 90">
            <a:extLst>
              <a:ext uri="{FF2B5EF4-FFF2-40B4-BE49-F238E27FC236}">
                <a16:creationId xmlns:a16="http://schemas.microsoft.com/office/drawing/2014/main" id="{A3DF96FE-679B-4016-B5FD-DA431BF079A0}"/>
              </a:ext>
            </a:extLst>
          </p:cNvPr>
          <p:cNvGrpSpPr/>
          <p:nvPr/>
        </p:nvGrpSpPr>
        <p:grpSpPr>
          <a:xfrm>
            <a:off x="2107660" y="1633149"/>
            <a:ext cx="6196544" cy="3448482"/>
            <a:chOff x="2107660" y="1633149"/>
            <a:chExt cx="6196544" cy="344848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98A9E5E1-0394-499C-ADBE-4744D4962694}"/>
                </a:ext>
              </a:extLst>
            </p:cNvPr>
            <p:cNvGrpSpPr/>
            <p:nvPr/>
          </p:nvGrpSpPr>
          <p:grpSpPr>
            <a:xfrm>
              <a:off x="2114145" y="1633149"/>
              <a:ext cx="6180306" cy="883072"/>
              <a:chOff x="2114145" y="1633149"/>
              <a:chExt cx="6180306" cy="883072"/>
            </a:xfrm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470E9C9E-B339-407F-B8DB-5E21AC37DC31}"/>
                  </a:ext>
                </a:extLst>
              </p:cNvPr>
              <p:cNvSpPr/>
              <p:nvPr/>
            </p:nvSpPr>
            <p:spPr>
              <a:xfrm>
                <a:off x="7016885" y="2221022"/>
                <a:ext cx="1264596" cy="295199"/>
              </a:xfrm>
              <a:custGeom>
                <a:avLst/>
                <a:gdLst>
                  <a:gd name="connsiteX0" fmla="*/ 0 w 1264596"/>
                  <a:gd name="connsiteY0" fmla="*/ 3369 h 295199"/>
                  <a:gd name="connsiteX1" fmla="*/ 239949 w 1264596"/>
                  <a:gd name="connsiteY1" fmla="*/ 29310 h 295199"/>
                  <a:gd name="connsiteX2" fmla="*/ 732817 w 1264596"/>
                  <a:gd name="connsiteY2" fmla="*/ 217378 h 295199"/>
                  <a:gd name="connsiteX3" fmla="*/ 1264596 w 1264596"/>
                  <a:gd name="connsiteY3" fmla="*/ 295199 h 295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4596" h="295199">
                    <a:moveTo>
                      <a:pt x="0" y="3369"/>
                    </a:moveTo>
                    <a:cubicBezTo>
                      <a:pt x="58906" y="-1495"/>
                      <a:pt x="117813" y="-6358"/>
                      <a:pt x="239949" y="29310"/>
                    </a:cubicBezTo>
                    <a:cubicBezTo>
                      <a:pt x="362085" y="64978"/>
                      <a:pt x="562043" y="173063"/>
                      <a:pt x="732817" y="217378"/>
                    </a:cubicBezTo>
                    <a:cubicBezTo>
                      <a:pt x="903592" y="261693"/>
                      <a:pt x="1084094" y="278446"/>
                      <a:pt x="1264596" y="295199"/>
                    </a:cubicBezTo>
                  </a:path>
                </a:pathLst>
              </a:custGeom>
              <a:noFill/>
              <a:ln w="762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AF8CE9D7-5ABE-4FC1-801B-6F060FE6F70F}"/>
                  </a:ext>
                </a:extLst>
              </p:cNvPr>
              <p:cNvSpPr/>
              <p:nvPr/>
            </p:nvSpPr>
            <p:spPr>
              <a:xfrm>
                <a:off x="5441004" y="1897937"/>
                <a:ext cx="2846962" cy="378224"/>
              </a:xfrm>
              <a:custGeom>
                <a:avLst/>
                <a:gdLst>
                  <a:gd name="connsiteX0" fmla="*/ 0 w 2846962"/>
                  <a:gd name="connsiteY0" fmla="*/ 345910 h 378224"/>
                  <a:gd name="connsiteX1" fmla="*/ 382622 w 2846962"/>
                  <a:gd name="connsiteY1" fmla="*/ 261603 h 378224"/>
                  <a:gd name="connsiteX2" fmla="*/ 642026 w 2846962"/>
                  <a:gd name="connsiteY2" fmla="*/ 54080 h 378224"/>
                  <a:gd name="connsiteX3" fmla="*/ 869005 w 2846962"/>
                  <a:gd name="connsiteY3" fmla="*/ 21654 h 378224"/>
                  <a:gd name="connsiteX4" fmla="*/ 1407268 w 2846962"/>
                  <a:gd name="connsiteY4" fmla="*/ 8684 h 378224"/>
                  <a:gd name="connsiteX5" fmla="*/ 1977958 w 2846962"/>
                  <a:gd name="connsiteY5" fmla="*/ 157842 h 378224"/>
                  <a:gd name="connsiteX6" fmla="*/ 2555132 w 2846962"/>
                  <a:gd name="connsiteY6" fmla="*/ 358880 h 378224"/>
                  <a:gd name="connsiteX7" fmla="*/ 2846962 w 2846962"/>
                  <a:gd name="connsiteY7" fmla="*/ 358880 h 37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46962" h="378224">
                    <a:moveTo>
                      <a:pt x="0" y="345910"/>
                    </a:moveTo>
                    <a:cubicBezTo>
                      <a:pt x="137809" y="328075"/>
                      <a:pt x="275618" y="310241"/>
                      <a:pt x="382622" y="261603"/>
                    </a:cubicBezTo>
                    <a:cubicBezTo>
                      <a:pt x="489626" y="212965"/>
                      <a:pt x="560962" y="94071"/>
                      <a:pt x="642026" y="54080"/>
                    </a:cubicBezTo>
                    <a:cubicBezTo>
                      <a:pt x="723090" y="14088"/>
                      <a:pt x="741465" y="29220"/>
                      <a:pt x="869005" y="21654"/>
                    </a:cubicBezTo>
                    <a:cubicBezTo>
                      <a:pt x="996545" y="14088"/>
                      <a:pt x="1222443" y="-14014"/>
                      <a:pt x="1407268" y="8684"/>
                    </a:cubicBezTo>
                    <a:cubicBezTo>
                      <a:pt x="1592094" y="31382"/>
                      <a:pt x="1786647" y="99476"/>
                      <a:pt x="1977958" y="157842"/>
                    </a:cubicBezTo>
                    <a:cubicBezTo>
                      <a:pt x="2169269" y="216208"/>
                      <a:pt x="2410298" y="325374"/>
                      <a:pt x="2555132" y="358880"/>
                    </a:cubicBezTo>
                    <a:cubicBezTo>
                      <a:pt x="2699966" y="392386"/>
                      <a:pt x="2773464" y="375633"/>
                      <a:pt x="2846962" y="358880"/>
                    </a:cubicBezTo>
                  </a:path>
                </a:pathLst>
              </a:custGeom>
              <a:noFill/>
              <a:ln w="762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0E286163-6E12-46CA-8CA2-AD208F57036F}"/>
                  </a:ext>
                </a:extLst>
              </p:cNvPr>
              <p:cNvSpPr/>
              <p:nvPr/>
            </p:nvSpPr>
            <p:spPr>
              <a:xfrm>
                <a:off x="3709481" y="1736247"/>
                <a:ext cx="4584970" cy="481659"/>
              </a:xfrm>
              <a:custGeom>
                <a:avLst/>
                <a:gdLst>
                  <a:gd name="connsiteX0" fmla="*/ 0 w 4584970"/>
                  <a:gd name="connsiteY0" fmla="*/ 481659 h 481659"/>
                  <a:gd name="connsiteX1" fmla="*/ 311285 w 4584970"/>
                  <a:gd name="connsiteY1" fmla="*/ 436264 h 481659"/>
                  <a:gd name="connsiteX2" fmla="*/ 661481 w 4584970"/>
                  <a:gd name="connsiteY2" fmla="*/ 254681 h 481659"/>
                  <a:gd name="connsiteX3" fmla="*/ 1511030 w 4584970"/>
                  <a:gd name="connsiteY3" fmla="*/ 92553 h 481659"/>
                  <a:gd name="connsiteX4" fmla="*/ 3177702 w 4584970"/>
                  <a:gd name="connsiteY4" fmla="*/ 8247 h 481659"/>
                  <a:gd name="connsiteX5" fmla="*/ 4221804 w 4584970"/>
                  <a:gd name="connsiteY5" fmla="*/ 293591 h 481659"/>
                  <a:gd name="connsiteX6" fmla="*/ 4584970 w 4584970"/>
                  <a:gd name="connsiteY6" fmla="*/ 313047 h 481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84970" h="481659">
                    <a:moveTo>
                      <a:pt x="0" y="481659"/>
                    </a:moveTo>
                    <a:cubicBezTo>
                      <a:pt x="100519" y="477876"/>
                      <a:pt x="201038" y="474094"/>
                      <a:pt x="311285" y="436264"/>
                    </a:cubicBezTo>
                    <a:cubicBezTo>
                      <a:pt x="421532" y="398434"/>
                      <a:pt x="461524" y="311966"/>
                      <a:pt x="661481" y="254681"/>
                    </a:cubicBezTo>
                    <a:cubicBezTo>
                      <a:pt x="861438" y="197396"/>
                      <a:pt x="1091660" y="133625"/>
                      <a:pt x="1511030" y="92553"/>
                    </a:cubicBezTo>
                    <a:cubicBezTo>
                      <a:pt x="1930400" y="51481"/>
                      <a:pt x="2725906" y="-25259"/>
                      <a:pt x="3177702" y="8247"/>
                    </a:cubicBezTo>
                    <a:cubicBezTo>
                      <a:pt x="3629498" y="41753"/>
                      <a:pt x="3987259" y="242791"/>
                      <a:pt x="4221804" y="293591"/>
                    </a:cubicBezTo>
                    <a:cubicBezTo>
                      <a:pt x="4456349" y="344391"/>
                      <a:pt x="4520659" y="328719"/>
                      <a:pt x="4584970" y="313047"/>
                    </a:cubicBezTo>
                  </a:path>
                </a:pathLst>
              </a:custGeom>
              <a:noFill/>
              <a:ln w="762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B10F2FCE-CB67-429F-A37B-088064C64819}"/>
                  </a:ext>
                </a:extLst>
              </p:cNvPr>
              <p:cNvSpPr/>
              <p:nvPr/>
            </p:nvSpPr>
            <p:spPr>
              <a:xfrm>
                <a:off x="2114145" y="1633149"/>
                <a:ext cx="6147881" cy="584757"/>
              </a:xfrm>
              <a:custGeom>
                <a:avLst/>
                <a:gdLst>
                  <a:gd name="connsiteX0" fmla="*/ 0 w 6147881"/>
                  <a:gd name="connsiteY0" fmla="*/ 584757 h 584757"/>
                  <a:gd name="connsiteX1" fmla="*/ 317770 w 6147881"/>
                  <a:gd name="connsiteY1" fmla="*/ 513421 h 584757"/>
                  <a:gd name="connsiteX2" fmla="*/ 946825 w 6147881"/>
                  <a:gd name="connsiteY2" fmla="*/ 182681 h 584757"/>
                  <a:gd name="connsiteX3" fmla="*/ 2049293 w 6147881"/>
                  <a:gd name="connsiteY3" fmla="*/ 78919 h 584757"/>
                  <a:gd name="connsiteX4" fmla="*/ 4863829 w 6147881"/>
                  <a:gd name="connsiteY4" fmla="*/ 1098 h 584757"/>
                  <a:gd name="connsiteX5" fmla="*/ 6147881 w 6147881"/>
                  <a:gd name="connsiteY5" fmla="*/ 137285 h 584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47881" h="584757">
                    <a:moveTo>
                      <a:pt x="0" y="584757"/>
                    </a:moveTo>
                    <a:cubicBezTo>
                      <a:pt x="79983" y="582595"/>
                      <a:pt x="159966" y="580434"/>
                      <a:pt x="317770" y="513421"/>
                    </a:cubicBezTo>
                    <a:cubicBezTo>
                      <a:pt x="475574" y="446408"/>
                      <a:pt x="658238" y="255098"/>
                      <a:pt x="946825" y="182681"/>
                    </a:cubicBezTo>
                    <a:cubicBezTo>
                      <a:pt x="1235412" y="110264"/>
                      <a:pt x="1396459" y="109183"/>
                      <a:pt x="2049293" y="78919"/>
                    </a:cubicBezTo>
                    <a:cubicBezTo>
                      <a:pt x="2702127" y="48655"/>
                      <a:pt x="4180731" y="-8630"/>
                      <a:pt x="4863829" y="1098"/>
                    </a:cubicBezTo>
                    <a:cubicBezTo>
                      <a:pt x="5546927" y="10826"/>
                      <a:pt x="5847404" y="74055"/>
                      <a:pt x="6147881" y="137285"/>
                    </a:cubicBezTo>
                  </a:path>
                </a:pathLst>
              </a:custGeom>
              <a:noFill/>
              <a:ln w="762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E8CE36E2-3242-4991-846D-4C0145FB4936}"/>
                </a:ext>
              </a:extLst>
            </p:cNvPr>
            <p:cNvGrpSpPr/>
            <p:nvPr/>
          </p:nvGrpSpPr>
          <p:grpSpPr>
            <a:xfrm flipV="1">
              <a:off x="2123898" y="4198559"/>
              <a:ext cx="6180306" cy="883072"/>
              <a:chOff x="2114145" y="1633149"/>
              <a:chExt cx="6180306" cy="883072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2A816C2B-139C-4387-B55D-AEF73BA76FEC}"/>
                  </a:ext>
                </a:extLst>
              </p:cNvPr>
              <p:cNvSpPr/>
              <p:nvPr/>
            </p:nvSpPr>
            <p:spPr>
              <a:xfrm>
                <a:off x="7016885" y="2221022"/>
                <a:ext cx="1264596" cy="295199"/>
              </a:xfrm>
              <a:custGeom>
                <a:avLst/>
                <a:gdLst>
                  <a:gd name="connsiteX0" fmla="*/ 0 w 1264596"/>
                  <a:gd name="connsiteY0" fmla="*/ 3369 h 295199"/>
                  <a:gd name="connsiteX1" fmla="*/ 239949 w 1264596"/>
                  <a:gd name="connsiteY1" fmla="*/ 29310 h 295199"/>
                  <a:gd name="connsiteX2" fmla="*/ 732817 w 1264596"/>
                  <a:gd name="connsiteY2" fmla="*/ 217378 h 295199"/>
                  <a:gd name="connsiteX3" fmla="*/ 1264596 w 1264596"/>
                  <a:gd name="connsiteY3" fmla="*/ 295199 h 295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4596" h="295199">
                    <a:moveTo>
                      <a:pt x="0" y="3369"/>
                    </a:moveTo>
                    <a:cubicBezTo>
                      <a:pt x="58906" y="-1495"/>
                      <a:pt x="117813" y="-6358"/>
                      <a:pt x="239949" y="29310"/>
                    </a:cubicBezTo>
                    <a:cubicBezTo>
                      <a:pt x="362085" y="64978"/>
                      <a:pt x="562043" y="173063"/>
                      <a:pt x="732817" y="217378"/>
                    </a:cubicBezTo>
                    <a:cubicBezTo>
                      <a:pt x="903592" y="261693"/>
                      <a:pt x="1084094" y="278446"/>
                      <a:pt x="1264596" y="295199"/>
                    </a:cubicBezTo>
                  </a:path>
                </a:pathLst>
              </a:custGeom>
              <a:noFill/>
              <a:ln w="762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CE7BB860-9B61-41E9-AD24-3B436C637E33}"/>
                  </a:ext>
                </a:extLst>
              </p:cNvPr>
              <p:cNvSpPr/>
              <p:nvPr/>
            </p:nvSpPr>
            <p:spPr>
              <a:xfrm>
                <a:off x="5441004" y="1897937"/>
                <a:ext cx="2846962" cy="378224"/>
              </a:xfrm>
              <a:custGeom>
                <a:avLst/>
                <a:gdLst>
                  <a:gd name="connsiteX0" fmla="*/ 0 w 2846962"/>
                  <a:gd name="connsiteY0" fmla="*/ 345910 h 378224"/>
                  <a:gd name="connsiteX1" fmla="*/ 382622 w 2846962"/>
                  <a:gd name="connsiteY1" fmla="*/ 261603 h 378224"/>
                  <a:gd name="connsiteX2" fmla="*/ 642026 w 2846962"/>
                  <a:gd name="connsiteY2" fmla="*/ 54080 h 378224"/>
                  <a:gd name="connsiteX3" fmla="*/ 869005 w 2846962"/>
                  <a:gd name="connsiteY3" fmla="*/ 21654 h 378224"/>
                  <a:gd name="connsiteX4" fmla="*/ 1407268 w 2846962"/>
                  <a:gd name="connsiteY4" fmla="*/ 8684 h 378224"/>
                  <a:gd name="connsiteX5" fmla="*/ 1977958 w 2846962"/>
                  <a:gd name="connsiteY5" fmla="*/ 157842 h 378224"/>
                  <a:gd name="connsiteX6" fmla="*/ 2555132 w 2846962"/>
                  <a:gd name="connsiteY6" fmla="*/ 358880 h 378224"/>
                  <a:gd name="connsiteX7" fmla="*/ 2846962 w 2846962"/>
                  <a:gd name="connsiteY7" fmla="*/ 358880 h 37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46962" h="378224">
                    <a:moveTo>
                      <a:pt x="0" y="345910"/>
                    </a:moveTo>
                    <a:cubicBezTo>
                      <a:pt x="137809" y="328075"/>
                      <a:pt x="275618" y="310241"/>
                      <a:pt x="382622" y="261603"/>
                    </a:cubicBezTo>
                    <a:cubicBezTo>
                      <a:pt x="489626" y="212965"/>
                      <a:pt x="560962" y="94071"/>
                      <a:pt x="642026" y="54080"/>
                    </a:cubicBezTo>
                    <a:cubicBezTo>
                      <a:pt x="723090" y="14088"/>
                      <a:pt x="741465" y="29220"/>
                      <a:pt x="869005" y="21654"/>
                    </a:cubicBezTo>
                    <a:cubicBezTo>
                      <a:pt x="996545" y="14088"/>
                      <a:pt x="1222443" y="-14014"/>
                      <a:pt x="1407268" y="8684"/>
                    </a:cubicBezTo>
                    <a:cubicBezTo>
                      <a:pt x="1592094" y="31382"/>
                      <a:pt x="1786647" y="99476"/>
                      <a:pt x="1977958" y="157842"/>
                    </a:cubicBezTo>
                    <a:cubicBezTo>
                      <a:pt x="2169269" y="216208"/>
                      <a:pt x="2410298" y="325374"/>
                      <a:pt x="2555132" y="358880"/>
                    </a:cubicBezTo>
                    <a:cubicBezTo>
                      <a:pt x="2699966" y="392386"/>
                      <a:pt x="2773464" y="375633"/>
                      <a:pt x="2846962" y="358880"/>
                    </a:cubicBezTo>
                  </a:path>
                </a:pathLst>
              </a:custGeom>
              <a:noFill/>
              <a:ln w="762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D85D6BE9-8A1F-4C41-A88E-6A46D461205E}"/>
                  </a:ext>
                </a:extLst>
              </p:cNvPr>
              <p:cNvSpPr/>
              <p:nvPr/>
            </p:nvSpPr>
            <p:spPr>
              <a:xfrm>
                <a:off x="3709481" y="1736247"/>
                <a:ext cx="4584970" cy="481659"/>
              </a:xfrm>
              <a:custGeom>
                <a:avLst/>
                <a:gdLst>
                  <a:gd name="connsiteX0" fmla="*/ 0 w 4584970"/>
                  <a:gd name="connsiteY0" fmla="*/ 481659 h 481659"/>
                  <a:gd name="connsiteX1" fmla="*/ 311285 w 4584970"/>
                  <a:gd name="connsiteY1" fmla="*/ 436264 h 481659"/>
                  <a:gd name="connsiteX2" fmla="*/ 661481 w 4584970"/>
                  <a:gd name="connsiteY2" fmla="*/ 254681 h 481659"/>
                  <a:gd name="connsiteX3" fmla="*/ 1511030 w 4584970"/>
                  <a:gd name="connsiteY3" fmla="*/ 92553 h 481659"/>
                  <a:gd name="connsiteX4" fmla="*/ 3177702 w 4584970"/>
                  <a:gd name="connsiteY4" fmla="*/ 8247 h 481659"/>
                  <a:gd name="connsiteX5" fmla="*/ 4221804 w 4584970"/>
                  <a:gd name="connsiteY5" fmla="*/ 293591 h 481659"/>
                  <a:gd name="connsiteX6" fmla="*/ 4584970 w 4584970"/>
                  <a:gd name="connsiteY6" fmla="*/ 313047 h 481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84970" h="481659">
                    <a:moveTo>
                      <a:pt x="0" y="481659"/>
                    </a:moveTo>
                    <a:cubicBezTo>
                      <a:pt x="100519" y="477876"/>
                      <a:pt x="201038" y="474094"/>
                      <a:pt x="311285" y="436264"/>
                    </a:cubicBezTo>
                    <a:cubicBezTo>
                      <a:pt x="421532" y="398434"/>
                      <a:pt x="461524" y="311966"/>
                      <a:pt x="661481" y="254681"/>
                    </a:cubicBezTo>
                    <a:cubicBezTo>
                      <a:pt x="861438" y="197396"/>
                      <a:pt x="1091660" y="133625"/>
                      <a:pt x="1511030" y="92553"/>
                    </a:cubicBezTo>
                    <a:cubicBezTo>
                      <a:pt x="1930400" y="51481"/>
                      <a:pt x="2725906" y="-25259"/>
                      <a:pt x="3177702" y="8247"/>
                    </a:cubicBezTo>
                    <a:cubicBezTo>
                      <a:pt x="3629498" y="41753"/>
                      <a:pt x="3987259" y="242791"/>
                      <a:pt x="4221804" y="293591"/>
                    </a:cubicBezTo>
                    <a:cubicBezTo>
                      <a:pt x="4456349" y="344391"/>
                      <a:pt x="4520659" y="328719"/>
                      <a:pt x="4584970" y="313047"/>
                    </a:cubicBezTo>
                  </a:path>
                </a:pathLst>
              </a:custGeom>
              <a:noFill/>
              <a:ln w="762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CF040DD1-F6F3-4498-8AA2-627D08D9948D}"/>
                  </a:ext>
                </a:extLst>
              </p:cNvPr>
              <p:cNvSpPr/>
              <p:nvPr/>
            </p:nvSpPr>
            <p:spPr>
              <a:xfrm>
                <a:off x="2114145" y="1633149"/>
                <a:ext cx="6147881" cy="584757"/>
              </a:xfrm>
              <a:custGeom>
                <a:avLst/>
                <a:gdLst>
                  <a:gd name="connsiteX0" fmla="*/ 0 w 6147881"/>
                  <a:gd name="connsiteY0" fmla="*/ 584757 h 584757"/>
                  <a:gd name="connsiteX1" fmla="*/ 317770 w 6147881"/>
                  <a:gd name="connsiteY1" fmla="*/ 513421 h 584757"/>
                  <a:gd name="connsiteX2" fmla="*/ 946825 w 6147881"/>
                  <a:gd name="connsiteY2" fmla="*/ 182681 h 584757"/>
                  <a:gd name="connsiteX3" fmla="*/ 2049293 w 6147881"/>
                  <a:gd name="connsiteY3" fmla="*/ 78919 h 584757"/>
                  <a:gd name="connsiteX4" fmla="*/ 4863829 w 6147881"/>
                  <a:gd name="connsiteY4" fmla="*/ 1098 h 584757"/>
                  <a:gd name="connsiteX5" fmla="*/ 6147881 w 6147881"/>
                  <a:gd name="connsiteY5" fmla="*/ 137285 h 584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47881" h="584757">
                    <a:moveTo>
                      <a:pt x="0" y="584757"/>
                    </a:moveTo>
                    <a:cubicBezTo>
                      <a:pt x="79983" y="582595"/>
                      <a:pt x="159966" y="580434"/>
                      <a:pt x="317770" y="513421"/>
                    </a:cubicBezTo>
                    <a:cubicBezTo>
                      <a:pt x="475574" y="446408"/>
                      <a:pt x="658238" y="255098"/>
                      <a:pt x="946825" y="182681"/>
                    </a:cubicBezTo>
                    <a:cubicBezTo>
                      <a:pt x="1235412" y="110264"/>
                      <a:pt x="1396459" y="109183"/>
                      <a:pt x="2049293" y="78919"/>
                    </a:cubicBezTo>
                    <a:cubicBezTo>
                      <a:pt x="2702127" y="48655"/>
                      <a:pt x="4180731" y="-8630"/>
                      <a:pt x="4863829" y="1098"/>
                    </a:cubicBezTo>
                    <a:cubicBezTo>
                      <a:pt x="5546927" y="10826"/>
                      <a:pt x="5847404" y="74055"/>
                      <a:pt x="6147881" y="137285"/>
                    </a:cubicBezTo>
                  </a:path>
                </a:pathLst>
              </a:custGeom>
              <a:noFill/>
              <a:ln w="762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54C8AB10-FE5D-4B37-81A9-E520714D798E}"/>
                </a:ext>
              </a:extLst>
            </p:cNvPr>
            <p:cNvSpPr/>
            <p:nvPr/>
          </p:nvSpPr>
          <p:spPr>
            <a:xfrm>
              <a:off x="2107660" y="2730230"/>
              <a:ext cx="690180" cy="1245232"/>
            </a:xfrm>
            <a:custGeom>
              <a:avLst/>
              <a:gdLst>
                <a:gd name="connsiteX0" fmla="*/ 0 w 690180"/>
                <a:gd name="connsiteY0" fmla="*/ 0 h 1245232"/>
                <a:gd name="connsiteX1" fmla="*/ 330740 w 690180"/>
                <a:gd name="connsiteY1" fmla="*/ 64851 h 1245232"/>
                <a:gd name="connsiteX2" fmla="*/ 635540 w 690180"/>
                <a:gd name="connsiteY2" fmla="*/ 363166 h 1245232"/>
                <a:gd name="connsiteX3" fmla="*/ 661480 w 690180"/>
                <a:gd name="connsiteY3" fmla="*/ 810638 h 1245232"/>
                <a:gd name="connsiteX4" fmla="*/ 330740 w 690180"/>
                <a:gd name="connsiteY4" fmla="*/ 1173804 h 1245232"/>
                <a:gd name="connsiteX5" fmla="*/ 6485 w 690180"/>
                <a:gd name="connsiteY5" fmla="*/ 1245140 h 1245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0180" h="1245232">
                  <a:moveTo>
                    <a:pt x="0" y="0"/>
                  </a:moveTo>
                  <a:cubicBezTo>
                    <a:pt x="112408" y="2161"/>
                    <a:pt x="224817" y="4323"/>
                    <a:pt x="330740" y="64851"/>
                  </a:cubicBezTo>
                  <a:cubicBezTo>
                    <a:pt x="436663" y="125379"/>
                    <a:pt x="580417" y="238868"/>
                    <a:pt x="635540" y="363166"/>
                  </a:cubicBezTo>
                  <a:cubicBezTo>
                    <a:pt x="690663" y="487464"/>
                    <a:pt x="712280" y="675532"/>
                    <a:pt x="661480" y="810638"/>
                  </a:cubicBezTo>
                  <a:cubicBezTo>
                    <a:pt x="610680" y="945744"/>
                    <a:pt x="439906" y="1101387"/>
                    <a:pt x="330740" y="1173804"/>
                  </a:cubicBezTo>
                  <a:cubicBezTo>
                    <a:pt x="221574" y="1246221"/>
                    <a:pt x="114029" y="1245680"/>
                    <a:pt x="6485" y="1245140"/>
                  </a:cubicBezTo>
                </a:path>
              </a:pathLst>
            </a:custGeom>
            <a:noFill/>
            <a:ln w="762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A966BE7-C165-45CD-B208-C560D753BB0E}"/>
                </a:ext>
              </a:extLst>
            </p:cNvPr>
            <p:cNvSpPr/>
            <p:nvPr/>
          </p:nvSpPr>
          <p:spPr>
            <a:xfrm>
              <a:off x="3764604" y="2744033"/>
              <a:ext cx="690180" cy="1245232"/>
            </a:xfrm>
            <a:custGeom>
              <a:avLst/>
              <a:gdLst>
                <a:gd name="connsiteX0" fmla="*/ 0 w 690180"/>
                <a:gd name="connsiteY0" fmla="*/ 0 h 1245232"/>
                <a:gd name="connsiteX1" fmla="*/ 330740 w 690180"/>
                <a:gd name="connsiteY1" fmla="*/ 64851 h 1245232"/>
                <a:gd name="connsiteX2" fmla="*/ 635540 w 690180"/>
                <a:gd name="connsiteY2" fmla="*/ 363166 h 1245232"/>
                <a:gd name="connsiteX3" fmla="*/ 661480 w 690180"/>
                <a:gd name="connsiteY3" fmla="*/ 810638 h 1245232"/>
                <a:gd name="connsiteX4" fmla="*/ 330740 w 690180"/>
                <a:gd name="connsiteY4" fmla="*/ 1173804 h 1245232"/>
                <a:gd name="connsiteX5" fmla="*/ 6485 w 690180"/>
                <a:gd name="connsiteY5" fmla="*/ 1245140 h 1245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0180" h="1245232">
                  <a:moveTo>
                    <a:pt x="0" y="0"/>
                  </a:moveTo>
                  <a:cubicBezTo>
                    <a:pt x="112408" y="2161"/>
                    <a:pt x="224817" y="4323"/>
                    <a:pt x="330740" y="64851"/>
                  </a:cubicBezTo>
                  <a:cubicBezTo>
                    <a:pt x="436663" y="125379"/>
                    <a:pt x="580417" y="238868"/>
                    <a:pt x="635540" y="363166"/>
                  </a:cubicBezTo>
                  <a:cubicBezTo>
                    <a:pt x="690663" y="487464"/>
                    <a:pt x="712280" y="675532"/>
                    <a:pt x="661480" y="810638"/>
                  </a:cubicBezTo>
                  <a:cubicBezTo>
                    <a:pt x="610680" y="945744"/>
                    <a:pt x="439906" y="1101387"/>
                    <a:pt x="330740" y="1173804"/>
                  </a:cubicBezTo>
                  <a:cubicBezTo>
                    <a:pt x="221574" y="1246221"/>
                    <a:pt x="114029" y="1245680"/>
                    <a:pt x="6485" y="1245140"/>
                  </a:cubicBezTo>
                </a:path>
              </a:pathLst>
            </a:custGeom>
            <a:noFill/>
            <a:ln w="762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7A4330C-E036-4F51-A201-5FDEB104B2B5}"/>
                </a:ext>
              </a:extLst>
            </p:cNvPr>
            <p:cNvSpPr/>
            <p:nvPr/>
          </p:nvSpPr>
          <p:spPr>
            <a:xfrm>
              <a:off x="5429025" y="2744033"/>
              <a:ext cx="690180" cy="1245232"/>
            </a:xfrm>
            <a:custGeom>
              <a:avLst/>
              <a:gdLst>
                <a:gd name="connsiteX0" fmla="*/ 0 w 690180"/>
                <a:gd name="connsiteY0" fmla="*/ 0 h 1245232"/>
                <a:gd name="connsiteX1" fmla="*/ 330740 w 690180"/>
                <a:gd name="connsiteY1" fmla="*/ 64851 h 1245232"/>
                <a:gd name="connsiteX2" fmla="*/ 635540 w 690180"/>
                <a:gd name="connsiteY2" fmla="*/ 363166 h 1245232"/>
                <a:gd name="connsiteX3" fmla="*/ 661480 w 690180"/>
                <a:gd name="connsiteY3" fmla="*/ 810638 h 1245232"/>
                <a:gd name="connsiteX4" fmla="*/ 330740 w 690180"/>
                <a:gd name="connsiteY4" fmla="*/ 1173804 h 1245232"/>
                <a:gd name="connsiteX5" fmla="*/ 6485 w 690180"/>
                <a:gd name="connsiteY5" fmla="*/ 1245140 h 1245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0180" h="1245232">
                  <a:moveTo>
                    <a:pt x="0" y="0"/>
                  </a:moveTo>
                  <a:cubicBezTo>
                    <a:pt x="112408" y="2161"/>
                    <a:pt x="224817" y="4323"/>
                    <a:pt x="330740" y="64851"/>
                  </a:cubicBezTo>
                  <a:cubicBezTo>
                    <a:pt x="436663" y="125379"/>
                    <a:pt x="580417" y="238868"/>
                    <a:pt x="635540" y="363166"/>
                  </a:cubicBezTo>
                  <a:cubicBezTo>
                    <a:pt x="690663" y="487464"/>
                    <a:pt x="712280" y="675532"/>
                    <a:pt x="661480" y="810638"/>
                  </a:cubicBezTo>
                  <a:cubicBezTo>
                    <a:pt x="610680" y="945744"/>
                    <a:pt x="439906" y="1101387"/>
                    <a:pt x="330740" y="1173804"/>
                  </a:cubicBezTo>
                  <a:cubicBezTo>
                    <a:pt x="221574" y="1246221"/>
                    <a:pt x="114029" y="1245680"/>
                    <a:pt x="6485" y="1245140"/>
                  </a:cubicBezTo>
                </a:path>
              </a:pathLst>
            </a:custGeom>
            <a:noFill/>
            <a:ln w="762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FF19394-9900-443F-A196-457A0B4B86F7}"/>
                </a:ext>
              </a:extLst>
            </p:cNvPr>
            <p:cNvSpPr/>
            <p:nvPr/>
          </p:nvSpPr>
          <p:spPr>
            <a:xfrm>
              <a:off x="7088216" y="2740890"/>
              <a:ext cx="690180" cy="1245232"/>
            </a:xfrm>
            <a:custGeom>
              <a:avLst/>
              <a:gdLst>
                <a:gd name="connsiteX0" fmla="*/ 0 w 690180"/>
                <a:gd name="connsiteY0" fmla="*/ 0 h 1245232"/>
                <a:gd name="connsiteX1" fmla="*/ 330740 w 690180"/>
                <a:gd name="connsiteY1" fmla="*/ 64851 h 1245232"/>
                <a:gd name="connsiteX2" fmla="*/ 635540 w 690180"/>
                <a:gd name="connsiteY2" fmla="*/ 363166 h 1245232"/>
                <a:gd name="connsiteX3" fmla="*/ 661480 w 690180"/>
                <a:gd name="connsiteY3" fmla="*/ 810638 h 1245232"/>
                <a:gd name="connsiteX4" fmla="*/ 330740 w 690180"/>
                <a:gd name="connsiteY4" fmla="*/ 1173804 h 1245232"/>
                <a:gd name="connsiteX5" fmla="*/ 6485 w 690180"/>
                <a:gd name="connsiteY5" fmla="*/ 1245140 h 1245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0180" h="1245232">
                  <a:moveTo>
                    <a:pt x="0" y="0"/>
                  </a:moveTo>
                  <a:cubicBezTo>
                    <a:pt x="112408" y="2161"/>
                    <a:pt x="224817" y="4323"/>
                    <a:pt x="330740" y="64851"/>
                  </a:cubicBezTo>
                  <a:cubicBezTo>
                    <a:pt x="436663" y="125379"/>
                    <a:pt x="580417" y="238868"/>
                    <a:pt x="635540" y="363166"/>
                  </a:cubicBezTo>
                  <a:cubicBezTo>
                    <a:pt x="690663" y="487464"/>
                    <a:pt x="712280" y="675532"/>
                    <a:pt x="661480" y="810638"/>
                  </a:cubicBezTo>
                  <a:cubicBezTo>
                    <a:pt x="610680" y="945744"/>
                    <a:pt x="439906" y="1101387"/>
                    <a:pt x="330740" y="1173804"/>
                  </a:cubicBezTo>
                  <a:cubicBezTo>
                    <a:pt x="221574" y="1246221"/>
                    <a:pt x="114029" y="1245680"/>
                    <a:pt x="6485" y="1245140"/>
                  </a:cubicBezTo>
                </a:path>
              </a:pathLst>
            </a:custGeom>
            <a:noFill/>
            <a:ln w="762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992339A6-084E-47AE-8FE9-3B7AC48B81CD}"/>
              </a:ext>
            </a:extLst>
          </p:cNvPr>
          <p:cNvCxnSpPr/>
          <p:nvPr/>
        </p:nvCxnSpPr>
        <p:spPr>
          <a:xfrm>
            <a:off x="2915816" y="3140968"/>
            <a:ext cx="0" cy="36004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D8F3DCC-F248-41AF-9B4F-0313834FC6FD}"/>
              </a:ext>
            </a:extLst>
          </p:cNvPr>
          <p:cNvCxnSpPr/>
          <p:nvPr/>
        </p:nvCxnSpPr>
        <p:spPr>
          <a:xfrm>
            <a:off x="4644008" y="3172826"/>
            <a:ext cx="0" cy="36004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17AB62A-1BFC-435E-92B2-C9FCA4496F7F}"/>
              </a:ext>
            </a:extLst>
          </p:cNvPr>
          <p:cNvCxnSpPr/>
          <p:nvPr/>
        </p:nvCxnSpPr>
        <p:spPr>
          <a:xfrm>
            <a:off x="6300192" y="3141379"/>
            <a:ext cx="0" cy="36004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51A7417D-6EC2-453B-BBDF-5CDFFAA6398B}"/>
              </a:ext>
            </a:extLst>
          </p:cNvPr>
          <p:cNvCxnSpPr/>
          <p:nvPr/>
        </p:nvCxnSpPr>
        <p:spPr>
          <a:xfrm>
            <a:off x="7962772" y="3172826"/>
            <a:ext cx="0" cy="36004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BFDD6D10-9B14-4B4D-9B4F-252D6D365968}"/>
              </a:ext>
            </a:extLst>
          </p:cNvPr>
          <p:cNvCxnSpPr>
            <a:cxnSpLocks/>
          </p:cNvCxnSpPr>
          <p:nvPr/>
        </p:nvCxnSpPr>
        <p:spPr>
          <a:xfrm>
            <a:off x="2020702" y="4713437"/>
            <a:ext cx="432048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7577DD7-92A5-4244-8632-2179943F4DFD}"/>
              </a:ext>
            </a:extLst>
          </p:cNvPr>
          <p:cNvCxnSpPr>
            <a:cxnSpLocks/>
          </p:cNvCxnSpPr>
          <p:nvPr/>
        </p:nvCxnSpPr>
        <p:spPr>
          <a:xfrm>
            <a:off x="3687576" y="4702474"/>
            <a:ext cx="432048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91EC2307-5DA8-43BA-98DB-9CC445FF482B}"/>
              </a:ext>
            </a:extLst>
          </p:cNvPr>
          <p:cNvCxnSpPr>
            <a:cxnSpLocks/>
          </p:cNvCxnSpPr>
          <p:nvPr/>
        </p:nvCxnSpPr>
        <p:spPr>
          <a:xfrm>
            <a:off x="5429025" y="4702474"/>
            <a:ext cx="432048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A1543904-1141-4628-91CE-D017CB63D9C5}"/>
              </a:ext>
            </a:extLst>
          </p:cNvPr>
          <p:cNvCxnSpPr>
            <a:cxnSpLocks/>
          </p:cNvCxnSpPr>
          <p:nvPr/>
        </p:nvCxnSpPr>
        <p:spPr>
          <a:xfrm>
            <a:off x="7016885" y="4687033"/>
            <a:ext cx="432048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90CF78B-AA3E-40C0-BE36-35F6E823F6E8}"/>
              </a:ext>
            </a:extLst>
          </p:cNvPr>
          <p:cNvCxnSpPr>
            <a:cxnSpLocks/>
          </p:cNvCxnSpPr>
          <p:nvPr/>
        </p:nvCxnSpPr>
        <p:spPr>
          <a:xfrm flipH="1">
            <a:off x="7032659" y="2055946"/>
            <a:ext cx="416274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8D54E2DD-FFB5-4909-87E1-BDD752830CEC}"/>
              </a:ext>
            </a:extLst>
          </p:cNvPr>
          <p:cNvCxnSpPr>
            <a:cxnSpLocks/>
          </p:cNvCxnSpPr>
          <p:nvPr/>
        </p:nvCxnSpPr>
        <p:spPr>
          <a:xfrm flipH="1">
            <a:off x="5357841" y="2040497"/>
            <a:ext cx="416274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386674A-4429-4E81-9B21-D8EAD0D890E0}"/>
              </a:ext>
            </a:extLst>
          </p:cNvPr>
          <p:cNvCxnSpPr>
            <a:cxnSpLocks/>
          </p:cNvCxnSpPr>
          <p:nvPr/>
        </p:nvCxnSpPr>
        <p:spPr>
          <a:xfrm flipH="1">
            <a:off x="3606862" y="2023403"/>
            <a:ext cx="416274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146C8CAE-C2E6-4934-A979-4CE77FFBD83C}"/>
              </a:ext>
            </a:extLst>
          </p:cNvPr>
          <p:cNvCxnSpPr>
            <a:cxnSpLocks/>
          </p:cNvCxnSpPr>
          <p:nvPr/>
        </p:nvCxnSpPr>
        <p:spPr>
          <a:xfrm flipH="1">
            <a:off x="1989796" y="2020328"/>
            <a:ext cx="416274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1852C37F-CDBF-4D0E-ABBC-6E39CB038B1B}"/>
              </a:ext>
            </a:extLst>
          </p:cNvPr>
          <p:cNvCxnSpPr>
            <a:cxnSpLocks/>
            <a:stCxn id="62" idx="0"/>
          </p:cNvCxnSpPr>
          <p:nvPr/>
        </p:nvCxnSpPr>
        <p:spPr>
          <a:xfrm rot="5400000" flipH="1" flipV="1">
            <a:off x="8419966" y="3446326"/>
            <a:ext cx="553782" cy="663146"/>
          </a:xfrm>
          <a:prstGeom prst="bentConnector2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A8B502F0-7E7A-4B65-8C8E-00B5FDE8CE87}"/>
              </a:ext>
            </a:extLst>
          </p:cNvPr>
          <p:cNvCxnSpPr>
            <a:cxnSpLocks/>
            <a:stCxn id="23" idx="2"/>
          </p:cNvCxnSpPr>
          <p:nvPr/>
        </p:nvCxnSpPr>
        <p:spPr>
          <a:xfrm rot="16200000" flipH="1">
            <a:off x="8443525" y="2598135"/>
            <a:ext cx="487536" cy="661845"/>
          </a:xfrm>
          <a:prstGeom prst="bentConnector2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B1933184-6C18-42B1-9E27-150670DEAEEC}"/>
              </a:ext>
            </a:extLst>
          </p:cNvPr>
          <p:cNvSpPr/>
          <p:nvPr/>
        </p:nvSpPr>
        <p:spPr>
          <a:xfrm>
            <a:off x="8236812" y="1556342"/>
            <a:ext cx="239118" cy="112894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1C76112-4E7D-4C6A-81B1-39DE65C65D26}"/>
              </a:ext>
            </a:extLst>
          </p:cNvPr>
          <p:cNvSpPr/>
          <p:nvPr/>
        </p:nvSpPr>
        <p:spPr>
          <a:xfrm>
            <a:off x="8245725" y="4054790"/>
            <a:ext cx="239118" cy="112894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Title 1">
            <a:extLst>
              <a:ext uri="{FF2B5EF4-FFF2-40B4-BE49-F238E27FC236}">
                <a16:creationId xmlns:a16="http://schemas.microsoft.com/office/drawing/2014/main" id="{CE455B74-9D56-4578-AECC-9A1A4C892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532534"/>
            <a:ext cx="7365504" cy="482473"/>
          </a:xfrm>
        </p:spPr>
        <p:txBody>
          <a:bodyPr/>
          <a:lstStyle/>
          <a:p>
            <a:r>
              <a:rPr lang="en-GB" dirty="0"/>
              <a:t>Cooling liquid scheme</a:t>
            </a:r>
          </a:p>
        </p:txBody>
      </p:sp>
    </p:spTree>
    <p:extLst>
      <p:ext uri="{BB962C8B-B14F-4D97-AF65-F5344CB8AC3E}">
        <p14:creationId xmlns:p14="http://schemas.microsoft.com/office/powerpoint/2010/main" val="1831133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16E01-662F-4327-A3C5-298A7F0AD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Components for cooling liquid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89A669-B3BA-4EEC-AA49-9C059F07C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1CEEBE-8585-4D81-9E32-CE39353A3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7A09D-A2A2-4636-A4D1-F89DECA38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7</a:t>
            </a:fld>
            <a:endParaRPr lang="nb-NO" dirty="0"/>
          </a:p>
        </p:txBody>
      </p:sp>
      <p:pic>
        <p:nvPicPr>
          <p:cNvPr id="1026" name="Picture 2" descr="Main Product">
            <a:extLst>
              <a:ext uri="{FF2B5EF4-FFF2-40B4-BE49-F238E27FC236}">
                <a16:creationId xmlns:a16="http://schemas.microsoft.com/office/drawing/2014/main" id="{9504E1D4-1AAB-465D-A113-E41E13B03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698" y="1331741"/>
            <a:ext cx="2402582" cy="84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ain Product">
            <a:extLst>
              <a:ext uri="{FF2B5EF4-FFF2-40B4-BE49-F238E27FC236}">
                <a16:creationId xmlns:a16="http://schemas.microsoft.com/office/drawing/2014/main" id="{379731F0-F9EA-42A0-965F-99FC10334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492626"/>
            <a:ext cx="2258566" cy="1505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ain Product">
            <a:extLst>
              <a:ext uri="{FF2B5EF4-FFF2-40B4-BE49-F238E27FC236}">
                <a16:creationId xmlns:a16="http://schemas.microsoft.com/office/drawing/2014/main" id="{06C20B1C-A89D-429E-BCA4-D5BE165AF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765" y="4306045"/>
            <a:ext cx="1970534" cy="116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Main Product">
            <a:extLst>
              <a:ext uri="{FF2B5EF4-FFF2-40B4-BE49-F238E27FC236}">
                <a16:creationId xmlns:a16="http://schemas.microsoft.com/office/drawing/2014/main" id="{79A33195-38FC-4409-91BB-FCB1DDC83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713" y="1234727"/>
            <a:ext cx="1574490" cy="104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Legris Brass Nickel Plated Hydraulic Elbow Threaded Adapter, 0913 00 21, R 1/2 Male G 1/2 Female">
            <a:extLst>
              <a:ext uri="{FF2B5EF4-FFF2-40B4-BE49-F238E27FC236}">
                <a16:creationId xmlns:a16="http://schemas.microsoft.com/office/drawing/2014/main" id="{9C677305-FB1D-421F-B3C1-D1673108E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116" y="2600325"/>
            <a:ext cx="1428750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Main Product">
            <a:extLst>
              <a:ext uri="{FF2B5EF4-FFF2-40B4-BE49-F238E27FC236}">
                <a16:creationId xmlns:a16="http://schemas.microsoft.com/office/drawing/2014/main" id="{71D5890C-2A7D-40CC-B7E7-313ADB9EE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371" y="3968605"/>
            <a:ext cx="1323603" cy="141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13AF77-81B8-465F-AF89-1BA2923ABF50}"/>
              </a:ext>
            </a:extLst>
          </p:cNvPr>
          <p:cNvSpPr txBox="1"/>
          <p:nvPr/>
        </p:nvSpPr>
        <p:spPr>
          <a:xfrm>
            <a:off x="467544" y="1556792"/>
            <a:ext cx="40865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components can be purchased directly from RS Components. Complete list of components has been made.</a:t>
            </a:r>
          </a:p>
          <a:p>
            <a:endParaRPr lang="en-GB" dirty="0"/>
          </a:p>
          <a:p>
            <a:r>
              <a:rPr lang="en-GB" dirty="0"/>
              <a:t>No custom components = No need for a machine shop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Expected cost: Less than 200 EUR</a:t>
            </a:r>
          </a:p>
        </p:txBody>
      </p:sp>
    </p:spTree>
    <p:extLst>
      <p:ext uri="{BB962C8B-B14F-4D97-AF65-F5344CB8AC3E}">
        <p14:creationId xmlns:p14="http://schemas.microsoft.com/office/powerpoint/2010/main" val="1762423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B22B0-9927-438B-B7D4-70189EB3B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</a:t>
            </a:r>
            <a:r>
              <a:rPr lang="en-GB" dirty="0" err="1"/>
              <a:t>stackup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34868A-69C4-4BD1-BEAE-95258C311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A7DEA4-8619-44A9-BFC2-5726483CD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1D2FD-EB8A-46A4-BB5F-932BE2114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8</a:t>
            </a:fld>
            <a:endParaRPr lang="nb-NO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7B49BB-042C-4E50-BD17-CA23DFA86DD0}"/>
              </a:ext>
            </a:extLst>
          </p:cNvPr>
          <p:cNvSpPr/>
          <p:nvPr/>
        </p:nvSpPr>
        <p:spPr>
          <a:xfrm>
            <a:off x="899592" y="5661248"/>
            <a:ext cx="7992888" cy="72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075811-B11B-4A28-B91A-CBA4DFFE5711}"/>
              </a:ext>
            </a:extLst>
          </p:cNvPr>
          <p:cNvSpPr/>
          <p:nvPr/>
        </p:nvSpPr>
        <p:spPr>
          <a:xfrm>
            <a:off x="899592" y="4653136"/>
            <a:ext cx="7992888" cy="10081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Turvac</a:t>
            </a:r>
            <a:r>
              <a:rPr lang="en-GB" dirty="0"/>
              <a:t> vacuum insulation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8F0F34-BF41-464E-B02D-1004AB088743}"/>
              </a:ext>
            </a:extLst>
          </p:cNvPr>
          <p:cNvSpPr/>
          <p:nvPr/>
        </p:nvSpPr>
        <p:spPr>
          <a:xfrm>
            <a:off x="899592" y="4425146"/>
            <a:ext cx="7992888" cy="2279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Armaform</a:t>
            </a:r>
            <a:r>
              <a:rPr lang="en-GB" sz="1600" dirty="0"/>
              <a:t> insulation (for protection of </a:t>
            </a:r>
            <a:r>
              <a:rPr lang="en-GB" sz="1600" dirty="0" err="1"/>
              <a:t>Turvac</a:t>
            </a:r>
            <a:r>
              <a:rPr lang="en-GB" sz="1600" dirty="0"/>
              <a:t>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B15FFA0-CF89-4E82-9B25-5364F489EA5D}"/>
              </a:ext>
            </a:extLst>
          </p:cNvPr>
          <p:cNvSpPr/>
          <p:nvPr/>
        </p:nvSpPr>
        <p:spPr>
          <a:xfrm>
            <a:off x="892202" y="3515711"/>
            <a:ext cx="7992888" cy="2279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Armaform</a:t>
            </a:r>
            <a:r>
              <a:rPr lang="en-GB" sz="1600" dirty="0"/>
              <a:t> insulation (for separation of cables and cooling)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514C38-ABA1-4B61-AB72-89E8EE832182}"/>
              </a:ext>
            </a:extLst>
          </p:cNvPr>
          <p:cNvSpPr txBox="1"/>
          <p:nvPr/>
        </p:nvSpPr>
        <p:spPr>
          <a:xfrm>
            <a:off x="3008594" y="3930535"/>
            <a:ext cx="34868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Space for cooling (tubes, connectors, etc)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89F235-5029-4280-B6E0-65145169CAA9}"/>
              </a:ext>
            </a:extLst>
          </p:cNvPr>
          <p:cNvSpPr txBox="1"/>
          <p:nvPr/>
        </p:nvSpPr>
        <p:spPr>
          <a:xfrm>
            <a:off x="2913953" y="3111274"/>
            <a:ext cx="3581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Space for cables (LV, HV, data, </a:t>
            </a:r>
            <a:r>
              <a:rPr lang="en-GB" sz="1400" i="1" dirty="0" err="1"/>
              <a:t>peltier</a:t>
            </a:r>
            <a:r>
              <a:rPr lang="en-GB" sz="1400" i="1" dirty="0"/>
              <a:t>, etc)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063F5A-15CB-4243-9797-ABFD2E8684A3}"/>
              </a:ext>
            </a:extLst>
          </p:cNvPr>
          <p:cNvSpPr txBox="1"/>
          <p:nvPr/>
        </p:nvSpPr>
        <p:spPr>
          <a:xfrm>
            <a:off x="611560" y="1268760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place a thin (1cm) layer of solid </a:t>
            </a:r>
            <a:r>
              <a:rPr lang="en-GB" dirty="0" err="1"/>
              <a:t>Armaform</a:t>
            </a:r>
            <a:r>
              <a:rPr lang="en-GB" dirty="0"/>
              <a:t> insulation above the liquid cooling tubes with </a:t>
            </a:r>
            <a:r>
              <a:rPr lang="en-GB" dirty="0" err="1"/>
              <a:t>cutouts</a:t>
            </a:r>
            <a:r>
              <a:rPr lang="en-GB" dirty="0"/>
              <a:t> for cooling blocks.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provides a clean “floor” where to place cables for sensors, modules,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Separating cabling from tubing reduces mess.</a:t>
            </a:r>
          </a:p>
        </p:txBody>
      </p:sp>
    </p:spTree>
    <p:extLst>
      <p:ext uri="{BB962C8B-B14F-4D97-AF65-F5344CB8AC3E}">
        <p14:creationId xmlns:p14="http://schemas.microsoft.com/office/powerpoint/2010/main" val="2996749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7BC0A-12BC-404D-9CC1-A31FA9C0A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5E6760-423C-4D95-A3FB-175F0D5C0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C2150F-7BEF-49C3-80E3-CE82F8F0A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Use standard push-in pneumatic connectors and flexible tubing.</a:t>
            </a:r>
          </a:p>
          <a:p>
            <a:pPr marL="0" indent="0">
              <a:buNone/>
            </a:pPr>
            <a:r>
              <a:rPr lang="en-GB" dirty="0"/>
              <a:t>Connectors and tubes are rated for vacuum and expected temperature range.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F07527-4E83-44DF-9171-65383684B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5/28/2019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C8D0F-09E2-4EA1-B503-CC43633BE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9</a:t>
            </a:fld>
            <a:endParaRPr lang="nb-NO" dirty="0"/>
          </a:p>
        </p:txBody>
      </p:sp>
      <p:pic>
        <p:nvPicPr>
          <p:cNvPr id="3074" name="Picture 2" descr="Main Product">
            <a:extLst>
              <a:ext uri="{FF2B5EF4-FFF2-40B4-BE49-F238E27FC236}">
                <a16:creationId xmlns:a16="http://schemas.microsoft.com/office/drawing/2014/main" id="{3A928AD5-F22A-4FDC-B878-DCDF01EEF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926093"/>
            <a:ext cx="2300431" cy="1782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Main Product">
            <a:extLst>
              <a:ext uri="{FF2B5EF4-FFF2-40B4-BE49-F238E27FC236}">
                <a16:creationId xmlns:a16="http://schemas.microsoft.com/office/drawing/2014/main" id="{6A44E027-2130-4E42-B112-F3CEF4348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149080"/>
            <a:ext cx="2258566" cy="1505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503874"/>
      </p:ext>
    </p:extLst>
  </p:cSld>
  <p:clrMapOvr>
    <a:masterClrMapping/>
  </p:clrMapOvr>
</p:sld>
</file>

<file path=ppt/theme/theme1.xml><?xml version="1.0" encoding="utf-8"?>
<a:theme xmlns:a="http://schemas.openxmlformats.org/drawingml/2006/main" name="UiB_english_blue">
  <a:themeElements>
    <a:clrScheme name="UiB fargepalett">
      <a:dk1>
        <a:sysClr val="windowText" lastClr="000000"/>
      </a:dk1>
      <a:lt1>
        <a:srgbClr val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UiB Maler 201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UiB_norsk_rød-gen.potx</Template>
  <TotalTime>1589</TotalTime>
  <Words>481</Words>
  <Application>Microsoft Office PowerPoint</Application>
  <PresentationFormat>On-screen Show (4:3)</PresentationFormat>
  <Paragraphs>90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Myriad Pro</vt:lpstr>
      <vt:lpstr>Times New Roman</vt:lpstr>
      <vt:lpstr>UiB_english_blue</vt:lpstr>
      <vt:lpstr>Coldbox design update</vt:lpstr>
      <vt:lpstr>Suggestion: 8 modules instead of 9</vt:lpstr>
      <vt:lpstr>Cooling requirements</vt:lpstr>
      <vt:lpstr>Cooling requirements</vt:lpstr>
      <vt:lpstr>Enclosure proposal</vt:lpstr>
      <vt:lpstr>Cooling liquid scheme</vt:lpstr>
      <vt:lpstr>Components for cooling liquid</vt:lpstr>
      <vt:lpstr>Vertical stackup</vt:lpstr>
      <vt:lpstr>Vacuum</vt:lpstr>
      <vt:lpstr>Summary</vt:lpstr>
      <vt:lpstr>Title card</vt:lpstr>
      <vt:lpstr>PowerPoint Presentation</vt:lpstr>
    </vt:vector>
  </TitlesOfParts>
  <Company>UiB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Helge Grønhaug</dc:creator>
  <cp:lastModifiedBy>Magne Lauritzen</cp:lastModifiedBy>
  <cp:revision>449</cp:revision>
  <dcterms:created xsi:type="dcterms:W3CDTF">2015-10-30T09:38:42Z</dcterms:created>
  <dcterms:modified xsi:type="dcterms:W3CDTF">2019-05-28T13:08:28Z</dcterms:modified>
</cp:coreProperties>
</file>