
<file path=[Content_Types].xml><?xml version="1.0" encoding="utf-8"?>
<Types xmlns="http://schemas.openxmlformats.org/package/2006/content-types">
  <Default Extension="png" ContentType="image/png"/>
  <Default Extension="jfif" ContentType="image/j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5"/>
  </p:sldMasterIdLst>
  <p:notesMasterIdLst>
    <p:notesMasterId r:id="rId25"/>
  </p:notesMasterIdLst>
  <p:handoutMasterIdLst>
    <p:handoutMasterId r:id="rId26"/>
  </p:handoutMasterIdLst>
  <p:sldIdLst>
    <p:sldId id="279" r:id="rId6"/>
    <p:sldId id="447" r:id="rId7"/>
    <p:sldId id="344" r:id="rId8"/>
    <p:sldId id="463" r:id="rId9"/>
    <p:sldId id="456" r:id="rId10"/>
    <p:sldId id="459" r:id="rId11"/>
    <p:sldId id="458" r:id="rId12"/>
    <p:sldId id="455" r:id="rId13"/>
    <p:sldId id="448" r:id="rId14"/>
    <p:sldId id="462" r:id="rId15"/>
    <p:sldId id="450" r:id="rId16"/>
    <p:sldId id="446" r:id="rId17"/>
    <p:sldId id="454" r:id="rId18"/>
    <p:sldId id="461" r:id="rId19"/>
    <p:sldId id="444" r:id="rId20"/>
    <p:sldId id="347" r:id="rId21"/>
    <p:sldId id="424" r:id="rId22"/>
    <p:sldId id="441" r:id="rId23"/>
    <p:sldId id="452" r:id="rId24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  <a:srgbClr val="3E31D6"/>
    <a:srgbClr val="B4C6FA"/>
    <a:srgbClr val="FB6666"/>
    <a:srgbClr val="FEE0E0"/>
    <a:srgbClr val="FEC6C6"/>
    <a:srgbClr val="FEA11B"/>
    <a:srgbClr val="FDADAD"/>
    <a:srgbClr val="FC9A9A"/>
    <a:srgbClr val="E6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5088A0-A59D-4B2D-99C8-27B4CBC2DA52}" v="267" dt="2024-01-07T14:00:54.0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78" autoAdjust="0"/>
    <p:restoredTop sz="91606" autoAdjust="0"/>
  </p:normalViewPr>
  <p:slideViewPr>
    <p:cSldViewPr snapToGrid="0">
      <p:cViewPr varScale="1">
        <p:scale>
          <a:sx n="77" d="100"/>
          <a:sy n="77" d="100"/>
        </p:scale>
        <p:origin x="250" y="5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47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handoutMaster" Target="handoutMasters/handoutMaster1.xml"/><Relationship Id="rId39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Etzelmüller Bathen" userId="S::mariebat@uio.no::12e1a2f1-9a23-440f-ba90-49bafc652c6d" providerId="AD" clId="Web-{0F6497B7-F99C-4D85-D914-8CFBDF992D61}"/>
    <pc:docChg chg="addSld delSld modSld sldOrd">
      <pc:chgData name="Marianne Etzelmüller Bathen" userId="S::mariebat@uio.no::12e1a2f1-9a23-440f-ba90-49bafc652c6d" providerId="AD" clId="Web-{0F6497B7-F99C-4D85-D914-8CFBDF992D61}" dt="2023-11-29T05:28:57.386" v="683" actId="1076"/>
      <pc:docMkLst>
        <pc:docMk/>
      </pc:docMkLst>
      <pc:sldChg chg="del">
        <pc:chgData name="Marianne Etzelmüller Bathen" userId="S::mariebat@uio.no::12e1a2f1-9a23-440f-ba90-49bafc652c6d" providerId="AD" clId="Web-{0F6497B7-F99C-4D85-D914-8CFBDF992D61}" dt="2023-11-28T19:20:12.391" v="435"/>
        <pc:sldMkLst>
          <pc:docMk/>
          <pc:sldMk cId="2191863368" sldId="312"/>
        </pc:sldMkLst>
      </pc:sldChg>
      <pc:sldChg chg="modSp">
        <pc:chgData name="Marianne Etzelmüller Bathen" userId="S::mariebat@uio.no::12e1a2f1-9a23-440f-ba90-49bafc652c6d" providerId="AD" clId="Web-{0F6497B7-F99C-4D85-D914-8CFBDF992D61}" dt="2023-11-28T19:04:56.789" v="269" actId="20577"/>
        <pc:sldMkLst>
          <pc:docMk/>
          <pc:sldMk cId="3198297615" sldId="347"/>
        </pc:sldMkLst>
        <pc:spChg chg="mod">
          <ac:chgData name="Marianne Etzelmüller Bathen" userId="S::mariebat@uio.no::12e1a2f1-9a23-440f-ba90-49bafc652c6d" providerId="AD" clId="Web-{0F6497B7-F99C-4D85-D914-8CFBDF992D61}" dt="2023-11-28T19:04:56.789" v="269" actId="20577"/>
          <ac:spMkLst>
            <pc:docMk/>
            <pc:sldMk cId="3198297615" sldId="347"/>
            <ac:spMk id="14" creationId="{00000000-0000-0000-0000-000000000000}"/>
          </ac:spMkLst>
        </pc:spChg>
      </pc:sldChg>
      <pc:sldChg chg="modSp">
        <pc:chgData name="Marianne Etzelmüller Bathen" userId="S::mariebat@uio.no::12e1a2f1-9a23-440f-ba90-49bafc652c6d" providerId="AD" clId="Web-{0F6497B7-F99C-4D85-D914-8CFBDF992D61}" dt="2023-11-28T19:06:04.259" v="271" actId="20577"/>
        <pc:sldMkLst>
          <pc:docMk/>
          <pc:sldMk cId="196930334" sldId="354"/>
        </pc:sldMkLst>
        <pc:spChg chg="mod">
          <ac:chgData name="Marianne Etzelmüller Bathen" userId="S::mariebat@uio.no::12e1a2f1-9a23-440f-ba90-49bafc652c6d" providerId="AD" clId="Web-{0F6497B7-F99C-4D85-D914-8CFBDF992D61}" dt="2023-11-28T19:06:04.259" v="271" actId="20577"/>
          <ac:spMkLst>
            <pc:docMk/>
            <pc:sldMk cId="196930334" sldId="354"/>
            <ac:spMk id="2" creationId="{00000000-0000-0000-0000-000000000000}"/>
          </ac:spMkLst>
        </pc:spChg>
      </pc:sldChg>
      <pc:sldChg chg="addSp delSp modSp">
        <pc:chgData name="Marianne Etzelmüller Bathen" userId="S::mariebat@uio.no::12e1a2f1-9a23-440f-ba90-49bafc652c6d" providerId="AD" clId="Web-{0F6497B7-F99C-4D85-D914-8CFBDF992D61}" dt="2023-11-28T19:00:17.256" v="266" actId="14100"/>
        <pc:sldMkLst>
          <pc:docMk/>
          <pc:sldMk cId="3338996867" sldId="355"/>
        </pc:sldMkLst>
        <pc:spChg chg="mod">
          <ac:chgData name="Marianne Etzelmüller Bathen" userId="S::mariebat@uio.no::12e1a2f1-9a23-440f-ba90-49bafc652c6d" providerId="AD" clId="Web-{0F6497B7-F99C-4D85-D914-8CFBDF992D61}" dt="2023-11-28T16:23:04.982" v="120" actId="20577"/>
          <ac:spMkLst>
            <pc:docMk/>
            <pc:sldMk cId="3338996867" sldId="355"/>
            <ac:spMk id="2" creationId="{00000000-0000-0000-0000-000000000000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6:28:40.003" v="232"/>
          <ac:spMkLst>
            <pc:docMk/>
            <pc:sldMk cId="3338996867" sldId="355"/>
            <ac:spMk id="3" creationId="{E65B41AE-E0A6-7614-06B5-90CE6C6F9775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7:00.111" v="193"/>
          <ac:spMkLst>
            <pc:docMk/>
            <pc:sldMk cId="3338996867" sldId="355"/>
            <ac:spMk id="8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00:17.256" v="266" actId="14100"/>
          <ac:spMkLst>
            <pc:docMk/>
            <pc:sldMk cId="3338996867" sldId="355"/>
            <ac:spMk id="12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7:26.221" v="198"/>
          <ac:spMkLst>
            <pc:docMk/>
            <pc:sldMk cId="3338996867" sldId="355"/>
            <ac:spMk id="15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7:39.987" v="199"/>
          <ac:spMkLst>
            <pc:docMk/>
            <pc:sldMk cId="3338996867" sldId="355"/>
            <ac:spMk id="16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7:18.158" v="197"/>
          <ac:spMkLst>
            <pc:docMk/>
            <pc:sldMk cId="3338996867" sldId="355"/>
            <ac:spMk id="17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6:59.955" v="191"/>
          <ac:spMkLst>
            <pc:docMk/>
            <pc:sldMk cId="3338996867" sldId="355"/>
            <ac:spMk id="18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7:46.831" v="200"/>
          <ac:spMkLst>
            <pc:docMk/>
            <pc:sldMk cId="3338996867" sldId="355"/>
            <ac:spMk id="19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7:00.283" v="195"/>
          <ac:spMkLst>
            <pc:docMk/>
            <pc:sldMk cId="3338996867" sldId="355"/>
            <ac:spMk id="20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9:52.223" v="254" actId="14100"/>
          <ac:spMkLst>
            <pc:docMk/>
            <pc:sldMk cId="3338996867" sldId="355"/>
            <ac:spMk id="21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2:58.154" v="112"/>
          <ac:spMkLst>
            <pc:docMk/>
            <pc:sldMk cId="3338996867" sldId="355"/>
            <ac:spMk id="27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30:08.083" v="257" actId="20577"/>
          <ac:spMkLst>
            <pc:docMk/>
            <pc:sldMk cId="3338996867" sldId="355"/>
            <ac:spMk id="29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2:50.716" v="110"/>
          <ac:spMkLst>
            <pc:docMk/>
            <pc:sldMk cId="3338996867" sldId="355"/>
            <ac:spMk id="30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30:11.427" v="259" actId="20577"/>
          <ac:spMkLst>
            <pc:docMk/>
            <pc:sldMk cId="3338996867" sldId="355"/>
            <ac:spMk id="33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2:50.716" v="109"/>
          <ac:spMkLst>
            <pc:docMk/>
            <pc:sldMk cId="3338996867" sldId="355"/>
            <ac:spMk id="34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30:14.427" v="262" actId="20577"/>
          <ac:spMkLst>
            <pc:docMk/>
            <pc:sldMk cId="3338996867" sldId="355"/>
            <ac:spMk id="35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2:50.716" v="108"/>
          <ac:spMkLst>
            <pc:docMk/>
            <pc:sldMk cId="3338996867" sldId="355"/>
            <ac:spMk id="38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2:58.232" v="114"/>
          <ac:spMkLst>
            <pc:docMk/>
            <pc:sldMk cId="3338996867" sldId="355"/>
            <ac:spMk id="41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2:58.185" v="113"/>
          <ac:spMkLst>
            <pc:docMk/>
            <pc:sldMk cId="3338996867" sldId="355"/>
            <ac:spMk id="43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9:48.301" v="253" actId="20577"/>
          <ac:spMkLst>
            <pc:docMk/>
            <pc:sldMk cId="3338996867" sldId="355"/>
            <ac:spMk id="44" creationId="{00000000-0000-0000-0000-000000000000}"/>
          </ac:spMkLst>
        </pc:spChg>
      </pc:sldChg>
      <pc:sldChg chg="modSp">
        <pc:chgData name="Marianne Etzelmüller Bathen" userId="S::mariebat@uio.no::12e1a2f1-9a23-440f-ba90-49bafc652c6d" providerId="AD" clId="Web-{0F6497B7-F99C-4D85-D914-8CFBDF992D61}" dt="2023-11-28T16:22:16.153" v="92"/>
        <pc:sldMkLst>
          <pc:docMk/>
          <pc:sldMk cId="3287057552" sldId="358"/>
        </pc:sldMkLst>
        <pc:spChg chg="mod">
          <ac:chgData name="Marianne Etzelmüller Bathen" userId="S::mariebat@uio.no::12e1a2f1-9a23-440f-ba90-49bafc652c6d" providerId="AD" clId="Web-{0F6497B7-F99C-4D85-D914-8CFBDF992D61}" dt="2023-11-28T16:22:07.934" v="88" actId="20577"/>
          <ac:spMkLst>
            <pc:docMk/>
            <pc:sldMk cId="3287057552" sldId="358"/>
            <ac:spMk id="2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2:16.153" v="92"/>
          <ac:spMkLst>
            <pc:docMk/>
            <pc:sldMk cId="3287057552" sldId="358"/>
            <ac:spMk id="18" creationId="{00000000-0000-0000-0000-000000000000}"/>
          </ac:spMkLst>
        </pc:spChg>
        <pc:grpChg chg="mod">
          <ac:chgData name="Marianne Etzelmüller Bathen" userId="S::mariebat@uio.no::12e1a2f1-9a23-440f-ba90-49bafc652c6d" providerId="AD" clId="Web-{0F6497B7-F99C-4D85-D914-8CFBDF992D61}" dt="2023-11-28T16:22:12.794" v="91" actId="1076"/>
          <ac:grpSpMkLst>
            <pc:docMk/>
            <pc:sldMk cId="3287057552" sldId="358"/>
            <ac:grpSpMk id="4" creationId="{00000000-0000-0000-0000-000000000000}"/>
          </ac:grpSpMkLst>
        </pc:grpChg>
        <pc:grpChg chg="mod">
          <ac:chgData name="Marianne Etzelmüller Bathen" userId="S::mariebat@uio.no::12e1a2f1-9a23-440f-ba90-49bafc652c6d" providerId="AD" clId="Web-{0F6497B7-F99C-4D85-D914-8CFBDF992D61}" dt="2023-11-28T16:22:12.747" v="90" actId="1076"/>
          <ac:grpSpMkLst>
            <pc:docMk/>
            <pc:sldMk cId="3287057552" sldId="358"/>
            <ac:grpSpMk id="6" creationId="{00000000-0000-0000-0000-000000000000}"/>
          </ac:grpSpMkLst>
        </pc:grpChg>
        <pc:picChg chg="mod">
          <ac:chgData name="Marianne Etzelmüller Bathen" userId="S::mariebat@uio.no::12e1a2f1-9a23-440f-ba90-49bafc652c6d" providerId="AD" clId="Web-{0F6497B7-F99C-4D85-D914-8CFBDF992D61}" dt="2023-11-28T16:22:12.700" v="89" actId="1076"/>
          <ac:picMkLst>
            <pc:docMk/>
            <pc:sldMk cId="3287057552" sldId="358"/>
            <ac:picMk id="11" creationId="{00000000-0000-0000-0000-000000000000}"/>
          </ac:picMkLst>
        </pc:picChg>
      </pc:sldChg>
      <pc:sldChg chg="modSp">
        <pc:chgData name="Marianne Etzelmüller Bathen" userId="S::mariebat@uio.no::12e1a2f1-9a23-440f-ba90-49bafc652c6d" providerId="AD" clId="Web-{0F6497B7-F99C-4D85-D914-8CFBDF992D61}" dt="2023-11-28T16:25:08.531" v="186" actId="20577"/>
        <pc:sldMkLst>
          <pc:docMk/>
          <pc:sldMk cId="3127236890" sldId="361"/>
        </pc:sldMkLst>
        <pc:spChg chg="mod">
          <ac:chgData name="Marianne Etzelmüller Bathen" userId="S::mariebat@uio.no::12e1a2f1-9a23-440f-ba90-49bafc652c6d" providerId="AD" clId="Web-{0F6497B7-F99C-4D85-D914-8CFBDF992D61}" dt="2023-11-28T16:25:08.531" v="186" actId="20577"/>
          <ac:spMkLst>
            <pc:docMk/>
            <pc:sldMk cId="3127236890" sldId="361"/>
            <ac:spMk id="15" creationId="{00000000-0000-0000-0000-000000000000}"/>
          </ac:spMkLst>
        </pc:spChg>
      </pc:sldChg>
      <pc:sldChg chg="del">
        <pc:chgData name="Marianne Etzelmüller Bathen" userId="S::mariebat@uio.no::12e1a2f1-9a23-440f-ba90-49bafc652c6d" providerId="AD" clId="Web-{0F6497B7-F99C-4D85-D914-8CFBDF992D61}" dt="2023-11-28T19:18:29.859" v="350"/>
        <pc:sldMkLst>
          <pc:docMk/>
          <pc:sldMk cId="2263030464" sldId="362"/>
        </pc:sldMkLst>
      </pc:sldChg>
      <pc:sldChg chg="modSp">
        <pc:chgData name="Marianne Etzelmüller Bathen" userId="S::mariebat@uio.no::12e1a2f1-9a23-440f-ba90-49bafc652c6d" providerId="AD" clId="Web-{0F6497B7-F99C-4D85-D914-8CFBDF992D61}" dt="2023-11-28T19:20:27.626" v="437" actId="20577"/>
        <pc:sldMkLst>
          <pc:docMk/>
          <pc:sldMk cId="310745685" sldId="367"/>
        </pc:sldMkLst>
        <pc:spChg chg="mod">
          <ac:chgData name="Marianne Etzelmüller Bathen" userId="S::mariebat@uio.no::12e1a2f1-9a23-440f-ba90-49bafc652c6d" providerId="AD" clId="Web-{0F6497B7-F99C-4D85-D914-8CFBDF992D61}" dt="2023-11-28T19:20:27.626" v="437" actId="20577"/>
          <ac:spMkLst>
            <pc:docMk/>
            <pc:sldMk cId="310745685" sldId="367"/>
            <ac:spMk id="10" creationId="{A0E5F616-EFC2-5598-9981-22CC5F7A8326}"/>
          </ac:spMkLst>
        </pc:spChg>
      </pc:sldChg>
      <pc:sldChg chg="modSp">
        <pc:chgData name="Marianne Etzelmüller Bathen" userId="S::mariebat@uio.no::12e1a2f1-9a23-440f-ba90-49bafc652c6d" providerId="AD" clId="Web-{0F6497B7-F99C-4D85-D914-8CFBDF992D61}" dt="2023-11-28T19:20:40.047" v="439" actId="20577"/>
        <pc:sldMkLst>
          <pc:docMk/>
          <pc:sldMk cId="1456299194" sldId="368"/>
        </pc:sldMkLst>
        <pc:spChg chg="mod">
          <ac:chgData name="Marianne Etzelmüller Bathen" userId="S::mariebat@uio.no::12e1a2f1-9a23-440f-ba90-49bafc652c6d" providerId="AD" clId="Web-{0F6497B7-F99C-4D85-D914-8CFBDF992D61}" dt="2023-11-28T19:20:40.047" v="439" actId="20577"/>
          <ac:spMkLst>
            <pc:docMk/>
            <pc:sldMk cId="1456299194" sldId="368"/>
            <ac:spMk id="18" creationId="{61369D14-EA7D-D198-C899-FEC5AC044DF7}"/>
          </ac:spMkLst>
        </pc:spChg>
      </pc:sldChg>
      <pc:sldChg chg="addSp modSp">
        <pc:chgData name="Marianne Etzelmüller Bathen" userId="S::mariebat@uio.no::12e1a2f1-9a23-440f-ba90-49bafc652c6d" providerId="AD" clId="Web-{0F6497B7-F99C-4D85-D914-8CFBDF992D61}" dt="2023-11-28T19:46:27.092" v="672" actId="1076"/>
        <pc:sldMkLst>
          <pc:docMk/>
          <pc:sldMk cId="3886109078" sldId="373"/>
        </pc:sldMkLst>
        <pc:spChg chg="mod">
          <ac:chgData name="Marianne Etzelmüller Bathen" userId="S::mariebat@uio.no::12e1a2f1-9a23-440f-ba90-49bafc652c6d" providerId="AD" clId="Web-{0F6497B7-F99C-4D85-D914-8CFBDF992D61}" dt="2023-11-28T19:46:26.936" v="671" actId="1076"/>
          <ac:spMkLst>
            <pc:docMk/>
            <pc:sldMk cId="3886109078" sldId="373"/>
            <ac:spMk id="26" creationId="{D770D3D0-3C65-816E-4BF4-4BC99867FCEB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38:20.260" v="593" actId="20577"/>
          <ac:spMkLst>
            <pc:docMk/>
            <pc:sldMk cId="3886109078" sldId="373"/>
            <ac:spMk id="32" creationId="{E3B46687-C702-1000-9DE6-322983BECA2C}"/>
          </ac:spMkLst>
        </pc:spChg>
        <pc:grpChg chg="mod">
          <ac:chgData name="Marianne Etzelmüller Bathen" userId="S::mariebat@uio.no::12e1a2f1-9a23-440f-ba90-49bafc652c6d" providerId="AD" clId="Web-{0F6497B7-F99C-4D85-D914-8CFBDF992D61}" dt="2023-11-28T19:46:27.092" v="672" actId="1076"/>
          <ac:grpSpMkLst>
            <pc:docMk/>
            <pc:sldMk cId="3886109078" sldId="373"/>
            <ac:grpSpMk id="35" creationId="{8B644271-9A90-EC67-B486-EBD28028656C}"/>
          </ac:grpSpMkLst>
        </pc:grpChg>
        <pc:picChg chg="add mod ord">
          <ac:chgData name="Marianne Etzelmüller Bathen" userId="S::mariebat@uio.no::12e1a2f1-9a23-440f-ba90-49bafc652c6d" providerId="AD" clId="Web-{0F6497B7-F99C-4D85-D914-8CFBDF992D61}" dt="2023-11-28T19:46:16.764" v="670" actId="1076"/>
          <ac:picMkLst>
            <pc:docMk/>
            <pc:sldMk cId="3886109078" sldId="373"/>
            <ac:picMk id="3" creationId="{3C0994D3-29F1-A436-831D-776BBE219045}"/>
          </ac:picMkLst>
        </pc:picChg>
      </pc:sldChg>
      <pc:sldChg chg="addSp delSp modSp addAnim delAnim">
        <pc:chgData name="Marianne Etzelmüller Bathen" userId="S::mariebat@uio.no::12e1a2f1-9a23-440f-ba90-49bafc652c6d" providerId="AD" clId="Web-{0F6497B7-F99C-4D85-D914-8CFBDF992D61}" dt="2023-11-28T19:26:24.457" v="565" actId="1076"/>
        <pc:sldMkLst>
          <pc:docMk/>
          <pc:sldMk cId="1577177661" sldId="380"/>
        </pc:sldMkLst>
        <pc:spChg chg="mod">
          <ac:chgData name="Marianne Etzelmüller Bathen" userId="S::mariebat@uio.no::12e1a2f1-9a23-440f-ba90-49bafc652c6d" providerId="AD" clId="Web-{0F6497B7-F99C-4D85-D914-8CFBDF992D61}" dt="2023-11-28T19:25:12.816" v="549" actId="20577"/>
          <ac:spMkLst>
            <pc:docMk/>
            <pc:sldMk cId="1577177661" sldId="380"/>
            <ac:spMk id="8" creationId="{BC32BE93-EE71-61BB-8F20-78D86449076E}"/>
          </ac:spMkLst>
        </pc:spChg>
        <pc:spChg chg="add del">
          <ac:chgData name="Marianne Etzelmüller Bathen" userId="S::mariebat@uio.no::12e1a2f1-9a23-440f-ba90-49bafc652c6d" providerId="AD" clId="Web-{0F6497B7-F99C-4D85-D914-8CFBDF992D61}" dt="2023-11-28T19:24:54.268" v="544"/>
          <ac:spMkLst>
            <pc:docMk/>
            <pc:sldMk cId="1577177661" sldId="380"/>
            <ac:spMk id="11" creationId="{B308556C-2D43-4C1D-14AD-80F837CD71E5}"/>
          </ac:spMkLst>
        </pc:spChg>
        <pc:spChg chg="add del">
          <ac:chgData name="Marianne Etzelmüller Bathen" userId="S::mariebat@uio.no::12e1a2f1-9a23-440f-ba90-49bafc652c6d" providerId="AD" clId="Web-{0F6497B7-F99C-4D85-D914-8CFBDF992D61}" dt="2023-11-28T19:24:32.221" v="542"/>
          <ac:spMkLst>
            <pc:docMk/>
            <pc:sldMk cId="1577177661" sldId="380"/>
            <ac:spMk id="12" creationId="{F4654322-481F-F6E9-F985-CF08C81A0997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9:24:16.237" v="539"/>
          <ac:spMkLst>
            <pc:docMk/>
            <pc:sldMk cId="1577177661" sldId="380"/>
            <ac:spMk id="13" creationId="{92DF6DFB-C451-400A-C32F-6386161EF737}"/>
          </ac:spMkLst>
        </pc:spChg>
        <pc:picChg chg="mod">
          <ac:chgData name="Marianne Etzelmüller Bathen" userId="S::mariebat@uio.no::12e1a2f1-9a23-440f-ba90-49bafc652c6d" providerId="AD" clId="Web-{0F6497B7-F99C-4D85-D914-8CFBDF992D61}" dt="2023-11-28T19:26:16.613" v="563" actId="1076"/>
          <ac:picMkLst>
            <pc:docMk/>
            <pc:sldMk cId="1577177661" sldId="380"/>
            <ac:picMk id="7" creationId="{0E3323D5-4EC7-AC5D-1223-BDEB5B8DAE2A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26:24.457" v="565" actId="1076"/>
          <ac:picMkLst>
            <pc:docMk/>
            <pc:sldMk cId="1577177661" sldId="380"/>
            <ac:picMk id="14" creationId="{00000000-0000-0000-0000-000000000000}"/>
          </ac:picMkLst>
        </pc:picChg>
      </pc:sldChg>
      <pc:sldChg chg="delAnim">
        <pc:chgData name="Marianne Etzelmüller Bathen" userId="S::mariebat@uio.no::12e1a2f1-9a23-440f-ba90-49bafc652c6d" providerId="AD" clId="Web-{0F6497B7-F99C-4D85-D914-8CFBDF992D61}" dt="2023-11-28T19:25:50.097" v="555"/>
        <pc:sldMkLst>
          <pc:docMk/>
          <pc:sldMk cId="77986107" sldId="381"/>
        </pc:sldMkLst>
      </pc:sldChg>
      <pc:sldChg chg="addSp modSp">
        <pc:chgData name="Marianne Etzelmüller Bathen" userId="S::mariebat@uio.no::12e1a2f1-9a23-440f-ba90-49bafc652c6d" providerId="AD" clId="Web-{0F6497B7-F99C-4D85-D914-8CFBDF992D61}" dt="2023-11-28T16:23:54.545" v="174" actId="1076"/>
        <pc:sldMkLst>
          <pc:docMk/>
          <pc:sldMk cId="3366194343" sldId="383"/>
        </pc:sldMkLst>
        <pc:spChg chg="add mod">
          <ac:chgData name="Marianne Etzelmüller Bathen" userId="S::mariebat@uio.no::12e1a2f1-9a23-440f-ba90-49bafc652c6d" providerId="AD" clId="Web-{0F6497B7-F99C-4D85-D914-8CFBDF992D61}" dt="2023-11-28T16:23:44.920" v="167" actId="14100"/>
          <ac:spMkLst>
            <pc:docMk/>
            <pc:sldMk cId="3366194343" sldId="383"/>
            <ac:spMk id="2" creationId="{7146FB10-8178-E0C5-8F94-FC3BD11A1F0A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3:40.139" v="158" actId="20577"/>
          <ac:spMkLst>
            <pc:docMk/>
            <pc:sldMk cId="3366194343" sldId="383"/>
            <ac:spMk id="7" creationId="{196FB13B-D940-2DF3-4BBC-A373865AAEEC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3:54.545" v="174" actId="1076"/>
          <ac:spMkLst>
            <pc:docMk/>
            <pc:sldMk cId="3366194343" sldId="383"/>
            <ac:spMk id="12" creationId="{2474FDC2-F7D9-D1DD-AA0D-889850D2E4BF}"/>
          </ac:spMkLst>
        </pc:spChg>
        <pc:picChg chg="mod">
          <ac:chgData name="Marianne Etzelmüller Bathen" userId="S::mariebat@uio.no::12e1a2f1-9a23-440f-ba90-49bafc652c6d" providerId="AD" clId="Web-{0F6497B7-F99C-4D85-D914-8CFBDF992D61}" dt="2023-11-28T16:23:54.499" v="172" actId="1076"/>
          <ac:picMkLst>
            <pc:docMk/>
            <pc:sldMk cId="3366194343" sldId="383"/>
            <ac:picMk id="8" creationId="{27EA78AE-BF46-8A29-DF4D-DD06AAD0617E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6:23:54.545" v="173" actId="1076"/>
          <ac:picMkLst>
            <pc:docMk/>
            <pc:sldMk cId="3366194343" sldId="383"/>
            <ac:picMk id="9" creationId="{C7DD79DB-CFC8-64BC-DEBC-0AEAC3F8C98F}"/>
          </ac:picMkLst>
        </pc:picChg>
      </pc:sldChg>
      <pc:sldChg chg="modSp ord">
        <pc:chgData name="Marianne Etzelmüller Bathen" userId="S::mariebat@uio.no::12e1a2f1-9a23-440f-ba90-49bafc652c6d" providerId="AD" clId="Web-{0F6497B7-F99C-4D85-D914-8CFBDF992D61}" dt="2023-11-29T05:24:46.209" v="682" actId="20577"/>
        <pc:sldMkLst>
          <pc:docMk/>
          <pc:sldMk cId="824148730" sldId="384"/>
        </pc:sldMkLst>
        <pc:spChg chg="mod">
          <ac:chgData name="Marianne Etzelmüller Bathen" userId="S::mariebat@uio.no::12e1a2f1-9a23-440f-ba90-49bafc652c6d" providerId="AD" clId="Web-{0F6497B7-F99C-4D85-D914-8CFBDF992D61}" dt="2023-11-28T16:23:28.858" v="152" actId="20577"/>
          <ac:spMkLst>
            <pc:docMk/>
            <pc:sldMk cId="824148730" sldId="384"/>
            <ac:spMk id="2" creationId="{306C7DC3-2470-4708-A950-F7F2B6DA929E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9T05:24:46.209" v="682" actId="20577"/>
          <ac:spMkLst>
            <pc:docMk/>
            <pc:sldMk cId="824148730" sldId="384"/>
            <ac:spMk id="10" creationId="{00000000-0000-0000-0000-000000000000}"/>
          </ac:spMkLst>
        </pc:spChg>
      </pc:sldChg>
      <pc:sldChg chg="addSp delSp modSp mod setBg">
        <pc:chgData name="Marianne Etzelmüller Bathen" userId="S::mariebat@uio.no::12e1a2f1-9a23-440f-ba90-49bafc652c6d" providerId="AD" clId="Web-{0F6497B7-F99C-4D85-D914-8CFBDF992D61}" dt="2023-11-28T19:15:50.998" v="301" actId="1076"/>
        <pc:sldMkLst>
          <pc:docMk/>
          <pc:sldMk cId="4089924024" sldId="388"/>
        </pc:sldMkLst>
        <pc:spChg chg="mod">
          <ac:chgData name="Marianne Etzelmüller Bathen" userId="S::mariebat@uio.no::12e1a2f1-9a23-440f-ba90-49bafc652c6d" providerId="AD" clId="Web-{0F6497B7-F99C-4D85-D914-8CFBDF992D61}" dt="2023-11-28T19:15:28.670" v="292"/>
          <ac:spMkLst>
            <pc:docMk/>
            <pc:sldMk cId="4089924024" sldId="388"/>
            <ac:spMk id="2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15:45.811" v="299" actId="1076"/>
          <ac:spMkLst>
            <pc:docMk/>
            <pc:sldMk cId="4089924024" sldId="388"/>
            <ac:spMk id="4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15:48.545" v="300" actId="1076"/>
          <ac:spMkLst>
            <pc:docMk/>
            <pc:sldMk cId="4089924024" sldId="388"/>
            <ac:spMk id="5" creationId="{00000000-0000-0000-0000-000000000000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9:14:37.513" v="277"/>
          <ac:spMkLst>
            <pc:docMk/>
            <pc:sldMk cId="4089924024" sldId="388"/>
            <ac:spMk id="9" creationId="{00000000-0000-0000-0000-000000000000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9:14:46.998" v="279"/>
          <ac:spMkLst>
            <pc:docMk/>
            <pc:sldMk cId="4089924024" sldId="388"/>
            <ac:spMk id="10" creationId="{7F9C5133-1B5C-84DA-9492-B8ACCEC7AC27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9:14:37.419" v="276"/>
          <ac:spMkLst>
            <pc:docMk/>
            <pc:sldMk cId="4089924024" sldId="388"/>
            <ac:spMk id="12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15:50.998" v="301" actId="1076"/>
          <ac:spMkLst>
            <pc:docMk/>
            <pc:sldMk cId="4089924024" sldId="388"/>
            <ac:spMk id="13" creationId="{00000000-0000-0000-0000-000000000000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9:14:43.169" v="278"/>
          <ac:spMkLst>
            <pc:docMk/>
            <pc:sldMk cId="4089924024" sldId="388"/>
            <ac:spMk id="15" creationId="{4D630E25-7FE6-E701-D465-FFB21A47EC56}"/>
          </ac:spMkLst>
        </pc:spChg>
        <pc:picChg chg="mod">
          <ac:chgData name="Marianne Etzelmüller Bathen" userId="S::mariebat@uio.no::12e1a2f1-9a23-440f-ba90-49bafc652c6d" providerId="AD" clId="Web-{0F6497B7-F99C-4D85-D914-8CFBDF992D61}" dt="2023-11-28T19:15:43.607" v="298" actId="1076"/>
          <ac:picMkLst>
            <pc:docMk/>
            <pc:sldMk cId="4089924024" sldId="388"/>
            <ac:picMk id="8" creationId="{00000000-0000-0000-0000-000000000000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14:56.888" v="284" actId="14100"/>
          <ac:picMkLst>
            <pc:docMk/>
            <pc:sldMk cId="4089924024" sldId="388"/>
            <ac:picMk id="11" creationId="{00000000-0000-0000-0000-000000000000}"/>
          </ac:picMkLst>
        </pc:picChg>
      </pc:sldChg>
      <pc:sldChg chg="modSp">
        <pc:chgData name="Marianne Etzelmüller Bathen" userId="S::mariebat@uio.no::12e1a2f1-9a23-440f-ba90-49bafc652c6d" providerId="AD" clId="Web-{0F6497B7-F99C-4D85-D914-8CFBDF992D61}" dt="2023-11-28T19:42:34.387" v="614" actId="20577"/>
        <pc:sldMkLst>
          <pc:docMk/>
          <pc:sldMk cId="1612187111" sldId="389"/>
        </pc:sldMkLst>
        <pc:spChg chg="mod">
          <ac:chgData name="Marianne Etzelmüller Bathen" userId="S::mariebat@uio.no::12e1a2f1-9a23-440f-ba90-49bafc652c6d" providerId="AD" clId="Web-{0F6497B7-F99C-4D85-D914-8CFBDF992D61}" dt="2023-11-28T19:42:34.387" v="614" actId="20577"/>
          <ac:spMkLst>
            <pc:docMk/>
            <pc:sldMk cId="1612187111" sldId="389"/>
            <ac:spMk id="19" creationId="{00000000-0000-0000-0000-000000000000}"/>
          </ac:spMkLst>
        </pc:spChg>
      </pc:sldChg>
      <pc:sldChg chg="modSp">
        <pc:chgData name="Marianne Etzelmüller Bathen" userId="S::mariebat@uio.no::12e1a2f1-9a23-440f-ba90-49bafc652c6d" providerId="AD" clId="Web-{0F6497B7-F99C-4D85-D914-8CFBDF992D61}" dt="2023-11-28T19:44:35.045" v="661" actId="20577"/>
        <pc:sldMkLst>
          <pc:docMk/>
          <pc:sldMk cId="116728325" sldId="391"/>
        </pc:sldMkLst>
        <pc:spChg chg="mod">
          <ac:chgData name="Marianne Etzelmüller Bathen" userId="S::mariebat@uio.no::12e1a2f1-9a23-440f-ba90-49bafc652c6d" providerId="AD" clId="Web-{0F6497B7-F99C-4D85-D914-8CFBDF992D61}" dt="2023-11-28T19:44:35.045" v="661" actId="20577"/>
          <ac:spMkLst>
            <pc:docMk/>
            <pc:sldMk cId="116728325" sldId="391"/>
            <ac:spMk id="6" creationId="{00000000-0000-0000-0000-000000000000}"/>
          </ac:spMkLst>
        </pc:spChg>
      </pc:sldChg>
      <pc:sldChg chg="modSp delAnim">
        <pc:chgData name="Marianne Etzelmüller Bathen" userId="S::mariebat@uio.no::12e1a2f1-9a23-440f-ba90-49bafc652c6d" providerId="AD" clId="Web-{0F6497B7-F99C-4D85-D914-8CFBDF992D61}" dt="2023-11-28T19:27:30.957" v="583"/>
        <pc:sldMkLst>
          <pc:docMk/>
          <pc:sldMk cId="4035668014" sldId="395"/>
        </pc:sldMkLst>
        <pc:spChg chg="mod">
          <ac:chgData name="Marianne Etzelmüller Bathen" userId="S::mariebat@uio.no::12e1a2f1-9a23-440f-ba90-49bafc652c6d" providerId="AD" clId="Web-{0F6497B7-F99C-4D85-D914-8CFBDF992D61}" dt="2023-11-28T16:24:33.015" v="183" actId="20577"/>
          <ac:spMkLst>
            <pc:docMk/>
            <pc:sldMk cId="4035668014" sldId="395"/>
            <ac:spMk id="3" creationId="{2A2B1B0B-DF86-DDA7-79F2-0A5A146DB635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4:42.015" v="185" actId="14100"/>
          <ac:spMkLst>
            <pc:docMk/>
            <pc:sldMk cId="4035668014" sldId="395"/>
            <ac:spMk id="9" creationId="{F0DB5F48-20F8-FF11-FDC6-7F4FC3AD84C7}"/>
          </ac:spMkLst>
        </pc:spChg>
      </pc:sldChg>
      <pc:sldChg chg="modSp">
        <pc:chgData name="Marianne Etzelmüller Bathen" userId="S::mariebat@uio.no::12e1a2f1-9a23-440f-ba90-49bafc652c6d" providerId="AD" clId="Web-{0F6497B7-F99C-4D85-D914-8CFBDF992D61}" dt="2023-11-29T05:28:57.386" v="683" actId="1076"/>
        <pc:sldMkLst>
          <pc:docMk/>
          <pc:sldMk cId="3841622646" sldId="398"/>
        </pc:sldMkLst>
        <pc:picChg chg="mod">
          <ac:chgData name="Marianne Etzelmüller Bathen" userId="S::mariebat@uio.no::12e1a2f1-9a23-440f-ba90-49bafc652c6d" providerId="AD" clId="Web-{0F6497B7-F99C-4D85-D914-8CFBDF992D61}" dt="2023-11-29T05:28:57.386" v="683" actId="1076"/>
          <ac:picMkLst>
            <pc:docMk/>
            <pc:sldMk cId="3841622646" sldId="398"/>
            <ac:picMk id="7" creationId="{2048B7BF-E550-BEA1-A778-4512BB6C8205}"/>
          </ac:picMkLst>
        </pc:picChg>
      </pc:sldChg>
      <pc:sldChg chg="addSp delSp modSp">
        <pc:chgData name="Marianne Etzelmüller Bathen" userId="S::mariebat@uio.no::12e1a2f1-9a23-440f-ba90-49bafc652c6d" providerId="AD" clId="Web-{0F6497B7-F99C-4D85-D914-8CFBDF992D61}" dt="2023-11-28T16:20:08.729" v="34" actId="1076"/>
        <pc:sldMkLst>
          <pc:docMk/>
          <pc:sldMk cId="150707163" sldId="402"/>
        </pc:sldMkLst>
        <pc:spChg chg="del mod">
          <ac:chgData name="Marianne Etzelmüller Bathen" userId="S::mariebat@uio.no::12e1a2f1-9a23-440f-ba90-49bafc652c6d" providerId="AD" clId="Web-{0F6497B7-F99C-4D85-D914-8CFBDF992D61}" dt="2023-11-28T16:19:02.884" v="19"/>
          <ac:spMkLst>
            <pc:docMk/>
            <pc:sldMk cId="150707163" sldId="402"/>
            <ac:spMk id="5" creationId="{555544F0-EB72-1446-A6BC-23C835B48DE4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19:24.947" v="22" actId="1076"/>
          <ac:spMkLst>
            <pc:docMk/>
            <pc:sldMk cId="150707163" sldId="402"/>
            <ac:spMk id="7" creationId="{DA0C189B-9A62-8072-B930-130A7053F4FB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6:18:07.118" v="1"/>
          <ac:spMkLst>
            <pc:docMk/>
            <pc:sldMk cId="150707163" sldId="402"/>
            <ac:spMk id="8" creationId="{EE64A459-240F-5247-78E0-10D7B3D010FF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19:29.979" v="23" actId="1076"/>
          <ac:spMkLst>
            <pc:docMk/>
            <pc:sldMk cId="150707163" sldId="402"/>
            <ac:spMk id="9" creationId="{E6FA5FB6-92D3-FCC4-04FA-123877AD1445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19:42.010" v="26" actId="1076"/>
          <ac:spMkLst>
            <pc:docMk/>
            <pc:sldMk cId="150707163" sldId="402"/>
            <ac:spMk id="10" creationId="{AECA5BCD-3AE7-EC33-E6E6-0870A9176785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6:18:07.118" v="0"/>
          <ac:spMkLst>
            <pc:docMk/>
            <pc:sldMk cId="150707163" sldId="402"/>
            <ac:spMk id="11" creationId="{B439C435-99F1-B508-7A5C-2AD9F460AB65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0:08.729" v="34" actId="1076"/>
          <ac:spMkLst>
            <pc:docMk/>
            <pc:sldMk cId="150707163" sldId="402"/>
            <ac:spMk id="12" creationId="{BB6DA27A-5773-AFD9-C890-216175F144A6}"/>
          </ac:spMkLst>
        </pc:spChg>
        <pc:spChg chg="add mod">
          <ac:chgData name="Marianne Etzelmüller Bathen" userId="S::mariebat@uio.no::12e1a2f1-9a23-440f-ba90-49bafc652c6d" providerId="AD" clId="Web-{0F6497B7-F99C-4D85-D914-8CFBDF992D61}" dt="2023-11-28T16:19:06.337" v="20" actId="1076"/>
          <ac:spMkLst>
            <pc:docMk/>
            <pc:sldMk cId="150707163" sldId="402"/>
            <ac:spMk id="13" creationId="{89B3DBDB-6BB2-D710-EE33-9A467FEBE092}"/>
          </ac:spMkLst>
        </pc:spChg>
        <pc:spChg chg="add del">
          <ac:chgData name="Marianne Etzelmüller Bathen" userId="S::mariebat@uio.no::12e1a2f1-9a23-440f-ba90-49bafc652c6d" providerId="AD" clId="Web-{0F6497B7-F99C-4D85-D914-8CFBDF992D61}" dt="2023-11-28T16:20:03.260" v="32"/>
          <ac:spMkLst>
            <pc:docMk/>
            <pc:sldMk cId="150707163" sldId="402"/>
            <ac:spMk id="15" creationId="{CC24A14B-DC9C-A216-311B-2580E5C692D1}"/>
          </ac:spMkLst>
        </pc:spChg>
      </pc:sldChg>
      <pc:sldChg chg="del">
        <pc:chgData name="Marianne Etzelmüller Bathen" userId="S::mariebat@uio.no::12e1a2f1-9a23-440f-ba90-49bafc652c6d" providerId="AD" clId="Web-{0F6497B7-F99C-4D85-D914-8CFBDF992D61}" dt="2023-11-28T16:20:14.511" v="35"/>
        <pc:sldMkLst>
          <pc:docMk/>
          <pc:sldMk cId="1412355221" sldId="403"/>
        </pc:sldMkLst>
      </pc:sldChg>
      <pc:sldChg chg="del">
        <pc:chgData name="Marianne Etzelmüller Bathen" userId="S::mariebat@uio.no::12e1a2f1-9a23-440f-ba90-49bafc652c6d" providerId="AD" clId="Web-{0F6497B7-F99C-4D85-D914-8CFBDF992D61}" dt="2023-11-28T16:20:45.574" v="39"/>
        <pc:sldMkLst>
          <pc:docMk/>
          <pc:sldMk cId="392183972" sldId="404"/>
        </pc:sldMkLst>
      </pc:sldChg>
      <pc:sldChg chg="addSp delSp modSp ord">
        <pc:chgData name="Marianne Etzelmüller Bathen" userId="S::mariebat@uio.no::12e1a2f1-9a23-440f-ba90-49bafc652c6d" providerId="AD" clId="Web-{0F6497B7-F99C-4D85-D914-8CFBDF992D61}" dt="2023-11-28T19:27:02.691" v="582" actId="20577"/>
        <pc:sldMkLst>
          <pc:docMk/>
          <pc:sldMk cId="615961202" sldId="406"/>
        </pc:sldMkLst>
        <pc:spChg chg="mod">
          <ac:chgData name="Marianne Etzelmüller Bathen" userId="S::mariebat@uio.no::12e1a2f1-9a23-440f-ba90-49bafc652c6d" providerId="AD" clId="Web-{0F6497B7-F99C-4D85-D914-8CFBDF992D61}" dt="2023-11-28T19:21:22.048" v="470" actId="20577"/>
          <ac:spMkLst>
            <pc:docMk/>
            <pc:sldMk cId="615961202" sldId="406"/>
            <ac:spMk id="3" creationId="{CF69F7B9-8444-30EE-B339-DB7A1CF16890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9:21:48.736" v="482"/>
          <ac:spMkLst>
            <pc:docMk/>
            <pc:sldMk cId="615961202" sldId="406"/>
            <ac:spMk id="4" creationId="{BF42CF1C-6C7A-C1F3-1E79-82AD852ED82E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9:27:02.691" v="582" actId="20577"/>
          <ac:spMkLst>
            <pc:docMk/>
            <pc:sldMk cId="615961202" sldId="406"/>
            <ac:spMk id="5" creationId="{B61D33B5-1079-041A-8968-494383F0B89A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9:21:55.173" v="484"/>
          <ac:spMkLst>
            <pc:docMk/>
            <pc:sldMk cId="615961202" sldId="406"/>
            <ac:spMk id="7" creationId="{BD633D29-A477-0781-5883-0F0F66C0F566}"/>
          </ac:spMkLst>
        </pc:spChg>
        <pc:picChg chg="add mod">
          <ac:chgData name="Marianne Etzelmüller Bathen" userId="S::mariebat@uio.no::12e1a2f1-9a23-440f-ba90-49bafc652c6d" providerId="AD" clId="Web-{0F6497B7-F99C-4D85-D914-8CFBDF992D61}" dt="2023-11-28T19:22:27.705" v="494" actId="1076"/>
          <ac:picMkLst>
            <pc:docMk/>
            <pc:sldMk cId="615961202" sldId="406"/>
            <ac:picMk id="9" creationId="{3EF1F83F-BA1D-2BDC-8D91-BA23C69ABF6D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23:00.080" v="505" actId="1076"/>
          <ac:picMkLst>
            <pc:docMk/>
            <pc:sldMk cId="615961202" sldId="406"/>
            <ac:picMk id="23" creationId="{00000000-0000-0000-0000-000000000000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22:55.783" v="503" actId="14100"/>
          <ac:picMkLst>
            <pc:docMk/>
            <pc:sldMk cId="615961202" sldId="406"/>
            <ac:picMk id="24" creationId="{00000000-0000-0000-0000-000000000000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22:57.017" v="504" actId="1076"/>
          <ac:picMkLst>
            <pc:docMk/>
            <pc:sldMk cId="615961202" sldId="406"/>
            <ac:picMk id="25" creationId="{00000000-0000-0000-0000-000000000000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22:29.502" v="495" actId="1076"/>
          <ac:picMkLst>
            <pc:docMk/>
            <pc:sldMk cId="615961202" sldId="406"/>
            <ac:picMk id="26" creationId="{1C13B7FC-9A30-4D44-A8B4-210DF73FDE7A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22:34.908" v="498" actId="1076"/>
          <ac:picMkLst>
            <pc:docMk/>
            <pc:sldMk cId="615961202" sldId="406"/>
            <ac:picMk id="27" creationId="{00000000-0000-0000-0000-000000000000}"/>
          </ac:picMkLst>
        </pc:picChg>
        <pc:picChg chg="mod">
          <ac:chgData name="Marianne Etzelmüller Bathen" userId="S::mariebat@uio.no::12e1a2f1-9a23-440f-ba90-49bafc652c6d" providerId="AD" clId="Web-{0F6497B7-F99C-4D85-D914-8CFBDF992D61}" dt="2023-11-28T19:23:00.096" v="506" actId="1076"/>
          <ac:picMkLst>
            <pc:docMk/>
            <pc:sldMk cId="615961202" sldId="406"/>
            <ac:picMk id="28" creationId="{00000000-0000-0000-0000-000000000000}"/>
          </ac:picMkLst>
        </pc:picChg>
      </pc:sldChg>
      <pc:sldChg chg="del">
        <pc:chgData name="Marianne Etzelmüller Bathen" userId="S::mariebat@uio.no::12e1a2f1-9a23-440f-ba90-49bafc652c6d" providerId="AD" clId="Web-{0F6497B7-F99C-4D85-D914-8CFBDF992D61}" dt="2023-11-28T16:21:07.371" v="44"/>
        <pc:sldMkLst>
          <pc:docMk/>
          <pc:sldMk cId="2733596727" sldId="407"/>
        </pc:sldMkLst>
      </pc:sldChg>
      <pc:sldChg chg="del">
        <pc:chgData name="Marianne Etzelmüller Bathen" userId="S::mariebat@uio.no::12e1a2f1-9a23-440f-ba90-49bafc652c6d" providerId="AD" clId="Web-{0F6497B7-F99C-4D85-D914-8CFBDF992D61}" dt="2023-11-28T16:21:11.980" v="48"/>
        <pc:sldMkLst>
          <pc:docMk/>
          <pc:sldMk cId="977512761" sldId="408"/>
        </pc:sldMkLst>
      </pc:sldChg>
      <pc:sldChg chg="addSp delSp">
        <pc:chgData name="Marianne Etzelmüller Bathen" userId="S::mariebat@uio.no::12e1a2f1-9a23-440f-ba90-49bafc652c6d" providerId="AD" clId="Web-{0F6497B7-F99C-4D85-D914-8CFBDF992D61}" dt="2023-11-28T19:09:00.619" v="273"/>
        <pc:sldMkLst>
          <pc:docMk/>
          <pc:sldMk cId="2180046413" sldId="409"/>
        </pc:sldMkLst>
        <pc:picChg chg="add del">
          <ac:chgData name="Marianne Etzelmüller Bathen" userId="S::mariebat@uio.no::12e1a2f1-9a23-440f-ba90-49bafc652c6d" providerId="AD" clId="Web-{0F6497B7-F99C-4D85-D914-8CFBDF992D61}" dt="2023-11-28T19:09:00.619" v="273"/>
          <ac:picMkLst>
            <pc:docMk/>
            <pc:sldMk cId="2180046413" sldId="409"/>
            <ac:picMk id="15" creationId="{00000000-0000-0000-0000-000000000000}"/>
          </ac:picMkLst>
        </pc:picChg>
      </pc:sldChg>
      <pc:sldChg chg="del">
        <pc:chgData name="Marianne Etzelmüller Bathen" userId="S::mariebat@uio.no::12e1a2f1-9a23-440f-ba90-49bafc652c6d" providerId="AD" clId="Web-{0F6497B7-F99C-4D85-D914-8CFBDF992D61}" dt="2023-11-28T16:21:09.137" v="45"/>
        <pc:sldMkLst>
          <pc:docMk/>
          <pc:sldMk cId="1692057717" sldId="410"/>
        </pc:sldMkLst>
      </pc:sldChg>
      <pc:sldChg chg="del">
        <pc:chgData name="Marianne Etzelmüller Bathen" userId="S::mariebat@uio.no::12e1a2f1-9a23-440f-ba90-49bafc652c6d" providerId="AD" clId="Web-{0F6497B7-F99C-4D85-D914-8CFBDF992D61}" dt="2023-11-28T16:21:10.230" v="46"/>
        <pc:sldMkLst>
          <pc:docMk/>
          <pc:sldMk cId="294159739" sldId="411"/>
        </pc:sldMkLst>
      </pc:sldChg>
      <pc:sldChg chg="del">
        <pc:chgData name="Marianne Etzelmüller Bathen" userId="S::mariebat@uio.no::12e1a2f1-9a23-440f-ba90-49bafc652c6d" providerId="AD" clId="Web-{0F6497B7-F99C-4D85-D914-8CFBDF992D61}" dt="2023-11-28T16:21:10.949" v="47"/>
        <pc:sldMkLst>
          <pc:docMk/>
          <pc:sldMk cId="2014741963" sldId="412"/>
        </pc:sldMkLst>
      </pc:sldChg>
      <pc:sldChg chg="addSp delSp modSp">
        <pc:chgData name="Marianne Etzelmüller Bathen" userId="S::mariebat@uio.no::12e1a2f1-9a23-440f-ba90-49bafc652c6d" providerId="AD" clId="Web-{0F6497B7-F99C-4D85-D914-8CFBDF992D61}" dt="2023-11-28T19:39:17.073" v="598" actId="20577"/>
        <pc:sldMkLst>
          <pc:docMk/>
          <pc:sldMk cId="694754960" sldId="414"/>
        </pc:sldMkLst>
        <pc:spChg chg="add del mod">
          <ac:chgData name="Marianne Etzelmüller Bathen" userId="S::mariebat@uio.no::12e1a2f1-9a23-440f-ba90-49bafc652c6d" providerId="AD" clId="Web-{0F6497B7-F99C-4D85-D914-8CFBDF992D61}" dt="2023-11-28T19:39:17.073" v="598" actId="20577"/>
          <ac:spMkLst>
            <pc:docMk/>
            <pc:sldMk cId="694754960" sldId="414"/>
            <ac:spMk id="11" creationId="{935033A9-30FF-FABA-8761-03379A50838C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21:00.923" v="445" actId="20577"/>
          <ac:spMkLst>
            <pc:docMk/>
            <pc:sldMk cId="694754960" sldId="414"/>
            <ac:spMk id="28" creationId="{F522EB88-F437-1CF2-4C9D-E0327C05D8BB}"/>
          </ac:spMkLst>
        </pc:spChg>
      </pc:sldChg>
      <pc:sldChg chg="modSp add replId">
        <pc:chgData name="Marianne Etzelmüller Bathen" userId="S::mariebat@uio.no::12e1a2f1-9a23-440f-ba90-49bafc652c6d" providerId="AD" clId="Web-{0F6497B7-F99C-4D85-D914-8CFBDF992D61}" dt="2023-11-28T16:20:33.089" v="38"/>
        <pc:sldMkLst>
          <pc:docMk/>
          <pc:sldMk cId="2790827157" sldId="417"/>
        </pc:sldMkLst>
        <pc:spChg chg="mod">
          <ac:chgData name="Marianne Etzelmüller Bathen" userId="S::mariebat@uio.no::12e1a2f1-9a23-440f-ba90-49bafc652c6d" providerId="AD" clId="Web-{0F6497B7-F99C-4D85-D914-8CFBDF992D61}" dt="2023-11-28T16:20:33.073" v="37"/>
          <ac:spMkLst>
            <pc:docMk/>
            <pc:sldMk cId="2790827157" sldId="417"/>
            <ac:spMk id="10" creationId="{AECA5BCD-3AE7-EC33-E6E6-0870A9176785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0:33.089" v="38"/>
          <ac:spMkLst>
            <pc:docMk/>
            <pc:sldMk cId="2790827157" sldId="417"/>
            <ac:spMk id="12" creationId="{BB6DA27A-5773-AFD9-C890-216175F144A6}"/>
          </ac:spMkLst>
        </pc:spChg>
      </pc:sldChg>
      <pc:sldChg chg="modSp add replId">
        <pc:chgData name="Marianne Etzelmüller Bathen" userId="S::mariebat@uio.no::12e1a2f1-9a23-440f-ba90-49bafc652c6d" providerId="AD" clId="Web-{0F6497B7-F99C-4D85-D914-8CFBDF992D61}" dt="2023-11-28T16:20:52.011" v="42"/>
        <pc:sldMkLst>
          <pc:docMk/>
          <pc:sldMk cId="4051538979" sldId="418"/>
        </pc:sldMkLst>
        <pc:spChg chg="mod">
          <ac:chgData name="Marianne Etzelmüller Bathen" userId="S::mariebat@uio.no::12e1a2f1-9a23-440f-ba90-49bafc652c6d" providerId="AD" clId="Web-{0F6497B7-F99C-4D85-D914-8CFBDF992D61}" dt="2023-11-28T16:20:52.011" v="41"/>
          <ac:spMkLst>
            <pc:docMk/>
            <pc:sldMk cId="4051538979" sldId="418"/>
            <ac:spMk id="9" creationId="{E6FA5FB6-92D3-FCC4-04FA-123877AD1445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0:52.011" v="42"/>
          <ac:spMkLst>
            <pc:docMk/>
            <pc:sldMk cId="4051538979" sldId="418"/>
            <ac:spMk id="12" creationId="{BB6DA27A-5773-AFD9-C890-216175F144A6}"/>
          </ac:spMkLst>
        </pc:spChg>
      </pc:sldChg>
      <pc:sldChg chg="modSp add replId">
        <pc:chgData name="Marianne Etzelmüller Bathen" userId="S::mariebat@uio.no::12e1a2f1-9a23-440f-ba90-49bafc652c6d" providerId="AD" clId="Web-{0F6497B7-F99C-4D85-D914-8CFBDF992D61}" dt="2023-11-28T16:21:14.965" v="50"/>
        <pc:sldMkLst>
          <pc:docMk/>
          <pc:sldMk cId="1769193455" sldId="419"/>
        </pc:sldMkLst>
        <pc:spChg chg="mod">
          <ac:chgData name="Marianne Etzelmüller Bathen" userId="S::mariebat@uio.no::12e1a2f1-9a23-440f-ba90-49bafc652c6d" providerId="AD" clId="Web-{0F6497B7-F99C-4D85-D914-8CFBDF992D61}" dt="2023-11-28T16:21:14.965" v="49"/>
          <ac:spMkLst>
            <pc:docMk/>
            <pc:sldMk cId="1769193455" sldId="419"/>
            <ac:spMk id="9" creationId="{E6FA5FB6-92D3-FCC4-04FA-123877AD1445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6:21:14.965" v="50"/>
          <ac:spMkLst>
            <pc:docMk/>
            <pc:sldMk cId="1769193455" sldId="419"/>
            <ac:spMk id="10" creationId="{AECA5BCD-3AE7-EC33-E6E6-0870A9176785}"/>
          </ac:spMkLst>
        </pc:spChg>
      </pc:sldChg>
      <pc:sldChg chg="addSp delSp modSp add mod ord replId setBg">
        <pc:chgData name="Marianne Etzelmüller Bathen" userId="S::mariebat@uio.no::12e1a2f1-9a23-440f-ba90-49bafc652c6d" providerId="AD" clId="Web-{0F6497B7-F99C-4D85-D914-8CFBDF992D61}" dt="2023-11-28T19:34:47.618" v="586" actId="20577"/>
        <pc:sldMkLst>
          <pc:docMk/>
          <pc:sldMk cId="383978698" sldId="420"/>
        </pc:sldMkLst>
        <pc:spChg chg="mod">
          <ac:chgData name="Marianne Etzelmüller Bathen" userId="S::mariebat@uio.no::12e1a2f1-9a23-440f-ba90-49bafc652c6d" providerId="AD" clId="Web-{0F6497B7-F99C-4D85-D914-8CFBDF992D61}" dt="2023-11-28T19:17:45.734" v="339"/>
          <ac:spMkLst>
            <pc:docMk/>
            <pc:sldMk cId="383978698" sldId="420"/>
            <ac:spMk id="2" creationId="{00000000-0000-0000-0000-000000000000}"/>
          </ac:spMkLst>
        </pc:spChg>
        <pc:spChg chg="del mod">
          <ac:chgData name="Marianne Etzelmüller Bathen" userId="S::mariebat@uio.no::12e1a2f1-9a23-440f-ba90-49bafc652c6d" providerId="AD" clId="Web-{0F6497B7-F99C-4D85-D914-8CFBDF992D61}" dt="2023-11-28T19:17:39.280" v="336"/>
          <ac:spMkLst>
            <pc:docMk/>
            <pc:sldMk cId="383978698" sldId="420"/>
            <ac:spMk id="4" creationId="{00000000-0000-0000-0000-000000000000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9:16:27.295" v="312"/>
          <ac:spMkLst>
            <pc:docMk/>
            <pc:sldMk cId="383978698" sldId="420"/>
            <ac:spMk id="5" creationId="{00000000-0000-0000-0000-000000000000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34:47.618" v="586" actId="20577"/>
          <ac:spMkLst>
            <pc:docMk/>
            <pc:sldMk cId="383978698" sldId="420"/>
            <ac:spMk id="9" creationId="{00000000-0000-0000-0000-000000000000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9:16:30.452" v="314"/>
          <ac:spMkLst>
            <pc:docMk/>
            <pc:sldMk cId="383978698" sldId="420"/>
            <ac:spMk id="10" creationId="{A7212DE4-1F69-1881-ED7E-800B9C1546DF}"/>
          </ac:spMkLst>
        </pc:spChg>
        <pc:spChg chg="del">
          <ac:chgData name="Marianne Etzelmüller Bathen" userId="S::mariebat@uio.no::12e1a2f1-9a23-440f-ba90-49bafc652c6d" providerId="AD" clId="Web-{0F6497B7-F99C-4D85-D914-8CFBDF992D61}" dt="2023-11-28T19:16:27.202" v="311"/>
          <ac:spMkLst>
            <pc:docMk/>
            <pc:sldMk cId="383978698" sldId="420"/>
            <ac:spMk id="12" creationId="{00000000-0000-0000-0000-000000000000}"/>
          </ac:spMkLst>
        </pc:spChg>
        <pc:spChg chg="del mod">
          <ac:chgData name="Marianne Etzelmüller Bathen" userId="S::mariebat@uio.no::12e1a2f1-9a23-440f-ba90-49bafc652c6d" providerId="AD" clId="Web-{0F6497B7-F99C-4D85-D914-8CFBDF992D61}" dt="2023-11-28T19:16:11.014" v="304"/>
          <ac:spMkLst>
            <pc:docMk/>
            <pc:sldMk cId="383978698" sldId="420"/>
            <ac:spMk id="13" creationId="{00000000-0000-0000-0000-000000000000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9:16:30.452" v="313"/>
          <ac:spMkLst>
            <pc:docMk/>
            <pc:sldMk cId="383978698" sldId="420"/>
            <ac:spMk id="15" creationId="{15C4504B-F5BD-8BF5-EEF4-1F35453EF5EE}"/>
          </ac:spMkLst>
        </pc:spChg>
        <pc:spChg chg="mod">
          <ac:chgData name="Marianne Etzelmüller Bathen" userId="S::mariebat@uio.no::12e1a2f1-9a23-440f-ba90-49bafc652c6d" providerId="AD" clId="Web-{0F6497B7-F99C-4D85-D914-8CFBDF992D61}" dt="2023-11-28T19:18:23.359" v="349" actId="1076"/>
          <ac:spMkLst>
            <pc:docMk/>
            <pc:sldMk cId="383978698" sldId="420"/>
            <ac:spMk id="18" creationId="{86F0C951-CCD2-F416-EA60-173EB578534D}"/>
          </ac:spMkLst>
        </pc:spChg>
        <pc:spChg chg="add del mod">
          <ac:chgData name="Marianne Etzelmüller Bathen" userId="S::mariebat@uio.no::12e1a2f1-9a23-440f-ba90-49bafc652c6d" providerId="AD" clId="Web-{0F6497B7-F99C-4D85-D914-8CFBDF992D61}" dt="2023-11-28T19:17:42.390" v="338"/>
          <ac:spMkLst>
            <pc:docMk/>
            <pc:sldMk cId="383978698" sldId="420"/>
            <ac:spMk id="22" creationId="{D5B80665-01E1-E8FE-4112-65BE703F1E5C}"/>
          </ac:spMkLst>
        </pc:spChg>
        <pc:spChg chg="add mod">
          <ac:chgData name="Marianne Etzelmüller Bathen" userId="S::mariebat@uio.no::12e1a2f1-9a23-440f-ba90-49bafc652c6d" providerId="AD" clId="Web-{0F6497B7-F99C-4D85-D914-8CFBDF992D61}" dt="2023-11-28T19:20:08.657" v="428" actId="1076"/>
          <ac:spMkLst>
            <pc:docMk/>
            <pc:sldMk cId="383978698" sldId="420"/>
            <ac:spMk id="68" creationId="{5CC9C9D5-582A-39B2-A586-10010DF943A9}"/>
          </ac:spMkLst>
        </pc:spChg>
        <pc:grpChg chg="add mod">
          <ac:chgData name="Marianne Etzelmüller Bathen" userId="S::mariebat@uio.no::12e1a2f1-9a23-440f-ba90-49bafc652c6d" providerId="AD" clId="Web-{0F6497B7-F99C-4D85-D914-8CFBDF992D61}" dt="2023-11-28T19:20:01.641" v="420" actId="1076"/>
          <ac:grpSpMkLst>
            <pc:docMk/>
            <pc:sldMk cId="383978698" sldId="420"/>
            <ac:grpSpMk id="20" creationId="{D231F6AF-450F-FEFE-07B9-8A05697BC9F6}"/>
          </ac:grpSpMkLst>
        </pc:grpChg>
        <pc:grpChg chg="add mod">
          <ac:chgData name="Marianne Etzelmüller Bathen" userId="S::mariebat@uio.no::12e1a2f1-9a23-440f-ba90-49bafc652c6d" providerId="AD" clId="Web-{0F6497B7-F99C-4D85-D914-8CFBDF992D61}" dt="2023-11-28T19:20:08.766" v="431" actId="1076"/>
          <ac:grpSpMkLst>
            <pc:docMk/>
            <pc:sldMk cId="383978698" sldId="420"/>
            <ac:grpSpMk id="26" creationId="{0467D50B-0F85-8A3E-B6EA-D6200D7CE0B2}"/>
          </ac:grpSpMkLst>
        </pc:grpChg>
        <pc:grpChg chg="add mod">
          <ac:chgData name="Marianne Etzelmüller Bathen" userId="S::mariebat@uio.no::12e1a2f1-9a23-440f-ba90-49bafc652c6d" providerId="AD" clId="Web-{0F6497B7-F99C-4D85-D914-8CFBDF992D61}" dt="2023-11-28T19:20:08.703" v="429" actId="1076"/>
          <ac:grpSpMkLst>
            <pc:docMk/>
            <pc:sldMk cId="383978698" sldId="420"/>
            <ac:grpSpMk id="30" creationId="{ABAB5F34-C2DF-0620-4B60-DD2A82FA252C}"/>
          </ac:grpSpMkLst>
        </pc:grpChg>
        <pc:grpChg chg="add mod">
          <ac:chgData name="Marianne Etzelmüller Bathen" userId="S::mariebat@uio.no::12e1a2f1-9a23-440f-ba90-49bafc652c6d" providerId="AD" clId="Web-{0F6497B7-F99C-4D85-D914-8CFBDF992D61}" dt="2023-11-28T19:20:08.735" v="430" actId="1076"/>
          <ac:grpSpMkLst>
            <pc:docMk/>
            <pc:sldMk cId="383978698" sldId="420"/>
            <ac:grpSpMk id="34" creationId="{2522AE4E-1B2B-5494-2474-FAA31580A879}"/>
          </ac:grpSpMkLst>
        </pc:grpChg>
        <pc:grpChg chg="add mod">
          <ac:chgData name="Marianne Etzelmüller Bathen" userId="S::mariebat@uio.no::12e1a2f1-9a23-440f-ba90-49bafc652c6d" providerId="AD" clId="Web-{0F6497B7-F99C-4D85-D914-8CFBDF992D61}" dt="2023-11-28T19:20:08.782" v="432" actId="1076"/>
          <ac:grpSpMkLst>
            <pc:docMk/>
            <pc:sldMk cId="383978698" sldId="420"/>
            <ac:grpSpMk id="38" creationId="{3FD25C41-C21E-F0AA-7DA6-D183AB997804}"/>
          </ac:grpSpMkLst>
        </pc:grpChg>
        <pc:grpChg chg="add mod">
          <ac:chgData name="Marianne Etzelmüller Bathen" userId="S::mariebat@uio.no::12e1a2f1-9a23-440f-ba90-49bafc652c6d" providerId="AD" clId="Web-{0F6497B7-F99C-4D85-D914-8CFBDF992D61}" dt="2023-11-28T19:20:08.828" v="434" actId="1076"/>
          <ac:grpSpMkLst>
            <pc:docMk/>
            <pc:sldMk cId="383978698" sldId="420"/>
            <ac:grpSpMk id="42" creationId="{AEB8B075-C01C-0841-371C-32869C1C19B7}"/>
          </ac:grpSpMkLst>
        </pc:grpChg>
        <pc:grpChg chg="add del">
          <ac:chgData name="Marianne Etzelmüller Bathen" userId="S::mariebat@uio.no::12e1a2f1-9a23-440f-ba90-49bafc652c6d" providerId="AD" clId="Web-{0F6497B7-F99C-4D85-D914-8CFBDF992D61}" dt="2023-11-28T19:19:34.313" v="409"/>
          <ac:grpSpMkLst>
            <pc:docMk/>
            <pc:sldMk cId="383978698" sldId="420"/>
            <ac:grpSpMk id="48" creationId="{42F12D93-C0A9-AE64-40C1-679D6A2875AA}"/>
          </ac:grpSpMkLst>
        </pc:grpChg>
        <pc:grpChg chg="add del">
          <ac:chgData name="Marianne Etzelmüller Bathen" userId="S::mariebat@uio.no::12e1a2f1-9a23-440f-ba90-49bafc652c6d" providerId="AD" clId="Web-{0F6497B7-F99C-4D85-D914-8CFBDF992D61}" dt="2023-11-28T19:19:34.313" v="408"/>
          <ac:grpSpMkLst>
            <pc:docMk/>
            <pc:sldMk cId="383978698" sldId="420"/>
            <ac:grpSpMk id="52" creationId="{EEFD7911-EF78-A722-16B0-A3DC265DE9D3}"/>
          </ac:grpSpMkLst>
        </pc:grpChg>
        <pc:grpChg chg="add del">
          <ac:chgData name="Marianne Etzelmüller Bathen" userId="S::mariebat@uio.no::12e1a2f1-9a23-440f-ba90-49bafc652c6d" providerId="AD" clId="Web-{0F6497B7-F99C-4D85-D914-8CFBDF992D61}" dt="2023-11-28T19:19:34.313" v="407"/>
          <ac:grpSpMkLst>
            <pc:docMk/>
            <pc:sldMk cId="383978698" sldId="420"/>
            <ac:grpSpMk id="56" creationId="{D4D4D8F7-98E0-F0A7-CC4C-042DD065FFDA}"/>
          </ac:grpSpMkLst>
        </pc:grpChg>
        <pc:grpChg chg="add del">
          <ac:chgData name="Marianne Etzelmüller Bathen" userId="S::mariebat@uio.no::12e1a2f1-9a23-440f-ba90-49bafc652c6d" providerId="AD" clId="Web-{0F6497B7-F99C-4D85-D914-8CFBDF992D61}" dt="2023-11-28T19:19:34.313" v="406"/>
          <ac:grpSpMkLst>
            <pc:docMk/>
            <pc:sldMk cId="383978698" sldId="420"/>
            <ac:grpSpMk id="60" creationId="{539EA37A-2F42-E352-3A4E-93D9BEB60B63}"/>
          </ac:grpSpMkLst>
        </pc:grpChg>
        <pc:grpChg chg="add del">
          <ac:chgData name="Marianne Etzelmüller Bathen" userId="S::mariebat@uio.no::12e1a2f1-9a23-440f-ba90-49bafc652c6d" providerId="AD" clId="Web-{0F6497B7-F99C-4D85-D914-8CFBDF992D61}" dt="2023-11-28T19:19:34.313" v="405"/>
          <ac:grpSpMkLst>
            <pc:docMk/>
            <pc:sldMk cId="383978698" sldId="420"/>
            <ac:grpSpMk id="64" creationId="{F8CBC120-D677-F83F-91D2-A5A9CE97DE8E}"/>
          </ac:grpSpMkLst>
        </pc:grpChg>
        <pc:picChg chg="mod">
          <ac:chgData name="Marianne Etzelmüller Bathen" userId="S::mariebat@uio.no::12e1a2f1-9a23-440f-ba90-49bafc652c6d" providerId="AD" clId="Web-{0F6497B7-F99C-4D85-D914-8CFBDF992D61}" dt="2023-11-28T19:17:57.030" v="344" actId="1076"/>
          <ac:picMkLst>
            <pc:docMk/>
            <pc:sldMk cId="383978698" sldId="420"/>
            <ac:picMk id="8" creationId="{00000000-0000-0000-0000-000000000000}"/>
          </ac:picMkLst>
        </pc:picChg>
        <pc:picChg chg="del">
          <ac:chgData name="Marianne Etzelmüller Bathen" userId="S::mariebat@uio.no::12e1a2f1-9a23-440f-ba90-49bafc652c6d" providerId="AD" clId="Web-{0F6497B7-F99C-4D85-D914-8CFBDF992D61}" dt="2023-11-28T19:16:27.108" v="310"/>
          <ac:picMkLst>
            <pc:docMk/>
            <pc:sldMk cId="383978698" sldId="420"/>
            <ac:picMk id="11" creationId="{00000000-0000-0000-0000-000000000000}"/>
          </ac:picMkLst>
        </pc:picChg>
        <pc:picChg chg="add mod">
          <ac:chgData name="Marianne Etzelmüller Bathen" userId="S::mariebat@uio.no::12e1a2f1-9a23-440f-ba90-49bafc652c6d" providerId="AD" clId="Web-{0F6497B7-F99C-4D85-D914-8CFBDF992D61}" dt="2023-11-28T19:20:08.797" v="433" actId="1076"/>
          <ac:picMkLst>
            <pc:docMk/>
            <pc:sldMk cId="383978698" sldId="420"/>
            <ac:picMk id="44" creationId="{CBD54E62-E8F0-B7CB-70CB-5FE2789D7EEB}"/>
          </ac:picMkLst>
        </pc:picChg>
        <pc:picChg chg="add del">
          <ac:chgData name="Marianne Etzelmüller Bathen" userId="S::mariebat@uio.no::12e1a2f1-9a23-440f-ba90-49bafc652c6d" providerId="AD" clId="Web-{0F6497B7-F99C-4D85-D914-8CFBDF992D61}" dt="2023-11-28T19:19:34.297" v="404"/>
          <ac:picMkLst>
            <pc:docMk/>
            <pc:sldMk cId="383978698" sldId="420"/>
            <ac:picMk id="66" creationId="{EEBC438F-7294-F147-4545-6B61B0071381}"/>
          </ac:picMkLst>
        </pc:picChg>
      </pc:sldChg>
      <pc:sldChg chg="add del ord replId">
        <pc:chgData name="Marianne Etzelmüller Bathen" userId="S::mariebat@uio.no::12e1a2f1-9a23-440f-ba90-49bafc652c6d" providerId="AD" clId="Web-{0F6497B7-F99C-4D85-D914-8CFBDF992D61}" dt="2023-11-28T19:23:51.690" v="538"/>
        <pc:sldMkLst>
          <pc:docMk/>
          <pc:sldMk cId="1092371522" sldId="421"/>
        </pc:sldMkLst>
      </pc:sldChg>
      <pc:sldChg chg="add del replId">
        <pc:chgData name="Marianne Etzelmüller Bathen" userId="S::mariebat@uio.no::12e1a2f1-9a23-440f-ba90-49bafc652c6d" providerId="AD" clId="Web-{0F6497B7-F99C-4D85-D914-8CFBDF992D61}" dt="2023-11-28T19:16:18.498" v="307"/>
        <pc:sldMkLst>
          <pc:docMk/>
          <pc:sldMk cId="2797672968" sldId="421"/>
        </pc:sldMkLst>
      </pc:sldChg>
      <pc:sldChg chg="add del replId">
        <pc:chgData name="Marianne Etzelmüller Bathen" userId="S::mariebat@uio.no::12e1a2f1-9a23-440f-ba90-49bafc652c6d" providerId="AD" clId="Web-{0F6497B7-F99C-4D85-D914-8CFBDF992D61}" dt="2023-11-28T19:16:19.748" v="308"/>
        <pc:sldMkLst>
          <pc:docMk/>
          <pc:sldMk cId="4124537149" sldId="422"/>
        </pc:sldMkLst>
      </pc:sldChg>
    </pc:docChg>
  </pc:docChgLst>
  <pc:docChgLst>
    <pc:chgData name="Bathen  Marianne" userId="40032b85-13f4-4a3d-a3f5-3dc67848b475" providerId="ADAL" clId="{475088A0-A59D-4B2D-99C8-27B4CBC2DA52}"/>
    <pc:docChg chg="undo custSel addSld delSld modSld sldOrd">
      <pc:chgData name="Bathen  Marianne" userId="40032b85-13f4-4a3d-a3f5-3dc67848b475" providerId="ADAL" clId="{475088A0-A59D-4B2D-99C8-27B4CBC2DA52}" dt="2024-01-07T14:01:21.460" v="1996" actId="1076"/>
      <pc:docMkLst>
        <pc:docMk/>
      </pc:docMkLst>
      <pc:sldChg chg="modSp mod modNotesTx">
        <pc:chgData name="Bathen  Marianne" userId="40032b85-13f4-4a3d-a3f5-3dc67848b475" providerId="ADAL" clId="{475088A0-A59D-4B2D-99C8-27B4CBC2DA52}" dt="2024-01-07T12:40:29.500" v="548" actId="20577"/>
        <pc:sldMkLst>
          <pc:docMk/>
          <pc:sldMk cId="3434778512" sldId="279"/>
        </pc:sldMkLst>
        <pc:spChg chg="mod">
          <ac:chgData name="Bathen  Marianne" userId="40032b85-13f4-4a3d-a3f5-3dc67848b475" providerId="ADAL" clId="{475088A0-A59D-4B2D-99C8-27B4CBC2DA52}" dt="2024-01-07T12:38:15.671" v="540" actId="20577"/>
          <ac:spMkLst>
            <pc:docMk/>
            <pc:sldMk cId="3434778512" sldId="279"/>
            <ac:spMk id="17" creationId="{9D53E4CE-588F-F1F6-8C03-4583495900B5}"/>
          </ac:spMkLst>
        </pc:spChg>
      </pc:sldChg>
      <pc:sldChg chg="modSp mod">
        <pc:chgData name="Bathen  Marianne" userId="40032b85-13f4-4a3d-a3f5-3dc67848b475" providerId="ADAL" clId="{475088A0-A59D-4B2D-99C8-27B4CBC2DA52}" dt="2024-01-07T12:45:32.532" v="647" actId="122"/>
        <pc:sldMkLst>
          <pc:docMk/>
          <pc:sldMk cId="3062334246" sldId="287"/>
        </pc:sldMkLst>
        <pc:spChg chg="mod">
          <ac:chgData name="Bathen  Marianne" userId="40032b85-13f4-4a3d-a3f5-3dc67848b475" providerId="ADAL" clId="{475088A0-A59D-4B2D-99C8-27B4CBC2DA52}" dt="2024-01-07T12:45:32.532" v="647" actId="122"/>
          <ac:spMkLst>
            <pc:docMk/>
            <pc:sldMk cId="3062334246" sldId="287"/>
            <ac:spMk id="9" creationId="{E6FA5FB6-92D3-FCC4-04FA-123877AD1445}"/>
          </ac:spMkLst>
        </pc:spChg>
        <pc:spChg chg="mod">
          <ac:chgData name="Bathen  Marianne" userId="40032b85-13f4-4a3d-a3f5-3dc67848b475" providerId="ADAL" clId="{475088A0-A59D-4B2D-99C8-27B4CBC2DA52}" dt="2024-01-07T12:45:32.532" v="647" actId="122"/>
          <ac:spMkLst>
            <pc:docMk/>
            <pc:sldMk cId="3062334246" sldId="287"/>
            <ac:spMk id="10" creationId="{AECA5BCD-3AE7-EC33-E6E6-0870A9176785}"/>
          </ac:spMkLst>
        </pc:spChg>
        <pc:spChg chg="mod">
          <ac:chgData name="Bathen  Marianne" userId="40032b85-13f4-4a3d-a3f5-3dc67848b475" providerId="ADAL" clId="{475088A0-A59D-4B2D-99C8-27B4CBC2DA52}" dt="2024-01-07T12:45:32.532" v="647" actId="122"/>
          <ac:spMkLst>
            <pc:docMk/>
            <pc:sldMk cId="3062334246" sldId="287"/>
            <ac:spMk id="11" creationId="{B439C435-99F1-B508-7A5C-2AD9F460AB65}"/>
          </ac:spMkLst>
        </pc:spChg>
        <pc:spChg chg="mod">
          <ac:chgData name="Bathen  Marianne" userId="40032b85-13f4-4a3d-a3f5-3dc67848b475" providerId="ADAL" clId="{475088A0-A59D-4B2D-99C8-27B4CBC2DA52}" dt="2024-01-07T12:45:32.532" v="647" actId="122"/>
          <ac:spMkLst>
            <pc:docMk/>
            <pc:sldMk cId="3062334246" sldId="287"/>
            <ac:spMk id="12" creationId="{BB6DA27A-5773-AFD9-C890-216175F144A6}"/>
          </ac:spMkLst>
        </pc:spChg>
      </pc:sldChg>
      <pc:sldChg chg="del">
        <pc:chgData name="Bathen  Marianne" userId="40032b85-13f4-4a3d-a3f5-3dc67848b475" providerId="ADAL" clId="{475088A0-A59D-4B2D-99C8-27B4CBC2DA52}" dt="2024-01-07T13:37:31.275" v="1238" actId="47"/>
        <pc:sldMkLst>
          <pc:docMk/>
          <pc:sldMk cId="3574728391" sldId="334"/>
        </pc:sldMkLst>
      </pc:sldChg>
      <pc:sldChg chg="modSp mod ord">
        <pc:chgData name="Bathen  Marianne" userId="40032b85-13f4-4a3d-a3f5-3dc67848b475" providerId="ADAL" clId="{475088A0-A59D-4B2D-99C8-27B4CBC2DA52}" dt="2024-01-07T13:09:41.739" v="761" actId="113"/>
        <pc:sldMkLst>
          <pc:docMk/>
          <pc:sldMk cId="2438671166" sldId="344"/>
        </pc:sldMkLst>
        <pc:spChg chg="mod">
          <ac:chgData name="Bathen  Marianne" userId="40032b85-13f4-4a3d-a3f5-3dc67848b475" providerId="ADAL" clId="{475088A0-A59D-4B2D-99C8-27B4CBC2DA52}" dt="2024-01-07T12:28:47.430" v="537" actId="20577"/>
          <ac:spMkLst>
            <pc:docMk/>
            <pc:sldMk cId="2438671166" sldId="344"/>
            <ac:spMk id="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09:41.739" v="761" actId="113"/>
          <ac:spMkLst>
            <pc:docMk/>
            <pc:sldMk cId="2438671166" sldId="344"/>
            <ac:spMk id="6" creationId="{00000000-0000-0000-0000-000000000000}"/>
          </ac:spMkLst>
        </pc:spChg>
      </pc:sldChg>
      <pc:sldChg chg="addSp delSp modSp del mod modNotesTx">
        <pc:chgData name="Bathen  Marianne" userId="40032b85-13f4-4a3d-a3f5-3dc67848b475" providerId="ADAL" clId="{475088A0-A59D-4B2D-99C8-27B4CBC2DA52}" dt="2024-01-07T12:23:49.587" v="204" actId="47"/>
        <pc:sldMkLst>
          <pc:docMk/>
          <pc:sldMk cId="1907255988" sldId="346"/>
        </pc:sldMkLst>
        <pc:spChg chg="add del mod">
          <ac:chgData name="Bathen  Marianne" userId="40032b85-13f4-4a3d-a3f5-3dc67848b475" providerId="ADAL" clId="{475088A0-A59D-4B2D-99C8-27B4CBC2DA52}" dt="2024-01-07T12:20:52.927" v="158" actId="478"/>
          <ac:spMkLst>
            <pc:docMk/>
            <pc:sldMk cId="1907255988" sldId="346"/>
            <ac:spMk id="6" creationId="{E29B62F0-929C-5252-7B6C-B026B2BCAF14}"/>
          </ac:spMkLst>
        </pc:spChg>
        <pc:spChg chg="del mod">
          <ac:chgData name="Bathen  Marianne" userId="40032b85-13f4-4a3d-a3f5-3dc67848b475" providerId="ADAL" clId="{475088A0-A59D-4B2D-99C8-27B4CBC2DA52}" dt="2024-01-07T12:21:18.705" v="165"/>
          <ac:spMkLst>
            <pc:docMk/>
            <pc:sldMk cId="1907255988" sldId="346"/>
            <ac:spMk id="12" creationId="{FB7D8B78-B475-242A-324F-F80A3E45846A}"/>
          </ac:spMkLst>
        </pc:spChg>
        <pc:spChg chg="mod">
          <ac:chgData name="Bathen  Marianne" userId="40032b85-13f4-4a3d-a3f5-3dc67848b475" providerId="ADAL" clId="{475088A0-A59D-4B2D-99C8-27B4CBC2DA52}" dt="2024-01-07T12:22:21.512" v="174" actId="1076"/>
          <ac:spMkLst>
            <pc:docMk/>
            <pc:sldMk cId="1907255988" sldId="346"/>
            <ac:spMk id="14" creationId="{9889A55A-8C03-1F5C-C451-1CBE92159877}"/>
          </ac:spMkLst>
        </pc:spChg>
        <pc:spChg chg="mod">
          <ac:chgData name="Bathen  Marianne" userId="40032b85-13f4-4a3d-a3f5-3dc67848b475" providerId="ADAL" clId="{475088A0-A59D-4B2D-99C8-27B4CBC2DA52}" dt="2024-01-07T12:21:29.280" v="167" actId="1076"/>
          <ac:spMkLst>
            <pc:docMk/>
            <pc:sldMk cId="1907255988" sldId="346"/>
            <ac:spMk id="16" creationId="{3744F92F-AB28-F81D-C6C3-DD678AB4AC32}"/>
          </ac:spMkLst>
        </pc:spChg>
        <pc:spChg chg="add del mod">
          <ac:chgData name="Bathen  Marianne" userId="40032b85-13f4-4a3d-a3f5-3dc67848b475" providerId="ADAL" clId="{475088A0-A59D-4B2D-99C8-27B4CBC2DA52}" dt="2024-01-07T12:23:37.476" v="201" actId="1076"/>
          <ac:spMkLst>
            <pc:docMk/>
            <pc:sldMk cId="1907255988" sldId="346"/>
            <ac:spMk id="18" creationId="{262CDC07-5A7A-1C3E-D3D7-6B7B274AD1CE}"/>
          </ac:spMkLst>
        </pc:spChg>
        <pc:spChg chg="add mod">
          <ac:chgData name="Bathen  Marianne" userId="40032b85-13f4-4a3d-a3f5-3dc67848b475" providerId="ADAL" clId="{475088A0-A59D-4B2D-99C8-27B4CBC2DA52}" dt="2024-01-07T12:23:37.670" v="202" actId="1076"/>
          <ac:spMkLst>
            <pc:docMk/>
            <pc:sldMk cId="1907255988" sldId="346"/>
            <ac:spMk id="23" creationId="{FD502FD8-30C5-1E12-6A17-7B0E48C12798}"/>
          </ac:spMkLst>
        </pc:spChg>
        <pc:spChg chg="add mod">
          <ac:chgData name="Bathen  Marianne" userId="40032b85-13f4-4a3d-a3f5-3dc67848b475" providerId="ADAL" clId="{475088A0-A59D-4B2D-99C8-27B4CBC2DA52}" dt="2024-01-07T12:22:25.041" v="176" actId="1076"/>
          <ac:spMkLst>
            <pc:docMk/>
            <pc:sldMk cId="1907255988" sldId="346"/>
            <ac:spMk id="24" creationId="{982EE64F-0AF3-45B0-C566-BD527A5E6830}"/>
          </ac:spMkLst>
        </pc:spChg>
        <pc:spChg chg="add mod">
          <ac:chgData name="Bathen  Marianne" userId="40032b85-13f4-4a3d-a3f5-3dc67848b475" providerId="ADAL" clId="{475088A0-A59D-4B2D-99C8-27B4CBC2DA52}" dt="2024-01-07T12:22:25.041" v="176" actId="1076"/>
          <ac:spMkLst>
            <pc:docMk/>
            <pc:sldMk cId="1907255988" sldId="346"/>
            <ac:spMk id="25" creationId="{FF194E36-58BA-7BF0-9C64-B2496000B0F7}"/>
          </ac:spMkLst>
        </pc:spChg>
        <pc:graphicFrameChg chg="add del modGraphic">
          <ac:chgData name="Bathen  Marianne" userId="40032b85-13f4-4a3d-a3f5-3dc67848b475" providerId="ADAL" clId="{475088A0-A59D-4B2D-99C8-27B4CBC2DA52}" dt="2024-01-07T12:16:44.935" v="2" actId="21"/>
          <ac:graphicFrameMkLst>
            <pc:docMk/>
            <pc:sldMk cId="1907255988" sldId="346"/>
            <ac:graphicFrameMk id="2" creationId="{69BFF1F8-F5E4-11BB-1D17-6789B9D706D6}"/>
          </ac:graphicFrameMkLst>
        </pc:graphicFrameChg>
        <pc:graphicFrameChg chg="add del mod">
          <ac:chgData name="Bathen  Marianne" userId="40032b85-13f4-4a3d-a3f5-3dc67848b475" providerId="ADAL" clId="{475088A0-A59D-4B2D-99C8-27B4CBC2DA52}" dt="2024-01-07T12:21:25.223" v="166" actId="21"/>
          <ac:graphicFrameMkLst>
            <pc:docMk/>
            <pc:sldMk cId="1907255988" sldId="346"/>
            <ac:graphicFrameMk id="3" creationId="{3C1A92B8-EDAB-ACF0-ADAC-E0F1DB85BF28}"/>
          </ac:graphicFrameMkLst>
        </pc:graphicFrameChg>
        <pc:graphicFrameChg chg="del">
          <ac:chgData name="Bathen  Marianne" userId="40032b85-13f4-4a3d-a3f5-3dc67848b475" providerId="ADAL" clId="{475088A0-A59D-4B2D-99C8-27B4CBC2DA52}" dt="2024-01-07T12:20:50.969" v="157" actId="478"/>
          <ac:graphicFrameMkLst>
            <pc:docMk/>
            <pc:sldMk cId="1907255988" sldId="346"/>
            <ac:graphicFrameMk id="10" creationId="{96698EC6-9016-5C06-4CBC-51C6CFCD2D75}"/>
          </ac:graphicFrameMkLst>
        </pc:graphicFrameChg>
        <pc:graphicFrameChg chg="add mod modGraphic">
          <ac:chgData name="Bathen  Marianne" userId="40032b85-13f4-4a3d-a3f5-3dc67848b475" providerId="ADAL" clId="{475088A0-A59D-4B2D-99C8-27B4CBC2DA52}" dt="2024-01-07T12:23:36.902" v="198" actId="14100"/>
          <ac:graphicFrameMkLst>
            <pc:docMk/>
            <pc:sldMk cId="1907255988" sldId="346"/>
            <ac:graphicFrameMk id="19" creationId="{B569F6BB-00FC-F165-F10A-279D33B9624E}"/>
          </ac:graphicFrameMkLst>
        </pc:graphicFrameChg>
        <pc:picChg chg="del">
          <ac:chgData name="Bathen  Marianne" userId="40032b85-13f4-4a3d-a3f5-3dc67848b475" providerId="ADAL" clId="{475088A0-A59D-4B2D-99C8-27B4CBC2DA52}" dt="2024-01-07T12:22:17.761" v="173" actId="478"/>
          <ac:picMkLst>
            <pc:docMk/>
            <pc:sldMk cId="1907255988" sldId="346"/>
            <ac:picMk id="7" creationId="{97A087CB-A482-48FE-70D3-EE78DDF6E033}"/>
          </ac:picMkLst>
        </pc:picChg>
        <pc:picChg chg="del">
          <ac:chgData name="Bathen  Marianne" userId="40032b85-13f4-4a3d-a3f5-3dc67848b475" providerId="ADAL" clId="{475088A0-A59D-4B2D-99C8-27B4CBC2DA52}" dt="2024-01-07T12:22:17.761" v="173" actId="478"/>
          <ac:picMkLst>
            <pc:docMk/>
            <pc:sldMk cId="1907255988" sldId="346"/>
            <ac:picMk id="8" creationId="{038CADBB-D8D9-D74F-5C21-C4E4EA860B65}"/>
          </ac:picMkLst>
        </pc:picChg>
        <pc:picChg chg="mod">
          <ac:chgData name="Bathen  Marianne" userId="40032b85-13f4-4a3d-a3f5-3dc67848b475" providerId="ADAL" clId="{475088A0-A59D-4B2D-99C8-27B4CBC2DA52}" dt="2024-01-07T12:21:46.304" v="171" actId="1076"/>
          <ac:picMkLst>
            <pc:docMk/>
            <pc:sldMk cId="1907255988" sldId="346"/>
            <ac:picMk id="9" creationId="{14C6E232-70CC-9580-13EC-98F2D6E26B21}"/>
          </ac:picMkLst>
        </pc:picChg>
        <pc:picChg chg="mod">
          <ac:chgData name="Bathen  Marianne" userId="40032b85-13f4-4a3d-a3f5-3dc67848b475" providerId="ADAL" clId="{475088A0-A59D-4B2D-99C8-27B4CBC2DA52}" dt="2024-01-07T12:21:47.887" v="172" actId="1076"/>
          <ac:picMkLst>
            <pc:docMk/>
            <pc:sldMk cId="1907255988" sldId="346"/>
            <ac:picMk id="11" creationId="{444A4EDA-3AC4-C696-7981-8856F827496A}"/>
          </ac:picMkLst>
        </pc:picChg>
        <pc:picChg chg="mod">
          <ac:chgData name="Bathen  Marianne" userId="40032b85-13f4-4a3d-a3f5-3dc67848b475" providerId="ADAL" clId="{475088A0-A59D-4B2D-99C8-27B4CBC2DA52}" dt="2024-01-07T12:22:21.512" v="174" actId="1076"/>
          <ac:picMkLst>
            <pc:docMk/>
            <pc:sldMk cId="1907255988" sldId="346"/>
            <ac:picMk id="13" creationId="{06188F52-3A24-F847-F008-7C83008508A7}"/>
          </ac:picMkLst>
        </pc:picChg>
        <pc:picChg chg="mod">
          <ac:chgData name="Bathen  Marianne" userId="40032b85-13f4-4a3d-a3f5-3dc67848b475" providerId="ADAL" clId="{475088A0-A59D-4B2D-99C8-27B4CBC2DA52}" dt="2024-01-07T12:22:21.512" v="174" actId="1076"/>
          <ac:picMkLst>
            <pc:docMk/>
            <pc:sldMk cId="1907255988" sldId="346"/>
            <ac:picMk id="15" creationId="{85AA11DF-32D4-5889-236D-9A596FE1A129}"/>
          </ac:picMkLst>
        </pc:picChg>
        <pc:picChg chg="mod">
          <ac:chgData name="Bathen  Marianne" userId="40032b85-13f4-4a3d-a3f5-3dc67848b475" providerId="ADAL" clId="{475088A0-A59D-4B2D-99C8-27B4CBC2DA52}" dt="2024-01-07T12:22:21.512" v="174" actId="1076"/>
          <ac:picMkLst>
            <pc:docMk/>
            <pc:sldMk cId="1907255988" sldId="346"/>
            <ac:picMk id="17" creationId="{E6F86C30-0846-0DAF-1903-D4F235B753B6}"/>
          </ac:picMkLst>
        </pc:picChg>
        <pc:picChg chg="add mod">
          <ac:chgData name="Bathen  Marianne" userId="40032b85-13f4-4a3d-a3f5-3dc67848b475" providerId="ADAL" clId="{475088A0-A59D-4B2D-99C8-27B4CBC2DA52}" dt="2024-01-07T12:23:37.670" v="202" actId="1076"/>
          <ac:picMkLst>
            <pc:docMk/>
            <pc:sldMk cId="1907255988" sldId="346"/>
            <ac:picMk id="20" creationId="{358C1D2C-9258-CD01-A245-88D1944DDDBE}"/>
          </ac:picMkLst>
        </pc:picChg>
        <pc:picChg chg="add mod">
          <ac:chgData name="Bathen  Marianne" userId="40032b85-13f4-4a3d-a3f5-3dc67848b475" providerId="ADAL" clId="{475088A0-A59D-4B2D-99C8-27B4CBC2DA52}" dt="2024-01-07T12:22:25.041" v="176" actId="1076"/>
          <ac:picMkLst>
            <pc:docMk/>
            <pc:sldMk cId="1907255988" sldId="346"/>
            <ac:picMk id="21" creationId="{667F93EF-80A0-CD12-7EF3-54BBE0C0972C}"/>
          </ac:picMkLst>
        </pc:picChg>
        <pc:picChg chg="add mod">
          <ac:chgData name="Bathen  Marianne" userId="40032b85-13f4-4a3d-a3f5-3dc67848b475" providerId="ADAL" clId="{475088A0-A59D-4B2D-99C8-27B4CBC2DA52}" dt="2024-01-07T12:22:25.041" v="176" actId="1076"/>
          <ac:picMkLst>
            <pc:docMk/>
            <pc:sldMk cId="1907255988" sldId="346"/>
            <ac:picMk id="22" creationId="{ABE227CD-1C13-D419-DC72-FAF64E44AC9C}"/>
          </ac:picMkLst>
        </pc:picChg>
      </pc:sldChg>
      <pc:sldChg chg="modSp mod ord">
        <pc:chgData name="Bathen  Marianne" userId="40032b85-13f4-4a3d-a3f5-3dc67848b475" providerId="ADAL" clId="{475088A0-A59D-4B2D-99C8-27B4CBC2DA52}" dt="2024-01-07T12:47:30.739" v="760"/>
        <pc:sldMkLst>
          <pc:docMk/>
          <pc:sldMk cId="3198297615" sldId="347"/>
        </pc:sldMkLst>
        <pc:spChg chg="mod">
          <ac:chgData name="Bathen  Marianne" userId="40032b85-13f4-4a3d-a3f5-3dc67848b475" providerId="ADAL" clId="{475088A0-A59D-4B2D-99C8-27B4CBC2DA52}" dt="2024-01-07T12:44:42.792" v="637" actId="1076"/>
          <ac:spMkLst>
            <pc:docMk/>
            <pc:sldMk cId="3198297615" sldId="347"/>
            <ac:spMk id="1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2:45:00.471" v="643" actId="1076"/>
          <ac:spMkLst>
            <pc:docMk/>
            <pc:sldMk cId="3198297615" sldId="347"/>
            <ac:spMk id="1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2:45:12.680" v="644" actId="1076"/>
          <ac:spMkLst>
            <pc:docMk/>
            <pc:sldMk cId="3198297615" sldId="347"/>
            <ac:spMk id="2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2:45:15.431" v="645" actId="1076"/>
          <ac:spMkLst>
            <pc:docMk/>
            <pc:sldMk cId="3198297615" sldId="347"/>
            <ac:spMk id="2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2:44:50.551" v="639" actId="1076"/>
          <ac:spMkLst>
            <pc:docMk/>
            <pc:sldMk cId="3198297615" sldId="347"/>
            <ac:spMk id="23" creationId="{00000000-0000-0000-0000-000000000000}"/>
          </ac:spMkLst>
        </pc:spChg>
        <pc:picChg chg="mod">
          <ac:chgData name="Bathen  Marianne" userId="40032b85-13f4-4a3d-a3f5-3dc67848b475" providerId="ADAL" clId="{475088A0-A59D-4B2D-99C8-27B4CBC2DA52}" dt="2024-01-07T12:43:49.151" v="622" actId="1076"/>
          <ac:picMkLst>
            <pc:docMk/>
            <pc:sldMk cId="3198297615" sldId="347"/>
            <ac:picMk id="4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2:45:15.431" v="645" actId="1076"/>
          <ac:picMkLst>
            <pc:docMk/>
            <pc:sldMk cId="3198297615" sldId="347"/>
            <ac:picMk id="18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2:45:12.680" v="644" actId="1076"/>
          <ac:picMkLst>
            <pc:docMk/>
            <pc:sldMk cId="3198297615" sldId="347"/>
            <ac:picMk id="19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2:45:00.471" v="643" actId="1076"/>
          <ac:picMkLst>
            <pc:docMk/>
            <pc:sldMk cId="3198297615" sldId="347"/>
            <ac:picMk id="1026" creationId="{00000000-0000-0000-0000-000000000000}"/>
          </ac:picMkLst>
        </pc:picChg>
      </pc:sldChg>
      <pc:sldChg chg="modSp mod modShow">
        <pc:chgData name="Bathen  Marianne" userId="40032b85-13f4-4a3d-a3f5-3dc67848b475" providerId="ADAL" clId="{475088A0-A59D-4B2D-99C8-27B4CBC2DA52}" dt="2024-01-07T12:46:14.046" v="654" actId="729"/>
        <pc:sldMkLst>
          <pc:docMk/>
          <pc:sldMk cId="1680912862" sldId="350"/>
        </pc:sldMkLst>
        <pc:spChg chg="mod">
          <ac:chgData name="Bathen  Marianne" userId="40032b85-13f4-4a3d-a3f5-3dc67848b475" providerId="ADAL" clId="{475088A0-A59D-4B2D-99C8-27B4CBC2DA52}" dt="2024-01-07T12:45:40.716" v="648" actId="122"/>
          <ac:spMkLst>
            <pc:docMk/>
            <pc:sldMk cId="1680912862" sldId="350"/>
            <ac:spMk id="9" creationId="{E6FA5FB6-92D3-FCC4-04FA-123877AD1445}"/>
          </ac:spMkLst>
        </pc:spChg>
        <pc:spChg chg="mod">
          <ac:chgData name="Bathen  Marianne" userId="40032b85-13f4-4a3d-a3f5-3dc67848b475" providerId="ADAL" clId="{475088A0-A59D-4B2D-99C8-27B4CBC2DA52}" dt="2024-01-07T12:45:40.716" v="648" actId="122"/>
          <ac:spMkLst>
            <pc:docMk/>
            <pc:sldMk cId="1680912862" sldId="350"/>
            <ac:spMk id="10" creationId="{AECA5BCD-3AE7-EC33-E6E6-0870A9176785}"/>
          </ac:spMkLst>
        </pc:spChg>
        <pc:spChg chg="mod">
          <ac:chgData name="Bathen  Marianne" userId="40032b85-13f4-4a3d-a3f5-3dc67848b475" providerId="ADAL" clId="{475088A0-A59D-4B2D-99C8-27B4CBC2DA52}" dt="2024-01-07T12:45:40.716" v="648" actId="122"/>
          <ac:spMkLst>
            <pc:docMk/>
            <pc:sldMk cId="1680912862" sldId="350"/>
            <ac:spMk id="11" creationId="{B439C435-99F1-B508-7A5C-2AD9F460AB65}"/>
          </ac:spMkLst>
        </pc:spChg>
        <pc:spChg chg="mod">
          <ac:chgData name="Bathen  Marianne" userId="40032b85-13f4-4a3d-a3f5-3dc67848b475" providerId="ADAL" clId="{475088A0-A59D-4B2D-99C8-27B4CBC2DA52}" dt="2024-01-07T12:45:40.716" v="648" actId="122"/>
          <ac:spMkLst>
            <pc:docMk/>
            <pc:sldMk cId="1680912862" sldId="350"/>
            <ac:spMk id="12" creationId="{BB6DA27A-5773-AFD9-C890-216175F144A6}"/>
          </ac:spMkLst>
        </pc:spChg>
      </pc:sldChg>
      <pc:sldChg chg="modSp mod modShow">
        <pc:chgData name="Bathen  Marianne" userId="40032b85-13f4-4a3d-a3f5-3dc67848b475" providerId="ADAL" clId="{475088A0-A59D-4B2D-99C8-27B4CBC2DA52}" dt="2024-01-07T13:22:30.731" v="1001" actId="122"/>
        <pc:sldMkLst>
          <pc:docMk/>
          <pc:sldMk cId="3015078352" sldId="351"/>
        </pc:sldMkLst>
        <pc:spChg chg="mod">
          <ac:chgData name="Bathen  Marianne" userId="40032b85-13f4-4a3d-a3f5-3dc67848b475" providerId="ADAL" clId="{475088A0-A59D-4B2D-99C8-27B4CBC2DA52}" dt="2024-01-07T13:22:30.731" v="1001" actId="122"/>
          <ac:spMkLst>
            <pc:docMk/>
            <pc:sldMk cId="3015078352" sldId="351"/>
            <ac:spMk id="9" creationId="{E6FA5FB6-92D3-FCC4-04FA-123877AD1445}"/>
          </ac:spMkLst>
        </pc:spChg>
        <pc:spChg chg="mod">
          <ac:chgData name="Bathen  Marianne" userId="40032b85-13f4-4a3d-a3f5-3dc67848b475" providerId="ADAL" clId="{475088A0-A59D-4B2D-99C8-27B4CBC2DA52}" dt="2024-01-07T13:22:30.731" v="1001" actId="122"/>
          <ac:spMkLst>
            <pc:docMk/>
            <pc:sldMk cId="3015078352" sldId="351"/>
            <ac:spMk id="10" creationId="{AECA5BCD-3AE7-EC33-E6E6-0870A9176785}"/>
          </ac:spMkLst>
        </pc:spChg>
        <pc:spChg chg="mod">
          <ac:chgData name="Bathen  Marianne" userId="40032b85-13f4-4a3d-a3f5-3dc67848b475" providerId="ADAL" clId="{475088A0-A59D-4B2D-99C8-27B4CBC2DA52}" dt="2024-01-07T13:22:30.731" v="1001" actId="122"/>
          <ac:spMkLst>
            <pc:docMk/>
            <pc:sldMk cId="3015078352" sldId="351"/>
            <ac:spMk id="11" creationId="{B439C435-99F1-B508-7A5C-2AD9F460AB65}"/>
          </ac:spMkLst>
        </pc:spChg>
        <pc:spChg chg="mod">
          <ac:chgData name="Bathen  Marianne" userId="40032b85-13f4-4a3d-a3f5-3dc67848b475" providerId="ADAL" clId="{475088A0-A59D-4B2D-99C8-27B4CBC2DA52}" dt="2024-01-07T13:22:30.731" v="1001" actId="122"/>
          <ac:spMkLst>
            <pc:docMk/>
            <pc:sldMk cId="3015078352" sldId="351"/>
            <ac:spMk id="12" creationId="{BB6DA27A-5773-AFD9-C890-216175F144A6}"/>
          </ac:spMkLst>
        </pc:spChg>
      </pc:sldChg>
      <pc:sldChg chg="modSp mod">
        <pc:chgData name="Bathen  Marianne" userId="40032b85-13f4-4a3d-a3f5-3dc67848b475" providerId="ADAL" clId="{475088A0-A59D-4B2D-99C8-27B4CBC2DA52}" dt="2024-01-07T12:46:22.323" v="656" actId="122"/>
        <pc:sldMkLst>
          <pc:docMk/>
          <pc:sldMk cId="2418705085" sldId="352"/>
        </pc:sldMkLst>
        <pc:spChg chg="mod">
          <ac:chgData name="Bathen  Marianne" userId="40032b85-13f4-4a3d-a3f5-3dc67848b475" providerId="ADAL" clId="{475088A0-A59D-4B2D-99C8-27B4CBC2DA52}" dt="2024-01-07T12:46:22.323" v="656" actId="122"/>
          <ac:spMkLst>
            <pc:docMk/>
            <pc:sldMk cId="2418705085" sldId="352"/>
            <ac:spMk id="9" creationId="{E6FA5FB6-92D3-FCC4-04FA-123877AD1445}"/>
          </ac:spMkLst>
        </pc:spChg>
        <pc:spChg chg="mod">
          <ac:chgData name="Bathen  Marianne" userId="40032b85-13f4-4a3d-a3f5-3dc67848b475" providerId="ADAL" clId="{475088A0-A59D-4B2D-99C8-27B4CBC2DA52}" dt="2024-01-07T12:46:22.323" v="656" actId="122"/>
          <ac:spMkLst>
            <pc:docMk/>
            <pc:sldMk cId="2418705085" sldId="352"/>
            <ac:spMk id="10" creationId="{AECA5BCD-3AE7-EC33-E6E6-0870A9176785}"/>
          </ac:spMkLst>
        </pc:spChg>
        <pc:spChg chg="mod">
          <ac:chgData name="Bathen  Marianne" userId="40032b85-13f4-4a3d-a3f5-3dc67848b475" providerId="ADAL" clId="{475088A0-A59D-4B2D-99C8-27B4CBC2DA52}" dt="2024-01-07T12:46:22.323" v="656" actId="122"/>
          <ac:spMkLst>
            <pc:docMk/>
            <pc:sldMk cId="2418705085" sldId="352"/>
            <ac:spMk id="11" creationId="{B439C435-99F1-B508-7A5C-2AD9F460AB65}"/>
          </ac:spMkLst>
        </pc:spChg>
        <pc:spChg chg="mod">
          <ac:chgData name="Bathen  Marianne" userId="40032b85-13f4-4a3d-a3f5-3dc67848b475" providerId="ADAL" clId="{475088A0-A59D-4B2D-99C8-27B4CBC2DA52}" dt="2024-01-07T12:46:22.323" v="656" actId="122"/>
          <ac:spMkLst>
            <pc:docMk/>
            <pc:sldMk cId="2418705085" sldId="352"/>
            <ac:spMk id="12" creationId="{BB6DA27A-5773-AFD9-C890-216175F144A6}"/>
          </ac:spMkLst>
        </pc:spChg>
      </pc:sldChg>
      <pc:sldChg chg="modSp mod">
        <pc:chgData name="Bathen  Marianne" userId="40032b85-13f4-4a3d-a3f5-3dc67848b475" providerId="ADAL" clId="{475088A0-A59D-4B2D-99C8-27B4CBC2DA52}" dt="2024-01-07T13:37:46.502" v="1239" actId="14100"/>
        <pc:sldMkLst>
          <pc:docMk/>
          <pc:sldMk cId="3287057552" sldId="358"/>
        </pc:sldMkLst>
        <pc:spChg chg="mod">
          <ac:chgData name="Bathen  Marianne" userId="40032b85-13f4-4a3d-a3f5-3dc67848b475" providerId="ADAL" clId="{475088A0-A59D-4B2D-99C8-27B4CBC2DA52}" dt="2024-01-07T13:37:46.502" v="1239" actId="14100"/>
          <ac:spMkLst>
            <pc:docMk/>
            <pc:sldMk cId="3287057552" sldId="358"/>
            <ac:spMk id="2" creationId="{00000000-0000-0000-0000-000000000000}"/>
          </ac:spMkLst>
        </pc:spChg>
      </pc:sldChg>
      <pc:sldChg chg="modSp mod">
        <pc:chgData name="Bathen  Marianne" userId="40032b85-13f4-4a3d-a3f5-3dc67848b475" providerId="ADAL" clId="{475088A0-A59D-4B2D-99C8-27B4CBC2DA52}" dt="2024-01-07T12:47:10.010" v="758" actId="20577"/>
        <pc:sldMkLst>
          <pc:docMk/>
          <pc:sldMk cId="3127236890" sldId="361"/>
        </pc:sldMkLst>
        <pc:spChg chg="mod">
          <ac:chgData name="Bathen  Marianne" userId="40032b85-13f4-4a3d-a3f5-3dc67848b475" providerId="ADAL" clId="{475088A0-A59D-4B2D-99C8-27B4CBC2DA52}" dt="2024-01-07T12:46:37.273" v="658" actId="122"/>
          <ac:spMkLst>
            <pc:docMk/>
            <pc:sldMk cId="3127236890" sldId="361"/>
            <ac:spMk id="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2:47:10.010" v="758" actId="20577"/>
          <ac:spMkLst>
            <pc:docMk/>
            <pc:sldMk cId="3127236890" sldId="361"/>
            <ac:spMk id="15" creationId="{00000000-0000-0000-0000-000000000000}"/>
          </ac:spMkLst>
        </pc:spChg>
      </pc:sldChg>
      <pc:sldChg chg="del">
        <pc:chgData name="Bathen  Marianne" userId="40032b85-13f4-4a3d-a3f5-3dc67848b475" providerId="ADAL" clId="{475088A0-A59D-4B2D-99C8-27B4CBC2DA52}" dt="2024-01-07T13:37:28.832" v="1237" actId="47"/>
        <pc:sldMkLst>
          <pc:docMk/>
          <pc:sldMk cId="2142184691" sldId="409"/>
        </pc:sldMkLst>
      </pc:sldChg>
      <pc:sldChg chg="modSp mod modAnim">
        <pc:chgData name="Bathen  Marianne" userId="40032b85-13f4-4a3d-a3f5-3dc67848b475" providerId="ADAL" clId="{475088A0-A59D-4B2D-99C8-27B4CBC2DA52}" dt="2024-01-07T12:42:23.224" v="579" actId="14100"/>
        <pc:sldMkLst>
          <pc:docMk/>
          <pc:sldMk cId="1717199160" sldId="422"/>
        </pc:sldMkLst>
        <pc:spChg chg="mod">
          <ac:chgData name="Bathen  Marianne" userId="40032b85-13f4-4a3d-a3f5-3dc67848b475" providerId="ADAL" clId="{475088A0-A59D-4B2D-99C8-27B4CBC2DA52}" dt="2024-01-07T12:42:23.224" v="579" actId="14100"/>
          <ac:spMkLst>
            <pc:docMk/>
            <pc:sldMk cId="1717199160" sldId="422"/>
            <ac:spMk id="4" creationId="{2D5794D0-5B91-13D5-D676-65CE8BCA5139}"/>
          </ac:spMkLst>
        </pc:spChg>
        <pc:picChg chg="mod">
          <ac:chgData name="Bathen  Marianne" userId="40032b85-13f4-4a3d-a3f5-3dc67848b475" providerId="ADAL" clId="{475088A0-A59D-4B2D-99C8-27B4CBC2DA52}" dt="2024-01-07T12:38:41.471" v="542" actId="1076"/>
          <ac:picMkLst>
            <pc:docMk/>
            <pc:sldMk cId="1717199160" sldId="422"/>
            <ac:picMk id="5" creationId="{16A73A46-3CB2-9233-F3A7-E19484173F88}"/>
          </ac:picMkLst>
        </pc:picChg>
      </pc:sldChg>
      <pc:sldChg chg="modSp mod">
        <pc:chgData name="Bathen  Marianne" userId="40032b85-13f4-4a3d-a3f5-3dc67848b475" providerId="ADAL" clId="{475088A0-A59D-4B2D-99C8-27B4CBC2DA52}" dt="2024-01-07T12:46:28.460" v="657" actId="122"/>
        <pc:sldMkLst>
          <pc:docMk/>
          <pc:sldMk cId="2339821354" sldId="423"/>
        </pc:sldMkLst>
        <pc:spChg chg="mod">
          <ac:chgData name="Bathen  Marianne" userId="40032b85-13f4-4a3d-a3f5-3dc67848b475" providerId="ADAL" clId="{475088A0-A59D-4B2D-99C8-27B4CBC2DA52}" dt="2024-01-07T12:46:28.460" v="657" actId="122"/>
          <ac:spMkLst>
            <pc:docMk/>
            <pc:sldMk cId="2339821354" sldId="423"/>
            <ac:spMk id="9" creationId="{E6FA5FB6-92D3-FCC4-04FA-123877AD1445}"/>
          </ac:spMkLst>
        </pc:spChg>
        <pc:spChg chg="mod">
          <ac:chgData name="Bathen  Marianne" userId="40032b85-13f4-4a3d-a3f5-3dc67848b475" providerId="ADAL" clId="{475088A0-A59D-4B2D-99C8-27B4CBC2DA52}" dt="2024-01-07T12:46:28.460" v="657" actId="122"/>
          <ac:spMkLst>
            <pc:docMk/>
            <pc:sldMk cId="2339821354" sldId="423"/>
            <ac:spMk id="10" creationId="{AECA5BCD-3AE7-EC33-E6E6-0870A9176785}"/>
          </ac:spMkLst>
        </pc:spChg>
        <pc:spChg chg="mod">
          <ac:chgData name="Bathen  Marianne" userId="40032b85-13f4-4a3d-a3f5-3dc67848b475" providerId="ADAL" clId="{475088A0-A59D-4B2D-99C8-27B4CBC2DA52}" dt="2024-01-07T12:46:28.460" v="657" actId="122"/>
          <ac:spMkLst>
            <pc:docMk/>
            <pc:sldMk cId="2339821354" sldId="423"/>
            <ac:spMk id="11" creationId="{B439C435-99F1-B508-7A5C-2AD9F460AB65}"/>
          </ac:spMkLst>
        </pc:spChg>
        <pc:spChg chg="mod">
          <ac:chgData name="Bathen  Marianne" userId="40032b85-13f4-4a3d-a3f5-3dc67848b475" providerId="ADAL" clId="{475088A0-A59D-4B2D-99C8-27B4CBC2DA52}" dt="2024-01-07T12:46:28.460" v="657" actId="122"/>
          <ac:spMkLst>
            <pc:docMk/>
            <pc:sldMk cId="2339821354" sldId="423"/>
            <ac:spMk id="12" creationId="{BB6DA27A-5773-AFD9-C890-216175F144A6}"/>
          </ac:spMkLst>
        </pc:spChg>
      </pc:sldChg>
      <pc:sldChg chg="delSp modSp mod">
        <pc:chgData name="Bathen  Marianne" userId="40032b85-13f4-4a3d-a3f5-3dc67848b475" providerId="ADAL" clId="{475088A0-A59D-4B2D-99C8-27B4CBC2DA52}" dt="2024-01-07T13:12:06.730" v="775" actId="478"/>
        <pc:sldMkLst>
          <pc:docMk/>
          <pc:sldMk cId="296994609" sldId="430"/>
        </pc:sldMkLst>
        <pc:spChg chg="del">
          <ac:chgData name="Bathen  Marianne" userId="40032b85-13f4-4a3d-a3f5-3dc67848b475" providerId="ADAL" clId="{475088A0-A59D-4B2D-99C8-27B4CBC2DA52}" dt="2024-01-07T13:12:06.730" v="775" actId="478"/>
          <ac:spMkLst>
            <pc:docMk/>
            <pc:sldMk cId="296994609" sldId="430"/>
            <ac:spMk id="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11:56.439" v="773" actId="1076"/>
          <ac:spMkLst>
            <pc:docMk/>
            <pc:sldMk cId="296994609" sldId="430"/>
            <ac:spMk id="4" creationId="{9F045AA1-9315-5A21-EE0F-0A4578DAC05F}"/>
          </ac:spMkLst>
        </pc:spChg>
        <pc:spChg chg="mod">
          <ac:chgData name="Bathen  Marianne" userId="40032b85-13f4-4a3d-a3f5-3dc67848b475" providerId="ADAL" clId="{475088A0-A59D-4B2D-99C8-27B4CBC2DA52}" dt="2024-01-07T13:12:02.332" v="774" actId="255"/>
          <ac:spMkLst>
            <pc:docMk/>
            <pc:sldMk cId="296994609" sldId="430"/>
            <ac:spMk id="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11:50.158" v="770" actId="1076"/>
          <ac:spMkLst>
            <pc:docMk/>
            <pc:sldMk cId="296994609" sldId="430"/>
            <ac:spMk id="11" creationId="{9F045AA1-9315-5A21-EE0F-0A4578DAC05F}"/>
          </ac:spMkLst>
        </pc:spChg>
        <pc:spChg chg="mod">
          <ac:chgData name="Bathen  Marianne" userId="40032b85-13f4-4a3d-a3f5-3dc67848b475" providerId="ADAL" clId="{475088A0-A59D-4B2D-99C8-27B4CBC2DA52}" dt="2024-01-07T13:12:02.332" v="774" actId="255"/>
          <ac:spMkLst>
            <pc:docMk/>
            <pc:sldMk cId="296994609" sldId="430"/>
            <ac:spMk id="1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12:02.332" v="774" actId="255"/>
          <ac:spMkLst>
            <pc:docMk/>
            <pc:sldMk cId="296994609" sldId="430"/>
            <ac:spMk id="1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12:02.332" v="774" actId="255"/>
          <ac:spMkLst>
            <pc:docMk/>
            <pc:sldMk cId="296994609" sldId="430"/>
            <ac:spMk id="28" creationId="{00000000-0000-0000-0000-000000000000}"/>
          </ac:spMkLst>
        </pc:spChg>
      </pc:sldChg>
      <pc:sldChg chg="modSp mod">
        <pc:chgData name="Bathen  Marianne" userId="40032b85-13f4-4a3d-a3f5-3dc67848b475" providerId="ADAL" clId="{475088A0-A59D-4B2D-99C8-27B4CBC2DA52}" dt="2024-01-07T13:29:34.224" v="1033" actId="20577"/>
        <pc:sldMkLst>
          <pc:docMk/>
          <pc:sldMk cId="214682115" sldId="431"/>
        </pc:sldMkLst>
        <pc:spChg chg="mod">
          <ac:chgData name="Bathen  Marianne" userId="40032b85-13f4-4a3d-a3f5-3dc67848b475" providerId="ADAL" clId="{475088A0-A59D-4B2D-99C8-27B4CBC2DA52}" dt="2024-01-07T13:29:34.224" v="1033" actId="20577"/>
          <ac:spMkLst>
            <pc:docMk/>
            <pc:sldMk cId="214682115" sldId="431"/>
            <ac:spMk id="6" creationId="{4F663F1F-D229-3260-05B2-F88D6BDCEF23}"/>
          </ac:spMkLst>
        </pc:spChg>
      </pc:sldChg>
      <pc:sldChg chg="modSp">
        <pc:chgData name="Bathen  Marianne" userId="40032b85-13f4-4a3d-a3f5-3dc67848b475" providerId="ADAL" clId="{475088A0-A59D-4B2D-99C8-27B4CBC2DA52}" dt="2024-01-07T13:37:03.258" v="1234" actId="14100"/>
        <pc:sldMkLst>
          <pc:docMk/>
          <pc:sldMk cId="757379893" sldId="433"/>
        </pc:sldMkLst>
        <pc:picChg chg="mod">
          <ac:chgData name="Bathen  Marianne" userId="40032b85-13f4-4a3d-a3f5-3dc67848b475" providerId="ADAL" clId="{475088A0-A59D-4B2D-99C8-27B4CBC2DA52}" dt="2024-01-07T13:37:03.258" v="1234" actId="14100"/>
          <ac:picMkLst>
            <pc:docMk/>
            <pc:sldMk cId="757379893" sldId="433"/>
            <ac:picMk id="14" creationId="{D6FE9591-B3C1-DB3A-198A-2BB4F8401672}"/>
          </ac:picMkLst>
        </pc:picChg>
      </pc:sldChg>
      <pc:sldChg chg="delSp modSp mod">
        <pc:chgData name="Bathen  Marianne" userId="40032b85-13f4-4a3d-a3f5-3dc67848b475" providerId="ADAL" clId="{475088A0-A59D-4B2D-99C8-27B4CBC2DA52}" dt="2024-01-07T13:32:41.766" v="1064" actId="1076"/>
        <pc:sldMkLst>
          <pc:docMk/>
          <pc:sldMk cId="1341893604" sldId="434"/>
        </pc:sldMkLst>
        <pc:spChg chg="mod">
          <ac:chgData name="Bathen  Marianne" userId="40032b85-13f4-4a3d-a3f5-3dc67848b475" providerId="ADAL" clId="{475088A0-A59D-4B2D-99C8-27B4CBC2DA52}" dt="2024-01-07T13:32:41.766" v="1064" actId="1076"/>
          <ac:spMkLst>
            <pc:docMk/>
            <pc:sldMk cId="1341893604" sldId="434"/>
            <ac:spMk id="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2:23.300" v="1058" actId="2711"/>
          <ac:spMkLst>
            <pc:docMk/>
            <pc:sldMk cId="1341893604" sldId="434"/>
            <ac:spMk id="1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2:32.714" v="1061" actId="2711"/>
          <ac:spMkLst>
            <pc:docMk/>
            <pc:sldMk cId="1341893604" sldId="434"/>
            <ac:spMk id="1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2:32.714" v="1061" actId="2711"/>
          <ac:spMkLst>
            <pc:docMk/>
            <pc:sldMk cId="1341893604" sldId="434"/>
            <ac:spMk id="2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2:38.170" v="1062" actId="114"/>
          <ac:spMkLst>
            <pc:docMk/>
            <pc:sldMk cId="1341893604" sldId="434"/>
            <ac:spMk id="2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2:29.108" v="1060" actId="1076"/>
          <ac:spMkLst>
            <pc:docMk/>
            <pc:sldMk cId="1341893604" sldId="434"/>
            <ac:spMk id="35" creationId="{00000000-0000-0000-0000-000000000000}"/>
          </ac:spMkLst>
        </pc:spChg>
        <pc:spChg chg="del mod">
          <ac:chgData name="Bathen  Marianne" userId="40032b85-13f4-4a3d-a3f5-3dc67848b475" providerId="ADAL" clId="{475088A0-A59D-4B2D-99C8-27B4CBC2DA52}" dt="2024-01-07T13:30:35.149" v="1047" actId="478"/>
          <ac:spMkLst>
            <pc:docMk/>
            <pc:sldMk cId="1341893604" sldId="434"/>
            <ac:spMk id="36" creationId="{00000000-0000-0000-0000-000000000000}"/>
          </ac:spMkLst>
        </pc:spChg>
        <pc:grpChg chg="mod">
          <ac:chgData name="Bathen  Marianne" userId="40032b85-13f4-4a3d-a3f5-3dc67848b475" providerId="ADAL" clId="{475088A0-A59D-4B2D-99C8-27B4CBC2DA52}" dt="2024-01-07T13:32:32.714" v="1061" actId="2711"/>
          <ac:grpSpMkLst>
            <pc:docMk/>
            <pc:sldMk cId="1341893604" sldId="434"/>
            <ac:grpSpMk id="4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2:32.714" v="1061" actId="2711"/>
          <ac:grpSpMkLst>
            <pc:docMk/>
            <pc:sldMk cId="1341893604" sldId="434"/>
            <ac:grpSpMk id="15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2:32.714" v="1061" actId="2711"/>
          <ac:grpSpMkLst>
            <pc:docMk/>
            <pc:sldMk cId="1341893604" sldId="434"/>
            <ac:grpSpMk id="19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2:38.170" v="1062" actId="114"/>
          <ac:grpSpMkLst>
            <pc:docMk/>
            <pc:sldMk cId="1341893604" sldId="434"/>
            <ac:grpSpMk id="25" creationId="{00000000-0000-0000-0000-000000000000}"/>
          </ac:grpSpMkLst>
        </pc:grpChg>
        <pc:graphicFrameChg chg="mod">
          <ac:chgData name="Bathen  Marianne" userId="40032b85-13f4-4a3d-a3f5-3dc67848b475" providerId="ADAL" clId="{475088A0-A59D-4B2D-99C8-27B4CBC2DA52}" dt="2024-01-07T13:32:32.714" v="1061" actId="2711"/>
          <ac:graphicFrameMkLst>
            <pc:docMk/>
            <pc:sldMk cId="1341893604" sldId="434"/>
            <ac:graphicFrameMk id="16" creationId="{00000000-0000-0000-0000-000000000000}"/>
          </ac:graphicFrameMkLst>
        </pc:graphicFrameChg>
        <pc:graphicFrameChg chg="mod">
          <ac:chgData name="Bathen  Marianne" userId="40032b85-13f4-4a3d-a3f5-3dc67848b475" providerId="ADAL" clId="{475088A0-A59D-4B2D-99C8-27B4CBC2DA52}" dt="2024-01-07T13:32:32.714" v="1061" actId="2711"/>
          <ac:graphicFrameMkLst>
            <pc:docMk/>
            <pc:sldMk cId="1341893604" sldId="434"/>
            <ac:graphicFrameMk id="20" creationId="{00000000-0000-0000-0000-000000000000}"/>
          </ac:graphicFrameMkLst>
        </pc:graphicFrameChg>
        <pc:graphicFrameChg chg="mod">
          <ac:chgData name="Bathen  Marianne" userId="40032b85-13f4-4a3d-a3f5-3dc67848b475" providerId="ADAL" clId="{475088A0-A59D-4B2D-99C8-27B4CBC2DA52}" dt="2024-01-07T13:30:49.197" v="1055" actId="14100"/>
          <ac:graphicFrameMkLst>
            <pc:docMk/>
            <pc:sldMk cId="1341893604" sldId="434"/>
            <ac:graphicFrameMk id="23" creationId="{00000000-0000-0000-0000-000000000000}"/>
          </ac:graphicFrameMkLst>
        </pc:graphicFrameChg>
        <pc:picChg chg="del">
          <ac:chgData name="Bathen  Marianne" userId="40032b85-13f4-4a3d-a3f5-3dc67848b475" providerId="ADAL" clId="{475088A0-A59D-4B2D-99C8-27B4CBC2DA52}" dt="2024-01-07T13:30:12.806" v="1038" actId="478"/>
          <ac:picMkLst>
            <pc:docMk/>
            <pc:sldMk cId="1341893604" sldId="434"/>
            <ac:picMk id="5" creationId="{34E5B737-9573-82CA-CE71-E14610EC67DB}"/>
          </ac:picMkLst>
        </pc:picChg>
        <pc:picChg chg="mod">
          <ac:chgData name="Bathen  Marianne" userId="40032b85-13f4-4a3d-a3f5-3dc67848b475" providerId="ADAL" clId="{475088A0-A59D-4B2D-99C8-27B4CBC2DA52}" dt="2024-01-07T13:30:14.783" v="1039" actId="1076"/>
          <ac:picMkLst>
            <pc:docMk/>
            <pc:sldMk cId="1341893604" sldId="434"/>
            <ac:picMk id="6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2:32.714" v="1061" actId="2711"/>
          <ac:picMkLst>
            <pc:docMk/>
            <pc:sldMk cId="1341893604" sldId="434"/>
            <ac:picMk id="18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2:32.714" v="1061" actId="2711"/>
          <ac:picMkLst>
            <pc:docMk/>
            <pc:sldMk cId="1341893604" sldId="434"/>
            <ac:picMk id="22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2:29.108" v="1060" actId="1076"/>
          <ac:picMkLst>
            <pc:docMk/>
            <pc:sldMk cId="1341893604" sldId="434"/>
            <ac:picMk id="34" creationId="{00000000-0000-0000-0000-000000000000}"/>
          </ac:picMkLst>
        </pc:picChg>
        <pc:cxnChg chg="mod">
          <ac:chgData name="Bathen  Marianne" userId="40032b85-13f4-4a3d-a3f5-3dc67848b475" providerId="ADAL" clId="{475088A0-A59D-4B2D-99C8-27B4CBC2DA52}" dt="2024-01-07T13:30:53.919" v="1056" actId="14100"/>
          <ac:cxnSpMkLst>
            <pc:docMk/>
            <pc:sldMk cId="1341893604" sldId="434"/>
            <ac:cxnSpMk id="7" creationId="{00000000-0000-0000-0000-000000000000}"/>
          </ac:cxnSpMkLst>
        </pc:cxnChg>
      </pc:sldChg>
      <pc:sldChg chg="addSp delSp modSp mod">
        <pc:chgData name="Bathen  Marianne" userId="40032b85-13f4-4a3d-a3f5-3dc67848b475" providerId="ADAL" clId="{475088A0-A59D-4B2D-99C8-27B4CBC2DA52}" dt="2024-01-07T13:36:24.858" v="1230" actId="1038"/>
        <pc:sldMkLst>
          <pc:docMk/>
          <pc:sldMk cId="3035533859" sldId="435"/>
        </pc:sldMkLst>
        <pc:spChg chg="del">
          <ac:chgData name="Bathen  Marianne" userId="40032b85-13f4-4a3d-a3f5-3dc67848b475" providerId="ADAL" clId="{475088A0-A59D-4B2D-99C8-27B4CBC2DA52}" dt="2024-01-07T13:33:57.712" v="1075" actId="478"/>
          <ac:spMkLst>
            <pc:docMk/>
            <pc:sldMk cId="3035533859" sldId="435"/>
            <ac:spMk id="3" creationId="{00000000-0000-0000-0000-000000000000}"/>
          </ac:spMkLst>
        </pc:spChg>
        <pc:spChg chg="del">
          <ac:chgData name="Bathen  Marianne" userId="40032b85-13f4-4a3d-a3f5-3dc67848b475" providerId="ADAL" clId="{475088A0-A59D-4B2D-99C8-27B4CBC2DA52}" dt="2024-01-07T13:34:00.465" v="1076" actId="478"/>
          <ac:spMkLst>
            <pc:docMk/>
            <pc:sldMk cId="3035533859" sldId="435"/>
            <ac:spMk id="4" creationId="{00000000-0000-0000-0000-000000000000}"/>
          </ac:spMkLst>
        </pc:spChg>
        <pc:spChg chg="del">
          <ac:chgData name="Bathen  Marianne" userId="40032b85-13f4-4a3d-a3f5-3dc67848b475" providerId="ADAL" clId="{475088A0-A59D-4B2D-99C8-27B4CBC2DA52}" dt="2024-01-07T13:33:57.712" v="1075" actId="478"/>
          <ac:spMkLst>
            <pc:docMk/>
            <pc:sldMk cId="3035533859" sldId="435"/>
            <ac:spMk id="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6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7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8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9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0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1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2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3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4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5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6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7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8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19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0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1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2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3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4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5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6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7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8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29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0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1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2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3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4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5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6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7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8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39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0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1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2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3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2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6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4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24.858" v="1230" actId="1038"/>
          <ac:spMkLst>
            <pc:docMk/>
            <pc:sldMk cId="3035533859" sldId="435"/>
            <ac:spMk id="45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24.858" v="1230" actId="1038"/>
          <ac:spMkLst>
            <pc:docMk/>
            <pc:sldMk cId="3035533859" sldId="435"/>
            <ac:spMk id="45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24.858" v="1230" actId="1038"/>
          <ac:spMkLst>
            <pc:docMk/>
            <pc:sldMk cId="3035533859" sldId="435"/>
            <ac:spMk id="45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24.858" v="1230" actId="1038"/>
          <ac:spMkLst>
            <pc:docMk/>
            <pc:sldMk cId="3035533859" sldId="435"/>
            <ac:spMk id="45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24.858" v="1230" actId="1038"/>
          <ac:spMkLst>
            <pc:docMk/>
            <pc:sldMk cId="3035533859" sldId="435"/>
            <ac:spMk id="459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24.858" v="1230" actId="1038"/>
          <ac:spMkLst>
            <pc:docMk/>
            <pc:sldMk cId="3035533859" sldId="435"/>
            <ac:spMk id="484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24.858" v="1230" actId="1038"/>
          <ac:spMkLst>
            <pc:docMk/>
            <pc:sldMk cId="3035533859" sldId="435"/>
            <ac:spMk id="485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3:05.474" v="1065" actId="2711"/>
          <ac:spMkLst>
            <pc:docMk/>
            <pc:sldMk cId="3035533859" sldId="435"/>
            <ac:spMk id="486" creationId="{A1802A56-BD22-4379-DE44-2170ADB81528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93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97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498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5:14.270" v="1098" actId="1076"/>
          <ac:spMkLst>
            <pc:docMk/>
            <pc:sldMk cId="3035533859" sldId="435"/>
            <ac:spMk id="500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6:18.861" v="1215" actId="1076"/>
          <ac:spMkLst>
            <pc:docMk/>
            <pc:sldMk cId="3035533859" sldId="435"/>
            <ac:spMk id="501" creationId="{00000000-0000-0000-0000-000000000000}"/>
          </ac:spMkLst>
        </pc:spChg>
        <pc:spChg chg="mod">
          <ac:chgData name="Bathen  Marianne" userId="40032b85-13f4-4a3d-a3f5-3dc67848b475" providerId="ADAL" clId="{475088A0-A59D-4B2D-99C8-27B4CBC2DA52}" dt="2024-01-07T13:34:51.434" v="1092" actId="207"/>
          <ac:spMkLst>
            <pc:docMk/>
            <pc:sldMk cId="3035533859" sldId="435"/>
            <ac:spMk id="504" creationId="{79783123-0863-75A9-2CD8-234B669B7D03}"/>
          </ac:spMkLst>
        </pc:spChg>
        <pc:spChg chg="add mod">
          <ac:chgData name="Bathen  Marianne" userId="40032b85-13f4-4a3d-a3f5-3dc67848b475" providerId="ADAL" clId="{475088A0-A59D-4B2D-99C8-27B4CBC2DA52}" dt="2024-01-07T13:36:09.574" v="1213" actId="20577"/>
          <ac:spMkLst>
            <pc:docMk/>
            <pc:sldMk cId="3035533859" sldId="435"/>
            <ac:spMk id="505" creationId="{45CE2065-EE8F-F1A5-68BF-0EF843FD877B}"/>
          </ac:spMkLst>
        </pc:s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6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7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8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9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10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11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12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4:51.434" v="1092" actId="207"/>
          <ac:grpSpMkLst>
            <pc:docMk/>
            <pc:sldMk cId="3035533859" sldId="435"/>
            <ac:grpSpMk id="449" creationId="{76E39E8F-9349-B8FF-ECC6-5AAD87725F1F}"/>
          </ac:grpSpMkLst>
        </pc:grpChg>
        <pc:grpChg chg="mod">
          <ac:chgData name="Bathen  Marianne" userId="40032b85-13f4-4a3d-a3f5-3dc67848b475" providerId="ADAL" clId="{475088A0-A59D-4B2D-99C8-27B4CBC2DA52}" dt="2024-01-07T13:36:24.858" v="1230" actId="1038"/>
          <ac:grpSpMkLst>
            <pc:docMk/>
            <pc:sldMk cId="3035533859" sldId="435"/>
            <ac:grpSpMk id="452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6:24.858" v="1230" actId="1038"/>
          <ac:grpSpMkLst>
            <pc:docMk/>
            <pc:sldMk cId="3035533859" sldId="435"/>
            <ac:grpSpMk id="460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6:24.858" v="1230" actId="1038"/>
          <ac:grpSpMkLst>
            <pc:docMk/>
            <pc:sldMk cId="3035533859" sldId="435"/>
            <ac:grpSpMk id="468" creationId="{00000000-0000-0000-0000-000000000000}"/>
          </ac:grpSpMkLst>
        </pc:grpChg>
        <pc:grpChg chg="mod">
          <ac:chgData name="Bathen  Marianne" userId="40032b85-13f4-4a3d-a3f5-3dc67848b475" providerId="ADAL" clId="{475088A0-A59D-4B2D-99C8-27B4CBC2DA52}" dt="2024-01-07T13:36:24.858" v="1230" actId="1038"/>
          <ac:grpSpMkLst>
            <pc:docMk/>
            <pc:sldMk cId="3035533859" sldId="435"/>
            <ac:grpSpMk id="494" creationId="{00000000-0000-0000-0000-000000000000}"/>
          </ac:grpSpMkLst>
        </pc:grpChg>
        <pc:picChg chg="del">
          <ac:chgData name="Bathen  Marianne" userId="40032b85-13f4-4a3d-a3f5-3dc67848b475" providerId="ADAL" clId="{475088A0-A59D-4B2D-99C8-27B4CBC2DA52}" dt="2024-01-07T13:33:57.712" v="1075" actId="478"/>
          <ac:picMkLst>
            <pc:docMk/>
            <pc:sldMk cId="3035533859" sldId="435"/>
            <ac:picMk id="2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4:51.434" v="1092" actId="207"/>
          <ac:picMkLst>
            <pc:docMk/>
            <pc:sldMk cId="3035533859" sldId="435"/>
            <ac:picMk id="487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4:51.434" v="1092" actId="207"/>
          <ac:picMkLst>
            <pc:docMk/>
            <pc:sldMk cId="3035533859" sldId="435"/>
            <ac:picMk id="488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4:51.434" v="1092" actId="207"/>
          <ac:picMkLst>
            <pc:docMk/>
            <pc:sldMk cId="3035533859" sldId="435"/>
            <ac:picMk id="489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4:51.434" v="1092" actId="207"/>
          <ac:picMkLst>
            <pc:docMk/>
            <pc:sldMk cId="3035533859" sldId="435"/>
            <ac:picMk id="490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4:51.434" v="1092" actId="207"/>
          <ac:picMkLst>
            <pc:docMk/>
            <pc:sldMk cId="3035533859" sldId="435"/>
            <ac:picMk id="491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4:51.434" v="1092" actId="207"/>
          <ac:picMkLst>
            <pc:docMk/>
            <pc:sldMk cId="3035533859" sldId="435"/>
            <ac:picMk id="499" creationId="{00000000-0000-0000-0000-000000000000}"/>
          </ac:picMkLst>
        </pc:picChg>
        <pc:picChg chg="mod">
          <ac:chgData name="Bathen  Marianne" userId="40032b85-13f4-4a3d-a3f5-3dc67848b475" providerId="ADAL" clId="{475088A0-A59D-4B2D-99C8-27B4CBC2DA52}" dt="2024-01-07T13:34:51.434" v="1092" actId="207"/>
          <ac:picMkLst>
            <pc:docMk/>
            <pc:sldMk cId="3035533859" sldId="435"/>
            <ac:picMk id="503" creationId="{103D430A-643F-689B-4483-6B4EE78ADFBC}"/>
          </ac:picMkLst>
        </pc:picChg>
        <pc:cxnChg chg="mod">
          <ac:chgData name="Bathen  Marianne" userId="40032b85-13f4-4a3d-a3f5-3dc67848b475" providerId="ADAL" clId="{475088A0-A59D-4B2D-99C8-27B4CBC2DA52}" dt="2024-01-07T13:34:51.434" v="1092" actId="207"/>
          <ac:cxnSpMkLst>
            <pc:docMk/>
            <pc:sldMk cId="3035533859" sldId="435"/>
            <ac:cxnSpMk id="21" creationId="{00000000-0000-0000-0000-000000000000}"/>
          </ac:cxnSpMkLst>
        </pc:cxnChg>
        <pc:cxnChg chg="mod">
          <ac:chgData name="Bathen  Marianne" userId="40032b85-13f4-4a3d-a3f5-3dc67848b475" providerId="ADAL" clId="{475088A0-A59D-4B2D-99C8-27B4CBC2DA52}" dt="2024-01-07T13:34:51.434" v="1092" actId="207"/>
          <ac:cxnSpMkLst>
            <pc:docMk/>
            <pc:sldMk cId="3035533859" sldId="435"/>
            <ac:cxnSpMk id="30" creationId="{00000000-0000-0000-0000-000000000000}"/>
          </ac:cxnSpMkLst>
        </pc:cxnChg>
        <pc:cxnChg chg="mod">
          <ac:chgData name="Bathen  Marianne" userId="40032b85-13f4-4a3d-a3f5-3dc67848b475" providerId="ADAL" clId="{475088A0-A59D-4B2D-99C8-27B4CBC2DA52}" dt="2024-01-07T13:36:24.858" v="1230" actId="1038"/>
          <ac:cxnSpMkLst>
            <pc:docMk/>
            <pc:sldMk cId="3035533859" sldId="435"/>
            <ac:cxnSpMk id="482" creationId="{00000000-0000-0000-0000-000000000000}"/>
          </ac:cxnSpMkLst>
        </pc:cxnChg>
        <pc:cxnChg chg="mod">
          <ac:chgData name="Bathen  Marianne" userId="40032b85-13f4-4a3d-a3f5-3dc67848b475" providerId="ADAL" clId="{475088A0-A59D-4B2D-99C8-27B4CBC2DA52}" dt="2024-01-07T13:36:24.858" v="1230" actId="1038"/>
          <ac:cxnSpMkLst>
            <pc:docMk/>
            <pc:sldMk cId="3035533859" sldId="435"/>
            <ac:cxnSpMk id="483" creationId="{00000000-0000-0000-0000-000000000000}"/>
          </ac:cxnSpMkLst>
        </pc:cxnChg>
        <pc:cxnChg chg="mod">
          <ac:chgData name="Bathen  Marianne" userId="40032b85-13f4-4a3d-a3f5-3dc67848b475" providerId="ADAL" clId="{475088A0-A59D-4B2D-99C8-27B4CBC2DA52}" dt="2024-01-07T13:34:51.434" v="1092" actId="207"/>
          <ac:cxnSpMkLst>
            <pc:docMk/>
            <pc:sldMk cId="3035533859" sldId="435"/>
            <ac:cxnSpMk id="492" creationId="{00000000-0000-0000-0000-000000000000}"/>
          </ac:cxnSpMkLst>
        </pc:cxnChg>
        <pc:cxnChg chg="mod">
          <ac:chgData name="Bathen  Marianne" userId="40032b85-13f4-4a3d-a3f5-3dc67848b475" providerId="ADAL" clId="{475088A0-A59D-4B2D-99C8-27B4CBC2DA52}" dt="2024-01-07T13:34:51.434" v="1092" actId="207"/>
          <ac:cxnSpMkLst>
            <pc:docMk/>
            <pc:sldMk cId="3035533859" sldId="435"/>
            <ac:cxnSpMk id="495" creationId="{00000000-0000-0000-0000-000000000000}"/>
          </ac:cxnSpMkLst>
        </pc:cxnChg>
        <pc:cxnChg chg="mod">
          <ac:chgData name="Bathen  Marianne" userId="40032b85-13f4-4a3d-a3f5-3dc67848b475" providerId="ADAL" clId="{475088A0-A59D-4B2D-99C8-27B4CBC2DA52}" dt="2024-01-07T13:34:51.434" v="1092" actId="207"/>
          <ac:cxnSpMkLst>
            <pc:docMk/>
            <pc:sldMk cId="3035533859" sldId="435"/>
            <ac:cxnSpMk id="496" creationId="{00000000-0000-0000-0000-000000000000}"/>
          </ac:cxnSpMkLst>
        </pc:cxnChg>
      </pc:sldChg>
      <pc:sldChg chg="addSp delSp modSp mod">
        <pc:chgData name="Bathen  Marianne" userId="40032b85-13f4-4a3d-a3f5-3dc67848b475" providerId="ADAL" clId="{475088A0-A59D-4B2D-99C8-27B4CBC2DA52}" dt="2024-01-07T13:35:37.266" v="1127" actId="20577"/>
        <pc:sldMkLst>
          <pc:docMk/>
          <pc:sldMk cId="11447286" sldId="436"/>
        </pc:sldMkLst>
        <pc:spChg chg="mod">
          <ac:chgData name="Bathen  Marianne" userId="40032b85-13f4-4a3d-a3f5-3dc67848b475" providerId="ADAL" clId="{475088A0-A59D-4B2D-99C8-27B4CBC2DA52}" dt="2024-01-07T13:12:51.325" v="820" actId="20577"/>
          <ac:spMkLst>
            <pc:docMk/>
            <pc:sldMk cId="11447286" sldId="436"/>
            <ac:spMk id="3" creationId="{00000000-0000-0000-0000-000000000000}"/>
          </ac:spMkLst>
        </pc:spChg>
        <pc:spChg chg="del">
          <ac:chgData name="Bathen  Marianne" userId="40032b85-13f4-4a3d-a3f5-3dc67848b475" providerId="ADAL" clId="{475088A0-A59D-4B2D-99C8-27B4CBC2DA52}" dt="2024-01-07T13:13:52.583" v="822" actId="478"/>
          <ac:spMkLst>
            <pc:docMk/>
            <pc:sldMk cId="11447286" sldId="436"/>
            <ac:spMk id="4" creationId="{00000000-0000-0000-0000-000000000000}"/>
          </ac:spMkLst>
        </pc:spChg>
        <pc:spChg chg="add mod">
          <ac:chgData name="Bathen  Marianne" userId="40032b85-13f4-4a3d-a3f5-3dc67848b475" providerId="ADAL" clId="{475088A0-A59D-4B2D-99C8-27B4CBC2DA52}" dt="2024-01-07T13:16:41.384" v="907" actId="1076"/>
          <ac:spMkLst>
            <pc:docMk/>
            <pc:sldMk cId="11447286" sldId="436"/>
            <ac:spMk id="9" creationId="{6B935CB8-AE14-18C3-B436-2EAE8D648972}"/>
          </ac:spMkLst>
        </pc:spChg>
        <pc:spChg chg="add mod">
          <ac:chgData name="Bathen  Marianne" userId="40032b85-13f4-4a3d-a3f5-3dc67848b475" providerId="ADAL" clId="{475088A0-A59D-4B2D-99C8-27B4CBC2DA52}" dt="2024-01-07T13:21:29.093" v="939" actId="1076"/>
          <ac:spMkLst>
            <pc:docMk/>
            <pc:sldMk cId="11447286" sldId="436"/>
            <ac:spMk id="10" creationId="{F1481198-1E5A-B921-F77D-0D0B49303292}"/>
          </ac:spMkLst>
        </pc:spChg>
        <pc:spChg chg="add mod">
          <ac:chgData name="Bathen  Marianne" userId="40032b85-13f4-4a3d-a3f5-3dc67848b475" providerId="ADAL" clId="{475088A0-A59D-4B2D-99C8-27B4CBC2DA52}" dt="2024-01-07T13:35:37.266" v="1127" actId="20577"/>
          <ac:spMkLst>
            <pc:docMk/>
            <pc:sldMk cId="11447286" sldId="436"/>
            <ac:spMk id="15" creationId="{0F6D6818-1857-9A69-12C0-F176E4667E53}"/>
          </ac:spMkLst>
        </pc:spChg>
        <pc:picChg chg="add mod">
          <ac:chgData name="Bathen  Marianne" userId="40032b85-13f4-4a3d-a3f5-3dc67848b475" providerId="ADAL" clId="{475088A0-A59D-4B2D-99C8-27B4CBC2DA52}" dt="2024-01-07T13:21:04.771" v="926" actId="1076"/>
          <ac:picMkLst>
            <pc:docMk/>
            <pc:sldMk cId="11447286" sldId="436"/>
            <ac:picMk id="6" creationId="{A1FB7BBC-83A1-08BF-DE65-72251F2651ED}"/>
          </ac:picMkLst>
        </pc:picChg>
        <pc:picChg chg="add mod">
          <ac:chgData name="Bathen  Marianne" userId="40032b85-13f4-4a3d-a3f5-3dc67848b475" providerId="ADAL" clId="{475088A0-A59D-4B2D-99C8-27B4CBC2DA52}" dt="2024-01-07T13:21:29.093" v="939" actId="1076"/>
          <ac:picMkLst>
            <pc:docMk/>
            <pc:sldMk cId="11447286" sldId="436"/>
            <ac:picMk id="8" creationId="{1F365B54-57FF-B33B-BEFF-BBFF2B7C0F56}"/>
          </ac:picMkLst>
        </pc:picChg>
        <pc:picChg chg="add mod">
          <ac:chgData name="Bathen  Marianne" userId="40032b85-13f4-4a3d-a3f5-3dc67848b475" providerId="ADAL" clId="{475088A0-A59D-4B2D-99C8-27B4CBC2DA52}" dt="2024-01-07T13:21:48.496" v="945" actId="1076"/>
          <ac:picMkLst>
            <pc:docMk/>
            <pc:sldMk cId="11447286" sldId="436"/>
            <ac:picMk id="12" creationId="{1389CF3D-AC3C-596F-AB85-25D88C6DF57C}"/>
          </ac:picMkLst>
        </pc:picChg>
        <pc:picChg chg="add mod ord">
          <ac:chgData name="Bathen  Marianne" userId="40032b85-13f4-4a3d-a3f5-3dc67848b475" providerId="ADAL" clId="{475088A0-A59D-4B2D-99C8-27B4CBC2DA52}" dt="2024-01-07T13:21:39.597" v="943" actId="14100"/>
          <ac:picMkLst>
            <pc:docMk/>
            <pc:sldMk cId="11447286" sldId="436"/>
            <ac:picMk id="14" creationId="{87DC5BF8-6C85-1431-AFED-D5AC9007E2B1}"/>
          </ac:picMkLst>
        </pc:picChg>
      </pc:sldChg>
      <pc:sldChg chg="addSp modSp mod ord">
        <pc:chgData name="Bathen  Marianne" userId="40032b85-13f4-4a3d-a3f5-3dc67848b475" providerId="ADAL" clId="{475088A0-A59D-4B2D-99C8-27B4CBC2DA52}" dt="2024-01-07T12:43:18.769" v="618" actId="403"/>
        <pc:sldMkLst>
          <pc:docMk/>
          <pc:sldMk cId="1926675839" sldId="437"/>
        </pc:sldMkLst>
        <pc:spChg chg="mod">
          <ac:chgData name="Bathen  Marianne" userId="40032b85-13f4-4a3d-a3f5-3dc67848b475" providerId="ADAL" clId="{475088A0-A59D-4B2D-99C8-27B4CBC2DA52}" dt="2024-01-07T12:40:20.487" v="547" actId="14100"/>
          <ac:spMkLst>
            <pc:docMk/>
            <pc:sldMk cId="1926675839" sldId="437"/>
            <ac:spMk id="2" creationId="{00000000-0000-0000-0000-000000000000}"/>
          </ac:spMkLst>
        </pc:spChg>
        <pc:spChg chg="add mod">
          <ac:chgData name="Bathen  Marianne" userId="40032b85-13f4-4a3d-a3f5-3dc67848b475" providerId="ADAL" clId="{475088A0-A59D-4B2D-99C8-27B4CBC2DA52}" dt="2024-01-07T12:43:18.769" v="618" actId="403"/>
          <ac:spMkLst>
            <pc:docMk/>
            <pc:sldMk cId="1926675839" sldId="437"/>
            <ac:spMk id="5" creationId="{B6FBF9E7-EF20-D74A-7047-606183DB6724}"/>
          </ac:spMkLst>
        </pc:spChg>
      </pc:sldChg>
      <pc:sldChg chg="addSp delSp modSp">
        <pc:chgData name="Bathen  Marianne" userId="40032b85-13f4-4a3d-a3f5-3dc67848b475" providerId="ADAL" clId="{475088A0-A59D-4B2D-99C8-27B4CBC2DA52}" dt="2024-01-07T13:37:08.050" v="1236"/>
        <pc:sldMkLst>
          <pc:docMk/>
          <pc:sldMk cId="474277030" sldId="439"/>
        </pc:sldMkLst>
        <pc:picChg chg="add mod">
          <ac:chgData name="Bathen  Marianne" userId="40032b85-13f4-4a3d-a3f5-3dc67848b475" providerId="ADAL" clId="{475088A0-A59D-4B2D-99C8-27B4CBC2DA52}" dt="2024-01-07T13:37:08.050" v="1236"/>
          <ac:picMkLst>
            <pc:docMk/>
            <pc:sldMk cId="474277030" sldId="439"/>
            <ac:picMk id="4" creationId="{D9B99C97-2EF0-CF80-52AD-DD813C05481C}"/>
          </ac:picMkLst>
        </pc:picChg>
        <pc:picChg chg="del mod">
          <ac:chgData name="Bathen  Marianne" userId="40032b85-13f4-4a3d-a3f5-3dc67848b475" providerId="ADAL" clId="{475088A0-A59D-4B2D-99C8-27B4CBC2DA52}" dt="2024-01-07T13:37:07.712" v="1235" actId="478"/>
          <ac:picMkLst>
            <pc:docMk/>
            <pc:sldMk cId="474277030" sldId="439"/>
            <ac:picMk id="14" creationId="{D6FE9591-B3C1-DB3A-198A-2BB4F8401672}"/>
          </ac:picMkLst>
        </pc:picChg>
      </pc:sldChg>
      <pc:sldChg chg="addSp delSp modSp new del mod modShow">
        <pc:chgData name="Bathen  Marianne" userId="40032b85-13f4-4a3d-a3f5-3dc67848b475" providerId="ADAL" clId="{475088A0-A59D-4B2D-99C8-27B4CBC2DA52}" dt="2024-01-07T12:27:05.173" v="528" actId="47"/>
        <pc:sldMkLst>
          <pc:docMk/>
          <pc:sldMk cId="2825262202" sldId="440"/>
        </pc:sldMkLst>
        <pc:spChg chg="add del">
          <ac:chgData name="Bathen  Marianne" userId="40032b85-13f4-4a3d-a3f5-3dc67848b475" providerId="ADAL" clId="{475088A0-A59D-4B2D-99C8-27B4CBC2DA52}" dt="2024-01-07T12:17:21.645" v="7" actId="1032"/>
          <ac:spMkLst>
            <pc:docMk/>
            <pc:sldMk cId="2825262202" sldId="440"/>
            <ac:spMk id="4" creationId="{EE417666-4347-9461-DE13-ED7A705FBA75}"/>
          </ac:spMkLst>
        </pc:spChg>
        <pc:spChg chg="add del mod">
          <ac:chgData name="Bathen  Marianne" userId="40032b85-13f4-4a3d-a3f5-3dc67848b475" providerId="ADAL" clId="{475088A0-A59D-4B2D-99C8-27B4CBC2DA52}" dt="2024-01-07T12:17:34.298" v="9" actId="478"/>
          <ac:spMkLst>
            <pc:docMk/>
            <pc:sldMk cId="2825262202" sldId="440"/>
            <ac:spMk id="9" creationId="{E807A563-4B76-B446-7B5E-587244F309DD}"/>
          </ac:spMkLst>
        </pc:spChg>
        <pc:graphicFrameChg chg="add mod modGraphic">
          <ac:chgData name="Bathen  Marianne" userId="40032b85-13f4-4a3d-a3f5-3dc67848b475" providerId="ADAL" clId="{475088A0-A59D-4B2D-99C8-27B4CBC2DA52}" dt="2024-01-07T12:24:15.776" v="252" actId="20577"/>
          <ac:graphicFrameMkLst>
            <pc:docMk/>
            <pc:sldMk cId="2825262202" sldId="440"/>
            <ac:graphicFrameMk id="5" creationId="{6EAEF5B2-FA5B-60B3-2579-645AC3B8F3BF}"/>
          </ac:graphicFrameMkLst>
        </pc:graphicFrameChg>
        <pc:graphicFrameChg chg="add del modGraphic">
          <ac:chgData name="Bathen  Marianne" userId="40032b85-13f4-4a3d-a3f5-3dc67848b475" providerId="ADAL" clId="{475088A0-A59D-4B2D-99C8-27B4CBC2DA52}" dt="2024-01-07T12:17:11.652" v="6" actId="1032"/>
          <ac:graphicFrameMkLst>
            <pc:docMk/>
            <pc:sldMk cId="2825262202" sldId="440"/>
            <ac:graphicFrameMk id="6" creationId="{CD3A06BA-8EE6-E448-083F-EE92D21E060B}"/>
          </ac:graphicFrameMkLst>
        </pc:graphicFrameChg>
        <pc:graphicFrameChg chg="add del modGraphic">
          <ac:chgData name="Bathen  Marianne" userId="40032b85-13f4-4a3d-a3f5-3dc67848b475" providerId="ADAL" clId="{475088A0-A59D-4B2D-99C8-27B4CBC2DA52}" dt="2024-01-07T12:17:32.385" v="8" actId="478"/>
          <ac:graphicFrameMkLst>
            <pc:docMk/>
            <pc:sldMk cId="2825262202" sldId="440"/>
            <ac:graphicFrameMk id="7" creationId="{1936829E-9FB4-A5DC-CCFF-05CD7BF5EB3D}"/>
          </ac:graphicFrameMkLst>
        </pc:graphicFrameChg>
      </pc:sldChg>
      <pc:sldChg chg="addSp delSp modSp add mod">
        <pc:chgData name="Bathen  Marianne" userId="40032b85-13f4-4a3d-a3f5-3dc67848b475" providerId="ADAL" clId="{475088A0-A59D-4B2D-99C8-27B4CBC2DA52}" dt="2024-01-07T12:40:54.399" v="550" actId="1076"/>
        <pc:sldMkLst>
          <pc:docMk/>
          <pc:sldMk cId="2372514048" sldId="441"/>
        </pc:sldMkLst>
        <pc:spChg chg="mod">
          <ac:chgData name="Bathen  Marianne" userId="40032b85-13f4-4a3d-a3f5-3dc67848b475" providerId="ADAL" clId="{475088A0-A59D-4B2D-99C8-27B4CBC2DA52}" dt="2024-01-07T12:38:21.753" v="541" actId="404"/>
          <ac:spMkLst>
            <pc:docMk/>
            <pc:sldMk cId="2372514048" sldId="441"/>
            <ac:spMk id="5" creationId="{B19DDC7A-BDF0-047B-B287-961A365558C0}"/>
          </ac:spMkLst>
        </pc:spChg>
        <pc:spChg chg="del">
          <ac:chgData name="Bathen  Marianne" userId="40032b85-13f4-4a3d-a3f5-3dc67848b475" providerId="ADAL" clId="{475088A0-A59D-4B2D-99C8-27B4CBC2DA52}" dt="2024-01-07T12:25:04.208" v="254" actId="478"/>
          <ac:spMkLst>
            <pc:docMk/>
            <pc:sldMk cId="2372514048" sldId="441"/>
            <ac:spMk id="12" creationId="{FB7D8B78-B475-242A-324F-F80A3E45846A}"/>
          </ac:spMkLst>
        </pc:spChg>
        <pc:spChg chg="del">
          <ac:chgData name="Bathen  Marianne" userId="40032b85-13f4-4a3d-a3f5-3dc67848b475" providerId="ADAL" clId="{475088A0-A59D-4B2D-99C8-27B4CBC2DA52}" dt="2024-01-07T12:25:04.208" v="254" actId="478"/>
          <ac:spMkLst>
            <pc:docMk/>
            <pc:sldMk cId="2372514048" sldId="441"/>
            <ac:spMk id="14" creationId="{9889A55A-8C03-1F5C-C451-1CBE92159877}"/>
          </ac:spMkLst>
        </pc:spChg>
        <pc:spChg chg="del">
          <ac:chgData name="Bathen  Marianne" userId="40032b85-13f4-4a3d-a3f5-3dc67848b475" providerId="ADAL" clId="{475088A0-A59D-4B2D-99C8-27B4CBC2DA52}" dt="2024-01-07T12:25:04.208" v="254" actId="478"/>
          <ac:spMkLst>
            <pc:docMk/>
            <pc:sldMk cId="2372514048" sldId="441"/>
            <ac:spMk id="16" creationId="{3744F92F-AB28-F81D-C6C3-DD678AB4AC32}"/>
          </ac:spMkLst>
        </pc:spChg>
        <pc:spChg chg="del">
          <ac:chgData name="Bathen  Marianne" userId="40032b85-13f4-4a3d-a3f5-3dc67848b475" providerId="ADAL" clId="{475088A0-A59D-4B2D-99C8-27B4CBC2DA52}" dt="2024-01-07T12:25:04.208" v="254" actId="478"/>
          <ac:spMkLst>
            <pc:docMk/>
            <pc:sldMk cId="2372514048" sldId="441"/>
            <ac:spMk id="18" creationId="{262CDC07-5A7A-1C3E-D3D7-6B7B274AD1CE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24" creationId="{25029FE7-6F8E-3D01-87C9-6F8E0659B455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25" creationId="{485786E4-7BCD-087A-E53B-925DE1DFBEEE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26" creationId="{5307F5C8-A5DF-ADBA-F106-EFC2BE1B2D7F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27" creationId="{E000FE52-C5D9-58E0-2591-929489DF10C3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28" creationId="{F3C16543-6C8B-F95D-5216-4BA454331ED6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29" creationId="{9CA83338-2E49-AAC3-5471-4C692D184F53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30" creationId="{7784298F-2FB1-73C1-E4B7-2C000AA5F49E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31" creationId="{97ADA54C-EDC1-86D4-D83B-E3ACE702744B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32" creationId="{F1722575-738B-D969-3B03-7E18EDB68B1D}"/>
          </ac:spMkLst>
        </pc:spChg>
        <pc:spChg chg="mod">
          <ac:chgData name="Bathen  Marianne" userId="40032b85-13f4-4a3d-a3f5-3dc67848b475" providerId="ADAL" clId="{475088A0-A59D-4B2D-99C8-27B4CBC2DA52}" dt="2024-01-07T12:25:05.142" v="255"/>
          <ac:spMkLst>
            <pc:docMk/>
            <pc:sldMk cId="2372514048" sldId="441"/>
            <ac:spMk id="33" creationId="{19A7F42B-6DB5-44BE-77CF-CCFC7EF8B276}"/>
          </ac:spMkLst>
        </pc:spChg>
        <pc:spChg chg="add mod">
          <ac:chgData name="Bathen  Marianne" userId="40032b85-13f4-4a3d-a3f5-3dc67848b475" providerId="ADAL" clId="{475088A0-A59D-4B2D-99C8-27B4CBC2DA52}" dt="2024-01-07T12:26:23.872" v="525" actId="14100"/>
          <ac:spMkLst>
            <pc:docMk/>
            <pc:sldMk cId="2372514048" sldId="441"/>
            <ac:spMk id="34" creationId="{45EB68A8-7AE6-5672-77A1-325523F5C318}"/>
          </ac:spMkLst>
        </pc:spChg>
        <pc:spChg chg="add mod">
          <ac:chgData name="Bathen  Marianne" userId="40032b85-13f4-4a3d-a3f5-3dc67848b475" providerId="ADAL" clId="{475088A0-A59D-4B2D-99C8-27B4CBC2DA52}" dt="2024-01-07T12:26:19.282" v="524" actId="403"/>
          <ac:spMkLst>
            <pc:docMk/>
            <pc:sldMk cId="2372514048" sldId="441"/>
            <ac:spMk id="35" creationId="{37A534A1-9C6E-472C-F8EF-960477BD0E39}"/>
          </ac:spMkLst>
        </pc:spChg>
        <pc:spChg chg="add mod">
          <ac:chgData name="Bathen  Marianne" userId="40032b85-13f4-4a3d-a3f5-3dc67848b475" providerId="ADAL" clId="{475088A0-A59D-4B2D-99C8-27B4CBC2DA52}" dt="2024-01-07T12:26:19.282" v="524" actId="403"/>
          <ac:spMkLst>
            <pc:docMk/>
            <pc:sldMk cId="2372514048" sldId="441"/>
            <ac:spMk id="36" creationId="{50FA164E-7505-2290-4B39-50C0936775DB}"/>
          </ac:spMkLst>
        </pc:spChg>
        <pc:spChg chg="add mod">
          <ac:chgData name="Bathen  Marianne" userId="40032b85-13f4-4a3d-a3f5-3dc67848b475" providerId="ADAL" clId="{475088A0-A59D-4B2D-99C8-27B4CBC2DA52}" dt="2024-01-07T12:26:27.047" v="526" actId="14100"/>
          <ac:spMkLst>
            <pc:docMk/>
            <pc:sldMk cId="2372514048" sldId="441"/>
            <ac:spMk id="37" creationId="{264DF7E5-EC27-77CA-47B5-A6B53F7B64E1}"/>
          </ac:spMkLst>
        </pc:spChg>
        <pc:spChg chg="add mod">
          <ac:chgData name="Bathen  Marianne" userId="40032b85-13f4-4a3d-a3f5-3dc67848b475" providerId="ADAL" clId="{475088A0-A59D-4B2D-99C8-27B4CBC2DA52}" dt="2024-01-07T12:40:54.399" v="550" actId="1076"/>
          <ac:spMkLst>
            <pc:docMk/>
            <pc:sldMk cId="2372514048" sldId="441"/>
            <ac:spMk id="38" creationId="{E33D1213-C5A6-B9CA-C54D-47F2398FE5EF}"/>
          </ac:spMkLst>
        </pc:spChg>
        <pc:spChg chg="add mod">
          <ac:chgData name="Bathen  Marianne" userId="40032b85-13f4-4a3d-a3f5-3dc67848b475" providerId="ADAL" clId="{475088A0-A59D-4B2D-99C8-27B4CBC2DA52}" dt="2024-01-07T12:40:50.047" v="549" actId="1076"/>
          <ac:spMkLst>
            <pc:docMk/>
            <pc:sldMk cId="2372514048" sldId="441"/>
            <ac:spMk id="39" creationId="{392D1B5C-2E7D-2682-4251-2670ADC6B98B}"/>
          </ac:spMkLst>
        </pc:spChg>
        <pc:spChg chg="add mod">
          <ac:chgData name="Bathen  Marianne" userId="40032b85-13f4-4a3d-a3f5-3dc67848b475" providerId="ADAL" clId="{475088A0-A59D-4B2D-99C8-27B4CBC2DA52}" dt="2024-01-07T12:26:19.282" v="524" actId="403"/>
          <ac:spMkLst>
            <pc:docMk/>
            <pc:sldMk cId="2372514048" sldId="441"/>
            <ac:spMk id="40" creationId="{59098E61-CC79-E570-305E-50B79F3DC60D}"/>
          </ac:spMkLst>
        </pc:spChg>
        <pc:spChg chg="add mod">
          <ac:chgData name="Bathen  Marianne" userId="40032b85-13f4-4a3d-a3f5-3dc67848b475" providerId="ADAL" clId="{475088A0-A59D-4B2D-99C8-27B4CBC2DA52}" dt="2024-01-07T12:26:19.282" v="524" actId="403"/>
          <ac:spMkLst>
            <pc:docMk/>
            <pc:sldMk cId="2372514048" sldId="441"/>
            <ac:spMk id="41" creationId="{91B9C07A-E1E5-ED3D-30EE-613789833F53}"/>
          </ac:spMkLst>
        </pc:spChg>
        <pc:spChg chg="add mod">
          <ac:chgData name="Bathen  Marianne" userId="40032b85-13f4-4a3d-a3f5-3dc67848b475" providerId="ADAL" clId="{475088A0-A59D-4B2D-99C8-27B4CBC2DA52}" dt="2024-01-07T12:26:19.282" v="524" actId="403"/>
          <ac:spMkLst>
            <pc:docMk/>
            <pc:sldMk cId="2372514048" sldId="441"/>
            <ac:spMk id="42" creationId="{35FCF8CD-3C89-62C3-D05C-748361018E14}"/>
          </ac:spMkLst>
        </pc:spChg>
        <pc:spChg chg="add mod">
          <ac:chgData name="Bathen  Marianne" userId="40032b85-13f4-4a3d-a3f5-3dc67848b475" providerId="ADAL" clId="{475088A0-A59D-4B2D-99C8-27B4CBC2DA52}" dt="2024-01-07T12:26:29.720" v="527" actId="14100"/>
          <ac:spMkLst>
            <pc:docMk/>
            <pc:sldMk cId="2372514048" sldId="441"/>
            <ac:spMk id="43" creationId="{5AA34338-AB04-1058-C050-8CB1EFBE5EF3}"/>
          </ac:spMkLst>
        </pc:spChg>
        <pc:grpChg chg="add mod">
          <ac:chgData name="Bathen  Marianne" userId="40032b85-13f4-4a3d-a3f5-3dc67848b475" providerId="ADAL" clId="{475088A0-A59D-4B2D-99C8-27B4CBC2DA52}" dt="2024-01-07T12:25:05.142" v="255"/>
          <ac:grpSpMkLst>
            <pc:docMk/>
            <pc:sldMk cId="2372514048" sldId="441"/>
            <ac:grpSpMk id="23" creationId="{15D0CAA8-CF5E-9C01-A86C-C0E59B0C14CB}"/>
          </ac:grpSpMkLst>
        </pc:grpChg>
        <pc:picChg chg="add mod">
          <ac:chgData name="Bathen  Marianne" userId="40032b85-13f4-4a3d-a3f5-3dc67848b475" providerId="ADAL" clId="{475088A0-A59D-4B2D-99C8-27B4CBC2DA52}" dt="2024-01-07T12:25:05.142" v="255"/>
          <ac:picMkLst>
            <pc:docMk/>
            <pc:sldMk cId="2372514048" sldId="441"/>
            <ac:picMk id="2" creationId="{F8CD4790-1A0E-0B3D-D8B0-82AA8C1E1F26}"/>
          </ac:picMkLst>
        </pc:picChg>
        <pc:picChg chg="add mod">
          <ac:chgData name="Bathen  Marianne" userId="40032b85-13f4-4a3d-a3f5-3dc67848b475" providerId="ADAL" clId="{475088A0-A59D-4B2D-99C8-27B4CBC2DA52}" dt="2024-01-07T12:25:05.142" v="255"/>
          <ac:picMkLst>
            <pc:docMk/>
            <pc:sldMk cId="2372514048" sldId="441"/>
            <ac:picMk id="3" creationId="{69830E46-F8A1-A437-8F23-BEAB9E50AFD8}"/>
          </ac:picMkLst>
        </pc:picChg>
        <pc:picChg chg="add mod">
          <ac:chgData name="Bathen  Marianne" userId="40032b85-13f4-4a3d-a3f5-3dc67848b475" providerId="ADAL" clId="{475088A0-A59D-4B2D-99C8-27B4CBC2DA52}" dt="2024-01-07T12:25:05.142" v="255"/>
          <ac:picMkLst>
            <pc:docMk/>
            <pc:sldMk cId="2372514048" sldId="441"/>
            <ac:picMk id="4" creationId="{8B5BBCCA-0C00-088F-BA82-FB9BC32906E3}"/>
          </ac:picMkLst>
        </pc:picChg>
        <pc:picChg chg="add mod">
          <ac:chgData name="Bathen  Marianne" userId="40032b85-13f4-4a3d-a3f5-3dc67848b475" providerId="ADAL" clId="{475088A0-A59D-4B2D-99C8-27B4CBC2DA52}" dt="2024-01-07T12:25:05.142" v="255"/>
          <ac:picMkLst>
            <pc:docMk/>
            <pc:sldMk cId="2372514048" sldId="441"/>
            <ac:picMk id="6" creationId="{3DED2D5F-A31D-7751-0453-CF179EE7C82B}"/>
          </ac:picMkLst>
        </pc:picChg>
        <pc:picChg chg="del">
          <ac:chgData name="Bathen  Marianne" userId="40032b85-13f4-4a3d-a3f5-3dc67848b475" providerId="ADAL" clId="{475088A0-A59D-4B2D-99C8-27B4CBC2DA52}" dt="2024-01-07T12:25:04.208" v="254" actId="478"/>
          <ac:picMkLst>
            <pc:docMk/>
            <pc:sldMk cId="2372514048" sldId="441"/>
            <ac:picMk id="7" creationId="{97A087CB-A482-48FE-70D3-EE78DDF6E033}"/>
          </ac:picMkLst>
        </pc:picChg>
        <pc:picChg chg="del">
          <ac:chgData name="Bathen  Marianne" userId="40032b85-13f4-4a3d-a3f5-3dc67848b475" providerId="ADAL" clId="{475088A0-A59D-4B2D-99C8-27B4CBC2DA52}" dt="2024-01-07T12:25:04.208" v="254" actId="478"/>
          <ac:picMkLst>
            <pc:docMk/>
            <pc:sldMk cId="2372514048" sldId="441"/>
            <ac:picMk id="8" creationId="{038CADBB-D8D9-D74F-5C21-C4E4EA860B65}"/>
          </ac:picMkLst>
        </pc:picChg>
        <pc:picChg chg="del">
          <ac:chgData name="Bathen  Marianne" userId="40032b85-13f4-4a3d-a3f5-3dc67848b475" providerId="ADAL" clId="{475088A0-A59D-4B2D-99C8-27B4CBC2DA52}" dt="2024-01-07T12:25:04.208" v="254" actId="478"/>
          <ac:picMkLst>
            <pc:docMk/>
            <pc:sldMk cId="2372514048" sldId="441"/>
            <ac:picMk id="9" creationId="{14C6E232-70CC-9580-13EC-98F2D6E26B21}"/>
          </ac:picMkLst>
        </pc:picChg>
        <pc:picChg chg="del">
          <ac:chgData name="Bathen  Marianne" userId="40032b85-13f4-4a3d-a3f5-3dc67848b475" providerId="ADAL" clId="{475088A0-A59D-4B2D-99C8-27B4CBC2DA52}" dt="2024-01-07T12:25:04.208" v="254" actId="478"/>
          <ac:picMkLst>
            <pc:docMk/>
            <pc:sldMk cId="2372514048" sldId="441"/>
            <ac:picMk id="11" creationId="{444A4EDA-3AC4-C696-7981-8856F827496A}"/>
          </ac:picMkLst>
        </pc:picChg>
        <pc:picChg chg="del">
          <ac:chgData name="Bathen  Marianne" userId="40032b85-13f4-4a3d-a3f5-3dc67848b475" providerId="ADAL" clId="{475088A0-A59D-4B2D-99C8-27B4CBC2DA52}" dt="2024-01-07T12:25:04.208" v="254" actId="478"/>
          <ac:picMkLst>
            <pc:docMk/>
            <pc:sldMk cId="2372514048" sldId="441"/>
            <ac:picMk id="13" creationId="{06188F52-3A24-F847-F008-7C83008508A7}"/>
          </ac:picMkLst>
        </pc:picChg>
        <pc:picChg chg="del">
          <ac:chgData name="Bathen  Marianne" userId="40032b85-13f4-4a3d-a3f5-3dc67848b475" providerId="ADAL" clId="{475088A0-A59D-4B2D-99C8-27B4CBC2DA52}" dt="2024-01-07T12:25:04.208" v="254" actId="478"/>
          <ac:picMkLst>
            <pc:docMk/>
            <pc:sldMk cId="2372514048" sldId="441"/>
            <ac:picMk id="15" creationId="{85AA11DF-32D4-5889-236D-9A596FE1A129}"/>
          </ac:picMkLst>
        </pc:picChg>
        <pc:picChg chg="del">
          <ac:chgData name="Bathen  Marianne" userId="40032b85-13f4-4a3d-a3f5-3dc67848b475" providerId="ADAL" clId="{475088A0-A59D-4B2D-99C8-27B4CBC2DA52}" dt="2024-01-07T12:25:04.208" v="254" actId="478"/>
          <ac:picMkLst>
            <pc:docMk/>
            <pc:sldMk cId="2372514048" sldId="441"/>
            <ac:picMk id="17" creationId="{E6F86C30-0846-0DAF-1903-D4F235B753B6}"/>
          </ac:picMkLst>
        </pc:picChg>
        <pc:picChg chg="add mod">
          <ac:chgData name="Bathen  Marianne" userId="40032b85-13f4-4a3d-a3f5-3dc67848b475" providerId="ADAL" clId="{475088A0-A59D-4B2D-99C8-27B4CBC2DA52}" dt="2024-01-07T12:25:05.142" v="255"/>
          <ac:picMkLst>
            <pc:docMk/>
            <pc:sldMk cId="2372514048" sldId="441"/>
            <ac:picMk id="19" creationId="{17C8213F-93F7-09BD-C423-64E45B38886D}"/>
          </ac:picMkLst>
        </pc:picChg>
        <pc:picChg chg="add mod">
          <ac:chgData name="Bathen  Marianne" userId="40032b85-13f4-4a3d-a3f5-3dc67848b475" providerId="ADAL" clId="{475088A0-A59D-4B2D-99C8-27B4CBC2DA52}" dt="2024-01-07T12:25:05.142" v="255"/>
          <ac:picMkLst>
            <pc:docMk/>
            <pc:sldMk cId="2372514048" sldId="441"/>
            <ac:picMk id="20" creationId="{12110F23-C1A3-814F-25F2-784F3D132B48}"/>
          </ac:picMkLst>
        </pc:picChg>
        <pc:picChg chg="add mod">
          <ac:chgData name="Bathen  Marianne" userId="40032b85-13f4-4a3d-a3f5-3dc67848b475" providerId="ADAL" clId="{475088A0-A59D-4B2D-99C8-27B4CBC2DA52}" dt="2024-01-07T12:25:05.142" v="255"/>
          <ac:picMkLst>
            <pc:docMk/>
            <pc:sldMk cId="2372514048" sldId="441"/>
            <ac:picMk id="21" creationId="{5F2505E2-26F4-B8CC-2008-D6E291A3CA70}"/>
          </ac:picMkLst>
        </pc:picChg>
        <pc:picChg chg="add mod">
          <ac:chgData name="Bathen  Marianne" userId="40032b85-13f4-4a3d-a3f5-3dc67848b475" providerId="ADAL" clId="{475088A0-A59D-4B2D-99C8-27B4CBC2DA52}" dt="2024-01-07T12:40:50.047" v="549" actId="1076"/>
          <ac:picMkLst>
            <pc:docMk/>
            <pc:sldMk cId="2372514048" sldId="441"/>
            <ac:picMk id="22" creationId="{8272A7D1-AEA7-A5C9-B11B-99BABEDC11B4}"/>
          </ac:picMkLst>
        </pc:picChg>
      </pc:sldChg>
      <pc:sldChg chg="addSp delSp modSp new mod modAnim">
        <pc:chgData name="Bathen  Marianne" userId="40032b85-13f4-4a3d-a3f5-3dc67848b475" providerId="ADAL" clId="{475088A0-A59D-4B2D-99C8-27B4CBC2DA52}" dt="2024-01-07T13:58:41.781" v="1861" actId="1037"/>
        <pc:sldMkLst>
          <pc:docMk/>
          <pc:sldMk cId="4223898045" sldId="442"/>
        </pc:sldMkLst>
        <pc:spChg chg="del">
          <ac:chgData name="Bathen  Marianne" userId="40032b85-13f4-4a3d-a3f5-3dc67848b475" providerId="ADAL" clId="{475088A0-A59D-4B2D-99C8-27B4CBC2DA52}" dt="2024-01-07T13:48:47.227" v="1495" actId="478"/>
          <ac:spMkLst>
            <pc:docMk/>
            <pc:sldMk cId="4223898045" sldId="442"/>
            <ac:spMk id="2" creationId="{C90F4A06-BCFD-F146-7933-5C9F1B1B4608}"/>
          </ac:spMkLst>
        </pc:spChg>
        <pc:spChg chg="mod">
          <ac:chgData name="Bathen  Marianne" userId="40032b85-13f4-4a3d-a3f5-3dc67848b475" providerId="ADAL" clId="{475088A0-A59D-4B2D-99C8-27B4CBC2DA52}" dt="2024-01-07T13:40:30.526" v="1301" actId="20577"/>
          <ac:spMkLst>
            <pc:docMk/>
            <pc:sldMk cId="4223898045" sldId="442"/>
            <ac:spMk id="3" creationId="{E4DC569C-3AEA-6E12-1C36-61B0BBA328BA}"/>
          </ac:spMkLst>
        </pc:spChg>
        <pc:spChg chg="del">
          <ac:chgData name="Bathen  Marianne" userId="40032b85-13f4-4a3d-a3f5-3dc67848b475" providerId="ADAL" clId="{475088A0-A59D-4B2D-99C8-27B4CBC2DA52}" dt="2024-01-07T13:47:27.668" v="1483" actId="478"/>
          <ac:spMkLst>
            <pc:docMk/>
            <pc:sldMk cId="4223898045" sldId="442"/>
            <ac:spMk id="4" creationId="{0E6E4952-8FFB-B0C6-4EE2-AE61AA114B11}"/>
          </ac:spMkLst>
        </pc:spChg>
        <pc:spChg chg="add del mod">
          <ac:chgData name="Bathen  Marianne" userId="40032b85-13f4-4a3d-a3f5-3dc67848b475" providerId="ADAL" clId="{475088A0-A59D-4B2D-99C8-27B4CBC2DA52}" dt="2024-01-07T13:48:59.933" v="1502" actId="478"/>
          <ac:spMkLst>
            <pc:docMk/>
            <pc:sldMk cId="4223898045" sldId="442"/>
            <ac:spMk id="5" creationId="{176E6415-96BE-083F-4EA9-721EB048C4BC}"/>
          </ac:spMkLst>
        </pc:spChg>
        <pc:spChg chg="mod">
          <ac:chgData name="Bathen  Marianne" userId="40032b85-13f4-4a3d-a3f5-3dc67848b475" providerId="ADAL" clId="{475088A0-A59D-4B2D-99C8-27B4CBC2DA52}" dt="2024-01-07T13:50:26.603" v="1521" actId="207"/>
          <ac:spMkLst>
            <pc:docMk/>
            <pc:sldMk cId="4223898045" sldId="442"/>
            <ac:spMk id="8" creationId="{51E5C0AC-D468-B3CE-49AB-88B47230FD44}"/>
          </ac:spMkLst>
        </pc:spChg>
        <pc:spChg chg="mod">
          <ac:chgData name="Bathen  Marianne" userId="40032b85-13f4-4a3d-a3f5-3dc67848b475" providerId="ADAL" clId="{475088A0-A59D-4B2D-99C8-27B4CBC2DA52}" dt="2024-01-07T13:50:26.603" v="1521" actId="207"/>
          <ac:spMkLst>
            <pc:docMk/>
            <pc:sldMk cId="4223898045" sldId="442"/>
            <ac:spMk id="9" creationId="{512E94C8-03B5-FA5B-675F-68C260D05EE8}"/>
          </ac:spMkLst>
        </pc:spChg>
        <pc:spChg chg="mod">
          <ac:chgData name="Bathen  Marianne" userId="40032b85-13f4-4a3d-a3f5-3dc67848b475" providerId="ADAL" clId="{475088A0-A59D-4B2D-99C8-27B4CBC2DA52}" dt="2024-01-07T13:47:20.912" v="1480"/>
          <ac:spMkLst>
            <pc:docMk/>
            <pc:sldMk cId="4223898045" sldId="442"/>
            <ac:spMk id="12" creationId="{89B166A5-20CA-1356-36BB-C87BC92B91CD}"/>
          </ac:spMkLst>
        </pc:spChg>
        <pc:spChg chg="mod">
          <ac:chgData name="Bathen  Marianne" userId="40032b85-13f4-4a3d-a3f5-3dc67848b475" providerId="ADAL" clId="{475088A0-A59D-4B2D-99C8-27B4CBC2DA52}" dt="2024-01-07T13:47:20.912" v="1480"/>
          <ac:spMkLst>
            <pc:docMk/>
            <pc:sldMk cId="4223898045" sldId="442"/>
            <ac:spMk id="14" creationId="{74A0D8E8-CC8C-47CC-79D0-20FB0696427E}"/>
          </ac:spMkLst>
        </pc:spChg>
        <pc:spChg chg="mod">
          <ac:chgData name="Bathen  Marianne" userId="40032b85-13f4-4a3d-a3f5-3dc67848b475" providerId="ADAL" clId="{475088A0-A59D-4B2D-99C8-27B4CBC2DA52}" dt="2024-01-07T13:47:20.912" v="1480"/>
          <ac:spMkLst>
            <pc:docMk/>
            <pc:sldMk cId="4223898045" sldId="442"/>
            <ac:spMk id="17" creationId="{17021CA9-573D-9B3F-2720-B0894BAB5F18}"/>
          </ac:spMkLst>
        </pc:spChg>
        <pc:spChg chg="add mod">
          <ac:chgData name="Bathen  Marianne" userId="40032b85-13f4-4a3d-a3f5-3dc67848b475" providerId="ADAL" clId="{475088A0-A59D-4B2D-99C8-27B4CBC2DA52}" dt="2024-01-07T13:58:29.012" v="1846" actId="1076"/>
          <ac:spMkLst>
            <pc:docMk/>
            <pc:sldMk cId="4223898045" sldId="442"/>
            <ac:spMk id="27" creationId="{55D794C2-CF77-33A0-867B-F3B5A730A40B}"/>
          </ac:spMkLst>
        </pc:spChg>
        <pc:spChg chg="add mod">
          <ac:chgData name="Bathen  Marianne" userId="40032b85-13f4-4a3d-a3f5-3dc67848b475" providerId="ADAL" clId="{475088A0-A59D-4B2D-99C8-27B4CBC2DA52}" dt="2024-01-07T13:52:40.396" v="1610" actId="14100"/>
          <ac:spMkLst>
            <pc:docMk/>
            <pc:sldMk cId="4223898045" sldId="442"/>
            <ac:spMk id="28" creationId="{4A838506-94BF-3B60-FB40-DB7E9788417B}"/>
          </ac:spMkLst>
        </pc:spChg>
        <pc:spChg chg="add mod">
          <ac:chgData name="Bathen  Marianne" userId="40032b85-13f4-4a3d-a3f5-3dc67848b475" providerId="ADAL" clId="{475088A0-A59D-4B2D-99C8-27B4CBC2DA52}" dt="2024-01-07T13:55:05.197" v="1823" actId="1076"/>
          <ac:spMkLst>
            <pc:docMk/>
            <pc:sldMk cId="4223898045" sldId="442"/>
            <ac:spMk id="29" creationId="{3B42C24E-E4CF-5468-BAB4-55740359149C}"/>
          </ac:spMkLst>
        </pc:spChg>
        <pc:spChg chg="add mod">
          <ac:chgData name="Bathen  Marianne" userId="40032b85-13f4-4a3d-a3f5-3dc67848b475" providerId="ADAL" clId="{475088A0-A59D-4B2D-99C8-27B4CBC2DA52}" dt="2024-01-07T13:58:29.012" v="1846" actId="1076"/>
          <ac:spMkLst>
            <pc:docMk/>
            <pc:sldMk cId="4223898045" sldId="442"/>
            <ac:spMk id="30" creationId="{20232F82-8236-5238-D2BD-257BBE1EAF2F}"/>
          </ac:spMkLst>
        </pc:spChg>
        <pc:spChg chg="add mod">
          <ac:chgData name="Bathen  Marianne" userId="40032b85-13f4-4a3d-a3f5-3dc67848b475" providerId="ADAL" clId="{475088A0-A59D-4B2D-99C8-27B4CBC2DA52}" dt="2024-01-07T13:58:41.781" v="1861" actId="1037"/>
          <ac:spMkLst>
            <pc:docMk/>
            <pc:sldMk cId="4223898045" sldId="442"/>
            <ac:spMk id="32" creationId="{69F30B62-28E9-1638-11BD-9D2C6070492E}"/>
          </ac:spMkLst>
        </pc:spChg>
        <pc:grpChg chg="add mod ord">
          <ac:chgData name="Bathen  Marianne" userId="40032b85-13f4-4a3d-a3f5-3dc67848b475" providerId="ADAL" clId="{475088A0-A59D-4B2D-99C8-27B4CBC2DA52}" dt="2024-01-07T13:58:20.541" v="1845" actId="1076"/>
          <ac:grpSpMkLst>
            <pc:docMk/>
            <pc:sldMk cId="4223898045" sldId="442"/>
            <ac:grpSpMk id="6" creationId="{1375FD8D-7EBC-DA32-0FC6-54819DF3AFF4}"/>
          </ac:grpSpMkLst>
        </pc:grpChg>
        <pc:grpChg chg="add del mod">
          <ac:chgData name="Bathen  Marianne" userId="40032b85-13f4-4a3d-a3f5-3dc67848b475" providerId="ADAL" clId="{475088A0-A59D-4B2D-99C8-27B4CBC2DA52}" dt="2024-01-07T13:47:35.965" v="1488" actId="478"/>
          <ac:grpSpMkLst>
            <pc:docMk/>
            <pc:sldMk cId="4223898045" sldId="442"/>
            <ac:grpSpMk id="10" creationId="{269BF36A-8335-8971-2E7E-61AFB4CA5A27}"/>
          </ac:grpSpMkLst>
        </pc:grpChg>
        <pc:grpChg chg="mod">
          <ac:chgData name="Bathen  Marianne" userId="40032b85-13f4-4a3d-a3f5-3dc67848b475" providerId="ADAL" clId="{475088A0-A59D-4B2D-99C8-27B4CBC2DA52}" dt="2024-01-07T13:47:20.912" v="1480"/>
          <ac:grpSpMkLst>
            <pc:docMk/>
            <pc:sldMk cId="4223898045" sldId="442"/>
            <ac:grpSpMk id="11" creationId="{CA6653B1-63FB-02AD-AE59-87ED5D49B016}"/>
          </ac:grpSpMkLst>
        </pc:grpChg>
        <pc:grpChg chg="add del mod">
          <ac:chgData name="Bathen  Marianne" userId="40032b85-13f4-4a3d-a3f5-3dc67848b475" providerId="ADAL" clId="{475088A0-A59D-4B2D-99C8-27B4CBC2DA52}" dt="2024-01-07T13:47:35.586" v="1487" actId="478"/>
          <ac:grpSpMkLst>
            <pc:docMk/>
            <pc:sldMk cId="4223898045" sldId="442"/>
            <ac:grpSpMk id="15" creationId="{BDC8943D-CD74-0716-2063-62F3C7516FFC}"/>
          </ac:grpSpMkLst>
        </pc:grpChg>
        <pc:picChg chg="mod">
          <ac:chgData name="Bathen  Marianne" userId="40032b85-13f4-4a3d-a3f5-3dc67848b475" providerId="ADAL" clId="{475088A0-A59D-4B2D-99C8-27B4CBC2DA52}" dt="2024-01-07T13:50:26.603" v="1521" actId="207"/>
          <ac:picMkLst>
            <pc:docMk/>
            <pc:sldMk cId="4223898045" sldId="442"/>
            <ac:picMk id="7" creationId="{65262E24-331A-42BD-2925-2D29F4BD9E45}"/>
          </ac:picMkLst>
        </pc:picChg>
        <pc:picChg chg="mod">
          <ac:chgData name="Bathen  Marianne" userId="40032b85-13f4-4a3d-a3f5-3dc67848b475" providerId="ADAL" clId="{475088A0-A59D-4B2D-99C8-27B4CBC2DA52}" dt="2024-01-07T13:47:20.912" v="1480"/>
          <ac:picMkLst>
            <pc:docMk/>
            <pc:sldMk cId="4223898045" sldId="442"/>
            <ac:picMk id="13" creationId="{93E8FDF5-55C7-F230-7088-1A5463C6D62D}"/>
          </ac:picMkLst>
        </pc:picChg>
        <pc:picChg chg="mod">
          <ac:chgData name="Bathen  Marianne" userId="40032b85-13f4-4a3d-a3f5-3dc67848b475" providerId="ADAL" clId="{475088A0-A59D-4B2D-99C8-27B4CBC2DA52}" dt="2024-01-07T13:47:20.912" v="1480"/>
          <ac:picMkLst>
            <pc:docMk/>
            <pc:sldMk cId="4223898045" sldId="442"/>
            <ac:picMk id="16" creationId="{1248D6D4-CAB1-AEBB-67AC-B73588C69D0F}"/>
          </ac:picMkLst>
        </pc:picChg>
        <pc:picChg chg="add del mod">
          <ac:chgData name="Bathen  Marianne" userId="40032b85-13f4-4a3d-a3f5-3dc67848b475" providerId="ADAL" clId="{475088A0-A59D-4B2D-99C8-27B4CBC2DA52}" dt="2024-01-07T13:51:30.046" v="1528" actId="478"/>
          <ac:picMkLst>
            <pc:docMk/>
            <pc:sldMk cId="4223898045" sldId="442"/>
            <ac:picMk id="19" creationId="{73128579-3B3D-F8EA-9F2D-D41AFA832F63}"/>
          </ac:picMkLst>
        </pc:picChg>
        <pc:picChg chg="add del mod">
          <ac:chgData name="Bathen  Marianne" userId="40032b85-13f4-4a3d-a3f5-3dc67848b475" providerId="ADAL" clId="{475088A0-A59D-4B2D-99C8-27B4CBC2DA52}" dt="2024-01-07T13:51:30.458" v="1529" actId="478"/>
          <ac:picMkLst>
            <pc:docMk/>
            <pc:sldMk cId="4223898045" sldId="442"/>
            <ac:picMk id="21" creationId="{CB2071F2-B154-0D85-474D-CC1E1D8D5C32}"/>
          </ac:picMkLst>
        </pc:picChg>
        <pc:picChg chg="add del mod">
          <ac:chgData name="Bathen  Marianne" userId="40032b85-13f4-4a3d-a3f5-3dc67848b475" providerId="ADAL" clId="{475088A0-A59D-4B2D-99C8-27B4CBC2DA52}" dt="2024-01-07T13:51:30.976" v="1530" actId="478"/>
          <ac:picMkLst>
            <pc:docMk/>
            <pc:sldMk cId="4223898045" sldId="442"/>
            <ac:picMk id="23" creationId="{EFA3F247-FC55-5775-5EDC-1A09436F02B9}"/>
          </ac:picMkLst>
        </pc:picChg>
        <pc:picChg chg="add mod ord">
          <ac:chgData name="Bathen  Marianne" userId="40032b85-13f4-4a3d-a3f5-3dc67848b475" providerId="ADAL" clId="{475088A0-A59D-4B2D-99C8-27B4CBC2DA52}" dt="2024-01-07T13:58:16.565" v="1842" actId="1076"/>
          <ac:picMkLst>
            <pc:docMk/>
            <pc:sldMk cId="4223898045" sldId="442"/>
            <ac:picMk id="24" creationId="{06E6DE77-D894-6E5A-E561-3CE007E7A3A7}"/>
          </ac:picMkLst>
        </pc:picChg>
        <pc:picChg chg="add mod ord">
          <ac:chgData name="Bathen  Marianne" userId="40032b85-13f4-4a3d-a3f5-3dc67848b475" providerId="ADAL" clId="{475088A0-A59D-4B2D-99C8-27B4CBC2DA52}" dt="2024-01-07T13:58:18.844" v="1843" actId="1076"/>
          <ac:picMkLst>
            <pc:docMk/>
            <pc:sldMk cId="4223898045" sldId="442"/>
            <ac:picMk id="25" creationId="{2FCB7490-E39A-30E6-D66B-A07D22148578}"/>
          </ac:picMkLst>
        </pc:picChg>
        <pc:picChg chg="add mod">
          <ac:chgData name="Bathen  Marianne" userId="40032b85-13f4-4a3d-a3f5-3dc67848b475" providerId="ADAL" clId="{475088A0-A59D-4B2D-99C8-27B4CBC2DA52}" dt="2024-01-07T13:55:41.892" v="1831" actId="14100"/>
          <ac:picMkLst>
            <pc:docMk/>
            <pc:sldMk cId="4223898045" sldId="442"/>
            <ac:picMk id="31" creationId="{3A74F433-C320-D8F3-CB20-9A8FDB435483}"/>
          </ac:picMkLst>
        </pc:picChg>
      </pc:sldChg>
      <pc:sldChg chg="addSp delSp modSp new mod">
        <pc:chgData name="Bathen  Marianne" userId="40032b85-13f4-4a3d-a3f5-3dc67848b475" providerId="ADAL" clId="{475088A0-A59D-4B2D-99C8-27B4CBC2DA52}" dt="2024-01-07T14:01:21.460" v="1996" actId="1076"/>
        <pc:sldMkLst>
          <pc:docMk/>
          <pc:sldMk cId="2577436213" sldId="443"/>
        </pc:sldMkLst>
        <pc:spChg chg="mod">
          <ac:chgData name="Bathen  Marianne" userId="40032b85-13f4-4a3d-a3f5-3dc67848b475" providerId="ADAL" clId="{475088A0-A59D-4B2D-99C8-27B4CBC2DA52}" dt="2024-01-07T13:42:54.514" v="1362" actId="20577"/>
          <ac:spMkLst>
            <pc:docMk/>
            <pc:sldMk cId="2577436213" sldId="443"/>
            <ac:spMk id="3" creationId="{2E326255-BCA0-C350-0ABF-164C0BCC3496}"/>
          </ac:spMkLst>
        </pc:spChg>
        <pc:spChg chg="del">
          <ac:chgData name="Bathen  Marianne" userId="40032b85-13f4-4a3d-a3f5-3dc67848b475" providerId="ADAL" clId="{475088A0-A59D-4B2D-99C8-27B4CBC2DA52}" dt="2024-01-07T13:59:40.062" v="1872" actId="478"/>
          <ac:spMkLst>
            <pc:docMk/>
            <pc:sldMk cId="2577436213" sldId="443"/>
            <ac:spMk id="4" creationId="{266DED20-05C8-DB94-81BB-D3906F6A3269}"/>
          </ac:spMkLst>
        </pc:spChg>
        <pc:spChg chg="add mod">
          <ac:chgData name="Bathen  Marianne" userId="40032b85-13f4-4a3d-a3f5-3dc67848b475" providerId="ADAL" clId="{475088A0-A59D-4B2D-99C8-27B4CBC2DA52}" dt="2024-01-07T13:59:45.212" v="1874" actId="1076"/>
          <ac:spMkLst>
            <pc:docMk/>
            <pc:sldMk cId="2577436213" sldId="443"/>
            <ac:spMk id="5" creationId="{3C4BC939-495B-123B-3B7B-36BCBC00FF67}"/>
          </ac:spMkLst>
        </pc:spChg>
        <pc:spChg chg="add mod">
          <ac:chgData name="Bathen  Marianne" userId="40032b85-13f4-4a3d-a3f5-3dc67848b475" providerId="ADAL" clId="{475088A0-A59D-4B2D-99C8-27B4CBC2DA52}" dt="2024-01-07T14:00:30.192" v="1977" actId="403"/>
          <ac:spMkLst>
            <pc:docMk/>
            <pc:sldMk cId="2577436213" sldId="443"/>
            <ac:spMk id="9" creationId="{8511A16D-7D2D-A884-5439-5C8502EB5B43}"/>
          </ac:spMkLst>
        </pc:spChg>
        <pc:picChg chg="add mod">
          <ac:chgData name="Bathen  Marianne" userId="40032b85-13f4-4a3d-a3f5-3dc67848b475" providerId="ADAL" clId="{475088A0-A59D-4B2D-99C8-27B4CBC2DA52}" dt="2024-01-07T14:01:18.840" v="1995" actId="1076"/>
          <ac:picMkLst>
            <pc:docMk/>
            <pc:sldMk cId="2577436213" sldId="443"/>
            <ac:picMk id="6" creationId="{7E800CF9-79A2-96DD-3F89-2B1F25C80794}"/>
          </ac:picMkLst>
        </pc:picChg>
        <pc:picChg chg="add mod">
          <ac:chgData name="Bathen  Marianne" userId="40032b85-13f4-4a3d-a3f5-3dc67848b475" providerId="ADAL" clId="{475088A0-A59D-4B2D-99C8-27B4CBC2DA52}" dt="2024-01-07T14:01:18.035" v="1994" actId="1076"/>
          <ac:picMkLst>
            <pc:docMk/>
            <pc:sldMk cId="2577436213" sldId="443"/>
            <ac:picMk id="7" creationId="{87A9120B-DBFA-B8F1-55BD-47507F8ACA61}"/>
          </ac:picMkLst>
        </pc:picChg>
        <pc:picChg chg="add mod">
          <ac:chgData name="Bathen  Marianne" userId="40032b85-13f4-4a3d-a3f5-3dc67848b475" providerId="ADAL" clId="{475088A0-A59D-4B2D-99C8-27B4CBC2DA52}" dt="2024-01-07T14:01:21.460" v="1996" actId="1076"/>
          <ac:picMkLst>
            <pc:docMk/>
            <pc:sldMk cId="2577436213" sldId="443"/>
            <ac:picMk id="8" creationId="{A0CEC4E0-18A3-86E1-85D4-A539512C6A76}"/>
          </ac:picMkLst>
        </pc:picChg>
        <pc:picChg chg="add del mod">
          <ac:chgData name="Bathen  Marianne" userId="40032b85-13f4-4a3d-a3f5-3dc67848b475" providerId="ADAL" clId="{475088A0-A59D-4B2D-99C8-27B4CBC2DA52}" dt="2024-01-07T14:00:57.933" v="1982" actId="478"/>
          <ac:picMkLst>
            <pc:docMk/>
            <pc:sldMk cId="2577436213" sldId="443"/>
            <ac:picMk id="10" creationId="{A1CB0173-712E-3B82-D833-43AF837CC737}"/>
          </ac:picMkLst>
        </pc:picChg>
        <pc:picChg chg="add mod">
          <ac:chgData name="Bathen  Marianne" userId="40032b85-13f4-4a3d-a3f5-3dc67848b475" providerId="ADAL" clId="{475088A0-A59D-4B2D-99C8-27B4CBC2DA52}" dt="2024-01-07T14:01:11.788" v="1990" actId="1076"/>
          <ac:picMkLst>
            <pc:docMk/>
            <pc:sldMk cId="2577436213" sldId="443"/>
            <ac:picMk id="11" creationId="{B6495217-B51D-080D-0B58-BD60CEDB458B}"/>
          </ac:picMkLst>
        </pc:picChg>
      </pc:sldChg>
      <pc:sldChg chg="delSp modSp add del mod">
        <pc:chgData name="Bathen  Marianne" userId="40032b85-13f4-4a3d-a3f5-3dc67848b475" providerId="ADAL" clId="{475088A0-A59D-4B2D-99C8-27B4CBC2DA52}" dt="2024-01-07T13:58:45.427" v="1862" actId="47"/>
        <pc:sldMkLst>
          <pc:docMk/>
          <pc:sldMk cId="3268746249" sldId="444"/>
        </pc:sldMkLst>
        <pc:grpChg chg="del mod">
          <ac:chgData name="Bathen  Marianne" userId="40032b85-13f4-4a3d-a3f5-3dc67848b475" providerId="ADAL" clId="{475088A0-A59D-4B2D-99C8-27B4CBC2DA52}" dt="2024-01-07T13:50:55.613" v="1527" actId="478"/>
          <ac:grpSpMkLst>
            <pc:docMk/>
            <pc:sldMk cId="3268746249" sldId="444"/>
            <ac:grpSpMk id="6" creationId="{1375FD8D-7EBC-DA32-0FC6-54819DF3AFF4}"/>
          </ac:grpSpMkLst>
        </pc:grpChg>
        <pc:picChg chg="del">
          <ac:chgData name="Bathen  Marianne" userId="40032b85-13f4-4a3d-a3f5-3dc67848b475" providerId="ADAL" clId="{475088A0-A59D-4B2D-99C8-27B4CBC2DA52}" dt="2024-01-07T13:50:54.992" v="1525" actId="478"/>
          <ac:picMkLst>
            <pc:docMk/>
            <pc:sldMk cId="3268746249" sldId="444"/>
            <ac:picMk id="19" creationId="{73128579-3B3D-F8EA-9F2D-D41AFA832F63}"/>
          </ac:picMkLst>
        </pc:picChg>
      </pc:sldChg>
    </pc:docChg>
  </pc:docChgLst>
  <pc:docChgLst>
    <pc:chgData name="Bathen  Marianne" userId="40032b85-13f4-4a3d-a3f5-3dc67848b475" providerId="ADAL" clId="{3A2F9E2E-6158-4C12-8699-5ADE610C466C}"/>
    <pc:docChg chg="undo custSel addSld delSld modSld sldOrd">
      <pc:chgData name="Bathen  Marianne" userId="40032b85-13f4-4a3d-a3f5-3dc67848b475" providerId="ADAL" clId="{3A2F9E2E-6158-4C12-8699-5ADE610C466C}" dt="2024-01-01T14:08:47.346" v="536" actId="1076"/>
      <pc:docMkLst>
        <pc:docMk/>
      </pc:docMkLst>
      <pc:sldChg chg="addSp delSp modSp mod">
        <pc:chgData name="Bathen  Marianne" userId="40032b85-13f4-4a3d-a3f5-3dc67848b475" providerId="ADAL" clId="{3A2F9E2E-6158-4C12-8699-5ADE610C466C}" dt="2023-12-27T15:04:54.582" v="126" actId="1036"/>
        <pc:sldMkLst>
          <pc:docMk/>
          <pc:sldMk cId="3434778512" sldId="279"/>
        </pc:sldMkLst>
        <pc:spChg chg="add del mod">
          <ac:chgData name="Bathen  Marianne" userId="40032b85-13f4-4a3d-a3f5-3dc67848b475" providerId="ADAL" clId="{3A2F9E2E-6158-4C12-8699-5ADE610C466C}" dt="2023-12-27T15:02:43.443" v="86" actId="478"/>
          <ac:spMkLst>
            <pc:docMk/>
            <pc:sldMk cId="3434778512" sldId="279"/>
            <ac:spMk id="4" creationId="{50B4701E-1FE8-6499-6A65-3365238C2EB2}"/>
          </ac:spMkLst>
        </pc:spChg>
        <pc:spChg chg="add mod ord">
          <ac:chgData name="Bathen  Marianne" userId="40032b85-13f4-4a3d-a3f5-3dc67848b475" providerId="ADAL" clId="{3A2F9E2E-6158-4C12-8699-5ADE610C466C}" dt="2023-12-27T15:04:35.869" v="109" actId="1076"/>
          <ac:spMkLst>
            <pc:docMk/>
            <pc:sldMk cId="3434778512" sldId="279"/>
            <ac:spMk id="5" creationId="{AA96DF01-A9B6-EE74-C5C0-68E713A5A7A9}"/>
          </ac:spMkLst>
        </pc:spChg>
        <pc:spChg chg="mod">
          <ac:chgData name="Bathen  Marianne" userId="40032b85-13f4-4a3d-a3f5-3dc67848b475" providerId="ADAL" clId="{3A2F9E2E-6158-4C12-8699-5ADE610C466C}" dt="2023-12-27T15:04:46.620" v="111" actId="1076"/>
          <ac:spMkLst>
            <pc:docMk/>
            <pc:sldMk cId="3434778512" sldId="279"/>
            <ac:spMk id="9" creationId="{5DA1F4FA-F049-66E4-0212-13286F03087D}"/>
          </ac:spMkLst>
        </pc:spChg>
        <pc:spChg chg="mod">
          <ac:chgData name="Bathen  Marianne" userId="40032b85-13f4-4a3d-a3f5-3dc67848b475" providerId="ADAL" clId="{3A2F9E2E-6158-4C12-8699-5ADE610C466C}" dt="2023-12-27T15:02:14.997" v="75" actId="20577"/>
          <ac:spMkLst>
            <pc:docMk/>
            <pc:sldMk cId="3434778512" sldId="279"/>
            <ac:spMk id="17" creationId="{9D53E4CE-588F-F1F6-8C03-4583495900B5}"/>
          </ac:spMkLst>
        </pc:spChg>
        <pc:picChg chg="del">
          <ac:chgData name="Bathen  Marianne" userId="40032b85-13f4-4a3d-a3f5-3dc67848b475" providerId="ADAL" clId="{3A2F9E2E-6158-4C12-8699-5ADE610C466C}" dt="2023-12-27T15:02:41.758" v="85" actId="478"/>
          <ac:picMkLst>
            <pc:docMk/>
            <pc:sldMk cId="3434778512" sldId="279"/>
            <ac:picMk id="3" creationId="{9D8A7392-6521-14C7-3C74-50A3336C62A9}"/>
          </ac:picMkLst>
        </pc:picChg>
        <pc:picChg chg="del">
          <ac:chgData name="Bathen  Marianne" userId="40032b85-13f4-4a3d-a3f5-3dc67848b475" providerId="ADAL" clId="{3A2F9E2E-6158-4C12-8699-5ADE610C466C}" dt="2023-12-27T15:02:44.128" v="87" actId="478"/>
          <ac:picMkLst>
            <pc:docMk/>
            <pc:sldMk cId="3434778512" sldId="279"/>
            <ac:picMk id="6" creationId="{7826EAC4-8A7E-A823-499E-3252CCF24309}"/>
          </ac:picMkLst>
        </pc:picChg>
        <pc:picChg chg="mod">
          <ac:chgData name="Bathen  Marianne" userId="40032b85-13f4-4a3d-a3f5-3dc67848b475" providerId="ADAL" clId="{3A2F9E2E-6158-4C12-8699-5ADE610C466C}" dt="2023-12-27T15:04:13.204" v="96" actId="1076"/>
          <ac:picMkLst>
            <pc:docMk/>
            <pc:sldMk cId="3434778512" sldId="279"/>
            <ac:picMk id="24" creationId="{00000000-0000-0000-0000-000000000000}"/>
          </ac:picMkLst>
        </pc:picChg>
        <pc:picChg chg="del">
          <ac:chgData name="Bathen  Marianne" userId="40032b85-13f4-4a3d-a3f5-3dc67848b475" providerId="ADAL" clId="{3A2F9E2E-6158-4C12-8699-5ADE610C466C}" dt="2023-12-27T15:02:40.086" v="84" actId="478"/>
          <ac:picMkLst>
            <pc:docMk/>
            <pc:sldMk cId="3434778512" sldId="279"/>
            <ac:picMk id="28" creationId="{1BD46950-E201-6019-3F57-010A75A940FC}"/>
          </ac:picMkLst>
        </pc:picChg>
        <pc:picChg chg="del">
          <ac:chgData name="Bathen  Marianne" userId="40032b85-13f4-4a3d-a3f5-3dc67848b475" providerId="ADAL" clId="{3A2F9E2E-6158-4C12-8699-5ADE610C466C}" dt="2023-12-27T15:02:44.688" v="88" actId="478"/>
          <ac:picMkLst>
            <pc:docMk/>
            <pc:sldMk cId="3434778512" sldId="279"/>
            <ac:picMk id="32" creationId="{D66A0F79-EB22-CB2A-A8A8-B1FE96CD985A}"/>
          </ac:picMkLst>
        </pc:picChg>
        <pc:picChg chg="add mod">
          <ac:chgData name="Bathen  Marianne" userId="40032b85-13f4-4a3d-a3f5-3dc67848b475" providerId="ADAL" clId="{3A2F9E2E-6158-4C12-8699-5ADE610C466C}" dt="2023-12-27T15:04:54.582" v="126" actId="1036"/>
          <ac:picMkLst>
            <pc:docMk/>
            <pc:sldMk cId="3434778512" sldId="279"/>
            <ac:picMk id="1026" creationId="{86E9318B-DA7A-0D09-EA5A-B38CD2A2B83C}"/>
          </ac:picMkLst>
        </pc:picChg>
      </pc:sldChg>
      <pc:sldChg chg="add">
        <pc:chgData name="Bathen  Marianne" userId="40032b85-13f4-4a3d-a3f5-3dc67848b475" providerId="ADAL" clId="{3A2F9E2E-6158-4C12-8699-5ADE610C466C}" dt="2023-12-27T15:05:41.166" v="127"/>
        <pc:sldMkLst>
          <pc:docMk/>
          <pc:sldMk cId="3062334246" sldId="287"/>
        </pc:sldMkLst>
      </pc:sldChg>
      <pc:sldChg chg="del">
        <pc:chgData name="Bathen  Marianne" userId="40032b85-13f4-4a3d-a3f5-3dc67848b475" providerId="ADAL" clId="{3A2F9E2E-6158-4C12-8699-5ADE610C466C}" dt="2023-12-27T15:09:53.793" v="474" actId="47"/>
        <pc:sldMkLst>
          <pc:docMk/>
          <pc:sldMk cId="815241119" sldId="302"/>
        </pc:sldMkLst>
      </pc:sldChg>
      <pc:sldChg chg="del">
        <pc:chgData name="Bathen  Marianne" userId="40032b85-13f4-4a3d-a3f5-3dc67848b475" providerId="ADAL" clId="{3A2F9E2E-6158-4C12-8699-5ADE610C466C}" dt="2023-12-27T15:09:55.202" v="476" actId="47"/>
        <pc:sldMkLst>
          <pc:docMk/>
          <pc:sldMk cId="3987246825" sldId="304"/>
        </pc:sldMkLst>
      </pc:sldChg>
      <pc:sldChg chg="del">
        <pc:chgData name="Bathen  Marianne" userId="40032b85-13f4-4a3d-a3f5-3dc67848b475" providerId="ADAL" clId="{3A2F9E2E-6158-4C12-8699-5ADE610C466C}" dt="2023-12-27T15:09:54.187" v="475" actId="47"/>
        <pc:sldMkLst>
          <pc:docMk/>
          <pc:sldMk cId="3027906068" sldId="317"/>
        </pc:sldMkLst>
      </pc:sldChg>
      <pc:sldChg chg="del">
        <pc:chgData name="Bathen  Marianne" userId="40032b85-13f4-4a3d-a3f5-3dc67848b475" providerId="ADAL" clId="{3A2F9E2E-6158-4C12-8699-5ADE610C466C}" dt="2023-12-27T15:09:55.721" v="477" actId="47"/>
        <pc:sldMkLst>
          <pc:docMk/>
          <pc:sldMk cId="2447151658" sldId="318"/>
        </pc:sldMkLst>
      </pc:sldChg>
      <pc:sldChg chg="modSp add del modAnim">
        <pc:chgData name="Bathen  Marianne" userId="40032b85-13f4-4a3d-a3f5-3dc67848b475" providerId="ADAL" clId="{3A2F9E2E-6158-4C12-8699-5ADE610C466C}" dt="2024-01-01T13:01:33.397" v="507" actId="20577"/>
        <pc:sldMkLst>
          <pc:docMk/>
          <pc:sldMk cId="3574728391" sldId="334"/>
        </pc:sldMkLst>
        <pc:spChg chg="mod">
          <ac:chgData name="Bathen  Marianne" userId="40032b85-13f4-4a3d-a3f5-3dc67848b475" providerId="ADAL" clId="{3A2F9E2E-6158-4C12-8699-5ADE610C466C}" dt="2024-01-01T13:01:33.397" v="507" actId="20577"/>
          <ac:spMkLst>
            <pc:docMk/>
            <pc:sldMk cId="3574728391" sldId="334"/>
            <ac:spMk id="8" creationId="{47496EF9-B367-2148-F036-210D33D792A9}"/>
          </ac:spMkLst>
        </pc:spChg>
      </pc:sldChg>
      <pc:sldChg chg="modSp mod">
        <pc:chgData name="Bathen  Marianne" userId="40032b85-13f4-4a3d-a3f5-3dc67848b475" providerId="ADAL" clId="{3A2F9E2E-6158-4C12-8699-5ADE610C466C}" dt="2024-01-01T13:01:56.559" v="508" actId="1076"/>
        <pc:sldMkLst>
          <pc:docMk/>
          <pc:sldMk cId="3198297615" sldId="347"/>
        </pc:sldMkLst>
        <pc:spChg chg="mod">
          <ac:chgData name="Bathen  Marianne" userId="40032b85-13f4-4a3d-a3f5-3dc67848b475" providerId="ADAL" clId="{3A2F9E2E-6158-4C12-8699-5ADE610C466C}" dt="2024-01-01T13:01:56.559" v="508" actId="1076"/>
          <ac:spMkLst>
            <pc:docMk/>
            <pc:sldMk cId="3198297615" sldId="347"/>
            <ac:spMk id="14" creationId="{00000000-0000-0000-0000-000000000000}"/>
          </ac:spMkLst>
        </pc:spChg>
      </pc:sldChg>
      <pc:sldChg chg="ord">
        <pc:chgData name="Bathen  Marianne" userId="40032b85-13f4-4a3d-a3f5-3dc67848b475" providerId="ADAL" clId="{3A2F9E2E-6158-4C12-8699-5ADE610C466C}" dt="2023-12-27T15:09:24.019" v="471"/>
        <pc:sldMkLst>
          <pc:docMk/>
          <pc:sldMk cId="3758761258" sldId="349"/>
        </pc:sldMkLst>
      </pc:sldChg>
      <pc:sldChg chg="add">
        <pc:chgData name="Bathen  Marianne" userId="40032b85-13f4-4a3d-a3f5-3dc67848b475" providerId="ADAL" clId="{3A2F9E2E-6158-4C12-8699-5ADE610C466C}" dt="2023-12-27T15:05:41.166" v="127"/>
        <pc:sldMkLst>
          <pc:docMk/>
          <pc:sldMk cId="1680912862" sldId="350"/>
        </pc:sldMkLst>
      </pc:sldChg>
      <pc:sldChg chg="add">
        <pc:chgData name="Bathen  Marianne" userId="40032b85-13f4-4a3d-a3f5-3dc67848b475" providerId="ADAL" clId="{3A2F9E2E-6158-4C12-8699-5ADE610C466C}" dt="2023-12-27T15:05:41.166" v="127"/>
        <pc:sldMkLst>
          <pc:docMk/>
          <pc:sldMk cId="3015078352" sldId="351"/>
        </pc:sldMkLst>
      </pc:sldChg>
      <pc:sldChg chg="add">
        <pc:chgData name="Bathen  Marianne" userId="40032b85-13f4-4a3d-a3f5-3dc67848b475" providerId="ADAL" clId="{3A2F9E2E-6158-4C12-8699-5ADE610C466C}" dt="2023-12-27T15:05:41.166" v="127"/>
        <pc:sldMkLst>
          <pc:docMk/>
          <pc:sldMk cId="2418705085" sldId="352"/>
        </pc:sldMkLst>
      </pc:sldChg>
      <pc:sldChg chg="ord">
        <pc:chgData name="Bathen  Marianne" userId="40032b85-13f4-4a3d-a3f5-3dc67848b475" providerId="ADAL" clId="{3A2F9E2E-6158-4C12-8699-5ADE610C466C}" dt="2023-12-27T15:09:24.019" v="471"/>
        <pc:sldMkLst>
          <pc:docMk/>
          <pc:sldMk cId="196930334" sldId="354"/>
        </pc:sldMkLst>
      </pc:sldChg>
      <pc:sldChg chg="add del">
        <pc:chgData name="Bathen  Marianne" userId="40032b85-13f4-4a3d-a3f5-3dc67848b475" providerId="ADAL" clId="{3A2F9E2E-6158-4C12-8699-5ADE610C466C}" dt="2023-12-27T15:12:55.900" v="495"/>
        <pc:sldMkLst>
          <pc:docMk/>
          <pc:sldMk cId="3338996867" sldId="355"/>
        </pc:sldMkLst>
      </pc:sldChg>
      <pc:sldChg chg="add del">
        <pc:chgData name="Bathen  Marianne" userId="40032b85-13f4-4a3d-a3f5-3dc67848b475" providerId="ADAL" clId="{3A2F9E2E-6158-4C12-8699-5ADE610C466C}" dt="2023-12-27T15:12:55.900" v="495"/>
        <pc:sldMkLst>
          <pc:docMk/>
          <pc:sldMk cId="3287057552" sldId="358"/>
        </pc:sldMkLst>
      </pc:sldChg>
      <pc:sldChg chg="add del">
        <pc:chgData name="Bathen  Marianne" userId="40032b85-13f4-4a3d-a3f5-3dc67848b475" providerId="ADAL" clId="{3A2F9E2E-6158-4C12-8699-5ADE610C466C}" dt="2023-12-27T15:12:55.900" v="495"/>
        <pc:sldMkLst>
          <pc:docMk/>
          <pc:sldMk cId="3127236890" sldId="361"/>
        </pc:sldMkLst>
      </pc:sldChg>
      <pc:sldChg chg="del">
        <pc:chgData name="Bathen  Marianne" userId="40032b85-13f4-4a3d-a3f5-3dc67848b475" providerId="ADAL" clId="{3A2F9E2E-6158-4C12-8699-5ADE610C466C}" dt="2023-12-27T15:10:01.399" v="480" actId="47"/>
        <pc:sldMkLst>
          <pc:docMk/>
          <pc:sldMk cId="310745685" sldId="367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1456299194" sldId="368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3886109078" sldId="373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2018094977" sldId="379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1577177661" sldId="380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77986107" sldId="381"/>
        </pc:sldMkLst>
      </pc:sldChg>
      <pc:sldChg chg="add del">
        <pc:chgData name="Bathen  Marianne" userId="40032b85-13f4-4a3d-a3f5-3dc67848b475" providerId="ADAL" clId="{3A2F9E2E-6158-4C12-8699-5ADE610C466C}" dt="2023-12-27T15:13:26.723" v="498" actId="47"/>
        <pc:sldMkLst>
          <pc:docMk/>
          <pc:sldMk cId="3366194343" sldId="383"/>
        </pc:sldMkLst>
      </pc:sldChg>
      <pc:sldChg chg="add del">
        <pc:chgData name="Bathen  Marianne" userId="40032b85-13f4-4a3d-a3f5-3dc67848b475" providerId="ADAL" clId="{3A2F9E2E-6158-4C12-8699-5ADE610C466C}" dt="2023-12-27T15:13:28.402" v="499" actId="47"/>
        <pc:sldMkLst>
          <pc:docMk/>
          <pc:sldMk cId="824148730" sldId="384"/>
        </pc:sldMkLst>
      </pc:sldChg>
      <pc:sldChg chg="add del setBg">
        <pc:chgData name="Bathen  Marianne" userId="40032b85-13f4-4a3d-a3f5-3dc67848b475" providerId="ADAL" clId="{3A2F9E2E-6158-4C12-8699-5ADE610C466C}" dt="2024-01-01T13:01:26.889" v="506" actId="47"/>
        <pc:sldMkLst>
          <pc:docMk/>
          <pc:sldMk cId="4089924024" sldId="388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1612187111" sldId="389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1353479990" sldId="390"/>
        </pc:sldMkLst>
      </pc:sldChg>
      <pc:sldChg chg="del">
        <pc:chgData name="Bathen  Marianne" userId="40032b85-13f4-4a3d-a3f5-3dc67848b475" providerId="ADAL" clId="{3A2F9E2E-6158-4C12-8699-5ADE610C466C}" dt="2023-12-27T15:10:18.414" v="486" actId="47"/>
        <pc:sldMkLst>
          <pc:docMk/>
          <pc:sldMk cId="116728325" sldId="391"/>
        </pc:sldMkLst>
      </pc:sldChg>
      <pc:sldChg chg="add del">
        <pc:chgData name="Bathen  Marianne" userId="40032b85-13f4-4a3d-a3f5-3dc67848b475" providerId="ADAL" clId="{3A2F9E2E-6158-4C12-8699-5ADE610C466C}" dt="2023-12-27T15:13:28.867" v="500" actId="47"/>
        <pc:sldMkLst>
          <pc:docMk/>
          <pc:sldMk cId="4035668014" sldId="395"/>
        </pc:sldMkLst>
      </pc:sldChg>
      <pc:sldChg chg="add del">
        <pc:chgData name="Bathen  Marianne" userId="40032b85-13f4-4a3d-a3f5-3dc67848b475" providerId="ADAL" clId="{3A2F9E2E-6158-4C12-8699-5ADE610C466C}" dt="2023-12-27T15:13:30.140" v="501" actId="47"/>
        <pc:sldMkLst>
          <pc:docMk/>
          <pc:sldMk cId="1527045460" sldId="396"/>
        </pc:sldMkLst>
      </pc:sldChg>
      <pc:sldChg chg="add del">
        <pc:chgData name="Bathen  Marianne" userId="40032b85-13f4-4a3d-a3f5-3dc67848b475" providerId="ADAL" clId="{3A2F9E2E-6158-4C12-8699-5ADE610C466C}" dt="2023-12-27T15:13:30.440" v="502" actId="47"/>
        <pc:sldMkLst>
          <pc:docMk/>
          <pc:sldMk cId="1679454141" sldId="397"/>
        </pc:sldMkLst>
      </pc:sldChg>
      <pc:sldChg chg="add del">
        <pc:chgData name="Bathen  Marianne" userId="40032b85-13f4-4a3d-a3f5-3dc67848b475" providerId="ADAL" clId="{3A2F9E2E-6158-4C12-8699-5ADE610C466C}" dt="2023-12-27T15:13:31.380" v="503" actId="47"/>
        <pc:sldMkLst>
          <pc:docMk/>
          <pc:sldMk cId="3841622646" sldId="398"/>
        </pc:sldMkLst>
      </pc:sldChg>
      <pc:sldChg chg="add del">
        <pc:chgData name="Bathen  Marianne" userId="40032b85-13f4-4a3d-a3f5-3dc67848b475" providerId="ADAL" clId="{3A2F9E2E-6158-4C12-8699-5ADE610C466C}" dt="2023-12-27T15:13:31.887" v="504" actId="47"/>
        <pc:sldMkLst>
          <pc:docMk/>
          <pc:sldMk cId="3454549101" sldId="399"/>
        </pc:sldMkLst>
      </pc:sldChg>
      <pc:sldChg chg="del">
        <pc:chgData name="Bathen  Marianne" userId="40032b85-13f4-4a3d-a3f5-3dc67848b475" providerId="ADAL" clId="{3A2F9E2E-6158-4C12-8699-5ADE610C466C}" dt="2023-12-27T15:10:06.529" v="481" actId="47"/>
        <pc:sldMkLst>
          <pc:docMk/>
          <pc:sldMk cId="2019777280" sldId="401"/>
        </pc:sldMkLst>
      </pc:sldChg>
      <pc:sldChg chg="del">
        <pc:chgData name="Bathen  Marianne" userId="40032b85-13f4-4a3d-a3f5-3dc67848b475" providerId="ADAL" clId="{3A2F9E2E-6158-4C12-8699-5ADE610C466C}" dt="2023-12-27T15:09:51.618" v="472" actId="47"/>
        <pc:sldMkLst>
          <pc:docMk/>
          <pc:sldMk cId="150707163" sldId="402"/>
        </pc:sldMkLst>
      </pc:sldChg>
      <pc:sldChg chg="del">
        <pc:chgData name="Bathen  Marianne" userId="40032b85-13f4-4a3d-a3f5-3dc67848b475" providerId="ADAL" clId="{3A2F9E2E-6158-4C12-8699-5ADE610C466C}" dt="2023-12-27T15:10:08.074" v="483" actId="47"/>
        <pc:sldMkLst>
          <pc:docMk/>
          <pc:sldMk cId="3877459672" sldId="405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615961202" sldId="406"/>
        </pc:sldMkLst>
      </pc:sldChg>
      <pc:sldChg chg="add">
        <pc:chgData name="Bathen  Marianne" userId="40032b85-13f4-4a3d-a3f5-3dc67848b475" providerId="ADAL" clId="{3A2F9E2E-6158-4C12-8699-5ADE610C466C}" dt="2023-12-27T15:13:08.586" v="497"/>
        <pc:sldMkLst>
          <pc:docMk/>
          <pc:sldMk cId="2142184691" sldId="409"/>
        </pc:sldMkLst>
      </pc:sldChg>
      <pc:sldChg chg="del">
        <pc:chgData name="Bathen  Marianne" userId="40032b85-13f4-4a3d-a3f5-3dc67848b475" providerId="ADAL" clId="{3A2F9E2E-6158-4C12-8699-5ADE610C466C}" dt="2023-12-27T15:13:05.636" v="496" actId="2696"/>
        <pc:sldMkLst>
          <pc:docMk/>
          <pc:sldMk cId="2180046413" sldId="409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2911776253" sldId="413"/>
        </pc:sldMkLst>
      </pc:sldChg>
      <pc:sldChg chg="del">
        <pc:chgData name="Bathen  Marianne" userId="40032b85-13f4-4a3d-a3f5-3dc67848b475" providerId="ADAL" clId="{3A2F9E2E-6158-4C12-8699-5ADE610C466C}" dt="2023-12-27T15:10:30.496" v="487" actId="47"/>
        <pc:sldMkLst>
          <pc:docMk/>
          <pc:sldMk cId="694754960" sldId="414"/>
        </pc:sldMkLst>
      </pc:sldChg>
      <pc:sldChg chg="del">
        <pc:chgData name="Bathen  Marianne" userId="40032b85-13f4-4a3d-a3f5-3dc67848b475" providerId="ADAL" clId="{3A2F9E2E-6158-4C12-8699-5ADE610C466C}" dt="2023-12-27T15:10:06.948" v="482" actId="47"/>
        <pc:sldMkLst>
          <pc:docMk/>
          <pc:sldMk cId="1203521336" sldId="416"/>
        </pc:sldMkLst>
      </pc:sldChg>
      <pc:sldChg chg="del">
        <pc:chgData name="Bathen  Marianne" userId="40032b85-13f4-4a3d-a3f5-3dc67848b475" providerId="ADAL" clId="{3A2F9E2E-6158-4C12-8699-5ADE610C466C}" dt="2023-12-27T15:09:51.820" v="473" actId="47"/>
        <pc:sldMkLst>
          <pc:docMk/>
          <pc:sldMk cId="2790827157" sldId="417"/>
        </pc:sldMkLst>
      </pc:sldChg>
      <pc:sldChg chg="del">
        <pc:chgData name="Bathen  Marianne" userId="40032b85-13f4-4a3d-a3f5-3dc67848b475" providerId="ADAL" clId="{3A2F9E2E-6158-4C12-8699-5ADE610C466C}" dt="2023-12-27T15:09:55.990" v="478" actId="47"/>
        <pc:sldMkLst>
          <pc:docMk/>
          <pc:sldMk cId="4051538979" sldId="418"/>
        </pc:sldMkLst>
      </pc:sldChg>
      <pc:sldChg chg="del">
        <pc:chgData name="Bathen  Marianne" userId="40032b85-13f4-4a3d-a3f5-3dc67848b475" providerId="ADAL" clId="{3A2F9E2E-6158-4C12-8699-5ADE610C466C}" dt="2023-12-27T15:10:16.610" v="485" actId="47"/>
        <pc:sldMkLst>
          <pc:docMk/>
          <pc:sldMk cId="1769193455" sldId="419"/>
        </pc:sldMkLst>
      </pc:sldChg>
      <pc:sldChg chg="del">
        <pc:chgData name="Bathen  Marianne" userId="40032b85-13f4-4a3d-a3f5-3dc67848b475" providerId="ADAL" clId="{3A2F9E2E-6158-4C12-8699-5ADE610C466C}" dt="2023-12-27T15:10:01.066" v="479" actId="47"/>
        <pc:sldMkLst>
          <pc:docMk/>
          <pc:sldMk cId="383978698" sldId="420"/>
        </pc:sldMkLst>
      </pc:sldChg>
      <pc:sldChg chg="addSp delSp modSp add mod">
        <pc:chgData name="Bathen  Marianne" userId="40032b85-13f4-4a3d-a3f5-3dc67848b475" providerId="ADAL" clId="{3A2F9E2E-6158-4C12-8699-5ADE610C466C}" dt="2024-01-01T13:02:23.970" v="520" actId="1076"/>
        <pc:sldMkLst>
          <pc:docMk/>
          <pc:sldMk cId="4191799083" sldId="421"/>
        </pc:sldMkLst>
        <pc:spChg chg="add mod">
          <ac:chgData name="Bathen  Marianne" userId="40032b85-13f4-4a3d-a3f5-3dc67848b475" providerId="ADAL" clId="{3A2F9E2E-6158-4C12-8699-5ADE610C466C}" dt="2024-01-01T13:02:03.050" v="510" actId="1076"/>
          <ac:spMkLst>
            <pc:docMk/>
            <pc:sldMk cId="4191799083" sldId="421"/>
            <ac:spMk id="4" creationId="{9F045AA1-9315-5A21-EE0F-0A4578DAC05F}"/>
          </ac:spMkLst>
        </pc:spChg>
        <pc:spChg chg="del">
          <ac:chgData name="Bathen  Marianne" userId="40032b85-13f4-4a3d-a3f5-3dc67848b475" providerId="ADAL" clId="{3A2F9E2E-6158-4C12-8699-5ADE610C466C}" dt="2024-01-01T13:02:05.540" v="511" actId="478"/>
          <ac:spMkLst>
            <pc:docMk/>
            <pc:sldMk cId="4191799083" sldId="421"/>
            <ac:spMk id="17" creationId="{00000000-0000-0000-0000-000000000000}"/>
          </ac:spMkLst>
        </pc:spChg>
        <pc:spChg chg="mod">
          <ac:chgData name="Bathen  Marianne" userId="40032b85-13f4-4a3d-a3f5-3dc67848b475" providerId="ADAL" clId="{3A2F9E2E-6158-4C12-8699-5ADE610C466C}" dt="2024-01-01T13:02:20.226" v="519" actId="1076"/>
          <ac:spMkLst>
            <pc:docMk/>
            <pc:sldMk cId="4191799083" sldId="421"/>
            <ac:spMk id="20" creationId="{00000000-0000-0000-0000-000000000000}"/>
          </ac:spMkLst>
        </pc:spChg>
        <pc:spChg chg="mod">
          <ac:chgData name="Bathen  Marianne" userId="40032b85-13f4-4a3d-a3f5-3dc67848b475" providerId="ADAL" clId="{3A2F9E2E-6158-4C12-8699-5ADE610C466C}" dt="2024-01-01T13:02:23.970" v="520" actId="1076"/>
          <ac:spMkLst>
            <pc:docMk/>
            <pc:sldMk cId="4191799083" sldId="421"/>
            <ac:spMk id="21" creationId="{00000000-0000-0000-0000-000000000000}"/>
          </ac:spMkLst>
        </pc:spChg>
        <pc:picChg chg="add mod">
          <ac:chgData name="Bathen  Marianne" userId="40032b85-13f4-4a3d-a3f5-3dc67848b475" providerId="ADAL" clId="{3A2F9E2E-6158-4C12-8699-5ADE610C466C}" dt="2024-01-01T13:02:03.050" v="510" actId="1076"/>
          <ac:picMkLst>
            <pc:docMk/>
            <pc:sldMk cId="4191799083" sldId="421"/>
            <ac:picMk id="3" creationId="{59CCFA71-F6C4-6560-9EAD-2A51193EA8EF}"/>
          </ac:picMkLst>
        </pc:picChg>
        <pc:picChg chg="mod">
          <ac:chgData name="Bathen  Marianne" userId="40032b85-13f4-4a3d-a3f5-3dc67848b475" providerId="ADAL" clId="{3A2F9E2E-6158-4C12-8699-5ADE610C466C}" dt="2024-01-01T13:02:12.250" v="513" actId="1076"/>
          <ac:picMkLst>
            <pc:docMk/>
            <pc:sldMk cId="4191799083" sldId="421"/>
            <ac:picMk id="18" creationId="{00000000-0000-0000-0000-000000000000}"/>
          </ac:picMkLst>
        </pc:picChg>
        <pc:picChg chg="mod">
          <ac:chgData name="Bathen  Marianne" userId="40032b85-13f4-4a3d-a3f5-3dc67848b475" providerId="ADAL" clId="{3A2F9E2E-6158-4C12-8699-5ADE610C466C}" dt="2024-01-01T13:02:19.002" v="518" actId="1076"/>
          <ac:picMkLst>
            <pc:docMk/>
            <pc:sldMk cId="4191799083" sldId="421"/>
            <ac:picMk id="19" creationId="{00000000-0000-0000-0000-000000000000}"/>
          </ac:picMkLst>
        </pc:picChg>
      </pc:sldChg>
      <pc:sldChg chg="addSp modSp new mod">
        <pc:chgData name="Bathen  Marianne" userId="40032b85-13f4-4a3d-a3f5-3dc67848b475" providerId="ADAL" clId="{3A2F9E2E-6158-4C12-8699-5ADE610C466C}" dt="2023-12-27T15:08:38.060" v="467" actId="1076"/>
        <pc:sldMkLst>
          <pc:docMk/>
          <pc:sldMk cId="1717199160" sldId="422"/>
        </pc:sldMkLst>
        <pc:spChg chg="mod">
          <ac:chgData name="Bathen  Marianne" userId="40032b85-13f4-4a3d-a3f5-3dc67848b475" providerId="ADAL" clId="{3A2F9E2E-6158-4C12-8699-5ADE610C466C}" dt="2023-12-27T15:06:33.735" v="154" actId="20577"/>
          <ac:spMkLst>
            <pc:docMk/>
            <pc:sldMk cId="1717199160" sldId="422"/>
            <ac:spMk id="3" creationId="{63B83104-6DB9-8886-38AE-0FF663E1F2C6}"/>
          </ac:spMkLst>
        </pc:spChg>
        <pc:spChg chg="mod">
          <ac:chgData name="Bathen  Marianne" userId="40032b85-13f4-4a3d-a3f5-3dc67848b475" providerId="ADAL" clId="{3A2F9E2E-6158-4C12-8699-5ADE610C466C}" dt="2023-12-27T15:08:33.187" v="465" actId="20577"/>
          <ac:spMkLst>
            <pc:docMk/>
            <pc:sldMk cId="1717199160" sldId="422"/>
            <ac:spMk id="4" creationId="{2D5794D0-5B91-13D5-D676-65CE8BCA5139}"/>
          </ac:spMkLst>
        </pc:spChg>
        <pc:picChg chg="add mod">
          <ac:chgData name="Bathen  Marianne" userId="40032b85-13f4-4a3d-a3f5-3dc67848b475" providerId="ADAL" clId="{3A2F9E2E-6158-4C12-8699-5ADE610C466C}" dt="2023-12-27T15:08:38.060" v="467" actId="1076"/>
          <ac:picMkLst>
            <pc:docMk/>
            <pc:sldMk cId="1717199160" sldId="422"/>
            <ac:picMk id="5" creationId="{16A73A46-3CB2-9233-F3A7-E19484173F88}"/>
          </ac:picMkLst>
        </pc:picChg>
      </pc:sldChg>
      <pc:sldChg chg="modSp add mod">
        <pc:chgData name="Bathen  Marianne" userId="40032b85-13f4-4a3d-a3f5-3dc67848b475" providerId="ADAL" clId="{3A2F9E2E-6158-4C12-8699-5ADE610C466C}" dt="2023-12-27T15:10:55.831" v="493" actId="207"/>
        <pc:sldMkLst>
          <pc:docMk/>
          <pc:sldMk cId="2339821354" sldId="423"/>
        </pc:sldMkLst>
        <pc:spChg chg="mod">
          <ac:chgData name="Bathen  Marianne" userId="40032b85-13f4-4a3d-a3f5-3dc67848b475" providerId="ADAL" clId="{3A2F9E2E-6158-4C12-8699-5ADE610C466C}" dt="2023-12-27T15:10:52.376" v="492" actId="207"/>
          <ac:spMkLst>
            <pc:docMk/>
            <pc:sldMk cId="2339821354" sldId="423"/>
            <ac:spMk id="7" creationId="{DA0C189B-9A62-8072-B930-130A7053F4FB}"/>
          </ac:spMkLst>
        </pc:spChg>
        <pc:spChg chg="mod">
          <ac:chgData name="Bathen  Marianne" userId="40032b85-13f4-4a3d-a3f5-3dc67848b475" providerId="ADAL" clId="{3A2F9E2E-6158-4C12-8699-5ADE610C466C}" dt="2023-12-27T15:10:55.831" v="493" actId="207"/>
          <ac:spMkLst>
            <pc:docMk/>
            <pc:sldMk cId="2339821354" sldId="423"/>
            <ac:spMk id="8" creationId="{EE64A459-240F-5247-78E0-10D7B3D010FF}"/>
          </ac:spMkLst>
        </pc:spChg>
      </pc:sldChg>
      <pc:sldChg chg="add">
        <pc:chgData name="Bathen  Marianne" userId="40032b85-13f4-4a3d-a3f5-3dc67848b475" providerId="ADAL" clId="{3A2F9E2E-6158-4C12-8699-5ADE610C466C}" dt="2024-01-01T13:01:21.690" v="505"/>
        <pc:sldMkLst>
          <pc:docMk/>
          <pc:sldMk cId="2253288888" sldId="424"/>
        </pc:sldMkLst>
      </pc:sldChg>
      <pc:sldChg chg="addSp delSp modSp add mod">
        <pc:chgData name="Bathen  Marianne" userId="40032b85-13f4-4a3d-a3f5-3dc67848b475" providerId="ADAL" clId="{3A2F9E2E-6158-4C12-8699-5ADE610C466C}" dt="2024-01-01T14:08:47.346" v="536" actId="1076"/>
        <pc:sldMkLst>
          <pc:docMk/>
          <pc:sldMk cId="2773381752" sldId="429"/>
        </pc:sldMkLst>
        <pc:spChg chg="add del mod">
          <ac:chgData name="Bathen  Marianne" userId="40032b85-13f4-4a3d-a3f5-3dc67848b475" providerId="ADAL" clId="{3A2F9E2E-6158-4C12-8699-5ADE610C466C}" dt="2024-01-01T14:08:31.489" v="523" actId="478"/>
          <ac:spMkLst>
            <pc:docMk/>
            <pc:sldMk cId="2773381752" sldId="429"/>
            <ac:spMk id="5" creationId="{B7D9C47D-E45E-5332-D810-189BA600B838}"/>
          </ac:spMkLst>
        </pc:spChg>
        <pc:spChg chg="del">
          <ac:chgData name="Bathen  Marianne" userId="40032b85-13f4-4a3d-a3f5-3dc67848b475" providerId="ADAL" clId="{3A2F9E2E-6158-4C12-8699-5ADE610C466C}" dt="2024-01-01T14:08:28.632" v="522" actId="478"/>
          <ac:spMkLst>
            <pc:docMk/>
            <pc:sldMk cId="2773381752" sldId="429"/>
            <ac:spMk id="9" creationId="{5309386D-BF8E-5DC3-7D66-1F9B304B5A6D}"/>
          </ac:spMkLst>
        </pc:spChg>
        <pc:spChg chg="mod">
          <ac:chgData name="Bathen  Marianne" userId="40032b85-13f4-4a3d-a3f5-3dc67848b475" providerId="ADAL" clId="{3A2F9E2E-6158-4C12-8699-5ADE610C466C}" dt="2024-01-01T14:08:47.346" v="536" actId="1076"/>
          <ac:spMkLst>
            <pc:docMk/>
            <pc:sldMk cId="2773381752" sldId="429"/>
            <ac:spMk id="10" creationId="{29592AF0-2731-0B9A-DFAC-65FFC0CB3A9B}"/>
          </ac:spMkLst>
        </pc:spChg>
      </pc:sldChg>
      <pc:sldMasterChg chg="delSldLayout">
        <pc:chgData name="Bathen  Marianne" userId="40032b85-13f4-4a3d-a3f5-3dc67848b475" providerId="ADAL" clId="{3A2F9E2E-6158-4C12-8699-5ADE610C466C}" dt="2023-12-27T15:10:09.838" v="484" actId="47"/>
        <pc:sldMasterMkLst>
          <pc:docMk/>
          <pc:sldMasterMk cId="3392286848" sldId="2147483693"/>
        </pc:sldMasterMkLst>
        <pc:sldLayoutChg chg="del">
          <pc:chgData name="Bathen  Marianne" userId="40032b85-13f4-4a3d-a3f5-3dc67848b475" providerId="ADAL" clId="{3A2F9E2E-6158-4C12-8699-5ADE610C466C}" dt="2023-12-27T15:10:09.838" v="484" actId="47"/>
          <pc:sldLayoutMkLst>
            <pc:docMk/>
            <pc:sldMasterMk cId="3392286848" sldId="2147483693"/>
            <pc:sldLayoutMk cId="4280743070" sldId="2147483743"/>
          </pc:sldLayoutMkLst>
        </pc:sldLayoutChg>
      </pc:sldMasterChg>
    </pc:docChg>
  </pc:docChgLst>
  <pc:docChgLst>
    <pc:chgData name="Erlend Lemva Ousdal" userId="dd7bd72d-72cb-406f-ad0a-3bb338158267" providerId="ADAL" clId="{B85331D7-0B41-4A16-BBFC-D66DDE2BBAC5}"/>
    <pc:docChg chg="undo custSel addSld delSld modSld sldOrd">
      <pc:chgData name="Erlend Lemva Ousdal" userId="dd7bd72d-72cb-406f-ad0a-3bb338158267" providerId="ADAL" clId="{B85331D7-0B41-4A16-BBFC-D66DDE2BBAC5}" dt="2023-09-03T11:45:22.097" v="2747" actId="14100"/>
      <pc:docMkLst>
        <pc:docMk/>
      </pc:docMkLst>
      <pc:sldChg chg="addSp delSp modSp mod setBg">
        <pc:chgData name="Erlend Lemva Ousdal" userId="dd7bd72d-72cb-406f-ad0a-3bb338158267" providerId="ADAL" clId="{B85331D7-0B41-4A16-BBFC-D66DDE2BBAC5}" dt="2023-08-31T09:16:01.790" v="254" actId="14100"/>
        <pc:sldMkLst>
          <pc:docMk/>
          <pc:sldMk cId="2701763647" sldId="257"/>
        </pc:sldMkLst>
        <pc:spChg chg="del">
          <ac:chgData name="Erlend Lemva Ousdal" userId="dd7bd72d-72cb-406f-ad0a-3bb338158267" providerId="ADAL" clId="{B85331D7-0B41-4A16-BBFC-D66DDE2BBAC5}" dt="2023-08-31T08:50:37.980" v="131" actId="478"/>
          <ac:spMkLst>
            <pc:docMk/>
            <pc:sldMk cId="2701763647" sldId="257"/>
            <ac:spMk id="2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09:12:25.441" v="227" actId="207"/>
          <ac:spMkLst>
            <pc:docMk/>
            <pc:sldMk cId="2701763647" sldId="257"/>
            <ac:spMk id="3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8-31T08:47:25.519" v="25" actId="478"/>
          <ac:spMkLst>
            <pc:docMk/>
            <pc:sldMk cId="2701763647" sldId="257"/>
            <ac:spMk id="4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09:16:00.859" v="252" actId="1076"/>
          <ac:spMkLst>
            <pc:docMk/>
            <pc:sldMk cId="2701763647" sldId="257"/>
            <ac:spMk id="5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8-31T08:48:26.734" v="55" actId="478"/>
          <ac:spMkLst>
            <pc:docMk/>
            <pc:sldMk cId="2701763647" sldId="257"/>
            <ac:spMk id="6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8-31T08:48:44.280" v="62" actId="478"/>
          <ac:spMkLst>
            <pc:docMk/>
            <pc:sldMk cId="2701763647" sldId="257"/>
            <ac:spMk id="7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8-31T08:48:45.764" v="63" actId="478"/>
          <ac:spMkLst>
            <pc:docMk/>
            <pc:sldMk cId="2701763647" sldId="257"/>
            <ac:spMk id="8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8-31T08:49:37.204" v="100" actId="478"/>
          <ac:spMkLst>
            <pc:docMk/>
            <pc:sldMk cId="2701763647" sldId="257"/>
            <ac:spMk id="9" creationId="{00000000-0000-0000-0000-000000000000}"/>
          </ac:spMkLst>
        </pc:spChg>
        <pc:spChg chg="add mod">
          <ac:chgData name="Erlend Lemva Ousdal" userId="dd7bd72d-72cb-406f-ad0a-3bb338158267" providerId="ADAL" clId="{B85331D7-0B41-4A16-BBFC-D66DDE2BBAC5}" dt="2023-08-31T09:15:59.967" v="249" actId="1076"/>
          <ac:spMkLst>
            <pc:docMk/>
            <pc:sldMk cId="2701763647" sldId="257"/>
            <ac:spMk id="11" creationId="{A8D892D1-6A40-E8CB-2272-84385374AB20}"/>
          </ac:spMkLst>
        </pc:spChg>
        <pc:spChg chg="add del mod">
          <ac:chgData name="Erlend Lemva Ousdal" userId="dd7bd72d-72cb-406f-ad0a-3bb338158267" providerId="ADAL" clId="{B85331D7-0B41-4A16-BBFC-D66DDE2BBAC5}" dt="2023-08-31T08:47:27.126" v="26" actId="478"/>
          <ac:spMkLst>
            <pc:docMk/>
            <pc:sldMk cId="2701763647" sldId="257"/>
            <ac:spMk id="14" creationId="{62F36259-276C-EFCD-6318-AF89DB18838C}"/>
          </ac:spMkLst>
        </pc:spChg>
        <pc:spChg chg="add mod">
          <ac:chgData name="Erlend Lemva Ousdal" userId="dd7bd72d-72cb-406f-ad0a-3bb338158267" providerId="ADAL" clId="{B85331D7-0B41-4A16-BBFC-D66DDE2BBAC5}" dt="2023-08-31T09:16:01.790" v="254" actId="14100"/>
          <ac:spMkLst>
            <pc:docMk/>
            <pc:sldMk cId="2701763647" sldId="257"/>
            <ac:spMk id="16" creationId="{C2DC1042-B55A-9E38-CDB0-CAD8CD071C9B}"/>
          </ac:spMkLst>
        </pc:spChg>
        <pc:spChg chg="add mod">
          <ac:chgData name="Erlend Lemva Ousdal" userId="dd7bd72d-72cb-406f-ad0a-3bb338158267" providerId="ADAL" clId="{B85331D7-0B41-4A16-BBFC-D66DDE2BBAC5}" dt="2023-08-31T09:16:00.559" v="251" actId="1076"/>
          <ac:spMkLst>
            <pc:docMk/>
            <pc:sldMk cId="2701763647" sldId="257"/>
            <ac:spMk id="18" creationId="{EEE097C6-39AC-7C34-3436-5FAFC4440D22}"/>
          </ac:spMkLst>
        </pc:spChg>
        <pc:spChg chg="add del mod">
          <ac:chgData name="Erlend Lemva Ousdal" userId="dd7bd72d-72cb-406f-ad0a-3bb338158267" providerId="ADAL" clId="{B85331D7-0B41-4A16-BBFC-D66DDE2BBAC5}" dt="2023-08-31T08:49:26.014" v="97" actId="478"/>
          <ac:spMkLst>
            <pc:docMk/>
            <pc:sldMk cId="2701763647" sldId="257"/>
            <ac:spMk id="20" creationId="{442F62ED-614C-2A54-FFDB-C6CF7709B12E}"/>
          </ac:spMkLst>
        </pc:spChg>
        <pc:spChg chg="add del mod">
          <ac:chgData name="Erlend Lemva Ousdal" userId="dd7bd72d-72cb-406f-ad0a-3bb338158267" providerId="ADAL" clId="{B85331D7-0B41-4A16-BBFC-D66DDE2BBAC5}" dt="2023-08-31T08:49:24.110" v="95" actId="478"/>
          <ac:spMkLst>
            <pc:docMk/>
            <pc:sldMk cId="2701763647" sldId="257"/>
            <ac:spMk id="22" creationId="{C630C309-E716-2E93-B5D8-2CF3F0D72609}"/>
          </ac:spMkLst>
        </pc:spChg>
        <pc:spChg chg="add del mod">
          <ac:chgData name="Erlend Lemva Ousdal" userId="dd7bd72d-72cb-406f-ad0a-3bb338158267" providerId="ADAL" clId="{B85331D7-0B41-4A16-BBFC-D66DDE2BBAC5}" dt="2023-08-31T08:49:44.217" v="106"/>
          <ac:spMkLst>
            <pc:docMk/>
            <pc:sldMk cId="2701763647" sldId="257"/>
            <ac:spMk id="24" creationId="{957CBCBB-F34D-853E-D71C-E22792A8610A}"/>
          </ac:spMkLst>
        </pc:spChg>
        <pc:spChg chg="add del mod">
          <ac:chgData name="Erlend Lemva Ousdal" userId="dd7bd72d-72cb-406f-ad0a-3bb338158267" providerId="ADAL" clId="{B85331D7-0B41-4A16-BBFC-D66DDE2BBAC5}" dt="2023-08-31T08:49:53.418" v="111"/>
          <ac:spMkLst>
            <pc:docMk/>
            <pc:sldMk cId="2701763647" sldId="257"/>
            <ac:spMk id="26" creationId="{5CBBCFED-2366-510E-686E-7120BFD5FD84}"/>
          </ac:spMkLst>
        </pc:spChg>
        <pc:spChg chg="add mod">
          <ac:chgData name="Erlend Lemva Ousdal" userId="dd7bd72d-72cb-406f-ad0a-3bb338158267" providerId="ADAL" clId="{B85331D7-0B41-4A16-BBFC-D66DDE2BBAC5}" dt="2023-08-31T09:15:59.667" v="248" actId="1076"/>
          <ac:spMkLst>
            <pc:docMk/>
            <pc:sldMk cId="2701763647" sldId="257"/>
            <ac:spMk id="27" creationId="{30FE406B-36B8-DE5A-542D-C9BADFE7E554}"/>
          </ac:spMkLst>
        </pc:spChg>
      </pc:sldChg>
      <pc:sldChg chg="addSp delSp modSp mod ord setBg">
        <pc:chgData name="Erlend Lemva Ousdal" userId="dd7bd72d-72cb-406f-ad0a-3bb338158267" providerId="ADAL" clId="{B85331D7-0B41-4A16-BBFC-D66DDE2BBAC5}" dt="2023-09-03T11:36:48.538" v="2719" actId="20577"/>
        <pc:sldMkLst>
          <pc:docMk/>
          <pc:sldMk cId="846065747" sldId="258"/>
        </pc:sldMkLst>
        <pc:spChg chg="mod">
          <ac:chgData name="Erlend Lemva Ousdal" userId="dd7bd72d-72cb-406f-ad0a-3bb338158267" providerId="ADAL" clId="{B85331D7-0B41-4A16-BBFC-D66DDE2BBAC5}" dt="2023-09-03T11:36:48.538" v="2719" actId="20577"/>
          <ac:spMkLst>
            <pc:docMk/>
            <pc:sldMk cId="846065747" sldId="258"/>
            <ac:spMk id="5" creationId="{00000000-0000-0000-0000-000000000000}"/>
          </ac:spMkLst>
        </pc:spChg>
        <pc:spChg chg="del">
          <ac:chgData name="Erlend Lemva Ousdal" userId="dd7bd72d-72cb-406f-ad0a-3bb338158267" providerId="ADAL" clId="{B85331D7-0B41-4A16-BBFC-D66DDE2BBAC5}" dt="2023-08-31T12:16:26.210" v="603" actId="478"/>
          <ac:spMkLst>
            <pc:docMk/>
            <pc:sldMk cId="846065747" sldId="258"/>
            <ac:spMk id="6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3T10:56:44.108" v="2346" actId="478"/>
          <ac:spMkLst>
            <pc:docMk/>
            <pc:sldMk cId="846065747" sldId="258"/>
            <ac:spMk id="7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3T10:57:15.051" v="2361" actId="478"/>
          <ac:spMkLst>
            <pc:docMk/>
            <pc:sldMk cId="846065747" sldId="258"/>
            <ac:spMk id="8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3T10:56:59.678" v="2353" actId="478"/>
          <ac:spMkLst>
            <pc:docMk/>
            <pc:sldMk cId="846065747" sldId="258"/>
            <ac:spMk id="9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3T10:57:12.545" v="2360" actId="478"/>
          <ac:spMkLst>
            <pc:docMk/>
            <pc:sldMk cId="846065747" sldId="258"/>
            <ac:spMk id="10" creationId="{00000000-0000-0000-0000-000000000000}"/>
          </ac:spMkLst>
        </pc:spChg>
        <pc:spChg chg="add del mod">
          <ac:chgData name="Erlend Lemva Ousdal" userId="dd7bd72d-72cb-406f-ad0a-3bb338158267" providerId="ADAL" clId="{B85331D7-0B41-4A16-BBFC-D66DDE2BBAC5}" dt="2023-09-03T10:56:48.290" v="2347" actId="478"/>
          <ac:spMkLst>
            <pc:docMk/>
            <pc:sldMk cId="846065747" sldId="258"/>
            <ac:spMk id="11" creationId="{AFF85F1B-3F2F-D17A-1DD5-5FDCA25C8B7B}"/>
          </ac:spMkLst>
        </pc:spChg>
        <pc:spChg chg="add del mod">
          <ac:chgData name="Erlend Lemva Ousdal" userId="dd7bd72d-72cb-406f-ad0a-3bb338158267" providerId="ADAL" clId="{B85331D7-0B41-4A16-BBFC-D66DDE2BBAC5}" dt="2023-08-31T12:16:28.071" v="604" actId="478"/>
          <ac:spMkLst>
            <pc:docMk/>
            <pc:sldMk cId="846065747" sldId="258"/>
            <ac:spMk id="12" creationId="{C66DD4E8-E0C8-FBBF-937B-872FEBE3443B}"/>
          </ac:spMkLst>
        </pc:spChg>
      </pc:sldChg>
      <pc:sldChg chg="addSp delSp modSp mod setBg">
        <pc:chgData name="Erlend Lemva Ousdal" userId="dd7bd72d-72cb-406f-ad0a-3bb338158267" providerId="ADAL" clId="{B85331D7-0B41-4A16-BBFC-D66DDE2BBAC5}" dt="2023-09-01T06:14:52.890" v="1706" actId="207"/>
        <pc:sldMkLst>
          <pc:docMk/>
          <pc:sldMk cId="3579356880" sldId="259"/>
        </pc:sldMkLst>
        <pc:spChg chg="mod">
          <ac:chgData name="Erlend Lemva Ousdal" userId="dd7bd72d-72cb-406f-ad0a-3bb338158267" providerId="ADAL" clId="{B85331D7-0B41-4A16-BBFC-D66DDE2BBAC5}" dt="2023-08-31T11:48:30.252" v="375" actId="1076"/>
          <ac:spMkLst>
            <pc:docMk/>
            <pc:sldMk cId="3579356880" sldId="259"/>
            <ac:spMk id="4" creationId="{00000000-0000-0000-0000-000000000000}"/>
          </ac:spMkLst>
        </pc:spChg>
        <pc:spChg chg="del">
          <ac:chgData name="Erlend Lemva Ousdal" userId="dd7bd72d-72cb-406f-ad0a-3bb338158267" providerId="ADAL" clId="{B85331D7-0B41-4A16-BBFC-D66DDE2BBAC5}" dt="2023-08-31T09:41:10.859" v="261" actId="478"/>
          <ac:spMkLst>
            <pc:docMk/>
            <pc:sldMk cId="3579356880" sldId="259"/>
            <ac:spMk id="5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1:48:33.625" v="376" actId="122"/>
          <ac:spMkLst>
            <pc:docMk/>
            <pc:sldMk cId="3579356880" sldId="259"/>
            <ac:spMk id="6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9-01T06:14:52.890" v="1706" actId="207"/>
          <ac:spMkLst>
            <pc:docMk/>
            <pc:sldMk cId="3579356880" sldId="259"/>
            <ac:spMk id="7" creationId="{00000000-0000-0000-0000-000000000000}"/>
          </ac:spMkLst>
        </pc:spChg>
        <pc:spChg chg="add del">
          <ac:chgData name="Erlend Lemva Ousdal" userId="dd7bd72d-72cb-406f-ad0a-3bb338158267" providerId="ADAL" clId="{B85331D7-0B41-4A16-BBFC-D66DDE2BBAC5}" dt="2023-08-31T10:08:46.343" v="299"/>
          <ac:spMkLst>
            <pc:docMk/>
            <pc:sldMk cId="3579356880" sldId="259"/>
            <ac:spMk id="8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1:48:25.495" v="373" actId="122"/>
          <ac:spMkLst>
            <pc:docMk/>
            <pc:sldMk cId="3579356880" sldId="259"/>
            <ac:spMk id="9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0:47:17.782" v="327" actId="1076"/>
          <ac:spMkLst>
            <pc:docMk/>
            <pc:sldMk cId="3579356880" sldId="259"/>
            <ac:spMk id="10" creationId="{00000000-0000-0000-0000-000000000000}"/>
          </ac:spMkLst>
        </pc:spChg>
        <pc:spChg chg="add del">
          <ac:chgData name="Erlend Lemva Ousdal" userId="dd7bd72d-72cb-406f-ad0a-3bb338158267" providerId="ADAL" clId="{B85331D7-0B41-4A16-BBFC-D66DDE2BBAC5}" dt="2023-08-31T10:08:36.277" v="287"/>
          <ac:spMkLst>
            <pc:docMk/>
            <pc:sldMk cId="3579356880" sldId="259"/>
            <ac:spMk id="11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1:48:49.976" v="381" actId="122"/>
          <ac:spMkLst>
            <pc:docMk/>
            <pc:sldMk cId="3579356880" sldId="259"/>
            <ac:spMk id="12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0:47:32.806" v="329" actId="1076"/>
          <ac:spMkLst>
            <pc:docMk/>
            <pc:sldMk cId="3579356880" sldId="259"/>
            <ac:spMk id="13" creationId="{00000000-0000-0000-0000-000000000000}"/>
          </ac:spMkLst>
        </pc:spChg>
        <pc:spChg chg="add del">
          <ac:chgData name="Erlend Lemva Ousdal" userId="dd7bd72d-72cb-406f-ad0a-3bb338158267" providerId="ADAL" clId="{B85331D7-0B41-4A16-BBFC-D66DDE2BBAC5}" dt="2023-08-31T10:06:48.819" v="279" actId="22"/>
          <ac:spMkLst>
            <pc:docMk/>
            <pc:sldMk cId="3579356880" sldId="259"/>
            <ac:spMk id="23" creationId="{81DC2B57-4A47-D529-5B51-B047C1FC887C}"/>
          </ac:spMkLst>
        </pc:spChg>
        <pc:spChg chg="add del mod">
          <ac:chgData name="Erlend Lemva Ousdal" userId="dd7bd72d-72cb-406f-ad0a-3bb338158267" providerId="ADAL" clId="{B85331D7-0B41-4A16-BBFC-D66DDE2BBAC5}" dt="2023-08-31T10:47:43.542" v="334" actId="478"/>
          <ac:spMkLst>
            <pc:docMk/>
            <pc:sldMk cId="3579356880" sldId="259"/>
            <ac:spMk id="37" creationId="{9B5CDDF3-6461-7915-E109-57858037B299}"/>
          </ac:spMkLst>
        </pc:spChg>
        <pc:spChg chg="add del mod">
          <ac:chgData name="Erlend Lemva Ousdal" userId="dd7bd72d-72cb-406f-ad0a-3bb338158267" providerId="ADAL" clId="{B85331D7-0B41-4A16-BBFC-D66DDE2BBAC5}" dt="2023-08-31T10:47:47.667" v="336" actId="478"/>
          <ac:spMkLst>
            <pc:docMk/>
            <pc:sldMk cId="3579356880" sldId="259"/>
            <ac:spMk id="39" creationId="{0C4BD1CC-228A-0C65-860E-0D020626F090}"/>
          </ac:spMkLst>
        </pc:spChg>
        <pc:picChg chg="add del mod">
          <ac:chgData name="Erlend Lemva Ousdal" userId="dd7bd72d-72cb-406f-ad0a-3bb338158267" providerId="ADAL" clId="{B85331D7-0B41-4A16-BBFC-D66DDE2BBAC5}" dt="2023-08-31T09:41:07.171" v="260" actId="478"/>
          <ac:picMkLst>
            <pc:docMk/>
            <pc:sldMk cId="3579356880" sldId="259"/>
            <ac:picMk id="15" creationId="{87EB153F-D467-EA25-AB55-EEC87E18CB0D}"/>
          </ac:picMkLst>
        </pc:picChg>
        <pc:picChg chg="add del mod">
          <ac:chgData name="Erlend Lemva Ousdal" userId="dd7bd72d-72cb-406f-ad0a-3bb338158267" providerId="ADAL" clId="{B85331D7-0B41-4A16-BBFC-D66DDE2BBAC5}" dt="2023-08-31T09:42:06.866" v="269" actId="478"/>
          <ac:picMkLst>
            <pc:docMk/>
            <pc:sldMk cId="3579356880" sldId="259"/>
            <ac:picMk id="17" creationId="{96039A68-360A-77B6-31F6-CC3BB9ECFE74}"/>
          </ac:picMkLst>
        </pc:picChg>
        <pc:picChg chg="add del mod">
          <ac:chgData name="Erlend Lemva Ousdal" userId="dd7bd72d-72cb-406f-ad0a-3bb338158267" providerId="ADAL" clId="{B85331D7-0B41-4A16-BBFC-D66DDE2BBAC5}" dt="2023-08-31T09:53:54.353" v="272" actId="478"/>
          <ac:picMkLst>
            <pc:docMk/>
            <pc:sldMk cId="3579356880" sldId="259"/>
            <ac:picMk id="19" creationId="{A506C767-C076-DA4F-2BB6-571087E68530}"/>
          </ac:picMkLst>
        </pc:picChg>
        <pc:picChg chg="add del mod">
          <ac:chgData name="Erlend Lemva Ousdal" userId="dd7bd72d-72cb-406f-ad0a-3bb338158267" providerId="ADAL" clId="{B85331D7-0B41-4A16-BBFC-D66DDE2BBAC5}" dt="2023-08-31T10:06:47.285" v="277" actId="478"/>
          <ac:picMkLst>
            <pc:docMk/>
            <pc:sldMk cId="3579356880" sldId="259"/>
            <ac:picMk id="21" creationId="{A8DE2EBF-56E0-E74B-6E0E-D9A87A75A19E}"/>
          </ac:picMkLst>
        </pc:picChg>
        <pc:picChg chg="add del mod">
          <ac:chgData name="Erlend Lemva Ousdal" userId="dd7bd72d-72cb-406f-ad0a-3bb338158267" providerId="ADAL" clId="{B85331D7-0B41-4A16-BBFC-D66DDE2BBAC5}" dt="2023-08-31T10:07:43.714" v="286"/>
          <ac:picMkLst>
            <pc:docMk/>
            <pc:sldMk cId="3579356880" sldId="259"/>
            <ac:picMk id="25" creationId="{BAFF8DED-FA39-E025-76B4-D29F3B021E43}"/>
          </ac:picMkLst>
        </pc:picChg>
        <pc:picChg chg="add del mod">
          <ac:chgData name="Erlend Lemva Ousdal" userId="dd7bd72d-72cb-406f-ad0a-3bb338158267" providerId="ADAL" clId="{B85331D7-0B41-4A16-BBFC-D66DDE2BBAC5}" dt="2023-08-31T10:47:42.292" v="332" actId="478"/>
          <ac:picMkLst>
            <pc:docMk/>
            <pc:sldMk cId="3579356880" sldId="259"/>
            <ac:picMk id="27" creationId="{94E3EF18-1AAA-D953-F038-1ADC605464AD}"/>
          </ac:picMkLst>
        </pc:picChg>
        <pc:picChg chg="add del mod">
          <ac:chgData name="Erlend Lemva Ousdal" userId="dd7bd72d-72cb-406f-ad0a-3bb338158267" providerId="ADAL" clId="{B85331D7-0B41-4A16-BBFC-D66DDE2BBAC5}" dt="2023-08-31T10:08:44.743" v="297"/>
          <ac:picMkLst>
            <pc:docMk/>
            <pc:sldMk cId="3579356880" sldId="259"/>
            <ac:picMk id="29" creationId="{B571BE2A-64BA-2141-1A0D-33CB77662B76}"/>
          </ac:picMkLst>
        </pc:picChg>
        <pc:picChg chg="add del mod">
          <ac:chgData name="Erlend Lemva Ousdal" userId="dd7bd72d-72cb-406f-ad0a-3bb338158267" providerId="ADAL" clId="{B85331D7-0B41-4A16-BBFC-D66DDE2BBAC5}" dt="2023-08-31T10:47:44.691" v="335" actId="478"/>
          <ac:picMkLst>
            <pc:docMk/>
            <pc:sldMk cId="3579356880" sldId="259"/>
            <ac:picMk id="31" creationId="{4585768E-6F38-A9C0-88AB-548299AD7276}"/>
          </ac:picMkLst>
        </pc:picChg>
        <pc:picChg chg="add del mod">
          <ac:chgData name="Erlend Lemva Ousdal" userId="dd7bd72d-72cb-406f-ad0a-3bb338158267" providerId="ADAL" clId="{B85331D7-0B41-4A16-BBFC-D66DDE2BBAC5}" dt="2023-08-31T10:46:56.260" v="319" actId="478"/>
          <ac:picMkLst>
            <pc:docMk/>
            <pc:sldMk cId="3579356880" sldId="259"/>
            <ac:picMk id="33" creationId="{6A982A29-16FF-F2D9-54F0-96388109EFA4}"/>
          </ac:picMkLst>
        </pc:picChg>
        <pc:picChg chg="add del mod">
          <ac:chgData name="Erlend Lemva Ousdal" userId="dd7bd72d-72cb-406f-ad0a-3bb338158267" providerId="ADAL" clId="{B85331D7-0B41-4A16-BBFC-D66DDE2BBAC5}" dt="2023-08-31T10:53:45.088" v="343" actId="478"/>
          <ac:picMkLst>
            <pc:docMk/>
            <pc:sldMk cId="3579356880" sldId="259"/>
            <ac:picMk id="35" creationId="{31F16552-D6F2-4CA4-6F0D-18170AF591C7}"/>
          </ac:picMkLst>
        </pc:picChg>
        <pc:picChg chg="add mod">
          <ac:chgData name="Erlend Lemva Ousdal" userId="dd7bd72d-72cb-406f-ad0a-3bb338158267" providerId="ADAL" clId="{B85331D7-0B41-4A16-BBFC-D66DDE2BBAC5}" dt="2023-08-31T11:48:48.083" v="380" actId="1076"/>
          <ac:picMkLst>
            <pc:docMk/>
            <pc:sldMk cId="3579356880" sldId="259"/>
            <ac:picMk id="41" creationId="{D7282C4D-3BAC-71D9-43CC-A8362A275A46}"/>
          </ac:picMkLst>
        </pc:picChg>
        <pc:picChg chg="add mod">
          <ac:chgData name="Erlend Lemva Ousdal" userId="dd7bd72d-72cb-406f-ad0a-3bb338158267" providerId="ADAL" clId="{B85331D7-0B41-4A16-BBFC-D66DDE2BBAC5}" dt="2023-08-31T11:48:39.939" v="378" actId="1076"/>
          <ac:picMkLst>
            <pc:docMk/>
            <pc:sldMk cId="3579356880" sldId="259"/>
            <ac:picMk id="43" creationId="{1D8232A3-1983-CE52-C69B-0B4867F199CB}"/>
          </ac:picMkLst>
        </pc:picChg>
        <pc:picChg chg="add mod">
          <ac:chgData name="Erlend Lemva Ousdal" userId="dd7bd72d-72cb-406f-ad0a-3bb338158267" providerId="ADAL" clId="{B85331D7-0B41-4A16-BBFC-D66DDE2BBAC5}" dt="2023-08-31T11:48:45.620" v="379" actId="1076"/>
          <ac:picMkLst>
            <pc:docMk/>
            <pc:sldMk cId="3579356880" sldId="259"/>
            <ac:picMk id="45" creationId="{8FCDE401-8A76-9424-474F-2B42532C0377}"/>
          </ac:picMkLst>
        </pc:picChg>
      </pc:sldChg>
      <pc:sldChg chg="addSp delSp modSp mod setBg">
        <pc:chgData name="Erlend Lemva Ousdal" userId="dd7bd72d-72cb-406f-ad0a-3bb338158267" providerId="ADAL" clId="{B85331D7-0B41-4A16-BBFC-D66DDE2BBAC5}" dt="2023-09-03T11:10:21.995" v="2523" actId="478"/>
        <pc:sldMkLst>
          <pc:docMk/>
          <pc:sldMk cId="1830428176" sldId="260"/>
        </pc:sldMkLst>
        <pc:spChg chg="mod">
          <ac:chgData name="Erlend Lemva Ousdal" userId="dd7bd72d-72cb-406f-ad0a-3bb338158267" providerId="ADAL" clId="{B85331D7-0B41-4A16-BBFC-D66DDE2BBAC5}" dt="2023-08-31T09:13:22.317" v="236" actId="207"/>
          <ac:spMkLst>
            <pc:docMk/>
            <pc:sldMk cId="1830428176" sldId="260"/>
            <ac:spMk id="2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9-03T11:10:13.131" v="2521" actId="14100"/>
          <ac:spMkLst>
            <pc:docMk/>
            <pc:sldMk cId="1830428176" sldId="260"/>
            <ac:spMk id="4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3T11:10:20.470" v="2522" actId="478"/>
          <ac:spMkLst>
            <pc:docMk/>
            <pc:sldMk cId="1830428176" sldId="260"/>
            <ac:spMk id="5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09:13:20.066" v="235" actId="207"/>
          <ac:spMkLst>
            <pc:docMk/>
            <pc:sldMk cId="1830428176" sldId="260"/>
            <ac:spMk id="6" creationId="{00000000-0000-0000-0000-000000000000}"/>
          </ac:spMkLst>
        </pc:spChg>
        <pc:spChg chg="del">
          <ac:chgData name="Erlend Lemva Ousdal" userId="dd7bd72d-72cb-406f-ad0a-3bb338158267" providerId="ADAL" clId="{B85331D7-0B41-4A16-BBFC-D66DDE2BBAC5}" dt="2023-08-31T08:54:09.004" v="150" actId="478"/>
          <ac:spMkLst>
            <pc:docMk/>
            <pc:sldMk cId="1830428176" sldId="260"/>
            <ac:spMk id="7" creationId="{00000000-0000-0000-0000-000000000000}"/>
          </ac:spMkLst>
        </pc:spChg>
        <pc:spChg chg="del">
          <ac:chgData name="Erlend Lemva Ousdal" userId="dd7bd72d-72cb-406f-ad0a-3bb338158267" providerId="ADAL" clId="{B85331D7-0B41-4A16-BBFC-D66DDE2BBAC5}" dt="2023-09-03T10:55:39.797" v="2335" actId="478"/>
          <ac:spMkLst>
            <pc:docMk/>
            <pc:sldMk cId="1830428176" sldId="260"/>
            <ac:spMk id="8" creationId="{00000000-0000-0000-0000-000000000000}"/>
          </ac:spMkLst>
        </pc:spChg>
        <pc:spChg chg="add del mod">
          <ac:chgData name="Erlend Lemva Ousdal" userId="dd7bd72d-72cb-406f-ad0a-3bb338158267" providerId="ADAL" clId="{B85331D7-0B41-4A16-BBFC-D66DDE2BBAC5}" dt="2023-09-03T11:10:21.995" v="2523" actId="478"/>
          <ac:spMkLst>
            <pc:docMk/>
            <pc:sldMk cId="1830428176" sldId="260"/>
            <ac:spMk id="9" creationId="{886BF46E-D7FA-DA91-AA15-087CE44F69AE}"/>
          </ac:spMkLst>
        </pc:spChg>
      </pc:sldChg>
      <pc:sldChg chg="delSp modSp mod setBg">
        <pc:chgData name="Erlend Lemva Ousdal" userId="dd7bd72d-72cb-406f-ad0a-3bb338158267" providerId="ADAL" clId="{B85331D7-0B41-4A16-BBFC-D66DDE2BBAC5}" dt="2023-08-31T12:20:50.996" v="831" actId="20577"/>
        <pc:sldMkLst>
          <pc:docMk/>
          <pc:sldMk cId="4048201336" sldId="261"/>
        </pc:sldMkLst>
        <pc:spChg chg="del mod">
          <ac:chgData name="Erlend Lemva Ousdal" userId="dd7bd72d-72cb-406f-ad0a-3bb338158267" providerId="ADAL" clId="{B85331D7-0B41-4A16-BBFC-D66DDE2BBAC5}" dt="2023-08-31T12:19:32.209" v="676" actId="478"/>
          <ac:spMkLst>
            <pc:docMk/>
            <pc:sldMk cId="4048201336" sldId="261"/>
            <ac:spMk id="5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2:20:50.996" v="831" actId="20577"/>
          <ac:spMkLst>
            <pc:docMk/>
            <pc:sldMk cId="4048201336" sldId="261"/>
            <ac:spMk id="6" creationId="{00000000-0000-0000-0000-000000000000}"/>
          </ac:spMkLst>
        </pc:spChg>
        <pc:picChg chg="mod">
          <ac:chgData name="Erlend Lemva Ousdal" userId="dd7bd72d-72cb-406f-ad0a-3bb338158267" providerId="ADAL" clId="{B85331D7-0B41-4A16-BBFC-D66DDE2BBAC5}" dt="2023-08-31T12:18:53.738" v="660" actId="1076"/>
          <ac:picMkLst>
            <pc:docMk/>
            <pc:sldMk cId="4048201336" sldId="261"/>
            <ac:picMk id="13" creationId="{00000000-0000-0000-0000-000000000000}"/>
          </ac:picMkLst>
        </pc:picChg>
      </pc:sldChg>
      <pc:sldChg chg="addSp delSp modSp mod setBg">
        <pc:chgData name="Erlend Lemva Ousdal" userId="dd7bd72d-72cb-406f-ad0a-3bb338158267" providerId="ADAL" clId="{B85331D7-0B41-4A16-BBFC-D66DDE2BBAC5}" dt="2023-09-03T11:08:31.938" v="2479" actId="207"/>
        <pc:sldMkLst>
          <pc:docMk/>
          <pc:sldMk cId="3767304855" sldId="262"/>
        </pc:sldMkLst>
        <pc:spChg chg="mod">
          <ac:chgData name="Erlend Lemva Ousdal" userId="dd7bd72d-72cb-406f-ad0a-3bb338158267" providerId="ADAL" clId="{B85331D7-0B41-4A16-BBFC-D66DDE2BBAC5}" dt="2023-09-03T11:08:31.938" v="2479" actId="207"/>
          <ac:spMkLst>
            <pc:docMk/>
            <pc:sldMk cId="3767304855" sldId="262"/>
            <ac:spMk id="2" creationId="{00000000-0000-0000-0000-000000000000}"/>
          </ac:spMkLst>
        </pc:spChg>
        <pc:picChg chg="add mod">
          <ac:chgData name="Erlend Lemva Ousdal" userId="dd7bd72d-72cb-406f-ad0a-3bb338158267" providerId="ADAL" clId="{B85331D7-0B41-4A16-BBFC-D66DDE2BBAC5}" dt="2023-09-03T10:59:41.268" v="2369" actId="14100"/>
          <ac:picMkLst>
            <pc:docMk/>
            <pc:sldMk cId="3767304855" sldId="262"/>
            <ac:picMk id="5" creationId="{05935BC7-ADC8-6CE7-88AB-EC6F558D9180}"/>
          </ac:picMkLst>
        </pc:picChg>
        <pc:picChg chg="del">
          <ac:chgData name="Erlend Lemva Ousdal" userId="dd7bd72d-72cb-406f-ad0a-3bb338158267" providerId="ADAL" clId="{B85331D7-0B41-4A16-BBFC-D66DDE2BBAC5}" dt="2023-09-03T10:57:53.378" v="2364" actId="478"/>
          <ac:picMkLst>
            <pc:docMk/>
            <pc:sldMk cId="3767304855" sldId="262"/>
            <ac:picMk id="9" creationId="{00000000-0000-0000-0000-000000000000}"/>
          </ac:picMkLst>
        </pc:picChg>
      </pc:sldChg>
      <pc:sldChg chg="del">
        <pc:chgData name="Erlend Lemva Ousdal" userId="dd7bd72d-72cb-406f-ad0a-3bb338158267" providerId="ADAL" clId="{B85331D7-0B41-4A16-BBFC-D66DDE2BBAC5}" dt="2023-09-03T10:59:57.669" v="2370" actId="47"/>
        <pc:sldMkLst>
          <pc:docMk/>
          <pc:sldMk cId="3194300300" sldId="263"/>
        </pc:sldMkLst>
      </pc:sldChg>
      <pc:sldChg chg="addSp delSp modSp mod setBg">
        <pc:chgData name="Erlend Lemva Ousdal" userId="dd7bd72d-72cb-406f-ad0a-3bb338158267" providerId="ADAL" clId="{B85331D7-0B41-4A16-BBFC-D66DDE2BBAC5}" dt="2023-09-03T11:45:22.097" v="2747" actId="14100"/>
        <pc:sldMkLst>
          <pc:docMk/>
          <pc:sldMk cId="2920322457" sldId="264"/>
        </pc:sldMkLst>
        <pc:spChg chg="mod">
          <ac:chgData name="Erlend Lemva Ousdal" userId="dd7bd72d-72cb-406f-ad0a-3bb338158267" providerId="ADAL" clId="{B85331D7-0B41-4A16-BBFC-D66DDE2BBAC5}" dt="2023-08-31T13:55:22.533" v="1633" actId="1076"/>
          <ac:spMkLst>
            <pc:docMk/>
            <pc:sldMk cId="2920322457" sldId="264"/>
            <ac:spMk id="5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1T13:20:06.025" v="2115" actId="478"/>
          <ac:spMkLst>
            <pc:docMk/>
            <pc:sldMk cId="2920322457" sldId="264"/>
            <ac:spMk id="8" creationId="{597292D9-0873-0572-A859-A967408187F6}"/>
          </ac:spMkLst>
        </pc:spChg>
        <pc:spChg chg="del mod">
          <ac:chgData name="Erlend Lemva Ousdal" userId="dd7bd72d-72cb-406f-ad0a-3bb338158267" providerId="ADAL" clId="{B85331D7-0B41-4A16-BBFC-D66DDE2BBAC5}" dt="2023-09-01T13:20:11.217" v="2117" actId="478"/>
          <ac:spMkLst>
            <pc:docMk/>
            <pc:sldMk cId="2920322457" sldId="264"/>
            <ac:spMk id="12" creationId="{976ACB2E-1CF5-4D8D-E98F-E99ACC21C1B9}"/>
          </ac:spMkLst>
        </pc:spChg>
        <pc:graphicFrameChg chg="add mod">
          <ac:chgData name="Erlend Lemva Ousdal" userId="dd7bd72d-72cb-406f-ad0a-3bb338158267" providerId="ADAL" clId="{B85331D7-0B41-4A16-BBFC-D66DDE2BBAC5}" dt="2023-09-03T11:45:22.097" v="2747" actId="14100"/>
          <ac:graphicFrameMkLst>
            <pc:docMk/>
            <pc:sldMk cId="2920322457" sldId="264"/>
            <ac:graphicFrameMk id="6" creationId="{3302CA20-E81F-5F5E-CE0B-41029A4F1B8B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02:50.640" v="2425" actId="14100"/>
          <ac:graphicFrameMkLst>
            <pc:docMk/>
            <pc:sldMk cId="2920322457" sldId="264"/>
            <ac:graphicFrameMk id="10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19:50.031" v="2631"/>
          <ac:graphicFrameMkLst>
            <pc:docMk/>
            <pc:sldMk cId="2920322457" sldId="264"/>
            <ac:graphicFrameMk id="11" creationId="{00000000-0000-0000-0000-000000000000}"/>
          </ac:graphicFrameMkLst>
        </pc:graphicFrameChg>
        <pc:picChg chg="add del mod">
          <ac:chgData name="Erlend Lemva Ousdal" userId="dd7bd72d-72cb-406f-ad0a-3bb338158267" providerId="ADAL" clId="{B85331D7-0B41-4A16-BBFC-D66DDE2BBAC5}" dt="2023-09-01T10:25:30.440" v="1926" actId="478"/>
          <ac:picMkLst>
            <pc:docMk/>
            <pc:sldMk cId="2920322457" sldId="264"/>
            <ac:picMk id="7" creationId="{8051E1B5-2B7E-E485-A069-2C7CAC001DBB}"/>
          </ac:picMkLst>
        </pc:picChg>
      </pc:sldChg>
      <pc:sldChg chg="addSp delSp modSp mod setBg">
        <pc:chgData name="Erlend Lemva Ousdal" userId="dd7bd72d-72cb-406f-ad0a-3bb338158267" providerId="ADAL" clId="{B85331D7-0B41-4A16-BBFC-D66DDE2BBAC5}" dt="2023-09-03T11:44:15.929" v="2743" actId="14100"/>
        <pc:sldMkLst>
          <pc:docMk/>
          <pc:sldMk cId="3991307518" sldId="265"/>
        </pc:sldMkLst>
        <pc:spChg chg="mod">
          <ac:chgData name="Erlend Lemva Ousdal" userId="dd7bd72d-72cb-406f-ad0a-3bb338158267" providerId="ADAL" clId="{B85331D7-0B41-4A16-BBFC-D66DDE2BBAC5}" dt="2023-09-03T11:03:54.963" v="2433" actId="1076"/>
          <ac:spMkLst>
            <pc:docMk/>
            <pc:sldMk cId="3991307518" sldId="265"/>
            <ac:spMk id="5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1T13:19:43.209" v="2107" actId="478"/>
          <ac:spMkLst>
            <pc:docMk/>
            <pc:sldMk cId="3991307518" sldId="265"/>
            <ac:spMk id="10" creationId="{D90B4A52-BEB8-82D5-99D3-C2BC202FC7DE}"/>
          </ac:spMkLst>
        </pc:spChg>
        <pc:spChg chg="del">
          <ac:chgData name="Erlend Lemva Ousdal" userId="dd7bd72d-72cb-406f-ad0a-3bb338158267" providerId="ADAL" clId="{B85331D7-0B41-4A16-BBFC-D66DDE2BBAC5}" dt="2023-09-01T13:19:44.720" v="2108" actId="478"/>
          <ac:spMkLst>
            <pc:docMk/>
            <pc:sldMk cId="3991307518" sldId="265"/>
            <ac:spMk id="13" creationId="{59670AFF-F8A9-1DE1-08BF-F47EB6965C94}"/>
          </ac:spMkLst>
        </pc:spChg>
        <pc:graphicFrameChg chg="mod">
          <ac:chgData name="Erlend Lemva Ousdal" userId="dd7bd72d-72cb-406f-ad0a-3bb338158267" providerId="ADAL" clId="{B85331D7-0B41-4A16-BBFC-D66DDE2BBAC5}" dt="2023-09-01T13:20:38.157" v="2121" actId="14100"/>
          <ac:graphicFrameMkLst>
            <pc:docMk/>
            <pc:sldMk cId="3991307518" sldId="265"/>
            <ac:graphicFrameMk id="6" creationId="{00000000-0000-0000-0000-000000000000}"/>
          </ac:graphicFrameMkLst>
        </pc:graphicFrameChg>
        <pc:graphicFrameChg chg="add mod">
          <ac:chgData name="Erlend Lemva Ousdal" userId="dd7bd72d-72cb-406f-ad0a-3bb338158267" providerId="ADAL" clId="{B85331D7-0B41-4A16-BBFC-D66DDE2BBAC5}" dt="2023-09-03T11:44:15.929" v="2743" actId="14100"/>
          <ac:graphicFrameMkLst>
            <pc:docMk/>
            <pc:sldMk cId="3991307518" sldId="265"/>
            <ac:graphicFrameMk id="7" creationId="{EF6A9CAD-1E1B-A16F-4751-40B7B32385B5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1T13:20:40.110" v="2122" actId="14100"/>
          <ac:graphicFrameMkLst>
            <pc:docMk/>
            <pc:sldMk cId="3991307518" sldId="265"/>
            <ac:graphicFrameMk id="12" creationId="{00000000-0000-0000-0000-000000000000}"/>
          </ac:graphicFrameMkLst>
        </pc:graphicFrameChg>
      </pc:sldChg>
      <pc:sldChg chg="addSp delSp modSp mod setBg">
        <pc:chgData name="Erlend Lemva Ousdal" userId="dd7bd72d-72cb-406f-ad0a-3bb338158267" providerId="ADAL" clId="{B85331D7-0B41-4A16-BBFC-D66DDE2BBAC5}" dt="2023-09-03T11:43:25.011" v="2738" actId="14100"/>
        <pc:sldMkLst>
          <pc:docMk/>
          <pc:sldMk cId="3855230869" sldId="266"/>
        </pc:sldMkLst>
        <pc:spChg chg="mod">
          <ac:chgData name="Erlend Lemva Ousdal" userId="dd7bd72d-72cb-406f-ad0a-3bb338158267" providerId="ADAL" clId="{B85331D7-0B41-4A16-BBFC-D66DDE2BBAC5}" dt="2023-09-01T13:21:36.005" v="2137" actId="1076"/>
          <ac:spMkLst>
            <pc:docMk/>
            <pc:sldMk cId="3855230869" sldId="266"/>
            <ac:spMk id="5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1T13:21:13.458" v="2128" actId="478"/>
          <ac:spMkLst>
            <pc:docMk/>
            <pc:sldMk cId="3855230869" sldId="266"/>
            <ac:spMk id="8" creationId="{83650BC3-057D-66FA-6478-70C293BFBED4}"/>
          </ac:spMkLst>
        </pc:spChg>
        <pc:spChg chg="del">
          <ac:chgData name="Erlend Lemva Ousdal" userId="dd7bd72d-72cb-406f-ad0a-3bb338158267" providerId="ADAL" clId="{B85331D7-0B41-4A16-BBFC-D66DDE2BBAC5}" dt="2023-09-01T13:21:14.700" v="2129" actId="478"/>
          <ac:spMkLst>
            <pc:docMk/>
            <pc:sldMk cId="3855230869" sldId="266"/>
            <ac:spMk id="11" creationId="{EACD8802-FD69-1BFD-994A-FF8A0DA78ED7}"/>
          </ac:spMkLst>
        </pc:spChg>
        <pc:graphicFrameChg chg="add mod ord">
          <ac:chgData name="Erlend Lemva Ousdal" userId="dd7bd72d-72cb-406f-ad0a-3bb338158267" providerId="ADAL" clId="{B85331D7-0B41-4A16-BBFC-D66DDE2BBAC5}" dt="2023-09-03T11:43:25.011" v="2738" actId="14100"/>
          <ac:graphicFrameMkLst>
            <pc:docMk/>
            <pc:sldMk cId="3855230869" sldId="266"/>
            <ac:graphicFrameMk id="6" creationId="{FE470058-EF96-7B0D-6F47-E177DC961C8A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40:02.654" v="2733" actId="1076"/>
          <ac:graphicFrameMkLst>
            <pc:docMk/>
            <pc:sldMk cId="3855230869" sldId="266"/>
            <ac:graphicFrameMk id="10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39:55.884" v="2731" actId="14100"/>
          <ac:graphicFrameMkLst>
            <pc:docMk/>
            <pc:sldMk cId="3855230869" sldId="266"/>
            <ac:graphicFrameMk id="12" creationId="{00000000-0000-0000-0000-000000000000}"/>
          </ac:graphicFrameMkLst>
        </pc:graphicFrameChg>
      </pc:sldChg>
      <pc:sldChg chg="addSp delSp modSp mod setBg">
        <pc:chgData name="Erlend Lemva Ousdal" userId="dd7bd72d-72cb-406f-ad0a-3bb338158267" providerId="ADAL" clId="{B85331D7-0B41-4A16-BBFC-D66DDE2BBAC5}" dt="2023-09-03T11:31:13.819" v="2711" actId="1076"/>
        <pc:sldMkLst>
          <pc:docMk/>
          <pc:sldMk cId="683063791" sldId="271"/>
        </pc:sldMkLst>
        <pc:spChg chg="add mod">
          <ac:chgData name="Erlend Lemva Ousdal" userId="dd7bd72d-72cb-406f-ad0a-3bb338158267" providerId="ADAL" clId="{B85331D7-0B41-4A16-BBFC-D66DDE2BBAC5}" dt="2023-09-01T13:33:07.293" v="2217" actId="20577"/>
          <ac:spMkLst>
            <pc:docMk/>
            <pc:sldMk cId="683063791" sldId="271"/>
            <ac:spMk id="5" creationId="{611185E7-9843-45A4-CD76-4FBBC3151295}"/>
          </ac:spMkLst>
        </pc:spChg>
        <pc:graphicFrameChg chg="del mod">
          <ac:chgData name="Erlend Lemva Ousdal" userId="dd7bd72d-72cb-406f-ad0a-3bb338158267" providerId="ADAL" clId="{B85331D7-0B41-4A16-BBFC-D66DDE2BBAC5}" dt="2023-09-01T13:29:53.977" v="2185" actId="478"/>
          <ac:graphicFrameMkLst>
            <pc:docMk/>
            <pc:sldMk cId="683063791" sldId="271"/>
            <ac:graphicFrameMk id="10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28:19.427" v="2696" actId="14100"/>
          <ac:graphicFrameMkLst>
            <pc:docMk/>
            <pc:sldMk cId="683063791" sldId="271"/>
            <ac:graphicFrameMk id="11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31:13.819" v="2711" actId="1076"/>
          <ac:graphicFrameMkLst>
            <pc:docMk/>
            <pc:sldMk cId="683063791" sldId="271"/>
            <ac:graphicFrameMk id="13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31:08.311" v="2710" actId="14100"/>
          <ac:graphicFrameMkLst>
            <pc:docMk/>
            <pc:sldMk cId="683063791" sldId="271"/>
            <ac:graphicFrameMk id="14" creationId="{00000000-0000-0000-0000-000000000000}"/>
          </ac:graphicFrameMkLst>
        </pc:graphicFrameChg>
      </pc:sldChg>
      <pc:sldChg chg="addSp delSp modSp mod setBg">
        <pc:chgData name="Erlend Lemva Ousdal" userId="dd7bd72d-72cb-406f-ad0a-3bb338158267" providerId="ADAL" clId="{B85331D7-0B41-4A16-BBFC-D66DDE2BBAC5}" dt="2023-09-03T11:21:19.541" v="2648" actId="14100"/>
        <pc:sldMkLst>
          <pc:docMk/>
          <pc:sldMk cId="2041724250" sldId="272"/>
        </pc:sldMkLst>
        <pc:spChg chg="mod">
          <ac:chgData name="Erlend Lemva Ousdal" userId="dd7bd72d-72cb-406f-ad0a-3bb338158267" providerId="ADAL" clId="{B85331D7-0B41-4A16-BBFC-D66DDE2BBAC5}" dt="2023-09-01T13:20:01.390" v="2114" actId="1076"/>
          <ac:spMkLst>
            <pc:docMk/>
            <pc:sldMk cId="2041724250" sldId="272"/>
            <ac:spMk id="5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1T13:19:57.204" v="2112" actId="478"/>
          <ac:spMkLst>
            <pc:docMk/>
            <pc:sldMk cId="2041724250" sldId="272"/>
            <ac:spMk id="8" creationId="{597292D9-0873-0572-A859-A967408187F6}"/>
          </ac:spMkLst>
        </pc:spChg>
        <pc:spChg chg="del mod">
          <ac:chgData name="Erlend Lemva Ousdal" userId="dd7bd72d-72cb-406f-ad0a-3bb338158267" providerId="ADAL" clId="{B85331D7-0B41-4A16-BBFC-D66DDE2BBAC5}" dt="2023-09-01T13:19:58.596" v="2113" actId="478"/>
          <ac:spMkLst>
            <pc:docMk/>
            <pc:sldMk cId="2041724250" sldId="272"/>
            <ac:spMk id="12" creationId="{976ACB2E-1CF5-4D8D-E98F-E99ACC21C1B9}"/>
          </ac:spMkLst>
        </pc:spChg>
        <pc:graphicFrameChg chg="add mod">
          <ac:chgData name="Erlend Lemva Ousdal" userId="dd7bd72d-72cb-406f-ad0a-3bb338158267" providerId="ADAL" clId="{B85331D7-0B41-4A16-BBFC-D66DDE2BBAC5}" dt="2023-09-03T11:20:36.265" v="2638" actId="14100"/>
          <ac:graphicFrameMkLst>
            <pc:docMk/>
            <pc:sldMk cId="2041724250" sldId="272"/>
            <ac:graphicFrameMk id="6" creationId="{E8BFF116-AC60-99BA-C904-00739086BFD8}"/>
          </ac:graphicFrameMkLst>
        </pc:graphicFrameChg>
        <pc:graphicFrameChg chg="add mod">
          <ac:chgData name="Erlend Lemva Ousdal" userId="dd7bd72d-72cb-406f-ad0a-3bb338158267" providerId="ADAL" clId="{B85331D7-0B41-4A16-BBFC-D66DDE2BBAC5}" dt="2023-09-03T11:21:19.541" v="2648" actId="14100"/>
          <ac:graphicFrameMkLst>
            <pc:docMk/>
            <pc:sldMk cId="2041724250" sldId="272"/>
            <ac:graphicFrameMk id="9" creationId="{9A023D4F-2F48-7E78-160D-1CB44DC5E4E4}"/>
          </ac:graphicFrameMkLst>
        </pc:graphicFrameChg>
        <pc:graphicFrameChg chg="del mod">
          <ac:chgData name="Erlend Lemva Ousdal" userId="dd7bd72d-72cb-406f-ad0a-3bb338158267" providerId="ADAL" clId="{B85331D7-0B41-4A16-BBFC-D66DDE2BBAC5}" dt="2023-08-31T13:39:50.785" v="1500" actId="478"/>
          <ac:graphicFrameMkLst>
            <pc:docMk/>
            <pc:sldMk cId="2041724250" sldId="272"/>
            <ac:graphicFrameMk id="10" creationId="{00000000-0000-0000-0000-000000000000}"/>
          </ac:graphicFrameMkLst>
        </pc:graphicFrameChg>
        <pc:graphicFrameChg chg="del mod">
          <ac:chgData name="Erlend Lemva Ousdal" userId="dd7bd72d-72cb-406f-ad0a-3bb338158267" providerId="ADAL" clId="{B85331D7-0B41-4A16-BBFC-D66DDE2BBAC5}" dt="2023-08-31T13:39:56.275" v="1503" actId="478"/>
          <ac:graphicFrameMkLst>
            <pc:docMk/>
            <pc:sldMk cId="2041724250" sldId="272"/>
            <ac:graphicFrameMk id="11" creationId="{00000000-0000-0000-0000-000000000000}"/>
          </ac:graphicFrameMkLst>
        </pc:graphicFrameChg>
        <pc:picChg chg="add del mod">
          <ac:chgData name="Erlend Lemva Ousdal" userId="dd7bd72d-72cb-406f-ad0a-3bb338158267" providerId="ADAL" clId="{B85331D7-0B41-4A16-BBFC-D66DDE2BBAC5}" dt="2023-09-01T11:10:02.359" v="1960" actId="478"/>
          <ac:picMkLst>
            <pc:docMk/>
            <pc:sldMk cId="2041724250" sldId="272"/>
            <ac:picMk id="7" creationId="{3A1C0858-4EBB-36CD-1D45-414A60954F21}"/>
          </ac:picMkLst>
        </pc:picChg>
        <pc:picChg chg="add del mod">
          <ac:chgData name="Erlend Lemva Ousdal" userId="dd7bd72d-72cb-406f-ad0a-3bb338158267" providerId="ADAL" clId="{B85331D7-0B41-4A16-BBFC-D66DDE2BBAC5}" dt="2023-09-01T11:10:40.323" v="1967" actId="478"/>
          <ac:picMkLst>
            <pc:docMk/>
            <pc:sldMk cId="2041724250" sldId="272"/>
            <ac:picMk id="13" creationId="{33DFA5DB-92A8-B639-ED81-158F3860D4CB}"/>
          </ac:picMkLst>
        </pc:picChg>
      </pc:sldChg>
      <pc:sldChg chg="delSp modSp mod setBg">
        <pc:chgData name="Erlend Lemva Ousdal" userId="dd7bd72d-72cb-406f-ad0a-3bb338158267" providerId="ADAL" clId="{B85331D7-0B41-4A16-BBFC-D66DDE2BBAC5}" dt="2023-09-03T11:22:33.487" v="2658" actId="14100"/>
        <pc:sldMkLst>
          <pc:docMk/>
          <pc:sldMk cId="1314628256" sldId="274"/>
        </pc:sldMkLst>
        <pc:spChg chg="del">
          <ac:chgData name="Erlend Lemva Ousdal" userId="dd7bd72d-72cb-406f-ad0a-3bb338158267" providerId="ADAL" clId="{B85331D7-0B41-4A16-BBFC-D66DDE2BBAC5}" dt="2023-09-01T13:19:04.454" v="2099" actId="478"/>
          <ac:spMkLst>
            <pc:docMk/>
            <pc:sldMk cId="1314628256" sldId="274"/>
            <ac:spMk id="10" creationId="{D90B4A52-BEB8-82D5-99D3-C2BC202FC7DE}"/>
          </ac:spMkLst>
        </pc:spChg>
        <pc:spChg chg="del mod">
          <ac:chgData name="Erlend Lemva Ousdal" userId="dd7bd72d-72cb-406f-ad0a-3bb338158267" providerId="ADAL" clId="{B85331D7-0B41-4A16-BBFC-D66DDE2BBAC5}" dt="2023-09-01T13:19:10.570" v="2103" actId="478"/>
          <ac:spMkLst>
            <pc:docMk/>
            <pc:sldMk cId="1314628256" sldId="274"/>
            <ac:spMk id="13" creationId="{59670AFF-F8A9-1DE1-08BF-F47EB6965C94}"/>
          </ac:spMkLst>
        </pc:spChg>
        <pc:graphicFrameChg chg="mod">
          <ac:chgData name="Erlend Lemva Ousdal" userId="dd7bd72d-72cb-406f-ad0a-3bb338158267" providerId="ADAL" clId="{B85331D7-0B41-4A16-BBFC-D66DDE2BBAC5}" dt="2023-09-01T13:20:58.782" v="2125" actId="14100"/>
          <ac:graphicFrameMkLst>
            <pc:docMk/>
            <pc:sldMk cId="1314628256" sldId="274"/>
            <ac:graphicFrameMk id="6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22:33.487" v="2658" actId="14100"/>
          <ac:graphicFrameMkLst>
            <pc:docMk/>
            <pc:sldMk cId="1314628256" sldId="274"/>
            <ac:graphicFrameMk id="12" creationId="{00000000-0000-0000-0000-000000000000}"/>
          </ac:graphicFrameMkLst>
        </pc:graphicFrameChg>
      </pc:sldChg>
      <pc:sldChg chg="delSp modSp mod setBg">
        <pc:chgData name="Erlend Lemva Ousdal" userId="dd7bd72d-72cb-406f-ad0a-3bb338158267" providerId="ADAL" clId="{B85331D7-0B41-4A16-BBFC-D66DDE2BBAC5}" dt="2023-09-03T11:26:49.756" v="2690"/>
        <pc:sldMkLst>
          <pc:docMk/>
          <pc:sldMk cId="641661266" sldId="275"/>
        </pc:sldMkLst>
        <pc:spChg chg="mod">
          <ac:chgData name="Erlend Lemva Ousdal" userId="dd7bd72d-72cb-406f-ad0a-3bb338158267" providerId="ADAL" clId="{B85331D7-0B41-4A16-BBFC-D66DDE2BBAC5}" dt="2023-09-01T13:22:08.302" v="2149" actId="1076"/>
          <ac:spMkLst>
            <pc:docMk/>
            <pc:sldMk cId="641661266" sldId="275"/>
            <ac:spMk id="4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9-01T13:22:07.062" v="2148" actId="1076"/>
          <ac:spMkLst>
            <pc:docMk/>
            <pc:sldMk cId="641661266" sldId="275"/>
            <ac:spMk id="5" creationId="{00000000-0000-0000-0000-000000000000}"/>
          </ac:spMkLst>
        </pc:spChg>
        <pc:spChg chg="del mod">
          <ac:chgData name="Erlend Lemva Ousdal" userId="dd7bd72d-72cb-406f-ad0a-3bb338158267" providerId="ADAL" clId="{B85331D7-0B41-4A16-BBFC-D66DDE2BBAC5}" dt="2023-09-01T13:21:47.685" v="2141" actId="478"/>
          <ac:spMkLst>
            <pc:docMk/>
            <pc:sldMk cId="641661266" sldId="275"/>
            <ac:spMk id="8" creationId="{83650BC3-057D-66FA-6478-70C293BFBED4}"/>
          </ac:spMkLst>
        </pc:spChg>
        <pc:spChg chg="del">
          <ac:chgData name="Erlend Lemva Ousdal" userId="dd7bd72d-72cb-406f-ad0a-3bb338158267" providerId="ADAL" clId="{B85331D7-0B41-4A16-BBFC-D66DDE2BBAC5}" dt="2023-09-01T13:21:48.566" v="2142" actId="478"/>
          <ac:spMkLst>
            <pc:docMk/>
            <pc:sldMk cId="641661266" sldId="275"/>
            <ac:spMk id="11" creationId="{EACD8802-FD69-1BFD-994A-FF8A0DA78ED7}"/>
          </ac:spMkLst>
        </pc:spChg>
        <pc:graphicFrameChg chg="mod">
          <ac:chgData name="Erlend Lemva Ousdal" userId="dd7bd72d-72cb-406f-ad0a-3bb338158267" providerId="ADAL" clId="{B85331D7-0B41-4A16-BBFC-D66DDE2BBAC5}" dt="2023-09-03T11:26:49.756" v="2690"/>
          <ac:graphicFrameMkLst>
            <pc:docMk/>
            <pc:sldMk cId="641661266" sldId="275"/>
            <ac:graphicFrameMk id="10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3T11:26:20.596" v="2687" actId="14100"/>
          <ac:graphicFrameMkLst>
            <pc:docMk/>
            <pc:sldMk cId="641661266" sldId="275"/>
            <ac:graphicFrameMk id="12" creationId="{00000000-0000-0000-0000-000000000000}"/>
          </ac:graphicFrameMkLst>
        </pc:graphicFrameChg>
      </pc:sldChg>
      <pc:sldChg chg="addSp delSp modSp mod setBg">
        <pc:chgData name="Erlend Lemva Ousdal" userId="dd7bd72d-72cb-406f-ad0a-3bb338158267" providerId="ADAL" clId="{B85331D7-0B41-4A16-BBFC-D66DDE2BBAC5}" dt="2023-09-03T11:00:23.074" v="2411" actId="20577"/>
        <pc:sldMkLst>
          <pc:docMk/>
          <pc:sldMk cId="3624313965" sldId="276"/>
        </pc:sldMkLst>
        <pc:spChg chg="mod">
          <ac:chgData name="Erlend Lemva Ousdal" userId="dd7bd72d-72cb-406f-ad0a-3bb338158267" providerId="ADAL" clId="{B85331D7-0B41-4A16-BBFC-D66DDE2BBAC5}" dt="2023-09-03T11:00:23.074" v="2411" actId="20577"/>
          <ac:spMkLst>
            <pc:docMk/>
            <pc:sldMk cId="3624313965" sldId="276"/>
            <ac:spMk id="4" creationId="{00000000-0000-0000-0000-000000000000}"/>
          </ac:spMkLst>
        </pc:spChg>
        <pc:spChg chg="add del mod">
          <ac:chgData name="Erlend Lemva Ousdal" userId="dd7bd72d-72cb-406f-ad0a-3bb338158267" providerId="ADAL" clId="{B85331D7-0B41-4A16-BBFC-D66DDE2BBAC5}" dt="2023-09-01T09:50:50.425" v="1788"/>
          <ac:spMkLst>
            <pc:docMk/>
            <pc:sldMk cId="3624313965" sldId="276"/>
            <ac:spMk id="7" creationId="{391E587F-C818-69B6-7ACC-1D6449A3EFB3}"/>
          </ac:spMkLst>
        </pc:spChg>
        <pc:spChg chg="mod ord">
          <ac:chgData name="Erlend Lemva Ousdal" userId="dd7bd72d-72cb-406f-ad0a-3bb338158267" providerId="ADAL" clId="{B85331D7-0B41-4A16-BBFC-D66DDE2BBAC5}" dt="2023-09-03T11:00:19.526" v="2408" actId="1076"/>
          <ac:spMkLst>
            <pc:docMk/>
            <pc:sldMk cId="3624313965" sldId="276"/>
            <ac:spMk id="12" creationId="{00000000-0000-0000-0000-000000000000}"/>
          </ac:spMkLst>
        </pc:spChg>
        <pc:graphicFrameChg chg="add mod">
          <ac:chgData name="Erlend Lemva Ousdal" userId="dd7bd72d-72cb-406f-ad0a-3bb338158267" providerId="ADAL" clId="{B85331D7-0B41-4A16-BBFC-D66DDE2BBAC5}" dt="2023-09-01T09:49:52.611" v="1737" actId="1076"/>
          <ac:graphicFrameMkLst>
            <pc:docMk/>
            <pc:sldMk cId="3624313965" sldId="276"/>
            <ac:graphicFrameMk id="5" creationId="{454D0A73-B46F-6C5D-7E5A-0C442964E97C}"/>
          </ac:graphicFrameMkLst>
        </pc:graphicFrameChg>
        <pc:graphicFrameChg chg="add mod">
          <ac:chgData name="Erlend Lemva Ousdal" userId="dd7bd72d-72cb-406f-ad0a-3bb338158267" providerId="ADAL" clId="{B85331D7-0B41-4A16-BBFC-D66DDE2BBAC5}" dt="2023-09-01T09:49:44.289" v="1735" actId="14100"/>
          <ac:graphicFrameMkLst>
            <pc:docMk/>
            <pc:sldMk cId="3624313965" sldId="276"/>
            <ac:graphicFrameMk id="6" creationId="{968A71A9-9657-C784-9C84-05B0C7A16734}"/>
          </ac:graphicFrameMkLst>
        </pc:graphicFrameChg>
        <pc:graphicFrameChg chg="del mod">
          <ac:chgData name="Erlend Lemva Ousdal" userId="dd7bd72d-72cb-406f-ad0a-3bb338158267" providerId="ADAL" clId="{B85331D7-0B41-4A16-BBFC-D66DDE2BBAC5}" dt="2023-08-31T14:01:46.336" v="1675" actId="478"/>
          <ac:graphicFrameMkLst>
            <pc:docMk/>
            <pc:sldMk cId="3624313965" sldId="276"/>
            <ac:graphicFrameMk id="10" creationId="{00000000-0000-0000-0000-000000000000}"/>
          </ac:graphicFrameMkLst>
        </pc:graphicFrameChg>
        <pc:graphicFrameChg chg="mod">
          <ac:chgData name="Erlend Lemva Ousdal" userId="dd7bd72d-72cb-406f-ad0a-3bb338158267" providerId="ADAL" clId="{B85331D7-0B41-4A16-BBFC-D66DDE2BBAC5}" dt="2023-09-01T09:49:48.764" v="1736" actId="1076"/>
          <ac:graphicFrameMkLst>
            <pc:docMk/>
            <pc:sldMk cId="3624313965" sldId="276"/>
            <ac:graphicFrameMk id="11" creationId="{00000000-0000-0000-0000-000000000000}"/>
          </ac:graphicFrameMkLst>
        </pc:graphicFrameChg>
      </pc:sldChg>
      <pc:sldChg chg="addSp delSp modSp mod setBg">
        <pc:chgData name="Erlend Lemva Ousdal" userId="dd7bd72d-72cb-406f-ad0a-3bb338158267" providerId="ADAL" clId="{B85331D7-0B41-4A16-BBFC-D66DDE2BBAC5}" dt="2023-09-03T11:17:52.980" v="2629" actId="1076"/>
        <pc:sldMkLst>
          <pc:docMk/>
          <pc:sldMk cId="1134011437" sldId="277"/>
        </pc:sldMkLst>
        <pc:spChg chg="mod">
          <ac:chgData name="Erlend Lemva Ousdal" userId="dd7bd72d-72cb-406f-ad0a-3bb338158267" providerId="ADAL" clId="{B85331D7-0B41-4A16-BBFC-D66DDE2BBAC5}" dt="2023-09-03T11:14:12.765" v="2545" actId="20577"/>
          <ac:spMkLst>
            <pc:docMk/>
            <pc:sldMk cId="1134011437" sldId="277"/>
            <ac:spMk id="4" creationId="{00000000-0000-0000-0000-000000000000}"/>
          </ac:spMkLst>
        </pc:spChg>
        <pc:spChg chg="del">
          <ac:chgData name="Erlend Lemva Ousdal" userId="dd7bd72d-72cb-406f-ad0a-3bb338158267" providerId="ADAL" clId="{B85331D7-0B41-4A16-BBFC-D66DDE2BBAC5}" dt="2023-08-31T11:58:16.336" v="397" actId="478"/>
          <ac:spMkLst>
            <pc:docMk/>
            <pc:sldMk cId="1134011437" sldId="277"/>
            <ac:spMk id="5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2:14:22.019" v="445" actId="122"/>
          <ac:spMkLst>
            <pc:docMk/>
            <pc:sldMk cId="1134011437" sldId="277"/>
            <ac:spMk id="6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9-03T11:17:12.935" v="2623" actId="14100"/>
          <ac:spMkLst>
            <pc:docMk/>
            <pc:sldMk cId="1134011437" sldId="277"/>
            <ac:spMk id="7" creationId="{00000000-0000-0000-0000-000000000000}"/>
          </ac:spMkLst>
        </pc:spChg>
        <pc:spChg chg="del">
          <ac:chgData name="Erlend Lemva Ousdal" userId="dd7bd72d-72cb-406f-ad0a-3bb338158267" providerId="ADAL" clId="{B85331D7-0B41-4A16-BBFC-D66DDE2BBAC5}" dt="2023-08-31T12:05:12.491" v="408" actId="478"/>
          <ac:spMkLst>
            <pc:docMk/>
            <pc:sldMk cId="1134011437" sldId="277"/>
            <ac:spMk id="8" creationId="{00000000-0000-0000-0000-000000000000}"/>
          </ac:spMkLst>
        </pc:spChg>
        <pc:spChg chg="add mod">
          <ac:chgData name="Erlend Lemva Ousdal" userId="dd7bd72d-72cb-406f-ad0a-3bb338158267" providerId="ADAL" clId="{B85331D7-0B41-4A16-BBFC-D66DDE2BBAC5}" dt="2023-09-03T11:17:52.980" v="2629" actId="1076"/>
          <ac:spMkLst>
            <pc:docMk/>
            <pc:sldMk cId="1134011437" sldId="277"/>
            <ac:spMk id="8" creationId="{394F417A-F80A-FB55-44F8-FD66DE3EDFF4}"/>
          </ac:spMkLst>
        </pc:spChg>
        <pc:spChg chg="mod">
          <ac:chgData name="Erlend Lemva Ousdal" userId="dd7bd72d-72cb-406f-ad0a-3bb338158267" providerId="ADAL" clId="{B85331D7-0B41-4A16-BBFC-D66DDE2BBAC5}" dt="2023-08-31T12:14:24.470" v="446" actId="122"/>
          <ac:spMkLst>
            <pc:docMk/>
            <pc:sldMk cId="1134011437" sldId="277"/>
            <ac:spMk id="9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9-03T11:17:20.376" v="2625" actId="1076"/>
          <ac:spMkLst>
            <pc:docMk/>
            <pc:sldMk cId="1134011437" sldId="277"/>
            <ac:spMk id="10" creationId="{00000000-0000-0000-0000-000000000000}"/>
          </ac:spMkLst>
        </pc:spChg>
        <pc:spChg chg="del">
          <ac:chgData name="Erlend Lemva Ousdal" userId="dd7bd72d-72cb-406f-ad0a-3bb338158267" providerId="ADAL" clId="{B85331D7-0B41-4A16-BBFC-D66DDE2BBAC5}" dt="2023-08-31T12:00:09.791" v="398"/>
          <ac:spMkLst>
            <pc:docMk/>
            <pc:sldMk cId="1134011437" sldId="277"/>
            <ac:spMk id="11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8-31T12:14:26.112" v="447" actId="122"/>
          <ac:spMkLst>
            <pc:docMk/>
            <pc:sldMk cId="1134011437" sldId="277"/>
            <ac:spMk id="12" creationId="{00000000-0000-0000-0000-000000000000}"/>
          </ac:spMkLst>
        </pc:spChg>
        <pc:spChg chg="mod">
          <ac:chgData name="Erlend Lemva Ousdal" userId="dd7bd72d-72cb-406f-ad0a-3bb338158267" providerId="ADAL" clId="{B85331D7-0B41-4A16-BBFC-D66DDE2BBAC5}" dt="2023-09-03T11:17:16.335" v="2624" actId="1076"/>
          <ac:spMkLst>
            <pc:docMk/>
            <pc:sldMk cId="1134011437" sldId="277"/>
            <ac:spMk id="13" creationId="{00000000-0000-0000-0000-000000000000}"/>
          </ac:spMkLst>
        </pc:spChg>
        <pc:spChg chg="add del mod">
          <ac:chgData name="Erlend Lemva Ousdal" userId="dd7bd72d-72cb-406f-ad0a-3bb338158267" providerId="ADAL" clId="{B85331D7-0B41-4A16-BBFC-D66DDE2BBAC5}" dt="2023-08-31T12:05:09.247" v="403"/>
          <ac:spMkLst>
            <pc:docMk/>
            <pc:sldMk cId="1134011437" sldId="277"/>
            <ac:spMk id="17" creationId="{FD886EBA-C38B-3031-26F0-FD43E96214A6}"/>
          </ac:spMkLst>
        </pc:spChg>
        <pc:spChg chg="add del mod">
          <ac:chgData name="Erlend Lemva Ousdal" userId="dd7bd72d-72cb-406f-ad0a-3bb338158267" providerId="ADAL" clId="{B85331D7-0B41-4A16-BBFC-D66DDE2BBAC5}" dt="2023-08-31T12:05:12.975" v="409" actId="478"/>
          <ac:spMkLst>
            <pc:docMk/>
            <pc:sldMk cId="1134011437" sldId="277"/>
            <ac:spMk id="21" creationId="{5BD58651-B73A-EFD5-32CA-936591E5A156}"/>
          </ac:spMkLst>
        </pc:spChg>
        <pc:picChg chg="add del mod">
          <ac:chgData name="Erlend Lemva Ousdal" userId="dd7bd72d-72cb-406f-ad0a-3bb338158267" providerId="ADAL" clId="{B85331D7-0B41-4A16-BBFC-D66DDE2BBAC5}" dt="2023-08-31T12:05:09.007" v="402" actId="478"/>
          <ac:picMkLst>
            <pc:docMk/>
            <pc:sldMk cId="1134011437" sldId="277"/>
            <ac:picMk id="15" creationId="{5F4297D2-B74A-6E42-9C20-C9F6A2C888CE}"/>
          </ac:picMkLst>
        </pc:picChg>
        <pc:picChg chg="add del mod">
          <ac:chgData name="Erlend Lemva Ousdal" userId="dd7bd72d-72cb-406f-ad0a-3bb338158267" providerId="ADAL" clId="{B85331D7-0B41-4A16-BBFC-D66DDE2BBAC5}" dt="2023-08-31T12:05:12.003" v="407" actId="478"/>
          <ac:picMkLst>
            <pc:docMk/>
            <pc:sldMk cId="1134011437" sldId="277"/>
            <ac:picMk id="19" creationId="{5AC649D4-C5B7-B4EB-5C48-64B4263826BE}"/>
          </ac:picMkLst>
        </pc:picChg>
        <pc:picChg chg="add del mod">
          <ac:chgData name="Erlend Lemva Ousdal" userId="dd7bd72d-72cb-406f-ad0a-3bb338158267" providerId="ADAL" clId="{B85331D7-0B41-4A16-BBFC-D66DDE2BBAC5}" dt="2023-08-31T12:12:25.880" v="430" actId="478"/>
          <ac:picMkLst>
            <pc:docMk/>
            <pc:sldMk cId="1134011437" sldId="277"/>
            <ac:picMk id="23" creationId="{31BC1154-FFE5-8FC5-E24B-0134CE386B89}"/>
          </ac:picMkLst>
        </pc:picChg>
        <pc:picChg chg="add del mod">
          <ac:chgData name="Erlend Lemva Ousdal" userId="dd7bd72d-72cb-406f-ad0a-3bb338158267" providerId="ADAL" clId="{B85331D7-0B41-4A16-BBFC-D66DDE2BBAC5}" dt="2023-08-31T12:06:53.354" v="420"/>
          <ac:picMkLst>
            <pc:docMk/>
            <pc:sldMk cId="1134011437" sldId="277"/>
            <ac:picMk id="25" creationId="{492C0AA6-1677-5D8F-D69E-B5A8F1B5CC71}"/>
          </ac:picMkLst>
        </pc:picChg>
        <pc:picChg chg="add del mod">
          <ac:chgData name="Erlend Lemva Ousdal" userId="dd7bd72d-72cb-406f-ad0a-3bb338158267" providerId="ADAL" clId="{B85331D7-0B41-4A16-BBFC-D66DDE2BBAC5}" dt="2023-08-31T12:13:17.756" v="435" actId="478"/>
          <ac:picMkLst>
            <pc:docMk/>
            <pc:sldMk cId="1134011437" sldId="277"/>
            <ac:picMk id="27" creationId="{428AF975-5FB5-31D1-B669-715E19C02D73}"/>
          </ac:picMkLst>
        </pc:picChg>
        <pc:picChg chg="add mod">
          <ac:chgData name="Erlend Lemva Ousdal" userId="dd7bd72d-72cb-406f-ad0a-3bb338158267" providerId="ADAL" clId="{B85331D7-0B41-4A16-BBFC-D66DDE2BBAC5}" dt="2023-08-31T12:14:19.747" v="444" actId="1076"/>
          <ac:picMkLst>
            <pc:docMk/>
            <pc:sldMk cId="1134011437" sldId="277"/>
            <ac:picMk id="29" creationId="{2AD9599C-5160-AB95-E55D-2595382FBF63}"/>
          </ac:picMkLst>
        </pc:picChg>
        <pc:picChg chg="add mod">
          <ac:chgData name="Erlend Lemva Ousdal" userId="dd7bd72d-72cb-406f-ad0a-3bb338158267" providerId="ADAL" clId="{B85331D7-0B41-4A16-BBFC-D66DDE2BBAC5}" dt="2023-08-31T12:13:20.884" v="439" actId="1076"/>
          <ac:picMkLst>
            <pc:docMk/>
            <pc:sldMk cId="1134011437" sldId="277"/>
            <ac:picMk id="31" creationId="{D98C322C-7FBA-E0E2-86FB-58A2F090BC04}"/>
          </ac:picMkLst>
        </pc:picChg>
        <pc:picChg chg="add del mod">
          <ac:chgData name="Erlend Lemva Ousdal" userId="dd7bd72d-72cb-406f-ad0a-3bb338158267" providerId="ADAL" clId="{B85331D7-0B41-4A16-BBFC-D66DDE2BBAC5}" dt="2023-08-31T14:01:26.509" v="1669" actId="478"/>
          <ac:picMkLst>
            <pc:docMk/>
            <pc:sldMk cId="1134011437" sldId="277"/>
            <ac:picMk id="33" creationId="{E2DABD3D-FF44-E0B0-4C22-FDB500F482EA}"/>
          </ac:picMkLst>
        </pc:picChg>
        <pc:picChg chg="add mod">
          <ac:chgData name="Erlend Lemva Ousdal" userId="dd7bd72d-72cb-406f-ad0a-3bb338158267" providerId="ADAL" clId="{B85331D7-0B41-4A16-BBFC-D66DDE2BBAC5}" dt="2023-08-31T14:01:31.236" v="1674" actId="1076"/>
          <ac:picMkLst>
            <pc:docMk/>
            <pc:sldMk cId="1134011437" sldId="277"/>
            <ac:picMk id="35" creationId="{2FB1609C-4100-E170-6B18-0DCC11A90892}"/>
          </ac:picMkLst>
        </pc:picChg>
      </pc:sldChg>
      <pc:sldChg chg="addSp delSp modSp new mod setBg">
        <pc:chgData name="Erlend Lemva Ousdal" userId="dd7bd72d-72cb-406f-ad0a-3bb338158267" providerId="ADAL" clId="{B85331D7-0B41-4A16-BBFC-D66DDE2BBAC5}" dt="2023-09-03T11:31:44.561" v="2717" actId="20577"/>
        <pc:sldMkLst>
          <pc:docMk/>
          <pc:sldMk cId="2110244578" sldId="278"/>
        </pc:sldMkLst>
        <pc:spChg chg="mod">
          <ac:chgData name="Erlend Lemva Ousdal" userId="dd7bd72d-72cb-406f-ad0a-3bb338158267" providerId="ADAL" clId="{B85331D7-0B41-4A16-BBFC-D66DDE2BBAC5}" dt="2023-08-31T12:39:32.109" v="884" actId="6549"/>
          <ac:spMkLst>
            <pc:docMk/>
            <pc:sldMk cId="2110244578" sldId="278"/>
            <ac:spMk id="4" creationId="{BF4F65E7-D9C1-E8EE-CC8C-6953908ED404}"/>
          </ac:spMkLst>
        </pc:spChg>
        <pc:spChg chg="del">
          <ac:chgData name="Erlend Lemva Ousdal" userId="dd7bd72d-72cb-406f-ad0a-3bb338158267" providerId="ADAL" clId="{B85331D7-0B41-4A16-BBFC-D66DDE2BBAC5}" dt="2023-08-31T12:39:18.017" v="877" actId="478"/>
          <ac:spMkLst>
            <pc:docMk/>
            <pc:sldMk cId="2110244578" sldId="278"/>
            <ac:spMk id="5" creationId="{A56653F2-231D-6137-14C6-DA80F0D797D8}"/>
          </ac:spMkLst>
        </pc:spChg>
        <pc:spChg chg="del">
          <ac:chgData name="Erlend Lemva Ousdal" userId="dd7bd72d-72cb-406f-ad0a-3bb338158267" providerId="ADAL" clId="{B85331D7-0B41-4A16-BBFC-D66DDE2BBAC5}" dt="2023-08-31T12:39:20.560" v="879" actId="478"/>
          <ac:spMkLst>
            <pc:docMk/>
            <pc:sldMk cId="2110244578" sldId="278"/>
            <ac:spMk id="6" creationId="{7C2FF6DA-F51D-B099-4C43-8F68183E5F71}"/>
          </ac:spMkLst>
        </pc:spChg>
        <pc:spChg chg="del">
          <ac:chgData name="Erlend Lemva Ousdal" userId="dd7bd72d-72cb-406f-ad0a-3bb338158267" providerId="ADAL" clId="{B85331D7-0B41-4A16-BBFC-D66DDE2BBAC5}" dt="2023-08-31T12:39:23.120" v="881" actId="478"/>
          <ac:spMkLst>
            <pc:docMk/>
            <pc:sldMk cId="2110244578" sldId="278"/>
            <ac:spMk id="7" creationId="{9C782FF0-53D9-53E9-FA31-1340B96259AA}"/>
          </ac:spMkLst>
        </pc:spChg>
        <pc:spChg chg="del">
          <ac:chgData name="Erlend Lemva Ousdal" userId="dd7bd72d-72cb-406f-ad0a-3bb338158267" providerId="ADAL" clId="{B85331D7-0B41-4A16-BBFC-D66DDE2BBAC5}" dt="2023-08-31T12:39:20.953" v="880" actId="478"/>
          <ac:spMkLst>
            <pc:docMk/>
            <pc:sldMk cId="2110244578" sldId="278"/>
            <ac:spMk id="8" creationId="{121E204D-C99D-D362-337F-03632D9AD646}"/>
          </ac:spMkLst>
        </pc:spChg>
        <pc:spChg chg="del">
          <ac:chgData name="Erlend Lemva Ousdal" userId="dd7bd72d-72cb-406f-ad0a-3bb338158267" providerId="ADAL" clId="{B85331D7-0B41-4A16-BBFC-D66DDE2BBAC5}" dt="2023-08-31T12:39:23.508" v="882" actId="478"/>
          <ac:spMkLst>
            <pc:docMk/>
            <pc:sldMk cId="2110244578" sldId="278"/>
            <ac:spMk id="9" creationId="{9C215505-0120-975B-FD0A-97F68CD05E61}"/>
          </ac:spMkLst>
        </pc:spChg>
        <pc:spChg chg="add mod ord">
          <ac:chgData name="Erlend Lemva Ousdal" userId="dd7bd72d-72cb-406f-ad0a-3bb338158267" providerId="ADAL" clId="{B85331D7-0B41-4A16-BBFC-D66DDE2BBAC5}" dt="2023-09-03T11:31:44.561" v="2717" actId="20577"/>
          <ac:spMkLst>
            <pc:docMk/>
            <pc:sldMk cId="2110244578" sldId="278"/>
            <ac:spMk id="10" creationId="{6C94D3BE-EA89-58FC-9D60-D850E24B71E9}"/>
          </ac:spMkLst>
        </pc:spChg>
        <pc:spChg chg="add del">
          <ac:chgData name="Erlend Lemva Ousdal" userId="dd7bd72d-72cb-406f-ad0a-3bb338158267" providerId="ADAL" clId="{B85331D7-0B41-4A16-BBFC-D66DDE2BBAC5}" dt="2023-08-31T12:42:27.461" v="1339" actId="22"/>
          <ac:spMkLst>
            <pc:docMk/>
            <pc:sldMk cId="2110244578" sldId="278"/>
            <ac:spMk id="14" creationId="{713F34D5-DF1C-E5D6-44CF-9F1CD1E3422C}"/>
          </ac:spMkLst>
        </pc:spChg>
        <pc:spChg chg="add mod">
          <ac:chgData name="Erlend Lemva Ousdal" userId="dd7bd72d-72cb-406f-ad0a-3bb338158267" providerId="ADAL" clId="{B85331D7-0B41-4A16-BBFC-D66DDE2BBAC5}" dt="2023-09-01T13:14:10.117" v="2065" actId="1076"/>
          <ac:spMkLst>
            <pc:docMk/>
            <pc:sldMk cId="2110244578" sldId="278"/>
            <ac:spMk id="15" creationId="{06F1012F-E7AD-6CCA-7DE6-E78F08C20B26}"/>
          </ac:spMkLst>
        </pc:spChg>
        <pc:spChg chg="add mod">
          <ac:chgData name="Erlend Lemva Ousdal" userId="dd7bd72d-72cb-406f-ad0a-3bb338158267" providerId="ADAL" clId="{B85331D7-0B41-4A16-BBFC-D66DDE2BBAC5}" dt="2023-09-01T13:14:18.342" v="2069" actId="255"/>
          <ac:spMkLst>
            <pc:docMk/>
            <pc:sldMk cId="2110244578" sldId="278"/>
            <ac:spMk id="16" creationId="{D194FFBD-740E-B7A3-616E-644209FE40B5}"/>
          </ac:spMkLst>
        </pc:spChg>
        <pc:picChg chg="add del">
          <ac:chgData name="Erlend Lemva Ousdal" userId="dd7bd72d-72cb-406f-ad0a-3bb338158267" providerId="ADAL" clId="{B85331D7-0B41-4A16-BBFC-D66DDE2BBAC5}" dt="2023-08-31T12:42:22.813" v="1337" actId="22"/>
          <ac:picMkLst>
            <pc:docMk/>
            <pc:sldMk cId="2110244578" sldId="278"/>
            <ac:picMk id="12" creationId="{044B82D4-458C-EF91-1F73-65BC3490ABAA}"/>
          </ac:picMkLst>
        </pc:picChg>
      </pc:sldChg>
    </pc:docChg>
  </pc:docChgLst>
  <pc:docChgLst>
    <pc:chgData name="Bathen  Marianne" userId="40032b85-13f4-4a3d-a3f5-3dc67848b475" providerId="ADAL" clId="{4E76BC83-81EE-450C-A630-E4391F4FF486}"/>
    <pc:docChg chg="undo redo custSel addSld delSld modSld sldOrd">
      <pc:chgData name="Bathen  Marianne" userId="40032b85-13f4-4a3d-a3f5-3dc67848b475" providerId="ADAL" clId="{4E76BC83-81EE-450C-A630-E4391F4FF486}" dt="2023-09-12T13:25:14.448" v="34610" actId="14100"/>
      <pc:docMkLst>
        <pc:docMk/>
      </pc:docMkLst>
      <pc:sldChg chg="addSp delSp modSp del mod setBg modClrScheme chgLayout">
        <pc:chgData name="Bathen  Marianne" userId="40032b85-13f4-4a3d-a3f5-3dc67848b475" providerId="ADAL" clId="{4E76BC83-81EE-450C-A630-E4391F4FF486}" dt="2023-09-05T09:36:40.235" v="407" actId="47"/>
        <pc:sldMkLst>
          <pc:docMk/>
          <pc:sldMk cId="2701763647" sldId="257"/>
        </pc:sldMkLst>
        <pc:spChg chg="add del mod ord">
          <ac:chgData name="Bathen  Marianne" userId="40032b85-13f4-4a3d-a3f5-3dc67848b475" providerId="ADAL" clId="{4E76BC83-81EE-450C-A630-E4391F4FF486}" dt="2023-09-05T09:36:27.012" v="404" actId="700"/>
          <ac:spMkLst>
            <pc:docMk/>
            <pc:sldMk cId="2701763647" sldId="257"/>
            <ac:spMk id="2" creationId="{5971D7D9-1281-3710-1D80-22C93DC0F130}"/>
          </ac:spMkLst>
        </pc:spChg>
        <pc:spChg chg="del">
          <ac:chgData name="Bathen  Marianne" userId="40032b85-13f4-4a3d-a3f5-3dc67848b475" providerId="ADAL" clId="{4E76BC83-81EE-450C-A630-E4391F4FF486}" dt="2023-09-05T09:29:45.209" v="2" actId="700"/>
          <ac:spMkLst>
            <pc:docMk/>
            <pc:sldMk cId="2701763647" sldId="257"/>
            <ac:spMk id="3" creationId="{00000000-0000-0000-0000-000000000000}"/>
          </ac:spMkLst>
        </pc:spChg>
        <pc:spChg chg="add del mod ord">
          <ac:chgData name="Bathen  Marianne" userId="40032b85-13f4-4a3d-a3f5-3dc67848b475" providerId="ADAL" clId="{4E76BC83-81EE-450C-A630-E4391F4FF486}" dt="2023-09-05T09:36:27.012" v="404" actId="700"/>
          <ac:spMkLst>
            <pc:docMk/>
            <pc:sldMk cId="2701763647" sldId="257"/>
            <ac:spMk id="4" creationId="{8C503E08-FB76-CC64-91AC-355CF59D88F0}"/>
          </ac:spMkLst>
        </pc:spChg>
        <pc:spChg chg="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5" creationId="{00000000-0000-0000-0000-000000000000}"/>
          </ac:spMkLst>
        </pc:spChg>
        <pc:spChg chg="add del mod ord">
          <ac:chgData name="Bathen  Marianne" userId="40032b85-13f4-4a3d-a3f5-3dc67848b475" providerId="ADAL" clId="{4E76BC83-81EE-450C-A630-E4391F4FF486}" dt="2023-09-05T09:36:27.012" v="404" actId="700"/>
          <ac:spMkLst>
            <pc:docMk/>
            <pc:sldMk cId="2701763647" sldId="257"/>
            <ac:spMk id="6" creationId="{6D734BC1-13CF-3FA3-FB4C-8A8496487459}"/>
          </ac:spMkLst>
        </pc:spChg>
        <pc:spChg chg="add del mod ord">
          <ac:chgData name="Bathen  Marianne" userId="40032b85-13f4-4a3d-a3f5-3dc67848b475" providerId="ADAL" clId="{4E76BC83-81EE-450C-A630-E4391F4FF486}" dt="2023-09-05T09:36:27.012" v="404" actId="700"/>
          <ac:spMkLst>
            <pc:docMk/>
            <pc:sldMk cId="2701763647" sldId="257"/>
            <ac:spMk id="7" creationId="{F1DD47B9-49B9-2A65-AB20-4D3EFEDAC63E}"/>
          </ac:spMkLst>
        </pc:spChg>
        <pc:spChg chg="add del mod ord">
          <ac:chgData name="Bathen  Marianne" userId="40032b85-13f4-4a3d-a3f5-3dc67848b475" providerId="ADAL" clId="{4E76BC83-81EE-450C-A630-E4391F4FF486}" dt="2023-09-05T09:36:27.012" v="404" actId="700"/>
          <ac:spMkLst>
            <pc:docMk/>
            <pc:sldMk cId="2701763647" sldId="257"/>
            <ac:spMk id="8" creationId="{2E5F2679-1B83-76CA-AE3E-7D0D6FF941A3}"/>
          </ac:spMkLst>
        </pc:spChg>
        <pc:spChg chg="add del mod ord">
          <ac:chgData name="Bathen  Marianne" userId="40032b85-13f4-4a3d-a3f5-3dc67848b475" providerId="ADAL" clId="{4E76BC83-81EE-450C-A630-E4391F4FF486}" dt="2023-09-05T09:36:27.012" v="404" actId="700"/>
          <ac:spMkLst>
            <pc:docMk/>
            <pc:sldMk cId="2701763647" sldId="257"/>
            <ac:spMk id="9" creationId="{99D79F8F-21EE-9FCC-FA5A-38EFF8983CD0}"/>
          </ac:spMkLst>
        </pc:spChg>
        <pc:spChg chg="add del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10" creationId="{CDBAADA1-C53E-1249-F024-1E95BD1842C7}"/>
          </ac:spMkLst>
        </pc:spChg>
        <pc:spChg chg="add del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12" creationId="{807E267B-F0AB-2517-E379-64E1597F8C06}"/>
          </ac:spMkLst>
        </pc:spChg>
        <pc:spChg chg="add del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14" creationId="{25416142-F76C-BE37-ACE2-FFF65D41CEBF}"/>
          </ac:spMkLst>
        </pc:spChg>
        <pc:spChg chg="add del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15" creationId="{83EC3E4E-79EC-84A0-A097-D33A5F72E17E}"/>
          </ac:spMkLst>
        </pc:spChg>
        <pc:spChg chg="mod">
          <ac:chgData name="Bathen  Marianne" userId="40032b85-13f4-4a3d-a3f5-3dc67848b475" providerId="ADAL" clId="{4E76BC83-81EE-450C-A630-E4391F4FF486}" dt="2023-09-05T09:29:41.666" v="1"/>
          <ac:spMkLst>
            <pc:docMk/>
            <pc:sldMk cId="2701763647" sldId="257"/>
            <ac:spMk id="16" creationId="{C2DC1042-B55A-9E38-CDB0-CAD8CD071C9B}"/>
          </ac:spMkLst>
        </pc:spChg>
        <pc:spChg chg="add del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17" creationId="{051B6854-B553-BD5B-F552-E951F45B4D84}"/>
          </ac:spMkLst>
        </pc:spChg>
        <pc:spChg chg="add del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19" creationId="{61AE5290-69F3-BE19-5988-8E0C8B1D3149}"/>
          </ac:spMkLst>
        </pc:spChg>
        <pc:spChg chg="add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20" creationId="{3218F439-4E36-2667-D3EB-B3ABC914AC14}"/>
          </ac:spMkLst>
        </pc:spChg>
        <pc:spChg chg="add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21" creationId="{F4CFFA4F-86F6-DEAA-318A-08686778652E}"/>
          </ac:spMkLst>
        </pc:spChg>
        <pc:spChg chg="add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22" creationId="{4208DC57-0786-F128-8BF8-012D58B0987C}"/>
          </ac:spMkLst>
        </pc:spChg>
        <pc:spChg chg="add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23" creationId="{097B25E3-62F0-A059-4633-77273E73543A}"/>
          </ac:spMkLst>
        </pc:spChg>
        <pc:spChg chg="add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24" creationId="{13D36EC5-352D-C328-C070-168E13018BB3}"/>
          </ac:spMkLst>
        </pc:spChg>
        <pc:spChg chg="add mod ord">
          <ac:chgData name="Bathen  Marianne" userId="40032b85-13f4-4a3d-a3f5-3dc67848b475" providerId="ADAL" clId="{4E76BC83-81EE-450C-A630-E4391F4FF486}" dt="2023-09-05T09:36:30.833" v="405" actId="700"/>
          <ac:spMkLst>
            <pc:docMk/>
            <pc:sldMk cId="2701763647" sldId="257"/>
            <ac:spMk id="25" creationId="{5CD755D2-EEE8-CB42-41E0-94961E5A4FB2}"/>
          </ac:spMkLst>
        </pc:spChg>
      </pc:sldChg>
      <pc:sldChg chg="del">
        <pc:chgData name="Bathen  Marianne" userId="40032b85-13f4-4a3d-a3f5-3dc67848b475" providerId="ADAL" clId="{4E76BC83-81EE-450C-A630-E4391F4FF486}" dt="2023-09-05T09:43:07.638" v="464" actId="47"/>
        <pc:sldMkLst>
          <pc:docMk/>
          <pc:sldMk cId="846065747" sldId="258"/>
        </pc:sldMkLst>
      </pc:sldChg>
      <pc:sldChg chg="del">
        <pc:chgData name="Bathen  Marianne" userId="40032b85-13f4-4a3d-a3f5-3dc67848b475" providerId="ADAL" clId="{4E76BC83-81EE-450C-A630-E4391F4FF486}" dt="2023-09-05T09:43:07.591" v="462" actId="47"/>
        <pc:sldMkLst>
          <pc:docMk/>
          <pc:sldMk cId="3579356880" sldId="259"/>
        </pc:sldMkLst>
      </pc:sldChg>
      <pc:sldChg chg="del">
        <pc:chgData name="Bathen  Marianne" userId="40032b85-13f4-4a3d-a3f5-3dc67848b475" providerId="ADAL" clId="{4E76BC83-81EE-450C-A630-E4391F4FF486}" dt="2023-09-05T09:43:07.102" v="461" actId="47"/>
        <pc:sldMkLst>
          <pc:docMk/>
          <pc:sldMk cId="1830428176" sldId="260"/>
        </pc:sldMkLst>
      </pc:sldChg>
      <pc:sldChg chg="del">
        <pc:chgData name="Bathen  Marianne" userId="40032b85-13f4-4a3d-a3f5-3dc67848b475" providerId="ADAL" clId="{4E76BC83-81EE-450C-A630-E4391F4FF486}" dt="2023-09-05T09:43:07.754" v="465" actId="47"/>
        <pc:sldMkLst>
          <pc:docMk/>
          <pc:sldMk cId="4048201336" sldId="261"/>
        </pc:sldMkLst>
      </pc:sldChg>
      <pc:sldChg chg="del">
        <pc:chgData name="Bathen  Marianne" userId="40032b85-13f4-4a3d-a3f5-3dc67848b475" providerId="ADAL" clId="{4E76BC83-81EE-450C-A630-E4391F4FF486}" dt="2023-09-05T09:43:07.834" v="466" actId="47"/>
        <pc:sldMkLst>
          <pc:docMk/>
          <pc:sldMk cId="3767304855" sldId="262"/>
        </pc:sldMkLst>
      </pc:sldChg>
      <pc:sldChg chg="del">
        <pc:chgData name="Bathen  Marianne" userId="40032b85-13f4-4a3d-a3f5-3dc67848b475" providerId="ADAL" clId="{4E76BC83-81EE-450C-A630-E4391F4FF486}" dt="2023-09-05T09:43:08.276" v="468" actId="47"/>
        <pc:sldMkLst>
          <pc:docMk/>
          <pc:sldMk cId="2920322457" sldId="264"/>
        </pc:sldMkLst>
      </pc:sldChg>
      <pc:sldChg chg="del">
        <pc:chgData name="Bathen  Marianne" userId="40032b85-13f4-4a3d-a3f5-3dc67848b475" providerId="ADAL" clId="{4E76BC83-81EE-450C-A630-E4391F4FF486}" dt="2023-09-05T09:43:08.886" v="470" actId="47"/>
        <pc:sldMkLst>
          <pc:docMk/>
          <pc:sldMk cId="3991307518" sldId="265"/>
        </pc:sldMkLst>
      </pc:sldChg>
      <pc:sldChg chg="del">
        <pc:chgData name="Bathen  Marianne" userId="40032b85-13f4-4a3d-a3f5-3dc67848b475" providerId="ADAL" clId="{4E76BC83-81EE-450C-A630-E4391F4FF486}" dt="2023-09-05T09:43:09.157" v="472" actId="47"/>
        <pc:sldMkLst>
          <pc:docMk/>
          <pc:sldMk cId="3855230869" sldId="266"/>
        </pc:sldMkLst>
      </pc:sldChg>
      <pc:sldChg chg="del">
        <pc:chgData name="Bathen  Marianne" userId="40032b85-13f4-4a3d-a3f5-3dc67848b475" providerId="ADAL" clId="{4E76BC83-81EE-450C-A630-E4391F4FF486}" dt="2023-09-05T09:43:10.100" v="474" actId="47"/>
        <pc:sldMkLst>
          <pc:docMk/>
          <pc:sldMk cId="683063791" sldId="271"/>
        </pc:sldMkLst>
      </pc:sldChg>
      <pc:sldChg chg="del">
        <pc:chgData name="Bathen  Marianne" userId="40032b85-13f4-4a3d-a3f5-3dc67848b475" providerId="ADAL" clId="{4E76BC83-81EE-450C-A630-E4391F4FF486}" dt="2023-09-05T09:43:08.657" v="469" actId="47"/>
        <pc:sldMkLst>
          <pc:docMk/>
          <pc:sldMk cId="2041724250" sldId="272"/>
        </pc:sldMkLst>
      </pc:sldChg>
      <pc:sldChg chg="del">
        <pc:chgData name="Bathen  Marianne" userId="40032b85-13f4-4a3d-a3f5-3dc67848b475" providerId="ADAL" clId="{4E76BC83-81EE-450C-A630-E4391F4FF486}" dt="2023-09-05T09:43:09.002" v="471" actId="47"/>
        <pc:sldMkLst>
          <pc:docMk/>
          <pc:sldMk cId="1314628256" sldId="274"/>
        </pc:sldMkLst>
      </pc:sldChg>
      <pc:sldChg chg="del">
        <pc:chgData name="Bathen  Marianne" userId="40032b85-13f4-4a3d-a3f5-3dc67848b475" providerId="ADAL" clId="{4E76BC83-81EE-450C-A630-E4391F4FF486}" dt="2023-09-05T09:43:09.305" v="473" actId="47"/>
        <pc:sldMkLst>
          <pc:docMk/>
          <pc:sldMk cId="641661266" sldId="275"/>
        </pc:sldMkLst>
      </pc:sldChg>
      <pc:sldChg chg="del">
        <pc:chgData name="Bathen  Marianne" userId="40032b85-13f4-4a3d-a3f5-3dc67848b475" providerId="ADAL" clId="{4E76BC83-81EE-450C-A630-E4391F4FF486}" dt="2023-09-05T09:43:08.017" v="467" actId="47"/>
        <pc:sldMkLst>
          <pc:docMk/>
          <pc:sldMk cId="3624313965" sldId="276"/>
        </pc:sldMkLst>
      </pc:sldChg>
      <pc:sldChg chg="del">
        <pc:chgData name="Bathen  Marianne" userId="40032b85-13f4-4a3d-a3f5-3dc67848b475" providerId="ADAL" clId="{4E76BC83-81EE-450C-A630-E4391F4FF486}" dt="2023-09-05T09:43:07.615" v="463" actId="47"/>
        <pc:sldMkLst>
          <pc:docMk/>
          <pc:sldMk cId="1134011437" sldId="277"/>
        </pc:sldMkLst>
      </pc:sldChg>
      <pc:sldChg chg="modSp del mod modClrScheme chgLayout">
        <pc:chgData name="Bathen  Marianne" userId="40032b85-13f4-4a3d-a3f5-3dc67848b475" providerId="ADAL" clId="{4E76BC83-81EE-450C-A630-E4391F4FF486}" dt="2023-09-05T09:43:21.315" v="476" actId="47"/>
        <pc:sldMkLst>
          <pc:docMk/>
          <pc:sldMk cId="2110244578" sldId="278"/>
        </pc:sldMkLst>
        <pc:spChg chg="mod ord">
          <ac:chgData name="Bathen  Marianne" userId="40032b85-13f4-4a3d-a3f5-3dc67848b475" providerId="ADAL" clId="{4E76BC83-81EE-450C-A630-E4391F4FF486}" dt="2023-09-05T09:43:19.642" v="475" actId="700"/>
          <ac:spMkLst>
            <pc:docMk/>
            <pc:sldMk cId="2110244578" sldId="278"/>
            <ac:spMk id="2" creationId="{94CEC699-099E-606F-155A-5DD7190FC6E3}"/>
          </ac:spMkLst>
        </pc:spChg>
        <pc:spChg chg="mod ord">
          <ac:chgData name="Bathen  Marianne" userId="40032b85-13f4-4a3d-a3f5-3dc67848b475" providerId="ADAL" clId="{4E76BC83-81EE-450C-A630-E4391F4FF486}" dt="2023-09-05T09:43:19.642" v="475" actId="700"/>
          <ac:spMkLst>
            <pc:docMk/>
            <pc:sldMk cId="2110244578" sldId="278"/>
            <ac:spMk id="3" creationId="{1C6E26B4-D2A7-34BA-5D99-979971694662}"/>
          </ac:spMkLst>
        </pc:spChg>
        <pc:spChg chg="mod ord">
          <ac:chgData name="Bathen  Marianne" userId="40032b85-13f4-4a3d-a3f5-3dc67848b475" providerId="ADAL" clId="{4E76BC83-81EE-450C-A630-E4391F4FF486}" dt="2023-09-05T09:43:19.642" v="475" actId="700"/>
          <ac:spMkLst>
            <pc:docMk/>
            <pc:sldMk cId="2110244578" sldId="278"/>
            <ac:spMk id="4" creationId="{BF4F65E7-D9C1-E8EE-CC8C-6953908ED404}"/>
          </ac:spMkLst>
        </pc:spChg>
      </pc:sldChg>
      <pc:sldChg chg="addSp delSp modSp new mod ord modClrScheme chgLayout modNotesTx">
        <pc:chgData name="Bathen  Marianne" userId="40032b85-13f4-4a3d-a3f5-3dc67848b475" providerId="ADAL" clId="{4E76BC83-81EE-450C-A630-E4391F4FF486}" dt="2023-09-12T13:25:14.448" v="34610" actId="14100"/>
        <pc:sldMkLst>
          <pc:docMk/>
          <pc:sldMk cId="3434778512" sldId="279"/>
        </pc:sldMkLst>
        <pc:spChg chg="del">
          <ac:chgData name="Bathen  Marianne" userId="40032b85-13f4-4a3d-a3f5-3dc67848b475" providerId="ADAL" clId="{4E76BC83-81EE-450C-A630-E4391F4FF486}" dt="2023-09-05T09:30:13.784" v="7" actId="700"/>
          <ac:spMkLst>
            <pc:docMk/>
            <pc:sldMk cId="3434778512" sldId="279"/>
            <ac:spMk id="2" creationId="{C3F1A54B-3ECD-1DE0-2D04-786EEB110B6E}"/>
          </ac:spMkLst>
        </pc:spChg>
        <pc:spChg chg="del">
          <ac:chgData name="Bathen  Marianne" userId="40032b85-13f4-4a3d-a3f5-3dc67848b475" providerId="ADAL" clId="{4E76BC83-81EE-450C-A630-E4391F4FF486}" dt="2023-09-05T09:30:13.784" v="7" actId="700"/>
          <ac:spMkLst>
            <pc:docMk/>
            <pc:sldMk cId="3434778512" sldId="279"/>
            <ac:spMk id="3" creationId="{835A8EE2-528F-8EB7-E24A-CD6E90511548}"/>
          </ac:spMkLst>
        </pc:spChg>
        <pc:spChg chg="add del">
          <ac:chgData name="Bathen  Marianne" userId="40032b85-13f4-4a3d-a3f5-3dc67848b475" providerId="ADAL" clId="{4E76BC83-81EE-450C-A630-E4391F4FF486}" dt="2023-09-12T13:25:07.698" v="34607" actId="478"/>
          <ac:spMkLst>
            <pc:docMk/>
            <pc:sldMk cId="3434778512" sldId="279"/>
            <ac:spMk id="4" creationId="{1B5D8D74-ACE2-11A2-72A4-29ADB2472E0D}"/>
          </ac:spMkLst>
        </pc:spChg>
        <pc:spChg chg="del">
          <ac:chgData name="Bathen  Marianne" userId="40032b85-13f4-4a3d-a3f5-3dc67848b475" providerId="ADAL" clId="{4E76BC83-81EE-450C-A630-E4391F4FF486}" dt="2023-09-05T09:30:13.784" v="7" actId="700"/>
          <ac:spMkLst>
            <pc:docMk/>
            <pc:sldMk cId="3434778512" sldId="279"/>
            <ac:spMk id="4" creationId="{AB4959AF-23F5-3D4E-40C2-1A5EB49D2438}"/>
          </ac:spMkLst>
        </pc:spChg>
        <pc:spChg chg="del">
          <ac:chgData name="Bathen  Marianne" userId="40032b85-13f4-4a3d-a3f5-3dc67848b475" providerId="ADAL" clId="{4E76BC83-81EE-450C-A630-E4391F4FF486}" dt="2023-09-05T09:30:13.784" v="7" actId="700"/>
          <ac:spMkLst>
            <pc:docMk/>
            <pc:sldMk cId="3434778512" sldId="279"/>
            <ac:spMk id="5" creationId="{15B13D16-DB9D-E8A1-FEC2-57C13B7AB618}"/>
          </ac:spMkLst>
        </pc:spChg>
        <pc:spChg chg="del">
          <ac:chgData name="Bathen  Marianne" userId="40032b85-13f4-4a3d-a3f5-3dc67848b475" providerId="ADAL" clId="{4E76BC83-81EE-450C-A630-E4391F4FF486}" dt="2023-09-05T09:30:13.784" v="7" actId="700"/>
          <ac:spMkLst>
            <pc:docMk/>
            <pc:sldMk cId="3434778512" sldId="279"/>
            <ac:spMk id="6" creationId="{13D7F636-65EA-3266-72E1-789350C15854}"/>
          </ac:spMkLst>
        </pc:spChg>
        <pc:spChg chg="del">
          <ac:chgData name="Bathen  Marianne" userId="40032b85-13f4-4a3d-a3f5-3dc67848b475" providerId="ADAL" clId="{4E76BC83-81EE-450C-A630-E4391F4FF486}" dt="2023-09-05T09:30:13.784" v="7" actId="700"/>
          <ac:spMkLst>
            <pc:docMk/>
            <pc:sldMk cId="3434778512" sldId="279"/>
            <ac:spMk id="7" creationId="{40082CAB-44CE-30EE-C42B-0BEF55118873}"/>
          </ac:spMkLst>
        </pc:spChg>
        <pc:spChg chg="del">
          <ac:chgData name="Bathen  Marianne" userId="40032b85-13f4-4a3d-a3f5-3dc67848b475" providerId="ADAL" clId="{4E76BC83-81EE-450C-A630-E4391F4FF486}" dt="2023-09-05T09:30:13.784" v="7" actId="700"/>
          <ac:spMkLst>
            <pc:docMk/>
            <pc:sldMk cId="3434778512" sldId="279"/>
            <ac:spMk id="8" creationId="{C01D5DE0-B1FB-C04B-BFEB-2129635682F5}"/>
          </ac:spMkLst>
        </pc:spChg>
        <pc:spChg chg="add mod ord">
          <ac:chgData name="Bathen  Marianne" userId="40032b85-13f4-4a3d-a3f5-3dc67848b475" providerId="ADAL" clId="{4E76BC83-81EE-450C-A630-E4391F4FF486}" dt="2023-09-08T14:32:22.394" v="11448" actId="13926"/>
          <ac:spMkLst>
            <pc:docMk/>
            <pc:sldMk cId="3434778512" sldId="279"/>
            <ac:spMk id="9" creationId="{5DA1F4FA-F049-66E4-0212-13286F03087D}"/>
          </ac:spMkLst>
        </pc:spChg>
        <pc:spChg chg="add del mod ord">
          <ac:chgData name="Bathen  Marianne" userId="40032b85-13f4-4a3d-a3f5-3dc67848b475" providerId="ADAL" clId="{4E76BC83-81EE-450C-A630-E4391F4FF486}" dt="2023-09-05T09:30:21.316" v="8" actId="700"/>
          <ac:spMkLst>
            <pc:docMk/>
            <pc:sldMk cId="3434778512" sldId="279"/>
            <ac:spMk id="10" creationId="{43CF6394-BA38-064A-622E-B5AB8F8FA077}"/>
          </ac:spMkLst>
        </pc:spChg>
        <pc:spChg chg="add del mod ord">
          <ac:chgData name="Bathen  Marianne" userId="40032b85-13f4-4a3d-a3f5-3dc67848b475" providerId="ADAL" clId="{4E76BC83-81EE-450C-A630-E4391F4FF486}" dt="2023-09-05T09:30:21.316" v="8" actId="700"/>
          <ac:spMkLst>
            <pc:docMk/>
            <pc:sldMk cId="3434778512" sldId="279"/>
            <ac:spMk id="11" creationId="{C9229443-C7A5-F034-346A-255CECAE1F0A}"/>
          </ac:spMkLst>
        </pc:spChg>
        <pc:spChg chg="add del mod ord">
          <ac:chgData name="Bathen  Marianne" userId="40032b85-13f4-4a3d-a3f5-3dc67848b475" providerId="ADAL" clId="{4E76BC83-81EE-450C-A630-E4391F4FF486}" dt="2023-09-05T09:30:21.316" v="8" actId="700"/>
          <ac:spMkLst>
            <pc:docMk/>
            <pc:sldMk cId="3434778512" sldId="279"/>
            <ac:spMk id="12" creationId="{19EFAF42-5E4B-F849-D180-A6D3A354B061}"/>
          </ac:spMkLst>
        </pc:spChg>
        <pc:spChg chg="add del mod ord">
          <ac:chgData name="Bathen  Marianne" userId="40032b85-13f4-4a3d-a3f5-3dc67848b475" providerId="ADAL" clId="{4E76BC83-81EE-450C-A630-E4391F4FF486}" dt="2023-09-05T09:30:21.316" v="8" actId="700"/>
          <ac:spMkLst>
            <pc:docMk/>
            <pc:sldMk cId="3434778512" sldId="279"/>
            <ac:spMk id="13" creationId="{D02F0C5B-0977-A8B5-3905-CDDAEB43337E}"/>
          </ac:spMkLst>
        </pc:spChg>
        <pc:spChg chg="add del mod ord">
          <ac:chgData name="Bathen  Marianne" userId="40032b85-13f4-4a3d-a3f5-3dc67848b475" providerId="ADAL" clId="{4E76BC83-81EE-450C-A630-E4391F4FF486}" dt="2023-09-05T09:30:21.316" v="8" actId="700"/>
          <ac:spMkLst>
            <pc:docMk/>
            <pc:sldMk cId="3434778512" sldId="279"/>
            <ac:spMk id="14" creationId="{C3BB896C-A958-E1BA-3015-790A4488229E}"/>
          </ac:spMkLst>
        </pc:spChg>
        <pc:spChg chg="add del mod ord">
          <ac:chgData name="Bathen  Marianne" userId="40032b85-13f4-4a3d-a3f5-3dc67848b475" providerId="ADAL" clId="{4E76BC83-81EE-450C-A630-E4391F4FF486}" dt="2023-09-05T09:30:21.316" v="8" actId="700"/>
          <ac:spMkLst>
            <pc:docMk/>
            <pc:sldMk cId="3434778512" sldId="279"/>
            <ac:spMk id="15" creationId="{9C22F945-4D8C-6FBE-F302-4D1306E10F98}"/>
          </ac:spMkLst>
        </pc:spChg>
        <pc:spChg chg="add del mod ord">
          <ac:chgData name="Bathen  Marianne" userId="40032b85-13f4-4a3d-a3f5-3dc67848b475" providerId="ADAL" clId="{4E76BC83-81EE-450C-A630-E4391F4FF486}" dt="2023-09-05T09:30:21.316" v="8" actId="700"/>
          <ac:spMkLst>
            <pc:docMk/>
            <pc:sldMk cId="3434778512" sldId="279"/>
            <ac:spMk id="16" creationId="{7B5C2FEB-3A22-5C0C-38B2-B9E5BEB1F118}"/>
          </ac:spMkLst>
        </pc:spChg>
        <pc:spChg chg="add mod ord">
          <ac:chgData name="Bathen  Marianne" userId="40032b85-13f4-4a3d-a3f5-3dc67848b475" providerId="ADAL" clId="{4E76BC83-81EE-450C-A630-E4391F4FF486}" dt="2023-09-08T14:32:22.394" v="11448" actId="13926"/>
          <ac:spMkLst>
            <pc:docMk/>
            <pc:sldMk cId="3434778512" sldId="279"/>
            <ac:spMk id="17" creationId="{9D53E4CE-588F-F1F6-8C03-4583495900B5}"/>
          </ac:spMkLst>
        </pc:spChg>
        <pc:spChg chg="add mod ord">
          <ac:chgData name="Bathen  Marianne" userId="40032b85-13f4-4a3d-a3f5-3dc67848b475" providerId="ADAL" clId="{4E76BC83-81EE-450C-A630-E4391F4FF486}" dt="2023-09-08T14:32:22.394" v="11448" actId="13926"/>
          <ac:spMkLst>
            <pc:docMk/>
            <pc:sldMk cId="3434778512" sldId="279"/>
            <ac:spMk id="18" creationId="{2805F05A-AED7-4307-4155-0C1B5BE5F304}"/>
          </ac:spMkLst>
        </pc:spChg>
        <pc:spChg chg="add del mod ord">
          <ac:chgData name="Bathen  Marianne" userId="40032b85-13f4-4a3d-a3f5-3dc67848b475" providerId="ADAL" clId="{4E76BC83-81EE-450C-A630-E4391F4FF486}" dt="2023-09-05T09:41:09.325" v="419"/>
          <ac:spMkLst>
            <pc:docMk/>
            <pc:sldMk cId="3434778512" sldId="279"/>
            <ac:spMk id="19" creationId="{948BBFE3-EEEE-7170-F55F-7239D577B585}"/>
          </ac:spMkLst>
        </pc:spChg>
        <pc:spChg chg="add mod ord">
          <ac:chgData name="Bathen  Marianne" userId="40032b85-13f4-4a3d-a3f5-3dc67848b475" providerId="ADAL" clId="{4E76BC83-81EE-450C-A630-E4391F4FF486}" dt="2023-09-08T14:32:22.394" v="11448" actId="13926"/>
          <ac:spMkLst>
            <pc:docMk/>
            <pc:sldMk cId="3434778512" sldId="279"/>
            <ac:spMk id="20" creationId="{5E0025D8-2313-AFF5-68EC-90BCABC2CFC5}"/>
          </ac:spMkLst>
        </pc:spChg>
        <pc:spChg chg="add del mod ord">
          <ac:chgData name="Bathen  Marianne" userId="40032b85-13f4-4a3d-a3f5-3dc67848b475" providerId="ADAL" clId="{4E76BC83-81EE-450C-A630-E4391F4FF486}" dt="2023-09-05T09:31:21.620" v="148" actId="478"/>
          <ac:spMkLst>
            <pc:docMk/>
            <pc:sldMk cId="3434778512" sldId="279"/>
            <ac:spMk id="21" creationId="{481B3C74-ED0C-4B58-706A-6A6966827065}"/>
          </ac:spMkLst>
        </pc:spChg>
        <pc:spChg chg="add mod ord">
          <ac:chgData name="Bathen  Marianne" userId="40032b85-13f4-4a3d-a3f5-3dc67848b475" providerId="ADAL" clId="{4E76BC83-81EE-450C-A630-E4391F4FF486}" dt="2023-09-08T14:32:22.394" v="11448" actId="13926"/>
          <ac:spMkLst>
            <pc:docMk/>
            <pc:sldMk cId="3434778512" sldId="279"/>
            <ac:spMk id="22" creationId="{E40DFF69-F561-9C4A-9159-91203DC15076}"/>
          </ac:spMkLst>
        </pc:spChg>
        <pc:spChg chg="add del mod ord">
          <ac:chgData name="Bathen  Marianne" userId="40032b85-13f4-4a3d-a3f5-3dc67848b475" providerId="ADAL" clId="{4E76BC83-81EE-450C-A630-E4391F4FF486}" dt="2023-09-05T09:32:02.907" v="206" actId="478"/>
          <ac:spMkLst>
            <pc:docMk/>
            <pc:sldMk cId="3434778512" sldId="279"/>
            <ac:spMk id="23" creationId="{B735C5D6-81C7-4105-6001-93398986EACA}"/>
          </ac:spMkLst>
        </pc:spChg>
        <pc:spChg chg="add del mod">
          <ac:chgData name="Bathen  Marianne" userId="40032b85-13f4-4a3d-a3f5-3dc67848b475" providerId="ADAL" clId="{4E76BC83-81EE-450C-A630-E4391F4FF486}" dt="2023-09-05T09:31:23.811" v="149" actId="478"/>
          <ac:spMkLst>
            <pc:docMk/>
            <pc:sldMk cId="3434778512" sldId="279"/>
            <ac:spMk id="25" creationId="{C91FA850-F3AE-26B7-C6B1-2CD3A26AB60D}"/>
          </ac:spMkLst>
        </pc:spChg>
        <pc:spChg chg="add mod">
          <ac:chgData name="Bathen  Marianne" userId="40032b85-13f4-4a3d-a3f5-3dc67848b475" providerId="ADAL" clId="{4E76BC83-81EE-450C-A630-E4391F4FF486}" dt="2023-09-12T13:25:14.448" v="34610" actId="14100"/>
          <ac:spMkLst>
            <pc:docMk/>
            <pc:sldMk cId="3434778512" sldId="279"/>
            <ac:spMk id="26" creationId="{FA53361C-AAE3-5250-D302-E2015A4248D5}"/>
          </ac:spMkLst>
        </pc:spChg>
        <pc:picChg chg="add mod">
          <ac:chgData name="Bathen  Marianne" userId="40032b85-13f4-4a3d-a3f5-3dc67848b475" providerId="ADAL" clId="{4E76BC83-81EE-450C-A630-E4391F4FF486}" dt="2023-09-08T14:32:22.394" v="11448" actId="13926"/>
          <ac:picMkLst>
            <pc:docMk/>
            <pc:sldMk cId="3434778512" sldId="279"/>
            <ac:picMk id="3" creationId="{9D8A7392-6521-14C7-3C74-50A3336C62A9}"/>
          </ac:picMkLst>
        </pc:picChg>
        <pc:picChg chg="add mod">
          <ac:chgData name="Bathen  Marianne" userId="40032b85-13f4-4a3d-a3f5-3dc67848b475" providerId="ADAL" clId="{4E76BC83-81EE-450C-A630-E4391F4FF486}" dt="2023-09-06T11:47:54.479" v="2615" actId="571"/>
          <ac:picMkLst>
            <pc:docMk/>
            <pc:sldMk cId="3434778512" sldId="279"/>
            <ac:picMk id="4" creationId="{5D7F4848-2238-1AFF-A06F-4C5DB531E858}"/>
          </ac:picMkLst>
        </pc:picChg>
        <pc:picChg chg="add mod">
          <ac:chgData name="Bathen  Marianne" userId="40032b85-13f4-4a3d-a3f5-3dc67848b475" providerId="ADAL" clId="{4E76BC83-81EE-450C-A630-E4391F4FF486}" dt="2023-09-06T11:47:54.479" v="2615" actId="571"/>
          <ac:picMkLst>
            <pc:docMk/>
            <pc:sldMk cId="3434778512" sldId="279"/>
            <ac:picMk id="5" creationId="{B1EAD3A5-F93B-8435-3A99-EC99FF02E818}"/>
          </ac:picMkLst>
        </pc:picChg>
        <pc:picChg chg="add mod">
          <ac:chgData name="Bathen  Marianne" userId="40032b85-13f4-4a3d-a3f5-3dc67848b475" providerId="ADAL" clId="{4E76BC83-81EE-450C-A630-E4391F4FF486}" dt="2023-09-08T14:32:22.394" v="11448" actId="13926"/>
          <ac:picMkLst>
            <pc:docMk/>
            <pc:sldMk cId="3434778512" sldId="279"/>
            <ac:picMk id="6" creationId="{7826EAC4-8A7E-A823-499E-3252CCF24309}"/>
          </ac:picMkLst>
        </pc:picChg>
        <pc:picChg chg="add mod">
          <ac:chgData name="Bathen  Marianne" userId="40032b85-13f4-4a3d-a3f5-3dc67848b475" providerId="ADAL" clId="{4E76BC83-81EE-450C-A630-E4391F4FF486}" dt="2023-09-08T14:32:22.394" v="11448" actId="13926"/>
          <ac:picMkLst>
            <pc:docMk/>
            <pc:sldMk cId="3434778512" sldId="279"/>
            <ac:picMk id="28" creationId="{1BD46950-E201-6019-3F57-010A75A940FC}"/>
          </ac:picMkLst>
        </pc:picChg>
        <pc:picChg chg="add del mod">
          <ac:chgData name="Bathen  Marianne" userId="40032b85-13f4-4a3d-a3f5-3dc67848b475" providerId="ADAL" clId="{4E76BC83-81EE-450C-A630-E4391F4FF486}" dt="2023-09-05T09:41:11.566" v="422" actId="478"/>
          <ac:picMkLst>
            <pc:docMk/>
            <pc:sldMk cId="3434778512" sldId="279"/>
            <ac:picMk id="30" creationId="{2A7ACE64-44D3-6248-B51B-658A8E7E9777}"/>
          </ac:picMkLst>
        </pc:picChg>
        <pc:picChg chg="add mod">
          <ac:chgData name="Bathen  Marianne" userId="40032b85-13f4-4a3d-a3f5-3dc67848b475" providerId="ADAL" clId="{4E76BC83-81EE-450C-A630-E4391F4FF486}" dt="2023-09-08T14:32:22.394" v="11448" actId="13926"/>
          <ac:picMkLst>
            <pc:docMk/>
            <pc:sldMk cId="3434778512" sldId="279"/>
            <ac:picMk id="32" creationId="{D66A0F79-EB22-CB2A-A8A8-B1FE96CD985A}"/>
          </ac:picMkLst>
        </pc:picChg>
      </pc:sldChg>
      <pc:sldChg chg="delSp add del mod">
        <pc:chgData name="Bathen  Marianne" userId="40032b85-13f4-4a3d-a3f5-3dc67848b475" providerId="ADAL" clId="{4E76BC83-81EE-450C-A630-E4391F4FF486}" dt="2023-09-09T14:44:48.495" v="24965" actId="47"/>
        <pc:sldMkLst>
          <pc:docMk/>
          <pc:sldMk cId="798149528" sldId="280"/>
        </pc:sldMkLst>
        <pc:spChg chg="del">
          <ac:chgData name="Bathen  Marianne" userId="40032b85-13f4-4a3d-a3f5-3dc67848b475" providerId="ADAL" clId="{4E76BC83-81EE-450C-A630-E4391F4FF486}" dt="2023-09-09T14:43:35.899" v="24936" actId="478"/>
          <ac:spMkLst>
            <pc:docMk/>
            <pc:sldMk cId="798149528" sldId="280"/>
            <ac:spMk id="3" creationId="{4B54E79A-E11F-47DA-B257-C216C21E85AD}"/>
          </ac:spMkLst>
        </pc:spChg>
        <pc:grpChg chg="del">
          <ac:chgData name="Bathen  Marianne" userId="40032b85-13f4-4a3d-a3f5-3dc67848b475" providerId="ADAL" clId="{4E76BC83-81EE-450C-A630-E4391F4FF486}" dt="2023-09-09T14:43:49.130" v="24939" actId="21"/>
          <ac:grpSpMkLst>
            <pc:docMk/>
            <pc:sldMk cId="798149528" sldId="280"/>
            <ac:grpSpMk id="4" creationId="{D9555E02-7B96-43E6-AC04-36C97BDFA995}"/>
          </ac:grpSpMkLst>
        </pc:grpChg>
      </pc:sldChg>
      <pc:sldChg chg="modSp add del mod">
        <pc:chgData name="Bathen  Marianne" userId="40032b85-13f4-4a3d-a3f5-3dc67848b475" providerId="ADAL" clId="{4E76BC83-81EE-450C-A630-E4391F4FF486}" dt="2023-09-09T14:43:30.680" v="24934" actId="2696"/>
        <pc:sldMkLst>
          <pc:docMk/>
          <pc:sldMk cId="2539857892" sldId="280"/>
        </pc:sldMkLst>
        <pc:spChg chg="mod">
          <ac:chgData name="Bathen  Marianne" userId="40032b85-13f4-4a3d-a3f5-3dc67848b475" providerId="ADAL" clId="{4E76BC83-81EE-450C-A630-E4391F4FF486}" dt="2023-09-09T14:41:59.627" v="24932" actId="14100"/>
          <ac:spMkLst>
            <pc:docMk/>
            <pc:sldMk cId="2539857892" sldId="280"/>
            <ac:spMk id="2" creationId="{9BAC9053-41CC-4EBA-A730-58DD0D8E7C63}"/>
          </ac:spMkLst>
        </pc:spChg>
        <pc:grpChg chg="mod">
          <ac:chgData name="Bathen  Marianne" userId="40032b85-13f4-4a3d-a3f5-3dc67848b475" providerId="ADAL" clId="{4E76BC83-81EE-450C-A630-E4391F4FF486}" dt="2023-09-09T14:41:55.581" v="24931" actId="1076"/>
          <ac:grpSpMkLst>
            <pc:docMk/>
            <pc:sldMk cId="2539857892" sldId="280"/>
            <ac:grpSpMk id="4" creationId="{D9555E02-7B96-43E6-AC04-36C97BDFA995}"/>
          </ac:grpSpMkLst>
        </pc:grpChg>
      </pc:sldChg>
      <pc:sldChg chg="new del">
        <pc:chgData name="Bathen  Marianne" userId="40032b85-13f4-4a3d-a3f5-3dc67848b475" providerId="ADAL" clId="{4E76BC83-81EE-450C-A630-E4391F4FF486}" dt="2023-09-05T09:36:40.504" v="408" actId="47"/>
        <pc:sldMkLst>
          <pc:docMk/>
          <pc:sldMk cId="3389009631" sldId="280"/>
        </pc:sldMkLst>
      </pc:sldChg>
      <pc:sldChg chg="addSp delSp modSp new del mod modClrScheme chgLayout">
        <pc:chgData name="Bathen  Marianne" userId="40032b85-13f4-4a3d-a3f5-3dc67848b475" providerId="ADAL" clId="{4E76BC83-81EE-450C-A630-E4391F4FF486}" dt="2023-09-05T09:38:09.156" v="417" actId="47"/>
        <pc:sldMkLst>
          <pc:docMk/>
          <pc:sldMk cId="3816008296" sldId="280"/>
        </pc:sldMkLst>
        <pc:spChg chg="del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2" creationId="{5F862E20-3C2E-E66C-2FEC-93132EC4E68D}"/>
          </ac:spMkLst>
        </pc:spChg>
        <pc:spChg chg="del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3" creationId="{927BFF17-6161-D3E5-E5CF-5583AEB68AF4}"/>
          </ac:spMkLst>
        </pc:spChg>
        <pc:spChg chg="del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4" creationId="{07EA5BAE-1B8C-6AD9-6BFF-89ABADA71DB5}"/>
          </ac:spMkLst>
        </pc:spChg>
        <pc:spChg chg="del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5" creationId="{74386BB8-7C01-A9EB-81D4-2B61703841C3}"/>
          </ac:spMkLst>
        </pc:spChg>
        <pc:spChg chg="del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6" creationId="{9D09768F-A13E-837F-C842-FF83FBACDB8D}"/>
          </ac:spMkLst>
        </pc:spChg>
        <pc:spChg chg="del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7" creationId="{52E123BD-36C8-3288-3AB3-B60D3347536C}"/>
          </ac:spMkLst>
        </pc:spChg>
        <pc:spChg chg="del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8" creationId="{02FFA624-3325-A7C5-20A1-C53CC4198D0C}"/>
          </ac:spMkLst>
        </pc:spChg>
        <pc:spChg chg="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9" creationId="{E9933552-DAE3-838A-039E-98C7A0526FC9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0" creationId="{F4065105-4FDD-F953-2A89-F95EA0693491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1" creationId="{8A5017E1-EB86-9956-478F-BF00BEA0659A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2" creationId="{4BBF9E65-76F3-7973-EF01-E6AAC3A8E0D1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3" creationId="{4990741F-6F34-2EF1-32E9-14D86E98D2EF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4" creationId="{3F2CF982-86D4-A2D5-54D2-27106799F552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5" creationId="{6420A8E4-09D3-8BC7-2CB8-2BEF49688062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6" creationId="{9AD65D34-AFBF-AAB8-C2CB-72BA12FC00E0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7" creationId="{87C3009F-2790-F19C-7880-778A86C34FD6}"/>
          </ac:spMkLst>
        </pc:spChg>
        <pc:spChg chg="add mod ord">
          <ac:chgData name="Bathen  Marianne" userId="40032b85-13f4-4a3d-a3f5-3dc67848b475" providerId="ADAL" clId="{4E76BC83-81EE-450C-A630-E4391F4FF486}" dt="2023-09-05T09:36:51.328" v="410" actId="700"/>
          <ac:spMkLst>
            <pc:docMk/>
            <pc:sldMk cId="3816008296" sldId="280"/>
            <ac:spMk id="18" creationId="{5561760D-54F3-5921-FC1A-69B0DA9E0F11}"/>
          </ac:spMkLst>
        </pc:spChg>
      </pc:sldChg>
      <pc:sldChg chg="addSp delSp modSp new del mod modClrScheme chgLayout">
        <pc:chgData name="Bathen  Marianne" userId="40032b85-13f4-4a3d-a3f5-3dc67848b475" providerId="ADAL" clId="{4E76BC83-81EE-450C-A630-E4391F4FF486}" dt="2023-09-05T11:23:59.924" v="517" actId="47"/>
        <pc:sldMkLst>
          <pc:docMk/>
          <pc:sldMk cId="4095422561" sldId="280"/>
        </pc:sldMkLst>
        <pc:spChg chg="del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2" creationId="{0BB2887C-0283-09B4-A58E-1F8981FCCC3E}"/>
          </ac:spMkLst>
        </pc:spChg>
        <pc:spChg chg="del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3" creationId="{31EC13E8-B3C9-891C-EBC9-50B955BAEB77}"/>
          </ac:spMkLst>
        </pc:spChg>
        <pc:spChg chg="del mod ord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4" creationId="{4670603A-44E4-4B7B-E183-8232FE9A3D6C}"/>
          </ac:spMkLst>
        </pc:spChg>
        <pc:spChg chg="del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5" creationId="{C1505B82-4AF2-83BE-D2F1-E510847531E1}"/>
          </ac:spMkLst>
        </pc:spChg>
        <pc:spChg chg="del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6" creationId="{4A4ECAA1-A9A7-04DB-529E-7693372048ED}"/>
          </ac:spMkLst>
        </pc:spChg>
        <pc:spChg chg="del mod ord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7" creationId="{0D333920-BF0E-808F-61EE-285C5EE68326}"/>
          </ac:spMkLst>
        </pc:spChg>
        <pc:spChg chg="del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8" creationId="{122EABAA-AC6D-983D-11DE-120D612BAE5C}"/>
          </ac:spMkLst>
        </pc:spChg>
        <pc:spChg chg="del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9" creationId="{B994C49A-E3F6-082A-80F9-FD1A422BFBBE}"/>
          </ac:spMkLst>
        </pc:spChg>
        <pc:spChg chg="add mod ord">
          <ac:chgData name="Bathen  Marianne" userId="40032b85-13f4-4a3d-a3f5-3dc67848b475" providerId="ADAL" clId="{4E76BC83-81EE-450C-A630-E4391F4FF486}" dt="2023-09-05T09:42:39.221" v="452" actId="20577"/>
          <ac:spMkLst>
            <pc:docMk/>
            <pc:sldMk cId="4095422561" sldId="280"/>
            <ac:spMk id="10" creationId="{7A4FD031-272D-6059-4052-ED920A9FAAD7}"/>
          </ac:spMkLst>
        </pc:spChg>
        <pc:spChg chg="add mod ord">
          <ac:chgData name="Bathen  Marianne" userId="40032b85-13f4-4a3d-a3f5-3dc67848b475" providerId="ADAL" clId="{4E76BC83-81EE-450C-A630-E4391F4FF486}" dt="2023-09-05T09:42:27.175" v="443" actId="700"/>
          <ac:spMkLst>
            <pc:docMk/>
            <pc:sldMk cId="4095422561" sldId="280"/>
            <ac:spMk id="11" creationId="{59AA4E5C-1AAC-ED15-D058-05D3D8EE1533}"/>
          </ac:spMkLst>
        </pc:spChg>
      </pc:sldChg>
      <pc:sldChg chg="addSp delSp modSp new del mod modClrScheme chgLayout">
        <pc:chgData name="Bathen  Marianne" userId="40032b85-13f4-4a3d-a3f5-3dc67848b475" providerId="ADAL" clId="{4E76BC83-81EE-450C-A630-E4391F4FF486}" dt="2023-09-05T09:38:09.437" v="418" actId="47"/>
        <pc:sldMkLst>
          <pc:docMk/>
          <pc:sldMk cId="1317131570" sldId="281"/>
        </pc:sldMkLst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2" creationId="{B4447290-697D-FD23-22F4-7AC083ABF984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3" creationId="{0715C179-60B0-7FAD-5D5D-AD7AEE46408B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4" creationId="{414810E4-87F5-86F3-CC74-C8F9A7462142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5" creationId="{31E83017-7BC8-399B-FF11-AB2E73F72FB6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6" creationId="{24843514-EBD4-9973-1400-3B1DA29433F0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7" creationId="{D1DC3B22-B1DC-DBCE-E6E3-26A959908D83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8" creationId="{3D09963B-7094-C450-D2F8-FB13A8E63D43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9" creationId="{859B3158-84E0-92E7-18B4-2CC6BEFAA2EA}"/>
          </ac:spMkLst>
        </pc:spChg>
        <pc:spChg chg="del mod ord">
          <ac:chgData name="Bathen  Marianne" userId="40032b85-13f4-4a3d-a3f5-3dc67848b475" providerId="ADAL" clId="{4E76BC83-81EE-450C-A630-E4391F4FF486}" dt="2023-09-05T09:37:15.359" v="412" actId="700"/>
          <ac:spMkLst>
            <pc:docMk/>
            <pc:sldMk cId="1317131570" sldId="281"/>
            <ac:spMk id="10" creationId="{3F595E42-C701-E7CA-9858-819AD6CE8338}"/>
          </ac:spMkLst>
        </pc:spChg>
        <pc:spChg chg="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11" creationId="{5BE556DB-BDF9-21AB-17A8-9BC45B492862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2" creationId="{F7A755C5-952E-CD37-AA5D-ADB4321DFFB3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3" creationId="{44AB8022-B632-7ED0-1759-38F02114EFD8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4" creationId="{9A8366E5-B6B6-33F5-A9B4-A7B507B49226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5" creationId="{4C5478CF-CB86-6B01-6B94-BEE2757B793C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6" creationId="{8A7DF2DC-DB20-E84A-41C3-6CF487C6A2CD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7" creationId="{AA979A96-14AF-517B-6659-C2D01F1C44A6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8" creationId="{D1A96470-6A09-360D-3CE1-D87D9E8DF57F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19" creationId="{6DB4FEB7-69D4-0A8C-0B21-8051393499E7}"/>
          </ac:spMkLst>
        </pc:spChg>
        <pc:spChg chg="add del mod ord">
          <ac:chgData name="Bathen  Marianne" userId="40032b85-13f4-4a3d-a3f5-3dc67848b475" providerId="ADAL" clId="{4E76BC83-81EE-450C-A630-E4391F4FF486}" dt="2023-09-05T09:37:20.625" v="413" actId="700"/>
          <ac:spMkLst>
            <pc:docMk/>
            <pc:sldMk cId="1317131570" sldId="281"/>
            <ac:spMk id="20" creationId="{593440BB-11BE-643C-1AC8-D534344309E2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1" creationId="{25A46B4D-834E-0651-4D0F-36D657D393E4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2" creationId="{A7F126AE-3099-8B56-8BBE-64EBD7469CC5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3" creationId="{80C90F64-AE21-FAF8-3410-000EC22B044A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4" creationId="{0345BEFA-8DAC-9136-878B-75E1C7D5E697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5" creationId="{D51945F8-ACE7-E04B-7E30-DE0F845C574E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6" creationId="{1FA71B98-5313-A59A-D357-36E970AA8FE2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7" creationId="{6670D99D-2B8A-714D-52BC-56EA47AC15FE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8" creationId="{AE6B4429-0A74-70ED-09D5-1207EAC84506}"/>
          </ac:spMkLst>
        </pc:spChg>
        <pc:spChg chg="add del mod ord">
          <ac:chgData name="Bathen  Marianne" userId="40032b85-13f4-4a3d-a3f5-3dc67848b475" providerId="ADAL" clId="{4E76BC83-81EE-450C-A630-E4391F4FF486}" dt="2023-09-05T09:37:27.279" v="414" actId="700"/>
          <ac:spMkLst>
            <pc:docMk/>
            <pc:sldMk cId="1317131570" sldId="281"/>
            <ac:spMk id="29" creationId="{AC913E39-4208-9225-165B-61428F10EACB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0" creationId="{C6DFC06B-43F3-6881-FB39-C1F971FCB102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1" creationId="{DF72C530-E344-4E99-69AD-ED7A506BB446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2" creationId="{87AE8B49-230A-BB8F-18B1-8145784E2F81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3" creationId="{810E372F-43D7-E17F-0C51-A86F2C9E6004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4" creationId="{4E4DE60D-B027-85CF-A5E1-73DEB6F4EAF2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5" creationId="{FD1978E8-54A9-C0A1-1DAE-7C296C8B82C2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6" creationId="{0C05F4E0-C002-FDAC-F032-F26356CE8F5B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7" creationId="{B861FF4E-CD55-0F84-B870-3E9239A4AA22}"/>
          </ac:spMkLst>
        </pc:spChg>
        <pc:spChg chg="add del mod ord">
          <ac:chgData name="Bathen  Marianne" userId="40032b85-13f4-4a3d-a3f5-3dc67848b475" providerId="ADAL" clId="{4E76BC83-81EE-450C-A630-E4391F4FF486}" dt="2023-09-05T09:37:32.420" v="415" actId="700"/>
          <ac:spMkLst>
            <pc:docMk/>
            <pc:sldMk cId="1317131570" sldId="281"/>
            <ac:spMk id="38" creationId="{B1F0047B-A16E-95E8-54AC-FF6D2F04186E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39" creationId="{D237586E-C33C-6959-CAAE-896B4CC67A5B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0" creationId="{5CF495C7-DF73-F1D0-3914-55B3A20587DD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1" creationId="{E86CCCAB-D18D-D729-79F4-9D03E9453CEB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2" creationId="{EA259599-A713-CD9C-3417-EB79242CF842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3" creationId="{BC595AA7-0B8D-8B16-8B66-CDFF648258E2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4" creationId="{F60E0782-5E40-77C3-9EDE-6D520B6B4FEC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5" creationId="{8375ADFD-6040-0961-72C1-DC7CFD7B9616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6" creationId="{FB88C5B0-15F1-5EB1-0ED7-21F8E0CBAA65}"/>
          </ac:spMkLst>
        </pc:spChg>
        <pc:spChg chg="add del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7" creationId="{0CCBE7F7-26BE-6EE3-F964-D7D8B460765B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8" creationId="{D8FB9455-B9F6-A1C5-67DD-FDE0FB41A7A6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49" creationId="{68305F2F-BDD6-B892-0B42-CDC8B65D12DE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50" creationId="{1158F46B-7509-CA1B-686B-10063A3EFDF6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51" creationId="{D60B7F71-3BBC-2302-8D48-132B0D6DCB8E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52" creationId="{3B2E7B7D-E0ED-9429-B3F1-7E7825161133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53" creationId="{F4C9F173-018A-AC33-0D13-F4AFD6E4BDCE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54" creationId="{36B50040-6623-A6B0-6154-5EB8E16552DA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55" creationId="{6566E5E8-153B-2AEB-3E73-9C4C32B641F0}"/>
          </ac:spMkLst>
        </pc:spChg>
        <pc:spChg chg="add mod ord">
          <ac:chgData name="Bathen  Marianne" userId="40032b85-13f4-4a3d-a3f5-3dc67848b475" providerId="ADAL" clId="{4E76BC83-81EE-450C-A630-E4391F4FF486}" dt="2023-09-05T09:37:34.816" v="416" actId="700"/>
          <ac:spMkLst>
            <pc:docMk/>
            <pc:sldMk cId="1317131570" sldId="281"/>
            <ac:spMk id="56" creationId="{309A1BDB-91BB-CCC5-DCC6-C87E3B7A849E}"/>
          </ac:spMkLst>
        </pc:spChg>
      </pc:sldChg>
      <pc:sldChg chg="addSp delSp modSp new del mod modClrScheme chgLayout">
        <pc:chgData name="Bathen  Marianne" userId="40032b85-13f4-4a3d-a3f5-3dc67848b475" providerId="ADAL" clId="{4E76BC83-81EE-450C-A630-E4391F4FF486}" dt="2023-09-05T11:28:21.632" v="725" actId="47"/>
        <pc:sldMkLst>
          <pc:docMk/>
          <pc:sldMk cId="4263151567" sldId="281"/>
        </pc:sldMkLst>
        <pc:spChg chg="del">
          <ac:chgData name="Bathen  Marianne" userId="40032b85-13f4-4a3d-a3f5-3dc67848b475" providerId="ADAL" clId="{4E76BC83-81EE-450C-A630-E4391F4FF486}" dt="2023-09-05T09:42:30.457" v="445" actId="700"/>
          <ac:spMkLst>
            <pc:docMk/>
            <pc:sldMk cId="4263151567" sldId="281"/>
            <ac:spMk id="2" creationId="{6C0FF0A0-FC20-DF4B-89B4-DE8CE5F7C6D1}"/>
          </ac:spMkLst>
        </pc:spChg>
        <pc:spChg chg="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3" creationId="{BB0405C4-E4A6-420E-BCCF-15073B43D8BE}"/>
          </ac:spMkLst>
        </pc:spChg>
        <pc:spChg chg="del mod ord">
          <ac:chgData name="Bathen  Marianne" userId="40032b85-13f4-4a3d-a3f5-3dc67848b475" providerId="ADAL" clId="{4E76BC83-81EE-450C-A630-E4391F4FF486}" dt="2023-09-05T09:42:30.457" v="445" actId="700"/>
          <ac:spMkLst>
            <pc:docMk/>
            <pc:sldMk cId="4263151567" sldId="281"/>
            <ac:spMk id="4" creationId="{426A36D0-9699-B4F2-F4CA-82AC390AD2EF}"/>
          </ac:spMkLst>
        </pc:spChg>
        <pc:spChg chg="del mod ord">
          <ac:chgData name="Bathen  Marianne" userId="40032b85-13f4-4a3d-a3f5-3dc67848b475" providerId="ADAL" clId="{4E76BC83-81EE-450C-A630-E4391F4FF486}" dt="2023-09-05T09:42:30.457" v="445" actId="700"/>
          <ac:spMkLst>
            <pc:docMk/>
            <pc:sldMk cId="4263151567" sldId="281"/>
            <ac:spMk id="5" creationId="{40D6305D-EB09-5BF7-A70F-59981BE2B47F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6" creationId="{74324155-C8B1-1765-68F0-ADAE7B70F912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7" creationId="{2773356B-C2CD-DC12-DE0F-0DC86831667E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8" creationId="{8469D7CC-BB46-4A9F-CBEA-F460AD7B9515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9" creationId="{D4FA35FC-0C3F-17E6-5F09-CECBA0DCC53C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0" creationId="{D923833C-FB28-192A-6EE4-F7546A7884AB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1" creationId="{1315CB53-7B0D-F58C-E0E0-7F344D5D8D64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2" creationId="{69790C1D-A6D6-2685-DE0A-CDEA75DAA751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3" creationId="{D276A75B-3AE6-FB33-609F-5C512B39EB9C}"/>
          </ac:spMkLst>
        </pc:spChg>
        <pc:spChg chg="add del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4" creationId="{10C65923-C7F5-A8C0-9F1A-41F73D01F9A6}"/>
          </ac:spMkLst>
        </pc:spChg>
        <pc:spChg chg="add mod ord">
          <ac:chgData name="Bathen  Marianne" userId="40032b85-13f4-4a3d-a3f5-3dc67848b475" providerId="ADAL" clId="{4E76BC83-81EE-450C-A630-E4391F4FF486}" dt="2023-09-05T09:42:42.261" v="458" actId="20577"/>
          <ac:spMkLst>
            <pc:docMk/>
            <pc:sldMk cId="4263151567" sldId="281"/>
            <ac:spMk id="15" creationId="{AECAF854-DDCC-6C5B-8AE1-B405A78251FC}"/>
          </ac:spMkLst>
        </pc:spChg>
        <pc:spChg chg="add mod ord">
          <ac:chgData name="Bathen  Marianne" userId="40032b85-13f4-4a3d-a3f5-3dc67848b475" providerId="ADAL" clId="{4E76BC83-81EE-450C-A630-E4391F4FF486}" dt="2023-09-05T11:26:36.426" v="569" actId="20577"/>
          <ac:spMkLst>
            <pc:docMk/>
            <pc:sldMk cId="4263151567" sldId="281"/>
            <ac:spMk id="16" creationId="{BDCF8F74-BC44-E98A-2036-3E1EF32A3EB4}"/>
          </ac:spMkLst>
        </pc:spChg>
        <pc:spChg chg="add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7" creationId="{274DBD2C-F892-F54F-ECB4-7895E2263366}"/>
          </ac:spMkLst>
        </pc:spChg>
        <pc:spChg chg="add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8" creationId="{6CA3566A-C36C-3366-83B5-4537A755FBDF}"/>
          </ac:spMkLst>
        </pc:spChg>
        <pc:spChg chg="add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19" creationId="{BD44505B-CD80-A796-3DF5-16245FB3BA34}"/>
          </ac:spMkLst>
        </pc:spChg>
        <pc:spChg chg="add mod ord">
          <ac:chgData name="Bathen  Marianne" userId="40032b85-13f4-4a3d-a3f5-3dc67848b475" providerId="ADAL" clId="{4E76BC83-81EE-450C-A630-E4391F4FF486}" dt="2023-09-05T11:26:55.487" v="616" actId="20577"/>
          <ac:spMkLst>
            <pc:docMk/>
            <pc:sldMk cId="4263151567" sldId="281"/>
            <ac:spMk id="20" creationId="{831410C4-BC03-C889-1E74-0B82987C996B}"/>
          </ac:spMkLst>
        </pc:spChg>
        <pc:spChg chg="add mod ord">
          <ac:chgData name="Bathen  Marianne" userId="40032b85-13f4-4a3d-a3f5-3dc67848b475" providerId="ADAL" clId="{4E76BC83-81EE-450C-A630-E4391F4FF486}" dt="2023-09-05T09:42:33" v="446" actId="700"/>
          <ac:spMkLst>
            <pc:docMk/>
            <pc:sldMk cId="4263151567" sldId="281"/>
            <ac:spMk id="21" creationId="{5D80E231-2430-9E25-AAB7-A5B3A9C9674B}"/>
          </ac:spMkLst>
        </pc:spChg>
        <pc:spChg chg="add">
          <ac:chgData name="Bathen  Marianne" userId="40032b85-13f4-4a3d-a3f5-3dc67848b475" providerId="ADAL" clId="{4E76BC83-81EE-450C-A630-E4391F4FF486}" dt="2023-09-05T11:25:41.439" v="528"/>
          <ac:spMkLst>
            <pc:docMk/>
            <pc:sldMk cId="4263151567" sldId="281"/>
            <ac:spMk id="22" creationId="{91FCFCE4-D120-009F-A73D-223D5717CB47}"/>
          </ac:spMkLst>
        </pc:spChg>
      </pc:sldChg>
      <pc:sldChg chg="addSp delSp modSp new mod modClrScheme chgLayout modNotesTx">
        <pc:chgData name="Bathen  Marianne" userId="40032b85-13f4-4a3d-a3f5-3dc67848b475" providerId="ADAL" clId="{4E76BC83-81EE-450C-A630-E4391F4FF486}" dt="2023-09-11T10:38:28.977" v="26712" actId="20577"/>
        <pc:sldMkLst>
          <pc:docMk/>
          <pc:sldMk cId="1732696764" sldId="282"/>
        </pc:sldMkLst>
        <pc:spChg chg="del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2" creationId="{76E292FE-4C02-86A9-DD98-1EA634D7ECA5}"/>
          </ac:spMkLst>
        </pc:spChg>
        <pc:spChg chg="del mod ord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3" creationId="{A4C6834A-FAD0-1003-AA91-24E3F9239823}"/>
          </ac:spMkLst>
        </pc:spChg>
        <pc:spChg chg="del mod ord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4" creationId="{9CB1524B-7E29-095B-334C-7D2D2AF74219}"/>
          </ac:spMkLst>
        </pc:spChg>
        <pc:spChg chg="del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5" creationId="{49236901-538D-FDD0-0F9E-990216A0DB56}"/>
          </ac:spMkLst>
        </pc:spChg>
        <pc:spChg chg="del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6" creationId="{3CDC4830-1BA4-D30B-837F-12E66578281D}"/>
          </ac:spMkLst>
        </pc:spChg>
        <pc:spChg chg="del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7" creationId="{F2CFF3E6-36A9-6850-F475-8EC36B73BA7D}"/>
          </ac:spMkLst>
        </pc:spChg>
        <pc:spChg chg="del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8" creationId="{D2411C21-1E3B-CEC2-F092-8C8E58ACB834}"/>
          </ac:spMkLst>
        </pc:spChg>
        <pc:spChg chg="del">
          <ac:chgData name="Bathen  Marianne" userId="40032b85-13f4-4a3d-a3f5-3dc67848b475" providerId="ADAL" clId="{4E76BC83-81EE-450C-A630-E4391F4FF486}" dt="2023-09-05T09:42:49.550" v="460" actId="700"/>
          <ac:spMkLst>
            <pc:docMk/>
            <pc:sldMk cId="1732696764" sldId="282"/>
            <ac:spMk id="9" creationId="{534A5134-9445-F5C6-A7F9-3C9AF5ED5700}"/>
          </ac:spMkLst>
        </pc:spChg>
        <pc:spChg chg="add mod ord">
          <ac:chgData name="Bathen  Marianne" userId="40032b85-13f4-4a3d-a3f5-3dc67848b475" providerId="ADAL" clId="{4E76BC83-81EE-450C-A630-E4391F4FF486}" dt="2023-09-07T08:14:10.482" v="4999" actId="20577"/>
          <ac:spMkLst>
            <pc:docMk/>
            <pc:sldMk cId="1732696764" sldId="282"/>
            <ac:spMk id="10" creationId="{3DE7A57A-71B5-B039-5B52-44E1D2B19B7C}"/>
          </ac:spMkLst>
        </pc:spChg>
        <pc:spChg chg="add del mod ord">
          <ac:chgData name="Bathen  Marianne" userId="40032b85-13f4-4a3d-a3f5-3dc67848b475" providerId="ADAL" clId="{4E76BC83-81EE-450C-A630-E4391F4FF486}" dt="2023-09-05T11:24:40.999" v="524" actId="26606"/>
          <ac:spMkLst>
            <pc:docMk/>
            <pc:sldMk cId="1732696764" sldId="282"/>
            <ac:spMk id="11" creationId="{CD8A786B-25FC-1C12-2E89-90A56442B70A}"/>
          </ac:spMkLst>
        </pc:spChg>
        <pc:spChg chg="add del mod">
          <ac:chgData name="Bathen  Marianne" userId="40032b85-13f4-4a3d-a3f5-3dc67848b475" providerId="ADAL" clId="{4E76BC83-81EE-450C-A630-E4391F4FF486}" dt="2023-09-05T11:24:40.420" v="521" actId="26606"/>
          <ac:spMkLst>
            <pc:docMk/>
            <pc:sldMk cId="1732696764" sldId="282"/>
            <ac:spMk id="17" creationId="{9A3F4AB0-0A13-32DA-3F8D-5AFAB4C58980}"/>
          </ac:spMkLst>
        </pc:spChg>
        <pc:spChg chg="add del">
          <ac:chgData name="Bathen  Marianne" userId="40032b85-13f4-4a3d-a3f5-3dc67848b475" providerId="ADAL" clId="{4E76BC83-81EE-450C-A630-E4391F4FF486}" dt="2023-09-05T11:24:40.975" v="523" actId="26606"/>
          <ac:spMkLst>
            <pc:docMk/>
            <pc:sldMk cId="1732696764" sldId="282"/>
            <ac:spMk id="19" creationId="{70C4AC1F-7F75-05B6-0429-4646A6F3AF56}"/>
          </ac:spMkLst>
        </pc:spChg>
        <pc:spChg chg="add del">
          <ac:chgData name="Bathen  Marianne" userId="40032b85-13f4-4a3d-a3f5-3dc67848b475" providerId="ADAL" clId="{4E76BC83-81EE-450C-A630-E4391F4FF486}" dt="2023-09-05T11:24:40.975" v="523" actId="26606"/>
          <ac:spMkLst>
            <pc:docMk/>
            <pc:sldMk cId="1732696764" sldId="282"/>
            <ac:spMk id="20" creationId="{8E4080B2-E28A-D97D-1E3E-9C295AB91FA6}"/>
          </ac:spMkLst>
        </pc:spChg>
        <pc:spChg chg="add mod">
          <ac:chgData name="Bathen  Marianne" userId="40032b85-13f4-4a3d-a3f5-3dc67848b475" providerId="ADAL" clId="{4E76BC83-81EE-450C-A630-E4391F4FF486}" dt="2023-09-05T11:24:40.999" v="524" actId="26606"/>
          <ac:spMkLst>
            <pc:docMk/>
            <pc:sldMk cId="1732696764" sldId="282"/>
            <ac:spMk id="23" creationId="{9A3F4AB0-0A13-32DA-3F8D-5AFAB4C58980}"/>
          </ac:spMkLst>
        </pc:spChg>
        <pc:picChg chg="add del">
          <ac:chgData name="Bathen  Marianne" userId="40032b85-13f4-4a3d-a3f5-3dc67848b475" providerId="ADAL" clId="{4E76BC83-81EE-450C-A630-E4391F4FF486}" dt="2023-09-05T11:24:40.420" v="521" actId="26606"/>
          <ac:picMkLst>
            <pc:docMk/>
            <pc:sldMk cId="1732696764" sldId="282"/>
            <ac:picMk id="13" creationId="{80C195D7-2928-8C9B-56A3-DA78FCE888CE}"/>
          </ac:picMkLst>
        </pc:picChg>
        <pc:picChg chg="add del">
          <ac:chgData name="Bathen  Marianne" userId="40032b85-13f4-4a3d-a3f5-3dc67848b475" providerId="ADAL" clId="{4E76BC83-81EE-450C-A630-E4391F4FF486}" dt="2023-09-05T11:24:40.975" v="523" actId="26606"/>
          <ac:picMkLst>
            <pc:docMk/>
            <pc:sldMk cId="1732696764" sldId="282"/>
            <ac:picMk id="21" creationId="{37B81CE9-6CD0-E43D-3BBE-79E6D3293974}"/>
          </ac:picMkLst>
        </pc:picChg>
        <pc:picChg chg="add">
          <ac:chgData name="Bathen  Marianne" userId="40032b85-13f4-4a3d-a3f5-3dc67848b475" providerId="ADAL" clId="{4E76BC83-81EE-450C-A630-E4391F4FF486}" dt="2023-09-05T11:24:40.999" v="524" actId="26606"/>
          <ac:picMkLst>
            <pc:docMk/>
            <pc:sldMk cId="1732696764" sldId="282"/>
            <ac:picMk id="24" creationId="{80C195D7-2928-8C9B-56A3-DA78FCE888CE}"/>
          </ac:picMkLst>
        </pc:picChg>
      </pc:sldChg>
      <pc:sldChg chg="addSp delSp modSp new del mod modClrScheme modShow chgLayout">
        <pc:chgData name="Bathen  Marianne" userId="40032b85-13f4-4a3d-a3f5-3dc67848b475" providerId="ADAL" clId="{4E76BC83-81EE-450C-A630-E4391F4FF486}" dt="2023-09-06T11:44:30.615" v="2552" actId="47"/>
        <pc:sldMkLst>
          <pc:docMk/>
          <pc:sldMk cId="2384282794" sldId="283"/>
        </pc:sldMkLst>
        <pc:spChg chg="add mod ord">
          <ac:chgData name="Bathen  Marianne" userId="40032b85-13f4-4a3d-a3f5-3dc67848b475" providerId="ADAL" clId="{4E76BC83-81EE-450C-A630-E4391F4FF486}" dt="2023-09-05T11:28:45.926" v="729" actId="26606"/>
          <ac:spMkLst>
            <pc:docMk/>
            <pc:sldMk cId="2384282794" sldId="283"/>
            <ac:spMk id="2" creationId="{8B2B4A2B-5DC1-4C25-4B19-EB3BB3E18E97}"/>
          </ac:spMkLst>
        </pc:spChg>
        <pc:spChg chg="del mod ord">
          <ac:chgData name="Bathen  Marianne" userId="40032b85-13f4-4a3d-a3f5-3dc67848b475" providerId="ADAL" clId="{4E76BC83-81EE-450C-A630-E4391F4FF486}" dt="2023-09-05T11:27:18.451" v="617" actId="700"/>
          <ac:spMkLst>
            <pc:docMk/>
            <pc:sldMk cId="2384282794" sldId="283"/>
            <ac:spMk id="4" creationId="{5D42D451-3146-92E9-B876-A3CE19FD687C}"/>
          </ac:spMkLst>
        </pc:spChg>
        <pc:spChg chg="del mod ord">
          <ac:chgData name="Bathen  Marianne" userId="40032b85-13f4-4a3d-a3f5-3dc67848b475" providerId="ADAL" clId="{4E76BC83-81EE-450C-A630-E4391F4FF486}" dt="2023-09-05T11:27:18.451" v="617" actId="700"/>
          <ac:spMkLst>
            <pc:docMk/>
            <pc:sldMk cId="2384282794" sldId="283"/>
            <ac:spMk id="5" creationId="{8E704813-A7B9-FB53-C3F7-5724BD0CC058}"/>
          </ac:spMkLst>
        </pc:spChg>
        <pc:spChg chg="del">
          <ac:chgData name="Bathen  Marianne" userId="40032b85-13f4-4a3d-a3f5-3dc67848b475" providerId="ADAL" clId="{4E76BC83-81EE-450C-A630-E4391F4FF486}" dt="2023-09-05T11:27:18.451" v="617" actId="700"/>
          <ac:spMkLst>
            <pc:docMk/>
            <pc:sldMk cId="2384282794" sldId="283"/>
            <ac:spMk id="6" creationId="{06C6D858-F806-A6DE-1E65-96AC3092C0D1}"/>
          </ac:spMkLst>
        </pc:spChg>
        <pc:spChg chg="del">
          <ac:chgData name="Bathen  Marianne" userId="40032b85-13f4-4a3d-a3f5-3dc67848b475" providerId="ADAL" clId="{4E76BC83-81EE-450C-A630-E4391F4FF486}" dt="2023-09-05T11:27:18.451" v="617" actId="700"/>
          <ac:spMkLst>
            <pc:docMk/>
            <pc:sldMk cId="2384282794" sldId="283"/>
            <ac:spMk id="7" creationId="{39B0444F-EF12-511B-D4A3-4DEB5762C6C8}"/>
          </ac:spMkLst>
        </pc:spChg>
        <pc:spChg chg="del">
          <ac:chgData name="Bathen  Marianne" userId="40032b85-13f4-4a3d-a3f5-3dc67848b475" providerId="ADAL" clId="{4E76BC83-81EE-450C-A630-E4391F4FF486}" dt="2023-09-05T11:27:18.451" v="617" actId="700"/>
          <ac:spMkLst>
            <pc:docMk/>
            <pc:sldMk cId="2384282794" sldId="283"/>
            <ac:spMk id="8" creationId="{B505ACC4-F4A2-34D5-CEFD-8D3309983CDF}"/>
          </ac:spMkLst>
        </pc:spChg>
        <pc:spChg chg="del">
          <ac:chgData name="Bathen  Marianne" userId="40032b85-13f4-4a3d-a3f5-3dc67848b475" providerId="ADAL" clId="{4E76BC83-81EE-450C-A630-E4391F4FF486}" dt="2023-09-05T11:27:18.451" v="617" actId="700"/>
          <ac:spMkLst>
            <pc:docMk/>
            <pc:sldMk cId="2384282794" sldId="283"/>
            <ac:spMk id="9" creationId="{5E45F9B3-D9AC-7AA5-876A-88419CB12BB3}"/>
          </ac:spMkLst>
        </pc:spChg>
        <pc:spChg chg="del">
          <ac:chgData name="Bathen  Marianne" userId="40032b85-13f4-4a3d-a3f5-3dc67848b475" providerId="ADAL" clId="{4E76BC83-81EE-450C-A630-E4391F4FF486}" dt="2023-09-05T11:27:18.451" v="617" actId="700"/>
          <ac:spMkLst>
            <pc:docMk/>
            <pc:sldMk cId="2384282794" sldId="283"/>
            <ac:spMk id="10" creationId="{7F579CDC-5BC6-5815-191E-217584107B8F}"/>
          </ac:spMkLst>
        </pc:spChg>
        <pc:spChg chg="add mod ord">
          <ac:chgData name="Bathen  Marianne" userId="40032b85-13f4-4a3d-a3f5-3dc67848b475" providerId="ADAL" clId="{4E76BC83-81EE-450C-A630-E4391F4FF486}" dt="2023-09-05T11:28:45.926" v="729" actId="26606"/>
          <ac:spMkLst>
            <pc:docMk/>
            <pc:sldMk cId="2384282794" sldId="283"/>
            <ac:spMk id="11" creationId="{8D6F9A38-55E0-FB45-88C6-0F0B4F79447E}"/>
          </ac:spMkLst>
        </pc:spChg>
        <pc:spChg chg="add del mod ord">
          <ac:chgData name="Bathen  Marianne" userId="40032b85-13f4-4a3d-a3f5-3dc67848b475" providerId="ADAL" clId="{4E76BC83-81EE-450C-A630-E4391F4FF486}" dt="2023-09-05T11:31:52.198" v="887" actId="20577"/>
          <ac:spMkLst>
            <pc:docMk/>
            <pc:sldMk cId="2384282794" sldId="283"/>
            <ac:spMk id="12" creationId="{45FFB120-5C37-AE32-D32A-B6AB5F04601D}"/>
          </ac:spMkLst>
        </pc:spChg>
        <pc:spChg chg="add del mod">
          <ac:chgData name="Bathen  Marianne" userId="40032b85-13f4-4a3d-a3f5-3dc67848b475" providerId="ADAL" clId="{4E76BC83-81EE-450C-A630-E4391F4FF486}" dt="2023-09-05T11:28:45.926" v="729" actId="26606"/>
          <ac:spMkLst>
            <pc:docMk/>
            <pc:sldMk cId="2384282794" sldId="283"/>
            <ac:spMk id="18" creationId="{E497F917-8FF9-D637-C4CE-9E50DFBE55F3}"/>
          </ac:spMkLst>
        </pc:spChg>
        <pc:graphicFrameChg chg="add del">
          <ac:chgData name="Bathen  Marianne" userId="40032b85-13f4-4a3d-a3f5-3dc67848b475" providerId="ADAL" clId="{4E76BC83-81EE-450C-A630-E4391F4FF486}" dt="2023-09-05T11:28:43.081" v="727" actId="26606"/>
          <ac:graphicFrameMkLst>
            <pc:docMk/>
            <pc:sldMk cId="2384282794" sldId="283"/>
            <ac:graphicFrameMk id="14" creationId="{54453DB9-84C2-CDF8-8C39-C18848FACF06}"/>
          </ac:graphicFrameMkLst>
        </pc:graphicFrameChg>
        <pc:graphicFrameChg chg="add del">
          <ac:chgData name="Bathen  Marianne" userId="40032b85-13f4-4a3d-a3f5-3dc67848b475" providerId="ADAL" clId="{4E76BC83-81EE-450C-A630-E4391F4FF486}" dt="2023-09-05T11:28:45.926" v="729" actId="26606"/>
          <ac:graphicFrameMkLst>
            <pc:docMk/>
            <pc:sldMk cId="2384282794" sldId="283"/>
            <ac:graphicFrameMk id="16" creationId="{67F402AD-1253-B55D-7412-30C8914FEAE5}"/>
          </ac:graphicFrameMkLst>
        </pc:graphicFrameChg>
      </pc:sldChg>
      <pc:sldChg chg="addSp delSp modSp new mod modClrScheme modAnim chgLayout">
        <pc:chgData name="Bathen  Marianne" userId="40032b85-13f4-4a3d-a3f5-3dc67848b475" providerId="ADAL" clId="{4E76BC83-81EE-450C-A630-E4391F4FF486}" dt="2023-09-12T11:30:50.906" v="34516"/>
        <pc:sldMkLst>
          <pc:docMk/>
          <pc:sldMk cId="1665039570" sldId="284"/>
        </pc:sldMkLst>
        <pc:spChg chg="add mod ord">
          <ac:chgData name="Bathen  Marianne" userId="40032b85-13f4-4a3d-a3f5-3dc67848b475" providerId="ADAL" clId="{4E76BC83-81EE-450C-A630-E4391F4FF486}" dt="2023-09-05T11:25:41.439" v="528"/>
          <ac:spMkLst>
            <pc:docMk/>
            <pc:sldMk cId="1665039570" sldId="284"/>
            <ac:spMk id="2" creationId="{78DBF4A0-2F59-856B-F9B1-B8BC4F0A9DF9}"/>
          </ac:spMkLst>
        </pc:spChg>
        <pc:spChg chg="add del mod">
          <ac:chgData name="Bathen  Marianne" userId="40032b85-13f4-4a3d-a3f5-3dc67848b475" providerId="ADAL" clId="{4E76BC83-81EE-450C-A630-E4391F4FF486}" dt="2023-09-08T12:23:58.932" v="10781" actId="478"/>
          <ac:spMkLst>
            <pc:docMk/>
            <pc:sldMk cId="1665039570" sldId="284"/>
            <ac:spMk id="3" creationId="{B76C898E-798B-5FA7-6B74-08792D02B791}"/>
          </ac:spMkLst>
        </pc:spChg>
        <pc:spChg chg="mod ord">
          <ac:chgData name="Bathen  Marianne" userId="40032b85-13f4-4a3d-a3f5-3dc67848b475" providerId="ADAL" clId="{4E76BC83-81EE-450C-A630-E4391F4FF486}" dt="2023-09-05T11:24:54.167" v="526" actId="700"/>
          <ac:spMkLst>
            <pc:docMk/>
            <pc:sldMk cId="1665039570" sldId="284"/>
            <ac:spMk id="3" creationId="{CAEA6A3F-86A9-7922-A339-76266D73E06F}"/>
          </ac:spMkLst>
        </pc:spChg>
        <pc:spChg chg="add del mod">
          <ac:chgData name="Bathen  Marianne" userId="40032b85-13f4-4a3d-a3f5-3dc67848b475" providerId="ADAL" clId="{4E76BC83-81EE-450C-A630-E4391F4FF486}" dt="2023-09-08T12:23:58.661" v="10780" actId="478"/>
          <ac:spMkLst>
            <pc:docMk/>
            <pc:sldMk cId="1665039570" sldId="284"/>
            <ac:spMk id="4" creationId="{2AF8819E-BB64-C4E9-6D2E-E3E6017524C0}"/>
          </ac:spMkLst>
        </pc:spChg>
        <pc:spChg chg="del mod ord">
          <ac:chgData name="Bathen  Marianne" userId="40032b85-13f4-4a3d-a3f5-3dc67848b475" providerId="ADAL" clId="{4E76BC83-81EE-450C-A630-E4391F4FF486}" dt="2023-09-05T11:24:12" v="519" actId="700"/>
          <ac:spMkLst>
            <pc:docMk/>
            <pc:sldMk cId="1665039570" sldId="284"/>
            <ac:spMk id="4" creationId="{BFEB5FEE-5E81-BB3E-546E-982F556EF0B7}"/>
          </ac:spMkLst>
        </pc:spChg>
        <pc:spChg chg="add mod">
          <ac:chgData name="Bathen  Marianne" userId="40032b85-13f4-4a3d-a3f5-3dc67848b475" providerId="ADAL" clId="{4E76BC83-81EE-450C-A630-E4391F4FF486}" dt="2023-09-09T14:49:40.379" v="25563" actId="14100"/>
          <ac:spMkLst>
            <pc:docMk/>
            <pc:sldMk cId="1665039570" sldId="284"/>
            <ac:spMk id="5" creationId="{78E984B8-B692-E81C-1E4F-A6F20D50F247}"/>
          </ac:spMkLst>
        </pc:spChg>
        <pc:spChg chg="del mod ord">
          <ac:chgData name="Bathen  Marianne" userId="40032b85-13f4-4a3d-a3f5-3dc67848b475" providerId="ADAL" clId="{4E76BC83-81EE-450C-A630-E4391F4FF486}" dt="2023-09-05T11:24:12" v="519" actId="700"/>
          <ac:spMkLst>
            <pc:docMk/>
            <pc:sldMk cId="1665039570" sldId="284"/>
            <ac:spMk id="5" creationId="{DA9CCE8F-CEA2-7DC6-7D86-9706CD74DA74}"/>
          </ac:spMkLst>
        </pc:spChg>
        <pc:spChg chg="del">
          <ac:chgData name="Bathen  Marianne" userId="40032b85-13f4-4a3d-a3f5-3dc67848b475" providerId="ADAL" clId="{4E76BC83-81EE-450C-A630-E4391F4FF486}" dt="2023-09-05T11:24:12" v="519" actId="700"/>
          <ac:spMkLst>
            <pc:docMk/>
            <pc:sldMk cId="1665039570" sldId="284"/>
            <ac:spMk id="6" creationId="{9BF684E7-5C07-C0C0-A7CB-F6BBEEF160C5}"/>
          </ac:spMkLst>
        </pc:spChg>
        <pc:spChg chg="add mod">
          <ac:chgData name="Bathen  Marianne" userId="40032b85-13f4-4a3d-a3f5-3dc67848b475" providerId="ADAL" clId="{4E76BC83-81EE-450C-A630-E4391F4FF486}" dt="2023-09-09T14:49:54.838" v="25573" actId="14100"/>
          <ac:spMkLst>
            <pc:docMk/>
            <pc:sldMk cId="1665039570" sldId="284"/>
            <ac:spMk id="6" creationId="{F4F1A7F7-FC61-43DE-F20A-4A1FBA25CA5F}"/>
          </ac:spMkLst>
        </pc:spChg>
        <pc:spChg chg="add mod">
          <ac:chgData name="Bathen  Marianne" userId="40032b85-13f4-4a3d-a3f5-3dc67848b475" providerId="ADAL" clId="{4E76BC83-81EE-450C-A630-E4391F4FF486}" dt="2023-09-11T15:29:10.039" v="28902" actId="403"/>
          <ac:spMkLst>
            <pc:docMk/>
            <pc:sldMk cId="1665039570" sldId="284"/>
            <ac:spMk id="7" creationId="{2F24233A-22C7-336B-183E-0AA5366C83EA}"/>
          </ac:spMkLst>
        </pc:spChg>
        <pc:spChg chg="del">
          <ac:chgData name="Bathen  Marianne" userId="40032b85-13f4-4a3d-a3f5-3dc67848b475" providerId="ADAL" clId="{4E76BC83-81EE-450C-A630-E4391F4FF486}" dt="2023-09-05T11:24:12" v="519" actId="700"/>
          <ac:spMkLst>
            <pc:docMk/>
            <pc:sldMk cId="1665039570" sldId="284"/>
            <ac:spMk id="7" creationId="{C16EC9AA-7A11-9979-D0A0-E4568AF2F5DE}"/>
          </ac:spMkLst>
        </pc:spChg>
        <pc:spChg chg="del mod ord">
          <ac:chgData name="Bathen  Marianne" userId="40032b85-13f4-4a3d-a3f5-3dc67848b475" providerId="ADAL" clId="{4E76BC83-81EE-450C-A630-E4391F4FF486}" dt="2023-09-05T11:24:12" v="519" actId="700"/>
          <ac:spMkLst>
            <pc:docMk/>
            <pc:sldMk cId="1665039570" sldId="284"/>
            <ac:spMk id="8" creationId="{B546946A-6271-3C86-6C8F-96606DD860E5}"/>
          </ac:spMkLst>
        </pc:spChg>
        <pc:spChg chg="add mod">
          <ac:chgData name="Bathen  Marianne" userId="40032b85-13f4-4a3d-a3f5-3dc67848b475" providerId="ADAL" clId="{4E76BC83-81EE-450C-A630-E4391F4FF486}" dt="2023-09-11T15:30:05.774" v="29006" actId="403"/>
          <ac:spMkLst>
            <pc:docMk/>
            <pc:sldMk cId="1665039570" sldId="284"/>
            <ac:spMk id="8" creationId="{D3AAC1FD-F527-67D1-4687-98E6D30151AB}"/>
          </ac:spMkLst>
        </pc:spChg>
        <pc:spChg chg="del">
          <ac:chgData name="Bathen  Marianne" userId="40032b85-13f4-4a3d-a3f5-3dc67848b475" providerId="ADAL" clId="{4E76BC83-81EE-450C-A630-E4391F4FF486}" dt="2023-09-05T11:24:12" v="519" actId="700"/>
          <ac:spMkLst>
            <pc:docMk/>
            <pc:sldMk cId="1665039570" sldId="284"/>
            <ac:spMk id="9" creationId="{41EA1687-0721-15CD-8486-5316692BB1AC}"/>
          </ac:spMkLst>
        </pc:spChg>
        <pc:spChg chg="del">
          <ac:chgData name="Bathen  Marianne" userId="40032b85-13f4-4a3d-a3f5-3dc67848b475" providerId="ADAL" clId="{4E76BC83-81EE-450C-A630-E4391F4FF486}" dt="2023-09-05T11:24:12" v="519" actId="700"/>
          <ac:spMkLst>
            <pc:docMk/>
            <pc:sldMk cId="1665039570" sldId="284"/>
            <ac:spMk id="10" creationId="{EE05E550-BFBE-5196-2CB1-2C683D9A1DAE}"/>
          </ac:spMkLst>
        </pc:spChg>
        <pc:spChg chg="add del mod ord">
          <ac:chgData name="Bathen  Marianne" userId="40032b85-13f4-4a3d-a3f5-3dc67848b475" providerId="ADAL" clId="{4E76BC83-81EE-450C-A630-E4391F4FF486}" dt="2023-09-05T11:24:54.167" v="526" actId="700"/>
          <ac:spMkLst>
            <pc:docMk/>
            <pc:sldMk cId="1665039570" sldId="284"/>
            <ac:spMk id="11" creationId="{45753CB6-8335-4354-E5AC-2DF77C500ADB}"/>
          </ac:spMkLst>
        </pc:spChg>
        <pc:spChg chg="add del mod ord">
          <ac:chgData name="Bathen  Marianne" userId="40032b85-13f4-4a3d-a3f5-3dc67848b475" providerId="ADAL" clId="{4E76BC83-81EE-450C-A630-E4391F4FF486}" dt="2023-09-05T11:24:54.167" v="526" actId="700"/>
          <ac:spMkLst>
            <pc:docMk/>
            <pc:sldMk cId="1665039570" sldId="284"/>
            <ac:spMk id="12" creationId="{82DEC6F8-C53C-B343-369E-CC14DCA43504}"/>
          </ac:spMkLst>
        </pc:spChg>
        <pc:spChg chg="add del mod ord">
          <ac:chgData name="Bathen  Marianne" userId="40032b85-13f4-4a3d-a3f5-3dc67848b475" providerId="ADAL" clId="{4E76BC83-81EE-450C-A630-E4391F4FF486}" dt="2023-09-05T11:24:54.167" v="526" actId="700"/>
          <ac:spMkLst>
            <pc:docMk/>
            <pc:sldMk cId="1665039570" sldId="284"/>
            <ac:spMk id="13" creationId="{9E01C97F-81C5-054F-EA44-0BC667B43696}"/>
          </ac:spMkLst>
        </pc:spChg>
        <pc:spChg chg="add del mod ord">
          <ac:chgData name="Bathen  Marianne" userId="40032b85-13f4-4a3d-a3f5-3dc67848b475" providerId="ADAL" clId="{4E76BC83-81EE-450C-A630-E4391F4FF486}" dt="2023-09-05T11:24:54.167" v="526" actId="700"/>
          <ac:spMkLst>
            <pc:docMk/>
            <pc:sldMk cId="1665039570" sldId="284"/>
            <ac:spMk id="14" creationId="{A5B05E8A-D37C-CC44-2D6D-EF1FC06F18E4}"/>
          </ac:spMkLst>
        </pc:spChg>
        <pc:spChg chg="add mod ord">
          <ac:chgData name="Bathen  Marianne" userId="40032b85-13f4-4a3d-a3f5-3dc67848b475" providerId="ADAL" clId="{4E76BC83-81EE-450C-A630-E4391F4FF486}" dt="2023-09-11T15:28:13.437" v="28807" actId="20577"/>
          <ac:spMkLst>
            <pc:docMk/>
            <pc:sldMk cId="1665039570" sldId="284"/>
            <ac:spMk id="15" creationId="{DA278604-A01A-3290-62BD-DF377FB525EE}"/>
          </ac:spMkLst>
        </pc:spChg>
        <pc:spChg chg="add mod ord">
          <ac:chgData name="Bathen  Marianne" userId="40032b85-13f4-4a3d-a3f5-3dc67848b475" providerId="ADAL" clId="{4E76BC83-81EE-450C-A630-E4391F4FF486}" dt="2023-09-11T15:28:48.429" v="28900" actId="20577"/>
          <ac:spMkLst>
            <pc:docMk/>
            <pc:sldMk cId="1665039570" sldId="284"/>
            <ac:spMk id="16" creationId="{BDCCF18A-FBD8-98CD-87B9-7EBD36DA5495}"/>
          </ac:spMkLst>
        </pc:spChg>
      </pc:sldChg>
      <pc:sldChg chg="addSp delSp modSp new mod ord modClrScheme modAnim chgLayout modNotesTx">
        <pc:chgData name="Bathen  Marianne" userId="40032b85-13f4-4a3d-a3f5-3dc67848b475" providerId="ADAL" clId="{4E76BC83-81EE-450C-A630-E4391F4FF486}" dt="2023-09-11T14:54:44.624" v="28136" actId="1076"/>
        <pc:sldMkLst>
          <pc:docMk/>
          <pc:sldMk cId="1113930416" sldId="285"/>
        </pc:sldMkLst>
        <pc:spChg chg="del">
          <ac:chgData name="Bathen  Marianne" userId="40032b85-13f4-4a3d-a3f5-3dc67848b475" providerId="ADAL" clId="{4E76BC83-81EE-450C-A630-E4391F4FF486}" dt="2023-09-05T11:25:03.144" v="527" actId="700"/>
          <ac:spMkLst>
            <pc:docMk/>
            <pc:sldMk cId="1113930416" sldId="285"/>
            <ac:spMk id="2" creationId="{1A48D494-2EF7-742F-6F7B-E6192D667A34}"/>
          </ac:spMkLst>
        </pc:spChg>
        <pc:spChg chg="add mod">
          <ac:chgData name="Bathen  Marianne" userId="40032b85-13f4-4a3d-a3f5-3dc67848b475" providerId="ADAL" clId="{4E76BC83-81EE-450C-A630-E4391F4FF486}" dt="2023-09-11T14:54:32.636" v="28133" actId="1036"/>
          <ac:spMkLst>
            <pc:docMk/>
            <pc:sldMk cId="1113930416" sldId="285"/>
            <ac:spMk id="2" creationId="{A6CEFA9B-C358-F6E7-D7EA-DA1B6B21A5DD}"/>
          </ac:spMkLst>
        </pc:spChg>
        <pc:spChg chg="del mod ord">
          <ac:chgData name="Bathen  Marianne" userId="40032b85-13f4-4a3d-a3f5-3dc67848b475" providerId="ADAL" clId="{4E76BC83-81EE-450C-A630-E4391F4FF486}" dt="2023-09-05T11:25:03.144" v="527" actId="700"/>
          <ac:spMkLst>
            <pc:docMk/>
            <pc:sldMk cId="1113930416" sldId="285"/>
            <ac:spMk id="3" creationId="{3A41BB74-0F79-E9A3-A943-DDD540A85AEE}"/>
          </ac:spMkLst>
        </pc:spChg>
        <pc:spChg chg="add mod">
          <ac:chgData name="Bathen  Marianne" userId="40032b85-13f4-4a3d-a3f5-3dc67848b475" providerId="ADAL" clId="{4E76BC83-81EE-450C-A630-E4391F4FF486}" dt="2023-09-11T14:54:44.624" v="28136" actId="1076"/>
          <ac:spMkLst>
            <pc:docMk/>
            <pc:sldMk cId="1113930416" sldId="285"/>
            <ac:spMk id="3" creationId="{41F2C63C-7A88-F8C6-B44C-D43932163431}"/>
          </ac:spMkLst>
        </pc:spChg>
        <pc:spChg chg="add del mod ord">
          <ac:chgData name="Bathen  Marianne" userId="40032b85-13f4-4a3d-a3f5-3dc67848b475" providerId="ADAL" clId="{4E76BC83-81EE-450C-A630-E4391F4FF486}" dt="2023-09-06T11:41:33.492" v="2142" actId="478"/>
          <ac:spMkLst>
            <pc:docMk/>
            <pc:sldMk cId="1113930416" sldId="285"/>
            <ac:spMk id="4" creationId="{77273A97-E9AD-D4D5-6201-4A04EB36D80E}"/>
          </ac:spMkLst>
        </pc:spChg>
        <pc:spChg chg="del mod ord">
          <ac:chgData name="Bathen  Marianne" userId="40032b85-13f4-4a3d-a3f5-3dc67848b475" providerId="ADAL" clId="{4E76BC83-81EE-450C-A630-E4391F4FF486}" dt="2023-09-05T11:25:03.144" v="527" actId="700"/>
          <ac:spMkLst>
            <pc:docMk/>
            <pc:sldMk cId="1113930416" sldId="285"/>
            <ac:spMk id="4" creationId="{D0D4411F-73AA-C0A7-AA73-82CC501B5FA7}"/>
          </ac:spMkLst>
        </pc:spChg>
        <pc:spChg chg="add mod ord">
          <ac:chgData name="Bathen  Marianne" userId="40032b85-13f4-4a3d-a3f5-3dc67848b475" providerId="ADAL" clId="{4E76BC83-81EE-450C-A630-E4391F4FF486}" dt="2023-09-06T11:24:00.791" v="1343" actId="700"/>
          <ac:spMkLst>
            <pc:docMk/>
            <pc:sldMk cId="1113930416" sldId="285"/>
            <ac:spMk id="5" creationId="{0F50F5CA-229F-B1C5-26E7-51FFE87DD834}"/>
          </ac:spMkLst>
        </pc:spChg>
        <pc:spChg chg="add del mod ord">
          <ac:chgData name="Bathen  Marianne" userId="40032b85-13f4-4a3d-a3f5-3dc67848b475" providerId="ADAL" clId="{4E76BC83-81EE-450C-A630-E4391F4FF486}" dt="2023-09-06T11:24:00.791" v="1343" actId="700"/>
          <ac:spMkLst>
            <pc:docMk/>
            <pc:sldMk cId="1113930416" sldId="285"/>
            <ac:spMk id="6" creationId="{A69D95A7-9767-4861-ACF1-F7B0E059AEED}"/>
          </ac:spMkLst>
        </pc:spChg>
        <pc:spChg chg="add mod ord">
          <ac:chgData name="Bathen  Marianne" userId="40032b85-13f4-4a3d-a3f5-3dc67848b475" providerId="ADAL" clId="{4E76BC83-81EE-450C-A630-E4391F4FF486}" dt="2023-09-06T11:24:00.791" v="1343" actId="700"/>
          <ac:spMkLst>
            <pc:docMk/>
            <pc:sldMk cId="1113930416" sldId="285"/>
            <ac:spMk id="7" creationId="{EFCEE1BF-F319-CFF3-28B5-62D8E9DEF9EC}"/>
          </ac:spMkLst>
        </pc:spChg>
        <pc:spChg chg="add del mod ord">
          <ac:chgData name="Bathen  Marianne" userId="40032b85-13f4-4a3d-a3f5-3dc67848b475" providerId="ADAL" clId="{4E76BC83-81EE-450C-A630-E4391F4FF486}" dt="2023-09-06T11:41:33.492" v="2142" actId="478"/>
          <ac:spMkLst>
            <pc:docMk/>
            <pc:sldMk cId="1113930416" sldId="285"/>
            <ac:spMk id="8" creationId="{44B8B443-6B5A-B179-A003-3282E6905044}"/>
          </ac:spMkLst>
        </pc:spChg>
        <pc:spChg chg="add del mod ord">
          <ac:chgData name="Bathen  Marianne" userId="40032b85-13f4-4a3d-a3f5-3dc67848b475" providerId="ADAL" clId="{4E76BC83-81EE-450C-A630-E4391F4FF486}" dt="2023-09-11T14:54:23.710" v="28112" actId="14100"/>
          <ac:spMkLst>
            <pc:docMk/>
            <pc:sldMk cId="1113930416" sldId="285"/>
            <ac:spMk id="9" creationId="{B4485CEE-7F4C-F17B-CA41-E7D1DFEE40FA}"/>
          </ac:spMkLst>
        </pc:spChg>
        <pc:spChg chg="add del mod ord">
          <ac:chgData name="Bathen  Marianne" userId="40032b85-13f4-4a3d-a3f5-3dc67848b475" providerId="ADAL" clId="{4E76BC83-81EE-450C-A630-E4391F4FF486}" dt="2023-09-06T11:24:17.289" v="1350"/>
          <ac:spMkLst>
            <pc:docMk/>
            <pc:sldMk cId="1113930416" sldId="285"/>
            <ac:spMk id="10" creationId="{38AD7F3C-BCDE-686C-3680-1126DBF90F3D}"/>
          </ac:spMkLst>
        </pc:spChg>
        <pc:picChg chg="add del mod">
          <ac:chgData name="Bathen  Marianne" userId="40032b85-13f4-4a3d-a3f5-3dc67848b475" providerId="ADAL" clId="{4E76BC83-81EE-450C-A630-E4391F4FF486}" dt="2023-09-06T11:23:42.495" v="1342"/>
          <ac:picMkLst>
            <pc:docMk/>
            <pc:sldMk cId="1113930416" sldId="285"/>
            <ac:picMk id="3" creationId="{9773F88C-6AC4-E4AC-7FA1-F8A4EAE511BA}"/>
          </ac:picMkLst>
        </pc:picChg>
        <pc:picChg chg="add del mod">
          <ac:chgData name="Bathen  Marianne" userId="40032b85-13f4-4a3d-a3f5-3dc67848b475" providerId="ADAL" clId="{4E76BC83-81EE-450C-A630-E4391F4FF486}" dt="2023-09-06T11:24:13.014" v="1348"/>
          <ac:picMkLst>
            <pc:docMk/>
            <pc:sldMk cId="1113930416" sldId="285"/>
            <ac:picMk id="12" creationId="{3B91F5B3-128F-290B-7360-204E9AA0B3FF}"/>
          </ac:picMkLst>
        </pc:picChg>
        <pc:picChg chg="add mod">
          <ac:chgData name="Bathen  Marianne" userId="40032b85-13f4-4a3d-a3f5-3dc67848b475" providerId="ADAL" clId="{4E76BC83-81EE-450C-A630-E4391F4FF486}" dt="2023-09-11T14:54:32.636" v="28133" actId="1036"/>
          <ac:picMkLst>
            <pc:docMk/>
            <pc:sldMk cId="1113930416" sldId="285"/>
            <ac:picMk id="14" creationId="{1822E258-9694-CE6A-9568-3FE66C4D3B86}"/>
          </ac:picMkLst>
        </pc:picChg>
        <pc:picChg chg="add mod">
          <ac:chgData name="Bathen  Marianne" userId="40032b85-13f4-4a3d-a3f5-3dc67848b475" providerId="ADAL" clId="{4E76BC83-81EE-450C-A630-E4391F4FF486}" dt="2023-09-11T14:54:34.424" v="28134" actId="1076"/>
          <ac:picMkLst>
            <pc:docMk/>
            <pc:sldMk cId="1113930416" sldId="285"/>
            <ac:picMk id="16" creationId="{B89A314E-F798-BB9F-4FAF-28D16251E73D}"/>
          </ac:picMkLst>
        </pc:picChg>
        <pc:picChg chg="add del mod">
          <ac:chgData name="Bathen  Marianne" userId="40032b85-13f4-4a3d-a3f5-3dc67848b475" providerId="ADAL" clId="{4E76BC83-81EE-450C-A630-E4391F4FF486}" dt="2023-09-06T11:26:24.979" v="1432" actId="21"/>
          <ac:picMkLst>
            <pc:docMk/>
            <pc:sldMk cId="1113930416" sldId="285"/>
            <ac:picMk id="18" creationId="{0A72B98A-962F-90C0-5E40-CBF2A86129F1}"/>
          </ac:picMkLst>
        </pc:picChg>
      </pc:sldChg>
      <pc:sldChg chg="addSp delSp modSp add del mod modClrScheme chgLayout">
        <pc:chgData name="Bathen  Marianne" userId="40032b85-13f4-4a3d-a3f5-3dc67848b475" providerId="ADAL" clId="{4E76BC83-81EE-450C-A630-E4391F4FF486}" dt="2023-09-05T11:40:16.646" v="1153" actId="47"/>
        <pc:sldMkLst>
          <pc:docMk/>
          <pc:sldMk cId="2535506152" sldId="286"/>
        </pc:sldMkLst>
        <pc:spChg chg="mod">
          <ac:chgData name="Bathen  Marianne" userId="40032b85-13f4-4a3d-a3f5-3dc67848b475" providerId="ADAL" clId="{4E76BC83-81EE-450C-A630-E4391F4FF486}" dt="2023-09-05T11:29:18.251" v="733" actId="26606"/>
          <ac:spMkLst>
            <pc:docMk/>
            <pc:sldMk cId="2535506152" sldId="286"/>
            <ac:spMk id="2" creationId="{8B2B4A2B-5DC1-4C25-4B19-EB3BB3E18E97}"/>
          </ac:spMkLst>
        </pc:spChg>
        <pc:spChg chg="mod">
          <ac:chgData name="Bathen  Marianne" userId="40032b85-13f4-4a3d-a3f5-3dc67848b475" providerId="ADAL" clId="{4E76BC83-81EE-450C-A630-E4391F4FF486}" dt="2023-09-05T11:29:18.251" v="733" actId="26606"/>
          <ac:spMkLst>
            <pc:docMk/>
            <pc:sldMk cId="2535506152" sldId="286"/>
            <ac:spMk id="11" creationId="{8D6F9A38-55E0-FB45-88C6-0F0B4F79447E}"/>
          </ac:spMkLst>
        </pc:spChg>
        <pc:spChg chg="add del">
          <ac:chgData name="Bathen  Marianne" userId="40032b85-13f4-4a3d-a3f5-3dc67848b475" providerId="ADAL" clId="{4E76BC83-81EE-450C-A630-E4391F4FF486}" dt="2023-09-05T11:29:18.251" v="733" actId="26606"/>
          <ac:spMkLst>
            <pc:docMk/>
            <pc:sldMk cId="2535506152" sldId="286"/>
            <ac:spMk id="12" creationId="{45FFB120-5C37-AE32-D32A-B6AB5F04601D}"/>
          </ac:spMkLst>
        </pc:spChg>
        <pc:graphicFrameChg chg="add del">
          <ac:chgData name="Bathen  Marianne" userId="40032b85-13f4-4a3d-a3f5-3dc67848b475" providerId="ADAL" clId="{4E76BC83-81EE-450C-A630-E4391F4FF486}" dt="2023-09-05T11:29:18.227" v="732" actId="26606"/>
          <ac:graphicFrameMkLst>
            <pc:docMk/>
            <pc:sldMk cId="2535506152" sldId="286"/>
            <ac:graphicFrameMk id="14" creationId="{E4E4DE28-F6E0-0063-502D-E88E7F57EF8D}"/>
          </ac:graphicFrameMkLst>
        </pc:graphicFrameChg>
        <pc:graphicFrameChg chg="add mod modGraphic">
          <ac:chgData name="Bathen  Marianne" userId="40032b85-13f4-4a3d-a3f5-3dc67848b475" providerId="ADAL" clId="{4E76BC83-81EE-450C-A630-E4391F4FF486}" dt="2023-09-05T11:37:09.593" v="999"/>
          <ac:graphicFrameMkLst>
            <pc:docMk/>
            <pc:sldMk cId="2535506152" sldId="286"/>
            <ac:graphicFrameMk id="16" creationId="{F7216FBE-3369-2489-54D3-F181C2CD482C}"/>
          </ac:graphicFrameMkLst>
        </pc:graphicFrameChg>
      </pc:sldChg>
      <pc:sldChg chg="addSp delSp modSp new mod modNotesTx">
        <pc:chgData name="Bathen  Marianne" userId="40032b85-13f4-4a3d-a3f5-3dc67848b475" providerId="ADAL" clId="{4E76BC83-81EE-450C-A630-E4391F4FF486}" dt="2023-09-12T01:38:28.516" v="33246" actId="20577"/>
        <pc:sldMkLst>
          <pc:docMk/>
          <pc:sldMk cId="3062334246" sldId="287"/>
        </pc:sldMkLst>
        <pc:spChg chg="mod">
          <ac:chgData name="Bathen  Marianne" userId="40032b85-13f4-4a3d-a3f5-3dc67848b475" providerId="ADAL" clId="{4E76BC83-81EE-450C-A630-E4391F4FF486}" dt="2023-09-05T11:33:46.302" v="991" actId="20577"/>
          <ac:spMkLst>
            <pc:docMk/>
            <pc:sldMk cId="3062334246" sldId="287"/>
            <ac:spMk id="3" creationId="{E3777C40-5FCA-8B9B-B64D-2FAAEE7C24DE}"/>
          </ac:spMkLst>
        </pc:spChg>
        <pc:spChg chg="del">
          <ac:chgData name="Bathen  Marianne" userId="40032b85-13f4-4a3d-a3f5-3dc67848b475" providerId="ADAL" clId="{4E76BC83-81EE-450C-A630-E4391F4FF486}" dt="2023-09-05T11:33:55.378" v="994" actId="478"/>
          <ac:spMkLst>
            <pc:docMk/>
            <pc:sldMk cId="3062334246" sldId="287"/>
            <ac:spMk id="4" creationId="{9CB79A31-6C91-5918-24EE-E1C48ED97A53}"/>
          </ac:spMkLst>
        </pc:spChg>
        <pc:spChg chg="add mod">
          <ac:chgData name="Bathen  Marianne" userId="40032b85-13f4-4a3d-a3f5-3dc67848b475" providerId="ADAL" clId="{4E76BC83-81EE-450C-A630-E4391F4FF486}" dt="2023-09-05T11:33:56.224" v="995" actId="1076"/>
          <ac:spMkLst>
            <pc:docMk/>
            <pc:sldMk cId="3062334246" sldId="287"/>
            <ac:spMk id="5" creationId="{555544F0-EB72-1446-A6BC-23C835B48DE4}"/>
          </ac:spMkLst>
        </pc:spChg>
        <pc:spChg chg="add mod">
          <ac:chgData name="Bathen  Marianne" userId="40032b85-13f4-4a3d-a3f5-3dc67848b475" providerId="ADAL" clId="{4E76BC83-81EE-450C-A630-E4391F4FF486}" dt="2023-09-05T11:39:11.418" v="1053" actId="1076"/>
          <ac:spMkLst>
            <pc:docMk/>
            <pc:sldMk cId="3062334246" sldId="287"/>
            <ac:spMk id="6" creationId="{6EA15D6A-89A5-0DF0-46C5-AF724C6AC8EE}"/>
          </ac:spMkLst>
        </pc:spChg>
        <pc:spChg chg="add mod">
          <ac:chgData name="Bathen  Marianne" userId="40032b85-13f4-4a3d-a3f5-3dc67848b475" providerId="ADAL" clId="{4E76BC83-81EE-450C-A630-E4391F4FF486}" dt="2023-09-05T11:39:17.474" v="1055" actId="1076"/>
          <ac:spMkLst>
            <pc:docMk/>
            <pc:sldMk cId="3062334246" sldId="287"/>
            <ac:spMk id="7" creationId="{DA0C189B-9A62-8072-B930-130A7053F4FB}"/>
          </ac:spMkLst>
        </pc:spChg>
        <pc:spChg chg="add mod">
          <ac:chgData name="Bathen  Marianne" userId="40032b85-13f4-4a3d-a3f5-3dc67848b475" providerId="ADAL" clId="{4E76BC83-81EE-450C-A630-E4391F4FF486}" dt="2023-09-05T11:39:22.932" v="1058" actId="1076"/>
          <ac:spMkLst>
            <pc:docMk/>
            <pc:sldMk cId="3062334246" sldId="287"/>
            <ac:spMk id="8" creationId="{EE64A459-240F-5247-78E0-10D7B3D010FF}"/>
          </ac:spMkLst>
        </pc:spChg>
        <pc:spChg chg="add mod">
          <ac:chgData name="Bathen  Marianne" userId="40032b85-13f4-4a3d-a3f5-3dc67848b475" providerId="ADAL" clId="{4E76BC83-81EE-450C-A630-E4391F4FF486}" dt="2023-09-05T11:39:49.065" v="1095" actId="1076"/>
          <ac:spMkLst>
            <pc:docMk/>
            <pc:sldMk cId="3062334246" sldId="287"/>
            <ac:spMk id="9" creationId="{E6FA5FB6-92D3-FCC4-04FA-123877AD1445}"/>
          </ac:spMkLst>
        </pc:spChg>
        <pc:spChg chg="add mod">
          <ac:chgData name="Bathen  Marianne" userId="40032b85-13f4-4a3d-a3f5-3dc67848b475" providerId="ADAL" clId="{4E76BC83-81EE-450C-A630-E4391F4FF486}" dt="2023-09-05T11:40:08.871" v="1151" actId="20577"/>
          <ac:spMkLst>
            <pc:docMk/>
            <pc:sldMk cId="3062334246" sldId="287"/>
            <ac:spMk id="10" creationId="{AECA5BCD-3AE7-EC33-E6E6-0870A9176785}"/>
          </ac:spMkLst>
        </pc:spChg>
        <pc:spChg chg="add mod">
          <ac:chgData name="Bathen  Marianne" userId="40032b85-13f4-4a3d-a3f5-3dc67848b475" providerId="ADAL" clId="{4E76BC83-81EE-450C-A630-E4391F4FF486}" dt="2023-09-09T13:39:28.960" v="22725"/>
          <ac:spMkLst>
            <pc:docMk/>
            <pc:sldMk cId="3062334246" sldId="287"/>
            <ac:spMk id="11" creationId="{B439C435-99F1-B508-7A5C-2AD9F460AB65}"/>
          </ac:spMkLst>
        </pc:spChg>
        <pc:spChg chg="add mod">
          <ac:chgData name="Bathen  Marianne" userId="40032b85-13f4-4a3d-a3f5-3dc67848b475" providerId="ADAL" clId="{4E76BC83-81EE-450C-A630-E4391F4FF486}" dt="2023-09-12T01:38:28.516" v="33246" actId="20577"/>
          <ac:spMkLst>
            <pc:docMk/>
            <pc:sldMk cId="3062334246" sldId="287"/>
            <ac:spMk id="12" creationId="{BB6DA27A-5773-AFD9-C890-216175F144A6}"/>
          </ac:spMkLst>
        </pc:spChg>
      </pc:sldChg>
      <pc:sldChg chg="addSp delSp modSp add mod">
        <pc:chgData name="Bathen  Marianne" userId="40032b85-13f4-4a3d-a3f5-3dc67848b475" providerId="ADAL" clId="{4E76BC83-81EE-450C-A630-E4391F4FF486}" dt="2023-09-12T01:38:53.487" v="33249" actId="207"/>
        <pc:sldMkLst>
          <pc:docMk/>
          <pc:sldMk cId="3100424670" sldId="288"/>
        </pc:sldMkLst>
        <pc:spChg chg="mod">
          <ac:chgData name="Bathen  Marianne" userId="40032b85-13f4-4a3d-a3f5-3dc67848b475" providerId="ADAL" clId="{4E76BC83-81EE-450C-A630-E4391F4FF486}" dt="2023-09-05T11:49:36.912" v="1257" actId="1366"/>
          <ac:spMkLst>
            <pc:docMk/>
            <pc:sldMk cId="3100424670" sldId="288"/>
            <ac:spMk id="6" creationId="{6EA15D6A-89A5-0DF0-46C5-AF724C6AC8EE}"/>
          </ac:spMkLst>
        </pc:spChg>
        <pc:spChg chg="mod">
          <ac:chgData name="Bathen  Marianne" userId="40032b85-13f4-4a3d-a3f5-3dc67848b475" providerId="ADAL" clId="{4E76BC83-81EE-450C-A630-E4391F4FF486}" dt="2023-09-05T11:49:38.926" v="1258" actId="1366"/>
          <ac:spMkLst>
            <pc:docMk/>
            <pc:sldMk cId="3100424670" sldId="288"/>
            <ac:spMk id="7" creationId="{DA0C189B-9A62-8072-B930-130A7053F4FB}"/>
          </ac:spMkLst>
        </pc:spChg>
        <pc:spChg chg="mod">
          <ac:chgData name="Bathen  Marianne" userId="40032b85-13f4-4a3d-a3f5-3dc67848b475" providerId="ADAL" clId="{4E76BC83-81EE-450C-A630-E4391F4FF486}" dt="2023-09-05T11:49:41.953" v="1259" actId="1366"/>
          <ac:spMkLst>
            <pc:docMk/>
            <pc:sldMk cId="3100424670" sldId="288"/>
            <ac:spMk id="8" creationId="{EE64A459-240F-5247-78E0-10D7B3D010FF}"/>
          </ac:spMkLst>
        </pc:spChg>
        <pc:spChg chg="mod">
          <ac:chgData name="Bathen  Marianne" userId="40032b85-13f4-4a3d-a3f5-3dc67848b475" providerId="ADAL" clId="{4E76BC83-81EE-450C-A630-E4391F4FF486}" dt="2023-09-05T11:50:47.768" v="1268" actId="207"/>
          <ac:spMkLst>
            <pc:docMk/>
            <pc:sldMk cId="3100424670" sldId="288"/>
            <ac:spMk id="10" creationId="{AECA5BCD-3AE7-EC33-E6E6-0870A9176785}"/>
          </ac:spMkLst>
        </pc:spChg>
        <pc:spChg chg="mod">
          <ac:chgData name="Bathen  Marianne" userId="40032b85-13f4-4a3d-a3f5-3dc67848b475" providerId="ADAL" clId="{4E76BC83-81EE-450C-A630-E4391F4FF486}" dt="2023-09-09T13:39:25.181" v="22724" actId="207"/>
          <ac:spMkLst>
            <pc:docMk/>
            <pc:sldMk cId="3100424670" sldId="288"/>
            <ac:spMk id="11" creationId="{B439C435-99F1-B508-7A5C-2AD9F460AB65}"/>
          </ac:spMkLst>
        </pc:spChg>
        <pc:spChg chg="mod">
          <ac:chgData name="Bathen  Marianne" userId="40032b85-13f4-4a3d-a3f5-3dc67848b475" providerId="ADAL" clId="{4E76BC83-81EE-450C-A630-E4391F4FF486}" dt="2023-09-12T01:38:53.487" v="33249" actId="207"/>
          <ac:spMkLst>
            <pc:docMk/>
            <pc:sldMk cId="3100424670" sldId="288"/>
            <ac:spMk id="12" creationId="{BB6DA27A-5773-AFD9-C890-216175F144A6}"/>
          </ac:spMkLst>
        </pc:spChg>
        <pc:spChg chg="add del mod">
          <ac:chgData name="Bathen  Marianne" userId="40032b85-13f4-4a3d-a3f5-3dc67848b475" providerId="ADAL" clId="{4E76BC83-81EE-450C-A630-E4391F4FF486}" dt="2023-09-07T08:03:53.123" v="4819"/>
          <ac:spMkLst>
            <pc:docMk/>
            <pc:sldMk cId="3100424670" sldId="288"/>
            <ac:spMk id="15" creationId="{DE92B0FF-5FC0-2DA8-8F5B-2D0E2D95D9E5}"/>
          </ac:spMkLst>
        </pc:spChg>
        <pc:spChg chg="add del mod">
          <ac:chgData name="Bathen  Marianne" userId="40032b85-13f4-4a3d-a3f5-3dc67848b475" providerId="ADAL" clId="{4E76BC83-81EE-450C-A630-E4391F4FF486}" dt="2023-09-07T08:03:53.123" v="4819"/>
          <ac:spMkLst>
            <pc:docMk/>
            <pc:sldMk cId="3100424670" sldId="288"/>
            <ac:spMk id="18" creationId="{475CE744-C16E-8C49-65B1-84724C57EC7C}"/>
          </ac:spMkLst>
        </pc:spChg>
        <pc:picChg chg="add del mod">
          <ac:chgData name="Bathen  Marianne" userId="40032b85-13f4-4a3d-a3f5-3dc67848b475" providerId="ADAL" clId="{4E76BC83-81EE-450C-A630-E4391F4FF486}" dt="2023-09-07T08:03:53.123" v="4819"/>
          <ac:picMkLst>
            <pc:docMk/>
            <pc:sldMk cId="3100424670" sldId="288"/>
            <ac:picMk id="4" creationId="{665C5FDF-BE1C-56FE-1963-3613EEA84B76}"/>
          </ac:picMkLst>
        </pc:picChg>
        <pc:picChg chg="add del mod">
          <ac:chgData name="Bathen  Marianne" userId="40032b85-13f4-4a3d-a3f5-3dc67848b475" providerId="ADAL" clId="{4E76BC83-81EE-450C-A630-E4391F4FF486}" dt="2023-09-07T08:03:53.123" v="4819"/>
          <ac:picMkLst>
            <pc:docMk/>
            <pc:sldMk cId="3100424670" sldId="288"/>
            <ac:picMk id="13" creationId="{8BF88B03-BCC9-B0D6-8523-2D00F601C215}"/>
          </ac:picMkLst>
        </pc:picChg>
        <pc:picChg chg="add del mod">
          <ac:chgData name="Bathen  Marianne" userId="40032b85-13f4-4a3d-a3f5-3dc67848b475" providerId="ADAL" clId="{4E76BC83-81EE-450C-A630-E4391F4FF486}" dt="2023-09-07T08:03:53.123" v="4819"/>
          <ac:picMkLst>
            <pc:docMk/>
            <pc:sldMk cId="3100424670" sldId="288"/>
            <ac:picMk id="14" creationId="{DAAAB9A7-BFD7-C72F-5E44-0801BFB2C854}"/>
          </ac:picMkLst>
        </pc:picChg>
        <pc:picChg chg="add del mod">
          <ac:chgData name="Bathen  Marianne" userId="40032b85-13f4-4a3d-a3f5-3dc67848b475" providerId="ADAL" clId="{4E76BC83-81EE-450C-A630-E4391F4FF486}" dt="2023-09-07T08:03:53.123" v="4819"/>
          <ac:picMkLst>
            <pc:docMk/>
            <pc:sldMk cId="3100424670" sldId="288"/>
            <ac:picMk id="16" creationId="{FF001F0E-1AD8-3529-2F5F-54E0E2368C6F}"/>
          </ac:picMkLst>
        </pc:picChg>
        <pc:picChg chg="add del mod">
          <ac:chgData name="Bathen  Marianne" userId="40032b85-13f4-4a3d-a3f5-3dc67848b475" providerId="ADAL" clId="{4E76BC83-81EE-450C-A630-E4391F4FF486}" dt="2023-09-07T08:03:53.123" v="4819"/>
          <ac:picMkLst>
            <pc:docMk/>
            <pc:sldMk cId="3100424670" sldId="288"/>
            <ac:picMk id="17" creationId="{804E8D5D-AA29-B38A-A0E9-F9AAC741133C}"/>
          </ac:picMkLst>
        </pc:picChg>
      </pc:sldChg>
      <pc:sldChg chg="addSp delSp modSp add del mod modClrScheme chgLayout">
        <pc:chgData name="Bathen  Marianne" userId="40032b85-13f4-4a3d-a3f5-3dc67848b475" providerId="ADAL" clId="{4E76BC83-81EE-450C-A630-E4391F4FF486}" dt="2023-09-05T11:40:16.174" v="1152" actId="47"/>
        <pc:sldMkLst>
          <pc:docMk/>
          <pc:sldMk cId="3965931854" sldId="288"/>
        </pc:sldMkLst>
        <pc:spChg chg="mod">
          <ac:chgData name="Bathen  Marianne" userId="40032b85-13f4-4a3d-a3f5-3dc67848b475" providerId="ADAL" clId="{4E76BC83-81EE-450C-A630-E4391F4FF486}" dt="2023-09-05T11:38:19.089" v="1039" actId="26606"/>
          <ac:spMkLst>
            <pc:docMk/>
            <pc:sldMk cId="3965931854" sldId="288"/>
            <ac:spMk id="2" creationId="{8B2B4A2B-5DC1-4C25-4B19-EB3BB3E18E97}"/>
          </ac:spMkLst>
        </pc:spChg>
        <pc:spChg chg="mod">
          <ac:chgData name="Bathen  Marianne" userId="40032b85-13f4-4a3d-a3f5-3dc67848b475" providerId="ADAL" clId="{4E76BC83-81EE-450C-A630-E4391F4FF486}" dt="2023-09-05T11:38:19.089" v="1039" actId="26606"/>
          <ac:spMkLst>
            <pc:docMk/>
            <pc:sldMk cId="3965931854" sldId="288"/>
            <ac:spMk id="11" creationId="{8D6F9A38-55E0-FB45-88C6-0F0B4F79447E}"/>
          </ac:spMkLst>
        </pc:spChg>
        <pc:spChg chg="del mod">
          <ac:chgData name="Bathen  Marianne" userId="40032b85-13f4-4a3d-a3f5-3dc67848b475" providerId="ADAL" clId="{4E76BC83-81EE-450C-A630-E4391F4FF486}" dt="2023-09-05T11:38:19.089" v="1039" actId="26606"/>
          <ac:spMkLst>
            <pc:docMk/>
            <pc:sldMk cId="3965931854" sldId="288"/>
            <ac:spMk id="12" creationId="{45FFB120-5C37-AE32-D32A-B6AB5F04601D}"/>
          </ac:spMkLst>
        </pc:spChg>
        <pc:graphicFrameChg chg="add">
          <ac:chgData name="Bathen  Marianne" userId="40032b85-13f4-4a3d-a3f5-3dc67848b475" providerId="ADAL" clId="{4E76BC83-81EE-450C-A630-E4391F4FF486}" dt="2023-09-05T11:38:19.089" v="1039" actId="26606"/>
          <ac:graphicFrameMkLst>
            <pc:docMk/>
            <pc:sldMk cId="3965931854" sldId="288"/>
            <ac:graphicFrameMk id="14" creationId="{15EE017B-6F47-776B-05BA-2E1DD8436F36}"/>
          </ac:graphicFrameMkLst>
        </pc:graphicFrameChg>
      </pc:sldChg>
      <pc:sldChg chg="modSp add mod">
        <pc:chgData name="Bathen  Marianne" userId="40032b85-13f4-4a3d-a3f5-3dc67848b475" providerId="ADAL" clId="{4E76BC83-81EE-450C-A630-E4391F4FF486}" dt="2023-09-12T01:39:05.244" v="33250" actId="207"/>
        <pc:sldMkLst>
          <pc:docMk/>
          <pc:sldMk cId="3868341579" sldId="289"/>
        </pc:sldMkLst>
        <pc:spChg chg="mod">
          <ac:chgData name="Bathen  Marianne" userId="40032b85-13f4-4a3d-a3f5-3dc67848b475" providerId="ADAL" clId="{4E76BC83-81EE-450C-A630-E4391F4FF486}" dt="2023-09-05T11:49:53.876" v="1262" actId="1366"/>
          <ac:spMkLst>
            <pc:docMk/>
            <pc:sldMk cId="3868341579" sldId="289"/>
            <ac:spMk id="5" creationId="{555544F0-EB72-1446-A6BC-23C835B48DE4}"/>
          </ac:spMkLst>
        </pc:spChg>
        <pc:spChg chg="mod">
          <ac:chgData name="Bathen  Marianne" userId="40032b85-13f4-4a3d-a3f5-3dc67848b475" providerId="ADAL" clId="{4E76BC83-81EE-450C-A630-E4391F4FF486}" dt="2023-09-05T11:49:56.668" v="1263" actId="1366"/>
          <ac:spMkLst>
            <pc:docMk/>
            <pc:sldMk cId="3868341579" sldId="289"/>
            <ac:spMk id="7" creationId="{DA0C189B-9A62-8072-B930-130A7053F4FB}"/>
          </ac:spMkLst>
        </pc:spChg>
        <pc:spChg chg="mod">
          <ac:chgData name="Bathen  Marianne" userId="40032b85-13f4-4a3d-a3f5-3dc67848b475" providerId="ADAL" clId="{4E76BC83-81EE-450C-A630-E4391F4FF486}" dt="2023-09-05T11:50:03.337" v="1264" actId="1366"/>
          <ac:spMkLst>
            <pc:docMk/>
            <pc:sldMk cId="3868341579" sldId="289"/>
            <ac:spMk id="8" creationId="{EE64A459-240F-5247-78E0-10D7B3D010FF}"/>
          </ac:spMkLst>
        </pc:spChg>
        <pc:spChg chg="mod">
          <ac:chgData name="Bathen  Marianne" userId="40032b85-13f4-4a3d-a3f5-3dc67848b475" providerId="ADAL" clId="{4E76BC83-81EE-450C-A630-E4391F4FF486}" dt="2023-09-05T11:50:52.107" v="1269" actId="207"/>
          <ac:spMkLst>
            <pc:docMk/>
            <pc:sldMk cId="3868341579" sldId="289"/>
            <ac:spMk id="9" creationId="{E6FA5FB6-92D3-FCC4-04FA-123877AD1445}"/>
          </ac:spMkLst>
        </pc:spChg>
        <pc:spChg chg="mod">
          <ac:chgData name="Bathen  Marianne" userId="40032b85-13f4-4a3d-a3f5-3dc67848b475" providerId="ADAL" clId="{4E76BC83-81EE-450C-A630-E4391F4FF486}" dt="2023-09-09T13:39:15.007" v="22722" actId="207"/>
          <ac:spMkLst>
            <pc:docMk/>
            <pc:sldMk cId="3868341579" sldId="289"/>
            <ac:spMk id="11" creationId="{B439C435-99F1-B508-7A5C-2AD9F460AB65}"/>
          </ac:spMkLst>
        </pc:spChg>
        <pc:spChg chg="mod">
          <ac:chgData name="Bathen  Marianne" userId="40032b85-13f4-4a3d-a3f5-3dc67848b475" providerId="ADAL" clId="{4E76BC83-81EE-450C-A630-E4391F4FF486}" dt="2023-09-12T01:39:05.244" v="33250" actId="207"/>
          <ac:spMkLst>
            <pc:docMk/>
            <pc:sldMk cId="3868341579" sldId="289"/>
            <ac:spMk id="12" creationId="{BB6DA27A-5773-AFD9-C890-216175F144A6}"/>
          </ac:spMkLst>
        </pc:spChg>
      </pc:sldChg>
      <pc:sldChg chg="modSp add mod modNotesTx">
        <pc:chgData name="Bathen  Marianne" userId="40032b85-13f4-4a3d-a3f5-3dc67848b475" providerId="ADAL" clId="{4E76BC83-81EE-450C-A630-E4391F4FF486}" dt="2023-09-12T01:39:16.998" v="33253" actId="207"/>
        <pc:sldMkLst>
          <pc:docMk/>
          <pc:sldMk cId="771133062" sldId="290"/>
        </pc:sldMkLst>
        <pc:spChg chg="mod">
          <ac:chgData name="Bathen  Marianne" userId="40032b85-13f4-4a3d-a3f5-3dc67848b475" providerId="ADAL" clId="{4E76BC83-81EE-450C-A630-E4391F4FF486}" dt="2023-09-05T11:51:14.667" v="1273" actId="1366"/>
          <ac:spMkLst>
            <pc:docMk/>
            <pc:sldMk cId="771133062" sldId="290"/>
            <ac:spMk id="5" creationId="{555544F0-EB72-1446-A6BC-23C835B48DE4}"/>
          </ac:spMkLst>
        </pc:spChg>
        <pc:spChg chg="mod">
          <ac:chgData name="Bathen  Marianne" userId="40032b85-13f4-4a3d-a3f5-3dc67848b475" providerId="ADAL" clId="{4E76BC83-81EE-450C-A630-E4391F4FF486}" dt="2023-09-05T11:51:17.477" v="1274" actId="1366"/>
          <ac:spMkLst>
            <pc:docMk/>
            <pc:sldMk cId="771133062" sldId="290"/>
            <ac:spMk id="6" creationId="{6EA15D6A-89A5-0DF0-46C5-AF724C6AC8EE}"/>
          </ac:spMkLst>
        </pc:spChg>
        <pc:spChg chg="mod">
          <ac:chgData name="Bathen  Marianne" userId="40032b85-13f4-4a3d-a3f5-3dc67848b475" providerId="ADAL" clId="{4E76BC83-81EE-450C-A630-E4391F4FF486}" dt="2023-09-05T11:51:19.660" v="1275" actId="1366"/>
          <ac:spMkLst>
            <pc:docMk/>
            <pc:sldMk cId="771133062" sldId="290"/>
            <ac:spMk id="8" creationId="{EE64A459-240F-5247-78E0-10D7B3D010FF}"/>
          </ac:spMkLst>
        </pc:spChg>
        <pc:spChg chg="mod">
          <ac:chgData name="Bathen  Marianne" userId="40032b85-13f4-4a3d-a3f5-3dc67848b475" providerId="ADAL" clId="{4E76BC83-81EE-450C-A630-E4391F4FF486}" dt="2023-09-05T11:50:59.970" v="1271" actId="207"/>
          <ac:spMkLst>
            <pc:docMk/>
            <pc:sldMk cId="771133062" sldId="290"/>
            <ac:spMk id="9" creationId="{E6FA5FB6-92D3-FCC4-04FA-123877AD1445}"/>
          </ac:spMkLst>
        </pc:spChg>
        <pc:spChg chg="mod">
          <ac:chgData name="Bathen  Marianne" userId="40032b85-13f4-4a3d-a3f5-3dc67848b475" providerId="ADAL" clId="{4E76BC83-81EE-450C-A630-E4391F4FF486}" dt="2023-09-05T11:50:59.970" v="1271" actId="207"/>
          <ac:spMkLst>
            <pc:docMk/>
            <pc:sldMk cId="771133062" sldId="290"/>
            <ac:spMk id="10" creationId="{AECA5BCD-3AE7-EC33-E6E6-0870A9176785}"/>
          </ac:spMkLst>
        </pc:spChg>
        <pc:spChg chg="mod">
          <ac:chgData name="Bathen  Marianne" userId="40032b85-13f4-4a3d-a3f5-3dc67848b475" providerId="ADAL" clId="{4E76BC83-81EE-450C-A630-E4391F4FF486}" dt="2023-09-09T13:38:37.743" v="22718" actId="20577"/>
          <ac:spMkLst>
            <pc:docMk/>
            <pc:sldMk cId="771133062" sldId="290"/>
            <ac:spMk id="11" creationId="{B439C435-99F1-B508-7A5C-2AD9F460AB65}"/>
          </ac:spMkLst>
        </pc:spChg>
        <pc:spChg chg="mod">
          <ac:chgData name="Bathen  Marianne" userId="40032b85-13f4-4a3d-a3f5-3dc67848b475" providerId="ADAL" clId="{4E76BC83-81EE-450C-A630-E4391F4FF486}" dt="2023-09-12T01:39:16.998" v="33253" actId="207"/>
          <ac:spMkLst>
            <pc:docMk/>
            <pc:sldMk cId="771133062" sldId="290"/>
            <ac:spMk id="12" creationId="{BB6DA27A-5773-AFD9-C890-216175F144A6}"/>
          </ac:spMkLst>
        </pc:spChg>
      </pc:sldChg>
      <pc:sldChg chg="modSp add mod modNotesTx">
        <pc:chgData name="Bathen  Marianne" userId="40032b85-13f4-4a3d-a3f5-3dc67848b475" providerId="ADAL" clId="{4E76BC83-81EE-450C-A630-E4391F4FF486}" dt="2023-09-12T10:57:59.978" v="33448"/>
        <pc:sldMkLst>
          <pc:docMk/>
          <pc:sldMk cId="4036026096" sldId="291"/>
        </pc:sldMkLst>
        <pc:spChg chg="mod">
          <ac:chgData name="Bathen  Marianne" userId="40032b85-13f4-4a3d-a3f5-3dc67848b475" providerId="ADAL" clId="{4E76BC83-81EE-450C-A630-E4391F4FF486}" dt="2023-09-05T11:51:26.298" v="1276" actId="1366"/>
          <ac:spMkLst>
            <pc:docMk/>
            <pc:sldMk cId="4036026096" sldId="291"/>
            <ac:spMk id="5" creationId="{555544F0-EB72-1446-A6BC-23C835B48DE4}"/>
          </ac:spMkLst>
        </pc:spChg>
        <pc:spChg chg="mod">
          <ac:chgData name="Bathen  Marianne" userId="40032b85-13f4-4a3d-a3f5-3dc67848b475" providerId="ADAL" clId="{4E76BC83-81EE-450C-A630-E4391F4FF486}" dt="2023-09-05T11:51:28.442" v="1277" actId="1366"/>
          <ac:spMkLst>
            <pc:docMk/>
            <pc:sldMk cId="4036026096" sldId="291"/>
            <ac:spMk id="6" creationId="{6EA15D6A-89A5-0DF0-46C5-AF724C6AC8EE}"/>
          </ac:spMkLst>
        </pc:spChg>
        <pc:spChg chg="mod">
          <ac:chgData name="Bathen  Marianne" userId="40032b85-13f4-4a3d-a3f5-3dc67848b475" providerId="ADAL" clId="{4E76BC83-81EE-450C-A630-E4391F4FF486}" dt="2023-09-05T11:51:30.659" v="1278" actId="1366"/>
          <ac:spMkLst>
            <pc:docMk/>
            <pc:sldMk cId="4036026096" sldId="291"/>
            <ac:spMk id="7" creationId="{DA0C189B-9A62-8072-B930-130A7053F4FB}"/>
          </ac:spMkLst>
        </pc:spChg>
        <pc:spChg chg="mod">
          <ac:chgData name="Bathen  Marianne" userId="40032b85-13f4-4a3d-a3f5-3dc67848b475" providerId="ADAL" clId="{4E76BC83-81EE-450C-A630-E4391F4FF486}" dt="2023-09-05T11:51:06.442" v="1272" actId="207"/>
          <ac:spMkLst>
            <pc:docMk/>
            <pc:sldMk cId="4036026096" sldId="291"/>
            <ac:spMk id="9" creationId="{E6FA5FB6-92D3-FCC4-04FA-123877AD1445}"/>
          </ac:spMkLst>
        </pc:spChg>
        <pc:spChg chg="mod">
          <ac:chgData name="Bathen  Marianne" userId="40032b85-13f4-4a3d-a3f5-3dc67848b475" providerId="ADAL" clId="{4E76BC83-81EE-450C-A630-E4391F4FF486}" dt="2023-09-05T11:51:06.442" v="1272" actId="207"/>
          <ac:spMkLst>
            <pc:docMk/>
            <pc:sldMk cId="4036026096" sldId="291"/>
            <ac:spMk id="10" creationId="{AECA5BCD-3AE7-EC33-E6E6-0870A9176785}"/>
          </ac:spMkLst>
        </pc:spChg>
        <pc:spChg chg="mod">
          <ac:chgData name="Bathen  Marianne" userId="40032b85-13f4-4a3d-a3f5-3dc67848b475" providerId="ADAL" clId="{4E76BC83-81EE-450C-A630-E4391F4FF486}" dt="2023-09-09T13:38:57.669" v="22720" actId="207"/>
          <ac:spMkLst>
            <pc:docMk/>
            <pc:sldMk cId="4036026096" sldId="291"/>
            <ac:spMk id="11" creationId="{B439C435-99F1-B508-7A5C-2AD9F460AB65}"/>
          </ac:spMkLst>
        </pc:spChg>
        <pc:spChg chg="mod">
          <ac:chgData name="Bathen  Marianne" userId="40032b85-13f4-4a3d-a3f5-3dc67848b475" providerId="ADAL" clId="{4E76BC83-81EE-450C-A630-E4391F4FF486}" dt="2023-09-12T01:39:23.785" v="33254"/>
          <ac:spMkLst>
            <pc:docMk/>
            <pc:sldMk cId="4036026096" sldId="291"/>
            <ac:spMk id="12" creationId="{BB6DA27A-5773-AFD9-C890-216175F144A6}"/>
          </ac:spMkLst>
        </pc:spChg>
      </pc:sldChg>
      <pc:sldChg chg="addSp delSp modSp new del mod modClrScheme chgLayout modNotesTx">
        <pc:chgData name="Bathen  Marianne" userId="40032b85-13f4-4a3d-a3f5-3dc67848b475" providerId="ADAL" clId="{4E76BC83-81EE-450C-A630-E4391F4FF486}" dt="2023-09-11T10:53:20.687" v="26841" actId="47"/>
        <pc:sldMkLst>
          <pc:docMk/>
          <pc:sldMk cId="1839346593" sldId="292"/>
        </pc:sldMkLst>
        <pc:spChg chg="del mod ord">
          <ac:chgData name="Bathen  Marianne" userId="40032b85-13f4-4a3d-a3f5-3dc67848b475" providerId="ADAL" clId="{4E76BC83-81EE-450C-A630-E4391F4FF486}" dt="2023-09-06T11:26:12.745" v="1391" actId="700"/>
          <ac:spMkLst>
            <pc:docMk/>
            <pc:sldMk cId="1839346593" sldId="292"/>
            <ac:spMk id="2" creationId="{ACB9813B-19B7-C55C-3FC3-397F3817030C}"/>
          </ac:spMkLst>
        </pc:spChg>
        <pc:spChg chg="del mod ord">
          <ac:chgData name="Bathen  Marianne" userId="40032b85-13f4-4a3d-a3f5-3dc67848b475" providerId="ADAL" clId="{4E76BC83-81EE-450C-A630-E4391F4FF486}" dt="2023-09-06T11:26:12.745" v="1391" actId="700"/>
          <ac:spMkLst>
            <pc:docMk/>
            <pc:sldMk cId="1839346593" sldId="292"/>
            <ac:spMk id="3" creationId="{18D24EBF-09C1-05FB-F0E0-A4C123D78F67}"/>
          </ac:spMkLst>
        </pc:spChg>
        <pc:spChg chg="del mod ord">
          <ac:chgData name="Bathen  Marianne" userId="40032b85-13f4-4a3d-a3f5-3dc67848b475" providerId="ADAL" clId="{4E76BC83-81EE-450C-A630-E4391F4FF486}" dt="2023-09-06T11:26:12.745" v="1391" actId="700"/>
          <ac:spMkLst>
            <pc:docMk/>
            <pc:sldMk cId="1839346593" sldId="292"/>
            <ac:spMk id="4" creationId="{3BE7230F-BDC6-4D5F-1C2C-694D3F3977D9}"/>
          </ac:spMkLst>
        </pc:spChg>
        <pc:spChg chg="add del mod ord">
          <ac:chgData name="Bathen  Marianne" userId="40032b85-13f4-4a3d-a3f5-3dc67848b475" providerId="ADAL" clId="{4E76BC83-81EE-450C-A630-E4391F4FF486}" dt="2023-09-06T11:26:15.956" v="1392" actId="700"/>
          <ac:spMkLst>
            <pc:docMk/>
            <pc:sldMk cId="1839346593" sldId="292"/>
            <ac:spMk id="5" creationId="{C9C6AE6E-9438-8959-DCFC-AB3540F5C9B2}"/>
          </ac:spMkLst>
        </pc:spChg>
        <pc:spChg chg="add del mod ord">
          <ac:chgData name="Bathen  Marianne" userId="40032b85-13f4-4a3d-a3f5-3dc67848b475" providerId="ADAL" clId="{4E76BC83-81EE-450C-A630-E4391F4FF486}" dt="2023-09-06T11:26:15.956" v="1392" actId="700"/>
          <ac:spMkLst>
            <pc:docMk/>
            <pc:sldMk cId="1839346593" sldId="292"/>
            <ac:spMk id="6" creationId="{748E4596-A9DB-DF2B-6A24-D5C6BF476833}"/>
          </ac:spMkLst>
        </pc:spChg>
        <pc:spChg chg="add del mod ord">
          <ac:chgData name="Bathen  Marianne" userId="40032b85-13f4-4a3d-a3f5-3dc67848b475" providerId="ADAL" clId="{4E76BC83-81EE-450C-A630-E4391F4FF486}" dt="2023-09-06T11:26:15.956" v="1392" actId="700"/>
          <ac:spMkLst>
            <pc:docMk/>
            <pc:sldMk cId="1839346593" sldId="292"/>
            <ac:spMk id="7" creationId="{149787C3-DA0B-1DFB-4EE9-12DA7B34ADBE}"/>
          </ac:spMkLst>
        </pc:spChg>
        <pc:spChg chg="add mod ord">
          <ac:chgData name="Bathen  Marianne" userId="40032b85-13f4-4a3d-a3f5-3dc67848b475" providerId="ADAL" clId="{4E76BC83-81EE-450C-A630-E4391F4FF486}" dt="2023-09-06T11:26:21.965" v="1431" actId="20577"/>
          <ac:spMkLst>
            <pc:docMk/>
            <pc:sldMk cId="1839346593" sldId="292"/>
            <ac:spMk id="8" creationId="{8C95F293-7FAE-8791-EEBA-89F6ADE3FCB5}"/>
          </ac:spMkLst>
        </pc:spChg>
        <pc:spChg chg="add del mod ord">
          <ac:chgData name="Bathen  Marianne" userId="40032b85-13f4-4a3d-a3f5-3dc67848b475" providerId="ADAL" clId="{4E76BC83-81EE-450C-A630-E4391F4FF486}" dt="2023-09-09T12:28:52.507" v="13919" actId="790"/>
          <ac:spMkLst>
            <pc:docMk/>
            <pc:sldMk cId="1839346593" sldId="292"/>
            <ac:spMk id="9" creationId="{B4B1C09F-956A-A838-3E09-BD4543987CBD}"/>
          </ac:spMkLst>
        </pc:spChg>
        <pc:spChg chg="add mod">
          <ac:chgData name="Bathen  Marianne" userId="40032b85-13f4-4a3d-a3f5-3dc67848b475" providerId="ADAL" clId="{4E76BC83-81EE-450C-A630-E4391F4FF486}" dt="2023-09-08T12:17:05.207" v="10378" actId="1076"/>
          <ac:spMkLst>
            <pc:docMk/>
            <pc:sldMk cId="1839346593" sldId="292"/>
            <ac:spMk id="15" creationId="{A0FEB1E4-DE7D-75DC-275D-B270CE136840}"/>
          </ac:spMkLst>
        </pc:spChg>
        <pc:picChg chg="add del mod">
          <ac:chgData name="Bathen  Marianne" userId="40032b85-13f4-4a3d-a3f5-3dc67848b475" providerId="ADAL" clId="{4E76BC83-81EE-450C-A630-E4391F4FF486}" dt="2023-09-06T11:35:48.380" v="1690" actId="21"/>
          <ac:picMkLst>
            <pc:docMk/>
            <pc:sldMk cId="1839346593" sldId="292"/>
            <ac:picMk id="10" creationId="{CB793066-CCC7-39B8-1039-328C69C88624}"/>
          </ac:picMkLst>
        </pc:picChg>
        <pc:picChg chg="add del mod">
          <ac:chgData name="Bathen  Marianne" userId="40032b85-13f4-4a3d-a3f5-3dc67848b475" providerId="ADAL" clId="{4E76BC83-81EE-450C-A630-E4391F4FF486}" dt="2023-09-06T11:30:37.694" v="1440"/>
          <ac:picMkLst>
            <pc:docMk/>
            <pc:sldMk cId="1839346593" sldId="292"/>
            <ac:picMk id="12" creationId="{46E7B9FC-0A9D-6136-45B1-01D619C8E1DE}"/>
          </ac:picMkLst>
        </pc:picChg>
        <pc:picChg chg="add del mod">
          <ac:chgData name="Bathen  Marianne" userId="40032b85-13f4-4a3d-a3f5-3dc67848b475" providerId="ADAL" clId="{4E76BC83-81EE-450C-A630-E4391F4FF486}" dt="2023-09-07T08:15:58.803" v="5000" actId="478"/>
          <ac:picMkLst>
            <pc:docMk/>
            <pc:sldMk cId="1839346593" sldId="292"/>
            <ac:picMk id="14" creationId="{DB1928E7-121B-2411-82F9-7BF2774B70FF}"/>
          </ac:picMkLst>
        </pc:picChg>
        <pc:picChg chg="add mod">
          <ac:chgData name="Bathen  Marianne" userId="40032b85-13f4-4a3d-a3f5-3dc67848b475" providerId="ADAL" clId="{4E76BC83-81EE-450C-A630-E4391F4FF486}" dt="2023-09-11T10:50:18.496" v="26770" actId="1076"/>
          <ac:picMkLst>
            <pc:docMk/>
            <pc:sldMk cId="1839346593" sldId="292"/>
            <ac:picMk id="3074" creationId="{7154FCE6-8C8A-E4D4-026E-3DE0B8FD0BB6}"/>
          </ac:picMkLst>
        </pc:picChg>
      </pc:sldChg>
      <pc:sldChg chg="addSp modSp new del mod ord modNotesTx">
        <pc:chgData name="Bathen  Marianne" userId="40032b85-13f4-4a3d-a3f5-3dc67848b475" providerId="ADAL" clId="{4E76BC83-81EE-450C-A630-E4391F4FF486}" dt="2023-09-11T10:54:33.132" v="26941" actId="47"/>
        <pc:sldMkLst>
          <pc:docMk/>
          <pc:sldMk cId="822644692" sldId="293"/>
        </pc:sldMkLst>
        <pc:spChg chg="mod">
          <ac:chgData name="Bathen  Marianne" userId="40032b85-13f4-4a3d-a3f5-3dc67848b475" providerId="ADAL" clId="{4E76BC83-81EE-450C-A630-E4391F4FF486}" dt="2023-09-08T12:14:11.012" v="10254" actId="20577"/>
          <ac:spMkLst>
            <pc:docMk/>
            <pc:sldMk cId="822644692" sldId="293"/>
            <ac:spMk id="3" creationId="{4C695D94-DE6C-87D6-E549-F4D309EC4F26}"/>
          </ac:spMkLst>
        </pc:spChg>
        <pc:spChg chg="mod">
          <ac:chgData name="Bathen  Marianne" userId="40032b85-13f4-4a3d-a3f5-3dc67848b475" providerId="ADAL" clId="{4E76BC83-81EE-450C-A630-E4391F4FF486}" dt="2023-09-06T11:41:25.729" v="2141" actId="14100"/>
          <ac:spMkLst>
            <pc:docMk/>
            <pc:sldMk cId="822644692" sldId="293"/>
            <ac:spMk id="4" creationId="{4F778DCA-A26E-D640-5E69-EC3675C6CF5C}"/>
          </ac:spMkLst>
        </pc:spChg>
        <pc:picChg chg="add mod">
          <ac:chgData name="Bathen  Marianne" userId="40032b85-13f4-4a3d-a3f5-3dc67848b475" providerId="ADAL" clId="{4E76BC83-81EE-450C-A630-E4391F4FF486}" dt="2023-09-06T11:36:29.432" v="1749" actId="14100"/>
          <ac:picMkLst>
            <pc:docMk/>
            <pc:sldMk cId="822644692" sldId="293"/>
            <ac:picMk id="5" creationId="{0B95B712-B5D0-EA2C-1A4C-877CBD560F4A}"/>
          </ac:picMkLst>
        </pc:picChg>
      </pc:sldChg>
      <pc:sldChg chg="addSp delSp modSp new mod setBg">
        <pc:chgData name="Bathen  Marianne" userId="40032b85-13f4-4a3d-a3f5-3dc67848b475" providerId="ADAL" clId="{4E76BC83-81EE-450C-A630-E4391F4FF486}" dt="2023-09-12T13:23:20.316" v="34561" actId="1076"/>
        <pc:sldMkLst>
          <pc:docMk/>
          <pc:sldMk cId="1720099740" sldId="294"/>
        </pc:sldMkLst>
        <pc:spChg chg="add del mod">
          <ac:chgData name="Bathen  Marianne" userId="40032b85-13f4-4a3d-a3f5-3dc67848b475" providerId="ADAL" clId="{4E76BC83-81EE-450C-A630-E4391F4FF486}" dt="2023-09-09T13:20:36.756" v="21812" actId="20577"/>
          <ac:spMkLst>
            <pc:docMk/>
            <pc:sldMk cId="1720099740" sldId="294"/>
            <ac:spMk id="3" creationId="{0BBF8326-51D3-9127-253D-38BCAD285504}"/>
          </ac:spMkLst>
        </pc:spChg>
        <pc:spChg chg="del mod">
          <ac:chgData name="Bathen  Marianne" userId="40032b85-13f4-4a3d-a3f5-3dc67848b475" providerId="ADAL" clId="{4E76BC83-81EE-450C-A630-E4391F4FF486}" dt="2023-09-06T11:49:24.251" v="2665" actId="478"/>
          <ac:spMkLst>
            <pc:docMk/>
            <pc:sldMk cId="1720099740" sldId="294"/>
            <ac:spMk id="4" creationId="{27DF3DC9-6274-BC2E-721D-9181636B2B2E}"/>
          </ac:spMkLst>
        </pc:spChg>
        <pc:picChg chg="add mod">
          <ac:chgData name="Bathen  Marianne" userId="40032b85-13f4-4a3d-a3f5-3dc67848b475" providerId="ADAL" clId="{4E76BC83-81EE-450C-A630-E4391F4FF486}" dt="2023-09-06T13:45:27.668" v="4305" actId="1076"/>
          <ac:picMkLst>
            <pc:docMk/>
            <pc:sldMk cId="1720099740" sldId="294"/>
            <ac:picMk id="5" creationId="{8D0A88A4-9A58-1EAC-0440-4CC2B407EA5B}"/>
          </ac:picMkLst>
        </pc:picChg>
        <pc:picChg chg="add mod">
          <ac:chgData name="Bathen  Marianne" userId="40032b85-13f4-4a3d-a3f5-3dc67848b475" providerId="ADAL" clId="{4E76BC83-81EE-450C-A630-E4391F4FF486}" dt="2023-09-06T13:45:29.475" v="4306" actId="1076"/>
          <ac:picMkLst>
            <pc:docMk/>
            <pc:sldMk cId="1720099740" sldId="294"/>
            <ac:picMk id="6" creationId="{2C934472-6A72-6E3A-B853-671A6A5F7212}"/>
          </ac:picMkLst>
        </pc:picChg>
        <pc:picChg chg="add mod">
          <ac:chgData name="Bathen  Marianne" userId="40032b85-13f4-4a3d-a3f5-3dc67848b475" providerId="ADAL" clId="{4E76BC83-81EE-450C-A630-E4391F4FF486}" dt="2023-09-06T13:43:46.098" v="4252" actId="1076"/>
          <ac:picMkLst>
            <pc:docMk/>
            <pc:sldMk cId="1720099740" sldId="294"/>
            <ac:picMk id="7" creationId="{26A45D37-3390-F718-4EA2-F802682CDAFB}"/>
          </ac:picMkLst>
        </pc:picChg>
        <pc:picChg chg="add mod">
          <ac:chgData name="Bathen  Marianne" userId="40032b85-13f4-4a3d-a3f5-3dc67848b475" providerId="ADAL" clId="{4E76BC83-81EE-450C-A630-E4391F4FF486}" dt="2023-09-06T13:43:13.399" v="4231" actId="1035"/>
          <ac:picMkLst>
            <pc:docMk/>
            <pc:sldMk cId="1720099740" sldId="294"/>
            <ac:picMk id="8" creationId="{DA838705-179C-66CA-96FE-07A782046BC1}"/>
          </ac:picMkLst>
        </pc:picChg>
        <pc:picChg chg="add mod">
          <ac:chgData name="Bathen  Marianne" userId="40032b85-13f4-4a3d-a3f5-3dc67848b475" providerId="ADAL" clId="{4E76BC83-81EE-450C-A630-E4391F4FF486}" dt="2023-09-06T13:43:13.399" v="4231" actId="1035"/>
          <ac:picMkLst>
            <pc:docMk/>
            <pc:sldMk cId="1720099740" sldId="294"/>
            <ac:picMk id="9" creationId="{80C0E03C-19E4-5FA6-1071-09F50C23DCB7}"/>
          </ac:picMkLst>
        </pc:picChg>
        <pc:picChg chg="add mod">
          <ac:chgData name="Bathen  Marianne" userId="40032b85-13f4-4a3d-a3f5-3dc67848b475" providerId="ADAL" clId="{4E76BC83-81EE-450C-A630-E4391F4FF486}" dt="2023-09-12T13:23:20.316" v="34561" actId="1076"/>
          <ac:picMkLst>
            <pc:docMk/>
            <pc:sldMk cId="1720099740" sldId="294"/>
            <ac:picMk id="10" creationId="{4261BA3C-74FC-6182-6D6E-E5FF823C0304}"/>
          </ac:picMkLst>
        </pc:picChg>
        <pc:picChg chg="add mod">
          <ac:chgData name="Bathen  Marianne" userId="40032b85-13f4-4a3d-a3f5-3dc67848b475" providerId="ADAL" clId="{4E76BC83-81EE-450C-A630-E4391F4FF486}" dt="2023-09-06T13:43:18.486" v="4244" actId="1035"/>
          <ac:picMkLst>
            <pc:docMk/>
            <pc:sldMk cId="1720099740" sldId="294"/>
            <ac:picMk id="1026" creationId="{F158C811-12AB-F3BF-9A22-5B891552BA0E}"/>
          </ac:picMkLst>
        </pc:picChg>
        <pc:picChg chg="add mod">
          <ac:chgData name="Bathen  Marianne" userId="40032b85-13f4-4a3d-a3f5-3dc67848b475" providerId="ADAL" clId="{4E76BC83-81EE-450C-A630-E4391F4FF486}" dt="2023-09-06T13:43:18.486" v="4244" actId="1035"/>
          <ac:picMkLst>
            <pc:docMk/>
            <pc:sldMk cId="1720099740" sldId="294"/>
            <ac:picMk id="1028" creationId="{01B5A38D-43D7-2EAD-3144-A07DAF1C820D}"/>
          </ac:picMkLst>
        </pc:picChg>
        <pc:picChg chg="add mod">
          <ac:chgData name="Bathen  Marianne" userId="40032b85-13f4-4a3d-a3f5-3dc67848b475" providerId="ADAL" clId="{4E76BC83-81EE-450C-A630-E4391F4FF486}" dt="2023-09-06T13:45:24.786" v="4304" actId="1076"/>
          <ac:picMkLst>
            <pc:docMk/>
            <pc:sldMk cId="1720099740" sldId="294"/>
            <ac:picMk id="1030" creationId="{C5A26575-2D8D-6A89-C6AA-F74AC51D9F80}"/>
          </ac:picMkLst>
        </pc:picChg>
        <pc:picChg chg="add mod">
          <ac:chgData name="Bathen  Marianne" userId="40032b85-13f4-4a3d-a3f5-3dc67848b475" providerId="ADAL" clId="{4E76BC83-81EE-450C-A630-E4391F4FF486}" dt="2023-09-06T13:45:23.306" v="4303" actId="1076"/>
          <ac:picMkLst>
            <pc:docMk/>
            <pc:sldMk cId="1720099740" sldId="294"/>
            <ac:picMk id="1032" creationId="{72F27D9B-FF8F-DCA6-40C5-A2239EE1AA22}"/>
          </ac:picMkLst>
        </pc:picChg>
        <pc:picChg chg="add mod">
          <ac:chgData name="Bathen  Marianne" userId="40032b85-13f4-4a3d-a3f5-3dc67848b475" providerId="ADAL" clId="{4E76BC83-81EE-450C-A630-E4391F4FF486}" dt="2023-09-06T13:59:14.229" v="4813" actId="1076"/>
          <ac:picMkLst>
            <pc:docMk/>
            <pc:sldMk cId="1720099740" sldId="294"/>
            <ac:picMk id="1034" creationId="{7640C8AA-DCCF-FE07-C241-3E137A0E7410}"/>
          </ac:picMkLst>
        </pc:picChg>
        <pc:picChg chg="add mod">
          <ac:chgData name="Bathen  Marianne" userId="40032b85-13f4-4a3d-a3f5-3dc67848b475" providerId="ADAL" clId="{4E76BC83-81EE-450C-A630-E4391F4FF486}" dt="2023-09-06T13:59:20.202" v="4817" actId="1076"/>
          <ac:picMkLst>
            <pc:docMk/>
            <pc:sldMk cId="1720099740" sldId="294"/>
            <ac:picMk id="1036" creationId="{8652ADF6-67C8-D766-F665-5E651984CCAF}"/>
          </ac:picMkLst>
        </pc:picChg>
        <pc:picChg chg="add mod">
          <ac:chgData name="Bathen  Marianne" userId="40032b85-13f4-4a3d-a3f5-3dc67848b475" providerId="ADAL" clId="{4E76BC83-81EE-450C-A630-E4391F4FF486}" dt="2023-09-06T13:43:43.835" v="4250" actId="1076"/>
          <ac:picMkLst>
            <pc:docMk/>
            <pc:sldMk cId="1720099740" sldId="294"/>
            <ac:picMk id="1038" creationId="{A14FF3CA-7498-6187-0D12-4490A23EECF0}"/>
          </ac:picMkLst>
        </pc:picChg>
        <pc:picChg chg="add mod">
          <ac:chgData name="Bathen  Marianne" userId="40032b85-13f4-4a3d-a3f5-3dc67848b475" providerId="ADAL" clId="{4E76BC83-81EE-450C-A630-E4391F4FF486}" dt="2023-09-06T13:43:53.211" v="4255" actId="1076"/>
          <ac:picMkLst>
            <pc:docMk/>
            <pc:sldMk cId="1720099740" sldId="294"/>
            <ac:picMk id="1040" creationId="{04FCCB8E-B12E-C1F5-FD3F-96BF16F57DE8}"/>
          </ac:picMkLst>
        </pc:picChg>
        <pc:picChg chg="add mod">
          <ac:chgData name="Bathen  Marianne" userId="40032b85-13f4-4a3d-a3f5-3dc67848b475" providerId="ADAL" clId="{4E76BC83-81EE-450C-A630-E4391F4FF486}" dt="2023-09-06T13:59:18.633" v="4816" actId="1076"/>
          <ac:picMkLst>
            <pc:docMk/>
            <pc:sldMk cId="1720099740" sldId="294"/>
            <ac:picMk id="1042" creationId="{6077C2EC-D7C2-F94E-49CC-50E6B6C6E103}"/>
          </ac:picMkLst>
        </pc:picChg>
        <pc:picChg chg="add mod">
          <ac:chgData name="Bathen  Marianne" userId="40032b85-13f4-4a3d-a3f5-3dc67848b475" providerId="ADAL" clId="{4E76BC83-81EE-450C-A630-E4391F4FF486}" dt="2023-09-06T13:47:02.083" v="4320" actId="1076"/>
          <ac:picMkLst>
            <pc:docMk/>
            <pc:sldMk cId="1720099740" sldId="294"/>
            <ac:picMk id="1044" creationId="{7F392D4F-80D0-1295-AB25-F01F5A26F40B}"/>
          </ac:picMkLst>
        </pc:picChg>
        <pc:picChg chg="add del mod">
          <ac:chgData name="Bathen  Marianne" userId="40032b85-13f4-4a3d-a3f5-3dc67848b475" providerId="ADAL" clId="{4E76BC83-81EE-450C-A630-E4391F4FF486}" dt="2023-09-12T13:22:58.964" v="34555" actId="478"/>
          <ac:picMkLst>
            <pc:docMk/>
            <pc:sldMk cId="1720099740" sldId="294"/>
            <ac:picMk id="1046" creationId="{418E8591-4B0E-599A-9F75-C82D03B09D91}"/>
          </ac:picMkLst>
        </pc:picChg>
        <pc:picChg chg="add mod">
          <ac:chgData name="Bathen  Marianne" userId="40032b85-13f4-4a3d-a3f5-3dc67848b475" providerId="ADAL" clId="{4E76BC83-81EE-450C-A630-E4391F4FF486}" dt="2023-09-06T13:59:12.828" v="4812" actId="1076"/>
          <ac:picMkLst>
            <pc:docMk/>
            <pc:sldMk cId="1720099740" sldId="294"/>
            <ac:picMk id="1048" creationId="{75A423C9-4826-5270-7F9F-E4C6B7DEC7DC}"/>
          </ac:picMkLst>
        </pc:picChg>
      </pc:sldChg>
      <pc:sldChg chg="addSp delSp modSp new mod ord">
        <pc:chgData name="Bathen  Marianne" userId="40032b85-13f4-4a3d-a3f5-3dc67848b475" providerId="ADAL" clId="{4E76BC83-81EE-450C-A630-E4391F4FF486}" dt="2023-09-11T15:05:08.116" v="28726" actId="1076"/>
        <pc:sldMkLst>
          <pc:docMk/>
          <pc:sldMk cId="1198413853" sldId="295"/>
        </pc:sldMkLst>
        <pc:spChg chg="mod">
          <ac:chgData name="Bathen  Marianne" userId="40032b85-13f4-4a3d-a3f5-3dc67848b475" providerId="ADAL" clId="{4E76BC83-81EE-450C-A630-E4391F4FF486}" dt="2023-09-08T14:25:24.075" v="11253"/>
          <ac:spMkLst>
            <pc:docMk/>
            <pc:sldMk cId="1198413853" sldId="295"/>
            <ac:spMk id="3" creationId="{0FE903A4-942B-710B-9834-E4CF5B1E88C5}"/>
          </ac:spMkLst>
        </pc:spChg>
        <pc:spChg chg="add del mod">
          <ac:chgData name="Bathen  Marianne" userId="40032b85-13f4-4a3d-a3f5-3dc67848b475" providerId="ADAL" clId="{4E76BC83-81EE-450C-A630-E4391F4FF486}" dt="2023-09-09T14:08:42.367" v="24320" actId="20577"/>
          <ac:spMkLst>
            <pc:docMk/>
            <pc:sldMk cId="1198413853" sldId="295"/>
            <ac:spMk id="4" creationId="{06D35FB6-90D4-82D3-848A-AF5B5EF670DC}"/>
          </ac:spMkLst>
        </pc:spChg>
        <pc:spChg chg="add mod">
          <ac:chgData name="Bathen  Marianne" userId="40032b85-13f4-4a3d-a3f5-3dc67848b475" providerId="ADAL" clId="{4E76BC83-81EE-450C-A630-E4391F4FF486}" dt="2023-09-08T14:31:13.109" v="11414" actId="20577"/>
          <ac:spMkLst>
            <pc:docMk/>
            <pc:sldMk cId="1198413853" sldId="295"/>
            <ac:spMk id="5" creationId="{0C96130C-6C68-CDB7-5BD0-615830C9F717}"/>
          </ac:spMkLst>
        </pc:spChg>
        <pc:picChg chg="add del mod">
          <ac:chgData name="Bathen  Marianne" userId="40032b85-13f4-4a3d-a3f5-3dc67848b475" providerId="ADAL" clId="{4E76BC83-81EE-450C-A630-E4391F4FF486}" dt="2023-09-06T12:39:00.931" v="2713"/>
          <ac:picMkLst>
            <pc:docMk/>
            <pc:sldMk cId="1198413853" sldId="295"/>
            <ac:picMk id="6" creationId="{ADF0ACED-E747-2CE8-28FA-819294766AEC}"/>
          </ac:picMkLst>
        </pc:picChg>
        <pc:picChg chg="add del mod">
          <ac:chgData name="Bathen  Marianne" userId="40032b85-13f4-4a3d-a3f5-3dc67848b475" providerId="ADAL" clId="{4E76BC83-81EE-450C-A630-E4391F4FF486}" dt="2023-09-06T12:42:49.359" v="2720" actId="478"/>
          <ac:picMkLst>
            <pc:docMk/>
            <pc:sldMk cId="1198413853" sldId="295"/>
            <ac:picMk id="8" creationId="{55B7027A-3E02-A9A0-404E-4285B77C3E0B}"/>
          </ac:picMkLst>
        </pc:picChg>
        <pc:picChg chg="add mod ord">
          <ac:chgData name="Bathen  Marianne" userId="40032b85-13f4-4a3d-a3f5-3dc67848b475" providerId="ADAL" clId="{4E76BC83-81EE-450C-A630-E4391F4FF486}" dt="2023-09-11T15:05:08.116" v="28726" actId="1076"/>
          <ac:picMkLst>
            <pc:docMk/>
            <pc:sldMk cId="1198413853" sldId="295"/>
            <ac:picMk id="10" creationId="{E1E80949-10E1-4204-51AA-2FA93CBFA0F4}"/>
          </ac:picMkLst>
        </pc:picChg>
      </pc:sldChg>
      <pc:sldChg chg="addSp modSp new mod">
        <pc:chgData name="Bathen  Marianne" userId="40032b85-13f4-4a3d-a3f5-3dc67848b475" providerId="ADAL" clId="{4E76BC83-81EE-450C-A630-E4391F4FF486}" dt="2023-09-11T16:15:45.940" v="29531" actId="14100"/>
        <pc:sldMkLst>
          <pc:docMk/>
          <pc:sldMk cId="4187555954" sldId="296"/>
        </pc:sldMkLst>
        <pc:spChg chg="mod">
          <ac:chgData name="Bathen  Marianne" userId="40032b85-13f4-4a3d-a3f5-3dc67848b475" providerId="ADAL" clId="{4E76BC83-81EE-450C-A630-E4391F4FF486}" dt="2023-09-06T13:16:41.754" v="3970"/>
          <ac:spMkLst>
            <pc:docMk/>
            <pc:sldMk cId="4187555954" sldId="296"/>
            <ac:spMk id="3" creationId="{10C9DEB4-AE7E-9412-607E-8177F4ADC02F}"/>
          </ac:spMkLst>
        </pc:spChg>
        <pc:spChg chg="mod">
          <ac:chgData name="Bathen  Marianne" userId="40032b85-13f4-4a3d-a3f5-3dc67848b475" providerId="ADAL" clId="{4E76BC83-81EE-450C-A630-E4391F4FF486}" dt="2023-09-11T16:15:45.940" v="29531" actId="14100"/>
          <ac:spMkLst>
            <pc:docMk/>
            <pc:sldMk cId="4187555954" sldId="296"/>
            <ac:spMk id="4" creationId="{E848CE18-B36B-1F2C-4D11-E70E5CED45FE}"/>
          </ac:spMkLst>
        </pc:spChg>
        <pc:spChg chg="add mod">
          <ac:chgData name="Bathen  Marianne" userId="40032b85-13f4-4a3d-a3f5-3dc67848b475" providerId="ADAL" clId="{4E76BC83-81EE-450C-A630-E4391F4FF486}" dt="2023-09-08T14:31:27.312" v="11432" actId="20577"/>
          <ac:spMkLst>
            <pc:docMk/>
            <pc:sldMk cId="4187555954" sldId="296"/>
            <ac:spMk id="5" creationId="{BAFA072C-245B-760A-60EA-49F5E5451F52}"/>
          </ac:spMkLst>
        </pc:spChg>
        <pc:picChg chg="add mod">
          <ac:chgData name="Bathen  Marianne" userId="40032b85-13f4-4a3d-a3f5-3dc67848b475" providerId="ADAL" clId="{4E76BC83-81EE-450C-A630-E4391F4FF486}" dt="2023-09-09T14:09:16.939" v="24326" actId="14100"/>
          <ac:picMkLst>
            <pc:docMk/>
            <pc:sldMk cId="4187555954" sldId="296"/>
            <ac:picMk id="6" creationId="{4A0C56D2-63BC-ABB4-4B37-AB0367E65613}"/>
          </ac:picMkLst>
        </pc:picChg>
      </pc:sldChg>
      <pc:sldChg chg="addSp delSp modSp new del mod">
        <pc:chgData name="Bathen  Marianne" userId="40032b85-13f4-4a3d-a3f5-3dc67848b475" providerId="ADAL" clId="{4E76BC83-81EE-450C-A630-E4391F4FF486}" dt="2023-09-11T11:18:30.961" v="28082" actId="47"/>
        <pc:sldMkLst>
          <pc:docMk/>
          <pc:sldMk cId="1855162366" sldId="297"/>
        </pc:sldMkLst>
        <pc:spChg chg="mod">
          <ac:chgData name="Bathen  Marianne" userId="40032b85-13f4-4a3d-a3f5-3dc67848b475" providerId="ADAL" clId="{4E76BC83-81EE-450C-A630-E4391F4FF486}" dt="2023-09-08T14:35:47.430" v="11620" actId="20577"/>
          <ac:spMkLst>
            <pc:docMk/>
            <pc:sldMk cId="1855162366" sldId="297"/>
            <ac:spMk id="3" creationId="{A747F641-9A0C-912A-5E8A-8F300F235196}"/>
          </ac:spMkLst>
        </pc:spChg>
        <pc:spChg chg="del">
          <ac:chgData name="Bathen  Marianne" userId="40032b85-13f4-4a3d-a3f5-3dc67848b475" providerId="ADAL" clId="{4E76BC83-81EE-450C-A630-E4391F4FF486}" dt="2023-09-08T14:36:27.880" v="11647"/>
          <ac:spMkLst>
            <pc:docMk/>
            <pc:sldMk cId="1855162366" sldId="297"/>
            <ac:spMk id="4" creationId="{133A7057-A461-509C-5917-9BEFBA9B636B}"/>
          </ac:spMkLst>
        </pc:spChg>
        <pc:graphicFrameChg chg="add del mod modGraphic">
          <ac:chgData name="Bathen  Marianne" userId="40032b85-13f4-4a3d-a3f5-3dc67848b475" providerId="ADAL" clId="{4E76BC83-81EE-450C-A630-E4391F4FF486}" dt="2023-09-08T14:37:11.823" v="11665" actId="478"/>
          <ac:graphicFrameMkLst>
            <pc:docMk/>
            <pc:sldMk cId="1855162366" sldId="297"/>
            <ac:graphicFrameMk id="9" creationId="{32BAF8E6-49B4-5CE2-FCE6-FEC1EE91DD8B}"/>
          </ac:graphicFrameMkLst>
        </pc:graphicFrameChg>
        <pc:picChg chg="add mod">
          <ac:chgData name="Bathen  Marianne" userId="40032b85-13f4-4a3d-a3f5-3dc67848b475" providerId="ADAL" clId="{4E76BC83-81EE-450C-A630-E4391F4FF486}" dt="2023-09-08T14:37:20.926" v="11671" actId="1076"/>
          <ac:picMkLst>
            <pc:docMk/>
            <pc:sldMk cId="1855162366" sldId="297"/>
            <ac:picMk id="6" creationId="{6F884B82-5D49-C8A8-FAEC-9F24FA31C07A}"/>
          </ac:picMkLst>
        </pc:picChg>
        <pc:picChg chg="add del mod">
          <ac:chgData name="Bathen  Marianne" userId="40032b85-13f4-4a3d-a3f5-3dc67848b475" providerId="ADAL" clId="{4E76BC83-81EE-450C-A630-E4391F4FF486}" dt="2023-09-08T14:37:12.115" v="11666" actId="478"/>
          <ac:picMkLst>
            <pc:docMk/>
            <pc:sldMk cId="1855162366" sldId="297"/>
            <ac:picMk id="8" creationId="{042692F6-2A96-F0E0-F76A-3456C9E48C50}"/>
          </ac:picMkLst>
        </pc:picChg>
      </pc:sldChg>
      <pc:sldChg chg="addSp delSp modSp new mod modNotesTx">
        <pc:chgData name="Bathen  Marianne" userId="40032b85-13f4-4a3d-a3f5-3dc67848b475" providerId="ADAL" clId="{4E76BC83-81EE-450C-A630-E4391F4FF486}" dt="2023-09-12T11:28:07.533" v="34077" actId="20577"/>
        <pc:sldMkLst>
          <pc:docMk/>
          <pc:sldMk cId="68723105" sldId="298"/>
        </pc:sldMkLst>
        <pc:spChg chg="mod">
          <ac:chgData name="Bathen  Marianne" userId="40032b85-13f4-4a3d-a3f5-3dc67848b475" providerId="ADAL" clId="{4E76BC83-81EE-450C-A630-E4391F4FF486}" dt="2023-09-08T14:35:53.793" v="11646" actId="20577"/>
          <ac:spMkLst>
            <pc:docMk/>
            <pc:sldMk cId="68723105" sldId="298"/>
            <ac:spMk id="3" creationId="{A0C0AAA3-B9CE-D588-900D-4154FE1FDBD6}"/>
          </ac:spMkLst>
        </pc:spChg>
        <pc:spChg chg="del">
          <ac:chgData name="Bathen  Marianne" userId="40032b85-13f4-4a3d-a3f5-3dc67848b475" providerId="ADAL" clId="{4E76BC83-81EE-450C-A630-E4391F4FF486}" dt="2023-09-08T14:37:54.885" v="11680"/>
          <ac:spMkLst>
            <pc:docMk/>
            <pc:sldMk cId="68723105" sldId="298"/>
            <ac:spMk id="4" creationId="{73850CAD-627D-0A5F-3062-3096949E1ED1}"/>
          </ac:spMkLst>
        </pc:spChg>
        <pc:spChg chg="add del mod">
          <ac:chgData name="Bathen  Marianne" userId="40032b85-13f4-4a3d-a3f5-3dc67848b475" providerId="ADAL" clId="{4E76BC83-81EE-450C-A630-E4391F4FF486}" dt="2023-09-08T14:38:08.915" v="11694" actId="478"/>
          <ac:spMkLst>
            <pc:docMk/>
            <pc:sldMk cId="68723105" sldId="298"/>
            <ac:spMk id="14" creationId="{8849AF34-0638-7623-4817-7440E21C57E3}"/>
          </ac:spMkLst>
        </pc:spChg>
        <pc:graphicFrameChg chg="add del mod modGraphic">
          <ac:chgData name="Bathen  Marianne" userId="40032b85-13f4-4a3d-a3f5-3dc67848b475" providerId="ADAL" clId="{4E76BC83-81EE-450C-A630-E4391F4FF486}" dt="2023-09-09T14:40:00.228" v="24912" actId="478"/>
          <ac:graphicFrameMkLst>
            <pc:docMk/>
            <pc:sldMk cId="68723105" sldId="298"/>
            <ac:graphicFrameMk id="15" creationId="{52DB7FA4-CDA5-51F7-08CB-CB71654EFBD8}"/>
          </ac:graphicFrameMkLst>
        </pc:graphicFrameChg>
        <pc:graphicFrameChg chg="add del mod modGraphic">
          <ac:chgData name="Bathen  Marianne" userId="40032b85-13f4-4a3d-a3f5-3dc67848b475" providerId="ADAL" clId="{4E76BC83-81EE-450C-A630-E4391F4FF486}" dt="2023-09-09T14:40:23.345" v="24917" actId="478"/>
          <ac:graphicFrameMkLst>
            <pc:docMk/>
            <pc:sldMk cId="68723105" sldId="298"/>
            <ac:graphicFrameMk id="16" creationId="{7CF242A1-554E-D25B-80AC-AFA1843DD037}"/>
          </ac:graphicFrameMkLst>
        </pc:graphicFrameChg>
        <pc:graphicFrameChg chg="add mod modGraphic">
          <ac:chgData name="Bathen  Marianne" userId="40032b85-13f4-4a3d-a3f5-3dc67848b475" providerId="ADAL" clId="{4E76BC83-81EE-450C-A630-E4391F4FF486}" dt="2023-09-11T15:27:41.599" v="28803" actId="403"/>
          <ac:graphicFrameMkLst>
            <pc:docMk/>
            <pc:sldMk cId="68723105" sldId="298"/>
            <ac:graphicFrameMk id="18" creationId="{B04325E3-D427-1C3B-FD89-A15D2FCDB6A0}"/>
          </ac:graphicFrameMkLst>
        </pc:graphicFrameChg>
        <pc:graphicFrameChg chg="add mod modGraphic">
          <ac:chgData name="Bathen  Marianne" userId="40032b85-13f4-4a3d-a3f5-3dc67848b475" providerId="ADAL" clId="{4E76BC83-81EE-450C-A630-E4391F4FF486}" dt="2023-09-09T14:41:05.337" v="24927" actId="14100"/>
          <ac:graphicFrameMkLst>
            <pc:docMk/>
            <pc:sldMk cId="68723105" sldId="298"/>
            <ac:graphicFrameMk id="19" creationId="{32659003-5197-259F-4F42-D815B3D06EFF}"/>
          </ac:graphicFrameMkLst>
        </pc:graphicFrameChg>
        <pc:picChg chg="add del mod">
          <ac:chgData name="Bathen  Marianne" userId="40032b85-13f4-4a3d-a3f5-3dc67848b475" providerId="ADAL" clId="{4E76BC83-81EE-450C-A630-E4391F4FF486}" dt="2023-09-08T14:38:07.155" v="11693" actId="478"/>
          <ac:picMkLst>
            <pc:docMk/>
            <pc:sldMk cId="68723105" sldId="298"/>
            <ac:picMk id="6" creationId="{F36EC517-CC4C-2329-4FAB-87B6D6273EA8}"/>
          </ac:picMkLst>
        </pc:picChg>
        <pc:picChg chg="add del mod">
          <ac:chgData name="Bathen  Marianne" userId="40032b85-13f4-4a3d-a3f5-3dc67848b475" providerId="ADAL" clId="{4E76BC83-81EE-450C-A630-E4391F4FF486}" dt="2023-09-08T14:38:09.955" v="11696" actId="478"/>
          <ac:picMkLst>
            <pc:docMk/>
            <pc:sldMk cId="68723105" sldId="298"/>
            <ac:picMk id="8" creationId="{06EB6151-B84B-F0D4-EEDF-995FC72952A7}"/>
          </ac:picMkLst>
        </pc:picChg>
        <pc:picChg chg="add del mod">
          <ac:chgData name="Bathen  Marianne" userId="40032b85-13f4-4a3d-a3f5-3dc67848b475" providerId="ADAL" clId="{4E76BC83-81EE-450C-A630-E4391F4FF486}" dt="2023-09-08T14:38:09.283" v="11695" actId="478"/>
          <ac:picMkLst>
            <pc:docMk/>
            <pc:sldMk cId="68723105" sldId="298"/>
            <ac:picMk id="10" creationId="{CCC87067-84E9-0AAF-0E62-974AE31B90DB}"/>
          </ac:picMkLst>
        </pc:picChg>
        <pc:picChg chg="add mod">
          <ac:chgData name="Bathen  Marianne" userId="40032b85-13f4-4a3d-a3f5-3dc67848b475" providerId="ADAL" clId="{4E76BC83-81EE-450C-A630-E4391F4FF486}" dt="2023-09-08T14:39:38.421" v="11723" actId="1076"/>
          <ac:picMkLst>
            <pc:docMk/>
            <pc:sldMk cId="68723105" sldId="298"/>
            <ac:picMk id="12" creationId="{5491A76C-F431-E953-5783-8D7971914267}"/>
          </ac:picMkLst>
        </pc:picChg>
        <pc:picChg chg="add mod">
          <ac:chgData name="Bathen  Marianne" userId="40032b85-13f4-4a3d-a3f5-3dc67848b475" providerId="ADAL" clId="{4E76BC83-81EE-450C-A630-E4391F4FF486}" dt="2023-09-08T14:39:45.178" v="11725" actId="1076"/>
          <ac:picMkLst>
            <pc:docMk/>
            <pc:sldMk cId="68723105" sldId="298"/>
            <ac:picMk id="17" creationId="{5BDE76C4-604C-A53F-40BB-BA0491819001}"/>
          </ac:picMkLst>
        </pc:picChg>
      </pc:sldChg>
      <pc:sldChg chg="modSp new del mod ord">
        <pc:chgData name="Bathen  Marianne" userId="40032b85-13f4-4a3d-a3f5-3dc67848b475" providerId="ADAL" clId="{4E76BC83-81EE-450C-A630-E4391F4FF486}" dt="2023-09-08T14:21:37.873" v="11221" actId="47"/>
        <pc:sldMkLst>
          <pc:docMk/>
          <pc:sldMk cId="3701401900" sldId="299"/>
        </pc:sldMkLst>
        <pc:spChg chg="mod">
          <ac:chgData name="Bathen  Marianne" userId="40032b85-13f4-4a3d-a3f5-3dc67848b475" providerId="ADAL" clId="{4E76BC83-81EE-450C-A630-E4391F4FF486}" dt="2023-09-06T12:45:39.273" v="2798" actId="20577"/>
          <ac:spMkLst>
            <pc:docMk/>
            <pc:sldMk cId="3701401900" sldId="299"/>
            <ac:spMk id="3" creationId="{311EDB29-5EEC-7D14-207E-6084F94F1E9B}"/>
          </ac:spMkLst>
        </pc:spChg>
      </pc:sldChg>
      <pc:sldChg chg="addSp delSp modSp new mod modShow modNotesTx">
        <pc:chgData name="Bathen  Marianne" userId="40032b85-13f4-4a3d-a3f5-3dc67848b475" providerId="ADAL" clId="{4E76BC83-81EE-450C-A630-E4391F4FF486}" dt="2023-09-11T15:02:08.772" v="28550" actId="729"/>
        <pc:sldMkLst>
          <pc:docMk/>
          <pc:sldMk cId="1741653671" sldId="300"/>
        </pc:sldMkLst>
        <pc:spChg chg="mod">
          <ac:chgData name="Bathen  Marianne" userId="40032b85-13f4-4a3d-a3f5-3dc67848b475" providerId="ADAL" clId="{4E76BC83-81EE-450C-A630-E4391F4FF486}" dt="2023-09-09T13:47:11.349" v="22887" actId="20577"/>
          <ac:spMkLst>
            <pc:docMk/>
            <pc:sldMk cId="1741653671" sldId="300"/>
            <ac:spMk id="3" creationId="{A630FC00-6F96-FAB0-0D46-9E000AEB9264}"/>
          </ac:spMkLst>
        </pc:spChg>
        <pc:spChg chg="del">
          <ac:chgData name="Bathen  Marianne" userId="40032b85-13f4-4a3d-a3f5-3dc67848b475" providerId="ADAL" clId="{4E76BC83-81EE-450C-A630-E4391F4FF486}" dt="2023-09-08T14:50:45.460" v="12108" actId="22"/>
          <ac:spMkLst>
            <pc:docMk/>
            <pc:sldMk cId="1741653671" sldId="300"/>
            <ac:spMk id="4" creationId="{B41D9016-7F47-769B-FFB2-9D52A0F5BFAA}"/>
          </ac:spMkLst>
        </pc:spChg>
        <pc:picChg chg="add mod ord">
          <ac:chgData name="Bathen  Marianne" userId="40032b85-13f4-4a3d-a3f5-3dc67848b475" providerId="ADAL" clId="{4E76BC83-81EE-450C-A630-E4391F4FF486}" dt="2023-09-09T13:47:22.391" v="22893" actId="1076"/>
          <ac:picMkLst>
            <pc:docMk/>
            <pc:sldMk cId="1741653671" sldId="300"/>
            <ac:picMk id="6" creationId="{9B5DA3E2-BB97-270D-CC11-B7EFC19EA7ED}"/>
          </ac:picMkLst>
        </pc:picChg>
      </pc:sldChg>
      <pc:sldChg chg="addSp delSp modSp new mod ord modNotesTx">
        <pc:chgData name="Bathen  Marianne" userId="40032b85-13f4-4a3d-a3f5-3dc67848b475" providerId="ADAL" clId="{4E76BC83-81EE-450C-A630-E4391F4FF486}" dt="2023-09-11T15:02:01.504" v="28549" actId="20577"/>
        <pc:sldMkLst>
          <pc:docMk/>
          <pc:sldMk cId="3473898099" sldId="301"/>
        </pc:sldMkLst>
        <pc:spChg chg="mod">
          <ac:chgData name="Bathen  Marianne" userId="40032b85-13f4-4a3d-a3f5-3dc67848b475" providerId="ADAL" clId="{4E76BC83-81EE-450C-A630-E4391F4FF486}" dt="2023-09-06T12:45:54.136" v="2848" actId="20577"/>
          <ac:spMkLst>
            <pc:docMk/>
            <pc:sldMk cId="3473898099" sldId="301"/>
            <ac:spMk id="3" creationId="{39E20FB8-EE2F-CE4C-91C0-59D32D325751}"/>
          </ac:spMkLst>
        </pc:spChg>
        <pc:spChg chg="add del mod">
          <ac:chgData name="Bathen  Marianne" userId="40032b85-13f4-4a3d-a3f5-3dc67848b475" providerId="ADAL" clId="{4E76BC83-81EE-450C-A630-E4391F4FF486}" dt="2023-09-11T15:01:36.058" v="28465" actId="20577"/>
          <ac:spMkLst>
            <pc:docMk/>
            <pc:sldMk cId="3473898099" sldId="301"/>
            <ac:spMk id="4" creationId="{17FE2FAA-7554-1ACF-3A4C-EFE88C3D9983}"/>
          </ac:spMkLst>
        </pc:spChg>
        <pc:spChg chg="add mod">
          <ac:chgData name="Bathen  Marianne" userId="40032b85-13f4-4a3d-a3f5-3dc67848b475" providerId="ADAL" clId="{4E76BC83-81EE-450C-A630-E4391F4FF486}" dt="2023-09-11T15:00:11.787" v="28455" actId="114"/>
          <ac:spMkLst>
            <pc:docMk/>
            <pc:sldMk cId="3473898099" sldId="301"/>
            <ac:spMk id="12" creationId="{B40547B5-34D4-B35B-533C-8323911E1999}"/>
          </ac:spMkLst>
        </pc:spChg>
        <pc:spChg chg="add mod">
          <ac:chgData name="Bathen  Marianne" userId="40032b85-13f4-4a3d-a3f5-3dc67848b475" providerId="ADAL" clId="{4E76BC83-81EE-450C-A630-E4391F4FF486}" dt="2023-09-11T15:01:50.315" v="28491" actId="1076"/>
          <ac:spMkLst>
            <pc:docMk/>
            <pc:sldMk cId="3473898099" sldId="301"/>
            <ac:spMk id="13" creationId="{080F9670-6597-7F0A-FC28-B4E7D43300DF}"/>
          </ac:spMkLst>
        </pc:spChg>
        <pc:spChg chg="add mod">
          <ac:chgData name="Bathen  Marianne" userId="40032b85-13f4-4a3d-a3f5-3dc67848b475" providerId="ADAL" clId="{4E76BC83-81EE-450C-A630-E4391F4FF486}" dt="2023-09-11T15:01:50.315" v="28491" actId="1076"/>
          <ac:spMkLst>
            <pc:docMk/>
            <pc:sldMk cId="3473898099" sldId="301"/>
            <ac:spMk id="14" creationId="{F212BD55-30C3-B289-F0B8-5D58EB5E81DE}"/>
          </ac:spMkLst>
        </pc:spChg>
        <pc:picChg chg="add del mod">
          <ac:chgData name="Bathen  Marianne" userId="40032b85-13f4-4a3d-a3f5-3dc67848b475" providerId="ADAL" clId="{4E76BC83-81EE-450C-A630-E4391F4FF486}" dt="2023-09-08T12:06:45.967" v="9697"/>
          <ac:picMkLst>
            <pc:docMk/>
            <pc:sldMk cId="3473898099" sldId="301"/>
            <ac:picMk id="5" creationId="{F570C1C1-9E8B-CE26-94CD-96EDFC6A43CC}"/>
          </ac:picMkLst>
        </pc:picChg>
        <pc:picChg chg="add mod">
          <ac:chgData name="Bathen  Marianne" userId="40032b85-13f4-4a3d-a3f5-3dc67848b475" providerId="ADAL" clId="{4E76BC83-81EE-450C-A630-E4391F4FF486}" dt="2023-09-11T15:01:50.315" v="28491" actId="1076"/>
          <ac:picMkLst>
            <pc:docMk/>
            <pc:sldMk cId="3473898099" sldId="301"/>
            <ac:picMk id="6" creationId="{DF50F839-64A8-B5DB-7550-9682BAAD58BD}"/>
          </ac:picMkLst>
        </pc:picChg>
        <pc:picChg chg="add mod">
          <ac:chgData name="Bathen  Marianne" userId="40032b85-13f4-4a3d-a3f5-3dc67848b475" providerId="ADAL" clId="{4E76BC83-81EE-450C-A630-E4391F4FF486}" dt="2023-09-11T15:01:38.676" v="28466" actId="1076"/>
          <ac:picMkLst>
            <pc:docMk/>
            <pc:sldMk cId="3473898099" sldId="301"/>
            <ac:picMk id="11" creationId="{9E376FC3-5147-5C35-0FA5-6965BC0A5AB3}"/>
          </ac:picMkLst>
        </pc:picChg>
        <pc:cxnChg chg="add del mod">
          <ac:chgData name="Bathen  Marianne" userId="40032b85-13f4-4a3d-a3f5-3dc67848b475" providerId="ADAL" clId="{4E76BC83-81EE-450C-A630-E4391F4FF486}" dt="2023-09-09T13:37:10.903" v="22618" actId="478"/>
          <ac:cxnSpMkLst>
            <pc:docMk/>
            <pc:sldMk cId="3473898099" sldId="301"/>
            <ac:cxnSpMk id="8" creationId="{42EEDD43-E96B-BC96-A795-EFEEF11342C4}"/>
          </ac:cxnSpMkLst>
        </pc:cxnChg>
        <pc:cxnChg chg="add del mod">
          <ac:chgData name="Bathen  Marianne" userId="40032b85-13f4-4a3d-a3f5-3dc67848b475" providerId="ADAL" clId="{4E76BC83-81EE-450C-A630-E4391F4FF486}" dt="2023-09-09T13:37:09.369" v="22617" actId="478"/>
          <ac:cxnSpMkLst>
            <pc:docMk/>
            <pc:sldMk cId="3473898099" sldId="301"/>
            <ac:cxnSpMk id="10" creationId="{53305AC7-1C14-CEA9-B29D-D1A0576B877D}"/>
          </ac:cxnSpMkLst>
        </pc:cxnChg>
      </pc:sldChg>
      <pc:sldChg chg="addSp delSp modSp new mod modClrScheme chgLayout modNotesTx">
        <pc:chgData name="Bathen  Marianne" userId="40032b85-13f4-4a3d-a3f5-3dc67848b475" providerId="ADAL" clId="{4E76BC83-81EE-450C-A630-E4391F4FF486}" dt="2023-09-11T18:17:53.174" v="32332" actId="20577"/>
        <pc:sldMkLst>
          <pc:docMk/>
          <pc:sldMk cId="815241119" sldId="302"/>
        </pc:sldMkLst>
        <pc:spChg chg="mod ord">
          <ac:chgData name="Bathen  Marianne" userId="40032b85-13f4-4a3d-a3f5-3dc67848b475" providerId="ADAL" clId="{4E76BC83-81EE-450C-A630-E4391F4FF486}" dt="2023-09-06T12:46:04.863" v="2850" actId="700"/>
          <ac:spMkLst>
            <pc:docMk/>
            <pc:sldMk cId="815241119" sldId="302"/>
            <ac:spMk id="2" creationId="{8635C820-D672-21F9-FDF8-92FF3AAE4D03}"/>
          </ac:spMkLst>
        </pc:spChg>
        <pc:spChg chg="add del mod">
          <ac:chgData name="Bathen  Marianne" userId="40032b85-13f4-4a3d-a3f5-3dc67848b475" providerId="ADAL" clId="{4E76BC83-81EE-450C-A630-E4391F4FF486}" dt="2023-09-11T14:57:43.419" v="28216" actId="478"/>
          <ac:spMkLst>
            <pc:docMk/>
            <pc:sldMk cId="815241119" sldId="302"/>
            <ac:spMk id="3" creationId="{001D1DF2-54A1-E3E4-A874-4A4C414560E7}"/>
          </ac:spMkLst>
        </pc:spChg>
        <pc:spChg chg="del mod ord">
          <ac:chgData name="Bathen  Marianne" userId="40032b85-13f4-4a3d-a3f5-3dc67848b475" providerId="ADAL" clId="{4E76BC83-81EE-450C-A630-E4391F4FF486}" dt="2023-09-06T12:46:04.863" v="2850" actId="700"/>
          <ac:spMkLst>
            <pc:docMk/>
            <pc:sldMk cId="815241119" sldId="302"/>
            <ac:spMk id="3" creationId="{DAC24BEE-0F3E-5868-FDA8-204D7C08FD23}"/>
          </ac:spMkLst>
        </pc:spChg>
        <pc:spChg chg="del mod ord">
          <ac:chgData name="Bathen  Marianne" userId="40032b85-13f4-4a3d-a3f5-3dc67848b475" providerId="ADAL" clId="{4E76BC83-81EE-450C-A630-E4391F4FF486}" dt="2023-09-06T12:46:04.863" v="2850" actId="700"/>
          <ac:spMkLst>
            <pc:docMk/>
            <pc:sldMk cId="815241119" sldId="302"/>
            <ac:spMk id="4" creationId="{9FF1BB10-3D30-BB9F-D212-9A7EA0E0122D}"/>
          </ac:spMkLst>
        </pc:spChg>
        <pc:spChg chg="add mod ord">
          <ac:chgData name="Bathen  Marianne" userId="40032b85-13f4-4a3d-a3f5-3dc67848b475" providerId="ADAL" clId="{4E76BC83-81EE-450C-A630-E4391F4FF486}" dt="2023-09-06T12:48:47.156" v="3314" actId="20577"/>
          <ac:spMkLst>
            <pc:docMk/>
            <pc:sldMk cId="815241119" sldId="302"/>
            <ac:spMk id="5" creationId="{55241E1B-3CC1-0339-8E23-672ACA3A69BA}"/>
          </ac:spMkLst>
        </pc:spChg>
        <pc:spChg chg="add mod ord">
          <ac:chgData name="Bathen  Marianne" userId="40032b85-13f4-4a3d-a3f5-3dc67848b475" providerId="ADAL" clId="{4E76BC83-81EE-450C-A630-E4391F4FF486}" dt="2023-09-07T10:13:36.999" v="5707" actId="207"/>
          <ac:spMkLst>
            <pc:docMk/>
            <pc:sldMk cId="815241119" sldId="302"/>
            <ac:spMk id="6" creationId="{BFF8960C-77FB-4603-0228-BC290C80B596}"/>
          </ac:spMkLst>
        </pc:spChg>
        <pc:spChg chg="add mod ord">
          <ac:chgData name="Bathen  Marianne" userId="40032b85-13f4-4a3d-a3f5-3dc67848b475" providerId="ADAL" clId="{4E76BC83-81EE-450C-A630-E4391F4FF486}" dt="2023-09-07T10:13:36.999" v="5707" actId="207"/>
          <ac:spMkLst>
            <pc:docMk/>
            <pc:sldMk cId="815241119" sldId="302"/>
            <ac:spMk id="7" creationId="{75CBDCE9-3238-2C48-D71C-106D8147C951}"/>
          </ac:spMkLst>
        </pc:spChg>
        <pc:spChg chg="add del mod ord">
          <ac:chgData name="Bathen  Marianne" userId="40032b85-13f4-4a3d-a3f5-3dc67848b475" providerId="ADAL" clId="{4E76BC83-81EE-450C-A630-E4391F4FF486}" dt="2023-09-11T14:57:43.419" v="28216" actId="478"/>
          <ac:spMkLst>
            <pc:docMk/>
            <pc:sldMk cId="815241119" sldId="302"/>
            <ac:spMk id="8" creationId="{4664975C-B3BA-7EF9-1753-CEA986F692FB}"/>
          </ac:spMkLst>
        </pc:spChg>
        <pc:spChg chg="add del mod ord">
          <ac:chgData name="Bathen  Marianne" userId="40032b85-13f4-4a3d-a3f5-3dc67848b475" providerId="ADAL" clId="{4E76BC83-81EE-450C-A630-E4391F4FF486}" dt="2023-09-07T10:08:56.180" v="5321"/>
          <ac:spMkLst>
            <pc:docMk/>
            <pc:sldMk cId="815241119" sldId="302"/>
            <ac:spMk id="9" creationId="{EA02DD57-286C-3ED2-3C87-1657F48AB8CA}"/>
          </ac:spMkLst>
        </pc:spChg>
        <pc:spChg chg="add mod">
          <ac:chgData name="Bathen  Marianne" userId="40032b85-13f4-4a3d-a3f5-3dc67848b475" providerId="ADAL" clId="{4E76BC83-81EE-450C-A630-E4391F4FF486}" dt="2023-09-08T12:16:51.486" v="10375" actId="207"/>
          <ac:spMkLst>
            <pc:docMk/>
            <pc:sldMk cId="815241119" sldId="302"/>
            <ac:spMk id="12" creationId="{6D0F82D1-0E33-38B2-CD55-84CF5A77AB97}"/>
          </ac:spMkLst>
        </pc:spChg>
        <pc:spChg chg="add del mod">
          <ac:chgData name="Bathen  Marianne" userId="40032b85-13f4-4a3d-a3f5-3dc67848b475" providerId="ADAL" clId="{4E76BC83-81EE-450C-A630-E4391F4FF486}" dt="2023-09-11T14:57:47.845" v="28217" actId="478"/>
          <ac:spMkLst>
            <pc:docMk/>
            <pc:sldMk cId="815241119" sldId="302"/>
            <ac:spMk id="14" creationId="{4369272D-A8C2-F261-EDB2-C7442998CB3D}"/>
          </ac:spMkLst>
        </pc:spChg>
        <pc:spChg chg="add del mod">
          <ac:chgData name="Bathen  Marianne" userId="40032b85-13f4-4a3d-a3f5-3dc67848b475" providerId="ADAL" clId="{4E76BC83-81EE-450C-A630-E4391F4FF486}" dt="2023-09-11T14:57:55.135" v="28219" actId="478"/>
          <ac:spMkLst>
            <pc:docMk/>
            <pc:sldMk cId="815241119" sldId="302"/>
            <ac:spMk id="16" creationId="{B02ED0D3-6562-F168-340A-1C633D750626}"/>
          </ac:spMkLst>
        </pc:spChg>
        <pc:spChg chg="add mod">
          <ac:chgData name="Bathen  Marianne" userId="40032b85-13f4-4a3d-a3f5-3dc67848b475" providerId="ADAL" clId="{4E76BC83-81EE-450C-A630-E4391F4FF486}" dt="2023-09-07T14:08:41.488" v="5995" actId="164"/>
          <ac:spMkLst>
            <pc:docMk/>
            <pc:sldMk cId="815241119" sldId="302"/>
            <ac:spMk id="19" creationId="{DDBB0763-0FCF-AAA7-BED4-2A594C1E250D}"/>
          </ac:spMkLst>
        </pc:spChg>
        <pc:grpChg chg="add del mod">
          <ac:chgData name="Bathen  Marianne" userId="40032b85-13f4-4a3d-a3f5-3dc67848b475" providerId="ADAL" clId="{4E76BC83-81EE-450C-A630-E4391F4FF486}" dt="2023-09-11T14:58:09.996" v="28223" actId="478"/>
          <ac:grpSpMkLst>
            <pc:docMk/>
            <pc:sldMk cId="815241119" sldId="302"/>
            <ac:grpSpMk id="20" creationId="{D978DE25-4AC0-D936-DC7C-A009473C4FBF}"/>
          </ac:grpSpMkLst>
        </pc:grpChg>
        <pc:picChg chg="add del">
          <ac:chgData name="Bathen  Marianne" userId="40032b85-13f4-4a3d-a3f5-3dc67848b475" providerId="ADAL" clId="{4E76BC83-81EE-450C-A630-E4391F4FF486}" dt="2023-09-08T12:06:37.230" v="9695" actId="22"/>
          <ac:picMkLst>
            <pc:docMk/>
            <pc:sldMk cId="815241119" sldId="302"/>
            <ac:picMk id="9" creationId="{9797A6D4-571B-D04D-2929-2182D088511D}"/>
          </ac:picMkLst>
        </pc:picChg>
        <pc:picChg chg="add mod">
          <ac:chgData name="Bathen  Marianne" userId="40032b85-13f4-4a3d-a3f5-3dc67848b475" providerId="ADAL" clId="{4E76BC83-81EE-450C-A630-E4391F4FF486}" dt="2023-09-11T14:58:13.432" v="28224" actId="1076"/>
          <ac:picMkLst>
            <pc:docMk/>
            <pc:sldMk cId="815241119" sldId="302"/>
            <ac:picMk id="10" creationId="{4CC86074-31F1-3249-FF36-54511D807BDA}"/>
          </ac:picMkLst>
        </pc:picChg>
        <pc:picChg chg="add mod">
          <ac:chgData name="Bathen  Marianne" userId="40032b85-13f4-4a3d-a3f5-3dc67848b475" providerId="ADAL" clId="{4E76BC83-81EE-450C-A630-E4391F4FF486}" dt="2023-09-11T14:58:08.489" v="28222" actId="1076"/>
          <ac:picMkLst>
            <pc:docMk/>
            <pc:sldMk cId="815241119" sldId="302"/>
            <ac:picMk id="11" creationId="{6AD5E8FA-70CB-C350-DE94-41E047A5071C}"/>
          </ac:picMkLst>
        </pc:picChg>
        <pc:picChg chg="add del mod">
          <ac:chgData name="Bathen  Marianne" userId="40032b85-13f4-4a3d-a3f5-3dc67848b475" providerId="ADAL" clId="{4E76BC83-81EE-450C-A630-E4391F4FF486}" dt="2023-09-07T10:08:37.148" v="5312"/>
          <ac:picMkLst>
            <pc:docMk/>
            <pc:sldMk cId="815241119" sldId="302"/>
            <ac:picMk id="13" creationId="{9621748C-9729-0A98-F593-99A5F6554DE5}"/>
          </ac:picMkLst>
        </pc:picChg>
        <pc:picChg chg="add del mod">
          <ac:chgData name="Bathen  Marianne" userId="40032b85-13f4-4a3d-a3f5-3dc67848b475" providerId="ADAL" clId="{4E76BC83-81EE-450C-A630-E4391F4FF486}" dt="2023-09-11T14:57:49.409" v="28218" actId="478"/>
          <ac:picMkLst>
            <pc:docMk/>
            <pc:sldMk cId="815241119" sldId="302"/>
            <ac:picMk id="17" creationId="{2681E581-C043-27AB-F82C-8356EF44DA37}"/>
          </ac:picMkLst>
        </pc:picChg>
        <pc:picChg chg="add mod">
          <ac:chgData name="Bathen  Marianne" userId="40032b85-13f4-4a3d-a3f5-3dc67848b475" providerId="ADAL" clId="{4E76BC83-81EE-450C-A630-E4391F4FF486}" dt="2023-09-07T14:08:41.488" v="5995" actId="164"/>
          <ac:picMkLst>
            <pc:docMk/>
            <pc:sldMk cId="815241119" sldId="302"/>
            <ac:picMk id="18" creationId="{5BC07D24-CE1C-E4A5-DF4D-20377321555C}"/>
          </ac:picMkLst>
        </pc:picChg>
      </pc:sldChg>
      <pc:sldChg chg="addSp delSp modSp new mod ord modClrScheme modAnim modShow chgLayout">
        <pc:chgData name="Bathen  Marianne" userId="40032b85-13f4-4a3d-a3f5-3dc67848b475" providerId="ADAL" clId="{4E76BC83-81EE-450C-A630-E4391F4FF486}" dt="2023-09-11T03:22:59.566" v="26548" actId="20577"/>
        <pc:sldMkLst>
          <pc:docMk/>
          <pc:sldMk cId="3681416609" sldId="303"/>
        </pc:sldMkLst>
        <pc:spChg chg="mod ord">
          <ac:chgData name="Bathen  Marianne" userId="40032b85-13f4-4a3d-a3f5-3dc67848b475" providerId="ADAL" clId="{4E76BC83-81EE-450C-A630-E4391F4FF486}" dt="2023-09-06T12:46:42.011" v="2960" actId="700"/>
          <ac:spMkLst>
            <pc:docMk/>
            <pc:sldMk cId="3681416609" sldId="303"/>
            <ac:spMk id="2" creationId="{D93A1629-0BEA-12CA-E3C2-4C6066D57D78}"/>
          </ac:spMkLst>
        </pc:spChg>
        <pc:spChg chg="add del mod ord">
          <ac:chgData name="Bathen  Marianne" userId="40032b85-13f4-4a3d-a3f5-3dc67848b475" providerId="ADAL" clId="{4E76BC83-81EE-450C-A630-E4391F4FF486}" dt="2023-09-06T12:46:52.596" v="3015" actId="20577"/>
          <ac:spMkLst>
            <pc:docMk/>
            <pc:sldMk cId="3681416609" sldId="303"/>
            <ac:spMk id="3" creationId="{E7D4350D-4EF0-0F55-1275-25D1826AC7DB}"/>
          </ac:spMkLst>
        </pc:spChg>
        <pc:spChg chg="add del mod">
          <ac:chgData name="Bathen  Marianne" userId="40032b85-13f4-4a3d-a3f5-3dc67848b475" providerId="ADAL" clId="{4E76BC83-81EE-450C-A630-E4391F4FF486}" dt="2023-09-07T12:29:43.756" v="5930" actId="20577"/>
          <ac:spMkLst>
            <pc:docMk/>
            <pc:sldMk cId="3681416609" sldId="303"/>
            <ac:spMk id="4" creationId="{743A811F-5953-F5C1-D7DE-1B6D0918A169}"/>
          </ac:spMkLst>
        </pc:spChg>
        <pc:spChg chg="add mod">
          <ac:chgData name="Bathen  Marianne" userId="40032b85-13f4-4a3d-a3f5-3dc67848b475" providerId="ADAL" clId="{4E76BC83-81EE-450C-A630-E4391F4FF486}" dt="2023-09-09T13:58:54.702" v="23812" actId="207"/>
          <ac:spMkLst>
            <pc:docMk/>
            <pc:sldMk cId="3681416609" sldId="303"/>
            <ac:spMk id="5" creationId="{5A9EC5E1-C7CE-25BA-39B0-EBBE52859B6A}"/>
          </ac:spMkLst>
        </pc:spChg>
        <pc:spChg chg="add del mod ord">
          <ac:chgData name="Bathen  Marianne" userId="40032b85-13f4-4a3d-a3f5-3dc67848b475" providerId="ADAL" clId="{4E76BC83-81EE-450C-A630-E4391F4FF486}" dt="2023-09-07T10:07:05.641" v="5301"/>
          <ac:spMkLst>
            <pc:docMk/>
            <pc:sldMk cId="3681416609" sldId="303"/>
            <ac:spMk id="5" creationId="{C5917DBE-29A1-4C2E-F9D8-2A4788F1675A}"/>
          </ac:spMkLst>
        </pc:spChg>
        <pc:spChg chg="add del mod">
          <ac:chgData name="Bathen  Marianne" userId="40032b85-13f4-4a3d-a3f5-3dc67848b475" providerId="ADAL" clId="{4E76BC83-81EE-450C-A630-E4391F4FF486}" dt="2023-09-07T12:29:28.775" v="5877" actId="14100"/>
          <ac:spMkLst>
            <pc:docMk/>
            <pc:sldMk cId="3681416609" sldId="303"/>
            <ac:spMk id="6" creationId="{B9FD840F-C943-461B-5AD2-B82020243DB8}"/>
          </ac:spMkLst>
        </pc:spChg>
        <pc:spChg chg="add del mod">
          <ac:chgData name="Bathen  Marianne" userId="40032b85-13f4-4a3d-a3f5-3dc67848b475" providerId="ADAL" clId="{4E76BC83-81EE-450C-A630-E4391F4FF486}" dt="2023-09-07T14:07:52.692" v="5983" actId="22"/>
          <ac:spMkLst>
            <pc:docMk/>
            <pc:sldMk cId="3681416609" sldId="303"/>
            <ac:spMk id="7" creationId="{3E33C31F-767D-120E-E829-A1C429378120}"/>
          </ac:spMkLst>
        </pc:spChg>
        <pc:spChg chg="add mod">
          <ac:chgData name="Bathen  Marianne" userId="40032b85-13f4-4a3d-a3f5-3dc67848b475" providerId="ADAL" clId="{4E76BC83-81EE-450C-A630-E4391F4FF486}" dt="2023-09-11T03:22:59.566" v="26548" actId="20577"/>
          <ac:spMkLst>
            <pc:docMk/>
            <pc:sldMk cId="3681416609" sldId="303"/>
            <ac:spMk id="7" creationId="{5ADA96D1-40BD-2D35-3888-035AD23DFF88}"/>
          </ac:spMkLst>
        </pc:spChg>
        <pc:spChg chg="add del mod ord">
          <ac:chgData name="Bathen  Marianne" userId="40032b85-13f4-4a3d-a3f5-3dc67848b475" providerId="ADAL" clId="{4E76BC83-81EE-450C-A630-E4391F4FF486}" dt="2023-09-06T12:46:42.011" v="2960" actId="700"/>
          <ac:spMkLst>
            <pc:docMk/>
            <pc:sldMk cId="3681416609" sldId="303"/>
            <ac:spMk id="8" creationId="{3713C378-6B4A-20AB-7897-5A7E1D29010A}"/>
          </ac:spMkLst>
        </pc:spChg>
        <pc:spChg chg="add del mod ord">
          <ac:chgData name="Bathen  Marianne" userId="40032b85-13f4-4a3d-a3f5-3dc67848b475" providerId="ADAL" clId="{4E76BC83-81EE-450C-A630-E4391F4FF486}" dt="2023-09-06T12:46:42.011" v="2960" actId="700"/>
          <ac:spMkLst>
            <pc:docMk/>
            <pc:sldMk cId="3681416609" sldId="303"/>
            <ac:spMk id="9" creationId="{0319AD4F-DDEF-C2DF-2F6B-88E176CD1285}"/>
          </ac:spMkLst>
        </pc:spChg>
        <pc:spChg chg="add del mod">
          <ac:chgData name="Bathen  Marianne" userId="40032b85-13f4-4a3d-a3f5-3dc67848b475" providerId="ADAL" clId="{4E76BC83-81EE-450C-A630-E4391F4FF486}" dt="2023-09-07T12:31:55.243" v="5945" actId="478"/>
          <ac:spMkLst>
            <pc:docMk/>
            <pc:sldMk cId="3681416609" sldId="303"/>
            <ac:spMk id="15" creationId="{B3579746-E3AC-F685-6862-4558E79D04D2}"/>
          </ac:spMkLst>
        </pc:spChg>
        <pc:picChg chg="add del mod">
          <ac:chgData name="Bathen  Marianne" userId="40032b85-13f4-4a3d-a3f5-3dc67848b475" providerId="ADAL" clId="{4E76BC83-81EE-450C-A630-E4391F4FF486}" dt="2023-09-07T12:31:51.131" v="5944" actId="478"/>
          <ac:picMkLst>
            <pc:docMk/>
            <pc:sldMk cId="3681416609" sldId="303"/>
            <ac:picMk id="11" creationId="{2DD0A539-CA8B-D7A7-57C9-E7F4CDD0C597}"/>
          </ac:picMkLst>
        </pc:picChg>
        <pc:picChg chg="add mod ord">
          <ac:chgData name="Bathen  Marianne" userId="40032b85-13f4-4a3d-a3f5-3dc67848b475" providerId="ADAL" clId="{4E76BC83-81EE-450C-A630-E4391F4FF486}" dt="2023-09-07T12:32:08.071" v="5952" actId="1076"/>
          <ac:picMkLst>
            <pc:docMk/>
            <pc:sldMk cId="3681416609" sldId="303"/>
            <ac:picMk id="13" creationId="{36083AFC-9C27-7DEF-3C04-A101ABCCDE9F}"/>
          </ac:picMkLst>
        </pc:picChg>
        <pc:picChg chg="add mod ord">
          <ac:chgData name="Bathen  Marianne" userId="40032b85-13f4-4a3d-a3f5-3dc67848b475" providerId="ADAL" clId="{4E76BC83-81EE-450C-A630-E4391F4FF486}" dt="2023-09-07T12:32:05.420" v="5950" actId="1076"/>
          <ac:picMkLst>
            <pc:docMk/>
            <pc:sldMk cId="3681416609" sldId="303"/>
            <ac:picMk id="16" creationId="{31C7E732-C18A-75C9-608B-07A7EB283AA8}"/>
          </ac:picMkLst>
        </pc:picChg>
        <pc:picChg chg="add mod ord">
          <ac:chgData name="Bathen  Marianne" userId="40032b85-13f4-4a3d-a3f5-3dc67848b475" providerId="ADAL" clId="{4E76BC83-81EE-450C-A630-E4391F4FF486}" dt="2023-09-07T14:07:52.692" v="5983" actId="22"/>
          <ac:picMkLst>
            <pc:docMk/>
            <pc:sldMk cId="3681416609" sldId="303"/>
            <ac:picMk id="18" creationId="{D1B839A0-3E37-4C92-B065-15E66192C283}"/>
          </ac:picMkLst>
        </pc:picChg>
      </pc:sldChg>
      <pc:sldChg chg="addSp delSp modSp new mod modNotesTx">
        <pc:chgData name="Bathen  Marianne" userId="40032b85-13f4-4a3d-a3f5-3dc67848b475" providerId="ADAL" clId="{4E76BC83-81EE-450C-A630-E4391F4FF486}" dt="2023-09-11T18:26:51.916" v="32855" actId="20577"/>
        <pc:sldMkLst>
          <pc:docMk/>
          <pc:sldMk cId="3987246825" sldId="304"/>
        </pc:sldMkLst>
        <pc:spChg chg="mod">
          <ac:chgData name="Bathen  Marianne" userId="40032b85-13f4-4a3d-a3f5-3dc67848b475" providerId="ADAL" clId="{4E76BC83-81EE-450C-A630-E4391F4FF486}" dt="2023-09-06T12:48:10.077" v="3205" actId="20577"/>
          <ac:spMkLst>
            <pc:docMk/>
            <pc:sldMk cId="3987246825" sldId="304"/>
            <ac:spMk id="3" creationId="{E498E01A-D9A2-00F0-1C68-56DF06267694}"/>
          </ac:spMkLst>
        </pc:spChg>
        <pc:spChg chg="mod">
          <ac:chgData name="Bathen  Marianne" userId="40032b85-13f4-4a3d-a3f5-3dc67848b475" providerId="ADAL" clId="{4E76BC83-81EE-450C-A630-E4391F4FF486}" dt="2023-09-07T10:13:27.632" v="5704" actId="14100"/>
          <ac:spMkLst>
            <pc:docMk/>
            <pc:sldMk cId="3987246825" sldId="304"/>
            <ac:spMk id="4" creationId="{D5637E0E-030C-B2C6-DF29-749FC8184493}"/>
          </ac:spMkLst>
        </pc:spChg>
        <pc:spChg chg="add del mod">
          <ac:chgData name="Bathen  Marianne" userId="40032b85-13f4-4a3d-a3f5-3dc67848b475" providerId="ADAL" clId="{4E76BC83-81EE-450C-A630-E4391F4FF486}" dt="2023-09-11T14:58:54.644" v="28253" actId="478"/>
          <ac:spMkLst>
            <pc:docMk/>
            <pc:sldMk cId="3987246825" sldId="304"/>
            <ac:spMk id="5" creationId="{F3D4DA7D-89C4-07FE-76A3-B439F34ACC9E}"/>
          </ac:spMkLst>
        </pc:spChg>
        <pc:spChg chg="mod">
          <ac:chgData name="Bathen  Marianne" userId="40032b85-13f4-4a3d-a3f5-3dc67848b475" providerId="ADAL" clId="{4E76BC83-81EE-450C-A630-E4391F4FF486}" dt="2023-09-07T10:13:12.775" v="5701" actId="122"/>
          <ac:spMkLst>
            <pc:docMk/>
            <pc:sldMk cId="3987246825" sldId="304"/>
            <ac:spMk id="6" creationId="{A887887D-D09B-FD00-C1AF-169A804C3DC2}"/>
          </ac:spMkLst>
        </pc:spChg>
        <pc:spChg chg="del">
          <ac:chgData name="Bathen  Marianne" userId="40032b85-13f4-4a3d-a3f5-3dc67848b475" providerId="ADAL" clId="{4E76BC83-81EE-450C-A630-E4391F4FF486}" dt="2023-09-07T10:10:48.084" v="5382"/>
          <ac:spMkLst>
            <pc:docMk/>
            <pc:sldMk cId="3987246825" sldId="304"/>
            <ac:spMk id="7" creationId="{1BACF4C2-FEF1-27FB-6717-D4EDA5776ECA}"/>
          </ac:spMkLst>
        </pc:spChg>
        <pc:spChg chg="add del mod ord">
          <ac:chgData name="Bathen  Marianne" userId="40032b85-13f4-4a3d-a3f5-3dc67848b475" providerId="ADAL" clId="{4E76BC83-81EE-450C-A630-E4391F4FF486}" dt="2023-09-11T18:21:05.855" v="32351" actId="478"/>
          <ac:spMkLst>
            <pc:docMk/>
            <pc:sldMk cId="3987246825" sldId="304"/>
            <ac:spMk id="9" creationId="{3F300A44-5517-3CEF-D486-7115CF474974}"/>
          </ac:spMkLst>
        </pc:spChg>
        <pc:spChg chg="add del mod">
          <ac:chgData name="Bathen  Marianne" userId="40032b85-13f4-4a3d-a3f5-3dc67848b475" providerId="ADAL" clId="{4E76BC83-81EE-450C-A630-E4391F4FF486}" dt="2023-09-11T14:58:39.849" v="28250" actId="478"/>
          <ac:spMkLst>
            <pc:docMk/>
            <pc:sldMk cId="3987246825" sldId="304"/>
            <ac:spMk id="12" creationId="{E2E7D2F6-B5FD-5141-4A6A-7C378D93D3F5}"/>
          </ac:spMkLst>
        </pc:spChg>
        <pc:spChg chg="add del mod">
          <ac:chgData name="Bathen  Marianne" userId="40032b85-13f4-4a3d-a3f5-3dc67848b475" providerId="ADAL" clId="{4E76BC83-81EE-450C-A630-E4391F4FF486}" dt="2023-09-11T14:58:54.644" v="28253" actId="478"/>
          <ac:spMkLst>
            <pc:docMk/>
            <pc:sldMk cId="3987246825" sldId="304"/>
            <ac:spMk id="14" creationId="{71E1E2BD-55DF-7C23-CC7A-BC0D3162B61E}"/>
          </ac:spMkLst>
        </pc:spChg>
        <pc:spChg chg="add del mod">
          <ac:chgData name="Bathen  Marianne" userId="40032b85-13f4-4a3d-a3f5-3dc67848b475" providerId="ADAL" clId="{4E76BC83-81EE-450C-A630-E4391F4FF486}" dt="2023-09-11T14:58:56.473" v="28254" actId="478"/>
          <ac:spMkLst>
            <pc:docMk/>
            <pc:sldMk cId="3987246825" sldId="304"/>
            <ac:spMk id="17" creationId="{4D429862-6582-D36A-1B0A-4AE91F12C135}"/>
          </ac:spMkLst>
        </pc:spChg>
        <pc:spChg chg="add del mod">
          <ac:chgData name="Bathen  Marianne" userId="40032b85-13f4-4a3d-a3f5-3dc67848b475" providerId="ADAL" clId="{4E76BC83-81EE-450C-A630-E4391F4FF486}" dt="2023-09-11T18:21:08.524" v="32352" actId="478"/>
          <ac:spMkLst>
            <pc:docMk/>
            <pc:sldMk cId="3987246825" sldId="304"/>
            <ac:spMk id="19" creationId="{0F68E0C0-5ACF-EEF5-38A9-041F20D2B7B1}"/>
          </ac:spMkLst>
        </pc:spChg>
        <pc:spChg chg="add mod">
          <ac:chgData name="Bathen  Marianne" userId="40032b85-13f4-4a3d-a3f5-3dc67848b475" providerId="ADAL" clId="{4E76BC83-81EE-450C-A630-E4391F4FF486}" dt="2023-09-11T18:26:51.916" v="32855" actId="20577"/>
          <ac:spMkLst>
            <pc:docMk/>
            <pc:sldMk cId="3987246825" sldId="304"/>
            <ac:spMk id="22" creationId="{4FEDD570-8905-42D9-3D24-80E1F327957D}"/>
          </ac:spMkLst>
        </pc:spChg>
        <pc:spChg chg="add del mod">
          <ac:chgData name="Bathen  Marianne" userId="40032b85-13f4-4a3d-a3f5-3dc67848b475" providerId="ADAL" clId="{4E76BC83-81EE-450C-A630-E4391F4FF486}" dt="2023-09-11T18:26:23.651" v="32790" actId="478"/>
          <ac:spMkLst>
            <pc:docMk/>
            <pc:sldMk cId="3987246825" sldId="304"/>
            <ac:spMk id="23" creationId="{0833CF36-67A0-20BB-4223-1219AC66F223}"/>
          </ac:spMkLst>
        </pc:spChg>
        <pc:picChg chg="add del mod">
          <ac:chgData name="Bathen  Marianne" userId="40032b85-13f4-4a3d-a3f5-3dc67848b475" providerId="ADAL" clId="{4E76BC83-81EE-450C-A630-E4391F4FF486}" dt="2023-09-08T12:08:41.192" v="9950" actId="21"/>
          <ac:picMkLst>
            <pc:docMk/>
            <pc:sldMk cId="3987246825" sldId="304"/>
            <ac:picMk id="8" creationId="{AFE60200-A3E9-C600-4D98-60A4BED9D164}"/>
          </ac:picMkLst>
        </pc:picChg>
        <pc:picChg chg="add del mod">
          <ac:chgData name="Bathen  Marianne" userId="40032b85-13f4-4a3d-a3f5-3dc67848b475" providerId="ADAL" clId="{4E76BC83-81EE-450C-A630-E4391F4FF486}" dt="2023-09-07T10:10:43.795" v="5380"/>
          <ac:picMkLst>
            <pc:docMk/>
            <pc:sldMk cId="3987246825" sldId="304"/>
            <ac:picMk id="9" creationId="{F4ACAB8E-3F54-0763-9F25-9A403BB76318}"/>
          </ac:picMkLst>
        </pc:picChg>
        <pc:picChg chg="add del mod ord">
          <ac:chgData name="Bathen  Marianne" userId="40032b85-13f4-4a3d-a3f5-3dc67848b475" providerId="ADAL" clId="{4E76BC83-81EE-450C-A630-E4391F4FF486}" dt="2023-09-11T18:21:02.336" v="32350" actId="478"/>
          <ac:picMkLst>
            <pc:docMk/>
            <pc:sldMk cId="3987246825" sldId="304"/>
            <ac:picMk id="11" creationId="{3C6E447D-A164-4131-7B03-0B436C84E0EC}"/>
          </ac:picMkLst>
        </pc:picChg>
        <pc:picChg chg="add mod">
          <ac:chgData name="Bathen  Marianne" userId="40032b85-13f4-4a3d-a3f5-3dc67848b475" providerId="ADAL" clId="{4E76BC83-81EE-450C-A630-E4391F4FF486}" dt="2023-09-11T15:55:20.238" v="29278" actId="1076"/>
          <ac:picMkLst>
            <pc:docMk/>
            <pc:sldMk cId="3987246825" sldId="304"/>
            <ac:picMk id="13" creationId="{EBF7CF3F-2600-572E-65D8-61F22B05A4DC}"/>
          </ac:picMkLst>
        </pc:picChg>
        <pc:picChg chg="add mod">
          <ac:chgData name="Bathen  Marianne" userId="40032b85-13f4-4a3d-a3f5-3dc67848b475" providerId="ADAL" clId="{4E76BC83-81EE-450C-A630-E4391F4FF486}" dt="2023-09-11T18:21:24.023" v="32361" actId="1076"/>
          <ac:picMkLst>
            <pc:docMk/>
            <pc:sldMk cId="3987246825" sldId="304"/>
            <ac:picMk id="16" creationId="{14A4B533-095D-C0AE-D5C1-28E236AD87AE}"/>
          </ac:picMkLst>
        </pc:picChg>
        <pc:picChg chg="add mod">
          <ac:chgData name="Bathen  Marianne" userId="40032b85-13f4-4a3d-a3f5-3dc67848b475" providerId="ADAL" clId="{4E76BC83-81EE-450C-A630-E4391F4FF486}" dt="2023-09-11T18:21:26.946" v="32362" actId="1076"/>
          <ac:picMkLst>
            <pc:docMk/>
            <pc:sldMk cId="3987246825" sldId="304"/>
            <ac:picMk id="20" creationId="{42D202C3-E9F4-6672-2EA8-2281431E1EF3}"/>
          </ac:picMkLst>
        </pc:picChg>
        <pc:picChg chg="add del mod">
          <ac:chgData name="Bathen  Marianne" userId="40032b85-13f4-4a3d-a3f5-3dc67848b475" providerId="ADAL" clId="{4E76BC83-81EE-450C-A630-E4391F4FF486}" dt="2023-09-11T18:21:57.354" v="32364"/>
          <ac:picMkLst>
            <pc:docMk/>
            <pc:sldMk cId="3987246825" sldId="304"/>
            <ac:picMk id="21" creationId="{4E36200F-FF0D-2059-0BA6-CC3CF906E3AA}"/>
          </ac:picMkLst>
        </pc:picChg>
      </pc:sldChg>
      <pc:sldChg chg="addSp delSp modSp new del mod ord modClrScheme chgLayout modNotesTx">
        <pc:chgData name="Bathen  Marianne" userId="40032b85-13f4-4a3d-a3f5-3dc67848b475" providerId="ADAL" clId="{4E76BC83-81EE-450C-A630-E4391F4FF486}" dt="2023-09-09T14:39:09.367" v="24905" actId="47"/>
        <pc:sldMkLst>
          <pc:docMk/>
          <pc:sldMk cId="915564504" sldId="305"/>
        </pc:sldMkLst>
        <pc:spChg chg="mod ord">
          <ac:chgData name="Bathen  Marianne" userId="40032b85-13f4-4a3d-a3f5-3dc67848b475" providerId="ADAL" clId="{4E76BC83-81EE-450C-A630-E4391F4FF486}" dt="2023-09-06T12:50:50.549" v="3348" actId="700"/>
          <ac:spMkLst>
            <pc:docMk/>
            <pc:sldMk cId="915564504" sldId="305"/>
            <ac:spMk id="2" creationId="{B1527046-9274-597C-342A-8D91D86E8810}"/>
          </ac:spMkLst>
        </pc:spChg>
        <pc:spChg chg="mod ord">
          <ac:chgData name="Bathen  Marianne" userId="40032b85-13f4-4a3d-a3f5-3dc67848b475" providerId="ADAL" clId="{4E76BC83-81EE-450C-A630-E4391F4FF486}" dt="2023-09-08T10:47:45.476" v="6000" actId="20577"/>
          <ac:spMkLst>
            <pc:docMk/>
            <pc:sldMk cId="915564504" sldId="305"/>
            <ac:spMk id="3" creationId="{951AA731-B308-F24C-BD36-1263EA57FB22}"/>
          </ac:spMkLst>
        </pc:spChg>
        <pc:spChg chg="del mod ord">
          <ac:chgData name="Bathen  Marianne" userId="40032b85-13f4-4a3d-a3f5-3dc67848b475" providerId="ADAL" clId="{4E76BC83-81EE-450C-A630-E4391F4FF486}" dt="2023-09-06T12:50:50.549" v="3348" actId="700"/>
          <ac:spMkLst>
            <pc:docMk/>
            <pc:sldMk cId="915564504" sldId="305"/>
            <ac:spMk id="4" creationId="{C8DB9031-E09F-C977-2E77-44213861FED4}"/>
          </ac:spMkLst>
        </pc:spChg>
        <pc:spChg chg="add mod">
          <ac:chgData name="Bathen  Marianne" userId="40032b85-13f4-4a3d-a3f5-3dc67848b475" providerId="ADAL" clId="{4E76BC83-81EE-450C-A630-E4391F4FF486}" dt="2023-09-09T13:26:04.095" v="21873" actId="164"/>
          <ac:spMkLst>
            <pc:docMk/>
            <pc:sldMk cId="915564504" sldId="305"/>
            <ac:spMk id="4" creationId="{F6F6E1B3-66D2-6282-A6E6-8527641A378E}"/>
          </ac:spMkLst>
        </pc:spChg>
        <pc:spChg chg="add mod">
          <ac:chgData name="Bathen  Marianne" userId="40032b85-13f4-4a3d-a3f5-3dc67848b475" providerId="ADAL" clId="{4E76BC83-81EE-450C-A630-E4391F4FF486}" dt="2023-09-09T13:26:04.095" v="21873" actId="164"/>
          <ac:spMkLst>
            <pc:docMk/>
            <pc:sldMk cId="915564504" sldId="305"/>
            <ac:spMk id="5" creationId="{56462861-61E7-ED7B-397E-D09D77899069}"/>
          </ac:spMkLst>
        </pc:spChg>
        <pc:spChg chg="add mod">
          <ac:chgData name="Bathen  Marianne" userId="40032b85-13f4-4a3d-a3f5-3dc67848b475" providerId="ADAL" clId="{4E76BC83-81EE-450C-A630-E4391F4FF486}" dt="2023-09-06T12:50:21.141" v="3324" actId="164"/>
          <ac:spMkLst>
            <pc:docMk/>
            <pc:sldMk cId="915564504" sldId="305"/>
            <ac:spMk id="6" creationId="{2262E8EB-675E-3FDB-E6FA-077A1B397AD3}"/>
          </ac:spMkLst>
        </pc:spChg>
        <pc:spChg chg="add del mod">
          <ac:chgData name="Bathen  Marianne" userId="40032b85-13f4-4a3d-a3f5-3dc67848b475" providerId="ADAL" clId="{4E76BC83-81EE-450C-A630-E4391F4FF486}" dt="2023-09-09T13:25:55.934" v="21872" actId="478"/>
          <ac:spMkLst>
            <pc:docMk/>
            <pc:sldMk cId="915564504" sldId="305"/>
            <ac:spMk id="6" creationId="{BAE7132C-C05D-416D-963F-4D55BED34B38}"/>
          </ac:spMkLst>
        </pc:spChg>
        <pc:spChg chg="add del mod">
          <ac:chgData name="Bathen  Marianne" userId="40032b85-13f4-4a3d-a3f5-3dc67848b475" providerId="ADAL" clId="{4E76BC83-81EE-450C-A630-E4391F4FF486}" dt="2023-09-09T13:25:55.934" v="21872" actId="478"/>
          <ac:spMkLst>
            <pc:docMk/>
            <pc:sldMk cId="915564504" sldId="305"/>
            <ac:spMk id="7" creationId="{783A3CC5-6BAA-EBCE-CC22-9145A958E518}"/>
          </ac:spMkLst>
        </pc:spChg>
        <pc:spChg chg="add mod">
          <ac:chgData name="Bathen  Marianne" userId="40032b85-13f4-4a3d-a3f5-3dc67848b475" providerId="ADAL" clId="{4E76BC83-81EE-450C-A630-E4391F4FF486}" dt="2023-09-06T12:50:24.730" v="3326" actId="1076"/>
          <ac:spMkLst>
            <pc:docMk/>
            <pc:sldMk cId="915564504" sldId="305"/>
            <ac:spMk id="7" creationId="{941FC64C-3D5F-D657-B3F3-8EF12BEC9CF8}"/>
          </ac:spMkLst>
        </pc:spChg>
        <pc:spChg chg="add del mod">
          <ac:chgData name="Bathen  Marianne" userId="40032b85-13f4-4a3d-a3f5-3dc67848b475" providerId="ADAL" clId="{4E76BC83-81EE-450C-A630-E4391F4FF486}" dt="2023-09-09T13:25:55.934" v="21872" actId="478"/>
          <ac:spMkLst>
            <pc:docMk/>
            <pc:sldMk cId="915564504" sldId="305"/>
            <ac:spMk id="8" creationId="{C86ED5D5-9910-8498-1A1B-3B90622D395D}"/>
          </ac:spMkLst>
        </pc:spChg>
        <pc:spChg chg="add del mod">
          <ac:chgData name="Bathen  Marianne" userId="40032b85-13f4-4a3d-a3f5-3dc67848b475" providerId="ADAL" clId="{4E76BC83-81EE-450C-A630-E4391F4FF486}" dt="2023-09-09T13:25:55.934" v="21872" actId="478"/>
          <ac:spMkLst>
            <pc:docMk/>
            <pc:sldMk cId="915564504" sldId="305"/>
            <ac:spMk id="9" creationId="{9803EBFF-E5EA-BA21-2F6A-C4A663E52296}"/>
          </ac:spMkLst>
        </pc:spChg>
        <pc:spChg chg="add del mod ord">
          <ac:chgData name="Bathen  Marianne" userId="40032b85-13f4-4a3d-a3f5-3dc67848b475" providerId="ADAL" clId="{4E76BC83-81EE-450C-A630-E4391F4FF486}" dt="2023-09-06T12:51:02.981" v="3351" actId="478"/>
          <ac:spMkLst>
            <pc:docMk/>
            <pc:sldMk cId="915564504" sldId="305"/>
            <ac:spMk id="9" creationId="{AB528A67-885C-6E56-DD30-C43FFA685384}"/>
          </ac:spMkLst>
        </pc:spChg>
        <pc:spChg chg="add mod ord">
          <ac:chgData name="Bathen  Marianne" userId="40032b85-13f4-4a3d-a3f5-3dc67848b475" providerId="ADAL" clId="{4E76BC83-81EE-450C-A630-E4391F4FF486}" dt="2023-09-08T10:55:03.053" v="6338" actId="20577"/>
          <ac:spMkLst>
            <pc:docMk/>
            <pc:sldMk cId="915564504" sldId="305"/>
            <ac:spMk id="10" creationId="{E9AC4EEE-70DD-9AFC-57F3-D799CF434C6F}"/>
          </ac:spMkLst>
        </pc:spChg>
        <pc:spChg chg="add mod ord">
          <ac:chgData name="Bathen  Marianne" userId="40032b85-13f4-4a3d-a3f5-3dc67848b475" providerId="ADAL" clId="{4E76BC83-81EE-450C-A630-E4391F4FF486}" dt="2023-09-08T10:55:41.816" v="6370" actId="14100"/>
          <ac:spMkLst>
            <pc:docMk/>
            <pc:sldMk cId="915564504" sldId="305"/>
            <ac:spMk id="11" creationId="{0707E276-9C98-69CE-F875-18A01E2CFB76}"/>
          </ac:spMkLst>
        </pc:spChg>
        <pc:spChg chg="add mod ord">
          <ac:chgData name="Bathen  Marianne" userId="40032b85-13f4-4a3d-a3f5-3dc67848b475" providerId="ADAL" clId="{4E76BC83-81EE-450C-A630-E4391F4FF486}" dt="2023-09-08T10:55:04.719" v="6342" actId="20577"/>
          <ac:spMkLst>
            <pc:docMk/>
            <pc:sldMk cId="915564504" sldId="305"/>
            <ac:spMk id="12" creationId="{8EB5DD80-98F7-0BBA-195B-EF43D898FE30}"/>
          </ac:spMkLst>
        </pc:spChg>
        <pc:spChg chg="add mod ord">
          <ac:chgData name="Bathen  Marianne" userId="40032b85-13f4-4a3d-a3f5-3dc67848b475" providerId="ADAL" clId="{4E76BC83-81EE-450C-A630-E4391F4FF486}" dt="2023-09-08T10:55:31.286" v="6365" actId="57"/>
          <ac:spMkLst>
            <pc:docMk/>
            <pc:sldMk cId="915564504" sldId="305"/>
            <ac:spMk id="13" creationId="{9C4F7A39-F7D9-0E7F-EA64-E6BCA0946BAA}"/>
          </ac:spMkLst>
        </pc:spChg>
        <pc:spChg chg="add mod ord">
          <ac:chgData name="Bathen  Marianne" userId="40032b85-13f4-4a3d-a3f5-3dc67848b475" providerId="ADAL" clId="{4E76BC83-81EE-450C-A630-E4391F4FF486}" dt="2023-09-08T10:55:06.838" v="6346" actId="20577"/>
          <ac:spMkLst>
            <pc:docMk/>
            <pc:sldMk cId="915564504" sldId="305"/>
            <ac:spMk id="14" creationId="{CAB197B7-4EF3-4ADA-3DA2-1A2FE4806528}"/>
          </ac:spMkLst>
        </pc:spChg>
        <pc:spChg chg="add mod ord">
          <ac:chgData name="Bathen  Marianne" userId="40032b85-13f4-4a3d-a3f5-3dc67848b475" providerId="ADAL" clId="{4E76BC83-81EE-450C-A630-E4391F4FF486}" dt="2023-09-08T10:55:24.320" v="6361" actId="57"/>
          <ac:spMkLst>
            <pc:docMk/>
            <pc:sldMk cId="915564504" sldId="305"/>
            <ac:spMk id="15" creationId="{F8792C70-35EE-F374-E5AC-FECAF0AC437E}"/>
          </ac:spMkLst>
        </pc:spChg>
        <pc:spChg chg="add mod ord">
          <ac:chgData name="Bathen  Marianne" userId="40032b85-13f4-4a3d-a3f5-3dc67848b475" providerId="ADAL" clId="{4E76BC83-81EE-450C-A630-E4391F4FF486}" dt="2023-09-08T10:59:43.270" v="6640" actId="20577"/>
          <ac:spMkLst>
            <pc:docMk/>
            <pc:sldMk cId="915564504" sldId="305"/>
            <ac:spMk id="16" creationId="{BBEA6B65-FE3A-9553-B0E7-BA1407809786}"/>
          </ac:spMkLst>
        </pc:spChg>
        <pc:spChg chg="add mod ord">
          <ac:chgData name="Bathen  Marianne" userId="40032b85-13f4-4a3d-a3f5-3dc67848b475" providerId="ADAL" clId="{4E76BC83-81EE-450C-A630-E4391F4FF486}" dt="2023-09-08T10:55:18.484" v="6357" actId="20577"/>
          <ac:spMkLst>
            <pc:docMk/>
            <pc:sldMk cId="915564504" sldId="305"/>
            <ac:spMk id="17" creationId="{F3D75DBD-FEB4-250A-F27B-B9EEC964D85F}"/>
          </ac:spMkLst>
        </pc:spChg>
        <pc:spChg chg="add del mod">
          <ac:chgData name="Bathen  Marianne" userId="40032b85-13f4-4a3d-a3f5-3dc67848b475" providerId="ADAL" clId="{4E76BC83-81EE-450C-A630-E4391F4FF486}" dt="2023-09-09T13:25:55.934" v="21872" actId="478"/>
          <ac:spMkLst>
            <pc:docMk/>
            <pc:sldMk cId="915564504" sldId="305"/>
            <ac:spMk id="18" creationId="{B4BCF1C3-D7F3-BAAA-B1FA-38ED2ECCDE53}"/>
          </ac:spMkLst>
        </pc:spChg>
        <pc:spChg chg="add mod topLvl">
          <ac:chgData name="Bathen  Marianne" userId="40032b85-13f4-4a3d-a3f5-3dc67848b475" providerId="ADAL" clId="{4E76BC83-81EE-450C-A630-E4391F4FF486}" dt="2023-09-06T13:11:21.310" v="3847" actId="164"/>
          <ac:spMkLst>
            <pc:docMk/>
            <pc:sldMk cId="915564504" sldId="305"/>
            <ac:spMk id="19" creationId="{4B296279-E509-EF92-D8DC-57B4D6F50A81}"/>
          </ac:spMkLst>
        </pc:spChg>
        <pc:spChg chg="add mod topLvl">
          <ac:chgData name="Bathen  Marianne" userId="40032b85-13f4-4a3d-a3f5-3dc67848b475" providerId="ADAL" clId="{4E76BC83-81EE-450C-A630-E4391F4FF486}" dt="2023-09-06T13:11:21.310" v="3847" actId="164"/>
          <ac:spMkLst>
            <pc:docMk/>
            <pc:sldMk cId="915564504" sldId="305"/>
            <ac:spMk id="20" creationId="{7E316C9F-4ADF-123A-9D31-77F3B70E30EF}"/>
          </ac:spMkLst>
        </pc:spChg>
        <pc:spChg chg="add del mod">
          <ac:chgData name="Bathen  Marianne" userId="40032b85-13f4-4a3d-a3f5-3dc67848b475" providerId="ADAL" clId="{4E76BC83-81EE-450C-A630-E4391F4FF486}" dt="2023-09-09T13:25:55.934" v="21872" actId="478"/>
          <ac:spMkLst>
            <pc:docMk/>
            <pc:sldMk cId="915564504" sldId="305"/>
            <ac:spMk id="21" creationId="{CA9400A3-E041-2A38-E324-D8C761CBED1E}"/>
          </ac:spMkLst>
        </pc:spChg>
        <pc:spChg chg="mod topLvl">
          <ac:chgData name="Bathen  Marianne" userId="40032b85-13f4-4a3d-a3f5-3dc67848b475" providerId="ADAL" clId="{4E76BC83-81EE-450C-A630-E4391F4FF486}" dt="2023-09-06T13:11:21.310" v="3847" actId="164"/>
          <ac:spMkLst>
            <pc:docMk/>
            <pc:sldMk cId="915564504" sldId="305"/>
            <ac:spMk id="23" creationId="{FF92E45C-9022-1BA4-6C2D-4EC71D0A6731}"/>
          </ac:spMkLst>
        </pc:spChg>
        <pc:spChg chg="mod topLvl">
          <ac:chgData name="Bathen  Marianne" userId="40032b85-13f4-4a3d-a3f5-3dc67848b475" providerId="ADAL" clId="{4E76BC83-81EE-450C-A630-E4391F4FF486}" dt="2023-09-06T13:11:21.310" v="3847" actId="164"/>
          <ac:spMkLst>
            <pc:docMk/>
            <pc:sldMk cId="915564504" sldId="305"/>
            <ac:spMk id="24" creationId="{DF16A383-0E11-96D3-6224-6F572377B403}"/>
          </ac:spMkLst>
        </pc:spChg>
        <pc:spChg chg="mod topLvl">
          <ac:chgData name="Bathen  Marianne" userId="40032b85-13f4-4a3d-a3f5-3dc67848b475" providerId="ADAL" clId="{4E76BC83-81EE-450C-A630-E4391F4FF486}" dt="2023-09-06T13:14:28.885" v="3901" actId="692"/>
          <ac:spMkLst>
            <pc:docMk/>
            <pc:sldMk cId="915564504" sldId="305"/>
            <ac:spMk id="26" creationId="{D64E1D8C-6733-E9D0-5841-91F5147B7BC7}"/>
          </ac:spMkLst>
        </pc:spChg>
        <pc:spChg chg="mod topLvl">
          <ac:chgData name="Bathen  Marianne" userId="40032b85-13f4-4a3d-a3f5-3dc67848b475" providerId="ADAL" clId="{4E76BC83-81EE-450C-A630-E4391F4FF486}" dt="2023-09-06T13:14:39.234" v="3907" actId="692"/>
          <ac:spMkLst>
            <pc:docMk/>
            <pc:sldMk cId="915564504" sldId="305"/>
            <ac:spMk id="27" creationId="{BDE4E115-E562-EE5A-B1E4-1B3579675D80}"/>
          </ac:spMkLst>
        </pc:spChg>
        <pc:spChg chg="mod topLvl">
          <ac:chgData name="Bathen  Marianne" userId="40032b85-13f4-4a3d-a3f5-3dc67848b475" providerId="ADAL" clId="{4E76BC83-81EE-450C-A630-E4391F4FF486}" dt="2023-09-06T13:11:21.310" v="3847" actId="164"/>
          <ac:spMkLst>
            <pc:docMk/>
            <pc:sldMk cId="915564504" sldId="305"/>
            <ac:spMk id="29" creationId="{126F527F-F726-EC67-47B6-104E1C0C633B}"/>
          </ac:spMkLst>
        </pc:spChg>
        <pc:spChg chg="mod topLvl">
          <ac:chgData name="Bathen  Marianne" userId="40032b85-13f4-4a3d-a3f5-3dc67848b475" providerId="ADAL" clId="{4E76BC83-81EE-450C-A630-E4391F4FF486}" dt="2023-09-06T13:11:21.310" v="3847" actId="164"/>
          <ac:spMkLst>
            <pc:docMk/>
            <pc:sldMk cId="915564504" sldId="305"/>
            <ac:spMk id="30" creationId="{01F0D8AF-B853-E080-BCC0-F0D4C6DDFBDE}"/>
          </ac:spMkLst>
        </pc:spChg>
        <pc:spChg chg="add mod">
          <ac:chgData name="Bathen  Marianne" userId="40032b85-13f4-4a3d-a3f5-3dc67848b475" providerId="ADAL" clId="{4E76BC83-81EE-450C-A630-E4391F4FF486}" dt="2023-09-09T13:26:04.095" v="21873" actId="164"/>
          <ac:spMkLst>
            <pc:docMk/>
            <pc:sldMk cId="915564504" sldId="305"/>
            <ac:spMk id="34" creationId="{37A5B005-9B40-21F0-0670-7B3E37080931}"/>
          </ac:spMkLst>
        </pc:spChg>
        <pc:spChg chg="add mod">
          <ac:chgData name="Bathen  Marianne" userId="40032b85-13f4-4a3d-a3f5-3dc67848b475" providerId="ADAL" clId="{4E76BC83-81EE-450C-A630-E4391F4FF486}" dt="2023-09-09T13:26:04.095" v="21873" actId="164"/>
          <ac:spMkLst>
            <pc:docMk/>
            <pc:sldMk cId="915564504" sldId="305"/>
            <ac:spMk id="35" creationId="{81179695-CE4F-E439-8585-6E069F756492}"/>
          </ac:spMkLst>
        </pc:spChg>
        <pc:spChg chg="add mod">
          <ac:chgData name="Bathen  Marianne" userId="40032b85-13f4-4a3d-a3f5-3dc67848b475" providerId="ADAL" clId="{4E76BC83-81EE-450C-A630-E4391F4FF486}" dt="2023-09-09T13:26:04.095" v="21873" actId="164"/>
          <ac:spMkLst>
            <pc:docMk/>
            <pc:sldMk cId="915564504" sldId="305"/>
            <ac:spMk id="36" creationId="{84CA03BB-C395-8B92-A90D-972B223BA78E}"/>
          </ac:spMkLst>
        </pc:spChg>
        <pc:spChg chg="add mod">
          <ac:chgData name="Bathen  Marianne" userId="40032b85-13f4-4a3d-a3f5-3dc67848b475" providerId="ADAL" clId="{4E76BC83-81EE-450C-A630-E4391F4FF486}" dt="2023-09-08T10:57:02.280" v="6613" actId="1038"/>
          <ac:spMkLst>
            <pc:docMk/>
            <pc:sldMk cId="915564504" sldId="305"/>
            <ac:spMk id="37" creationId="{2F39A928-012B-4F37-3855-8E79A33989D6}"/>
          </ac:spMkLst>
        </pc:spChg>
        <pc:spChg chg="add mod">
          <ac:chgData name="Bathen  Marianne" userId="40032b85-13f4-4a3d-a3f5-3dc67848b475" providerId="ADAL" clId="{4E76BC83-81EE-450C-A630-E4391F4FF486}" dt="2023-09-08T10:57:02.280" v="6613" actId="1038"/>
          <ac:spMkLst>
            <pc:docMk/>
            <pc:sldMk cId="915564504" sldId="305"/>
            <ac:spMk id="38" creationId="{9C22F1E8-2064-B437-496B-173488CA906F}"/>
          </ac:spMkLst>
        </pc:spChg>
        <pc:spChg chg="add mod">
          <ac:chgData name="Bathen  Marianne" userId="40032b85-13f4-4a3d-a3f5-3dc67848b475" providerId="ADAL" clId="{4E76BC83-81EE-450C-A630-E4391F4FF486}" dt="2023-09-08T10:57:08.655" v="6614" actId="114"/>
          <ac:spMkLst>
            <pc:docMk/>
            <pc:sldMk cId="915564504" sldId="305"/>
            <ac:spMk id="39" creationId="{3A509A8B-8F60-9DF6-505C-816D0A1E20DD}"/>
          </ac:spMkLst>
        </pc:spChg>
        <pc:spChg chg="add mod">
          <ac:chgData name="Bathen  Marianne" userId="40032b85-13f4-4a3d-a3f5-3dc67848b475" providerId="ADAL" clId="{4E76BC83-81EE-450C-A630-E4391F4FF486}" dt="2023-09-08T10:57:08.655" v="6614" actId="114"/>
          <ac:spMkLst>
            <pc:docMk/>
            <pc:sldMk cId="915564504" sldId="305"/>
            <ac:spMk id="40" creationId="{FBD4D38B-B6F6-AFBF-C159-0EDD9B466D3A}"/>
          </ac:spMkLst>
        </pc:spChg>
        <pc:spChg chg="mod topLvl">
          <ac:chgData name="Bathen  Marianne" userId="40032b85-13f4-4a3d-a3f5-3dc67848b475" providerId="ADAL" clId="{4E76BC83-81EE-450C-A630-E4391F4FF486}" dt="2023-09-09T13:26:53.795" v="21904" actId="165"/>
          <ac:spMkLst>
            <pc:docMk/>
            <pc:sldMk cId="915564504" sldId="305"/>
            <ac:spMk id="59" creationId="{16E40C87-5F75-A032-22CB-19DC66465BB3}"/>
          </ac:spMkLst>
        </pc:spChg>
        <pc:spChg chg="mod topLvl">
          <ac:chgData name="Bathen  Marianne" userId="40032b85-13f4-4a3d-a3f5-3dc67848b475" providerId="ADAL" clId="{4E76BC83-81EE-450C-A630-E4391F4FF486}" dt="2023-09-09T13:26:53.795" v="21904" actId="165"/>
          <ac:spMkLst>
            <pc:docMk/>
            <pc:sldMk cId="915564504" sldId="305"/>
            <ac:spMk id="60" creationId="{B020547B-72A4-6132-B55A-691BFAF8D260}"/>
          </ac:spMkLst>
        </pc:spChg>
        <pc:spChg chg="mod topLvl">
          <ac:chgData name="Bathen  Marianne" userId="40032b85-13f4-4a3d-a3f5-3dc67848b475" providerId="ADAL" clId="{4E76BC83-81EE-450C-A630-E4391F4FF486}" dt="2023-09-09T13:26:53.795" v="21904" actId="165"/>
          <ac:spMkLst>
            <pc:docMk/>
            <pc:sldMk cId="915564504" sldId="305"/>
            <ac:spMk id="64" creationId="{171E94A6-A55A-0DB5-6E12-0D294B055E41}"/>
          </ac:spMkLst>
        </pc:spChg>
        <pc:spChg chg="mod topLvl">
          <ac:chgData name="Bathen  Marianne" userId="40032b85-13f4-4a3d-a3f5-3dc67848b475" providerId="ADAL" clId="{4E76BC83-81EE-450C-A630-E4391F4FF486}" dt="2023-09-09T13:28:06.248" v="21963" actId="14100"/>
          <ac:spMkLst>
            <pc:docMk/>
            <pc:sldMk cId="915564504" sldId="305"/>
            <ac:spMk id="65" creationId="{D38CE8F0-30FA-41D5-B5A1-878920DDFCC7}"/>
          </ac:spMkLst>
        </pc:spChg>
        <pc:spChg chg="mod topLvl">
          <ac:chgData name="Bathen  Marianne" userId="40032b85-13f4-4a3d-a3f5-3dc67848b475" providerId="ADAL" clId="{4E76BC83-81EE-450C-A630-E4391F4FF486}" dt="2023-09-09T13:28:16.957" v="21975" actId="1035"/>
          <ac:spMkLst>
            <pc:docMk/>
            <pc:sldMk cId="915564504" sldId="305"/>
            <ac:spMk id="66" creationId="{70E73134-AA59-3D76-22AD-9FBC66B5D9B7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2" creationId="{A97F424C-4D0C-62F4-0324-80D5143DA1A4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3" creationId="{0FAF841F-D930-C8C1-3464-5E793A45C287}"/>
          </ac:spMkLst>
        </pc:spChg>
        <pc:spChg chg="mod topLvl">
          <ac:chgData name="Bathen  Marianne" userId="40032b85-13f4-4a3d-a3f5-3dc67848b475" providerId="ADAL" clId="{4E76BC83-81EE-450C-A630-E4391F4FF486}" dt="2023-09-09T13:26:58.772" v="21905" actId="165"/>
          <ac:spMkLst>
            <pc:docMk/>
            <pc:sldMk cId="915564504" sldId="305"/>
            <ac:spMk id="73" creationId="{CEAE77F8-68A7-70E1-31B8-6851979BEE42}"/>
          </ac:spMkLst>
        </pc:spChg>
        <pc:spChg chg="mod topLvl">
          <ac:chgData name="Bathen  Marianne" userId="40032b85-13f4-4a3d-a3f5-3dc67848b475" providerId="ADAL" clId="{4E76BC83-81EE-450C-A630-E4391F4FF486}" dt="2023-09-09T13:26:58.772" v="21905" actId="165"/>
          <ac:spMkLst>
            <pc:docMk/>
            <pc:sldMk cId="915564504" sldId="305"/>
            <ac:spMk id="74" creationId="{B379D0AB-C053-3A9E-49EA-03C393BB98AC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4" creationId="{FBEC07EE-7C36-FD64-A9BF-B17A46B1C0BD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5" creationId="{7AA97E6A-C643-B8BE-8502-BC003E6CA22C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6" creationId="{E27FBA4B-C59A-802B-7ACD-FB5D7727291E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7" creationId="{14FA5F0E-002F-CB6B-4082-D55A6A212E19}"/>
          </ac:spMkLst>
        </pc:spChg>
        <pc:spChg chg="mod topLvl">
          <ac:chgData name="Bathen  Marianne" userId="40032b85-13f4-4a3d-a3f5-3dc67848b475" providerId="ADAL" clId="{4E76BC83-81EE-450C-A630-E4391F4FF486}" dt="2023-09-09T13:26:58.772" v="21905" actId="165"/>
          <ac:spMkLst>
            <pc:docMk/>
            <pc:sldMk cId="915564504" sldId="305"/>
            <ac:spMk id="78" creationId="{52F84DC0-EE16-A860-F4D7-1CED00E96873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8" creationId="{D62D6DCF-252C-E949-0259-8C0DB86EA863}"/>
          </ac:spMkLst>
        </pc:spChg>
        <pc:spChg chg="mod topLvl">
          <ac:chgData name="Bathen  Marianne" userId="40032b85-13f4-4a3d-a3f5-3dc67848b475" providerId="ADAL" clId="{4E76BC83-81EE-450C-A630-E4391F4FF486}" dt="2023-09-09T13:26:58.772" v="21905" actId="165"/>
          <ac:spMkLst>
            <pc:docMk/>
            <pc:sldMk cId="915564504" sldId="305"/>
            <ac:spMk id="79" creationId="{0E68E6DD-67B2-FB42-D224-15EFDA3F3206}"/>
          </ac:spMkLst>
        </pc:spChg>
        <pc:spChg chg="mod">
          <ac:chgData name="Bathen  Marianne" userId="40032b85-13f4-4a3d-a3f5-3dc67848b475" providerId="ADAL" clId="{4E76BC83-81EE-450C-A630-E4391F4FF486}" dt="2023-09-06T13:10:05.632" v="3806"/>
          <ac:spMkLst>
            <pc:docMk/>
            <pc:sldMk cId="915564504" sldId="305"/>
            <ac:spMk id="79" creationId="{ADFB3FAA-C272-F7A5-0657-CAF2C2BAA7C6}"/>
          </ac:spMkLst>
        </pc:spChg>
        <pc:spChg chg="mod topLvl">
          <ac:chgData name="Bathen  Marianne" userId="40032b85-13f4-4a3d-a3f5-3dc67848b475" providerId="ADAL" clId="{4E76BC83-81EE-450C-A630-E4391F4FF486}" dt="2023-09-09T13:26:58.772" v="21905" actId="165"/>
          <ac:spMkLst>
            <pc:docMk/>
            <pc:sldMk cId="915564504" sldId="305"/>
            <ac:spMk id="80" creationId="{F72B25F2-5FCF-543A-A088-4B5EDFC3641A}"/>
          </ac:spMkLst>
        </pc:spChg>
        <pc:spChg chg="mod topLvl">
          <ac:chgData name="Bathen  Marianne" userId="40032b85-13f4-4a3d-a3f5-3dc67848b475" providerId="ADAL" clId="{4E76BC83-81EE-450C-A630-E4391F4FF486}" dt="2023-09-09T13:27:03.675" v="21906" actId="165"/>
          <ac:spMkLst>
            <pc:docMk/>
            <pc:sldMk cId="915564504" sldId="305"/>
            <ac:spMk id="87" creationId="{9D4FE432-7CCE-E874-017A-D767BBE7BADB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87" creationId="{E2472EF1-8F01-6999-CACE-20AAB7DBB112}"/>
          </ac:spMkLst>
        </pc:spChg>
        <pc:spChg chg="mod topLvl">
          <ac:chgData name="Bathen  Marianne" userId="40032b85-13f4-4a3d-a3f5-3dc67848b475" providerId="ADAL" clId="{4E76BC83-81EE-450C-A630-E4391F4FF486}" dt="2023-09-09T13:27:03.675" v="21906" actId="165"/>
          <ac:spMkLst>
            <pc:docMk/>
            <pc:sldMk cId="915564504" sldId="305"/>
            <ac:spMk id="88" creationId="{116916A8-4C66-A072-448F-9ECF18FEB565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88" creationId="{B8177730-F401-62AE-9BCC-7E64B3D4945A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89" creationId="{8B0423B4-21A9-33E1-BF43-D972EE0074FC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90" creationId="{E6A23DA1-44B5-DBAE-7269-DB3CB647B18A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91" creationId="{B4A4917C-4E4A-FA80-EB96-DFFB427DD97E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92" creationId="{2DCABD59-3C30-7E22-05B2-B196D89442DF}"/>
          </ac:spMkLst>
        </pc:spChg>
        <pc:spChg chg="mod topLvl">
          <ac:chgData name="Bathen  Marianne" userId="40032b85-13f4-4a3d-a3f5-3dc67848b475" providerId="ADAL" clId="{4E76BC83-81EE-450C-A630-E4391F4FF486}" dt="2023-09-09T13:27:03.675" v="21906" actId="165"/>
          <ac:spMkLst>
            <pc:docMk/>
            <pc:sldMk cId="915564504" sldId="305"/>
            <ac:spMk id="92" creationId="{BCA4BE97-D879-83AA-C323-C4D0203DE1BF}"/>
          </ac:spMkLst>
        </pc:spChg>
        <pc:spChg chg="mod topLvl">
          <ac:chgData name="Bathen  Marianne" userId="40032b85-13f4-4a3d-a3f5-3dc67848b475" providerId="ADAL" clId="{4E76BC83-81EE-450C-A630-E4391F4FF486}" dt="2023-09-09T13:27:03.675" v="21906" actId="165"/>
          <ac:spMkLst>
            <pc:docMk/>
            <pc:sldMk cId="915564504" sldId="305"/>
            <ac:spMk id="93" creationId="{6D0748AE-CD0B-A1C6-36F4-5A36C1AB5B7C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93" creationId="{EF6A02E9-ED38-AA79-3EEE-E7FBDE70E584}"/>
          </ac:spMkLst>
        </pc:spChg>
        <pc:spChg chg="mod topLvl">
          <ac:chgData name="Bathen  Marianne" userId="40032b85-13f4-4a3d-a3f5-3dc67848b475" providerId="ADAL" clId="{4E76BC83-81EE-450C-A630-E4391F4FF486}" dt="2023-09-09T13:27:03.675" v="21906" actId="165"/>
          <ac:spMkLst>
            <pc:docMk/>
            <pc:sldMk cId="915564504" sldId="305"/>
            <ac:spMk id="94" creationId="{5B6F635E-A540-61E1-4ACD-34597BC65D84}"/>
          </ac:spMkLst>
        </pc:spChg>
        <pc:spChg chg="mod">
          <ac:chgData name="Bathen  Marianne" userId="40032b85-13f4-4a3d-a3f5-3dc67848b475" providerId="ADAL" clId="{4E76BC83-81EE-450C-A630-E4391F4FF486}" dt="2023-09-06T13:10:06.025" v="3807"/>
          <ac:spMkLst>
            <pc:docMk/>
            <pc:sldMk cId="915564504" sldId="305"/>
            <ac:spMk id="94" creationId="{69203807-0332-742C-D8A0-5D40B439AA2A}"/>
          </ac:spMkLst>
        </pc:spChg>
        <pc:spChg chg="add mod">
          <ac:chgData name="Bathen  Marianne" userId="40032b85-13f4-4a3d-a3f5-3dc67848b475" providerId="ADAL" clId="{4E76BC83-81EE-450C-A630-E4391F4FF486}" dt="2023-09-09T13:31:15.941" v="22521" actId="1035"/>
          <ac:spMkLst>
            <pc:docMk/>
            <pc:sldMk cId="915564504" sldId="305"/>
            <ac:spMk id="101" creationId="{E6374AF8-1F56-187F-2388-5338374A3DE8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2" creationId="{FA05B17C-105D-774C-4ADC-F4522680630D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3" creationId="{DEE8E968-2ED6-0C1F-40A3-A01F5CBE675B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4" creationId="{6203BA91-D27D-78E8-0D1D-54EA31E81757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5" creationId="{25260A60-F9AB-3E7D-2BAB-486DFCA49B92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6" creationId="{45B9EDAD-4817-1C15-D192-D220EDD5958F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7" creationId="{999A882D-3CA6-D74F-31AF-2323EB2CB90A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8" creationId="{9F5A7645-B575-9E4B-29D0-358807F1F436}"/>
          </ac:spMkLst>
        </pc:spChg>
        <pc:spChg chg="mod">
          <ac:chgData name="Bathen  Marianne" userId="40032b85-13f4-4a3d-a3f5-3dc67848b475" providerId="ADAL" clId="{4E76BC83-81EE-450C-A630-E4391F4FF486}" dt="2023-09-06T13:10:06.479" v="3808"/>
          <ac:spMkLst>
            <pc:docMk/>
            <pc:sldMk cId="915564504" sldId="305"/>
            <ac:spMk id="109" creationId="{261DF7A9-1394-6014-747A-0EB4621E4455}"/>
          </ac:spMkLst>
        </pc:spChg>
        <pc:spChg chg="mod">
          <ac:chgData name="Bathen  Marianne" userId="40032b85-13f4-4a3d-a3f5-3dc67848b475" providerId="ADAL" clId="{4E76BC83-81EE-450C-A630-E4391F4FF486}" dt="2023-09-06T13:11:24.449" v="3850"/>
          <ac:spMkLst>
            <pc:docMk/>
            <pc:sldMk cId="915564504" sldId="305"/>
            <ac:spMk id="120" creationId="{8F2FA9A1-740E-BE44-5FE9-729FCE11BBB8}"/>
          </ac:spMkLst>
        </pc:spChg>
        <pc:spChg chg="mod">
          <ac:chgData name="Bathen  Marianne" userId="40032b85-13f4-4a3d-a3f5-3dc67848b475" providerId="ADAL" clId="{4E76BC83-81EE-450C-A630-E4391F4FF486}" dt="2023-09-06T13:11:24.449" v="3850"/>
          <ac:spMkLst>
            <pc:docMk/>
            <pc:sldMk cId="915564504" sldId="305"/>
            <ac:spMk id="121" creationId="{09817553-B935-F828-23AF-083BC0DE6983}"/>
          </ac:spMkLst>
        </pc:spChg>
        <pc:spChg chg="mod">
          <ac:chgData name="Bathen  Marianne" userId="40032b85-13f4-4a3d-a3f5-3dc67848b475" providerId="ADAL" clId="{4E76BC83-81EE-450C-A630-E4391F4FF486}" dt="2023-09-06T13:11:24.449" v="3850"/>
          <ac:spMkLst>
            <pc:docMk/>
            <pc:sldMk cId="915564504" sldId="305"/>
            <ac:spMk id="122" creationId="{00C9AC05-0531-0AB8-9AD1-0C60A1FC138F}"/>
          </ac:spMkLst>
        </pc:spChg>
        <pc:spChg chg="mod">
          <ac:chgData name="Bathen  Marianne" userId="40032b85-13f4-4a3d-a3f5-3dc67848b475" providerId="ADAL" clId="{4E76BC83-81EE-450C-A630-E4391F4FF486}" dt="2023-09-06T13:11:24.449" v="3850"/>
          <ac:spMkLst>
            <pc:docMk/>
            <pc:sldMk cId="915564504" sldId="305"/>
            <ac:spMk id="123" creationId="{620F22E2-8A29-9442-F6FD-C2F25772E820}"/>
          </ac:spMkLst>
        </pc:spChg>
        <pc:spChg chg="add del mod">
          <ac:chgData name="Bathen  Marianne" userId="40032b85-13f4-4a3d-a3f5-3dc67848b475" providerId="ADAL" clId="{4E76BC83-81EE-450C-A630-E4391F4FF486}" dt="2023-09-06T13:13:05.548" v="3875" actId="692"/>
          <ac:spMkLst>
            <pc:docMk/>
            <pc:sldMk cId="915564504" sldId="305"/>
            <ac:spMk id="124" creationId="{134E4ADE-23A5-22D2-C808-34F78C6D912A}"/>
          </ac:spMkLst>
        </pc:spChg>
        <pc:spChg chg="mod">
          <ac:chgData name="Bathen  Marianne" userId="40032b85-13f4-4a3d-a3f5-3dc67848b475" providerId="ADAL" clId="{4E76BC83-81EE-450C-A630-E4391F4FF486}" dt="2023-09-06T13:11:24.449" v="3850"/>
          <ac:spMkLst>
            <pc:docMk/>
            <pc:sldMk cId="915564504" sldId="305"/>
            <ac:spMk id="125" creationId="{2D9D92BB-8FAF-DF09-06DB-22769392C3EC}"/>
          </ac:spMkLst>
        </pc:spChg>
        <pc:spChg chg="mod">
          <ac:chgData name="Bathen  Marianne" userId="40032b85-13f4-4a3d-a3f5-3dc67848b475" providerId="ADAL" clId="{4E76BC83-81EE-450C-A630-E4391F4FF486}" dt="2023-09-06T13:11:24.449" v="3850"/>
          <ac:spMkLst>
            <pc:docMk/>
            <pc:sldMk cId="915564504" sldId="305"/>
            <ac:spMk id="126" creationId="{8BCA656D-79E5-26FC-5D6D-E83521A6C99E}"/>
          </ac:spMkLst>
        </pc:spChg>
        <pc:spChg chg="mod">
          <ac:chgData name="Bathen  Marianne" userId="40032b85-13f4-4a3d-a3f5-3dc67848b475" providerId="ADAL" clId="{4E76BC83-81EE-450C-A630-E4391F4FF486}" dt="2023-09-06T13:11:24.449" v="3850"/>
          <ac:spMkLst>
            <pc:docMk/>
            <pc:sldMk cId="915564504" sldId="305"/>
            <ac:spMk id="127" creationId="{D173A126-1579-BA50-708E-9B079C7DEAEB}"/>
          </ac:spMkLst>
        </pc:spChg>
        <pc:spChg chg="mod">
          <ac:chgData name="Bathen  Marianne" userId="40032b85-13f4-4a3d-a3f5-3dc67848b475" providerId="ADAL" clId="{4E76BC83-81EE-450C-A630-E4391F4FF486}" dt="2023-09-06T13:11:24.751" v="3851"/>
          <ac:spMkLst>
            <pc:docMk/>
            <pc:sldMk cId="915564504" sldId="305"/>
            <ac:spMk id="136" creationId="{18D4C6AF-4484-4144-7285-57380B90786B}"/>
          </ac:spMkLst>
        </pc:spChg>
        <pc:spChg chg="mod">
          <ac:chgData name="Bathen  Marianne" userId="40032b85-13f4-4a3d-a3f5-3dc67848b475" providerId="ADAL" clId="{4E76BC83-81EE-450C-A630-E4391F4FF486}" dt="2023-09-06T13:11:24.751" v="3851"/>
          <ac:spMkLst>
            <pc:docMk/>
            <pc:sldMk cId="915564504" sldId="305"/>
            <ac:spMk id="137" creationId="{0C037AEB-B77A-72B2-6DA2-5DB22058F443}"/>
          </ac:spMkLst>
        </pc:spChg>
        <pc:spChg chg="mod">
          <ac:chgData name="Bathen  Marianne" userId="40032b85-13f4-4a3d-a3f5-3dc67848b475" providerId="ADAL" clId="{4E76BC83-81EE-450C-A630-E4391F4FF486}" dt="2023-09-06T13:11:24.751" v="3851"/>
          <ac:spMkLst>
            <pc:docMk/>
            <pc:sldMk cId="915564504" sldId="305"/>
            <ac:spMk id="138" creationId="{C93AF8FB-0527-27C0-4447-5B6A47ED8888}"/>
          </ac:spMkLst>
        </pc:spChg>
        <pc:spChg chg="mod">
          <ac:chgData name="Bathen  Marianne" userId="40032b85-13f4-4a3d-a3f5-3dc67848b475" providerId="ADAL" clId="{4E76BC83-81EE-450C-A630-E4391F4FF486}" dt="2023-09-06T13:11:24.751" v="3851"/>
          <ac:spMkLst>
            <pc:docMk/>
            <pc:sldMk cId="915564504" sldId="305"/>
            <ac:spMk id="139" creationId="{F91E1909-16D9-029A-0B52-511B2079E1DA}"/>
          </ac:spMkLst>
        </pc:spChg>
        <pc:spChg chg="mod">
          <ac:chgData name="Bathen  Marianne" userId="40032b85-13f4-4a3d-a3f5-3dc67848b475" providerId="ADAL" clId="{4E76BC83-81EE-450C-A630-E4391F4FF486}" dt="2023-09-06T13:15:38.340" v="3916" actId="692"/>
          <ac:spMkLst>
            <pc:docMk/>
            <pc:sldMk cId="915564504" sldId="305"/>
            <ac:spMk id="140" creationId="{4F67C05D-16BE-5733-3C97-199D667EE864}"/>
          </ac:spMkLst>
        </pc:spChg>
        <pc:spChg chg="mod">
          <ac:chgData name="Bathen  Marianne" userId="40032b85-13f4-4a3d-a3f5-3dc67848b475" providerId="ADAL" clId="{4E76BC83-81EE-450C-A630-E4391F4FF486}" dt="2023-09-06T13:15:27.067" v="3910" actId="207"/>
          <ac:spMkLst>
            <pc:docMk/>
            <pc:sldMk cId="915564504" sldId="305"/>
            <ac:spMk id="141" creationId="{486CA1DD-ED0E-4031-0868-00D24FEE9B8F}"/>
          </ac:spMkLst>
        </pc:spChg>
        <pc:spChg chg="mod">
          <ac:chgData name="Bathen  Marianne" userId="40032b85-13f4-4a3d-a3f5-3dc67848b475" providerId="ADAL" clId="{4E76BC83-81EE-450C-A630-E4391F4FF486}" dt="2023-09-06T13:11:24.751" v="3851"/>
          <ac:spMkLst>
            <pc:docMk/>
            <pc:sldMk cId="915564504" sldId="305"/>
            <ac:spMk id="142" creationId="{2B135541-3588-425A-6320-07BAD1DD7C78}"/>
          </ac:spMkLst>
        </pc:spChg>
        <pc:spChg chg="mod">
          <ac:chgData name="Bathen  Marianne" userId="40032b85-13f4-4a3d-a3f5-3dc67848b475" providerId="ADAL" clId="{4E76BC83-81EE-450C-A630-E4391F4FF486}" dt="2023-09-06T13:11:24.751" v="3851"/>
          <ac:spMkLst>
            <pc:docMk/>
            <pc:sldMk cId="915564504" sldId="305"/>
            <ac:spMk id="143" creationId="{34FBC301-E7B6-5564-CDCC-977E8561CF29}"/>
          </ac:spMkLst>
        </pc:spChg>
        <pc:spChg chg="mod">
          <ac:chgData name="Bathen  Marianne" userId="40032b85-13f4-4a3d-a3f5-3dc67848b475" providerId="ADAL" clId="{4E76BC83-81EE-450C-A630-E4391F4FF486}" dt="2023-09-06T13:11:25.068" v="3852"/>
          <ac:spMkLst>
            <pc:docMk/>
            <pc:sldMk cId="915564504" sldId="305"/>
            <ac:spMk id="152" creationId="{8637D8BD-3D9F-D19F-15E4-2272EC39D90B}"/>
          </ac:spMkLst>
        </pc:spChg>
        <pc:spChg chg="mod">
          <ac:chgData name="Bathen  Marianne" userId="40032b85-13f4-4a3d-a3f5-3dc67848b475" providerId="ADAL" clId="{4E76BC83-81EE-450C-A630-E4391F4FF486}" dt="2023-09-06T13:11:25.068" v="3852"/>
          <ac:spMkLst>
            <pc:docMk/>
            <pc:sldMk cId="915564504" sldId="305"/>
            <ac:spMk id="153" creationId="{951312CC-8FB9-1FA2-19D6-5916C9C7E1A1}"/>
          </ac:spMkLst>
        </pc:spChg>
        <pc:spChg chg="mod">
          <ac:chgData name="Bathen  Marianne" userId="40032b85-13f4-4a3d-a3f5-3dc67848b475" providerId="ADAL" clId="{4E76BC83-81EE-450C-A630-E4391F4FF486}" dt="2023-09-06T13:11:25.068" v="3852"/>
          <ac:spMkLst>
            <pc:docMk/>
            <pc:sldMk cId="915564504" sldId="305"/>
            <ac:spMk id="154" creationId="{9754BDB0-5C9A-8EFE-1913-14E2C2E84B76}"/>
          </ac:spMkLst>
        </pc:spChg>
        <pc:spChg chg="mod">
          <ac:chgData name="Bathen  Marianne" userId="40032b85-13f4-4a3d-a3f5-3dc67848b475" providerId="ADAL" clId="{4E76BC83-81EE-450C-A630-E4391F4FF486}" dt="2023-09-06T13:11:25.068" v="3852"/>
          <ac:spMkLst>
            <pc:docMk/>
            <pc:sldMk cId="915564504" sldId="305"/>
            <ac:spMk id="155" creationId="{B9E23AA4-F0A0-0E77-4E7C-0B237341C9BA}"/>
          </ac:spMkLst>
        </pc:spChg>
        <pc:spChg chg="add del mod">
          <ac:chgData name="Bathen  Marianne" userId="40032b85-13f4-4a3d-a3f5-3dc67848b475" providerId="ADAL" clId="{4E76BC83-81EE-450C-A630-E4391F4FF486}" dt="2023-09-06T13:13:34.589" v="3879" actId="207"/>
          <ac:spMkLst>
            <pc:docMk/>
            <pc:sldMk cId="915564504" sldId="305"/>
            <ac:spMk id="156" creationId="{FA0B30EF-3BB9-33AB-69C5-061C19B127D1}"/>
          </ac:spMkLst>
        </pc:spChg>
        <pc:spChg chg="mod">
          <ac:chgData name="Bathen  Marianne" userId="40032b85-13f4-4a3d-a3f5-3dc67848b475" providerId="ADAL" clId="{4E76BC83-81EE-450C-A630-E4391F4FF486}" dt="2023-09-06T13:14:17.741" v="3895" actId="692"/>
          <ac:spMkLst>
            <pc:docMk/>
            <pc:sldMk cId="915564504" sldId="305"/>
            <ac:spMk id="157" creationId="{64D27298-7BF6-CCFA-2D1F-E18DA1459B5F}"/>
          </ac:spMkLst>
        </pc:spChg>
        <pc:spChg chg="mod">
          <ac:chgData name="Bathen  Marianne" userId="40032b85-13f4-4a3d-a3f5-3dc67848b475" providerId="ADAL" clId="{4E76BC83-81EE-450C-A630-E4391F4FF486}" dt="2023-09-06T13:11:25.068" v="3852"/>
          <ac:spMkLst>
            <pc:docMk/>
            <pc:sldMk cId="915564504" sldId="305"/>
            <ac:spMk id="158" creationId="{E98901B7-8823-C788-A3D1-81F454DC6C6E}"/>
          </ac:spMkLst>
        </pc:spChg>
        <pc:spChg chg="mod">
          <ac:chgData name="Bathen  Marianne" userId="40032b85-13f4-4a3d-a3f5-3dc67848b475" providerId="ADAL" clId="{4E76BC83-81EE-450C-A630-E4391F4FF486}" dt="2023-09-06T13:11:25.068" v="3852"/>
          <ac:spMkLst>
            <pc:docMk/>
            <pc:sldMk cId="915564504" sldId="305"/>
            <ac:spMk id="159" creationId="{94D6B2D0-8F08-D0EE-C2A5-3F3E4BD14372}"/>
          </ac:spMkLst>
        </pc:spChg>
        <pc:spChg chg="add mod">
          <ac:chgData name="Bathen  Marianne" userId="40032b85-13f4-4a3d-a3f5-3dc67848b475" providerId="ADAL" clId="{4E76BC83-81EE-450C-A630-E4391F4FF486}" dt="2023-09-06T13:13:51.460" v="3887" actId="1038"/>
          <ac:spMkLst>
            <pc:docMk/>
            <pc:sldMk cId="915564504" sldId="305"/>
            <ac:spMk id="160" creationId="{79CBE8C0-5BE2-662F-A443-6B8F61B71B58}"/>
          </ac:spMkLst>
        </pc:spChg>
        <pc:grpChg chg="add del mod">
          <ac:chgData name="Bathen  Marianne" userId="40032b85-13f4-4a3d-a3f5-3dc67848b475" providerId="ADAL" clId="{4E76BC83-81EE-450C-A630-E4391F4FF486}" dt="2023-09-06T12:52:34.966" v="3539" actId="478"/>
          <ac:grpSpMkLst>
            <pc:docMk/>
            <pc:sldMk cId="915564504" sldId="305"/>
            <ac:grpSpMk id="8" creationId="{53CF2633-C72E-40FA-6D67-AFC8D4CB6DD8}"/>
          </ac:grpSpMkLst>
        </pc:grpChg>
        <pc:grpChg chg="add del mod">
          <ac:chgData name="Bathen  Marianne" userId="40032b85-13f4-4a3d-a3f5-3dc67848b475" providerId="ADAL" clId="{4E76BC83-81EE-450C-A630-E4391F4FF486}" dt="2023-09-06T13:08:37.701" v="3771" actId="165"/>
          <ac:grpSpMkLst>
            <pc:docMk/>
            <pc:sldMk cId="915564504" sldId="305"/>
            <ac:grpSpMk id="21" creationId="{3D85D69E-D12C-4F8D-90E8-67F3CC6DF0E8}"/>
          </ac:grpSpMkLst>
        </pc:grpChg>
        <pc:grpChg chg="add del mod">
          <ac:chgData name="Bathen  Marianne" userId="40032b85-13f4-4a3d-a3f5-3dc67848b475" providerId="ADAL" clId="{4E76BC83-81EE-450C-A630-E4391F4FF486}" dt="2023-09-06T13:08:34.616" v="3770" actId="165"/>
          <ac:grpSpMkLst>
            <pc:docMk/>
            <pc:sldMk cId="915564504" sldId="305"/>
            <ac:grpSpMk id="22" creationId="{7D6E1E66-B6D0-6DF0-258B-17932657BD5C}"/>
          </ac:grpSpMkLst>
        </pc:grpChg>
        <pc:grpChg chg="add del mod">
          <ac:chgData name="Bathen  Marianne" userId="40032b85-13f4-4a3d-a3f5-3dc67848b475" providerId="ADAL" clId="{4E76BC83-81EE-450C-A630-E4391F4FF486}" dt="2023-09-06T13:08:31.888" v="3769" actId="165"/>
          <ac:grpSpMkLst>
            <pc:docMk/>
            <pc:sldMk cId="915564504" sldId="305"/>
            <ac:grpSpMk id="25" creationId="{E2F22F3C-EF3B-7FE4-E4D4-ECFD7F41BD73}"/>
          </ac:grpSpMkLst>
        </pc:grpChg>
        <pc:grpChg chg="add del mod">
          <ac:chgData name="Bathen  Marianne" userId="40032b85-13f4-4a3d-a3f5-3dc67848b475" providerId="ADAL" clId="{4E76BC83-81EE-450C-A630-E4391F4FF486}" dt="2023-09-06T13:08:28.581" v="3768" actId="165"/>
          <ac:grpSpMkLst>
            <pc:docMk/>
            <pc:sldMk cId="915564504" sldId="305"/>
            <ac:grpSpMk id="28" creationId="{5FE78705-F6B0-25D7-68F5-65313604DB57}"/>
          </ac:grpSpMkLst>
        </pc:grpChg>
        <pc:grpChg chg="add mod">
          <ac:chgData name="Bathen  Marianne" userId="40032b85-13f4-4a3d-a3f5-3dc67848b475" providerId="ADAL" clId="{4E76BC83-81EE-450C-A630-E4391F4FF486}" dt="2023-09-09T13:26:04.095" v="21873" actId="164"/>
          <ac:grpSpMkLst>
            <pc:docMk/>
            <pc:sldMk cId="915564504" sldId="305"/>
            <ac:grpSpMk id="57" creationId="{B9EA5EC2-22D9-DD80-9972-9805D84F9775}"/>
          </ac:grpSpMkLst>
        </pc:grpChg>
        <pc:grpChg chg="add del mod">
          <ac:chgData name="Bathen  Marianne" userId="40032b85-13f4-4a3d-a3f5-3dc67848b475" providerId="ADAL" clId="{4E76BC83-81EE-450C-A630-E4391F4FF486}" dt="2023-09-09T13:26:53.795" v="21904" actId="165"/>
          <ac:grpSpMkLst>
            <pc:docMk/>
            <pc:sldMk cId="915564504" sldId="305"/>
            <ac:grpSpMk id="58" creationId="{854C0AF0-304D-2FE0-0A91-78DDC854D678}"/>
          </ac:grpSpMkLst>
        </pc:grpChg>
        <pc:grpChg chg="add del mod">
          <ac:chgData name="Bathen  Marianne" userId="40032b85-13f4-4a3d-a3f5-3dc67848b475" providerId="ADAL" clId="{4E76BC83-81EE-450C-A630-E4391F4FF486}" dt="2023-09-06T13:11:00.194" v="3846" actId="165"/>
          <ac:grpSpMkLst>
            <pc:docMk/>
            <pc:sldMk cId="915564504" sldId="305"/>
            <ac:grpSpMk id="63" creationId="{5A6E9B64-DDCB-8CB9-BF7F-7D759E29A0D8}"/>
          </ac:grpSpMkLst>
        </pc:grpChg>
        <pc:grpChg chg="add del mod">
          <ac:chgData name="Bathen  Marianne" userId="40032b85-13f4-4a3d-a3f5-3dc67848b475" providerId="ADAL" clId="{4E76BC83-81EE-450C-A630-E4391F4FF486}" dt="2023-09-06T13:10:51.391" v="3841"/>
          <ac:grpSpMkLst>
            <pc:docMk/>
            <pc:sldMk cId="915564504" sldId="305"/>
            <ac:grpSpMk id="65" creationId="{8E655AAC-258C-0248-A840-66BBDE1FD244}"/>
          </ac:grpSpMkLst>
        </pc:grpChg>
        <pc:grpChg chg="add del mod">
          <ac:chgData name="Bathen  Marianne" userId="40032b85-13f4-4a3d-a3f5-3dc67848b475" providerId="ADAL" clId="{4E76BC83-81EE-450C-A630-E4391F4FF486}" dt="2023-09-09T13:26:58.772" v="21905" actId="165"/>
          <ac:grpSpMkLst>
            <pc:docMk/>
            <pc:sldMk cId="915564504" sldId="305"/>
            <ac:grpSpMk id="72" creationId="{8EDCF953-C6C3-FAA5-83BF-20DA47249690}"/>
          </ac:grpSpMkLst>
        </pc:grpChg>
        <pc:grpChg chg="add del mod">
          <ac:chgData name="Bathen  Marianne" userId="40032b85-13f4-4a3d-a3f5-3dc67848b475" providerId="ADAL" clId="{4E76BC83-81EE-450C-A630-E4391F4FF486}" dt="2023-09-06T13:10:51.005" v="3840"/>
          <ac:grpSpMkLst>
            <pc:docMk/>
            <pc:sldMk cId="915564504" sldId="305"/>
            <ac:grpSpMk id="80" creationId="{1D3A0573-D83F-E622-8BDB-7AE598D7BA52}"/>
          </ac:grpSpMkLst>
        </pc:grpChg>
        <pc:grpChg chg="add del mod">
          <ac:chgData name="Bathen  Marianne" userId="40032b85-13f4-4a3d-a3f5-3dc67848b475" providerId="ADAL" clId="{4E76BC83-81EE-450C-A630-E4391F4FF486}" dt="2023-09-09T13:27:03.675" v="21906" actId="165"/>
          <ac:grpSpMkLst>
            <pc:docMk/>
            <pc:sldMk cId="915564504" sldId="305"/>
            <ac:grpSpMk id="86" creationId="{9839626B-99D2-3484-51C9-4B3E8BF013C6}"/>
          </ac:grpSpMkLst>
        </pc:grpChg>
        <pc:grpChg chg="add del mod">
          <ac:chgData name="Bathen  Marianne" userId="40032b85-13f4-4a3d-a3f5-3dc67848b475" providerId="ADAL" clId="{4E76BC83-81EE-450C-A630-E4391F4FF486}" dt="2023-09-06T13:10:50.700" v="3839"/>
          <ac:grpSpMkLst>
            <pc:docMk/>
            <pc:sldMk cId="915564504" sldId="305"/>
            <ac:grpSpMk id="95" creationId="{60047A39-A9DC-F749-A6C0-66A7034A8F42}"/>
          </ac:grpSpMkLst>
        </pc:grpChg>
        <pc:grpChg chg="add mod">
          <ac:chgData name="Bathen  Marianne" userId="40032b85-13f4-4a3d-a3f5-3dc67848b475" providerId="ADAL" clId="{4E76BC83-81EE-450C-A630-E4391F4FF486}" dt="2023-09-06T13:11:23.085" v="3849" actId="1076"/>
          <ac:grpSpMkLst>
            <pc:docMk/>
            <pc:sldMk cId="915564504" sldId="305"/>
            <ac:grpSpMk id="111" creationId="{A46EEE1E-0461-3508-9C41-3BF959D50C18}"/>
          </ac:grpSpMkLst>
        </pc:grpChg>
        <pc:grpChg chg="add mod">
          <ac:chgData name="Bathen  Marianne" userId="40032b85-13f4-4a3d-a3f5-3dc67848b475" providerId="ADAL" clId="{4E76BC83-81EE-450C-A630-E4391F4FF486}" dt="2023-09-06T13:11:43.124" v="3860" actId="1076"/>
          <ac:grpSpMkLst>
            <pc:docMk/>
            <pc:sldMk cId="915564504" sldId="305"/>
            <ac:grpSpMk id="112" creationId="{25A81FD3-027E-A265-E822-C3B139AB7B7E}"/>
          </ac:grpSpMkLst>
        </pc:grpChg>
        <pc:grpChg chg="add mod">
          <ac:chgData name="Bathen  Marianne" userId="40032b85-13f4-4a3d-a3f5-3dc67848b475" providerId="ADAL" clId="{4E76BC83-81EE-450C-A630-E4391F4FF486}" dt="2023-09-08T10:51:44.262" v="6244" actId="1038"/>
          <ac:grpSpMkLst>
            <pc:docMk/>
            <pc:sldMk cId="915564504" sldId="305"/>
            <ac:grpSpMk id="128" creationId="{F3259DB1-6265-D26D-EC1F-DA7EAB860A69}"/>
          </ac:grpSpMkLst>
        </pc:grpChg>
        <pc:grpChg chg="add mod">
          <ac:chgData name="Bathen  Marianne" userId="40032b85-13f4-4a3d-a3f5-3dc67848b475" providerId="ADAL" clId="{4E76BC83-81EE-450C-A630-E4391F4FF486}" dt="2023-09-06T13:11:49.117" v="3861" actId="1076"/>
          <ac:grpSpMkLst>
            <pc:docMk/>
            <pc:sldMk cId="915564504" sldId="305"/>
            <ac:grpSpMk id="144" creationId="{8C464CB5-3FA0-0E95-0357-0FF2171EDE17}"/>
          </ac:grpSpMkLst>
        </pc:grpChg>
        <pc:picChg chg="add mod">
          <ac:chgData name="Bathen  Marianne" userId="40032b85-13f4-4a3d-a3f5-3dc67848b475" providerId="ADAL" clId="{4E76BC83-81EE-450C-A630-E4391F4FF486}" dt="2023-09-06T12:50:21.141" v="3324" actId="164"/>
          <ac:picMkLst>
            <pc:docMk/>
            <pc:sldMk cId="915564504" sldId="305"/>
            <ac:picMk id="5" creationId="{BCB54A6E-9706-4DF6-C8C4-86809A8E3EB1}"/>
          </ac:picMkLst>
        </pc:picChg>
        <pc:picChg chg="add del mod">
          <ac:chgData name="Bathen  Marianne" userId="40032b85-13f4-4a3d-a3f5-3dc67848b475" providerId="ADAL" clId="{4E76BC83-81EE-450C-A630-E4391F4FF486}" dt="2023-09-06T13:03:59.025" v="3670" actId="478"/>
          <ac:picMkLst>
            <pc:docMk/>
            <pc:sldMk cId="915564504" sldId="305"/>
            <ac:picMk id="18" creationId="{786ACA81-C2BB-9CF9-1903-B63AEE65A526}"/>
          </ac:picMkLst>
        </pc:pic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25" creationId="{666A4FD8-4C6B-A513-4517-B96DEE95DCBE}"/>
          </ac:cxnSpMkLst>
        </pc:cxnChg>
        <pc:cxnChg chg="add del mod">
          <ac:chgData name="Bathen  Marianne" userId="40032b85-13f4-4a3d-a3f5-3dc67848b475" providerId="ADAL" clId="{4E76BC83-81EE-450C-A630-E4391F4FF486}" dt="2023-09-09T13:25:49.466" v="21871"/>
          <ac:cxnSpMkLst>
            <pc:docMk/>
            <pc:sldMk cId="915564504" sldId="305"/>
            <ac:cxnSpMk id="28" creationId="{83D71EF5-DE51-6AAE-A30B-3B287579FC34}"/>
          </ac:cxnSpMkLst>
        </pc:cxn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31" creationId="{5266F677-7777-D915-AF01-946A720C9A74}"/>
          </ac:cxnSpMkLst>
        </pc:cxnChg>
        <pc:cxnChg chg="add mod ord">
          <ac:chgData name="Bathen  Marianne" userId="40032b85-13f4-4a3d-a3f5-3dc67848b475" providerId="ADAL" clId="{4E76BC83-81EE-450C-A630-E4391F4FF486}" dt="2023-09-06T13:11:21.310" v="3847" actId="164"/>
          <ac:cxnSpMkLst>
            <pc:docMk/>
            <pc:sldMk cId="915564504" sldId="305"/>
            <ac:cxnSpMk id="32" creationId="{2B93FA34-BB33-13B6-269F-0F33CFCE61E0}"/>
          </ac:cxnSpMkLst>
        </pc:cxn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33" creationId="{34C362E9-6714-D1D3-2AFD-4CA83E31CA41}"/>
          </ac:cxnSpMkLst>
        </pc:cxnChg>
        <pc:cxnChg chg="add del mod">
          <ac:chgData name="Bathen  Marianne" userId="40032b85-13f4-4a3d-a3f5-3dc67848b475" providerId="ADAL" clId="{4E76BC83-81EE-450C-A630-E4391F4FF486}" dt="2023-09-09T13:25:49.466" v="21871"/>
          <ac:cxnSpMkLst>
            <pc:docMk/>
            <pc:sldMk cId="915564504" sldId="305"/>
            <ac:cxnSpMk id="41" creationId="{69CF41B6-80EF-34AC-0FE3-9E256C859D45}"/>
          </ac:cxnSpMkLst>
        </pc:cxnChg>
        <pc:cxnChg chg="add mod ord topLvl">
          <ac:chgData name="Bathen  Marianne" userId="40032b85-13f4-4a3d-a3f5-3dc67848b475" providerId="ADAL" clId="{4E76BC83-81EE-450C-A630-E4391F4FF486}" dt="2023-09-06T13:11:21.310" v="3847" actId="164"/>
          <ac:cxnSpMkLst>
            <pc:docMk/>
            <pc:sldMk cId="915564504" sldId="305"/>
            <ac:cxnSpMk id="42" creationId="{CC8848F5-55F0-9554-E858-D3EA4CB87ACA}"/>
          </ac:cxnSpMkLst>
        </pc:cxnChg>
        <pc:cxnChg chg="add mod ord topLvl">
          <ac:chgData name="Bathen  Marianne" userId="40032b85-13f4-4a3d-a3f5-3dc67848b475" providerId="ADAL" clId="{4E76BC83-81EE-450C-A630-E4391F4FF486}" dt="2023-09-06T13:11:21.310" v="3847" actId="164"/>
          <ac:cxnSpMkLst>
            <pc:docMk/>
            <pc:sldMk cId="915564504" sldId="305"/>
            <ac:cxnSpMk id="43" creationId="{EB461DFA-7D9B-A8D7-5DD7-24547021E983}"/>
          </ac:cxnSpMkLst>
        </pc:cxnChg>
        <pc:cxnChg chg="add mod ord topLvl">
          <ac:chgData name="Bathen  Marianne" userId="40032b85-13f4-4a3d-a3f5-3dc67848b475" providerId="ADAL" clId="{4E76BC83-81EE-450C-A630-E4391F4FF486}" dt="2023-09-06T13:11:21.310" v="3847" actId="164"/>
          <ac:cxnSpMkLst>
            <pc:docMk/>
            <pc:sldMk cId="915564504" sldId="305"/>
            <ac:cxnSpMk id="44" creationId="{B0579AAA-F2C1-64FA-99CF-1558D5478701}"/>
          </ac:cxnSpMkLst>
        </pc:cxnChg>
        <pc:cxnChg chg="add mod ord topLvl">
          <ac:chgData name="Bathen  Marianne" userId="40032b85-13f4-4a3d-a3f5-3dc67848b475" providerId="ADAL" clId="{4E76BC83-81EE-450C-A630-E4391F4FF486}" dt="2023-09-06T13:11:21.310" v="3847" actId="164"/>
          <ac:cxnSpMkLst>
            <pc:docMk/>
            <pc:sldMk cId="915564504" sldId="305"/>
            <ac:cxnSpMk id="45" creationId="{1C5CA3D6-C9FE-4BC9-4B10-164DAA47DD91}"/>
          </ac:cxnSpMkLst>
        </pc:cxn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46" creationId="{9DD97715-A965-7241-2E68-F3FC3B6F404E}"/>
          </ac:cxnSpMkLst>
        </pc:cxn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47" creationId="{18D64DBD-9637-9356-D4A1-0D4B95954867}"/>
          </ac:cxnSpMkLst>
        </pc:cxn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48" creationId="{6C6B4C94-1908-A4DA-26F3-8E40BE8349AE}"/>
          </ac:cxnSpMkLst>
        </pc:cxn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49" creationId="{77542453-FC3D-4649-B5DE-8C4BF38FCA79}"/>
          </ac:cxnSpMkLst>
        </pc:cxnChg>
        <pc:cxnChg chg="add mod">
          <ac:chgData name="Bathen  Marianne" userId="40032b85-13f4-4a3d-a3f5-3dc67848b475" providerId="ADAL" clId="{4E76BC83-81EE-450C-A630-E4391F4FF486}" dt="2023-09-09T13:26:04.095" v="21873" actId="164"/>
          <ac:cxnSpMkLst>
            <pc:docMk/>
            <pc:sldMk cId="915564504" sldId="305"/>
            <ac:cxnSpMk id="50" creationId="{A59F571C-2486-8D25-E697-FDC4B374EA8A}"/>
          </ac:cxnSpMkLst>
        </pc:cxnChg>
        <pc:cxnChg chg="add mod ord topLvl">
          <ac:chgData name="Bathen  Marianne" userId="40032b85-13f4-4a3d-a3f5-3dc67848b475" providerId="ADAL" clId="{4E76BC83-81EE-450C-A630-E4391F4FF486}" dt="2023-09-06T13:11:21.310" v="3847" actId="164"/>
          <ac:cxnSpMkLst>
            <pc:docMk/>
            <pc:sldMk cId="915564504" sldId="305"/>
            <ac:cxnSpMk id="51" creationId="{0DE8B824-6B6E-4F5E-B581-6F86ADB33969}"/>
          </ac:cxnSpMkLst>
        </pc:cxnChg>
        <pc:cxnChg chg="add mod ord topLvl">
          <ac:chgData name="Bathen  Marianne" userId="40032b85-13f4-4a3d-a3f5-3dc67848b475" providerId="ADAL" clId="{4E76BC83-81EE-450C-A630-E4391F4FF486}" dt="2023-09-06T13:11:21.310" v="3847" actId="164"/>
          <ac:cxnSpMkLst>
            <pc:docMk/>
            <pc:sldMk cId="915564504" sldId="305"/>
            <ac:cxnSpMk id="52" creationId="{E4B76E83-3EBB-4194-2D23-F11893715E95}"/>
          </ac:cxnSpMkLst>
        </pc:cxnChg>
        <pc:cxnChg chg="add del mod">
          <ac:chgData name="Bathen  Marianne" userId="40032b85-13f4-4a3d-a3f5-3dc67848b475" providerId="ADAL" clId="{4E76BC83-81EE-450C-A630-E4391F4FF486}" dt="2023-09-09T13:25:49.466" v="21871"/>
          <ac:cxnSpMkLst>
            <pc:docMk/>
            <pc:sldMk cId="915564504" sldId="305"/>
            <ac:cxnSpMk id="53" creationId="{81AB308F-FCF3-D148-1FF9-6052638501B1}"/>
          </ac:cxnSpMkLst>
        </pc:cxnChg>
        <pc:cxnChg chg="add del mod">
          <ac:chgData name="Bathen  Marianne" userId="40032b85-13f4-4a3d-a3f5-3dc67848b475" providerId="ADAL" clId="{4E76BC83-81EE-450C-A630-E4391F4FF486}" dt="2023-09-09T13:25:49.466" v="21871"/>
          <ac:cxnSpMkLst>
            <pc:docMk/>
            <pc:sldMk cId="915564504" sldId="305"/>
            <ac:cxnSpMk id="54" creationId="{A2CCD28C-D436-B5E1-DF43-574863575E21}"/>
          </ac:cxnSpMkLst>
        </pc:cxnChg>
        <pc:cxnChg chg="add del mod">
          <ac:chgData name="Bathen  Marianne" userId="40032b85-13f4-4a3d-a3f5-3dc67848b475" providerId="ADAL" clId="{4E76BC83-81EE-450C-A630-E4391F4FF486}" dt="2023-09-09T13:25:49.466" v="21871"/>
          <ac:cxnSpMkLst>
            <pc:docMk/>
            <pc:sldMk cId="915564504" sldId="305"/>
            <ac:cxnSpMk id="55" creationId="{71266BE3-C19F-9471-D59D-43A5ED9D1BF4}"/>
          </ac:cxnSpMkLst>
        </pc:cxnChg>
        <pc:cxnChg chg="add del mod">
          <ac:chgData name="Bathen  Marianne" userId="40032b85-13f4-4a3d-a3f5-3dc67848b475" providerId="ADAL" clId="{4E76BC83-81EE-450C-A630-E4391F4FF486}" dt="2023-09-09T13:25:49.466" v="21871"/>
          <ac:cxnSpMkLst>
            <pc:docMk/>
            <pc:sldMk cId="915564504" sldId="305"/>
            <ac:cxnSpMk id="56" creationId="{31266334-2DB7-3A00-221F-BDF648D92331}"/>
          </ac:cxnSpMkLst>
        </pc:cxnChg>
        <pc:cxnChg chg="mod topLvl">
          <ac:chgData name="Bathen  Marianne" userId="40032b85-13f4-4a3d-a3f5-3dc67848b475" providerId="ADAL" clId="{4E76BC83-81EE-450C-A630-E4391F4FF486}" dt="2023-09-09T13:26:53.795" v="21904" actId="165"/>
          <ac:cxnSpMkLst>
            <pc:docMk/>
            <pc:sldMk cId="915564504" sldId="305"/>
            <ac:cxnSpMk id="61" creationId="{D932958B-CE13-DE24-CDF2-BD7C51FC117A}"/>
          </ac:cxnSpMkLst>
        </pc:cxnChg>
        <pc:cxnChg chg="mod topLvl">
          <ac:chgData name="Bathen  Marianne" userId="40032b85-13f4-4a3d-a3f5-3dc67848b475" providerId="ADAL" clId="{4E76BC83-81EE-450C-A630-E4391F4FF486}" dt="2023-09-09T13:26:53.795" v="21904" actId="165"/>
          <ac:cxnSpMkLst>
            <pc:docMk/>
            <pc:sldMk cId="915564504" sldId="305"/>
            <ac:cxnSpMk id="62" creationId="{4A531068-01CE-A606-DD31-C7D7E8CDFB3D}"/>
          </ac:cxnSpMkLst>
        </pc:cxnChg>
        <pc:cxnChg chg="mod topLvl">
          <ac:chgData name="Bathen  Marianne" userId="40032b85-13f4-4a3d-a3f5-3dc67848b475" providerId="ADAL" clId="{4E76BC83-81EE-450C-A630-E4391F4FF486}" dt="2023-09-09T13:27:40.589" v="21942" actId="692"/>
          <ac:cxnSpMkLst>
            <pc:docMk/>
            <pc:sldMk cId="915564504" sldId="305"/>
            <ac:cxnSpMk id="63" creationId="{AA061DC3-2E37-82E8-6272-E38385FB4CA4}"/>
          </ac:cxnSpMkLst>
        </pc:cxnChg>
        <pc:cxnChg chg="mod">
          <ac:chgData name="Bathen  Marianne" userId="40032b85-13f4-4a3d-a3f5-3dc67848b475" providerId="ADAL" clId="{4E76BC83-81EE-450C-A630-E4391F4FF486}" dt="2023-09-06T13:10:05.632" v="3806"/>
          <ac:cxnSpMkLst>
            <pc:docMk/>
            <pc:sldMk cId="915564504" sldId="305"/>
            <ac:cxnSpMk id="66" creationId="{90E3C49A-B55E-C40B-9C96-8FDFA14FB43C}"/>
          </ac:cxnSpMkLst>
        </pc:cxnChg>
        <pc:cxnChg chg="mod topLvl">
          <ac:chgData name="Bathen  Marianne" userId="40032b85-13f4-4a3d-a3f5-3dc67848b475" providerId="ADAL" clId="{4E76BC83-81EE-450C-A630-E4391F4FF486}" dt="2023-09-09T13:26:53.795" v="21904" actId="165"/>
          <ac:cxnSpMkLst>
            <pc:docMk/>
            <pc:sldMk cId="915564504" sldId="305"/>
            <ac:cxnSpMk id="67" creationId="{0DD88BA9-1B67-3583-315A-9ABD4C9CAA94}"/>
          </ac:cxnSpMkLst>
        </pc:cxnChg>
        <pc:cxnChg chg="mod">
          <ac:chgData name="Bathen  Marianne" userId="40032b85-13f4-4a3d-a3f5-3dc67848b475" providerId="ADAL" clId="{4E76BC83-81EE-450C-A630-E4391F4FF486}" dt="2023-09-06T13:10:05.632" v="3806"/>
          <ac:cxnSpMkLst>
            <pc:docMk/>
            <pc:sldMk cId="915564504" sldId="305"/>
            <ac:cxnSpMk id="67" creationId="{D1DFCE96-4610-25F1-733A-5F174EA019E1}"/>
          </ac:cxnSpMkLst>
        </pc:cxnChg>
        <pc:cxnChg chg="mod">
          <ac:chgData name="Bathen  Marianne" userId="40032b85-13f4-4a3d-a3f5-3dc67848b475" providerId="ADAL" clId="{4E76BC83-81EE-450C-A630-E4391F4FF486}" dt="2023-09-06T13:10:05.632" v="3806"/>
          <ac:cxnSpMkLst>
            <pc:docMk/>
            <pc:sldMk cId="915564504" sldId="305"/>
            <ac:cxnSpMk id="68" creationId="{0DA26808-FBBE-8936-1A40-F9B980B4028C}"/>
          </ac:cxnSpMkLst>
        </pc:cxnChg>
        <pc:cxnChg chg="mod topLvl">
          <ac:chgData name="Bathen  Marianne" userId="40032b85-13f4-4a3d-a3f5-3dc67848b475" providerId="ADAL" clId="{4E76BC83-81EE-450C-A630-E4391F4FF486}" dt="2023-09-09T13:26:53.795" v="21904" actId="165"/>
          <ac:cxnSpMkLst>
            <pc:docMk/>
            <pc:sldMk cId="915564504" sldId="305"/>
            <ac:cxnSpMk id="68" creationId="{C091238C-9A2D-CD4D-28A1-CFD143BAE377}"/>
          </ac:cxnSpMkLst>
        </pc:cxnChg>
        <pc:cxnChg chg="mod">
          <ac:chgData name="Bathen  Marianne" userId="40032b85-13f4-4a3d-a3f5-3dc67848b475" providerId="ADAL" clId="{4E76BC83-81EE-450C-A630-E4391F4FF486}" dt="2023-09-06T13:10:05.632" v="3806"/>
          <ac:cxnSpMkLst>
            <pc:docMk/>
            <pc:sldMk cId="915564504" sldId="305"/>
            <ac:cxnSpMk id="69" creationId="{24D09FD0-259C-7770-41F5-3DD57B37C3EA}"/>
          </ac:cxnSpMkLst>
        </pc:cxnChg>
        <pc:cxnChg chg="del mod topLvl">
          <ac:chgData name="Bathen  Marianne" userId="40032b85-13f4-4a3d-a3f5-3dc67848b475" providerId="ADAL" clId="{4E76BC83-81EE-450C-A630-E4391F4FF486}" dt="2023-09-09T13:27:11.424" v="21909" actId="478"/>
          <ac:cxnSpMkLst>
            <pc:docMk/>
            <pc:sldMk cId="915564504" sldId="305"/>
            <ac:cxnSpMk id="69" creationId="{B82EC4BB-9493-24F2-9CA5-6DB149FA5271}"/>
          </ac:cxnSpMkLst>
        </pc:cxnChg>
        <pc:cxnChg chg="mod topLvl">
          <ac:chgData name="Bathen  Marianne" userId="40032b85-13f4-4a3d-a3f5-3dc67848b475" providerId="ADAL" clId="{4E76BC83-81EE-450C-A630-E4391F4FF486}" dt="2023-09-09T13:26:53.795" v="21904" actId="165"/>
          <ac:cxnSpMkLst>
            <pc:docMk/>
            <pc:sldMk cId="915564504" sldId="305"/>
            <ac:cxnSpMk id="70" creationId="{2A8D4A0D-DF68-A37E-A8AC-001AE92A60C7}"/>
          </ac:cxnSpMkLst>
        </pc:cxnChg>
        <pc:cxnChg chg="mod">
          <ac:chgData name="Bathen  Marianne" userId="40032b85-13f4-4a3d-a3f5-3dc67848b475" providerId="ADAL" clId="{4E76BC83-81EE-450C-A630-E4391F4FF486}" dt="2023-09-06T13:10:05.632" v="3806"/>
          <ac:cxnSpMkLst>
            <pc:docMk/>
            <pc:sldMk cId="915564504" sldId="305"/>
            <ac:cxnSpMk id="70" creationId="{BA1C5FD7-4C4C-32FE-C098-FF49528AD8D8}"/>
          </ac:cxnSpMkLst>
        </pc:cxnChg>
        <pc:cxnChg chg="del mod topLvl">
          <ac:chgData name="Bathen  Marianne" userId="40032b85-13f4-4a3d-a3f5-3dc67848b475" providerId="ADAL" clId="{4E76BC83-81EE-450C-A630-E4391F4FF486}" dt="2023-09-09T13:27:13.167" v="21910" actId="478"/>
          <ac:cxnSpMkLst>
            <pc:docMk/>
            <pc:sldMk cId="915564504" sldId="305"/>
            <ac:cxnSpMk id="71" creationId="{10B1F280-4C4C-5EA9-6BE6-10F597603353}"/>
          </ac:cxnSpMkLst>
        </pc:cxnChg>
        <pc:cxnChg chg="mod">
          <ac:chgData name="Bathen  Marianne" userId="40032b85-13f4-4a3d-a3f5-3dc67848b475" providerId="ADAL" clId="{4E76BC83-81EE-450C-A630-E4391F4FF486}" dt="2023-09-06T13:10:05.632" v="3806"/>
          <ac:cxnSpMkLst>
            <pc:docMk/>
            <pc:sldMk cId="915564504" sldId="305"/>
            <ac:cxnSpMk id="71" creationId="{46E2FFFC-6AB2-72D3-A94E-A21009B15535}"/>
          </ac:cxnSpMkLst>
        </pc:cxnChg>
        <pc:cxnChg chg="mod topLvl">
          <ac:chgData name="Bathen  Marianne" userId="40032b85-13f4-4a3d-a3f5-3dc67848b475" providerId="ADAL" clId="{4E76BC83-81EE-450C-A630-E4391F4FF486}" dt="2023-09-09T13:26:58.772" v="21905" actId="165"/>
          <ac:cxnSpMkLst>
            <pc:docMk/>
            <pc:sldMk cId="915564504" sldId="305"/>
            <ac:cxnSpMk id="75" creationId="{1E383145-ECD9-C42C-9FF0-429BD588995C}"/>
          </ac:cxnSpMkLst>
        </pc:cxnChg>
        <pc:cxnChg chg="mod topLvl">
          <ac:chgData name="Bathen  Marianne" userId="40032b85-13f4-4a3d-a3f5-3dc67848b475" providerId="ADAL" clId="{4E76BC83-81EE-450C-A630-E4391F4FF486}" dt="2023-09-09T13:26:58.772" v="21905" actId="165"/>
          <ac:cxnSpMkLst>
            <pc:docMk/>
            <pc:sldMk cId="915564504" sldId="305"/>
            <ac:cxnSpMk id="76" creationId="{1FA73969-3D5C-07AB-A3B9-D97DEEA6DA59}"/>
          </ac:cxnSpMkLst>
        </pc:cxnChg>
        <pc:cxnChg chg="mod topLvl">
          <ac:chgData name="Bathen  Marianne" userId="40032b85-13f4-4a3d-a3f5-3dc67848b475" providerId="ADAL" clId="{4E76BC83-81EE-450C-A630-E4391F4FF486}" dt="2023-09-09T13:26:58.772" v="21905" actId="165"/>
          <ac:cxnSpMkLst>
            <pc:docMk/>
            <pc:sldMk cId="915564504" sldId="305"/>
            <ac:cxnSpMk id="77" creationId="{5A38B672-2ACB-DC5A-3A94-CDBBBB50BEA4}"/>
          </ac:cxnSpMkLst>
        </pc:cxnChg>
        <pc:cxnChg chg="mod">
          <ac:chgData name="Bathen  Marianne" userId="40032b85-13f4-4a3d-a3f5-3dc67848b475" providerId="ADAL" clId="{4E76BC83-81EE-450C-A630-E4391F4FF486}" dt="2023-09-06T13:10:06.025" v="3807"/>
          <ac:cxnSpMkLst>
            <pc:docMk/>
            <pc:sldMk cId="915564504" sldId="305"/>
            <ac:cxnSpMk id="81" creationId="{4BAA765B-EA7A-BE51-1C10-C2EC1E4B9943}"/>
          </ac:cxnSpMkLst>
        </pc:cxnChg>
        <pc:cxnChg chg="mod topLvl">
          <ac:chgData name="Bathen  Marianne" userId="40032b85-13f4-4a3d-a3f5-3dc67848b475" providerId="ADAL" clId="{4E76BC83-81EE-450C-A630-E4391F4FF486}" dt="2023-09-09T13:26:58.772" v="21905" actId="165"/>
          <ac:cxnSpMkLst>
            <pc:docMk/>
            <pc:sldMk cId="915564504" sldId="305"/>
            <ac:cxnSpMk id="81" creationId="{A2F7DF7E-0F7C-0019-6143-8EEA82481D83}"/>
          </ac:cxnSpMkLst>
        </pc:cxnChg>
        <pc:cxnChg chg="mod">
          <ac:chgData name="Bathen  Marianne" userId="40032b85-13f4-4a3d-a3f5-3dc67848b475" providerId="ADAL" clId="{4E76BC83-81EE-450C-A630-E4391F4FF486}" dt="2023-09-06T13:10:06.025" v="3807"/>
          <ac:cxnSpMkLst>
            <pc:docMk/>
            <pc:sldMk cId="915564504" sldId="305"/>
            <ac:cxnSpMk id="82" creationId="{2718AE41-25ED-03CF-D1B6-633663C0E684}"/>
          </ac:cxnSpMkLst>
        </pc:cxnChg>
        <pc:cxnChg chg="mod topLvl">
          <ac:chgData name="Bathen  Marianne" userId="40032b85-13f4-4a3d-a3f5-3dc67848b475" providerId="ADAL" clId="{4E76BC83-81EE-450C-A630-E4391F4FF486}" dt="2023-09-09T13:28:37.589" v="22028" actId="1037"/>
          <ac:cxnSpMkLst>
            <pc:docMk/>
            <pc:sldMk cId="915564504" sldId="305"/>
            <ac:cxnSpMk id="82" creationId="{ED65435C-FF51-3B91-5DBE-91ABC2DFA1C2}"/>
          </ac:cxnSpMkLst>
        </pc:cxnChg>
        <pc:cxnChg chg="del mod topLvl">
          <ac:chgData name="Bathen  Marianne" userId="40032b85-13f4-4a3d-a3f5-3dc67848b475" providerId="ADAL" clId="{4E76BC83-81EE-450C-A630-E4391F4FF486}" dt="2023-09-09T13:27:06.293" v="21907" actId="478"/>
          <ac:cxnSpMkLst>
            <pc:docMk/>
            <pc:sldMk cId="915564504" sldId="305"/>
            <ac:cxnSpMk id="83" creationId="{6AD71A59-E1D6-E24D-4ECB-3342022BD4D1}"/>
          </ac:cxnSpMkLst>
        </pc:cxnChg>
        <pc:cxnChg chg="mod">
          <ac:chgData name="Bathen  Marianne" userId="40032b85-13f4-4a3d-a3f5-3dc67848b475" providerId="ADAL" clId="{4E76BC83-81EE-450C-A630-E4391F4FF486}" dt="2023-09-06T13:10:06.025" v="3807"/>
          <ac:cxnSpMkLst>
            <pc:docMk/>
            <pc:sldMk cId="915564504" sldId="305"/>
            <ac:cxnSpMk id="83" creationId="{AFC3FD7C-9DBC-B8C7-D19B-18B2478737E8}"/>
          </ac:cxnSpMkLst>
        </pc:cxnChg>
        <pc:cxnChg chg="mod">
          <ac:chgData name="Bathen  Marianne" userId="40032b85-13f4-4a3d-a3f5-3dc67848b475" providerId="ADAL" clId="{4E76BC83-81EE-450C-A630-E4391F4FF486}" dt="2023-09-06T13:10:06.025" v="3807"/>
          <ac:cxnSpMkLst>
            <pc:docMk/>
            <pc:sldMk cId="915564504" sldId="305"/>
            <ac:cxnSpMk id="84" creationId="{3738E451-D1B4-21AC-2715-DFF46FEF1541}"/>
          </ac:cxnSpMkLst>
        </pc:cxnChg>
        <pc:cxnChg chg="mod topLvl">
          <ac:chgData name="Bathen  Marianne" userId="40032b85-13f4-4a3d-a3f5-3dc67848b475" providerId="ADAL" clId="{4E76BC83-81EE-450C-A630-E4391F4FF486}" dt="2023-09-09T13:26:58.772" v="21905" actId="165"/>
          <ac:cxnSpMkLst>
            <pc:docMk/>
            <pc:sldMk cId="915564504" sldId="305"/>
            <ac:cxnSpMk id="84" creationId="{AA7B7DFB-C9A8-9521-E0B7-2CB46AEDFA6D}"/>
          </ac:cxnSpMkLst>
        </pc:cxnChg>
        <pc:cxnChg chg="mod">
          <ac:chgData name="Bathen  Marianne" userId="40032b85-13f4-4a3d-a3f5-3dc67848b475" providerId="ADAL" clId="{4E76BC83-81EE-450C-A630-E4391F4FF486}" dt="2023-09-06T13:10:06.025" v="3807"/>
          <ac:cxnSpMkLst>
            <pc:docMk/>
            <pc:sldMk cId="915564504" sldId="305"/>
            <ac:cxnSpMk id="85" creationId="{53D04ADF-7F0B-2B3A-5FDF-78263ED4ECCD}"/>
          </ac:cxnSpMkLst>
        </pc:cxnChg>
        <pc:cxnChg chg="mod topLvl">
          <ac:chgData name="Bathen  Marianne" userId="40032b85-13f4-4a3d-a3f5-3dc67848b475" providerId="ADAL" clId="{4E76BC83-81EE-450C-A630-E4391F4FF486}" dt="2023-09-09T13:28:34.652" v="22022" actId="1037"/>
          <ac:cxnSpMkLst>
            <pc:docMk/>
            <pc:sldMk cId="915564504" sldId="305"/>
            <ac:cxnSpMk id="85" creationId="{C894BAAA-0977-68C8-5F1B-F2E1FA0BF19B}"/>
          </ac:cxnSpMkLst>
        </pc:cxnChg>
        <pc:cxnChg chg="mod">
          <ac:chgData name="Bathen  Marianne" userId="40032b85-13f4-4a3d-a3f5-3dc67848b475" providerId="ADAL" clId="{4E76BC83-81EE-450C-A630-E4391F4FF486}" dt="2023-09-06T13:10:06.025" v="3807"/>
          <ac:cxnSpMkLst>
            <pc:docMk/>
            <pc:sldMk cId="915564504" sldId="305"/>
            <ac:cxnSpMk id="86" creationId="{8DE211C4-82CA-A8DB-9CE1-C95E51C050D5}"/>
          </ac:cxnSpMkLst>
        </pc:cxnChg>
        <pc:cxnChg chg="mod topLvl">
          <ac:chgData name="Bathen  Marianne" userId="40032b85-13f4-4a3d-a3f5-3dc67848b475" providerId="ADAL" clId="{4E76BC83-81EE-450C-A630-E4391F4FF486}" dt="2023-09-09T13:27:03.675" v="21906" actId="165"/>
          <ac:cxnSpMkLst>
            <pc:docMk/>
            <pc:sldMk cId="915564504" sldId="305"/>
            <ac:cxnSpMk id="89" creationId="{F72FC84D-5AC6-15CC-D5E3-948EE1F10EF6}"/>
          </ac:cxnSpMkLst>
        </pc:cxnChg>
        <pc:cxnChg chg="mod topLvl">
          <ac:chgData name="Bathen  Marianne" userId="40032b85-13f4-4a3d-a3f5-3dc67848b475" providerId="ADAL" clId="{4E76BC83-81EE-450C-A630-E4391F4FF486}" dt="2023-09-09T13:27:03.675" v="21906" actId="165"/>
          <ac:cxnSpMkLst>
            <pc:docMk/>
            <pc:sldMk cId="915564504" sldId="305"/>
            <ac:cxnSpMk id="90" creationId="{FF1E2E99-3B8D-A97E-D8C1-3C1B16E01723}"/>
          </ac:cxnSpMkLst>
        </pc:cxnChg>
        <pc:cxnChg chg="mod topLvl">
          <ac:chgData name="Bathen  Marianne" userId="40032b85-13f4-4a3d-a3f5-3dc67848b475" providerId="ADAL" clId="{4E76BC83-81EE-450C-A630-E4391F4FF486}" dt="2023-09-09T13:27:03.675" v="21906" actId="165"/>
          <ac:cxnSpMkLst>
            <pc:docMk/>
            <pc:sldMk cId="915564504" sldId="305"/>
            <ac:cxnSpMk id="91" creationId="{8AB3FFAF-DABE-CA6B-7881-AF7BEE69D251}"/>
          </ac:cxnSpMkLst>
        </pc:cxnChg>
        <pc:cxnChg chg="mod topLvl">
          <ac:chgData name="Bathen  Marianne" userId="40032b85-13f4-4a3d-a3f5-3dc67848b475" providerId="ADAL" clId="{4E76BC83-81EE-450C-A630-E4391F4FF486}" dt="2023-09-09T13:27:03.675" v="21906" actId="165"/>
          <ac:cxnSpMkLst>
            <pc:docMk/>
            <pc:sldMk cId="915564504" sldId="305"/>
            <ac:cxnSpMk id="95" creationId="{1EF39E5C-9990-3869-6A82-12ABD8A97E37}"/>
          </ac:cxnSpMkLst>
        </pc:cxnChg>
        <pc:cxnChg chg="mod">
          <ac:chgData name="Bathen  Marianne" userId="40032b85-13f4-4a3d-a3f5-3dc67848b475" providerId="ADAL" clId="{4E76BC83-81EE-450C-A630-E4391F4FF486}" dt="2023-09-06T13:10:06.479" v="3808"/>
          <ac:cxnSpMkLst>
            <pc:docMk/>
            <pc:sldMk cId="915564504" sldId="305"/>
            <ac:cxnSpMk id="96" creationId="{040873F7-2A11-3962-2ABA-8931BB3335CD}"/>
          </ac:cxnSpMkLst>
        </pc:cxnChg>
        <pc:cxnChg chg="mod topLvl">
          <ac:chgData name="Bathen  Marianne" userId="40032b85-13f4-4a3d-a3f5-3dc67848b475" providerId="ADAL" clId="{4E76BC83-81EE-450C-A630-E4391F4FF486}" dt="2023-09-09T13:28:40.887" v="22034" actId="1037"/>
          <ac:cxnSpMkLst>
            <pc:docMk/>
            <pc:sldMk cId="915564504" sldId="305"/>
            <ac:cxnSpMk id="96" creationId="{E61678D8-5128-4A30-94A2-30EC9583B37B}"/>
          </ac:cxnSpMkLst>
        </pc:cxnChg>
        <pc:cxnChg chg="del mod topLvl">
          <ac:chgData name="Bathen  Marianne" userId="40032b85-13f4-4a3d-a3f5-3dc67848b475" providerId="ADAL" clId="{4E76BC83-81EE-450C-A630-E4391F4FF486}" dt="2023-09-09T13:27:09.037" v="21908" actId="478"/>
          <ac:cxnSpMkLst>
            <pc:docMk/>
            <pc:sldMk cId="915564504" sldId="305"/>
            <ac:cxnSpMk id="97" creationId="{92F38994-BA36-5CED-E803-2AADFA6229D1}"/>
          </ac:cxnSpMkLst>
        </pc:cxnChg>
        <pc:cxnChg chg="mod">
          <ac:chgData name="Bathen  Marianne" userId="40032b85-13f4-4a3d-a3f5-3dc67848b475" providerId="ADAL" clId="{4E76BC83-81EE-450C-A630-E4391F4FF486}" dt="2023-09-06T13:10:06.479" v="3808"/>
          <ac:cxnSpMkLst>
            <pc:docMk/>
            <pc:sldMk cId="915564504" sldId="305"/>
            <ac:cxnSpMk id="97" creationId="{A7BF218F-DEFF-FE74-DD0E-AB123B03FE43}"/>
          </ac:cxnSpMkLst>
        </pc:cxnChg>
        <pc:cxnChg chg="mod topLvl">
          <ac:chgData name="Bathen  Marianne" userId="40032b85-13f4-4a3d-a3f5-3dc67848b475" providerId="ADAL" clId="{4E76BC83-81EE-450C-A630-E4391F4FF486}" dt="2023-09-09T13:27:03.675" v="21906" actId="165"/>
          <ac:cxnSpMkLst>
            <pc:docMk/>
            <pc:sldMk cId="915564504" sldId="305"/>
            <ac:cxnSpMk id="98" creationId="{7DCE6FE9-1A6C-43C5-654C-76DBDFA906D0}"/>
          </ac:cxnSpMkLst>
        </pc:cxnChg>
        <pc:cxnChg chg="mod">
          <ac:chgData name="Bathen  Marianne" userId="40032b85-13f4-4a3d-a3f5-3dc67848b475" providerId="ADAL" clId="{4E76BC83-81EE-450C-A630-E4391F4FF486}" dt="2023-09-06T13:10:06.479" v="3808"/>
          <ac:cxnSpMkLst>
            <pc:docMk/>
            <pc:sldMk cId="915564504" sldId="305"/>
            <ac:cxnSpMk id="98" creationId="{D4E18FA1-A574-4C39-B3E5-099647A58C3D}"/>
          </ac:cxnSpMkLst>
        </pc:cxnChg>
        <pc:cxnChg chg="mod topLvl">
          <ac:chgData name="Bathen  Marianne" userId="40032b85-13f4-4a3d-a3f5-3dc67848b475" providerId="ADAL" clId="{4E76BC83-81EE-450C-A630-E4391F4FF486}" dt="2023-09-09T13:28:44.602" v="22051" actId="1037"/>
          <ac:cxnSpMkLst>
            <pc:docMk/>
            <pc:sldMk cId="915564504" sldId="305"/>
            <ac:cxnSpMk id="99" creationId="{271C5617-4FA0-C17A-B58A-A3200BCFBA98}"/>
          </ac:cxnSpMkLst>
        </pc:cxnChg>
        <pc:cxnChg chg="mod">
          <ac:chgData name="Bathen  Marianne" userId="40032b85-13f4-4a3d-a3f5-3dc67848b475" providerId="ADAL" clId="{4E76BC83-81EE-450C-A630-E4391F4FF486}" dt="2023-09-06T13:10:06.479" v="3808"/>
          <ac:cxnSpMkLst>
            <pc:docMk/>
            <pc:sldMk cId="915564504" sldId="305"/>
            <ac:cxnSpMk id="99" creationId="{5E999230-E8AC-68FE-177B-FC3B0A825DE2}"/>
          </ac:cxnSpMkLst>
        </pc:cxnChg>
        <pc:cxnChg chg="mod">
          <ac:chgData name="Bathen  Marianne" userId="40032b85-13f4-4a3d-a3f5-3dc67848b475" providerId="ADAL" clId="{4E76BC83-81EE-450C-A630-E4391F4FF486}" dt="2023-09-06T13:10:06.479" v="3808"/>
          <ac:cxnSpMkLst>
            <pc:docMk/>
            <pc:sldMk cId="915564504" sldId="305"/>
            <ac:cxnSpMk id="100" creationId="{801A9BB2-35E7-F06B-0852-A0890234BD39}"/>
          </ac:cxnSpMkLst>
        </pc:cxnChg>
        <pc:cxnChg chg="add mod">
          <ac:chgData name="Bathen  Marianne" userId="40032b85-13f4-4a3d-a3f5-3dc67848b475" providerId="ADAL" clId="{4E76BC83-81EE-450C-A630-E4391F4FF486}" dt="2023-09-09T13:28:19.549" v="21980" actId="1036"/>
          <ac:cxnSpMkLst>
            <pc:docMk/>
            <pc:sldMk cId="915564504" sldId="305"/>
            <ac:cxnSpMk id="100" creationId="{8C47C88A-EE5F-0D04-0777-B1927D94C55D}"/>
          </ac:cxnSpMkLst>
        </pc:cxnChg>
        <pc:cxnChg chg="mod">
          <ac:chgData name="Bathen  Marianne" userId="40032b85-13f4-4a3d-a3f5-3dc67848b475" providerId="ADAL" clId="{4E76BC83-81EE-450C-A630-E4391F4FF486}" dt="2023-09-06T13:10:06.479" v="3808"/>
          <ac:cxnSpMkLst>
            <pc:docMk/>
            <pc:sldMk cId="915564504" sldId="305"/>
            <ac:cxnSpMk id="101" creationId="{E974848C-8612-373A-D485-C75925F47E45}"/>
          </ac:cxnSpMkLst>
        </pc:cxnChg>
        <pc:cxnChg chg="mod">
          <ac:chgData name="Bathen  Marianne" userId="40032b85-13f4-4a3d-a3f5-3dc67848b475" providerId="ADAL" clId="{4E76BC83-81EE-450C-A630-E4391F4FF486}" dt="2023-09-06T13:11:24.449" v="3850"/>
          <ac:cxnSpMkLst>
            <pc:docMk/>
            <pc:sldMk cId="915564504" sldId="305"/>
            <ac:cxnSpMk id="113" creationId="{0E59CD96-79A2-18C2-0835-B17B285CAF0D}"/>
          </ac:cxnSpMkLst>
        </pc:cxnChg>
        <pc:cxnChg chg="mod">
          <ac:chgData name="Bathen  Marianne" userId="40032b85-13f4-4a3d-a3f5-3dc67848b475" providerId="ADAL" clId="{4E76BC83-81EE-450C-A630-E4391F4FF486}" dt="2023-09-06T13:11:24.449" v="3850"/>
          <ac:cxnSpMkLst>
            <pc:docMk/>
            <pc:sldMk cId="915564504" sldId="305"/>
            <ac:cxnSpMk id="114" creationId="{B24E9425-A0AD-387B-501B-A56897C2F6A7}"/>
          </ac:cxnSpMkLst>
        </pc:cxnChg>
        <pc:cxnChg chg="mod">
          <ac:chgData name="Bathen  Marianne" userId="40032b85-13f4-4a3d-a3f5-3dc67848b475" providerId="ADAL" clId="{4E76BC83-81EE-450C-A630-E4391F4FF486}" dt="2023-09-06T13:11:24.449" v="3850"/>
          <ac:cxnSpMkLst>
            <pc:docMk/>
            <pc:sldMk cId="915564504" sldId="305"/>
            <ac:cxnSpMk id="115" creationId="{55C03DEA-5964-FEED-62EE-4C93C5AD23A8}"/>
          </ac:cxnSpMkLst>
        </pc:cxnChg>
        <pc:cxnChg chg="mod">
          <ac:chgData name="Bathen  Marianne" userId="40032b85-13f4-4a3d-a3f5-3dc67848b475" providerId="ADAL" clId="{4E76BC83-81EE-450C-A630-E4391F4FF486}" dt="2023-09-06T13:11:24.449" v="3850"/>
          <ac:cxnSpMkLst>
            <pc:docMk/>
            <pc:sldMk cId="915564504" sldId="305"/>
            <ac:cxnSpMk id="116" creationId="{7B753445-BFB3-2D13-3AAC-9898C3DED5B7}"/>
          </ac:cxnSpMkLst>
        </pc:cxnChg>
        <pc:cxnChg chg="mod">
          <ac:chgData name="Bathen  Marianne" userId="40032b85-13f4-4a3d-a3f5-3dc67848b475" providerId="ADAL" clId="{4E76BC83-81EE-450C-A630-E4391F4FF486}" dt="2023-09-06T13:11:24.449" v="3850"/>
          <ac:cxnSpMkLst>
            <pc:docMk/>
            <pc:sldMk cId="915564504" sldId="305"/>
            <ac:cxnSpMk id="117" creationId="{9CC26A6D-058D-1646-2856-5105D95D4D6B}"/>
          </ac:cxnSpMkLst>
        </pc:cxnChg>
        <pc:cxnChg chg="mod">
          <ac:chgData name="Bathen  Marianne" userId="40032b85-13f4-4a3d-a3f5-3dc67848b475" providerId="ADAL" clId="{4E76BC83-81EE-450C-A630-E4391F4FF486}" dt="2023-09-06T13:11:24.449" v="3850"/>
          <ac:cxnSpMkLst>
            <pc:docMk/>
            <pc:sldMk cId="915564504" sldId="305"/>
            <ac:cxnSpMk id="118" creationId="{6D8ED068-09D2-B48F-D99B-AEF35EF8E7A4}"/>
          </ac:cxnSpMkLst>
        </pc:cxnChg>
        <pc:cxnChg chg="mod">
          <ac:chgData name="Bathen  Marianne" userId="40032b85-13f4-4a3d-a3f5-3dc67848b475" providerId="ADAL" clId="{4E76BC83-81EE-450C-A630-E4391F4FF486}" dt="2023-09-06T13:11:24.449" v="3850"/>
          <ac:cxnSpMkLst>
            <pc:docMk/>
            <pc:sldMk cId="915564504" sldId="305"/>
            <ac:cxnSpMk id="119" creationId="{1E7FA7D7-D5C7-258C-D80E-4574653CB52D}"/>
          </ac:cxnSpMkLst>
        </pc:cxnChg>
        <pc:cxnChg chg="mod">
          <ac:chgData name="Bathen  Marianne" userId="40032b85-13f4-4a3d-a3f5-3dc67848b475" providerId="ADAL" clId="{4E76BC83-81EE-450C-A630-E4391F4FF486}" dt="2023-09-06T13:11:24.751" v="3851"/>
          <ac:cxnSpMkLst>
            <pc:docMk/>
            <pc:sldMk cId="915564504" sldId="305"/>
            <ac:cxnSpMk id="129" creationId="{AA8DE8FD-0016-162D-F0F6-FE839EC5EA8F}"/>
          </ac:cxnSpMkLst>
        </pc:cxnChg>
        <pc:cxnChg chg="mod">
          <ac:chgData name="Bathen  Marianne" userId="40032b85-13f4-4a3d-a3f5-3dc67848b475" providerId="ADAL" clId="{4E76BC83-81EE-450C-A630-E4391F4FF486}" dt="2023-09-06T13:11:24.751" v="3851"/>
          <ac:cxnSpMkLst>
            <pc:docMk/>
            <pc:sldMk cId="915564504" sldId="305"/>
            <ac:cxnSpMk id="130" creationId="{BFF27A43-8A7D-3210-8ACD-B2D7F072DA00}"/>
          </ac:cxnSpMkLst>
        </pc:cxnChg>
        <pc:cxnChg chg="mod">
          <ac:chgData name="Bathen  Marianne" userId="40032b85-13f4-4a3d-a3f5-3dc67848b475" providerId="ADAL" clId="{4E76BC83-81EE-450C-A630-E4391F4FF486}" dt="2023-09-06T13:11:24.751" v="3851"/>
          <ac:cxnSpMkLst>
            <pc:docMk/>
            <pc:sldMk cId="915564504" sldId="305"/>
            <ac:cxnSpMk id="131" creationId="{E0E0EC0F-19AD-20FB-4AD3-26F9384D30AF}"/>
          </ac:cxnSpMkLst>
        </pc:cxnChg>
        <pc:cxnChg chg="mod">
          <ac:chgData name="Bathen  Marianne" userId="40032b85-13f4-4a3d-a3f5-3dc67848b475" providerId="ADAL" clId="{4E76BC83-81EE-450C-A630-E4391F4FF486}" dt="2023-09-06T13:11:24.751" v="3851"/>
          <ac:cxnSpMkLst>
            <pc:docMk/>
            <pc:sldMk cId="915564504" sldId="305"/>
            <ac:cxnSpMk id="132" creationId="{7824E53C-6B5A-B69C-8250-AB15CB121995}"/>
          </ac:cxnSpMkLst>
        </pc:cxnChg>
        <pc:cxnChg chg="mod">
          <ac:chgData name="Bathen  Marianne" userId="40032b85-13f4-4a3d-a3f5-3dc67848b475" providerId="ADAL" clId="{4E76BC83-81EE-450C-A630-E4391F4FF486}" dt="2023-09-06T13:11:24.751" v="3851"/>
          <ac:cxnSpMkLst>
            <pc:docMk/>
            <pc:sldMk cId="915564504" sldId="305"/>
            <ac:cxnSpMk id="133" creationId="{EB58E691-C717-2631-2698-30C978C1A4E7}"/>
          </ac:cxnSpMkLst>
        </pc:cxnChg>
        <pc:cxnChg chg="mod">
          <ac:chgData name="Bathen  Marianne" userId="40032b85-13f4-4a3d-a3f5-3dc67848b475" providerId="ADAL" clId="{4E76BC83-81EE-450C-A630-E4391F4FF486}" dt="2023-09-06T13:11:24.751" v="3851"/>
          <ac:cxnSpMkLst>
            <pc:docMk/>
            <pc:sldMk cId="915564504" sldId="305"/>
            <ac:cxnSpMk id="134" creationId="{D1E7D703-0D73-BB44-9271-42CE9568D9E6}"/>
          </ac:cxnSpMkLst>
        </pc:cxnChg>
        <pc:cxnChg chg="mod">
          <ac:chgData name="Bathen  Marianne" userId="40032b85-13f4-4a3d-a3f5-3dc67848b475" providerId="ADAL" clId="{4E76BC83-81EE-450C-A630-E4391F4FF486}" dt="2023-09-06T13:11:24.751" v="3851"/>
          <ac:cxnSpMkLst>
            <pc:docMk/>
            <pc:sldMk cId="915564504" sldId="305"/>
            <ac:cxnSpMk id="135" creationId="{0157E83F-A0AA-05A5-6A0A-EA4D71A950EB}"/>
          </ac:cxnSpMkLst>
        </pc:cxnChg>
        <pc:cxnChg chg="mod">
          <ac:chgData name="Bathen  Marianne" userId="40032b85-13f4-4a3d-a3f5-3dc67848b475" providerId="ADAL" clId="{4E76BC83-81EE-450C-A630-E4391F4FF486}" dt="2023-09-06T13:11:25.068" v="3852"/>
          <ac:cxnSpMkLst>
            <pc:docMk/>
            <pc:sldMk cId="915564504" sldId="305"/>
            <ac:cxnSpMk id="145" creationId="{95C2BC0B-A566-65D6-CDE2-A7B11139FE5A}"/>
          </ac:cxnSpMkLst>
        </pc:cxnChg>
        <pc:cxnChg chg="mod">
          <ac:chgData name="Bathen  Marianne" userId="40032b85-13f4-4a3d-a3f5-3dc67848b475" providerId="ADAL" clId="{4E76BC83-81EE-450C-A630-E4391F4FF486}" dt="2023-09-06T13:11:25.068" v="3852"/>
          <ac:cxnSpMkLst>
            <pc:docMk/>
            <pc:sldMk cId="915564504" sldId="305"/>
            <ac:cxnSpMk id="146" creationId="{270E32CE-3010-5ABC-B510-E74D09B27D40}"/>
          </ac:cxnSpMkLst>
        </pc:cxnChg>
        <pc:cxnChg chg="mod">
          <ac:chgData name="Bathen  Marianne" userId="40032b85-13f4-4a3d-a3f5-3dc67848b475" providerId="ADAL" clId="{4E76BC83-81EE-450C-A630-E4391F4FF486}" dt="2023-09-08T12:14:59.565" v="10260" actId="14100"/>
          <ac:cxnSpMkLst>
            <pc:docMk/>
            <pc:sldMk cId="915564504" sldId="305"/>
            <ac:cxnSpMk id="147" creationId="{B665BFCF-516E-C21B-8D35-B7A6C25C18D3}"/>
          </ac:cxnSpMkLst>
        </pc:cxnChg>
        <pc:cxnChg chg="mod">
          <ac:chgData name="Bathen  Marianne" userId="40032b85-13f4-4a3d-a3f5-3dc67848b475" providerId="ADAL" clId="{4E76BC83-81EE-450C-A630-E4391F4FF486}" dt="2023-09-06T13:11:25.068" v="3852"/>
          <ac:cxnSpMkLst>
            <pc:docMk/>
            <pc:sldMk cId="915564504" sldId="305"/>
            <ac:cxnSpMk id="148" creationId="{B1F28194-769D-8B87-77C5-9FB0BA44E0DE}"/>
          </ac:cxnSpMkLst>
        </pc:cxnChg>
        <pc:cxnChg chg="mod">
          <ac:chgData name="Bathen  Marianne" userId="40032b85-13f4-4a3d-a3f5-3dc67848b475" providerId="ADAL" clId="{4E76BC83-81EE-450C-A630-E4391F4FF486}" dt="2023-09-06T13:11:25.068" v="3852"/>
          <ac:cxnSpMkLst>
            <pc:docMk/>
            <pc:sldMk cId="915564504" sldId="305"/>
            <ac:cxnSpMk id="149" creationId="{7D6BCD4D-116A-6BFA-4793-2A45A6060828}"/>
          </ac:cxnSpMkLst>
        </pc:cxnChg>
        <pc:cxnChg chg="mod">
          <ac:chgData name="Bathen  Marianne" userId="40032b85-13f4-4a3d-a3f5-3dc67848b475" providerId="ADAL" clId="{4E76BC83-81EE-450C-A630-E4391F4FF486}" dt="2023-09-06T13:11:25.068" v="3852"/>
          <ac:cxnSpMkLst>
            <pc:docMk/>
            <pc:sldMk cId="915564504" sldId="305"/>
            <ac:cxnSpMk id="150" creationId="{734DC015-40A3-F305-65CD-80E9703D5ABA}"/>
          </ac:cxnSpMkLst>
        </pc:cxnChg>
        <pc:cxnChg chg="mod">
          <ac:chgData name="Bathen  Marianne" userId="40032b85-13f4-4a3d-a3f5-3dc67848b475" providerId="ADAL" clId="{4E76BC83-81EE-450C-A630-E4391F4FF486}" dt="2023-09-06T13:11:25.068" v="3852"/>
          <ac:cxnSpMkLst>
            <pc:docMk/>
            <pc:sldMk cId="915564504" sldId="305"/>
            <ac:cxnSpMk id="151" creationId="{2B83B162-D591-BD96-8B0E-3B3613956A59}"/>
          </ac:cxnSpMkLst>
        </pc:cxnChg>
      </pc:sldChg>
      <pc:sldChg chg="addSp delSp modSp new mod modClrScheme modAnim chgLayout modNotesTx">
        <pc:chgData name="Bathen  Marianne" userId="40032b85-13f4-4a3d-a3f5-3dc67848b475" providerId="ADAL" clId="{4E76BC83-81EE-450C-A630-E4391F4FF486}" dt="2023-09-11T15:50:19.407" v="29252" actId="14100"/>
        <pc:sldMkLst>
          <pc:docMk/>
          <pc:sldMk cId="2032347364" sldId="306"/>
        </pc:sldMkLst>
        <pc:spChg chg="mod ord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2" creationId="{EE71053F-018F-DE56-4709-D816D5DD2CFD}"/>
          </ac:spMkLst>
        </pc:spChg>
        <pc:spChg chg="del mod ord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3" creationId="{6D187E90-AB21-0F20-7E0B-6D8B6614A092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4" creationId="{E7547715-3908-C663-1D87-68927CF39341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5" creationId="{12734229-9D46-48FB-8E62-4538D81479EF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6" creationId="{9ECBFF16-1DB0-6C2D-ACD7-BFDB52EFC7D0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7" creationId="{2CF5CA9B-B2E2-6D7B-0120-6A8DDFB0DBC2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8" creationId="{A4AB78CA-27CF-097E-D1E2-562727621DB6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9" creationId="{50FEC0E5-2943-3408-B5D4-C6E12C42B8B9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10" creationId="{1FCE3D84-158F-31E6-79F5-1EED99C69DB4}"/>
          </ac:spMkLst>
        </pc:spChg>
        <pc:spChg chg="del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11" creationId="{F21A5D25-A064-7655-395B-26A46727EBC6}"/>
          </ac:spMkLst>
        </pc:spChg>
        <pc:spChg chg="del mod ord">
          <ac:chgData name="Bathen  Marianne" userId="40032b85-13f4-4a3d-a3f5-3dc67848b475" providerId="ADAL" clId="{4E76BC83-81EE-450C-A630-E4391F4FF486}" dt="2023-09-08T11:00:31.477" v="6658" actId="700"/>
          <ac:spMkLst>
            <pc:docMk/>
            <pc:sldMk cId="2032347364" sldId="306"/>
            <ac:spMk id="12" creationId="{607EBF1B-17E3-6A42-ED6F-D88983DCDE77}"/>
          </ac:spMkLst>
        </pc:spChg>
        <pc:spChg chg="add mod ord">
          <ac:chgData name="Bathen  Marianne" userId="40032b85-13f4-4a3d-a3f5-3dc67848b475" providerId="ADAL" clId="{4E76BC83-81EE-450C-A630-E4391F4FF486}" dt="2023-09-08T11:00:39.208" v="6706" actId="20577"/>
          <ac:spMkLst>
            <pc:docMk/>
            <pc:sldMk cId="2032347364" sldId="306"/>
            <ac:spMk id="13" creationId="{13C793F9-5982-5C47-2E1A-2B44BE790778}"/>
          </ac:spMkLst>
        </pc:spChg>
        <pc:spChg chg="add mod ord">
          <ac:chgData name="Bathen  Marianne" userId="40032b85-13f4-4a3d-a3f5-3dc67848b475" providerId="ADAL" clId="{4E76BC83-81EE-450C-A630-E4391F4FF486}" dt="2023-09-11T14:56:48.075" v="28179" actId="14100"/>
          <ac:spMkLst>
            <pc:docMk/>
            <pc:sldMk cId="2032347364" sldId="306"/>
            <ac:spMk id="14" creationId="{0C877821-AB95-5C2F-E056-7D7C85E81AA7}"/>
          </ac:spMkLst>
        </pc:spChg>
        <pc:spChg chg="add mod">
          <ac:chgData name="Bathen  Marianne" userId="40032b85-13f4-4a3d-a3f5-3dc67848b475" providerId="ADAL" clId="{4E76BC83-81EE-450C-A630-E4391F4FF486}" dt="2023-09-08T11:07:10.762" v="7231" actId="164"/>
          <ac:spMkLst>
            <pc:docMk/>
            <pc:sldMk cId="2032347364" sldId="306"/>
            <ac:spMk id="17" creationId="{C558BAAB-51CF-4D92-202F-D5ECF978F47D}"/>
          </ac:spMkLst>
        </pc:spChg>
        <pc:spChg chg="add mod">
          <ac:chgData name="Bathen  Marianne" userId="40032b85-13f4-4a3d-a3f5-3dc67848b475" providerId="ADAL" clId="{4E76BC83-81EE-450C-A630-E4391F4FF486}" dt="2023-09-08T11:07:10.762" v="7231" actId="164"/>
          <ac:spMkLst>
            <pc:docMk/>
            <pc:sldMk cId="2032347364" sldId="306"/>
            <ac:spMk id="18" creationId="{95D197FB-6494-B352-B105-CA9528F20248}"/>
          </ac:spMkLst>
        </pc:spChg>
        <pc:grpChg chg="add mod">
          <ac:chgData name="Bathen  Marianne" userId="40032b85-13f4-4a3d-a3f5-3dc67848b475" providerId="ADAL" clId="{4E76BC83-81EE-450C-A630-E4391F4FF486}" dt="2023-09-11T15:50:19.407" v="29252" actId="14100"/>
          <ac:grpSpMkLst>
            <pc:docMk/>
            <pc:sldMk cId="2032347364" sldId="306"/>
            <ac:grpSpMk id="19" creationId="{CEEC6EA0-9DFD-8C8A-ECB9-21D77D1761FC}"/>
          </ac:grpSpMkLst>
        </pc:grpChg>
        <pc:picChg chg="add del mod">
          <ac:chgData name="Bathen  Marianne" userId="40032b85-13f4-4a3d-a3f5-3dc67848b475" providerId="ADAL" clId="{4E76BC83-81EE-450C-A630-E4391F4FF486}" dt="2023-09-08T11:06:47.880" v="7214" actId="478"/>
          <ac:picMkLst>
            <pc:docMk/>
            <pc:sldMk cId="2032347364" sldId="306"/>
            <ac:picMk id="15" creationId="{27EDB916-3FE5-879D-38F2-E8A8BCE3923D}"/>
          </ac:picMkLst>
        </pc:picChg>
        <pc:picChg chg="add mod ord">
          <ac:chgData name="Bathen  Marianne" userId="40032b85-13f4-4a3d-a3f5-3dc67848b475" providerId="ADAL" clId="{4E76BC83-81EE-450C-A630-E4391F4FF486}" dt="2023-09-08T11:07:10.762" v="7231" actId="164"/>
          <ac:picMkLst>
            <pc:docMk/>
            <pc:sldMk cId="2032347364" sldId="306"/>
            <ac:picMk id="16" creationId="{0038F281-23B2-20BF-3C48-29F6794ED645}"/>
          </ac:picMkLst>
        </pc:picChg>
        <pc:picChg chg="add mod">
          <ac:chgData name="Bathen  Marianne" userId="40032b85-13f4-4a3d-a3f5-3dc67848b475" providerId="ADAL" clId="{4E76BC83-81EE-450C-A630-E4391F4FF486}" dt="2023-09-08T11:10:23.942" v="7495" actId="1076"/>
          <ac:picMkLst>
            <pc:docMk/>
            <pc:sldMk cId="2032347364" sldId="306"/>
            <ac:picMk id="1026" creationId="{44841503-9259-1231-6EE2-7F8ED1AF768C}"/>
          </ac:picMkLst>
        </pc:picChg>
      </pc:sldChg>
      <pc:sldChg chg="addSp delSp modSp new mod ord modNotesTx">
        <pc:chgData name="Bathen  Marianne" userId="40032b85-13f4-4a3d-a3f5-3dc67848b475" providerId="ADAL" clId="{4E76BC83-81EE-450C-A630-E4391F4FF486}" dt="2023-09-11T19:09:29.492" v="33107" actId="20577"/>
        <pc:sldMkLst>
          <pc:docMk/>
          <pc:sldMk cId="282268528" sldId="307"/>
        </pc:sldMkLst>
        <pc:spChg chg="mod">
          <ac:chgData name="Bathen  Marianne" userId="40032b85-13f4-4a3d-a3f5-3dc67848b475" providerId="ADAL" clId="{4E76BC83-81EE-450C-A630-E4391F4FF486}" dt="2023-09-08T14:35:08.037" v="11568" actId="20577"/>
          <ac:spMkLst>
            <pc:docMk/>
            <pc:sldMk cId="282268528" sldId="307"/>
            <ac:spMk id="3" creationId="{28F16C13-172E-E693-0180-D1C082B7E3D2}"/>
          </ac:spMkLst>
        </pc:spChg>
        <pc:spChg chg="add del mod">
          <ac:chgData name="Bathen  Marianne" userId="40032b85-13f4-4a3d-a3f5-3dc67848b475" providerId="ADAL" clId="{4E76BC83-81EE-450C-A630-E4391F4FF486}" dt="2023-09-11T19:09:29.492" v="33107" actId="20577"/>
          <ac:spMkLst>
            <pc:docMk/>
            <pc:sldMk cId="282268528" sldId="307"/>
            <ac:spMk id="4" creationId="{79082453-FEDC-DF53-1C9E-AA59C5C25A8D}"/>
          </ac:spMkLst>
        </pc:spChg>
        <pc:picChg chg="add del mod">
          <ac:chgData name="Bathen  Marianne" userId="40032b85-13f4-4a3d-a3f5-3dc67848b475" providerId="ADAL" clId="{4E76BC83-81EE-450C-A630-E4391F4FF486}" dt="2023-09-09T14:31:38.016" v="24352"/>
          <ac:picMkLst>
            <pc:docMk/>
            <pc:sldMk cId="282268528" sldId="307"/>
            <ac:picMk id="6" creationId="{1651C73F-66E9-43A8-6858-6B0536AB0D4B}"/>
          </ac:picMkLst>
        </pc:picChg>
        <pc:picChg chg="add mod ord">
          <ac:chgData name="Bathen  Marianne" userId="40032b85-13f4-4a3d-a3f5-3dc67848b475" providerId="ADAL" clId="{4E76BC83-81EE-450C-A630-E4391F4FF486}" dt="2023-09-09T14:33:48.539" v="24599" actId="1076"/>
          <ac:picMkLst>
            <pc:docMk/>
            <pc:sldMk cId="282268528" sldId="307"/>
            <ac:picMk id="8" creationId="{4CDE989B-3651-637D-6866-C04797104378}"/>
          </ac:picMkLst>
        </pc:picChg>
      </pc:sldChg>
      <pc:sldChg chg="modSp new del mod">
        <pc:chgData name="Bathen  Marianne" userId="40032b85-13f4-4a3d-a3f5-3dc67848b475" providerId="ADAL" clId="{4E76BC83-81EE-450C-A630-E4391F4FF486}" dt="2023-09-06T13:16:32.637" v="3945" actId="47"/>
        <pc:sldMkLst>
          <pc:docMk/>
          <pc:sldMk cId="1655375274" sldId="308"/>
        </pc:sldMkLst>
        <pc:spChg chg="mod">
          <ac:chgData name="Bathen  Marianne" userId="40032b85-13f4-4a3d-a3f5-3dc67848b475" providerId="ADAL" clId="{4E76BC83-81EE-450C-A630-E4391F4FF486}" dt="2023-09-06T13:16:13.918" v="3943" actId="20577"/>
          <ac:spMkLst>
            <pc:docMk/>
            <pc:sldMk cId="1655375274" sldId="308"/>
            <ac:spMk id="3" creationId="{3B607925-400E-AAE6-6FCA-F69179C3A778}"/>
          </ac:spMkLst>
        </pc:spChg>
      </pc:sldChg>
      <pc:sldChg chg="addSp delSp modSp add mod">
        <pc:chgData name="Bathen  Marianne" userId="40032b85-13f4-4a3d-a3f5-3dc67848b475" providerId="ADAL" clId="{4E76BC83-81EE-450C-A630-E4391F4FF486}" dt="2023-09-11T11:09:16.735" v="27892" actId="478"/>
        <pc:sldMkLst>
          <pc:docMk/>
          <pc:sldMk cId="30045632" sldId="309"/>
        </pc:sldMkLst>
        <pc:spChg chg="mod">
          <ac:chgData name="Bathen  Marianne" userId="40032b85-13f4-4a3d-a3f5-3dc67848b475" providerId="ADAL" clId="{4E76BC83-81EE-450C-A630-E4391F4FF486}" dt="2023-09-06T13:16:38.301" v="3969" actId="20577"/>
          <ac:spMkLst>
            <pc:docMk/>
            <pc:sldMk cId="30045632" sldId="309"/>
            <ac:spMk id="3" creationId="{951AA731-B308-F24C-BD36-1263EA57FB22}"/>
          </ac:spMkLst>
        </pc:spChg>
        <pc:spChg chg="del mod">
          <ac:chgData name="Bathen  Marianne" userId="40032b85-13f4-4a3d-a3f5-3dc67848b475" providerId="ADAL" clId="{4E76BC83-81EE-450C-A630-E4391F4FF486}" dt="2023-09-08T14:22:14.572" v="11225" actId="478"/>
          <ac:spMkLst>
            <pc:docMk/>
            <pc:sldMk cId="30045632" sldId="309"/>
            <ac:spMk id="10" creationId="{E9AC4EEE-70DD-9AFC-57F3-D799CF434C6F}"/>
          </ac:spMkLst>
        </pc:spChg>
        <pc:spChg chg="mod">
          <ac:chgData name="Bathen  Marianne" userId="40032b85-13f4-4a3d-a3f5-3dc67848b475" providerId="ADAL" clId="{4E76BC83-81EE-450C-A630-E4391F4FF486}" dt="2023-09-08T14:24:48.919" v="11251" actId="14100"/>
          <ac:spMkLst>
            <pc:docMk/>
            <pc:sldMk cId="30045632" sldId="309"/>
            <ac:spMk id="11" creationId="{0707E276-9C98-69CE-F875-18A01E2CFB76}"/>
          </ac:spMkLst>
        </pc:spChg>
        <pc:spChg chg="del mod">
          <ac:chgData name="Bathen  Marianne" userId="40032b85-13f4-4a3d-a3f5-3dc67848b475" providerId="ADAL" clId="{4E76BC83-81EE-450C-A630-E4391F4FF486}" dt="2023-09-08T14:22:14.572" v="11225" actId="478"/>
          <ac:spMkLst>
            <pc:docMk/>
            <pc:sldMk cId="30045632" sldId="309"/>
            <ac:spMk id="12" creationId="{8EB5DD80-98F7-0BBA-195B-EF43D898FE30}"/>
          </ac:spMkLst>
        </pc:spChg>
        <pc:spChg chg="mod">
          <ac:chgData name="Bathen  Marianne" userId="40032b85-13f4-4a3d-a3f5-3dc67848b475" providerId="ADAL" clId="{4E76BC83-81EE-450C-A630-E4391F4FF486}" dt="2023-09-08T14:24:44.528" v="11250" actId="403"/>
          <ac:spMkLst>
            <pc:docMk/>
            <pc:sldMk cId="30045632" sldId="309"/>
            <ac:spMk id="13" creationId="{9C4F7A39-F7D9-0E7F-EA64-E6BCA0946BAA}"/>
          </ac:spMkLst>
        </pc:spChg>
        <pc:spChg chg="del mod">
          <ac:chgData name="Bathen  Marianne" userId="40032b85-13f4-4a3d-a3f5-3dc67848b475" providerId="ADAL" clId="{4E76BC83-81EE-450C-A630-E4391F4FF486}" dt="2023-09-08T14:22:14.572" v="11225" actId="478"/>
          <ac:spMkLst>
            <pc:docMk/>
            <pc:sldMk cId="30045632" sldId="309"/>
            <ac:spMk id="14" creationId="{CAB197B7-4EF3-4ADA-3DA2-1A2FE4806528}"/>
          </ac:spMkLst>
        </pc:spChg>
        <pc:spChg chg="mod">
          <ac:chgData name="Bathen  Marianne" userId="40032b85-13f4-4a3d-a3f5-3dc67848b475" providerId="ADAL" clId="{4E76BC83-81EE-450C-A630-E4391F4FF486}" dt="2023-09-08T14:24:44.528" v="11250" actId="403"/>
          <ac:spMkLst>
            <pc:docMk/>
            <pc:sldMk cId="30045632" sldId="309"/>
            <ac:spMk id="15" creationId="{F8792C70-35EE-F374-E5AC-FECAF0AC437E}"/>
          </ac:spMkLst>
        </pc:spChg>
        <pc:spChg chg="del mod">
          <ac:chgData name="Bathen  Marianne" userId="40032b85-13f4-4a3d-a3f5-3dc67848b475" providerId="ADAL" clId="{4E76BC83-81EE-450C-A630-E4391F4FF486}" dt="2023-09-08T14:22:14.572" v="11225" actId="478"/>
          <ac:spMkLst>
            <pc:docMk/>
            <pc:sldMk cId="30045632" sldId="309"/>
            <ac:spMk id="16" creationId="{BBEA6B65-FE3A-9553-B0E7-BA1407809786}"/>
          </ac:spMkLst>
        </pc:spChg>
        <pc:spChg chg="mod">
          <ac:chgData name="Bathen  Marianne" userId="40032b85-13f4-4a3d-a3f5-3dc67848b475" providerId="ADAL" clId="{4E76BC83-81EE-450C-A630-E4391F4FF486}" dt="2023-09-08T14:24:44.528" v="11250" actId="403"/>
          <ac:spMkLst>
            <pc:docMk/>
            <pc:sldMk cId="30045632" sldId="309"/>
            <ac:spMk id="17" creationId="{F3D75DBD-FEB4-250A-F27B-B9EEC964D85F}"/>
          </ac:spMkLst>
        </pc:spChg>
        <pc:spChg chg="add del mod">
          <ac:chgData name="Bathen  Marianne" userId="40032b85-13f4-4a3d-a3f5-3dc67848b475" providerId="ADAL" clId="{4E76BC83-81EE-450C-A630-E4391F4FF486}" dt="2023-09-11T11:09:16.735" v="27892" actId="478"/>
          <ac:spMkLst>
            <pc:docMk/>
            <pc:sldMk cId="30045632" sldId="309"/>
            <ac:spMk id="20" creationId="{354C811E-C9CC-AC07-A9D8-CDF7A4305C9E}"/>
          </ac:spMkLst>
        </pc:spChg>
        <pc:spChg chg="mod">
          <ac:chgData name="Bathen  Marianne" userId="40032b85-13f4-4a3d-a3f5-3dc67848b475" providerId="ADAL" clId="{4E76BC83-81EE-450C-A630-E4391F4FF486}" dt="2023-09-06T13:17:40.132" v="4004"/>
          <ac:spMkLst>
            <pc:docMk/>
            <pc:sldMk cId="30045632" sldId="309"/>
            <ac:spMk id="22" creationId="{DE0D499A-0216-6344-1215-470905080006}"/>
          </ac:spMkLst>
        </pc:spChg>
        <pc:spChg chg="add del mod">
          <ac:chgData name="Bathen  Marianne" userId="40032b85-13f4-4a3d-a3f5-3dc67848b475" providerId="ADAL" clId="{4E76BC83-81EE-450C-A630-E4391F4FF486}" dt="2023-09-11T11:09:16.735" v="27892" actId="478"/>
          <ac:spMkLst>
            <pc:docMk/>
            <pc:sldMk cId="30045632" sldId="309"/>
            <ac:spMk id="23" creationId="{BBCBFB5E-1D88-D48F-4E53-153C48542013}"/>
          </ac:spMkLst>
        </pc:spChg>
        <pc:spChg chg="add del mod">
          <ac:chgData name="Bathen  Marianne" userId="40032b85-13f4-4a3d-a3f5-3dc67848b475" providerId="ADAL" clId="{4E76BC83-81EE-450C-A630-E4391F4FF486}" dt="2023-09-11T11:09:16.735" v="27892" actId="478"/>
          <ac:spMkLst>
            <pc:docMk/>
            <pc:sldMk cId="30045632" sldId="309"/>
            <ac:spMk id="24" creationId="{D314263F-3FD1-0FE6-4543-068E674E54CA}"/>
          </ac:spMkLst>
        </pc:spChg>
        <pc:spChg chg="mod">
          <ac:chgData name="Bathen  Marianne" userId="40032b85-13f4-4a3d-a3f5-3dc67848b475" providerId="ADAL" clId="{4E76BC83-81EE-450C-A630-E4391F4FF486}" dt="2023-09-06T13:17:40.132" v="4004"/>
          <ac:spMkLst>
            <pc:docMk/>
            <pc:sldMk cId="30045632" sldId="309"/>
            <ac:spMk id="25" creationId="{D442B369-C781-5B62-9E6B-CA9C2246C18A}"/>
          </ac:spMkLst>
        </pc:spChg>
        <pc:spChg chg="mod">
          <ac:chgData name="Bathen  Marianne" userId="40032b85-13f4-4a3d-a3f5-3dc67848b475" providerId="ADAL" clId="{4E76BC83-81EE-450C-A630-E4391F4FF486}" dt="2023-09-06T13:17:40.132" v="4004"/>
          <ac:spMkLst>
            <pc:docMk/>
            <pc:sldMk cId="30045632" sldId="309"/>
            <ac:spMk id="28" creationId="{DD49A6FA-C07D-D476-395D-641C3834870F}"/>
          </ac:spMkLst>
        </pc:spChg>
        <pc:spChg chg="mod">
          <ac:chgData name="Bathen  Marianne" userId="40032b85-13f4-4a3d-a3f5-3dc67848b475" providerId="ADAL" clId="{4E76BC83-81EE-450C-A630-E4391F4FF486}" dt="2023-09-06T13:17:40.132" v="4004"/>
          <ac:spMkLst>
            <pc:docMk/>
            <pc:sldMk cId="30045632" sldId="309"/>
            <ac:spMk id="31" creationId="{58C1238C-7251-6145-FF26-7084E571D38B}"/>
          </ac:spMkLst>
        </pc:spChg>
        <pc:spChg chg="mod">
          <ac:chgData name="Bathen  Marianne" userId="40032b85-13f4-4a3d-a3f5-3dc67848b475" providerId="ADAL" clId="{4E76BC83-81EE-450C-A630-E4391F4FF486}" dt="2023-09-06T13:17:40.132" v="4004"/>
          <ac:spMkLst>
            <pc:docMk/>
            <pc:sldMk cId="30045632" sldId="309"/>
            <ac:spMk id="33" creationId="{92F3DE56-7A18-6E58-3EE9-2351C5F389F0}"/>
          </ac:spMkLst>
        </pc:spChg>
        <pc:spChg chg="mod">
          <ac:chgData name="Bathen  Marianne" userId="40032b85-13f4-4a3d-a3f5-3dc67848b475" providerId="ADAL" clId="{4E76BC83-81EE-450C-A630-E4391F4FF486}" dt="2023-09-06T13:21:09.130" v="4075" actId="14100"/>
          <ac:spMkLst>
            <pc:docMk/>
            <pc:sldMk cId="30045632" sldId="309"/>
            <ac:spMk id="34" creationId="{91CD0633-E66D-8A57-F6BF-05A50FBC8142}"/>
          </ac:spMkLst>
        </pc:spChg>
        <pc:spChg chg="mod">
          <ac:chgData name="Bathen  Marianne" userId="40032b85-13f4-4a3d-a3f5-3dc67848b475" providerId="ADAL" clId="{4E76BC83-81EE-450C-A630-E4391F4FF486}" dt="2023-09-06T13:17:40.132" v="4004"/>
          <ac:spMkLst>
            <pc:docMk/>
            <pc:sldMk cId="30045632" sldId="309"/>
            <ac:spMk id="35" creationId="{C0296B7B-A491-A595-4A21-8D6239ABFB47}"/>
          </ac:spMkLst>
        </pc:spChg>
        <pc:spChg chg="mod">
          <ac:chgData name="Bathen  Marianne" userId="40032b85-13f4-4a3d-a3f5-3dc67848b475" providerId="ADAL" clId="{4E76BC83-81EE-450C-A630-E4391F4FF486}" dt="2023-09-06T13:17:40.132" v="4004"/>
          <ac:spMkLst>
            <pc:docMk/>
            <pc:sldMk cId="30045632" sldId="309"/>
            <ac:spMk id="36" creationId="{9F3E3BA7-5F8F-D76A-6CC3-DAD78AD35C9E}"/>
          </ac:spMkLst>
        </pc:spChg>
        <pc:spChg chg="mod">
          <ac:chgData name="Bathen  Marianne" userId="40032b85-13f4-4a3d-a3f5-3dc67848b475" providerId="ADAL" clId="{4E76BC83-81EE-450C-A630-E4391F4FF486}" dt="2023-09-06T13:17:40.831" v="4005"/>
          <ac:spMkLst>
            <pc:docMk/>
            <pc:sldMk cId="30045632" sldId="309"/>
            <ac:spMk id="49" creationId="{83FC4A67-F62F-CA1E-F21C-C6E758156EC1}"/>
          </ac:spMkLst>
        </pc:spChg>
        <pc:spChg chg="mod">
          <ac:chgData name="Bathen  Marianne" userId="40032b85-13f4-4a3d-a3f5-3dc67848b475" providerId="ADAL" clId="{4E76BC83-81EE-450C-A630-E4391F4FF486}" dt="2023-09-06T13:17:40.831" v="4005"/>
          <ac:spMkLst>
            <pc:docMk/>
            <pc:sldMk cId="30045632" sldId="309"/>
            <ac:spMk id="50" creationId="{2437A229-02B7-090F-6DA2-8EE17144F19B}"/>
          </ac:spMkLst>
        </pc:spChg>
        <pc:spChg chg="mod">
          <ac:chgData name="Bathen  Marianne" userId="40032b85-13f4-4a3d-a3f5-3dc67848b475" providerId="ADAL" clId="{4E76BC83-81EE-450C-A630-E4391F4FF486}" dt="2023-09-06T13:17:40.831" v="4005"/>
          <ac:spMkLst>
            <pc:docMk/>
            <pc:sldMk cId="30045632" sldId="309"/>
            <ac:spMk id="53" creationId="{EDBFB440-0F82-3E27-D0E1-6691C6563DCB}"/>
          </ac:spMkLst>
        </pc:spChg>
        <pc:spChg chg="mod">
          <ac:chgData name="Bathen  Marianne" userId="40032b85-13f4-4a3d-a3f5-3dc67848b475" providerId="ADAL" clId="{4E76BC83-81EE-450C-A630-E4391F4FF486}" dt="2023-09-06T13:17:40.831" v="4005"/>
          <ac:spMkLst>
            <pc:docMk/>
            <pc:sldMk cId="30045632" sldId="309"/>
            <ac:spMk id="54" creationId="{D5864B6A-6DC4-0120-9F09-051749378B67}"/>
          </ac:spMkLst>
        </pc:spChg>
        <pc:spChg chg="mod">
          <ac:chgData name="Bathen  Marianne" userId="40032b85-13f4-4a3d-a3f5-3dc67848b475" providerId="ADAL" clId="{4E76BC83-81EE-450C-A630-E4391F4FF486}" dt="2023-09-06T13:17:40.831" v="4005"/>
          <ac:spMkLst>
            <pc:docMk/>
            <pc:sldMk cId="30045632" sldId="309"/>
            <ac:spMk id="55" creationId="{836DB13D-F921-5E4B-9E0D-B9B8C21BB1F9}"/>
          </ac:spMkLst>
        </pc:spChg>
        <pc:spChg chg="mod">
          <ac:chgData name="Bathen  Marianne" userId="40032b85-13f4-4a3d-a3f5-3dc67848b475" providerId="ADAL" clId="{4E76BC83-81EE-450C-A630-E4391F4FF486}" dt="2023-09-06T13:20:05.308" v="4038" actId="14100"/>
          <ac:spMkLst>
            <pc:docMk/>
            <pc:sldMk cId="30045632" sldId="309"/>
            <ac:spMk id="56" creationId="{5B6FE135-E1B0-1C79-9CD3-8EEE46FF8868}"/>
          </ac:spMkLst>
        </pc:spChg>
        <pc:spChg chg="mod">
          <ac:chgData name="Bathen  Marianne" userId="40032b85-13f4-4a3d-a3f5-3dc67848b475" providerId="ADAL" clId="{4E76BC83-81EE-450C-A630-E4391F4FF486}" dt="2023-09-06T13:17:40.831" v="4005"/>
          <ac:spMkLst>
            <pc:docMk/>
            <pc:sldMk cId="30045632" sldId="309"/>
            <ac:spMk id="57" creationId="{200CADB7-F197-C48E-4250-9592CB085404}"/>
          </ac:spMkLst>
        </pc:spChg>
        <pc:spChg chg="mod">
          <ac:chgData name="Bathen  Marianne" userId="40032b85-13f4-4a3d-a3f5-3dc67848b475" providerId="ADAL" clId="{4E76BC83-81EE-450C-A630-E4391F4FF486}" dt="2023-09-06T13:17:40.831" v="4005"/>
          <ac:spMkLst>
            <pc:docMk/>
            <pc:sldMk cId="30045632" sldId="309"/>
            <ac:spMk id="58" creationId="{4FAC3A68-899D-AFD6-E6A8-A5A3B29A5349}"/>
          </ac:spMkLst>
        </pc:spChg>
        <pc:spChg chg="mod">
          <ac:chgData name="Bathen  Marianne" userId="40032b85-13f4-4a3d-a3f5-3dc67848b475" providerId="ADAL" clId="{4E76BC83-81EE-450C-A630-E4391F4FF486}" dt="2023-09-06T13:17:41.126" v="4006"/>
          <ac:spMkLst>
            <pc:docMk/>
            <pc:sldMk cId="30045632" sldId="309"/>
            <ac:spMk id="67" creationId="{506023D5-438C-9B1D-258F-77BAA6C73994}"/>
          </ac:spMkLst>
        </pc:spChg>
        <pc:spChg chg="mod">
          <ac:chgData name="Bathen  Marianne" userId="40032b85-13f4-4a3d-a3f5-3dc67848b475" providerId="ADAL" clId="{4E76BC83-81EE-450C-A630-E4391F4FF486}" dt="2023-09-06T13:17:41.126" v="4006"/>
          <ac:spMkLst>
            <pc:docMk/>
            <pc:sldMk cId="30045632" sldId="309"/>
            <ac:spMk id="68" creationId="{930F93A5-B452-B86A-A294-5BBFAFED02EF}"/>
          </ac:spMkLst>
        </pc:spChg>
        <pc:spChg chg="mod">
          <ac:chgData name="Bathen  Marianne" userId="40032b85-13f4-4a3d-a3f5-3dc67848b475" providerId="ADAL" clId="{4E76BC83-81EE-450C-A630-E4391F4FF486}" dt="2023-09-06T13:17:41.126" v="4006"/>
          <ac:spMkLst>
            <pc:docMk/>
            <pc:sldMk cId="30045632" sldId="309"/>
            <ac:spMk id="69" creationId="{447181C2-F117-4693-2E11-688BC9D40043}"/>
          </ac:spMkLst>
        </pc:spChg>
        <pc:spChg chg="mod">
          <ac:chgData name="Bathen  Marianne" userId="40032b85-13f4-4a3d-a3f5-3dc67848b475" providerId="ADAL" clId="{4E76BC83-81EE-450C-A630-E4391F4FF486}" dt="2023-09-06T13:17:41.126" v="4006"/>
          <ac:spMkLst>
            <pc:docMk/>
            <pc:sldMk cId="30045632" sldId="309"/>
            <ac:spMk id="70" creationId="{9598FBF9-E7F4-587F-C9F8-39B30ED315E1}"/>
          </ac:spMkLst>
        </pc:spChg>
        <pc:spChg chg="mod">
          <ac:chgData name="Bathen  Marianne" userId="40032b85-13f4-4a3d-a3f5-3dc67848b475" providerId="ADAL" clId="{4E76BC83-81EE-450C-A630-E4391F4FF486}" dt="2023-09-06T13:19:53.357" v="4036" actId="2085"/>
          <ac:spMkLst>
            <pc:docMk/>
            <pc:sldMk cId="30045632" sldId="309"/>
            <ac:spMk id="71" creationId="{29BAC445-454A-ED80-70C7-F7DFCE85A027}"/>
          </ac:spMkLst>
        </pc:spChg>
        <pc:spChg chg="mod">
          <ac:chgData name="Bathen  Marianne" userId="40032b85-13f4-4a3d-a3f5-3dc67848b475" providerId="ADAL" clId="{4E76BC83-81EE-450C-A630-E4391F4FF486}" dt="2023-09-06T13:19:46.659" v="4035" actId="692"/>
          <ac:spMkLst>
            <pc:docMk/>
            <pc:sldMk cId="30045632" sldId="309"/>
            <ac:spMk id="72" creationId="{3D3D41BA-4A74-A4FF-223B-6173332B14A4}"/>
          </ac:spMkLst>
        </pc:spChg>
        <pc:spChg chg="mod">
          <ac:chgData name="Bathen  Marianne" userId="40032b85-13f4-4a3d-a3f5-3dc67848b475" providerId="ADAL" clId="{4E76BC83-81EE-450C-A630-E4391F4FF486}" dt="2023-09-06T13:17:41.126" v="4006"/>
          <ac:spMkLst>
            <pc:docMk/>
            <pc:sldMk cId="30045632" sldId="309"/>
            <ac:spMk id="73" creationId="{F94AEF9D-34E1-5277-7085-92F5A867304A}"/>
          </ac:spMkLst>
        </pc:spChg>
        <pc:spChg chg="mod">
          <ac:chgData name="Bathen  Marianne" userId="40032b85-13f4-4a3d-a3f5-3dc67848b475" providerId="ADAL" clId="{4E76BC83-81EE-450C-A630-E4391F4FF486}" dt="2023-09-06T13:17:41.126" v="4006"/>
          <ac:spMkLst>
            <pc:docMk/>
            <pc:sldMk cId="30045632" sldId="309"/>
            <ac:spMk id="74" creationId="{5CF13DEC-C304-C103-1CAE-72D43A925FD6}"/>
          </ac:spMkLst>
        </pc:spChg>
        <pc:spChg chg="add mod">
          <ac:chgData name="Bathen  Marianne" userId="40032b85-13f4-4a3d-a3f5-3dc67848b475" providerId="ADAL" clId="{4E76BC83-81EE-450C-A630-E4391F4FF486}" dt="2023-09-08T14:24:20.088" v="11234" actId="164"/>
          <ac:spMkLst>
            <pc:docMk/>
            <pc:sldMk cId="30045632" sldId="309"/>
            <ac:spMk id="75" creationId="{9195436F-7044-0349-4CDA-92D6912ED715}"/>
          </ac:spMkLst>
        </pc:spChg>
        <pc:spChg chg="mod">
          <ac:chgData name="Bathen  Marianne" userId="40032b85-13f4-4a3d-a3f5-3dc67848b475" providerId="ADAL" clId="{4E76BC83-81EE-450C-A630-E4391F4FF486}" dt="2023-09-06T13:21:23.453" v="4077" actId="2085"/>
          <ac:spMkLst>
            <pc:docMk/>
            <pc:sldMk cId="30045632" sldId="309"/>
            <ac:spMk id="140" creationId="{4F67C05D-16BE-5733-3C97-199D667EE864}"/>
          </ac:spMkLst>
        </pc:spChg>
        <pc:spChg chg="mod">
          <ac:chgData name="Bathen  Marianne" userId="40032b85-13f4-4a3d-a3f5-3dc67848b475" providerId="ADAL" clId="{4E76BC83-81EE-450C-A630-E4391F4FF486}" dt="2023-09-06T13:21:42.934" v="4083" actId="692"/>
          <ac:spMkLst>
            <pc:docMk/>
            <pc:sldMk cId="30045632" sldId="309"/>
            <ac:spMk id="141" creationId="{486CA1DD-ED0E-4031-0868-00D24FEE9B8F}"/>
          </ac:spMkLst>
        </pc:spChg>
        <pc:spChg chg="del">
          <ac:chgData name="Bathen  Marianne" userId="40032b85-13f4-4a3d-a3f5-3dc67848b475" providerId="ADAL" clId="{4E76BC83-81EE-450C-A630-E4391F4FF486}" dt="2023-09-06T13:17:39.059" v="4003" actId="478"/>
          <ac:spMkLst>
            <pc:docMk/>
            <pc:sldMk cId="30045632" sldId="309"/>
            <ac:spMk id="160" creationId="{79CBE8C0-5BE2-662F-A443-6B8F61B71B58}"/>
          </ac:spMkLst>
        </pc:spChg>
        <pc:grpChg chg="add mod">
          <ac:chgData name="Bathen  Marianne" userId="40032b85-13f4-4a3d-a3f5-3dc67848b475" providerId="ADAL" clId="{4E76BC83-81EE-450C-A630-E4391F4FF486}" dt="2023-09-11T11:07:53.035" v="27740" actId="1035"/>
          <ac:grpSpMkLst>
            <pc:docMk/>
            <pc:sldMk cId="30045632" sldId="309"/>
            <ac:grpSpMk id="4" creationId="{FB2A60C4-DA4C-FFA1-7902-519AAF193C5B}"/>
          </ac:grpSpMkLst>
        </pc:grpChg>
        <pc:grpChg chg="add mod">
          <ac:chgData name="Bathen  Marianne" userId="40032b85-13f4-4a3d-a3f5-3dc67848b475" providerId="ADAL" clId="{4E76BC83-81EE-450C-A630-E4391F4FF486}" dt="2023-09-11T11:07:53.035" v="27740" actId="1035"/>
          <ac:grpSpMkLst>
            <pc:docMk/>
            <pc:sldMk cId="30045632" sldId="309"/>
            <ac:grpSpMk id="19" creationId="{ABA0AD2C-ACF2-375F-9F81-0F647AB2903E}"/>
          </ac:grpSpMkLst>
        </pc:grpChg>
        <pc:grpChg chg="add mod">
          <ac:chgData name="Bathen  Marianne" userId="40032b85-13f4-4a3d-a3f5-3dc67848b475" providerId="ADAL" clId="{4E76BC83-81EE-450C-A630-E4391F4FF486}" dt="2023-09-11T11:07:53.035" v="27740" actId="1035"/>
          <ac:grpSpMkLst>
            <pc:docMk/>
            <pc:sldMk cId="30045632" sldId="309"/>
            <ac:grpSpMk id="37" creationId="{822906DF-047D-7566-034E-327EE57982F6}"/>
          </ac:grpSpMkLst>
        </pc:grpChg>
        <pc:grpChg chg="add mod">
          <ac:chgData name="Bathen  Marianne" userId="40032b85-13f4-4a3d-a3f5-3dc67848b475" providerId="ADAL" clId="{4E76BC83-81EE-450C-A630-E4391F4FF486}" dt="2023-09-08T14:24:20.088" v="11234" actId="164"/>
          <ac:grpSpMkLst>
            <pc:docMk/>
            <pc:sldMk cId="30045632" sldId="309"/>
            <ac:grpSpMk id="59" creationId="{6420F854-2742-9656-6284-4A1619F1F3CC}"/>
          </ac:grpSpMkLst>
        </pc:grpChg>
        <pc:grpChg chg="del">
          <ac:chgData name="Bathen  Marianne" userId="40032b85-13f4-4a3d-a3f5-3dc67848b475" providerId="ADAL" clId="{4E76BC83-81EE-450C-A630-E4391F4FF486}" dt="2023-09-06T13:17:35.987" v="4000" actId="478"/>
          <ac:grpSpMkLst>
            <pc:docMk/>
            <pc:sldMk cId="30045632" sldId="309"/>
            <ac:grpSpMk id="111" creationId="{A46EEE1E-0461-3508-9C41-3BF959D50C18}"/>
          </ac:grpSpMkLst>
        </pc:grpChg>
        <pc:grpChg chg="del">
          <ac:chgData name="Bathen  Marianne" userId="40032b85-13f4-4a3d-a3f5-3dc67848b475" providerId="ADAL" clId="{4E76BC83-81EE-450C-A630-E4391F4FF486}" dt="2023-09-06T13:17:38.140" v="4002" actId="478"/>
          <ac:grpSpMkLst>
            <pc:docMk/>
            <pc:sldMk cId="30045632" sldId="309"/>
            <ac:grpSpMk id="112" creationId="{25A81FD3-027E-A265-E822-C3B139AB7B7E}"/>
          </ac:grpSpMkLst>
        </pc:grpChg>
        <pc:grpChg chg="mod">
          <ac:chgData name="Bathen  Marianne" userId="40032b85-13f4-4a3d-a3f5-3dc67848b475" providerId="ADAL" clId="{4E76BC83-81EE-450C-A630-E4391F4FF486}" dt="2023-09-11T11:07:53.035" v="27740" actId="1035"/>
          <ac:grpSpMkLst>
            <pc:docMk/>
            <pc:sldMk cId="30045632" sldId="309"/>
            <ac:grpSpMk id="128" creationId="{F3259DB1-6265-D26D-EC1F-DA7EAB860A69}"/>
          </ac:grpSpMkLst>
        </pc:grpChg>
        <pc:grpChg chg="del">
          <ac:chgData name="Bathen  Marianne" userId="40032b85-13f4-4a3d-a3f5-3dc67848b475" providerId="ADAL" clId="{4E76BC83-81EE-450C-A630-E4391F4FF486}" dt="2023-09-06T13:17:37.148" v="4001" actId="478"/>
          <ac:grpSpMkLst>
            <pc:docMk/>
            <pc:sldMk cId="30045632" sldId="309"/>
            <ac:grpSpMk id="144" creationId="{8C464CB5-3FA0-0E95-0357-0FF2171EDE17}"/>
          </ac:grpSpMkLst>
        </pc:grpChg>
        <pc:cxnChg chg="mod">
          <ac:chgData name="Bathen  Marianne" userId="40032b85-13f4-4a3d-a3f5-3dc67848b475" providerId="ADAL" clId="{4E76BC83-81EE-450C-A630-E4391F4FF486}" dt="2023-09-06T13:17:40.132" v="4004"/>
          <ac:cxnSpMkLst>
            <pc:docMk/>
            <pc:sldMk cId="30045632" sldId="309"/>
            <ac:cxnSpMk id="5" creationId="{398A807D-B2B6-D906-2A83-1F45DD16E2A4}"/>
          </ac:cxnSpMkLst>
        </pc:cxnChg>
        <pc:cxnChg chg="mod">
          <ac:chgData name="Bathen  Marianne" userId="40032b85-13f4-4a3d-a3f5-3dc67848b475" providerId="ADAL" clId="{4E76BC83-81EE-450C-A630-E4391F4FF486}" dt="2023-09-06T13:17:40.132" v="4004"/>
          <ac:cxnSpMkLst>
            <pc:docMk/>
            <pc:sldMk cId="30045632" sldId="309"/>
            <ac:cxnSpMk id="6" creationId="{21AB2F06-2FFD-EE18-300A-4E7A57B58448}"/>
          </ac:cxnSpMkLst>
        </pc:cxnChg>
        <pc:cxnChg chg="mod">
          <ac:chgData name="Bathen  Marianne" userId="40032b85-13f4-4a3d-a3f5-3dc67848b475" providerId="ADAL" clId="{4E76BC83-81EE-450C-A630-E4391F4FF486}" dt="2023-09-06T13:17:40.132" v="4004"/>
          <ac:cxnSpMkLst>
            <pc:docMk/>
            <pc:sldMk cId="30045632" sldId="309"/>
            <ac:cxnSpMk id="7" creationId="{D6DC2FF3-9C70-ADAD-6147-617467CB2B79}"/>
          </ac:cxnSpMkLst>
        </pc:cxnChg>
        <pc:cxnChg chg="mod">
          <ac:chgData name="Bathen  Marianne" userId="40032b85-13f4-4a3d-a3f5-3dc67848b475" providerId="ADAL" clId="{4E76BC83-81EE-450C-A630-E4391F4FF486}" dt="2023-09-06T13:17:40.132" v="4004"/>
          <ac:cxnSpMkLst>
            <pc:docMk/>
            <pc:sldMk cId="30045632" sldId="309"/>
            <ac:cxnSpMk id="8" creationId="{EC3098FD-C497-48BE-E616-9E3766B822FC}"/>
          </ac:cxnSpMkLst>
        </pc:cxnChg>
        <pc:cxnChg chg="mod">
          <ac:chgData name="Bathen  Marianne" userId="40032b85-13f4-4a3d-a3f5-3dc67848b475" providerId="ADAL" clId="{4E76BC83-81EE-450C-A630-E4391F4FF486}" dt="2023-09-06T13:17:40.132" v="4004"/>
          <ac:cxnSpMkLst>
            <pc:docMk/>
            <pc:sldMk cId="30045632" sldId="309"/>
            <ac:cxnSpMk id="9" creationId="{285AC427-8121-4003-631A-C42D0B3FCAB0}"/>
          </ac:cxnSpMkLst>
        </pc:cxnChg>
        <pc:cxnChg chg="mod">
          <ac:chgData name="Bathen  Marianne" userId="40032b85-13f4-4a3d-a3f5-3dc67848b475" providerId="ADAL" clId="{4E76BC83-81EE-450C-A630-E4391F4FF486}" dt="2023-09-06T13:17:40.132" v="4004"/>
          <ac:cxnSpMkLst>
            <pc:docMk/>
            <pc:sldMk cId="30045632" sldId="309"/>
            <ac:cxnSpMk id="18" creationId="{2DF4B6A3-CD7B-8A47-71C1-AF847AC28C68}"/>
          </ac:cxnSpMkLst>
        </pc:cxnChg>
        <pc:cxnChg chg="mod">
          <ac:chgData name="Bathen  Marianne" userId="40032b85-13f4-4a3d-a3f5-3dc67848b475" providerId="ADAL" clId="{4E76BC83-81EE-450C-A630-E4391F4FF486}" dt="2023-09-06T13:17:40.132" v="4004"/>
          <ac:cxnSpMkLst>
            <pc:docMk/>
            <pc:sldMk cId="30045632" sldId="309"/>
            <ac:cxnSpMk id="21" creationId="{2C8DCA5C-484E-C65A-F035-BB96903A9A23}"/>
          </ac:cxnSpMkLst>
        </pc:cxnChg>
        <pc:cxnChg chg="mod">
          <ac:chgData name="Bathen  Marianne" userId="40032b85-13f4-4a3d-a3f5-3dc67848b475" providerId="ADAL" clId="{4E76BC83-81EE-450C-A630-E4391F4FF486}" dt="2023-09-06T13:17:40.831" v="4005"/>
          <ac:cxnSpMkLst>
            <pc:docMk/>
            <pc:sldMk cId="30045632" sldId="309"/>
            <ac:cxnSpMk id="38" creationId="{E0A093BA-0878-4307-9FAD-F868B56EEC95}"/>
          </ac:cxnSpMkLst>
        </pc:cxnChg>
        <pc:cxnChg chg="mod">
          <ac:chgData name="Bathen  Marianne" userId="40032b85-13f4-4a3d-a3f5-3dc67848b475" providerId="ADAL" clId="{4E76BC83-81EE-450C-A630-E4391F4FF486}" dt="2023-09-06T13:17:40.831" v="4005"/>
          <ac:cxnSpMkLst>
            <pc:docMk/>
            <pc:sldMk cId="30045632" sldId="309"/>
            <ac:cxnSpMk id="39" creationId="{86D13303-5C67-E99E-9651-8E8B44CE1B31}"/>
          </ac:cxnSpMkLst>
        </pc:cxnChg>
        <pc:cxnChg chg="mod">
          <ac:chgData name="Bathen  Marianne" userId="40032b85-13f4-4a3d-a3f5-3dc67848b475" providerId="ADAL" clId="{4E76BC83-81EE-450C-A630-E4391F4FF486}" dt="2023-09-06T13:17:40.831" v="4005"/>
          <ac:cxnSpMkLst>
            <pc:docMk/>
            <pc:sldMk cId="30045632" sldId="309"/>
            <ac:cxnSpMk id="40" creationId="{4D26A3BB-0CF0-EE5F-0DB4-DE7BDE5DADAF}"/>
          </ac:cxnSpMkLst>
        </pc:cxnChg>
        <pc:cxnChg chg="mod">
          <ac:chgData name="Bathen  Marianne" userId="40032b85-13f4-4a3d-a3f5-3dc67848b475" providerId="ADAL" clId="{4E76BC83-81EE-450C-A630-E4391F4FF486}" dt="2023-09-06T13:17:40.831" v="4005"/>
          <ac:cxnSpMkLst>
            <pc:docMk/>
            <pc:sldMk cId="30045632" sldId="309"/>
            <ac:cxnSpMk id="41" creationId="{2FBA33AB-DC3B-B868-EF12-E96C64A908ED}"/>
          </ac:cxnSpMkLst>
        </pc:cxnChg>
        <pc:cxnChg chg="mod">
          <ac:chgData name="Bathen  Marianne" userId="40032b85-13f4-4a3d-a3f5-3dc67848b475" providerId="ADAL" clId="{4E76BC83-81EE-450C-A630-E4391F4FF486}" dt="2023-09-06T13:17:40.831" v="4005"/>
          <ac:cxnSpMkLst>
            <pc:docMk/>
            <pc:sldMk cId="30045632" sldId="309"/>
            <ac:cxnSpMk id="46" creationId="{E4843DF5-DE3F-7906-65B2-FCAEC1978F50}"/>
          </ac:cxnSpMkLst>
        </pc:cxnChg>
        <pc:cxnChg chg="mod">
          <ac:chgData name="Bathen  Marianne" userId="40032b85-13f4-4a3d-a3f5-3dc67848b475" providerId="ADAL" clId="{4E76BC83-81EE-450C-A630-E4391F4FF486}" dt="2023-09-06T13:17:40.831" v="4005"/>
          <ac:cxnSpMkLst>
            <pc:docMk/>
            <pc:sldMk cId="30045632" sldId="309"/>
            <ac:cxnSpMk id="47" creationId="{BB2303A8-F696-5EC5-3CAD-4817110698F0}"/>
          </ac:cxnSpMkLst>
        </pc:cxnChg>
        <pc:cxnChg chg="mod">
          <ac:chgData name="Bathen  Marianne" userId="40032b85-13f4-4a3d-a3f5-3dc67848b475" providerId="ADAL" clId="{4E76BC83-81EE-450C-A630-E4391F4FF486}" dt="2023-09-06T13:17:40.831" v="4005"/>
          <ac:cxnSpMkLst>
            <pc:docMk/>
            <pc:sldMk cId="30045632" sldId="309"/>
            <ac:cxnSpMk id="48" creationId="{8BAADA5B-35E7-E16E-1CDB-BDC3C7882338}"/>
          </ac:cxnSpMkLst>
        </pc:cxnChg>
        <pc:cxnChg chg="mod">
          <ac:chgData name="Bathen  Marianne" userId="40032b85-13f4-4a3d-a3f5-3dc67848b475" providerId="ADAL" clId="{4E76BC83-81EE-450C-A630-E4391F4FF486}" dt="2023-09-06T13:17:35.987" v="4000" actId="478"/>
          <ac:cxnSpMkLst>
            <pc:docMk/>
            <pc:sldMk cId="30045632" sldId="309"/>
            <ac:cxnSpMk id="52" creationId="{E4B76E83-3EBB-4194-2D23-F11893715E95}"/>
          </ac:cxnSpMkLst>
        </pc:cxnChg>
        <pc:cxnChg chg="mod">
          <ac:chgData name="Bathen  Marianne" userId="40032b85-13f4-4a3d-a3f5-3dc67848b475" providerId="ADAL" clId="{4E76BC83-81EE-450C-A630-E4391F4FF486}" dt="2023-09-06T13:17:41.126" v="4006"/>
          <ac:cxnSpMkLst>
            <pc:docMk/>
            <pc:sldMk cId="30045632" sldId="309"/>
            <ac:cxnSpMk id="60" creationId="{8283686A-063A-70B3-9C3D-E887D0D21A3E}"/>
          </ac:cxnSpMkLst>
        </pc:cxnChg>
        <pc:cxnChg chg="mod">
          <ac:chgData name="Bathen  Marianne" userId="40032b85-13f4-4a3d-a3f5-3dc67848b475" providerId="ADAL" clId="{4E76BC83-81EE-450C-A630-E4391F4FF486}" dt="2023-09-06T13:17:41.126" v="4006"/>
          <ac:cxnSpMkLst>
            <pc:docMk/>
            <pc:sldMk cId="30045632" sldId="309"/>
            <ac:cxnSpMk id="61" creationId="{4A87E41A-1F6C-7EB5-2F38-2FEA93839BBC}"/>
          </ac:cxnSpMkLst>
        </pc:cxnChg>
        <pc:cxnChg chg="mod">
          <ac:chgData name="Bathen  Marianne" userId="40032b85-13f4-4a3d-a3f5-3dc67848b475" providerId="ADAL" clId="{4E76BC83-81EE-450C-A630-E4391F4FF486}" dt="2023-09-06T13:17:41.126" v="4006"/>
          <ac:cxnSpMkLst>
            <pc:docMk/>
            <pc:sldMk cId="30045632" sldId="309"/>
            <ac:cxnSpMk id="62" creationId="{49CB0448-6D08-D072-12E9-F66AB3D028A8}"/>
          </ac:cxnSpMkLst>
        </pc:cxnChg>
        <pc:cxnChg chg="mod">
          <ac:chgData name="Bathen  Marianne" userId="40032b85-13f4-4a3d-a3f5-3dc67848b475" providerId="ADAL" clId="{4E76BC83-81EE-450C-A630-E4391F4FF486}" dt="2023-09-06T13:17:41.126" v="4006"/>
          <ac:cxnSpMkLst>
            <pc:docMk/>
            <pc:sldMk cId="30045632" sldId="309"/>
            <ac:cxnSpMk id="63" creationId="{46AE1876-927F-2BC4-DD35-D95474A8EF3E}"/>
          </ac:cxnSpMkLst>
        </pc:cxnChg>
        <pc:cxnChg chg="mod">
          <ac:chgData name="Bathen  Marianne" userId="40032b85-13f4-4a3d-a3f5-3dc67848b475" providerId="ADAL" clId="{4E76BC83-81EE-450C-A630-E4391F4FF486}" dt="2023-09-06T13:17:41.126" v="4006"/>
          <ac:cxnSpMkLst>
            <pc:docMk/>
            <pc:sldMk cId="30045632" sldId="309"/>
            <ac:cxnSpMk id="64" creationId="{3FF58F3F-8B18-A9F4-2DB0-EA898AE829BC}"/>
          </ac:cxnSpMkLst>
        </pc:cxnChg>
        <pc:cxnChg chg="mod">
          <ac:chgData name="Bathen  Marianne" userId="40032b85-13f4-4a3d-a3f5-3dc67848b475" providerId="ADAL" clId="{4E76BC83-81EE-450C-A630-E4391F4FF486}" dt="2023-09-06T13:17:41.126" v="4006"/>
          <ac:cxnSpMkLst>
            <pc:docMk/>
            <pc:sldMk cId="30045632" sldId="309"/>
            <ac:cxnSpMk id="65" creationId="{52154ADD-33F5-382A-9DDB-84F1D2552D9E}"/>
          </ac:cxnSpMkLst>
        </pc:cxnChg>
        <pc:cxnChg chg="mod">
          <ac:chgData name="Bathen  Marianne" userId="40032b85-13f4-4a3d-a3f5-3dc67848b475" providerId="ADAL" clId="{4E76BC83-81EE-450C-A630-E4391F4FF486}" dt="2023-09-06T13:17:41.126" v="4006"/>
          <ac:cxnSpMkLst>
            <pc:docMk/>
            <pc:sldMk cId="30045632" sldId="309"/>
            <ac:cxnSpMk id="66" creationId="{06E48D66-7C6F-6D16-F50D-57CE49DABB74}"/>
          </ac:cxnSpMkLst>
        </pc:cxnChg>
        <pc:cxnChg chg="mod">
          <ac:chgData name="Bathen  Marianne" userId="40032b85-13f4-4a3d-a3f5-3dc67848b475" providerId="ADAL" clId="{4E76BC83-81EE-450C-A630-E4391F4FF486}" dt="2023-09-06T13:17:38.140" v="4002" actId="478"/>
          <ac:cxnSpMkLst>
            <pc:docMk/>
            <pc:sldMk cId="30045632" sldId="309"/>
            <ac:cxnSpMk id="114" creationId="{B24E9425-A0AD-387B-501B-A56897C2F6A7}"/>
          </ac:cxnSpMkLst>
        </pc:cxnChg>
        <pc:cxnChg chg="mod">
          <ac:chgData name="Bathen  Marianne" userId="40032b85-13f4-4a3d-a3f5-3dc67848b475" providerId="ADAL" clId="{4E76BC83-81EE-450C-A630-E4391F4FF486}" dt="2023-09-06T13:17:37.148" v="4001" actId="478"/>
          <ac:cxnSpMkLst>
            <pc:docMk/>
            <pc:sldMk cId="30045632" sldId="309"/>
            <ac:cxnSpMk id="146" creationId="{270E32CE-3010-5ABC-B510-E74D09B27D40}"/>
          </ac:cxnSpMkLst>
        </pc:cxnChg>
      </pc:sldChg>
      <pc:sldChg chg="addSp delSp modSp new mod modClrScheme chgLayout">
        <pc:chgData name="Bathen  Marianne" userId="40032b85-13f4-4a3d-a3f5-3dc67848b475" providerId="ADAL" clId="{4E76BC83-81EE-450C-A630-E4391F4FF486}" dt="2023-09-12T02:35:01.229" v="33293" actId="20577"/>
        <pc:sldMkLst>
          <pc:docMk/>
          <pc:sldMk cId="3886719661" sldId="310"/>
        </pc:sldMkLst>
        <pc:spChg chg="mod ord">
          <ac:chgData name="Bathen  Marianne" userId="40032b85-13f4-4a3d-a3f5-3dc67848b475" providerId="ADAL" clId="{4E76BC83-81EE-450C-A630-E4391F4FF486}" dt="2023-09-06T13:49:20.351" v="4422" actId="700"/>
          <ac:spMkLst>
            <pc:docMk/>
            <pc:sldMk cId="3886719661" sldId="310"/>
            <ac:spMk id="2" creationId="{3D8B98AC-C564-66B8-2CAA-71C6322ACC7B}"/>
          </ac:spMkLst>
        </pc:spChg>
        <pc:spChg chg="mod ord">
          <ac:chgData name="Bathen  Marianne" userId="40032b85-13f4-4a3d-a3f5-3dc67848b475" providerId="ADAL" clId="{4E76BC83-81EE-450C-A630-E4391F4FF486}" dt="2023-09-06T13:49:20.351" v="4422" actId="700"/>
          <ac:spMkLst>
            <pc:docMk/>
            <pc:sldMk cId="3886719661" sldId="310"/>
            <ac:spMk id="3" creationId="{EAC99216-9B63-4E88-3C2A-F84037587789}"/>
          </ac:spMkLst>
        </pc:spChg>
        <pc:spChg chg="del mod ord">
          <ac:chgData name="Bathen  Marianne" userId="40032b85-13f4-4a3d-a3f5-3dc67848b475" providerId="ADAL" clId="{4E76BC83-81EE-450C-A630-E4391F4FF486}" dt="2023-09-06T13:47:29.617" v="4381" actId="700"/>
          <ac:spMkLst>
            <pc:docMk/>
            <pc:sldMk cId="3886719661" sldId="310"/>
            <ac:spMk id="4" creationId="{E360883B-837D-A775-2EFC-86DCAF17E698}"/>
          </ac:spMkLst>
        </pc:spChg>
        <pc:spChg chg="add del mod ord">
          <ac:chgData name="Bathen  Marianne" userId="40032b85-13f4-4a3d-a3f5-3dc67848b475" providerId="ADAL" clId="{4E76BC83-81EE-450C-A630-E4391F4FF486}" dt="2023-09-06T13:48:51.523" v="4390" actId="478"/>
          <ac:spMkLst>
            <pc:docMk/>
            <pc:sldMk cId="3886719661" sldId="310"/>
            <ac:spMk id="5" creationId="{0866B6E7-F6CC-A7EF-7F51-71179FD4A7DE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6" creationId="{A772599D-373C-47D9-CA1C-D924A01F0FAE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7" creationId="{28463A28-1F46-B7A3-4497-FE2E0EBE13F3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8" creationId="{44CCB77D-85B5-B750-FFA8-80D4C2491ED4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9" creationId="{AAC6DCBC-F1A3-953F-300A-8A847D117D5F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10" creationId="{639896D6-3079-78BE-D24F-3785B7A01797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11" creationId="{313561F6-0922-EB6B-3791-7EF67B31BCD8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12" creationId="{B38678C5-98C7-83D5-12A4-2C761225C6EB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13" creationId="{38288D3D-5F40-E789-F31D-3D06207A3ADD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14" creationId="{8E385FB1-52B0-0BB7-014D-B17CB07FA4EA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15" creationId="{5EE15158-E141-1B69-ED68-F9B786B9532C}"/>
          </ac:spMkLst>
        </pc:spChg>
        <pc:spChg chg="add del mod ord">
          <ac:chgData name="Bathen  Marianne" userId="40032b85-13f4-4a3d-a3f5-3dc67848b475" providerId="ADAL" clId="{4E76BC83-81EE-450C-A630-E4391F4FF486}" dt="2023-09-06T13:48:49.406" v="4389" actId="700"/>
          <ac:spMkLst>
            <pc:docMk/>
            <pc:sldMk cId="3886719661" sldId="310"/>
            <ac:spMk id="16" creationId="{85F0145F-4ED1-1206-ACF0-6FE3616D28B5}"/>
          </ac:spMkLst>
        </pc:spChg>
        <pc:spChg chg="add del mod ord">
          <ac:chgData name="Bathen  Marianne" userId="40032b85-13f4-4a3d-a3f5-3dc67848b475" providerId="ADAL" clId="{4E76BC83-81EE-450C-A630-E4391F4FF486}" dt="2023-09-06T13:49:20.351" v="4422" actId="700"/>
          <ac:spMkLst>
            <pc:docMk/>
            <pc:sldMk cId="3886719661" sldId="310"/>
            <ac:spMk id="17" creationId="{6BF936E2-605E-AA55-183D-FDCA46052294}"/>
          </ac:spMkLst>
        </pc:spChg>
        <pc:spChg chg="add del mod ord">
          <ac:chgData name="Bathen  Marianne" userId="40032b85-13f4-4a3d-a3f5-3dc67848b475" providerId="ADAL" clId="{4E76BC83-81EE-450C-A630-E4391F4FF486}" dt="2023-09-06T13:49:20.351" v="4422" actId="700"/>
          <ac:spMkLst>
            <pc:docMk/>
            <pc:sldMk cId="3886719661" sldId="310"/>
            <ac:spMk id="18" creationId="{5C35DDA9-63DA-0467-E42C-75FCFBCF355F}"/>
          </ac:spMkLst>
        </pc:spChg>
        <pc:spChg chg="add del mod ord">
          <ac:chgData name="Bathen  Marianne" userId="40032b85-13f4-4a3d-a3f5-3dc67848b475" providerId="ADAL" clId="{4E76BC83-81EE-450C-A630-E4391F4FF486}" dt="2023-09-06T13:49:20.351" v="4422" actId="700"/>
          <ac:spMkLst>
            <pc:docMk/>
            <pc:sldMk cId="3886719661" sldId="310"/>
            <ac:spMk id="19" creationId="{22254F2B-5B19-3885-31E5-DF24C1525082}"/>
          </ac:spMkLst>
        </pc:spChg>
        <pc:spChg chg="add mod ord">
          <ac:chgData name="Bathen  Marianne" userId="40032b85-13f4-4a3d-a3f5-3dc67848b475" providerId="ADAL" clId="{4E76BC83-81EE-450C-A630-E4391F4FF486}" dt="2023-09-08T12:20:40.376" v="10406" actId="207"/>
          <ac:spMkLst>
            <pc:docMk/>
            <pc:sldMk cId="3886719661" sldId="310"/>
            <ac:spMk id="20" creationId="{72674E62-6B73-7AF8-7CF7-1641555E68A6}"/>
          </ac:spMkLst>
        </pc:spChg>
        <pc:spChg chg="add del mod ord">
          <ac:chgData name="Bathen  Marianne" userId="40032b85-13f4-4a3d-a3f5-3dc67848b475" providerId="ADAL" clId="{4E76BC83-81EE-450C-A630-E4391F4FF486}" dt="2023-09-06T13:49:20.351" v="4422" actId="700"/>
          <ac:spMkLst>
            <pc:docMk/>
            <pc:sldMk cId="3886719661" sldId="310"/>
            <ac:spMk id="21" creationId="{EBAEECD9-13C5-E077-90E7-18F28074D4A8}"/>
          </ac:spMkLst>
        </pc:spChg>
        <pc:spChg chg="add mod ord">
          <ac:chgData name="Bathen  Marianne" userId="40032b85-13f4-4a3d-a3f5-3dc67848b475" providerId="ADAL" clId="{4E76BC83-81EE-450C-A630-E4391F4FF486}" dt="2023-09-08T12:20:34.209" v="10405" actId="207"/>
          <ac:spMkLst>
            <pc:docMk/>
            <pc:sldMk cId="3886719661" sldId="310"/>
            <ac:spMk id="22" creationId="{EFFD91C7-4B1D-9FBB-1011-4E3A4B8EB3BD}"/>
          </ac:spMkLst>
        </pc:spChg>
        <pc:spChg chg="add del mod ord">
          <ac:chgData name="Bathen  Marianne" userId="40032b85-13f4-4a3d-a3f5-3dc67848b475" providerId="ADAL" clId="{4E76BC83-81EE-450C-A630-E4391F4FF486}" dt="2023-09-06T13:49:20.351" v="4422" actId="700"/>
          <ac:spMkLst>
            <pc:docMk/>
            <pc:sldMk cId="3886719661" sldId="310"/>
            <ac:spMk id="23" creationId="{BF9A0CCC-6C2A-EE41-CAD0-C01900360E3C}"/>
          </ac:spMkLst>
        </pc:spChg>
        <pc:spChg chg="add mod ord">
          <ac:chgData name="Bathen  Marianne" userId="40032b85-13f4-4a3d-a3f5-3dc67848b475" providerId="ADAL" clId="{4E76BC83-81EE-450C-A630-E4391F4FF486}" dt="2023-09-08T12:20:40.376" v="10406" actId="207"/>
          <ac:spMkLst>
            <pc:docMk/>
            <pc:sldMk cId="3886719661" sldId="310"/>
            <ac:spMk id="24" creationId="{04E68AD2-E917-D0F6-3017-D252902D8717}"/>
          </ac:spMkLst>
        </pc:spChg>
        <pc:spChg chg="add del mod">
          <ac:chgData name="Bathen  Marianne" userId="40032b85-13f4-4a3d-a3f5-3dc67848b475" providerId="ADAL" clId="{4E76BC83-81EE-450C-A630-E4391F4FF486}" dt="2023-09-06T13:48:53.754" v="4391" actId="478"/>
          <ac:spMkLst>
            <pc:docMk/>
            <pc:sldMk cId="3886719661" sldId="310"/>
            <ac:spMk id="26" creationId="{0B521634-A403-6CB1-4D56-343063886523}"/>
          </ac:spMkLst>
        </pc:spChg>
        <pc:spChg chg="add del mod ord">
          <ac:chgData name="Bathen  Marianne" userId="40032b85-13f4-4a3d-a3f5-3dc67848b475" providerId="ADAL" clId="{4E76BC83-81EE-450C-A630-E4391F4FF486}" dt="2023-09-06T13:50:01.206" v="4447" actId="478"/>
          <ac:spMkLst>
            <pc:docMk/>
            <pc:sldMk cId="3886719661" sldId="310"/>
            <ac:spMk id="27" creationId="{723C80C1-855C-B386-2B18-44E6CDB91519}"/>
          </ac:spMkLst>
        </pc:spChg>
        <pc:spChg chg="add del mod ord">
          <ac:chgData name="Bathen  Marianne" userId="40032b85-13f4-4a3d-a3f5-3dc67848b475" providerId="ADAL" clId="{4E76BC83-81EE-450C-A630-E4391F4FF486}" dt="2023-09-06T13:52:12.982" v="4558" actId="478"/>
          <ac:spMkLst>
            <pc:docMk/>
            <pc:sldMk cId="3886719661" sldId="310"/>
            <ac:spMk id="28" creationId="{FA987DDD-85C1-F190-42ED-BE97EA2F4831}"/>
          </ac:spMkLst>
        </pc:spChg>
        <pc:spChg chg="add del mod ord">
          <ac:chgData name="Bathen  Marianne" userId="40032b85-13f4-4a3d-a3f5-3dc67848b475" providerId="ADAL" clId="{4E76BC83-81EE-450C-A630-E4391F4FF486}" dt="2023-09-06T13:52:13.655" v="4559" actId="478"/>
          <ac:spMkLst>
            <pc:docMk/>
            <pc:sldMk cId="3886719661" sldId="310"/>
            <ac:spMk id="29" creationId="{BAC970F3-A91D-C1FC-B706-26CEA341059A}"/>
          </ac:spMkLst>
        </pc:spChg>
        <pc:spChg chg="add mod ord">
          <ac:chgData name="Bathen  Marianne" userId="40032b85-13f4-4a3d-a3f5-3dc67848b475" providerId="ADAL" clId="{4E76BC83-81EE-450C-A630-E4391F4FF486}" dt="2023-09-11T19:11:32.766" v="33141" actId="14100"/>
          <ac:spMkLst>
            <pc:docMk/>
            <pc:sldMk cId="3886719661" sldId="310"/>
            <ac:spMk id="30" creationId="{A7ED468E-1D41-07C7-45A6-DEC2564A012F}"/>
          </ac:spMkLst>
        </pc:spChg>
        <pc:spChg chg="add mod ord">
          <ac:chgData name="Bathen  Marianne" userId="40032b85-13f4-4a3d-a3f5-3dc67848b475" providerId="ADAL" clId="{4E76BC83-81EE-450C-A630-E4391F4FF486}" dt="2023-09-11T19:11:01.599" v="33140" actId="20577"/>
          <ac:spMkLst>
            <pc:docMk/>
            <pc:sldMk cId="3886719661" sldId="310"/>
            <ac:spMk id="31" creationId="{D3FA94FF-B02F-440C-2A2B-E8B98B4F9F59}"/>
          </ac:spMkLst>
        </pc:spChg>
        <pc:spChg chg="add mod ord">
          <ac:chgData name="Bathen  Marianne" userId="40032b85-13f4-4a3d-a3f5-3dc67848b475" providerId="ADAL" clId="{4E76BC83-81EE-450C-A630-E4391F4FF486}" dt="2023-09-11T15:32:23.937" v="29229" actId="403"/>
          <ac:spMkLst>
            <pc:docMk/>
            <pc:sldMk cId="3886719661" sldId="310"/>
            <ac:spMk id="32" creationId="{0E6E4640-7E29-277E-55FF-E6880C1F661F}"/>
          </ac:spMkLst>
        </pc:spChg>
        <pc:spChg chg="add mod">
          <ac:chgData name="Bathen  Marianne" userId="40032b85-13f4-4a3d-a3f5-3dc67848b475" providerId="ADAL" clId="{4E76BC83-81EE-450C-A630-E4391F4FF486}" dt="2023-09-12T02:35:01.229" v="33293" actId="20577"/>
          <ac:spMkLst>
            <pc:docMk/>
            <pc:sldMk cId="3886719661" sldId="310"/>
            <ac:spMk id="33" creationId="{1D240417-000E-5C30-2CE0-11266790E56B}"/>
          </ac:spMkLst>
        </pc:spChg>
      </pc:sldChg>
      <pc:sldChg chg="addSp delSp modSp new add del mod modClrScheme modShow chgLayout modNotesTx">
        <pc:chgData name="Bathen  Marianne" userId="40032b85-13f4-4a3d-a3f5-3dc67848b475" providerId="ADAL" clId="{4E76BC83-81EE-450C-A630-E4391F4FF486}" dt="2023-09-11T15:43:27.050" v="29231" actId="1036"/>
        <pc:sldMkLst>
          <pc:docMk/>
          <pc:sldMk cId="3084648664" sldId="311"/>
        </pc:sldMkLst>
        <pc:spChg chg="mod ord">
          <ac:chgData name="Bathen  Marianne" userId="40032b85-13f4-4a3d-a3f5-3dc67848b475" providerId="ADAL" clId="{4E76BC83-81EE-450C-A630-E4391F4FF486}" dt="2023-09-07T08:04:05.867" v="4821" actId="700"/>
          <ac:spMkLst>
            <pc:docMk/>
            <pc:sldMk cId="3084648664" sldId="311"/>
            <ac:spMk id="2" creationId="{92F4AE68-67D1-8AE2-3E5A-E7CCDE79E43B}"/>
          </ac:spMkLst>
        </pc:spChg>
        <pc:spChg chg="del">
          <ac:chgData name="Bathen  Marianne" userId="40032b85-13f4-4a3d-a3f5-3dc67848b475" providerId="ADAL" clId="{4E76BC83-81EE-450C-A630-E4391F4FF486}" dt="2023-09-07T08:04:05.867" v="4821" actId="700"/>
          <ac:spMkLst>
            <pc:docMk/>
            <pc:sldMk cId="3084648664" sldId="311"/>
            <ac:spMk id="3" creationId="{67EA73EE-F7C9-7022-2F49-B5341D1C0C36}"/>
          </ac:spMkLst>
        </pc:spChg>
        <pc:spChg chg="del">
          <ac:chgData name="Bathen  Marianne" userId="40032b85-13f4-4a3d-a3f5-3dc67848b475" providerId="ADAL" clId="{4E76BC83-81EE-450C-A630-E4391F4FF486}" dt="2023-09-07T08:04:05.867" v="4821" actId="700"/>
          <ac:spMkLst>
            <pc:docMk/>
            <pc:sldMk cId="3084648664" sldId="311"/>
            <ac:spMk id="4" creationId="{950AAFEC-2A48-424E-EE67-E7FEAACD3906}"/>
          </ac:spMkLst>
        </pc:spChg>
        <pc:spChg chg="add mod">
          <ac:chgData name="Bathen  Marianne" userId="40032b85-13f4-4a3d-a3f5-3dc67848b475" providerId="ADAL" clId="{4E76BC83-81EE-450C-A630-E4391F4FF486}" dt="2023-09-07T08:04:06.615" v="4822"/>
          <ac:spMkLst>
            <pc:docMk/>
            <pc:sldMk cId="3084648664" sldId="311"/>
            <ac:spMk id="8" creationId="{C86F2CD9-2C1A-545A-4C3A-4A7AD1F80979}"/>
          </ac:spMkLst>
        </pc:spChg>
        <pc:spChg chg="add mod">
          <ac:chgData name="Bathen  Marianne" userId="40032b85-13f4-4a3d-a3f5-3dc67848b475" providerId="ADAL" clId="{4E76BC83-81EE-450C-A630-E4391F4FF486}" dt="2023-09-07T08:04:06.615" v="4822"/>
          <ac:spMkLst>
            <pc:docMk/>
            <pc:sldMk cId="3084648664" sldId="311"/>
            <ac:spMk id="11" creationId="{69F9B556-7E8F-3ECE-2B72-338D83D55C28}"/>
          </ac:spMkLst>
        </pc:spChg>
        <pc:picChg chg="add mod">
          <ac:chgData name="Bathen  Marianne" userId="40032b85-13f4-4a3d-a3f5-3dc67848b475" providerId="ADAL" clId="{4E76BC83-81EE-450C-A630-E4391F4FF486}" dt="2023-09-07T08:04:06.615" v="4822"/>
          <ac:picMkLst>
            <pc:docMk/>
            <pc:sldMk cId="3084648664" sldId="311"/>
            <ac:picMk id="5" creationId="{4F575F3D-7920-D11F-53DA-CD8EA480B7BF}"/>
          </ac:picMkLst>
        </pc:picChg>
        <pc:picChg chg="add mod">
          <ac:chgData name="Bathen  Marianne" userId="40032b85-13f4-4a3d-a3f5-3dc67848b475" providerId="ADAL" clId="{4E76BC83-81EE-450C-A630-E4391F4FF486}" dt="2023-09-07T08:04:06.615" v="4822"/>
          <ac:picMkLst>
            <pc:docMk/>
            <pc:sldMk cId="3084648664" sldId="311"/>
            <ac:picMk id="6" creationId="{30DCD352-57F7-079E-8F86-2D7F498F8A0C}"/>
          </ac:picMkLst>
        </pc:picChg>
        <pc:picChg chg="add mod">
          <ac:chgData name="Bathen  Marianne" userId="40032b85-13f4-4a3d-a3f5-3dc67848b475" providerId="ADAL" clId="{4E76BC83-81EE-450C-A630-E4391F4FF486}" dt="2023-09-07T08:04:06.615" v="4822"/>
          <ac:picMkLst>
            <pc:docMk/>
            <pc:sldMk cId="3084648664" sldId="311"/>
            <ac:picMk id="7" creationId="{2F0CB030-A4F4-DDF4-092E-FE8108B928FD}"/>
          </ac:picMkLst>
        </pc:picChg>
        <pc:picChg chg="add mod">
          <ac:chgData name="Bathen  Marianne" userId="40032b85-13f4-4a3d-a3f5-3dc67848b475" providerId="ADAL" clId="{4E76BC83-81EE-450C-A630-E4391F4FF486}" dt="2023-09-07T08:04:06.615" v="4822"/>
          <ac:picMkLst>
            <pc:docMk/>
            <pc:sldMk cId="3084648664" sldId="311"/>
            <ac:picMk id="9" creationId="{5BA703EF-84F8-1F4C-08B4-7143A0856D8B}"/>
          </ac:picMkLst>
        </pc:picChg>
        <pc:picChg chg="add mod">
          <ac:chgData name="Bathen  Marianne" userId="40032b85-13f4-4a3d-a3f5-3dc67848b475" providerId="ADAL" clId="{4E76BC83-81EE-450C-A630-E4391F4FF486}" dt="2023-09-11T15:43:27.050" v="29231" actId="1036"/>
          <ac:picMkLst>
            <pc:docMk/>
            <pc:sldMk cId="3084648664" sldId="311"/>
            <ac:picMk id="10" creationId="{B7F3BB4A-98A5-295E-CDD1-AF83133E18FD}"/>
          </ac:picMkLst>
        </pc:picChg>
      </pc:sldChg>
      <pc:sldChg chg="addSp modSp new add del mod modClrScheme modShow chgLayout modNotesTx">
        <pc:chgData name="Bathen  Marianne" userId="40032b85-13f4-4a3d-a3f5-3dc67848b475" providerId="ADAL" clId="{4E76BC83-81EE-450C-A630-E4391F4FF486}" dt="2023-09-09T13:11:35.572" v="20005" actId="20577"/>
        <pc:sldMkLst>
          <pc:docMk/>
          <pc:sldMk cId="2191863368" sldId="312"/>
        </pc:sldMkLst>
        <pc:spChg chg="mod ord">
          <ac:chgData name="Bathen  Marianne" userId="40032b85-13f4-4a3d-a3f5-3dc67848b475" providerId="ADAL" clId="{4E76BC83-81EE-450C-A630-E4391F4FF486}" dt="2023-09-07T08:04:40.287" v="4826" actId="700"/>
          <ac:spMkLst>
            <pc:docMk/>
            <pc:sldMk cId="2191863368" sldId="312"/>
            <ac:spMk id="2" creationId="{56EE7547-D5E2-A872-B29C-B3ADD273A1D3}"/>
          </ac:spMkLst>
        </pc:spChg>
        <pc:spChg chg="add mod ord">
          <ac:chgData name="Bathen  Marianne" userId="40032b85-13f4-4a3d-a3f5-3dc67848b475" providerId="ADAL" clId="{4E76BC83-81EE-450C-A630-E4391F4FF486}" dt="2023-09-07T08:06:04.649" v="4843" actId="404"/>
          <ac:spMkLst>
            <pc:docMk/>
            <pc:sldMk cId="2191863368" sldId="312"/>
            <ac:spMk id="3" creationId="{CF69F7B9-8444-30EE-B339-DB7A1CF16890}"/>
          </ac:spMkLst>
        </pc:spChg>
        <pc:spChg chg="add mod ord">
          <ac:chgData name="Bathen  Marianne" userId="40032b85-13f4-4a3d-a3f5-3dc67848b475" providerId="ADAL" clId="{4E76BC83-81EE-450C-A630-E4391F4FF486}" dt="2023-09-09T13:11:35.572" v="20005" actId="20577"/>
          <ac:spMkLst>
            <pc:docMk/>
            <pc:sldMk cId="2191863368" sldId="312"/>
            <ac:spMk id="4" creationId="{BF42CF1C-6C7A-C1F3-1E79-82AD852ED82E}"/>
          </ac:spMkLst>
        </pc:spChg>
        <pc:spChg chg="mod">
          <ac:chgData name="Bathen  Marianne" userId="40032b85-13f4-4a3d-a3f5-3dc67848b475" providerId="ADAL" clId="{4E76BC83-81EE-450C-A630-E4391F4FF486}" dt="2023-09-07T08:05:51.268" v="4840"/>
          <ac:spMkLst>
            <pc:docMk/>
            <pc:sldMk cId="2191863368" sldId="312"/>
            <ac:spMk id="7" creationId="{B4C48D67-5CF9-0DD6-5DDD-4CDA9A09FD51}"/>
          </ac:spMkLst>
        </pc:spChg>
        <pc:spChg chg="add mod">
          <ac:chgData name="Bathen  Marianne" userId="40032b85-13f4-4a3d-a3f5-3dc67848b475" providerId="ADAL" clId="{4E76BC83-81EE-450C-A630-E4391F4FF486}" dt="2023-09-07T08:05:51.268" v="4840"/>
          <ac:spMkLst>
            <pc:docMk/>
            <pc:sldMk cId="2191863368" sldId="312"/>
            <ac:spMk id="8" creationId="{30490A4B-AA2F-AE98-7EC8-3C820D12AF54}"/>
          </ac:spMkLst>
        </pc:spChg>
        <pc:spChg chg="mod">
          <ac:chgData name="Bathen  Marianne" userId="40032b85-13f4-4a3d-a3f5-3dc67848b475" providerId="ADAL" clId="{4E76BC83-81EE-450C-A630-E4391F4FF486}" dt="2023-09-07T08:05:51.268" v="4840"/>
          <ac:spMkLst>
            <pc:docMk/>
            <pc:sldMk cId="2191863368" sldId="312"/>
            <ac:spMk id="11" creationId="{9400498C-2445-EDF5-053B-C38C62A8BB07}"/>
          </ac:spMkLst>
        </pc:spChg>
        <pc:spChg chg="mod">
          <ac:chgData name="Bathen  Marianne" userId="40032b85-13f4-4a3d-a3f5-3dc67848b475" providerId="ADAL" clId="{4E76BC83-81EE-450C-A630-E4391F4FF486}" dt="2023-09-07T08:05:51.268" v="4840"/>
          <ac:spMkLst>
            <pc:docMk/>
            <pc:sldMk cId="2191863368" sldId="312"/>
            <ac:spMk id="14" creationId="{B816C480-D26B-76E5-E751-1054A7622282}"/>
          </ac:spMkLst>
        </pc:spChg>
        <pc:spChg chg="mod">
          <ac:chgData name="Bathen  Marianne" userId="40032b85-13f4-4a3d-a3f5-3dc67848b475" providerId="ADAL" clId="{4E76BC83-81EE-450C-A630-E4391F4FF486}" dt="2023-09-07T08:05:51.268" v="4840"/>
          <ac:spMkLst>
            <pc:docMk/>
            <pc:sldMk cId="2191863368" sldId="312"/>
            <ac:spMk id="17" creationId="{2B0F5B78-A834-C22E-C49B-2ED0689C5E9A}"/>
          </ac:spMkLst>
        </pc:spChg>
        <pc:spChg chg="mod">
          <ac:chgData name="Bathen  Marianne" userId="40032b85-13f4-4a3d-a3f5-3dc67848b475" providerId="ADAL" clId="{4E76BC83-81EE-450C-A630-E4391F4FF486}" dt="2023-09-07T08:05:51.268" v="4840"/>
          <ac:spMkLst>
            <pc:docMk/>
            <pc:sldMk cId="2191863368" sldId="312"/>
            <ac:spMk id="19" creationId="{70F26364-B6D3-1785-E427-60311E3A5326}"/>
          </ac:spMkLst>
        </pc:spChg>
        <pc:spChg chg="add mod">
          <ac:chgData name="Bathen  Marianne" userId="40032b85-13f4-4a3d-a3f5-3dc67848b475" providerId="ADAL" clId="{4E76BC83-81EE-450C-A630-E4391F4FF486}" dt="2023-09-07T08:05:51.268" v="4840"/>
          <ac:spMkLst>
            <pc:docMk/>
            <pc:sldMk cId="2191863368" sldId="312"/>
            <ac:spMk id="21" creationId="{3154A67E-6CB0-59F2-CFC4-49D1C561E762}"/>
          </ac:spMkLst>
        </pc:spChg>
        <pc:grpChg chg="add mod">
          <ac:chgData name="Bathen  Marianne" userId="40032b85-13f4-4a3d-a3f5-3dc67848b475" providerId="ADAL" clId="{4E76BC83-81EE-450C-A630-E4391F4FF486}" dt="2023-09-07T08:05:51.268" v="4840"/>
          <ac:grpSpMkLst>
            <pc:docMk/>
            <pc:sldMk cId="2191863368" sldId="312"/>
            <ac:grpSpMk id="5" creationId="{A7354B45-2CC4-1314-4B84-9B30A0D4D26E}"/>
          </ac:grpSpMkLst>
        </pc:grpChg>
        <pc:grpChg chg="add mod">
          <ac:chgData name="Bathen  Marianne" userId="40032b85-13f4-4a3d-a3f5-3dc67848b475" providerId="ADAL" clId="{4E76BC83-81EE-450C-A630-E4391F4FF486}" dt="2023-09-07T08:05:51.268" v="4840"/>
          <ac:grpSpMkLst>
            <pc:docMk/>
            <pc:sldMk cId="2191863368" sldId="312"/>
            <ac:grpSpMk id="9" creationId="{21B9C946-7162-92E3-1FEB-720873FA5853}"/>
          </ac:grpSpMkLst>
        </pc:grpChg>
        <pc:grpChg chg="add mod">
          <ac:chgData name="Bathen  Marianne" userId="40032b85-13f4-4a3d-a3f5-3dc67848b475" providerId="ADAL" clId="{4E76BC83-81EE-450C-A630-E4391F4FF486}" dt="2023-09-07T08:05:51.268" v="4840"/>
          <ac:grpSpMkLst>
            <pc:docMk/>
            <pc:sldMk cId="2191863368" sldId="312"/>
            <ac:grpSpMk id="12" creationId="{09533AB8-37AC-E78A-4125-D312BEE0D3B3}"/>
          </ac:grpSpMkLst>
        </pc:grpChg>
        <pc:grpChg chg="add mod">
          <ac:chgData name="Bathen  Marianne" userId="40032b85-13f4-4a3d-a3f5-3dc67848b475" providerId="ADAL" clId="{4E76BC83-81EE-450C-A630-E4391F4FF486}" dt="2023-09-07T08:05:51.268" v="4840"/>
          <ac:grpSpMkLst>
            <pc:docMk/>
            <pc:sldMk cId="2191863368" sldId="312"/>
            <ac:grpSpMk id="15" creationId="{2D359494-CCC9-4DC1-8936-B088EAF7227C}"/>
          </ac:grpSpMkLst>
        </pc:grpChg>
        <pc:grpChg chg="add mod">
          <ac:chgData name="Bathen  Marianne" userId="40032b85-13f4-4a3d-a3f5-3dc67848b475" providerId="ADAL" clId="{4E76BC83-81EE-450C-A630-E4391F4FF486}" dt="2023-09-07T08:05:51.268" v="4840"/>
          <ac:grpSpMkLst>
            <pc:docMk/>
            <pc:sldMk cId="2191863368" sldId="312"/>
            <ac:grpSpMk id="18" creationId="{C0B4DD2B-4733-0B40-D254-ADED0A43C7AD}"/>
          </ac:grpSpMkLst>
        </pc:grpChg>
        <pc:picChg chg="mod">
          <ac:chgData name="Bathen  Marianne" userId="40032b85-13f4-4a3d-a3f5-3dc67848b475" providerId="ADAL" clId="{4E76BC83-81EE-450C-A630-E4391F4FF486}" dt="2023-09-07T08:05:51.268" v="4840"/>
          <ac:picMkLst>
            <pc:docMk/>
            <pc:sldMk cId="2191863368" sldId="312"/>
            <ac:picMk id="6" creationId="{8CCE7049-C9D7-F1E1-5D40-3E927CD920A1}"/>
          </ac:picMkLst>
        </pc:picChg>
        <pc:picChg chg="mod">
          <ac:chgData name="Bathen  Marianne" userId="40032b85-13f4-4a3d-a3f5-3dc67848b475" providerId="ADAL" clId="{4E76BC83-81EE-450C-A630-E4391F4FF486}" dt="2023-09-07T08:05:51.268" v="4840"/>
          <ac:picMkLst>
            <pc:docMk/>
            <pc:sldMk cId="2191863368" sldId="312"/>
            <ac:picMk id="10" creationId="{DA31EAF5-F385-824D-6780-9DDF9FB05663}"/>
          </ac:picMkLst>
        </pc:picChg>
        <pc:picChg chg="mod">
          <ac:chgData name="Bathen  Marianne" userId="40032b85-13f4-4a3d-a3f5-3dc67848b475" providerId="ADAL" clId="{4E76BC83-81EE-450C-A630-E4391F4FF486}" dt="2023-09-07T08:05:51.268" v="4840"/>
          <ac:picMkLst>
            <pc:docMk/>
            <pc:sldMk cId="2191863368" sldId="312"/>
            <ac:picMk id="13" creationId="{E97D8951-EA08-7E31-2720-074A304D6155}"/>
          </ac:picMkLst>
        </pc:picChg>
        <pc:picChg chg="mod">
          <ac:chgData name="Bathen  Marianne" userId="40032b85-13f4-4a3d-a3f5-3dc67848b475" providerId="ADAL" clId="{4E76BC83-81EE-450C-A630-E4391F4FF486}" dt="2023-09-07T08:05:51.268" v="4840"/>
          <ac:picMkLst>
            <pc:docMk/>
            <pc:sldMk cId="2191863368" sldId="312"/>
            <ac:picMk id="16" creationId="{F6E44D5D-89A1-B17C-0952-7C7C7125EAA5}"/>
          </ac:picMkLst>
        </pc:picChg>
        <pc:picChg chg="mod">
          <ac:chgData name="Bathen  Marianne" userId="40032b85-13f4-4a3d-a3f5-3dc67848b475" providerId="ADAL" clId="{4E76BC83-81EE-450C-A630-E4391F4FF486}" dt="2023-09-07T08:05:51.268" v="4840"/>
          <ac:picMkLst>
            <pc:docMk/>
            <pc:sldMk cId="2191863368" sldId="312"/>
            <ac:picMk id="20" creationId="{684E77E4-C2B8-4B3A-CE25-444615DC61C1}"/>
          </ac:picMkLst>
        </pc:picChg>
        <pc:picChg chg="add mod">
          <ac:chgData name="Bathen  Marianne" userId="40032b85-13f4-4a3d-a3f5-3dc67848b475" providerId="ADAL" clId="{4E76BC83-81EE-450C-A630-E4391F4FF486}" dt="2023-09-07T08:05:51.268" v="4840"/>
          <ac:picMkLst>
            <pc:docMk/>
            <pc:sldMk cId="2191863368" sldId="312"/>
            <ac:picMk id="22" creationId="{BD426B5B-A8A7-8B2B-E3E7-0FE802779B15}"/>
          </ac:picMkLst>
        </pc:picChg>
      </pc:sldChg>
      <pc:sldChg chg="addSp delSp modSp new del mod modClrScheme chgLayout">
        <pc:chgData name="Bathen  Marianne" userId="40032b85-13f4-4a3d-a3f5-3dc67848b475" providerId="ADAL" clId="{4E76BC83-81EE-450C-A630-E4391F4FF486}" dt="2023-09-08T11:01:26.036" v="6707" actId="47"/>
        <pc:sldMkLst>
          <pc:docMk/>
          <pc:sldMk cId="700732051" sldId="313"/>
        </pc:sldMkLst>
        <pc:spChg chg="mod ord">
          <ac:chgData name="Bathen  Marianne" userId="40032b85-13f4-4a3d-a3f5-3dc67848b475" providerId="ADAL" clId="{4E76BC83-81EE-450C-A630-E4391F4FF486}" dt="2023-09-07T08:06:49.994" v="4849" actId="700"/>
          <ac:spMkLst>
            <pc:docMk/>
            <pc:sldMk cId="700732051" sldId="313"/>
            <ac:spMk id="2" creationId="{BC16298F-832B-5418-C95B-06E264562E16}"/>
          </ac:spMkLst>
        </pc:spChg>
        <pc:spChg chg="del mod ord">
          <ac:chgData name="Bathen  Marianne" userId="40032b85-13f4-4a3d-a3f5-3dc67848b475" providerId="ADAL" clId="{4E76BC83-81EE-450C-A630-E4391F4FF486}" dt="2023-09-07T08:06:49.994" v="4849" actId="700"/>
          <ac:spMkLst>
            <pc:docMk/>
            <pc:sldMk cId="700732051" sldId="313"/>
            <ac:spMk id="3" creationId="{A206A121-7E32-DC27-8DA3-A5F67B13E3A9}"/>
          </ac:spMkLst>
        </pc:spChg>
        <pc:spChg chg="del">
          <ac:chgData name="Bathen  Marianne" userId="40032b85-13f4-4a3d-a3f5-3dc67848b475" providerId="ADAL" clId="{4E76BC83-81EE-450C-A630-E4391F4FF486}" dt="2023-09-07T08:06:49.994" v="4849" actId="700"/>
          <ac:spMkLst>
            <pc:docMk/>
            <pc:sldMk cId="700732051" sldId="313"/>
            <ac:spMk id="4" creationId="{25B24BDC-7A32-24D5-988A-9CF00391DB0F}"/>
          </ac:spMkLst>
        </pc:spChg>
        <pc:spChg chg="del mod ord">
          <ac:chgData name="Bathen  Marianne" userId="40032b85-13f4-4a3d-a3f5-3dc67848b475" providerId="ADAL" clId="{4E76BC83-81EE-450C-A630-E4391F4FF486}" dt="2023-09-07T08:06:49.994" v="4849" actId="700"/>
          <ac:spMkLst>
            <pc:docMk/>
            <pc:sldMk cId="700732051" sldId="313"/>
            <ac:spMk id="5" creationId="{3B5E8F35-BD93-336A-54B4-D8625ACE637A}"/>
          </ac:spMkLst>
        </pc:spChg>
        <pc:spChg chg="del">
          <ac:chgData name="Bathen  Marianne" userId="40032b85-13f4-4a3d-a3f5-3dc67848b475" providerId="ADAL" clId="{4E76BC83-81EE-450C-A630-E4391F4FF486}" dt="2023-09-07T08:06:49.994" v="4849" actId="700"/>
          <ac:spMkLst>
            <pc:docMk/>
            <pc:sldMk cId="700732051" sldId="313"/>
            <ac:spMk id="6" creationId="{0C6661E1-1F70-E761-F26A-FF38D000DFFB}"/>
          </ac:spMkLst>
        </pc:spChg>
        <pc:spChg chg="del">
          <ac:chgData name="Bathen  Marianne" userId="40032b85-13f4-4a3d-a3f5-3dc67848b475" providerId="ADAL" clId="{4E76BC83-81EE-450C-A630-E4391F4FF486}" dt="2023-09-07T08:06:49.994" v="4849" actId="700"/>
          <ac:spMkLst>
            <pc:docMk/>
            <pc:sldMk cId="700732051" sldId="313"/>
            <ac:spMk id="7" creationId="{CE444F00-E0AF-CAC3-47F5-9C4B99E4FC67}"/>
          </ac:spMkLst>
        </pc:spChg>
        <pc:spChg chg="add mod ord">
          <ac:chgData name="Bathen  Marianne" userId="40032b85-13f4-4a3d-a3f5-3dc67848b475" providerId="ADAL" clId="{4E76BC83-81EE-450C-A630-E4391F4FF486}" dt="2023-09-07T08:07:17.305" v="4897" actId="20577"/>
          <ac:spMkLst>
            <pc:docMk/>
            <pc:sldMk cId="700732051" sldId="313"/>
            <ac:spMk id="8" creationId="{1E355FD8-CAF1-F60C-740F-9558F795966C}"/>
          </ac:spMkLst>
        </pc:spChg>
        <pc:spChg chg="add mod ord">
          <ac:chgData name="Bathen  Marianne" userId="40032b85-13f4-4a3d-a3f5-3dc67848b475" providerId="ADAL" clId="{4E76BC83-81EE-450C-A630-E4391F4FF486}" dt="2023-09-07T08:08:49.720" v="4944" actId="14100"/>
          <ac:spMkLst>
            <pc:docMk/>
            <pc:sldMk cId="700732051" sldId="313"/>
            <ac:spMk id="9" creationId="{EF97F57B-3593-137F-1306-8A057D7C47AA}"/>
          </ac:spMkLst>
        </pc:spChg>
        <pc:spChg chg="mod">
          <ac:chgData name="Bathen  Marianne" userId="40032b85-13f4-4a3d-a3f5-3dc67848b475" providerId="ADAL" clId="{4E76BC83-81EE-450C-A630-E4391F4FF486}" dt="2023-09-07T08:08:38.031" v="4943"/>
          <ac:spMkLst>
            <pc:docMk/>
            <pc:sldMk cId="700732051" sldId="313"/>
            <ac:spMk id="12" creationId="{B56603B8-E21B-6382-BA27-14873403D88F}"/>
          </ac:spMkLst>
        </pc:spChg>
        <pc:spChg chg="mod">
          <ac:chgData name="Bathen  Marianne" userId="40032b85-13f4-4a3d-a3f5-3dc67848b475" providerId="ADAL" clId="{4E76BC83-81EE-450C-A630-E4391F4FF486}" dt="2023-09-07T08:08:38.031" v="4943"/>
          <ac:spMkLst>
            <pc:docMk/>
            <pc:sldMk cId="700732051" sldId="313"/>
            <ac:spMk id="15" creationId="{30CD4E93-224F-D51E-03D0-A92C8E333D2B}"/>
          </ac:spMkLst>
        </pc:spChg>
        <pc:spChg chg="add mod">
          <ac:chgData name="Bathen  Marianne" userId="40032b85-13f4-4a3d-a3f5-3dc67848b475" providerId="ADAL" clId="{4E76BC83-81EE-450C-A630-E4391F4FF486}" dt="2023-09-07T08:12:30.917" v="4978" actId="207"/>
          <ac:spMkLst>
            <pc:docMk/>
            <pc:sldMk cId="700732051" sldId="313"/>
            <ac:spMk id="17" creationId="{BBE955F1-ED3E-F577-3714-F60240FB8475}"/>
          </ac:spMkLst>
        </pc:spChg>
        <pc:grpChg chg="add mod">
          <ac:chgData name="Bathen  Marianne" userId="40032b85-13f4-4a3d-a3f5-3dc67848b475" providerId="ADAL" clId="{4E76BC83-81EE-450C-A630-E4391F4FF486}" dt="2023-09-07T08:08:38.031" v="4943"/>
          <ac:grpSpMkLst>
            <pc:docMk/>
            <pc:sldMk cId="700732051" sldId="313"/>
            <ac:grpSpMk id="10" creationId="{C4E35157-03A0-8D98-B760-64F1F357DBD9}"/>
          </ac:grpSpMkLst>
        </pc:grpChg>
        <pc:grpChg chg="add mod">
          <ac:chgData name="Bathen  Marianne" userId="40032b85-13f4-4a3d-a3f5-3dc67848b475" providerId="ADAL" clId="{4E76BC83-81EE-450C-A630-E4391F4FF486}" dt="2023-09-07T08:08:38.031" v="4943"/>
          <ac:grpSpMkLst>
            <pc:docMk/>
            <pc:sldMk cId="700732051" sldId="313"/>
            <ac:grpSpMk id="13" creationId="{CCC4C3F2-5880-82B2-EF90-CFE6C7E1AEF2}"/>
          </ac:grpSpMkLst>
        </pc:grpChg>
        <pc:picChg chg="mod">
          <ac:chgData name="Bathen  Marianne" userId="40032b85-13f4-4a3d-a3f5-3dc67848b475" providerId="ADAL" clId="{4E76BC83-81EE-450C-A630-E4391F4FF486}" dt="2023-09-07T08:08:38.031" v="4943"/>
          <ac:picMkLst>
            <pc:docMk/>
            <pc:sldMk cId="700732051" sldId="313"/>
            <ac:picMk id="11" creationId="{19161FA5-5550-E747-D9B8-9E7C5C47D309}"/>
          </ac:picMkLst>
        </pc:picChg>
        <pc:picChg chg="mod">
          <ac:chgData name="Bathen  Marianne" userId="40032b85-13f4-4a3d-a3f5-3dc67848b475" providerId="ADAL" clId="{4E76BC83-81EE-450C-A630-E4391F4FF486}" dt="2023-09-07T08:08:38.031" v="4943"/>
          <ac:picMkLst>
            <pc:docMk/>
            <pc:sldMk cId="700732051" sldId="313"/>
            <ac:picMk id="14" creationId="{7725BB98-ABF0-43CF-FE61-3934B469B0DE}"/>
          </ac:picMkLst>
        </pc:picChg>
        <pc:cxnChg chg="mod">
          <ac:chgData name="Bathen  Marianne" userId="40032b85-13f4-4a3d-a3f5-3dc67848b475" providerId="ADAL" clId="{4E76BC83-81EE-450C-A630-E4391F4FF486}" dt="2023-09-07T08:08:38.031" v="4943"/>
          <ac:cxnSpMkLst>
            <pc:docMk/>
            <pc:sldMk cId="700732051" sldId="313"/>
            <ac:cxnSpMk id="16" creationId="{11A19622-B256-E0E8-DE81-230D3067236B}"/>
          </ac:cxnSpMkLst>
        </pc:cxnChg>
      </pc:sldChg>
      <pc:sldChg chg="add">
        <pc:chgData name="Bathen  Marianne" userId="40032b85-13f4-4a3d-a3f5-3dc67848b475" providerId="ADAL" clId="{4E76BC83-81EE-450C-A630-E4391F4FF486}" dt="2023-09-09T13:20:31.629" v="21811"/>
        <pc:sldMkLst>
          <pc:docMk/>
          <pc:sldMk cId="376958453" sldId="314"/>
        </pc:sldMkLst>
      </pc:sldChg>
      <pc:sldChg chg="addSp delSp modSp new del mod ord modNotesTx">
        <pc:chgData name="Bathen  Marianne" userId="40032b85-13f4-4a3d-a3f5-3dc67848b475" providerId="ADAL" clId="{4E76BC83-81EE-450C-A630-E4391F4FF486}" dt="2023-09-09T13:20:27.752" v="21810" actId="2696"/>
        <pc:sldMkLst>
          <pc:docMk/>
          <pc:sldMk cId="790034868" sldId="314"/>
        </pc:sldMkLst>
        <pc:spChg chg="mod">
          <ac:chgData name="Bathen  Marianne" userId="40032b85-13f4-4a3d-a3f5-3dc67848b475" providerId="ADAL" clId="{4E76BC83-81EE-450C-A630-E4391F4FF486}" dt="2023-09-07T08:07:21.842" v="4898"/>
          <ac:spMkLst>
            <pc:docMk/>
            <pc:sldMk cId="790034868" sldId="314"/>
            <ac:spMk id="3" creationId="{491A3ADA-7639-A213-333B-6AD4EE364D9A}"/>
          </ac:spMkLst>
        </pc:spChg>
        <pc:spChg chg="del mod">
          <ac:chgData name="Bathen  Marianne" userId="40032b85-13f4-4a3d-a3f5-3dc67848b475" providerId="ADAL" clId="{4E76BC83-81EE-450C-A630-E4391F4FF486}" dt="2023-09-07T08:09:06.759" v="4947" actId="478"/>
          <ac:spMkLst>
            <pc:docMk/>
            <pc:sldMk cId="790034868" sldId="314"/>
            <ac:spMk id="4" creationId="{478216AA-4F48-BA14-BAA6-A9554E8436BA}"/>
          </ac:spMkLst>
        </pc:spChg>
        <pc:spChg chg="add mod">
          <ac:chgData name="Bathen  Marianne" userId="40032b85-13f4-4a3d-a3f5-3dc67848b475" providerId="ADAL" clId="{4E76BC83-81EE-450C-A630-E4391F4FF486}" dt="2023-09-08T12:15:37.507" v="10262" actId="1076"/>
          <ac:spMkLst>
            <pc:docMk/>
            <pc:sldMk cId="790034868" sldId="314"/>
            <ac:spMk id="6" creationId="{7D5FB6ED-0890-2221-499E-7A46367C5DA3}"/>
          </ac:spMkLst>
        </pc:spChg>
        <pc:graphicFrameChg chg="add mod modGraphic">
          <ac:chgData name="Bathen  Marianne" userId="40032b85-13f4-4a3d-a3f5-3dc67848b475" providerId="ADAL" clId="{4E76BC83-81EE-450C-A630-E4391F4FF486}" dt="2023-09-09T13:19:50.533" v="21806" actId="20577"/>
          <ac:graphicFrameMkLst>
            <pc:docMk/>
            <pc:sldMk cId="790034868" sldId="314"/>
            <ac:graphicFrameMk id="5" creationId="{49D2CDFB-E953-3D90-5E32-99B2A7DCC707}"/>
          </ac:graphicFrameMkLst>
        </pc:graphicFrameChg>
      </pc:sldChg>
      <pc:sldChg chg="new del">
        <pc:chgData name="Bathen  Marianne" userId="40032b85-13f4-4a3d-a3f5-3dc67848b475" providerId="ADAL" clId="{4E76BC83-81EE-450C-A630-E4391F4FF486}" dt="2023-09-07T08:06:45.784" v="4848" actId="47"/>
        <pc:sldMkLst>
          <pc:docMk/>
          <pc:sldMk cId="866673995" sldId="314"/>
        </pc:sldMkLst>
      </pc:sldChg>
      <pc:sldChg chg="modSp new del mod">
        <pc:chgData name="Bathen  Marianne" userId="40032b85-13f4-4a3d-a3f5-3dc67848b475" providerId="ADAL" clId="{4E76BC83-81EE-450C-A630-E4391F4FF486}" dt="2023-09-08T14:25:25.858" v="11254" actId="47"/>
        <pc:sldMkLst>
          <pc:docMk/>
          <pc:sldMk cId="921743650" sldId="315"/>
        </pc:sldMkLst>
        <pc:spChg chg="mod">
          <ac:chgData name="Bathen  Marianne" userId="40032b85-13f4-4a3d-a3f5-3dc67848b475" providerId="ADAL" clId="{4E76BC83-81EE-450C-A630-E4391F4FF486}" dt="2023-09-08T14:25:22.199" v="11252" actId="21"/>
          <ac:spMkLst>
            <pc:docMk/>
            <pc:sldMk cId="921743650" sldId="315"/>
            <ac:spMk id="3" creationId="{092A1621-B665-F3D0-E609-F734D7CEA703}"/>
          </ac:spMkLst>
        </pc:spChg>
      </pc:sldChg>
      <pc:sldChg chg="new del">
        <pc:chgData name="Bathen  Marianne" userId="40032b85-13f4-4a3d-a3f5-3dc67848b475" providerId="ADAL" clId="{4E76BC83-81EE-450C-A630-E4391F4FF486}" dt="2023-09-07T10:06:37.026" v="5264" actId="47"/>
        <pc:sldMkLst>
          <pc:docMk/>
          <pc:sldMk cId="4264993785" sldId="316"/>
        </pc:sldMkLst>
      </pc:sldChg>
      <pc:sldChg chg="addSp delSp modSp add mod ord">
        <pc:chgData name="Bathen  Marianne" userId="40032b85-13f4-4a3d-a3f5-3dc67848b475" providerId="ADAL" clId="{4E76BC83-81EE-450C-A630-E4391F4FF486}" dt="2023-09-11T18:18:00.031" v="32333" actId="1076"/>
        <pc:sldMkLst>
          <pc:docMk/>
          <pc:sldMk cId="3027906068" sldId="317"/>
        </pc:sldMkLst>
        <pc:spChg chg="mod">
          <ac:chgData name="Bathen  Marianne" userId="40032b85-13f4-4a3d-a3f5-3dc67848b475" providerId="ADAL" clId="{4E76BC83-81EE-450C-A630-E4391F4FF486}" dt="2023-09-07T10:14:20.022" v="5720" actId="207"/>
          <ac:spMkLst>
            <pc:docMk/>
            <pc:sldMk cId="3027906068" sldId="317"/>
            <ac:spMk id="4" creationId="{743A811F-5953-F5C1-D7DE-1B6D0918A169}"/>
          </ac:spMkLst>
        </pc:spChg>
        <pc:spChg chg="add mod">
          <ac:chgData name="Bathen  Marianne" userId="40032b85-13f4-4a3d-a3f5-3dc67848b475" providerId="ADAL" clId="{4E76BC83-81EE-450C-A630-E4391F4FF486}" dt="2023-09-08T14:31:52.140" v="11446" actId="20577"/>
          <ac:spMkLst>
            <pc:docMk/>
            <pc:sldMk cId="3027906068" sldId="317"/>
            <ac:spMk id="5" creationId="{03C73DBA-876D-24AF-1BD4-452B98FA42BB}"/>
          </ac:spMkLst>
        </pc:spChg>
        <pc:spChg chg="del">
          <ac:chgData name="Bathen  Marianne" userId="40032b85-13f4-4a3d-a3f5-3dc67848b475" providerId="ADAL" clId="{4E76BC83-81EE-450C-A630-E4391F4FF486}" dt="2023-09-07T10:06:57.623" v="5299"/>
          <ac:spMkLst>
            <pc:docMk/>
            <pc:sldMk cId="3027906068" sldId="317"/>
            <ac:spMk id="5" creationId="{C5917DBE-29A1-4C2E-F9D8-2A4788F1675A}"/>
          </ac:spMkLst>
        </pc:spChg>
        <pc:spChg chg="mod">
          <ac:chgData name="Bathen  Marianne" userId="40032b85-13f4-4a3d-a3f5-3dc67848b475" providerId="ADAL" clId="{4E76BC83-81EE-450C-A630-E4391F4FF486}" dt="2023-09-07T10:14:20.022" v="5720" actId="207"/>
          <ac:spMkLst>
            <pc:docMk/>
            <pc:sldMk cId="3027906068" sldId="317"/>
            <ac:spMk id="6" creationId="{B9FD840F-C943-461B-5AD2-B82020243DB8}"/>
          </ac:spMkLst>
        </pc:spChg>
        <pc:spChg chg="del">
          <ac:chgData name="Bathen  Marianne" userId="40032b85-13f4-4a3d-a3f5-3dc67848b475" providerId="ADAL" clId="{4E76BC83-81EE-450C-A630-E4391F4FF486}" dt="2023-09-07T12:29:03.923" v="5866" actId="478"/>
          <ac:spMkLst>
            <pc:docMk/>
            <pc:sldMk cId="3027906068" sldId="317"/>
            <ac:spMk id="7" creationId="{3E33C31F-767D-120E-E829-A1C429378120}"/>
          </ac:spMkLst>
        </pc:spChg>
        <pc:spChg chg="add mod">
          <ac:chgData name="Bathen  Marianne" userId="40032b85-13f4-4a3d-a3f5-3dc67848b475" providerId="ADAL" clId="{4E76BC83-81EE-450C-A630-E4391F4FF486}" dt="2023-09-11T18:18:00.031" v="32333" actId="1076"/>
          <ac:spMkLst>
            <pc:docMk/>
            <pc:sldMk cId="3027906068" sldId="317"/>
            <ac:spMk id="7" creationId="{667C31E5-1459-34FF-4EF3-8429642A7B79}"/>
          </ac:spMkLst>
        </pc:spChg>
        <pc:picChg chg="add mod">
          <ac:chgData name="Bathen  Marianne" userId="40032b85-13f4-4a3d-a3f5-3dc67848b475" providerId="ADAL" clId="{4E76BC83-81EE-450C-A630-E4391F4FF486}" dt="2023-09-08T14:31:42.422" v="11436" actId="1076"/>
          <ac:picMkLst>
            <pc:docMk/>
            <pc:sldMk cId="3027906068" sldId="317"/>
            <ac:picMk id="9" creationId="{77E93F11-6C09-36C5-8917-27CD7DAF3140}"/>
          </ac:picMkLst>
        </pc:picChg>
        <pc:picChg chg="add mod">
          <ac:chgData name="Bathen  Marianne" userId="40032b85-13f4-4a3d-a3f5-3dc67848b475" providerId="ADAL" clId="{4E76BC83-81EE-450C-A630-E4391F4FF486}" dt="2023-09-07T12:29:16.639" v="5875" actId="1036"/>
          <ac:picMkLst>
            <pc:docMk/>
            <pc:sldMk cId="3027906068" sldId="317"/>
            <ac:picMk id="10" creationId="{162918E1-AD1D-BC94-3AA1-F9864ACF8B40}"/>
          </ac:picMkLst>
        </pc:picChg>
      </pc:sldChg>
      <pc:sldChg chg="addSp delSp modSp add mod modAnim modNotesTx">
        <pc:chgData name="Bathen  Marianne" userId="40032b85-13f4-4a3d-a3f5-3dc67848b475" providerId="ADAL" clId="{4E76BC83-81EE-450C-A630-E4391F4FF486}" dt="2023-09-11T18:27:46.106" v="32900" actId="20577"/>
        <pc:sldMkLst>
          <pc:docMk/>
          <pc:sldMk cId="2447151658" sldId="318"/>
        </pc:sldMkLst>
        <pc:spChg chg="mod">
          <ac:chgData name="Bathen  Marianne" userId="40032b85-13f4-4a3d-a3f5-3dc67848b475" providerId="ADAL" clId="{4E76BC83-81EE-450C-A630-E4391F4FF486}" dt="2023-09-07T10:14:35.317" v="5724" actId="207"/>
          <ac:spMkLst>
            <pc:docMk/>
            <pc:sldMk cId="2447151658" sldId="318"/>
            <ac:spMk id="4" creationId="{D5637E0E-030C-B2C6-DF29-749FC8184493}"/>
          </ac:spMkLst>
        </pc:spChg>
        <pc:spChg chg="add mod ord">
          <ac:chgData name="Bathen  Marianne" userId="40032b85-13f4-4a3d-a3f5-3dc67848b475" providerId="ADAL" clId="{4E76BC83-81EE-450C-A630-E4391F4FF486}" dt="2023-09-11T03:29:05.879" v="26709" actId="166"/>
          <ac:spMkLst>
            <pc:docMk/>
            <pc:sldMk cId="2447151658" sldId="318"/>
            <ac:spMk id="5" creationId="{29A7B24B-0FED-12FB-A786-AA9BDDD064CC}"/>
          </ac:spMkLst>
        </pc:spChg>
        <pc:spChg chg="del">
          <ac:chgData name="Bathen  Marianne" userId="40032b85-13f4-4a3d-a3f5-3dc67848b475" providerId="ADAL" clId="{4E76BC83-81EE-450C-A630-E4391F4FF486}" dt="2023-09-07T14:04:12.385" v="5966"/>
          <ac:spMkLst>
            <pc:docMk/>
            <pc:sldMk cId="2447151658" sldId="318"/>
            <ac:spMk id="5" creationId="{F3D4DA7D-89C4-07FE-76A3-B439F34ACC9E}"/>
          </ac:spMkLst>
        </pc:spChg>
        <pc:spChg chg="mod">
          <ac:chgData name="Bathen  Marianne" userId="40032b85-13f4-4a3d-a3f5-3dc67848b475" providerId="ADAL" clId="{4E76BC83-81EE-450C-A630-E4391F4FF486}" dt="2023-09-07T10:14:35.317" v="5724" actId="207"/>
          <ac:spMkLst>
            <pc:docMk/>
            <pc:sldMk cId="2447151658" sldId="318"/>
            <ac:spMk id="6" creationId="{A887887D-D09B-FD00-C1AF-169A804C3DC2}"/>
          </ac:spMkLst>
        </pc:spChg>
        <pc:spChg chg="del">
          <ac:chgData name="Bathen  Marianne" userId="40032b85-13f4-4a3d-a3f5-3dc67848b475" providerId="ADAL" clId="{4E76BC83-81EE-450C-A630-E4391F4FF486}" dt="2023-09-07T14:04:54.956" v="5971" actId="22"/>
          <ac:spMkLst>
            <pc:docMk/>
            <pc:sldMk cId="2447151658" sldId="318"/>
            <ac:spMk id="7" creationId="{1BACF4C2-FEF1-27FB-6717-D4EDA5776ECA}"/>
          </ac:spMkLst>
        </pc:spChg>
        <pc:spChg chg="add mod">
          <ac:chgData name="Bathen  Marianne" userId="40032b85-13f4-4a3d-a3f5-3dc67848b475" providerId="ADAL" clId="{4E76BC83-81EE-450C-A630-E4391F4FF486}" dt="2023-09-11T18:23:35.215" v="32450" actId="1076"/>
          <ac:spMkLst>
            <pc:docMk/>
            <pc:sldMk cId="2447151658" sldId="318"/>
            <ac:spMk id="7" creationId="{DEF63FA3-3B32-E5EC-3BB1-DAC0D8072E7C}"/>
          </ac:spMkLst>
        </pc:spChg>
        <pc:spChg chg="add mod ord">
          <ac:chgData name="Bathen  Marianne" userId="40032b85-13f4-4a3d-a3f5-3dc67848b475" providerId="ADAL" clId="{4E76BC83-81EE-450C-A630-E4391F4FF486}" dt="2023-09-11T18:23:50.362" v="32456" actId="122"/>
          <ac:spMkLst>
            <pc:docMk/>
            <pc:sldMk cId="2447151658" sldId="318"/>
            <ac:spMk id="8" creationId="{92642BAB-0DAD-1899-AE1C-D828E63A9F41}"/>
          </ac:spMkLst>
        </pc:spChg>
        <pc:spChg chg="add mod">
          <ac:chgData name="Bathen  Marianne" userId="40032b85-13f4-4a3d-a3f5-3dc67848b475" providerId="ADAL" clId="{4E76BC83-81EE-450C-A630-E4391F4FF486}" dt="2023-09-11T18:27:46.106" v="32900" actId="20577"/>
          <ac:spMkLst>
            <pc:docMk/>
            <pc:sldMk cId="2447151658" sldId="318"/>
            <ac:spMk id="12" creationId="{3B0503E0-5F5C-B80D-C5B6-83BC74AFD6AE}"/>
          </ac:spMkLst>
        </pc:spChg>
        <pc:spChg chg="add del mod ord">
          <ac:chgData name="Bathen  Marianne" userId="40032b85-13f4-4a3d-a3f5-3dc67848b475" providerId="ADAL" clId="{4E76BC83-81EE-450C-A630-E4391F4FF486}" dt="2023-09-11T18:23:47.339" v="32455" actId="478"/>
          <ac:spMkLst>
            <pc:docMk/>
            <pc:sldMk cId="2447151658" sldId="318"/>
            <ac:spMk id="13" creationId="{4373E379-3171-1F23-46FF-202029754AF0}"/>
          </ac:spMkLst>
        </pc:spChg>
        <pc:spChg chg="add mod">
          <ac:chgData name="Bathen  Marianne" userId="40032b85-13f4-4a3d-a3f5-3dc67848b475" providerId="ADAL" clId="{4E76BC83-81EE-450C-A630-E4391F4FF486}" dt="2023-09-07T14:05:11.458" v="5976" actId="207"/>
          <ac:spMkLst>
            <pc:docMk/>
            <pc:sldMk cId="2447151658" sldId="318"/>
            <ac:spMk id="15" creationId="{E03FB1C5-3399-1BAD-9D98-6BFBC4DE03BD}"/>
          </ac:spMkLst>
        </pc:spChg>
        <pc:picChg chg="add mod ord">
          <ac:chgData name="Bathen  Marianne" userId="40032b85-13f4-4a3d-a3f5-3dc67848b475" providerId="ADAL" clId="{4E76BC83-81EE-450C-A630-E4391F4FF486}" dt="2023-09-11T18:23:33.890" v="32448" actId="1076"/>
          <ac:picMkLst>
            <pc:docMk/>
            <pc:sldMk cId="2447151658" sldId="318"/>
            <ac:picMk id="10" creationId="{C60C8102-5A70-A5B6-0ED7-C911FA45815A}"/>
          </ac:picMkLst>
        </pc:picChg>
        <pc:picChg chg="add mod">
          <ac:chgData name="Bathen  Marianne" userId="40032b85-13f4-4a3d-a3f5-3dc67848b475" providerId="ADAL" clId="{4E76BC83-81EE-450C-A630-E4391F4FF486}" dt="2023-09-11T03:28:04.413" v="26694" actId="1076"/>
          <ac:picMkLst>
            <pc:docMk/>
            <pc:sldMk cId="2447151658" sldId="318"/>
            <ac:picMk id="11" creationId="{D0F20269-A5CF-3400-3F8F-68347B67C807}"/>
          </ac:picMkLst>
        </pc:picChg>
        <pc:picChg chg="add del">
          <ac:chgData name="Bathen  Marianne" userId="40032b85-13f4-4a3d-a3f5-3dc67848b475" providerId="ADAL" clId="{4E76BC83-81EE-450C-A630-E4391F4FF486}" dt="2023-09-07T14:04:54.300" v="5970" actId="22"/>
          <ac:picMkLst>
            <pc:docMk/>
            <pc:sldMk cId="2447151658" sldId="318"/>
            <ac:picMk id="12" creationId="{B3224773-2360-03EC-3F91-90236AEFB73C}"/>
          </ac:picMkLst>
        </pc:picChg>
        <pc:picChg chg="add mod ord">
          <ac:chgData name="Bathen  Marianne" userId="40032b85-13f4-4a3d-a3f5-3dc67848b475" providerId="ADAL" clId="{4E76BC83-81EE-450C-A630-E4391F4FF486}" dt="2023-09-07T14:05:00.628" v="5973" actId="1076"/>
          <ac:picMkLst>
            <pc:docMk/>
            <pc:sldMk cId="2447151658" sldId="318"/>
            <ac:picMk id="14" creationId="{5509465A-DCF3-4C26-D78E-C6616ADC950D}"/>
          </ac:picMkLst>
        </pc:picChg>
      </pc:sldChg>
      <pc:sldChg chg="addSp delSp modSp new mod ord modNotesTx">
        <pc:chgData name="Bathen  Marianne" userId="40032b85-13f4-4a3d-a3f5-3dc67848b475" providerId="ADAL" clId="{4E76BC83-81EE-450C-A630-E4391F4FF486}" dt="2023-09-12T12:36:37.769" v="34533" actId="403"/>
        <pc:sldMkLst>
          <pc:docMk/>
          <pc:sldMk cId="409308405" sldId="319"/>
        </pc:sldMkLst>
        <pc:spChg chg="mod">
          <ac:chgData name="Bathen  Marianne" userId="40032b85-13f4-4a3d-a3f5-3dc67848b475" providerId="ADAL" clId="{4E76BC83-81EE-450C-A630-E4391F4FF486}" dt="2023-09-12T10:56:03.555" v="33419" actId="20577"/>
          <ac:spMkLst>
            <pc:docMk/>
            <pc:sldMk cId="409308405" sldId="319"/>
            <ac:spMk id="3" creationId="{F722DAF9-3FC5-2E63-7610-54DBA67A63FE}"/>
          </ac:spMkLst>
        </pc:spChg>
        <pc:spChg chg="add del mod">
          <ac:chgData name="Bathen  Marianne" userId="40032b85-13f4-4a3d-a3f5-3dc67848b475" providerId="ADAL" clId="{4E76BC83-81EE-450C-A630-E4391F4FF486}" dt="2023-09-12T10:54:52.230" v="33360" actId="478"/>
          <ac:spMkLst>
            <pc:docMk/>
            <pc:sldMk cId="409308405" sldId="319"/>
            <ac:spMk id="4" creationId="{6BA38AFA-B4FC-3ADA-819B-FEE1C71AFB31}"/>
          </ac:spMkLst>
        </pc:spChg>
        <pc:spChg chg="del">
          <ac:chgData name="Bathen  Marianne" userId="40032b85-13f4-4a3d-a3f5-3dc67848b475" providerId="ADAL" clId="{4E76BC83-81EE-450C-A630-E4391F4FF486}" dt="2023-09-07T14:00:48.774" v="5959"/>
          <ac:spMkLst>
            <pc:docMk/>
            <pc:sldMk cId="409308405" sldId="319"/>
            <ac:spMk id="4" creationId="{BA07847E-EC79-7C46-37BB-B65FBD3B8AB2}"/>
          </ac:spMkLst>
        </pc:spChg>
        <pc:spChg chg="add del mod">
          <ac:chgData name="Bathen  Marianne" userId="40032b85-13f4-4a3d-a3f5-3dc67848b475" providerId="ADAL" clId="{4E76BC83-81EE-450C-A630-E4391F4FF486}" dt="2023-09-11T19:07:18.197" v="32943" actId="478"/>
          <ac:spMkLst>
            <pc:docMk/>
            <pc:sldMk cId="409308405" sldId="319"/>
            <ac:spMk id="5" creationId="{6BD4BB17-D09B-6CE3-A484-8C05865A1B7F}"/>
          </ac:spMkLst>
        </pc:spChg>
        <pc:spChg chg="add mod">
          <ac:chgData name="Bathen  Marianne" userId="40032b85-13f4-4a3d-a3f5-3dc67848b475" providerId="ADAL" clId="{4E76BC83-81EE-450C-A630-E4391F4FF486}" dt="2023-09-09T13:53:05.929" v="23449" actId="207"/>
          <ac:spMkLst>
            <pc:docMk/>
            <pc:sldMk cId="409308405" sldId="319"/>
            <ac:spMk id="6" creationId="{DC71C3E4-FAD6-7053-5587-C1A8CB890C0E}"/>
          </ac:spMkLst>
        </pc:spChg>
        <pc:spChg chg="add del mod">
          <ac:chgData name="Bathen  Marianne" userId="40032b85-13f4-4a3d-a3f5-3dc67848b475" providerId="ADAL" clId="{4E76BC83-81EE-450C-A630-E4391F4FF486}" dt="2023-09-12T10:52:00.509" v="33299" actId="478"/>
          <ac:spMkLst>
            <pc:docMk/>
            <pc:sldMk cId="409308405" sldId="319"/>
            <ac:spMk id="7" creationId="{85B0CC0A-2909-183F-95B3-8DF4E16BC484}"/>
          </ac:spMkLst>
        </pc:spChg>
        <pc:spChg chg="add del mod ord">
          <ac:chgData name="Bathen  Marianne" userId="40032b85-13f4-4a3d-a3f5-3dc67848b475" providerId="ADAL" clId="{4E76BC83-81EE-450C-A630-E4391F4FF486}" dt="2023-09-12T10:54:52.230" v="33360" actId="478"/>
          <ac:spMkLst>
            <pc:docMk/>
            <pc:sldMk cId="409308405" sldId="319"/>
            <ac:spMk id="10" creationId="{70CE44AA-2D68-183F-33B2-E777AD83737D}"/>
          </ac:spMkLst>
        </pc:spChg>
        <pc:spChg chg="add del mod">
          <ac:chgData name="Bathen  Marianne" userId="40032b85-13f4-4a3d-a3f5-3dc67848b475" providerId="ADAL" clId="{4E76BC83-81EE-450C-A630-E4391F4FF486}" dt="2023-09-12T10:54:59.637" v="33361"/>
          <ac:spMkLst>
            <pc:docMk/>
            <pc:sldMk cId="409308405" sldId="319"/>
            <ac:spMk id="12" creationId="{8DB70A0F-AE55-DCAA-C167-87B4C9BA1FB3}"/>
          </ac:spMkLst>
        </pc:spChg>
        <pc:spChg chg="add del mod">
          <ac:chgData name="Bathen  Marianne" userId="40032b85-13f4-4a3d-a3f5-3dc67848b475" providerId="ADAL" clId="{4E76BC83-81EE-450C-A630-E4391F4FF486}" dt="2023-09-12T10:56:23.411" v="33425" actId="478"/>
          <ac:spMkLst>
            <pc:docMk/>
            <pc:sldMk cId="409308405" sldId="319"/>
            <ac:spMk id="16" creationId="{387A5A24-9060-31C0-FEE5-6D15AEFE787D}"/>
          </ac:spMkLst>
        </pc:spChg>
        <pc:spChg chg="add mod">
          <ac:chgData name="Bathen  Marianne" userId="40032b85-13f4-4a3d-a3f5-3dc67848b475" providerId="ADAL" clId="{4E76BC83-81EE-450C-A630-E4391F4FF486}" dt="2023-09-12T12:36:37.769" v="34533" actId="403"/>
          <ac:spMkLst>
            <pc:docMk/>
            <pc:sldMk cId="409308405" sldId="319"/>
            <ac:spMk id="18" creationId="{B384D842-B910-FA51-2F38-86536FFD24CC}"/>
          </ac:spMkLst>
        </pc:spChg>
        <pc:graphicFrameChg chg="add del mod">
          <ac:chgData name="Bathen  Marianne" userId="40032b85-13f4-4a3d-a3f5-3dc67848b475" providerId="ADAL" clId="{4E76BC83-81EE-450C-A630-E4391F4FF486}" dt="2023-09-12T10:52:17.440" v="33305" actId="478"/>
          <ac:graphicFrameMkLst>
            <pc:docMk/>
            <pc:sldMk cId="409308405" sldId="319"/>
            <ac:graphicFrameMk id="9" creationId="{81F68EEC-3B5C-9047-E69A-1F58A2B036E6}"/>
          </ac:graphicFrameMkLst>
        </pc:graphicFrameChg>
        <pc:picChg chg="add del mod">
          <ac:chgData name="Bathen  Marianne" userId="40032b85-13f4-4a3d-a3f5-3dc67848b475" providerId="ADAL" clId="{4E76BC83-81EE-450C-A630-E4391F4FF486}" dt="2023-09-07T14:01:04.726" v="5963" actId="21"/>
          <ac:picMkLst>
            <pc:docMk/>
            <pc:sldMk cId="409308405" sldId="319"/>
            <ac:picMk id="6" creationId="{FBAB2C2D-B70E-5C56-4454-2E7D199211BF}"/>
          </ac:picMkLst>
        </pc:picChg>
        <pc:picChg chg="add del mod">
          <ac:chgData name="Bathen  Marianne" userId="40032b85-13f4-4a3d-a3f5-3dc67848b475" providerId="ADAL" clId="{4E76BC83-81EE-450C-A630-E4391F4FF486}" dt="2023-09-12T10:51:58.850" v="33298" actId="478"/>
          <ac:picMkLst>
            <pc:docMk/>
            <pc:sldMk cId="409308405" sldId="319"/>
            <ac:picMk id="8" creationId="{099B2CC0-5BE1-64C5-A577-EC34B04991EF}"/>
          </ac:picMkLst>
        </pc:picChg>
        <pc:picChg chg="add del mod">
          <ac:chgData name="Bathen  Marianne" userId="40032b85-13f4-4a3d-a3f5-3dc67848b475" providerId="ADAL" clId="{4E76BC83-81EE-450C-A630-E4391F4FF486}" dt="2023-09-12T10:56:21.261" v="33423" actId="478"/>
          <ac:picMkLst>
            <pc:docMk/>
            <pc:sldMk cId="409308405" sldId="319"/>
            <ac:picMk id="14" creationId="{31B4CD56-2AF9-5AA6-9E92-87EDCD04B407}"/>
          </ac:picMkLst>
        </pc:picChg>
        <pc:picChg chg="add mod">
          <ac:chgData name="Bathen  Marianne" userId="40032b85-13f4-4a3d-a3f5-3dc67848b475" providerId="ADAL" clId="{4E76BC83-81EE-450C-A630-E4391F4FF486}" dt="2023-09-12T12:36:28.076" v="34517" actId="14826"/>
          <ac:picMkLst>
            <pc:docMk/>
            <pc:sldMk cId="409308405" sldId="319"/>
            <ac:picMk id="17" creationId="{9D9A3395-EAF1-94AA-4A89-E89BB7728853}"/>
          </ac:picMkLst>
        </pc:picChg>
      </pc:sldChg>
      <pc:sldChg chg="addSp delSp modSp new mod modShow modNotesTx">
        <pc:chgData name="Bathen  Marianne" userId="40032b85-13f4-4a3d-a3f5-3dc67848b475" providerId="ADAL" clId="{4E76BC83-81EE-450C-A630-E4391F4FF486}" dt="2023-09-12T10:58:17.476" v="33517" actId="20577"/>
        <pc:sldMkLst>
          <pc:docMk/>
          <pc:sldMk cId="1368429130" sldId="320"/>
        </pc:sldMkLst>
        <pc:spChg chg="mod">
          <ac:chgData name="Bathen  Marianne" userId="40032b85-13f4-4a3d-a3f5-3dc67848b475" providerId="ADAL" clId="{4E76BC83-81EE-450C-A630-E4391F4FF486}" dt="2023-09-11T16:05:35.781" v="29520" actId="20577"/>
          <ac:spMkLst>
            <pc:docMk/>
            <pc:sldMk cId="1368429130" sldId="320"/>
            <ac:spMk id="3" creationId="{A78B1D08-165D-BCAA-5EC7-1B34CAC79DC0}"/>
          </ac:spMkLst>
        </pc:spChg>
        <pc:spChg chg="del">
          <ac:chgData name="Bathen  Marianne" userId="40032b85-13f4-4a3d-a3f5-3dc67848b475" providerId="ADAL" clId="{4E76BC83-81EE-450C-A630-E4391F4FF486}" dt="2023-09-07T14:01:06.238" v="5964"/>
          <ac:spMkLst>
            <pc:docMk/>
            <pc:sldMk cId="1368429130" sldId="320"/>
            <ac:spMk id="4" creationId="{62DDBDB3-9A79-8494-5DDE-293A9CC47D32}"/>
          </ac:spMkLst>
        </pc:spChg>
        <pc:spChg chg="add mod">
          <ac:chgData name="Bathen  Marianne" userId="40032b85-13f4-4a3d-a3f5-3dc67848b475" providerId="ADAL" clId="{4E76BC83-81EE-450C-A630-E4391F4FF486}" dt="2023-09-09T13:53:13.031" v="23450"/>
          <ac:spMkLst>
            <pc:docMk/>
            <pc:sldMk cId="1368429130" sldId="320"/>
            <ac:spMk id="4" creationId="{8A670CC8-F457-ED74-A98F-0D441D906C51}"/>
          </ac:spMkLst>
        </pc:spChg>
        <pc:spChg chg="add mod">
          <ac:chgData name="Bathen  Marianne" userId="40032b85-13f4-4a3d-a3f5-3dc67848b475" providerId="ADAL" clId="{4E76BC83-81EE-450C-A630-E4391F4FF486}" dt="2023-09-11T16:05:13.719" v="29476" actId="1076"/>
          <ac:spMkLst>
            <pc:docMk/>
            <pc:sldMk cId="1368429130" sldId="320"/>
            <ac:spMk id="6" creationId="{EA655C99-1FDE-01EA-36AB-59B52357CFC4}"/>
          </ac:spMkLst>
        </pc:spChg>
        <pc:picChg chg="add mod">
          <ac:chgData name="Bathen  Marianne" userId="40032b85-13f4-4a3d-a3f5-3dc67848b475" providerId="ADAL" clId="{4E76BC83-81EE-450C-A630-E4391F4FF486}" dt="2023-09-11T16:05:06.577" v="29475" actId="14100"/>
          <ac:picMkLst>
            <pc:docMk/>
            <pc:sldMk cId="1368429130" sldId="320"/>
            <ac:picMk id="5" creationId="{B704976B-D6BB-A54D-76A1-720054A4EBDF}"/>
          </ac:picMkLst>
        </pc:picChg>
      </pc:sldChg>
      <pc:sldChg chg="modSp add mod modNotesTx">
        <pc:chgData name="Bathen  Marianne" userId="40032b85-13f4-4a3d-a3f5-3dc67848b475" providerId="ADAL" clId="{4E76BC83-81EE-450C-A630-E4391F4FF486}" dt="2023-09-12T11:27:21.313" v="33856" actId="20577"/>
        <pc:sldMkLst>
          <pc:docMk/>
          <pc:sldMk cId="205987189" sldId="321"/>
        </pc:sldMkLst>
        <pc:spChg chg="mod">
          <ac:chgData name="Bathen  Marianne" userId="40032b85-13f4-4a3d-a3f5-3dc67848b475" providerId="ADAL" clId="{4E76BC83-81EE-450C-A630-E4391F4FF486}" dt="2023-09-11T15:23:23.189" v="28756" actId="20577"/>
          <ac:spMkLst>
            <pc:docMk/>
            <pc:sldMk cId="205987189" sldId="321"/>
            <ac:spMk id="16" creationId="{884856CD-C491-9306-E10C-1DD801C5FE5F}"/>
          </ac:spMkLst>
        </pc:spChg>
        <pc:spChg chg="mod">
          <ac:chgData name="Bathen  Marianne" userId="40032b85-13f4-4a3d-a3f5-3dc67848b475" providerId="ADAL" clId="{4E76BC83-81EE-450C-A630-E4391F4FF486}" dt="2023-09-11T15:24:43.080" v="28764" actId="403"/>
          <ac:spMkLst>
            <pc:docMk/>
            <pc:sldMk cId="205987189" sldId="321"/>
            <ac:spMk id="28" creationId="{A6401E33-09BE-95EC-308F-04E2A0BE0E10}"/>
          </ac:spMkLst>
        </pc:spChg>
        <pc:spChg chg="mod">
          <ac:chgData name="Bathen  Marianne" userId="40032b85-13f4-4a3d-a3f5-3dc67848b475" providerId="ADAL" clId="{4E76BC83-81EE-450C-A630-E4391F4FF486}" dt="2023-09-11T15:24:43.080" v="28764" actId="403"/>
          <ac:spMkLst>
            <pc:docMk/>
            <pc:sldMk cId="205987189" sldId="321"/>
            <ac:spMk id="29" creationId="{37334F48-1AC9-CA1D-C0BD-9F4871D43019}"/>
          </ac:spMkLst>
        </pc:spChg>
        <pc:spChg chg="mod">
          <ac:chgData name="Bathen  Marianne" userId="40032b85-13f4-4a3d-a3f5-3dc67848b475" providerId="ADAL" clId="{4E76BC83-81EE-450C-A630-E4391F4FF486}" dt="2023-09-11T15:24:43.080" v="28764" actId="403"/>
          <ac:spMkLst>
            <pc:docMk/>
            <pc:sldMk cId="205987189" sldId="321"/>
            <ac:spMk id="30" creationId="{4E25E082-7C8E-307B-13DE-BB42EBCBAB09}"/>
          </ac:spMkLst>
        </pc:spChg>
        <pc:graphicFrameChg chg="mod modGraphic">
          <ac:chgData name="Bathen  Marianne" userId="40032b85-13f4-4a3d-a3f5-3dc67848b475" providerId="ADAL" clId="{4E76BC83-81EE-450C-A630-E4391F4FF486}" dt="2023-09-11T15:24:27.442" v="28762" actId="403"/>
          <ac:graphicFrameMkLst>
            <pc:docMk/>
            <pc:sldMk cId="205987189" sldId="321"/>
            <ac:graphicFrameMk id="21" creationId="{1A3B4634-8CD3-E7D3-B8EE-D3FE8D69691E}"/>
          </ac:graphicFrameMkLst>
        </pc:graphicFrameChg>
      </pc:sldChg>
      <pc:sldChg chg="add del">
        <pc:chgData name="Bathen  Marianne" userId="40032b85-13f4-4a3d-a3f5-3dc67848b475" providerId="ADAL" clId="{4E76BC83-81EE-450C-A630-E4391F4FF486}" dt="2023-09-11T11:18:41.427" v="28083" actId="2696"/>
        <pc:sldMkLst>
          <pc:docMk/>
          <pc:sldMk cId="1086893245" sldId="321"/>
        </pc:sldMkLst>
      </pc:sldChg>
      <pc:sldChg chg="addSp delSp modSp new del mod modClrScheme chgLayout">
        <pc:chgData name="Bathen  Marianne" userId="40032b85-13f4-4a3d-a3f5-3dc67848b475" providerId="ADAL" clId="{4E76BC83-81EE-450C-A630-E4391F4FF486}" dt="2023-09-10T21:56:37.552" v="26305" actId="2696"/>
        <pc:sldMkLst>
          <pc:docMk/>
          <pc:sldMk cId="2530464221" sldId="321"/>
        </pc:sldMkLst>
        <pc:spChg chg="mod ord">
          <ac:chgData name="Bathen  Marianne" userId="40032b85-13f4-4a3d-a3f5-3dc67848b475" providerId="ADAL" clId="{4E76BC83-81EE-450C-A630-E4391F4FF486}" dt="2023-09-08T11:23:52.623" v="8065" actId="700"/>
          <ac:spMkLst>
            <pc:docMk/>
            <pc:sldMk cId="2530464221" sldId="321"/>
            <ac:spMk id="2" creationId="{B35534FB-9D1C-0E17-F349-5E1BA72C7871}"/>
          </ac:spMkLst>
        </pc:spChg>
        <pc:spChg chg="del mod ord">
          <ac:chgData name="Bathen  Marianne" userId="40032b85-13f4-4a3d-a3f5-3dc67848b475" providerId="ADAL" clId="{4E76BC83-81EE-450C-A630-E4391F4FF486}" dt="2023-09-08T11:16:58.100" v="7838" actId="700"/>
          <ac:spMkLst>
            <pc:docMk/>
            <pc:sldMk cId="2530464221" sldId="321"/>
            <ac:spMk id="3" creationId="{33802434-C7E8-2E0B-1692-1051B8CE51B8}"/>
          </ac:spMkLst>
        </pc:spChg>
        <pc:spChg chg="del">
          <ac:chgData name="Bathen  Marianne" userId="40032b85-13f4-4a3d-a3f5-3dc67848b475" providerId="ADAL" clId="{4E76BC83-81EE-450C-A630-E4391F4FF486}" dt="2023-09-08T11:16:58.100" v="7838" actId="700"/>
          <ac:spMkLst>
            <pc:docMk/>
            <pc:sldMk cId="2530464221" sldId="321"/>
            <ac:spMk id="4" creationId="{83435A2C-80A0-7DFF-5236-9E729EA4C6F6}"/>
          </ac:spMkLst>
        </pc:spChg>
        <pc:spChg chg="del mod ord">
          <ac:chgData name="Bathen  Marianne" userId="40032b85-13f4-4a3d-a3f5-3dc67848b475" providerId="ADAL" clId="{4E76BC83-81EE-450C-A630-E4391F4FF486}" dt="2023-09-08T11:16:58.100" v="7838" actId="700"/>
          <ac:spMkLst>
            <pc:docMk/>
            <pc:sldMk cId="2530464221" sldId="321"/>
            <ac:spMk id="5" creationId="{A74C8EBE-9785-52EE-C28F-15199F773E00}"/>
          </ac:spMkLst>
        </pc:spChg>
        <pc:spChg chg="del">
          <ac:chgData name="Bathen  Marianne" userId="40032b85-13f4-4a3d-a3f5-3dc67848b475" providerId="ADAL" clId="{4E76BC83-81EE-450C-A630-E4391F4FF486}" dt="2023-09-08T11:16:58.100" v="7838" actId="700"/>
          <ac:spMkLst>
            <pc:docMk/>
            <pc:sldMk cId="2530464221" sldId="321"/>
            <ac:spMk id="6" creationId="{CA6BFCFB-E26B-29E1-905B-8419C306577D}"/>
          </ac:spMkLst>
        </pc:spChg>
        <pc:spChg chg="del">
          <ac:chgData name="Bathen  Marianne" userId="40032b85-13f4-4a3d-a3f5-3dc67848b475" providerId="ADAL" clId="{4E76BC83-81EE-450C-A630-E4391F4FF486}" dt="2023-09-08T11:16:58.100" v="7838" actId="700"/>
          <ac:spMkLst>
            <pc:docMk/>
            <pc:sldMk cId="2530464221" sldId="321"/>
            <ac:spMk id="7" creationId="{473E981B-7B1B-9567-7063-BA128F1273AA}"/>
          </ac:spMkLst>
        </pc:spChg>
        <pc:spChg chg="add mod ord">
          <ac:chgData name="Bathen  Marianne" userId="40032b85-13f4-4a3d-a3f5-3dc67848b475" providerId="ADAL" clId="{4E76BC83-81EE-450C-A630-E4391F4FF486}" dt="2023-09-08T11:50:15.912" v="9096" actId="14100"/>
          <ac:spMkLst>
            <pc:docMk/>
            <pc:sldMk cId="2530464221" sldId="321"/>
            <ac:spMk id="8" creationId="{AADB0673-AFBB-8624-191E-A1525E565AB1}"/>
          </ac:spMkLst>
        </pc:spChg>
        <pc:spChg chg="add del mod ord">
          <ac:chgData name="Bathen  Marianne" userId="40032b85-13f4-4a3d-a3f5-3dc67848b475" providerId="ADAL" clId="{4E76BC83-81EE-450C-A630-E4391F4FF486}" dt="2023-09-08T11:19:42.025" v="7861" actId="3680"/>
          <ac:spMkLst>
            <pc:docMk/>
            <pc:sldMk cId="2530464221" sldId="321"/>
            <ac:spMk id="9" creationId="{5B89A086-5E74-7B2A-FBB6-F2E9959FED21}"/>
          </ac:spMkLst>
        </pc:spChg>
        <pc:spChg chg="add del mod ord">
          <ac:chgData name="Bathen  Marianne" userId="40032b85-13f4-4a3d-a3f5-3dc67848b475" providerId="ADAL" clId="{4E76BC83-81EE-450C-A630-E4391F4FF486}" dt="2023-09-08T11:23:42.064" v="8062" actId="700"/>
          <ac:spMkLst>
            <pc:docMk/>
            <pc:sldMk cId="2530464221" sldId="321"/>
            <ac:spMk id="12" creationId="{1BF81FFA-8BF8-7C21-9937-9208C3614423}"/>
          </ac:spMkLst>
        </pc:spChg>
        <pc:spChg chg="add del mod ord">
          <ac:chgData name="Bathen  Marianne" userId="40032b85-13f4-4a3d-a3f5-3dc67848b475" providerId="ADAL" clId="{4E76BC83-81EE-450C-A630-E4391F4FF486}" dt="2023-09-08T11:23:49.776" v="8064" actId="700"/>
          <ac:spMkLst>
            <pc:docMk/>
            <pc:sldMk cId="2530464221" sldId="321"/>
            <ac:spMk id="13" creationId="{4474EABA-C0C9-4365-D21F-6666D8A0EC43}"/>
          </ac:spMkLst>
        </pc:spChg>
        <pc:spChg chg="add del mod ord">
          <ac:chgData name="Bathen  Marianne" userId="40032b85-13f4-4a3d-a3f5-3dc67848b475" providerId="ADAL" clId="{4E76BC83-81EE-450C-A630-E4391F4FF486}" dt="2023-09-08T11:45:21.674" v="8952" actId="478"/>
          <ac:spMkLst>
            <pc:docMk/>
            <pc:sldMk cId="2530464221" sldId="321"/>
            <ac:spMk id="14" creationId="{D99E2842-5A06-C3FC-A0F5-8DD597208293}"/>
          </ac:spMkLst>
        </pc:spChg>
        <pc:spChg chg="add del mod ord">
          <ac:chgData name="Bathen  Marianne" userId="40032b85-13f4-4a3d-a3f5-3dc67848b475" providerId="ADAL" clId="{4E76BC83-81EE-450C-A630-E4391F4FF486}" dt="2023-09-08T11:48:21.288" v="9023" actId="478"/>
          <ac:spMkLst>
            <pc:docMk/>
            <pc:sldMk cId="2530464221" sldId="321"/>
            <ac:spMk id="15" creationId="{CB9B725D-E86A-8CA3-3C41-E5C67B409DFD}"/>
          </ac:spMkLst>
        </pc:spChg>
        <pc:spChg chg="add del mod ord">
          <ac:chgData name="Bathen  Marianne" userId="40032b85-13f4-4a3d-a3f5-3dc67848b475" providerId="ADAL" clId="{4E76BC83-81EE-450C-A630-E4391F4FF486}" dt="2023-09-09T14:42:31.585" v="24933" actId="403"/>
          <ac:spMkLst>
            <pc:docMk/>
            <pc:sldMk cId="2530464221" sldId="321"/>
            <ac:spMk id="16" creationId="{884856CD-C491-9306-E10C-1DD801C5FE5F}"/>
          </ac:spMkLst>
        </pc:spChg>
        <pc:spChg chg="add del mod">
          <ac:chgData name="Bathen  Marianne" userId="40032b85-13f4-4a3d-a3f5-3dc67848b475" providerId="ADAL" clId="{4E76BC83-81EE-450C-A630-E4391F4FF486}" dt="2023-09-08T11:45:21.674" v="8952" actId="478"/>
          <ac:spMkLst>
            <pc:docMk/>
            <pc:sldMk cId="2530464221" sldId="321"/>
            <ac:spMk id="18" creationId="{C4B49679-CB06-D755-B82B-4A86EA0EB72A}"/>
          </ac:spMkLst>
        </pc:spChg>
        <pc:spChg chg="add del mod">
          <ac:chgData name="Bathen  Marianne" userId="40032b85-13f4-4a3d-a3f5-3dc67848b475" providerId="ADAL" clId="{4E76BC83-81EE-450C-A630-E4391F4FF486}" dt="2023-09-08T11:45:23.741" v="8953" actId="478"/>
          <ac:spMkLst>
            <pc:docMk/>
            <pc:sldMk cId="2530464221" sldId="321"/>
            <ac:spMk id="23" creationId="{D71A5026-3BEA-B3CC-1ACC-72BC1A19496F}"/>
          </ac:spMkLst>
        </pc:spChg>
        <pc:spChg chg="add del mod">
          <ac:chgData name="Bathen  Marianne" userId="40032b85-13f4-4a3d-a3f5-3dc67848b475" providerId="ADAL" clId="{4E76BC83-81EE-450C-A630-E4391F4FF486}" dt="2023-09-08T11:45:23.741" v="8953" actId="478"/>
          <ac:spMkLst>
            <pc:docMk/>
            <pc:sldMk cId="2530464221" sldId="321"/>
            <ac:spMk id="25" creationId="{3E3D3EBA-9BED-B609-EBBF-DA83B791F146}"/>
          </ac:spMkLst>
        </pc:spChg>
        <pc:spChg chg="add del mod">
          <ac:chgData name="Bathen  Marianne" userId="40032b85-13f4-4a3d-a3f5-3dc67848b475" providerId="ADAL" clId="{4E76BC83-81EE-450C-A630-E4391F4FF486}" dt="2023-09-08T11:48:22.866" v="9024" actId="478"/>
          <ac:spMkLst>
            <pc:docMk/>
            <pc:sldMk cId="2530464221" sldId="321"/>
            <ac:spMk id="27" creationId="{1A11A824-EF2D-1FBF-2A3C-FE143E9877DC}"/>
          </ac:spMkLst>
        </pc:spChg>
        <pc:spChg chg="add mod">
          <ac:chgData name="Bathen  Marianne" userId="40032b85-13f4-4a3d-a3f5-3dc67848b475" providerId="ADAL" clId="{4E76BC83-81EE-450C-A630-E4391F4FF486}" dt="2023-09-08T11:52:42.662" v="9157" actId="164"/>
          <ac:spMkLst>
            <pc:docMk/>
            <pc:sldMk cId="2530464221" sldId="321"/>
            <ac:spMk id="28" creationId="{A6401E33-09BE-95EC-308F-04E2A0BE0E10}"/>
          </ac:spMkLst>
        </pc:spChg>
        <pc:spChg chg="add mod">
          <ac:chgData name="Bathen  Marianne" userId="40032b85-13f4-4a3d-a3f5-3dc67848b475" providerId="ADAL" clId="{4E76BC83-81EE-450C-A630-E4391F4FF486}" dt="2023-09-08T11:52:42.662" v="9157" actId="164"/>
          <ac:spMkLst>
            <pc:docMk/>
            <pc:sldMk cId="2530464221" sldId="321"/>
            <ac:spMk id="29" creationId="{37334F48-1AC9-CA1D-C0BD-9F4871D43019}"/>
          </ac:spMkLst>
        </pc:spChg>
        <pc:spChg chg="add mod">
          <ac:chgData name="Bathen  Marianne" userId="40032b85-13f4-4a3d-a3f5-3dc67848b475" providerId="ADAL" clId="{4E76BC83-81EE-450C-A630-E4391F4FF486}" dt="2023-09-08T11:58:38.752" v="9478" actId="20577"/>
          <ac:spMkLst>
            <pc:docMk/>
            <pc:sldMk cId="2530464221" sldId="321"/>
            <ac:spMk id="30" creationId="{4E25E082-7C8E-307B-13DE-BB42EBCBAB09}"/>
          </ac:spMkLst>
        </pc:spChg>
        <pc:spChg chg="add del mod">
          <ac:chgData name="Bathen  Marianne" userId="40032b85-13f4-4a3d-a3f5-3dc67848b475" providerId="ADAL" clId="{4E76BC83-81EE-450C-A630-E4391F4FF486}" dt="2023-09-08T11:58:29.520" v="9429" actId="478"/>
          <ac:spMkLst>
            <pc:docMk/>
            <pc:sldMk cId="2530464221" sldId="321"/>
            <ac:spMk id="32" creationId="{8AC6AB2F-A0A7-B404-DEF1-1859F4A84D85}"/>
          </ac:spMkLst>
        </pc:spChg>
        <pc:spChg chg="add del mod">
          <ac:chgData name="Bathen  Marianne" userId="40032b85-13f4-4a3d-a3f5-3dc67848b475" providerId="ADAL" clId="{4E76BC83-81EE-450C-A630-E4391F4FF486}" dt="2023-09-08T11:58:28.849" v="9428" actId="478"/>
          <ac:spMkLst>
            <pc:docMk/>
            <pc:sldMk cId="2530464221" sldId="321"/>
            <ac:spMk id="33" creationId="{05CEB840-9E42-2540-E32E-AC388934D529}"/>
          </ac:spMkLst>
        </pc:spChg>
        <pc:spChg chg="add mod">
          <ac:chgData name="Bathen  Marianne" userId="40032b85-13f4-4a3d-a3f5-3dc67848b475" providerId="ADAL" clId="{4E76BC83-81EE-450C-A630-E4391F4FF486}" dt="2023-09-08T12:17:59" v="10382" actId="207"/>
          <ac:spMkLst>
            <pc:docMk/>
            <pc:sldMk cId="2530464221" sldId="321"/>
            <ac:spMk id="34" creationId="{AC678668-0290-E3DB-D227-6076570C71D1}"/>
          </ac:spMkLst>
        </pc:spChg>
        <pc:grpChg chg="add mod">
          <ac:chgData name="Bathen  Marianne" userId="40032b85-13f4-4a3d-a3f5-3dc67848b475" providerId="ADAL" clId="{4E76BC83-81EE-450C-A630-E4391F4FF486}" dt="2023-09-08T11:53:21.700" v="9168" actId="1076"/>
          <ac:grpSpMkLst>
            <pc:docMk/>
            <pc:sldMk cId="2530464221" sldId="321"/>
            <ac:grpSpMk id="31" creationId="{6C8FE7C9-44F0-45AC-BA08-6DCB38260310}"/>
          </ac:grpSpMkLst>
        </pc:grpChg>
        <pc:graphicFrameChg chg="add del mod ord modGraphic">
          <ac:chgData name="Bathen  Marianne" userId="40032b85-13f4-4a3d-a3f5-3dc67848b475" providerId="ADAL" clId="{4E76BC83-81EE-450C-A630-E4391F4FF486}" dt="2023-09-08T11:27:18.517" v="8236" actId="478"/>
          <ac:graphicFrameMkLst>
            <pc:docMk/>
            <pc:sldMk cId="2530464221" sldId="321"/>
            <ac:graphicFrameMk id="10" creationId="{6D0D0444-57EE-0EA7-8E19-14F8F03F6F8F}"/>
          </ac:graphicFrameMkLst>
        </pc:graphicFrameChg>
        <pc:graphicFrameChg chg="add del mod modGraphic">
          <ac:chgData name="Bathen  Marianne" userId="40032b85-13f4-4a3d-a3f5-3dc67848b475" providerId="ADAL" clId="{4E76BC83-81EE-450C-A630-E4391F4FF486}" dt="2023-09-08T11:27:18.970" v="8237" actId="478"/>
          <ac:graphicFrameMkLst>
            <pc:docMk/>
            <pc:sldMk cId="2530464221" sldId="321"/>
            <ac:graphicFrameMk id="11" creationId="{07314889-2D61-EC53-DB87-C309DE879C27}"/>
          </ac:graphicFrameMkLst>
        </pc:graphicFrameChg>
        <pc:graphicFrameChg chg="add del mod ord modGraphic">
          <ac:chgData name="Bathen  Marianne" userId="40032b85-13f4-4a3d-a3f5-3dc67848b475" providerId="ADAL" clId="{4E76BC83-81EE-450C-A630-E4391F4FF486}" dt="2023-09-08T11:28:49.022" v="8299" actId="3680"/>
          <ac:graphicFrameMkLst>
            <pc:docMk/>
            <pc:sldMk cId="2530464221" sldId="321"/>
            <ac:graphicFrameMk id="19" creationId="{7A19E05E-2173-581B-AA7A-ADACAC57904D}"/>
          </ac:graphicFrameMkLst>
        </pc:graphicFrameChg>
        <pc:graphicFrameChg chg="add del mod modGraphic">
          <ac:chgData name="Bathen  Marianne" userId="40032b85-13f4-4a3d-a3f5-3dc67848b475" providerId="ADAL" clId="{4E76BC83-81EE-450C-A630-E4391F4FF486}" dt="2023-09-08T11:45:21.674" v="8952" actId="478"/>
          <ac:graphicFrameMkLst>
            <pc:docMk/>
            <pc:sldMk cId="2530464221" sldId="321"/>
            <ac:graphicFrameMk id="20" creationId="{4B67D615-F078-2E0C-D501-4A4876B17735}"/>
          </ac:graphicFrameMkLst>
        </pc:graphicFrameChg>
        <pc:graphicFrameChg chg="add mod modGraphic">
          <ac:chgData name="Bathen  Marianne" userId="40032b85-13f4-4a3d-a3f5-3dc67848b475" providerId="ADAL" clId="{4E76BC83-81EE-450C-A630-E4391F4FF486}" dt="2023-09-09T13:32:21.677" v="22524"/>
          <ac:graphicFrameMkLst>
            <pc:docMk/>
            <pc:sldMk cId="2530464221" sldId="321"/>
            <ac:graphicFrameMk id="21" creationId="{1A3B4634-8CD3-E7D3-B8EE-D3FE8D69691E}"/>
          </ac:graphicFrameMkLst>
        </pc:graphicFrameChg>
      </pc:sldChg>
      <pc:sldChg chg="addSp delSp modSp new del mod modClrScheme chgLayout">
        <pc:chgData name="Bathen  Marianne" userId="40032b85-13f4-4a3d-a3f5-3dc67848b475" providerId="ADAL" clId="{4E76BC83-81EE-450C-A630-E4391F4FF486}" dt="2023-09-10T21:56:37.552" v="26305" actId="2696"/>
        <pc:sldMkLst>
          <pc:docMk/>
          <pc:sldMk cId="1427278127" sldId="322"/>
        </pc:sldMkLst>
        <pc:spChg chg="mod ord">
          <ac:chgData name="Bathen  Marianne" userId="40032b85-13f4-4a3d-a3f5-3dc67848b475" providerId="ADAL" clId="{4E76BC83-81EE-450C-A630-E4391F4FF486}" dt="2023-09-08T12:01:00.215" v="9518" actId="700"/>
          <ac:spMkLst>
            <pc:docMk/>
            <pc:sldMk cId="1427278127" sldId="322"/>
            <ac:spMk id="2" creationId="{43112C37-14E3-6528-A996-EAD088138221}"/>
          </ac:spMkLst>
        </pc:spChg>
        <pc:spChg chg="del mod ord">
          <ac:chgData name="Bathen  Marianne" userId="40032b85-13f4-4a3d-a3f5-3dc67848b475" providerId="ADAL" clId="{4E76BC83-81EE-450C-A630-E4391F4FF486}" dt="2023-09-08T11:55:56.953" v="9233" actId="700"/>
          <ac:spMkLst>
            <pc:docMk/>
            <pc:sldMk cId="1427278127" sldId="322"/>
            <ac:spMk id="3" creationId="{DB5D5693-E198-B6AE-2B62-A4B51EB4F21E}"/>
          </ac:spMkLst>
        </pc:spChg>
        <pc:spChg chg="del mod ord">
          <ac:chgData name="Bathen  Marianne" userId="40032b85-13f4-4a3d-a3f5-3dc67848b475" providerId="ADAL" clId="{4E76BC83-81EE-450C-A630-E4391F4FF486}" dt="2023-09-08T11:55:56.953" v="9233" actId="700"/>
          <ac:spMkLst>
            <pc:docMk/>
            <pc:sldMk cId="1427278127" sldId="322"/>
            <ac:spMk id="4" creationId="{70302243-F023-7EE4-D851-84F77C0E4C52}"/>
          </ac:spMkLst>
        </pc:spChg>
        <pc:spChg chg="add del mod">
          <ac:chgData name="Bathen  Marianne" userId="40032b85-13f4-4a3d-a3f5-3dc67848b475" providerId="ADAL" clId="{4E76BC83-81EE-450C-A630-E4391F4FF486}" dt="2023-09-08T12:04:03.192" v="9627" actId="478"/>
          <ac:spMkLst>
            <pc:docMk/>
            <pc:sldMk cId="1427278127" sldId="322"/>
            <ac:spMk id="6" creationId="{F479DB47-FF19-317F-3439-CE214186B1A2}"/>
          </ac:spMkLst>
        </pc:spChg>
        <pc:spChg chg="add del mod ord">
          <ac:chgData name="Bathen  Marianne" userId="40032b85-13f4-4a3d-a3f5-3dc67848b475" providerId="ADAL" clId="{4E76BC83-81EE-450C-A630-E4391F4FF486}" dt="2023-09-08T12:01:00.215" v="9518" actId="700"/>
          <ac:spMkLst>
            <pc:docMk/>
            <pc:sldMk cId="1427278127" sldId="322"/>
            <ac:spMk id="9" creationId="{9AEAF8E5-9C11-75B0-AA45-B44D2477618C}"/>
          </ac:spMkLst>
        </pc:spChg>
        <pc:spChg chg="add del mod ord">
          <ac:chgData name="Bathen  Marianne" userId="40032b85-13f4-4a3d-a3f5-3dc67848b475" providerId="ADAL" clId="{4E76BC83-81EE-450C-A630-E4391F4FF486}" dt="2023-09-08T12:01:00.215" v="9518" actId="700"/>
          <ac:spMkLst>
            <pc:docMk/>
            <pc:sldMk cId="1427278127" sldId="322"/>
            <ac:spMk id="10" creationId="{458B01CE-BAA2-4247-4868-6FBBCD040E41}"/>
          </ac:spMkLst>
        </pc:spChg>
        <pc:spChg chg="add del mod ord">
          <ac:chgData name="Bathen  Marianne" userId="40032b85-13f4-4a3d-a3f5-3dc67848b475" providerId="ADAL" clId="{4E76BC83-81EE-450C-A630-E4391F4FF486}" dt="2023-09-08T12:01:00.215" v="9518" actId="700"/>
          <ac:spMkLst>
            <pc:docMk/>
            <pc:sldMk cId="1427278127" sldId="322"/>
            <ac:spMk id="11" creationId="{9EB8C9EE-9599-E216-D3F8-31D1303A2238}"/>
          </ac:spMkLst>
        </pc:spChg>
        <pc:spChg chg="add del mod ord">
          <ac:chgData name="Bathen  Marianne" userId="40032b85-13f4-4a3d-a3f5-3dc67848b475" providerId="ADAL" clId="{4E76BC83-81EE-450C-A630-E4391F4FF486}" dt="2023-09-08T12:01:00.215" v="9518" actId="700"/>
          <ac:spMkLst>
            <pc:docMk/>
            <pc:sldMk cId="1427278127" sldId="322"/>
            <ac:spMk id="12" creationId="{0B876249-EBCF-ED13-FC9A-9EA6226ADA73}"/>
          </ac:spMkLst>
        </pc:spChg>
        <pc:spChg chg="add del mod ord">
          <ac:chgData name="Bathen  Marianne" userId="40032b85-13f4-4a3d-a3f5-3dc67848b475" providerId="ADAL" clId="{4E76BC83-81EE-450C-A630-E4391F4FF486}" dt="2023-09-08T12:01:00.215" v="9518" actId="700"/>
          <ac:spMkLst>
            <pc:docMk/>
            <pc:sldMk cId="1427278127" sldId="322"/>
            <ac:spMk id="13" creationId="{D1164635-5359-F1CC-D3EC-C271E29DCC10}"/>
          </ac:spMkLst>
        </pc:spChg>
        <pc:spChg chg="add mod ord">
          <ac:chgData name="Bathen  Marianne" userId="40032b85-13f4-4a3d-a3f5-3dc67848b475" providerId="ADAL" clId="{4E76BC83-81EE-450C-A630-E4391F4FF486}" dt="2023-09-09T13:34:09.869" v="22579" actId="20577"/>
          <ac:spMkLst>
            <pc:docMk/>
            <pc:sldMk cId="1427278127" sldId="322"/>
            <ac:spMk id="14" creationId="{B79041C1-C970-31FA-6E47-F13F5736FFF1}"/>
          </ac:spMkLst>
        </pc:spChg>
        <pc:spChg chg="add del mod ord">
          <ac:chgData name="Bathen  Marianne" userId="40032b85-13f4-4a3d-a3f5-3dc67848b475" providerId="ADAL" clId="{4E76BC83-81EE-450C-A630-E4391F4FF486}" dt="2023-09-08T12:01:00.849" v="9519" actId="22"/>
          <ac:spMkLst>
            <pc:docMk/>
            <pc:sldMk cId="1427278127" sldId="322"/>
            <ac:spMk id="15" creationId="{D162B29F-4813-4CD6-6895-50A891BA467E}"/>
          </ac:spMkLst>
        </pc:spChg>
        <pc:spChg chg="add mod">
          <ac:chgData name="Bathen  Marianne" userId="40032b85-13f4-4a3d-a3f5-3dc67848b475" providerId="ADAL" clId="{4E76BC83-81EE-450C-A630-E4391F4FF486}" dt="2023-09-09T13:34:20.974" v="22583" actId="403"/>
          <ac:spMkLst>
            <pc:docMk/>
            <pc:sldMk cId="1427278127" sldId="322"/>
            <ac:spMk id="18" creationId="{706ECFF9-58D4-7789-32D3-0E501318E460}"/>
          </ac:spMkLst>
        </pc:spChg>
        <pc:picChg chg="add mod">
          <ac:chgData name="Bathen  Marianne" userId="40032b85-13f4-4a3d-a3f5-3dc67848b475" providerId="ADAL" clId="{4E76BC83-81EE-450C-A630-E4391F4FF486}" dt="2023-09-09T13:34:25.274" v="22589" actId="1036"/>
          <ac:picMkLst>
            <pc:docMk/>
            <pc:sldMk cId="1427278127" sldId="322"/>
            <ac:picMk id="4" creationId="{5BF21914-BAF4-59EF-D959-48C1CB86780E}"/>
          </ac:picMkLst>
        </pc:picChg>
        <pc:picChg chg="add del mod">
          <ac:chgData name="Bathen  Marianne" userId="40032b85-13f4-4a3d-a3f5-3dc67848b475" providerId="ADAL" clId="{4E76BC83-81EE-450C-A630-E4391F4FF486}" dt="2023-09-08T11:45:12.372" v="8951" actId="478"/>
          <ac:picMkLst>
            <pc:docMk/>
            <pc:sldMk cId="1427278127" sldId="322"/>
            <ac:picMk id="6" creationId="{9EE323B3-7292-4FF1-AF8B-0B4BA242694D}"/>
          </ac:picMkLst>
        </pc:picChg>
        <pc:picChg chg="add del mod">
          <ac:chgData name="Bathen  Marianne" userId="40032b85-13f4-4a3d-a3f5-3dc67848b475" providerId="ADAL" clId="{4E76BC83-81EE-450C-A630-E4391F4FF486}" dt="2023-09-08T11:45:12.078" v="8950" actId="478"/>
          <ac:picMkLst>
            <pc:docMk/>
            <pc:sldMk cId="1427278127" sldId="322"/>
            <ac:picMk id="8" creationId="{C35BF3AE-7FEA-08D1-1F7B-1FA4337B36DD}"/>
          </ac:picMkLst>
        </pc:picChg>
        <pc:picChg chg="add del mod ord">
          <ac:chgData name="Bathen  Marianne" userId="40032b85-13f4-4a3d-a3f5-3dc67848b475" providerId="ADAL" clId="{4E76BC83-81EE-450C-A630-E4391F4FF486}" dt="2023-09-08T12:04:00.295" v="9626" actId="478"/>
          <ac:picMkLst>
            <pc:docMk/>
            <pc:sldMk cId="1427278127" sldId="322"/>
            <ac:picMk id="17" creationId="{252E556C-4413-99ED-BB1A-5C209EA1E8C3}"/>
          </ac:picMkLst>
        </pc:picChg>
      </pc:sldChg>
      <pc:sldChg chg="modSp add mod">
        <pc:chgData name="Bathen  Marianne" userId="40032b85-13f4-4a3d-a3f5-3dc67848b475" providerId="ADAL" clId="{4E76BC83-81EE-450C-A630-E4391F4FF486}" dt="2023-09-11T15:27:09.152" v="28794" actId="1037"/>
        <pc:sldMkLst>
          <pc:docMk/>
          <pc:sldMk cId="1589048185" sldId="322"/>
        </pc:sldMkLst>
        <pc:spChg chg="mod">
          <ac:chgData name="Bathen  Marianne" userId="40032b85-13f4-4a3d-a3f5-3dc67848b475" providerId="ADAL" clId="{4E76BC83-81EE-450C-A630-E4391F4FF486}" dt="2023-09-11T15:26:41.246" v="28785" actId="403"/>
          <ac:spMkLst>
            <pc:docMk/>
            <pc:sldMk cId="1589048185" sldId="322"/>
            <ac:spMk id="18" creationId="{706ECFF9-58D4-7789-32D3-0E501318E460}"/>
          </ac:spMkLst>
        </pc:spChg>
        <pc:picChg chg="mod">
          <ac:chgData name="Bathen  Marianne" userId="40032b85-13f4-4a3d-a3f5-3dc67848b475" providerId="ADAL" clId="{4E76BC83-81EE-450C-A630-E4391F4FF486}" dt="2023-09-11T15:27:09.152" v="28794" actId="1037"/>
          <ac:picMkLst>
            <pc:docMk/>
            <pc:sldMk cId="1589048185" sldId="322"/>
            <ac:picMk id="4" creationId="{5BF21914-BAF4-59EF-D959-48C1CB86780E}"/>
          </ac:picMkLst>
        </pc:picChg>
      </pc:sldChg>
      <pc:sldChg chg="add del">
        <pc:chgData name="Bathen  Marianne" userId="40032b85-13f4-4a3d-a3f5-3dc67848b475" providerId="ADAL" clId="{4E76BC83-81EE-450C-A630-E4391F4FF486}" dt="2023-09-11T11:18:41.427" v="28083" actId="2696"/>
        <pc:sldMkLst>
          <pc:docMk/>
          <pc:sldMk cId="3663991057" sldId="322"/>
        </pc:sldMkLst>
      </pc:sldChg>
      <pc:sldChg chg="new del">
        <pc:chgData name="Bathen  Marianne" userId="40032b85-13f4-4a3d-a3f5-3dc67848b475" providerId="ADAL" clId="{4E76BC83-81EE-450C-A630-E4391F4FF486}" dt="2023-09-08T12:02:04.008" v="9609" actId="47"/>
        <pc:sldMkLst>
          <pc:docMk/>
          <pc:sldMk cId="1837332615" sldId="323"/>
        </pc:sldMkLst>
      </pc:sldChg>
      <pc:sldChg chg="modSp add mod">
        <pc:chgData name="Bathen  Marianne" userId="40032b85-13f4-4a3d-a3f5-3dc67848b475" providerId="ADAL" clId="{4E76BC83-81EE-450C-A630-E4391F4FF486}" dt="2023-09-11T15:26:25.193" v="28783" actId="20577"/>
        <pc:sldMkLst>
          <pc:docMk/>
          <pc:sldMk cId="696623539" sldId="324"/>
        </pc:sldMkLst>
        <pc:spChg chg="mod">
          <ac:chgData name="Bathen  Marianne" userId="40032b85-13f4-4a3d-a3f5-3dc67848b475" providerId="ADAL" clId="{4E76BC83-81EE-450C-A630-E4391F4FF486}" dt="2023-09-11T15:26:25.193" v="28783" actId="20577"/>
          <ac:spMkLst>
            <pc:docMk/>
            <pc:sldMk cId="696623539" sldId="324"/>
            <ac:spMk id="16" creationId="{884856CD-C491-9306-E10C-1DD801C5FE5F}"/>
          </ac:spMkLst>
        </pc:spChg>
        <pc:spChg chg="mod">
          <ac:chgData name="Bathen  Marianne" userId="40032b85-13f4-4a3d-a3f5-3dc67848b475" providerId="ADAL" clId="{4E76BC83-81EE-450C-A630-E4391F4FF486}" dt="2023-09-11T15:25:06.962" v="28769" actId="403"/>
          <ac:spMkLst>
            <pc:docMk/>
            <pc:sldMk cId="696623539" sldId="324"/>
            <ac:spMk id="28" creationId="{A6401E33-09BE-95EC-308F-04E2A0BE0E10}"/>
          </ac:spMkLst>
        </pc:spChg>
        <pc:spChg chg="mod">
          <ac:chgData name="Bathen  Marianne" userId="40032b85-13f4-4a3d-a3f5-3dc67848b475" providerId="ADAL" clId="{4E76BC83-81EE-450C-A630-E4391F4FF486}" dt="2023-09-11T15:25:02.974" v="28768" actId="403"/>
          <ac:spMkLst>
            <pc:docMk/>
            <pc:sldMk cId="696623539" sldId="324"/>
            <ac:spMk id="29" creationId="{37334F48-1AC9-CA1D-C0BD-9F4871D43019}"/>
          </ac:spMkLst>
        </pc:spChg>
        <pc:spChg chg="mod">
          <ac:chgData name="Bathen  Marianne" userId="40032b85-13f4-4a3d-a3f5-3dc67848b475" providerId="ADAL" clId="{4E76BC83-81EE-450C-A630-E4391F4FF486}" dt="2023-09-11T15:24:56.889" v="28767" actId="404"/>
          <ac:spMkLst>
            <pc:docMk/>
            <pc:sldMk cId="696623539" sldId="324"/>
            <ac:spMk id="30" creationId="{4E25E082-7C8E-307B-13DE-BB42EBCBAB09}"/>
          </ac:spMkLst>
        </pc:spChg>
        <pc:spChg chg="mod">
          <ac:chgData name="Bathen  Marianne" userId="40032b85-13f4-4a3d-a3f5-3dc67848b475" providerId="ADAL" clId="{4E76BC83-81EE-450C-A630-E4391F4FF486}" dt="2023-09-11T15:26:07.208" v="28780" actId="1076"/>
          <ac:spMkLst>
            <pc:docMk/>
            <pc:sldMk cId="696623539" sldId="324"/>
            <ac:spMk id="33" creationId="{05CEB840-9E42-2540-E32E-AC388934D529}"/>
          </ac:spMkLst>
        </pc:spChg>
        <pc:graphicFrameChg chg="modGraphic">
          <ac:chgData name="Bathen  Marianne" userId="40032b85-13f4-4a3d-a3f5-3dc67848b475" providerId="ADAL" clId="{4E76BC83-81EE-450C-A630-E4391F4FF486}" dt="2023-09-11T15:25:34.553" v="28772" actId="403"/>
          <ac:graphicFrameMkLst>
            <pc:docMk/>
            <pc:sldMk cId="696623539" sldId="324"/>
            <ac:graphicFrameMk id="21" creationId="{1A3B4634-8CD3-E7D3-B8EE-D3FE8D69691E}"/>
          </ac:graphicFrameMkLst>
        </pc:graphicFrameChg>
      </pc:sldChg>
      <pc:sldChg chg="add del">
        <pc:chgData name="Bathen  Marianne" userId="40032b85-13f4-4a3d-a3f5-3dc67848b475" providerId="ADAL" clId="{4E76BC83-81EE-450C-A630-E4391F4FF486}" dt="2023-09-11T11:18:41.427" v="28083" actId="2696"/>
        <pc:sldMkLst>
          <pc:docMk/>
          <pc:sldMk cId="1564698501" sldId="324"/>
        </pc:sldMkLst>
      </pc:sldChg>
      <pc:sldChg chg="modSp add del mod">
        <pc:chgData name="Bathen  Marianne" userId="40032b85-13f4-4a3d-a3f5-3dc67848b475" providerId="ADAL" clId="{4E76BC83-81EE-450C-A630-E4391F4FF486}" dt="2023-09-10T21:56:37.552" v="26305" actId="2696"/>
        <pc:sldMkLst>
          <pc:docMk/>
          <pc:sldMk cId="3585621442" sldId="324"/>
        </pc:sldMkLst>
        <pc:spChg chg="mod">
          <ac:chgData name="Bathen  Marianne" userId="40032b85-13f4-4a3d-a3f5-3dc67848b475" providerId="ADAL" clId="{4E76BC83-81EE-450C-A630-E4391F4FF486}" dt="2023-09-08T12:17:58.029" v="10381" actId="207"/>
          <ac:spMkLst>
            <pc:docMk/>
            <pc:sldMk cId="3585621442" sldId="324"/>
            <ac:spMk id="34" creationId="{AC678668-0290-E3DB-D227-6076570C71D1}"/>
          </ac:spMkLst>
        </pc:spChg>
        <pc:graphicFrameChg chg="modGraphic">
          <ac:chgData name="Bathen  Marianne" userId="40032b85-13f4-4a3d-a3f5-3dc67848b475" providerId="ADAL" clId="{4E76BC83-81EE-450C-A630-E4391F4FF486}" dt="2023-09-09T13:32:59.885" v="22528"/>
          <ac:graphicFrameMkLst>
            <pc:docMk/>
            <pc:sldMk cId="3585621442" sldId="324"/>
            <ac:graphicFrameMk id="21" creationId="{1A3B4634-8CD3-E7D3-B8EE-D3FE8D69691E}"/>
          </ac:graphicFrameMkLst>
        </pc:graphicFrameChg>
      </pc:sldChg>
      <pc:sldChg chg="addSp modSp add del mod modAnim">
        <pc:chgData name="Bathen  Marianne" userId="40032b85-13f4-4a3d-a3f5-3dc67848b475" providerId="ADAL" clId="{4E76BC83-81EE-450C-A630-E4391F4FF486}" dt="2023-09-10T21:56:37.552" v="26305" actId="2696"/>
        <pc:sldMkLst>
          <pc:docMk/>
          <pc:sldMk cId="1684271393" sldId="325"/>
        </pc:sldMkLst>
        <pc:spChg chg="add mod">
          <ac:chgData name="Bathen  Marianne" userId="40032b85-13f4-4a3d-a3f5-3dc67848b475" providerId="ADAL" clId="{4E76BC83-81EE-450C-A630-E4391F4FF486}" dt="2023-09-09T13:34:36.364" v="22597" actId="1036"/>
          <ac:spMkLst>
            <pc:docMk/>
            <pc:sldMk cId="1684271393" sldId="325"/>
            <ac:spMk id="3" creationId="{58A317AB-D039-6A4A-9D04-624D15FB3346}"/>
          </ac:spMkLst>
        </pc:spChg>
        <pc:spChg chg="mod">
          <ac:chgData name="Bathen  Marianne" userId="40032b85-13f4-4a3d-a3f5-3dc67848b475" providerId="ADAL" clId="{4E76BC83-81EE-450C-A630-E4391F4FF486}" dt="2023-09-09T13:34:15.821" v="22582" actId="20577"/>
          <ac:spMkLst>
            <pc:docMk/>
            <pc:sldMk cId="1684271393" sldId="325"/>
            <ac:spMk id="14" creationId="{B79041C1-C970-31FA-6E47-F13F5736FFF1}"/>
          </ac:spMkLst>
        </pc:spChg>
        <pc:spChg chg="mod">
          <ac:chgData name="Bathen  Marianne" userId="40032b85-13f4-4a3d-a3f5-3dc67848b475" providerId="ADAL" clId="{4E76BC83-81EE-450C-A630-E4391F4FF486}" dt="2023-09-09T13:34:31.157" v="22590" actId="403"/>
          <ac:spMkLst>
            <pc:docMk/>
            <pc:sldMk cId="1684271393" sldId="325"/>
            <ac:spMk id="18" creationId="{706ECFF9-58D4-7789-32D3-0E501318E460}"/>
          </ac:spMkLst>
        </pc:spChg>
        <pc:picChg chg="mod">
          <ac:chgData name="Bathen  Marianne" userId="40032b85-13f4-4a3d-a3f5-3dc67848b475" providerId="ADAL" clId="{4E76BC83-81EE-450C-A630-E4391F4FF486}" dt="2023-09-09T13:34:36.364" v="22597" actId="1036"/>
          <ac:picMkLst>
            <pc:docMk/>
            <pc:sldMk cId="1684271393" sldId="325"/>
            <ac:picMk id="17" creationId="{252E556C-4413-99ED-BB1A-5C209EA1E8C3}"/>
          </ac:picMkLst>
        </pc:picChg>
      </pc:sldChg>
      <pc:sldChg chg="modSp add mod">
        <pc:chgData name="Bathen  Marianne" userId="40032b85-13f4-4a3d-a3f5-3dc67848b475" providerId="ADAL" clId="{4E76BC83-81EE-450C-A630-E4391F4FF486}" dt="2023-09-11T15:26:51.654" v="28789" actId="1076"/>
        <pc:sldMkLst>
          <pc:docMk/>
          <pc:sldMk cId="1694879716" sldId="325"/>
        </pc:sldMkLst>
        <pc:spChg chg="mod">
          <ac:chgData name="Bathen  Marianne" userId="40032b85-13f4-4a3d-a3f5-3dc67848b475" providerId="ADAL" clId="{4E76BC83-81EE-450C-A630-E4391F4FF486}" dt="2023-09-11T15:26:46.083" v="28787" actId="403"/>
          <ac:spMkLst>
            <pc:docMk/>
            <pc:sldMk cId="1694879716" sldId="325"/>
            <ac:spMk id="18" creationId="{706ECFF9-58D4-7789-32D3-0E501318E460}"/>
          </ac:spMkLst>
        </pc:spChg>
        <pc:picChg chg="mod">
          <ac:chgData name="Bathen  Marianne" userId="40032b85-13f4-4a3d-a3f5-3dc67848b475" providerId="ADAL" clId="{4E76BC83-81EE-450C-A630-E4391F4FF486}" dt="2023-09-11T15:26:51.654" v="28789" actId="1076"/>
          <ac:picMkLst>
            <pc:docMk/>
            <pc:sldMk cId="1694879716" sldId="325"/>
            <ac:picMk id="17" creationId="{252E556C-4413-99ED-BB1A-5C209EA1E8C3}"/>
          </ac:picMkLst>
        </pc:picChg>
      </pc:sldChg>
      <pc:sldChg chg="delSp add del mod delAnim">
        <pc:chgData name="Bathen  Marianne" userId="40032b85-13f4-4a3d-a3f5-3dc67848b475" providerId="ADAL" clId="{4E76BC83-81EE-450C-A630-E4391F4FF486}" dt="2023-09-11T11:18:41.427" v="28083" actId="2696"/>
        <pc:sldMkLst>
          <pc:docMk/>
          <pc:sldMk cId="3484338873" sldId="325"/>
        </pc:sldMkLst>
        <pc:spChg chg="del">
          <ac:chgData name="Bathen  Marianne" userId="40032b85-13f4-4a3d-a3f5-3dc67848b475" providerId="ADAL" clId="{4E76BC83-81EE-450C-A630-E4391F4FF486}" dt="2023-09-11T03:29:54.800" v="26711" actId="478"/>
          <ac:spMkLst>
            <pc:docMk/>
            <pc:sldMk cId="3484338873" sldId="325"/>
            <ac:spMk id="3" creationId="{58A317AB-D039-6A4A-9D04-624D15FB3346}"/>
          </ac:spMkLst>
        </pc:spChg>
      </pc:sldChg>
      <pc:sldChg chg="addSp delSp modSp add mod modShow">
        <pc:chgData name="Bathen  Marianne" userId="40032b85-13f4-4a3d-a3f5-3dc67848b475" providerId="ADAL" clId="{4E76BC83-81EE-450C-A630-E4391F4FF486}" dt="2023-09-11T11:16:54.507" v="27947" actId="729"/>
        <pc:sldMkLst>
          <pc:docMk/>
          <pc:sldMk cId="215919204" sldId="326"/>
        </pc:sldMkLst>
        <pc:spChg chg="add del mod">
          <ac:chgData name="Bathen  Marianne" userId="40032b85-13f4-4a3d-a3f5-3dc67848b475" providerId="ADAL" clId="{4E76BC83-81EE-450C-A630-E4391F4FF486}" dt="2023-09-09T14:37:55.643" v="24846" actId="478"/>
          <ac:spMkLst>
            <pc:docMk/>
            <pc:sldMk cId="215919204" sldId="326"/>
            <ac:spMk id="10" creationId="{70EA0353-BCB3-F35D-3CBA-DB601C42D4A3}"/>
          </ac:spMkLst>
        </pc:spChg>
        <pc:spChg chg="mod">
          <ac:chgData name="Bathen  Marianne" userId="40032b85-13f4-4a3d-a3f5-3dc67848b475" providerId="ADAL" clId="{4E76BC83-81EE-450C-A630-E4391F4FF486}" dt="2023-09-08T14:34:52.252" v="11540" actId="1076"/>
          <ac:spMkLst>
            <pc:docMk/>
            <pc:sldMk cId="215919204" sldId="326"/>
            <ac:spMk id="11" creationId="{0707E276-9C98-69CE-F875-18A01E2CFB76}"/>
          </ac:spMkLst>
        </pc:spChg>
        <pc:spChg chg="add del mod">
          <ac:chgData name="Bathen  Marianne" userId="40032b85-13f4-4a3d-a3f5-3dc67848b475" providerId="ADAL" clId="{4E76BC83-81EE-450C-A630-E4391F4FF486}" dt="2023-09-09T14:37:55.643" v="24846" actId="478"/>
          <ac:spMkLst>
            <pc:docMk/>
            <pc:sldMk cId="215919204" sldId="326"/>
            <ac:spMk id="12" creationId="{C4B6014A-8CF4-4BDF-4ACB-037C96DA060C}"/>
          </ac:spMkLst>
        </pc:spChg>
        <pc:spChg chg="mod">
          <ac:chgData name="Bathen  Marianne" userId="40032b85-13f4-4a3d-a3f5-3dc67848b475" providerId="ADAL" clId="{4E76BC83-81EE-450C-A630-E4391F4FF486}" dt="2023-09-08T14:34:35.230" v="11532" actId="57"/>
          <ac:spMkLst>
            <pc:docMk/>
            <pc:sldMk cId="215919204" sldId="326"/>
            <ac:spMk id="13" creationId="{9C4F7A39-F7D9-0E7F-EA64-E6BCA0946BAA}"/>
          </ac:spMkLst>
        </pc:spChg>
        <pc:spChg chg="add del mod">
          <ac:chgData name="Bathen  Marianne" userId="40032b85-13f4-4a3d-a3f5-3dc67848b475" providerId="ADAL" clId="{4E76BC83-81EE-450C-A630-E4391F4FF486}" dt="2023-09-08T14:34:01.718" v="11456" actId="478"/>
          <ac:spMkLst>
            <pc:docMk/>
            <pc:sldMk cId="215919204" sldId="326"/>
            <ac:spMk id="14" creationId="{C564ABE7-F757-159C-1B36-8AA424D4670F}"/>
          </ac:spMkLst>
        </pc:spChg>
        <pc:spChg chg="del">
          <ac:chgData name="Bathen  Marianne" userId="40032b85-13f4-4a3d-a3f5-3dc67848b475" providerId="ADAL" clId="{4E76BC83-81EE-450C-A630-E4391F4FF486}" dt="2023-09-08T14:34:01.718" v="11456" actId="478"/>
          <ac:spMkLst>
            <pc:docMk/>
            <pc:sldMk cId="215919204" sldId="326"/>
            <ac:spMk id="15" creationId="{F8792C70-35EE-F374-E5AC-FECAF0AC437E}"/>
          </ac:spMkLst>
        </pc:spChg>
        <pc:spChg chg="add del mod">
          <ac:chgData name="Bathen  Marianne" userId="40032b85-13f4-4a3d-a3f5-3dc67848b475" providerId="ADAL" clId="{4E76BC83-81EE-450C-A630-E4391F4FF486}" dt="2023-09-08T14:34:01.718" v="11456" actId="478"/>
          <ac:spMkLst>
            <pc:docMk/>
            <pc:sldMk cId="215919204" sldId="326"/>
            <ac:spMk id="16" creationId="{D44B18FD-BD5A-E050-13A1-1F05085BE122}"/>
          </ac:spMkLst>
        </pc:spChg>
        <pc:spChg chg="mod">
          <ac:chgData name="Bathen  Marianne" userId="40032b85-13f4-4a3d-a3f5-3dc67848b475" providerId="ADAL" clId="{4E76BC83-81EE-450C-A630-E4391F4FF486}" dt="2023-09-08T14:34:13.718" v="11485" actId="1037"/>
          <ac:spMkLst>
            <pc:docMk/>
            <pc:sldMk cId="215919204" sldId="326"/>
            <ac:spMk id="17" creationId="{F3D75DBD-FEB4-250A-F27B-B9EEC964D85F}"/>
          </ac:spMkLst>
        </pc:spChg>
        <pc:spChg chg="add del mod">
          <ac:chgData name="Bathen  Marianne" userId="40032b85-13f4-4a3d-a3f5-3dc67848b475" providerId="ADAL" clId="{4E76BC83-81EE-450C-A630-E4391F4FF486}" dt="2023-09-09T14:38:00.564" v="24849" actId="478"/>
          <ac:spMkLst>
            <pc:docMk/>
            <pc:sldMk cId="215919204" sldId="326"/>
            <ac:spMk id="20" creationId="{FFE68CA7-8F73-18E2-5791-BF09C70263A6}"/>
          </ac:spMkLst>
        </pc:spChg>
        <pc:spChg chg="add del mod">
          <ac:chgData name="Bathen  Marianne" userId="40032b85-13f4-4a3d-a3f5-3dc67848b475" providerId="ADAL" clId="{4E76BC83-81EE-450C-A630-E4391F4FF486}" dt="2023-09-09T14:38:00.564" v="24849" actId="478"/>
          <ac:spMkLst>
            <pc:docMk/>
            <pc:sldMk cId="215919204" sldId="326"/>
            <ac:spMk id="23" creationId="{2AEA01A8-D074-180D-0095-A5B173CC56DD}"/>
          </ac:spMkLst>
        </pc:spChg>
        <pc:spChg chg="add del mod">
          <ac:chgData name="Bathen  Marianne" userId="40032b85-13f4-4a3d-a3f5-3dc67848b475" providerId="ADAL" clId="{4E76BC83-81EE-450C-A630-E4391F4FF486}" dt="2023-09-09T14:38:00.564" v="24849" actId="478"/>
          <ac:spMkLst>
            <pc:docMk/>
            <pc:sldMk cId="215919204" sldId="326"/>
            <ac:spMk id="24" creationId="{25BE06A7-CEB4-001B-90B4-A9CDB0A747C8}"/>
          </ac:spMkLst>
        </pc:spChg>
        <pc:spChg chg="add del mod">
          <ac:chgData name="Bathen  Marianne" userId="40032b85-13f4-4a3d-a3f5-3dc67848b475" providerId="ADAL" clId="{4E76BC83-81EE-450C-A630-E4391F4FF486}" dt="2023-09-09T14:38:00.564" v="24849" actId="478"/>
          <ac:spMkLst>
            <pc:docMk/>
            <pc:sldMk cId="215919204" sldId="326"/>
            <ac:spMk id="26" creationId="{7FBD0A79-8D1C-A6F8-8665-68702CFDC7CC}"/>
          </ac:spMkLst>
        </pc:spChg>
        <pc:spChg chg="add del mod">
          <ac:chgData name="Bathen  Marianne" userId="40032b85-13f4-4a3d-a3f5-3dc67848b475" providerId="ADAL" clId="{4E76BC83-81EE-450C-A630-E4391F4FF486}" dt="2023-09-09T14:37:55.643" v="24846" actId="478"/>
          <ac:spMkLst>
            <pc:docMk/>
            <pc:sldMk cId="215919204" sldId="326"/>
            <ac:spMk id="32" creationId="{AAA8422B-CBBA-3FBF-B3D9-909DA9B73D69}"/>
          </ac:spMkLst>
        </pc:spChg>
        <pc:spChg chg="add del mod">
          <ac:chgData name="Bathen  Marianne" userId="40032b85-13f4-4a3d-a3f5-3dc67848b475" providerId="ADAL" clId="{4E76BC83-81EE-450C-A630-E4391F4FF486}" dt="2023-09-09T14:37:55.643" v="24846" actId="478"/>
          <ac:spMkLst>
            <pc:docMk/>
            <pc:sldMk cId="215919204" sldId="326"/>
            <ac:spMk id="42" creationId="{2B32E37B-F99D-90C6-285C-B9EBDDE132B9}"/>
          </ac:spMkLst>
        </pc:spChg>
        <pc:spChg chg="add del mod">
          <ac:chgData name="Bathen  Marianne" userId="40032b85-13f4-4a3d-a3f5-3dc67848b475" providerId="ADAL" clId="{4E76BC83-81EE-450C-A630-E4391F4FF486}" dt="2023-09-09T14:37:55.643" v="24846" actId="478"/>
          <ac:spMkLst>
            <pc:docMk/>
            <pc:sldMk cId="215919204" sldId="326"/>
            <ac:spMk id="43" creationId="{03736F8C-83BF-0A21-6135-C005916266E9}"/>
          </ac:spMkLst>
        </pc:spChg>
        <pc:spChg chg="add del mod">
          <ac:chgData name="Bathen  Marianne" userId="40032b85-13f4-4a3d-a3f5-3dc67848b475" providerId="ADAL" clId="{4E76BC83-81EE-450C-A630-E4391F4FF486}" dt="2023-09-08T14:34:03.621" v="11457" actId="478"/>
          <ac:spMkLst>
            <pc:docMk/>
            <pc:sldMk cId="215919204" sldId="326"/>
            <ac:spMk id="78" creationId="{7B300B96-38CF-3172-B3BF-4342E01278CF}"/>
          </ac:spMkLst>
        </pc:spChg>
        <pc:spChg chg="add mod">
          <ac:chgData name="Bathen  Marianne" userId="40032b85-13f4-4a3d-a3f5-3dc67848b475" providerId="ADAL" clId="{4E76BC83-81EE-450C-A630-E4391F4FF486}" dt="2023-09-09T14:35:20.184" v="24740" actId="1038"/>
          <ac:spMkLst>
            <pc:docMk/>
            <pc:sldMk cId="215919204" sldId="326"/>
            <ac:spMk id="79" creationId="{4344E2B1-5FD1-0A9F-F11C-7E4E6FB0D08C}"/>
          </ac:spMkLst>
        </pc:spChg>
        <pc:spChg chg="add mod">
          <ac:chgData name="Bathen  Marianne" userId="40032b85-13f4-4a3d-a3f5-3dc67848b475" providerId="ADAL" clId="{4E76BC83-81EE-450C-A630-E4391F4FF486}" dt="2023-09-09T14:35:20.184" v="24740" actId="1038"/>
          <ac:spMkLst>
            <pc:docMk/>
            <pc:sldMk cId="215919204" sldId="326"/>
            <ac:spMk id="80" creationId="{98A4FDC1-97B3-DC98-0BC5-2B295B172555}"/>
          </ac:spMkLst>
        </pc:spChg>
        <pc:spChg chg="add mod">
          <ac:chgData name="Bathen  Marianne" userId="40032b85-13f4-4a3d-a3f5-3dc67848b475" providerId="ADAL" clId="{4E76BC83-81EE-450C-A630-E4391F4FF486}" dt="2023-09-09T14:35:20.184" v="24740" actId="1038"/>
          <ac:spMkLst>
            <pc:docMk/>
            <pc:sldMk cId="215919204" sldId="326"/>
            <ac:spMk id="81" creationId="{891C39FE-EE4B-E8A4-1073-BF1C18F34DBE}"/>
          </ac:spMkLst>
        </pc:spChg>
        <pc:spChg chg="mod">
          <ac:chgData name="Bathen  Marianne" userId="40032b85-13f4-4a3d-a3f5-3dc67848b475" providerId="ADAL" clId="{4E76BC83-81EE-450C-A630-E4391F4FF486}" dt="2023-09-09T14:37:56.210" v="24847"/>
          <ac:spMkLst>
            <pc:docMk/>
            <pc:sldMk cId="215919204" sldId="326"/>
            <ac:spMk id="83" creationId="{3B41113E-69D2-E4CB-73A4-6EBA02437364}"/>
          </ac:spMkLst>
        </pc:spChg>
        <pc:spChg chg="mod">
          <ac:chgData name="Bathen  Marianne" userId="40032b85-13f4-4a3d-a3f5-3dc67848b475" providerId="ADAL" clId="{4E76BC83-81EE-450C-A630-E4391F4FF486}" dt="2023-09-09T14:37:56.210" v="24847"/>
          <ac:spMkLst>
            <pc:docMk/>
            <pc:sldMk cId="215919204" sldId="326"/>
            <ac:spMk id="84" creationId="{10D745B7-AE80-E237-E330-32C1C3C20CD1}"/>
          </ac:spMkLst>
        </pc:spChg>
        <pc:spChg chg="mod">
          <ac:chgData name="Bathen  Marianne" userId="40032b85-13f4-4a3d-a3f5-3dc67848b475" providerId="ADAL" clId="{4E76BC83-81EE-450C-A630-E4391F4FF486}" dt="2023-09-09T14:37:56.210" v="24847"/>
          <ac:spMkLst>
            <pc:docMk/>
            <pc:sldMk cId="215919204" sldId="326"/>
            <ac:spMk id="88" creationId="{640D0DFA-BB95-E817-9B75-B020CD03146F}"/>
          </ac:spMkLst>
        </pc:spChg>
        <pc:spChg chg="mod">
          <ac:chgData name="Bathen  Marianne" userId="40032b85-13f4-4a3d-a3f5-3dc67848b475" providerId="ADAL" clId="{4E76BC83-81EE-450C-A630-E4391F4FF486}" dt="2023-09-09T14:37:56.210" v="24847"/>
          <ac:spMkLst>
            <pc:docMk/>
            <pc:sldMk cId="215919204" sldId="326"/>
            <ac:spMk id="89" creationId="{899DF2F0-6B11-1CEE-9CF7-04CBAD8A6D4E}"/>
          </ac:spMkLst>
        </pc:spChg>
        <pc:spChg chg="mod">
          <ac:chgData name="Bathen  Marianne" userId="40032b85-13f4-4a3d-a3f5-3dc67848b475" providerId="ADAL" clId="{4E76BC83-81EE-450C-A630-E4391F4FF486}" dt="2023-09-09T14:37:56.210" v="24847"/>
          <ac:spMkLst>
            <pc:docMk/>
            <pc:sldMk cId="215919204" sldId="326"/>
            <ac:spMk id="90" creationId="{1E0F7604-45A4-237D-460D-F3736AED2B66}"/>
          </ac:spMkLst>
        </pc:spChg>
        <pc:spChg chg="mod">
          <ac:chgData name="Bathen  Marianne" userId="40032b85-13f4-4a3d-a3f5-3dc67848b475" providerId="ADAL" clId="{4E76BC83-81EE-450C-A630-E4391F4FF486}" dt="2023-09-09T14:38:24.882" v="24853"/>
          <ac:spMkLst>
            <pc:docMk/>
            <pc:sldMk cId="215919204" sldId="326"/>
            <ac:spMk id="97" creationId="{0EBD2604-44A4-659C-320E-C4DFF43F3014}"/>
          </ac:spMkLst>
        </pc:spChg>
        <pc:spChg chg="mod">
          <ac:chgData name="Bathen  Marianne" userId="40032b85-13f4-4a3d-a3f5-3dc67848b475" providerId="ADAL" clId="{4E76BC83-81EE-450C-A630-E4391F4FF486}" dt="2023-09-09T14:38:24.882" v="24853"/>
          <ac:spMkLst>
            <pc:docMk/>
            <pc:sldMk cId="215919204" sldId="326"/>
            <ac:spMk id="98" creationId="{6DCDD9B6-F3A1-32AA-6D45-6664FB793D7B}"/>
          </ac:spMkLst>
        </pc:spChg>
        <pc:spChg chg="mod">
          <ac:chgData name="Bathen  Marianne" userId="40032b85-13f4-4a3d-a3f5-3dc67848b475" providerId="ADAL" clId="{4E76BC83-81EE-450C-A630-E4391F4FF486}" dt="2023-09-09T14:38:24.882" v="24853"/>
          <ac:spMkLst>
            <pc:docMk/>
            <pc:sldMk cId="215919204" sldId="326"/>
            <ac:spMk id="100" creationId="{77954391-20BE-A735-D092-C961F02DA070}"/>
          </ac:spMkLst>
        </pc:spChg>
        <pc:spChg chg="mod">
          <ac:chgData name="Bathen  Marianne" userId="40032b85-13f4-4a3d-a3f5-3dc67848b475" providerId="ADAL" clId="{4E76BC83-81EE-450C-A630-E4391F4FF486}" dt="2023-09-09T14:38:24.882" v="24853"/>
          <ac:spMkLst>
            <pc:docMk/>
            <pc:sldMk cId="215919204" sldId="326"/>
            <ac:spMk id="104" creationId="{D021E8D3-A4A7-6AF5-CB9B-3A7DB8E1D052}"/>
          </ac:spMkLst>
        </pc:spChg>
        <pc:spChg chg="mod">
          <ac:chgData name="Bathen  Marianne" userId="40032b85-13f4-4a3d-a3f5-3dc67848b475" providerId="ADAL" clId="{4E76BC83-81EE-450C-A630-E4391F4FF486}" dt="2023-09-09T14:38:38.263" v="24886"/>
          <ac:spMkLst>
            <pc:docMk/>
            <pc:sldMk cId="215919204" sldId="326"/>
            <ac:spMk id="108" creationId="{7CEF4E2D-E459-4C5F-2878-C81213B04292}"/>
          </ac:spMkLst>
        </pc:spChg>
        <pc:spChg chg="mod">
          <ac:chgData name="Bathen  Marianne" userId="40032b85-13f4-4a3d-a3f5-3dc67848b475" providerId="ADAL" clId="{4E76BC83-81EE-450C-A630-E4391F4FF486}" dt="2023-09-09T14:38:38.263" v="24886"/>
          <ac:spMkLst>
            <pc:docMk/>
            <pc:sldMk cId="215919204" sldId="326"/>
            <ac:spMk id="109" creationId="{0068C62B-54A3-FA08-3372-DA237DC95D8A}"/>
          </ac:spMkLst>
        </pc:spChg>
        <pc:spChg chg="mod">
          <ac:chgData name="Bathen  Marianne" userId="40032b85-13f4-4a3d-a3f5-3dc67848b475" providerId="ADAL" clId="{4E76BC83-81EE-450C-A630-E4391F4FF486}" dt="2023-09-09T14:38:38.263" v="24886"/>
          <ac:spMkLst>
            <pc:docMk/>
            <pc:sldMk cId="215919204" sldId="326"/>
            <ac:spMk id="111" creationId="{61678955-043A-69AB-1B95-F486485C00A1}"/>
          </ac:spMkLst>
        </pc:spChg>
        <pc:spChg chg="mod">
          <ac:chgData name="Bathen  Marianne" userId="40032b85-13f4-4a3d-a3f5-3dc67848b475" providerId="ADAL" clId="{4E76BC83-81EE-450C-A630-E4391F4FF486}" dt="2023-09-09T14:38:38.263" v="24886"/>
          <ac:spMkLst>
            <pc:docMk/>
            <pc:sldMk cId="215919204" sldId="326"/>
            <ac:spMk id="115" creationId="{E5710CA6-51A9-CAC5-3758-5CEB2C598B16}"/>
          </ac:spMkLst>
        </pc:spChg>
        <pc:spChg chg="mod">
          <ac:chgData name="Bathen  Marianne" userId="40032b85-13f4-4a3d-a3f5-3dc67848b475" providerId="ADAL" clId="{4E76BC83-81EE-450C-A630-E4391F4FF486}" dt="2023-09-11T11:02:39.552" v="27259"/>
          <ac:spMkLst>
            <pc:docMk/>
            <pc:sldMk cId="215919204" sldId="326"/>
            <ac:spMk id="121" creationId="{6D0EB069-8C64-EF1E-F026-3329803E517E}"/>
          </ac:spMkLst>
        </pc:spChg>
        <pc:spChg chg="mod">
          <ac:chgData name="Bathen  Marianne" userId="40032b85-13f4-4a3d-a3f5-3dc67848b475" providerId="ADAL" clId="{4E76BC83-81EE-450C-A630-E4391F4FF486}" dt="2023-09-11T11:02:39.552" v="27259"/>
          <ac:spMkLst>
            <pc:docMk/>
            <pc:sldMk cId="215919204" sldId="326"/>
            <ac:spMk id="124" creationId="{20BD2651-AE5B-B2FE-C244-BCD59EC14F83}"/>
          </ac:spMkLst>
        </pc:spChg>
        <pc:spChg chg="mod">
          <ac:chgData name="Bathen  Marianne" userId="40032b85-13f4-4a3d-a3f5-3dc67848b475" providerId="ADAL" clId="{4E76BC83-81EE-450C-A630-E4391F4FF486}" dt="2023-09-11T11:02:39.552" v="27259"/>
          <ac:spMkLst>
            <pc:docMk/>
            <pc:sldMk cId="215919204" sldId="326"/>
            <ac:spMk id="125" creationId="{509B2B14-1D4C-ACB9-C48C-66F5AC596618}"/>
          </ac:spMkLst>
        </pc:spChg>
        <pc:spChg chg="mod">
          <ac:chgData name="Bathen  Marianne" userId="40032b85-13f4-4a3d-a3f5-3dc67848b475" providerId="ADAL" clId="{4E76BC83-81EE-450C-A630-E4391F4FF486}" dt="2023-09-11T11:02:39.552" v="27259"/>
          <ac:spMkLst>
            <pc:docMk/>
            <pc:sldMk cId="215919204" sldId="326"/>
            <ac:spMk id="127" creationId="{477CAD74-B7E9-5C4D-628E-E8DA27B1F8D9}"/>
          </ac:spMkLst>
        </pc:spChg>
        <pc:spChg chg="mod">
          <ac:chgData name="Bathen  Marianne" userId="40032b85-13f4-4a3d-a3f5-3dc67848b475" providerId="ADAL" clId="{4E76BC83-81EE-450C-A630-E4391F4FF486}" dt="2023-09-11T11:02:39.552" v="27259"/>
          <ac:spMkLst>
            <pc:docMk/>
            <pc:sldMk cId="215919204" sldId="326"/>
            <ac:spMk id="147" creationId="{BBBBE348-0AD6-C16E-E764-637DDF17A70E}"/>
          </ac:spMkLst>
        </pc:spChg>
        <pc:grpChg chg="mod">
          <ac:chgData name="Bathen  Marianne" userId="40032b85-13f4-4a3d-a3f5-3dc67848b475" providerId="ADAL" clId="{4E76BC83-81EE-450C-A630-E4391F4FF486}" dt="2023-09-08T14:34:25.740" v="11527" actId="1038"/>
          <ac:grpSpMkLst>
            <pc:docMk/>
            <pc:sldMk cId="215919204" sldId="326"/>
            <ac:grpSpMk id="4" creationId="{FB2A60C4-DA4C-FFA1-7902-519AAF193C5B}"/>
          </ac:grpSpMkLst>
        </pc:grpChg>
        <pc:grpChg chg="del mod">
          <ac:chgData name="Bathen  Marianne" userId="40032b85-13f4-4a3d-a3f5-3dc67848b475" providerId="ADAL" clId="{4E76BC83-81EE-450C-A630-E4391F4FF486}" dt="2023-09-08T14:34:01.718" v="11456" actId="478"/>
          <ac:grpSpMkLst>
            <pc:docMk/>
            <pc:sldMk cId="215919204" sldId="326"/>
            <ac:grpSpMk id="19" creationId="{ABA0AD2C-ACF2-375F-9F81-0F647AB2903E}"/>
          </ac:grpSpMkLst>
        </pc:grpChg>
        <pc:grpChg chg="mod">
          <ac:chgData name="Bathen  Marianne" userId="40032b85-13f4-4a3d-a3f5-3dc67848b475" providerId="ADAL" clId="{4E76BC83-81EE-450C-A630-E4391F4FF486}" dt="2023-09-08T14:34:13.718" v="11485" actId="1037"/>
          <ac:grpSpMkLst>
            <pc:docMk/>
            <pc:sldMk cId="215919204" sldId="326"/>
            <ac:grpSpMk id="37" creationId="{822906DF-047D-7566-034E-327EE57982F6}"/>
          </ac:grpSpMkLst>
        </pc:grpChg>
        <pc:grpChg chg="add mod">
          <ac:chgData name="Bathen  Marianne" userId="40032b85-13f4-4a3d-a3f5-3dc67848b475" providerId="ADAL" clId="{4E76BC83-81EE-450C-A630-E4391F4FF486}" dt="2023-09-09T14:38:04.657" v="24850" actId="1076"/>
          <ac:grpSpMkLst>
            <pc:docMk/>
            <pc:sldMk cId="215919204" sldId="326"/>
            <ac:grpSpMk id="82" creationId="{58739062-C896-7DB1-3427-C83B480E23EE}"/>
          </ac:grpSpMkLst>
        </pc:grpChg>
        <pc:grpChg chg="add del mod">
          <ac:chgData name="Bathen  Marianne" userId="40032b85-13f4-4a3d-a3f5-3dc67848b475" providerId="ADAL" clId="{4E76BC83-81EE-450C-A630-E4391F4FF486}" dt="2023-09-11T11:02:39.031" v="27258" actId="478"/>
          <ac:grpSpMkLst>
            <pc:docMk/>
            <pc:sldMk cId="215919204" sldId="326"/>
            <ac:grpSpMk id="96" creationId="{670D7200-F7B5-7B45-55A6-6DDE8BFFA6D0}"/>
          </ac:grpSpMkLst>
        </pc:grpChg>
        <pc:grpChg chg="add mod">
          <ac:chgData name="Bathen  Marianne" userId="40032b85-13f4-4a3d-a3f5-3dc67848b475" providerId="ADAL" clId="{4E76BC83-81EE-450C-A630-E4391F4FF486}" dt="2023-09-09T14:38:43.371" v="24887" actId="1076"/>
          <ac:grpSpMkLst>
            <pc:docMk/>
            <pc:sldMk cId="215919204" sldId="326"/>
            <ac:grpSpMk id="107" creationId="{1D3ECAA3-DBC4-D76D-FF6A-4B3F6D7A3FD0}"/>
          </ac:grpSpMkLst>
        </pc:grpChg>
        <pc:grpChg chg="add mod">
          <ac:chgData name="Bathen  Marianne" userId="40032b85-13f4-4a3d-a3f5-3dc67848b475" providerId="ADAL" clId="{4E76BC83-81EE-450C-A630-E4391F4FF486}" dt="2023-09-11T11:02:51.818" v="27260" actId="1076"/>
          <ac:grpSpMkLst>
            <pc:docMk/>
            <pc:sldMk cId="215919204" sldId="326"/>
            <ac:grpSpMk id="118" creationId="{4FFF3DE9-19BF-B32B-3F5C-BD85F9DE8891}"/>
          </ac:grpSpMkLst>
        </pc:grpChg>
        <pc:grpChg chg="mod">
          <ac:chgData name="Bathen  Marianne" userId="40032b85-13f4-4a3d-a3f5-3dc67848b475" providerId="ADAL" clId="{4E76BC83-81EE-450C-A630-E4391F4FF486}" dt="2023-09-11T11:02:39.552" v="27259"/>
          <ac:grpSpMkLst>
            <pc:docMk/>
            <pc:sldMk cId="215919204" sldId="326"/>
            <ac:grpSpMk id="119" creationId="{11C3942A-4BFE-B389-1F2A-AB3CED739968}"/>
          </ac:grpSpMkLst>
        </pc:grpChg>
        <pc:grpChg chg="mod">
          <ac:chgData name="Bathen  Marianne" userId="40032b85-13f4-4a3d-a3f5-3dc67848b475" providerId="ADAL" clId="{4E76BC83-81EE-450C-A630-E4391F4FF486}" dt="2023-09-08T14:33:14.501" v="11452" actId="1076"/>
          <ac:grpSpMkLst>
            <pc:docMk/>
            <pc:sldMk cId="215919204" sldId="326"/>
            <ac:grpSpMk id="128" creationId="{F3259DB1-6265-D26D-EC1F-DA7EAB860A69}"/>
          </ac:grpSpMkLst>
        </pc:grp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27" creationId="{FE4E89B4-2906-49FA-236C-73C35E1AB43A}"/>
          </ac:cxnSpMkLst>
        </pc:cxn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29" creationId="{3C85AF7B-23B2-E3EF-67EE-78E1AB9CC4C2}"/>
          </ac:cxnSpMkLst>
        </pc:cxn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30" creationId="{D8E17E21-5560-C822-D5CA-DCFFFC4A8439}"/>
          </ac:cxnSpMkLst>
        </pc:cxn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44" creationId="{419F186D-EB53-4138-78F4-2ACAE1809999}"/>
          </ac:cxnSpMkLst>
        </pc:cxn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45" creationId="{1BA6733B-B31C-BEFD-328B-A9D25DA7ABD1}"/>
          </ac:cxnSpMkLst>
        </pc:cxn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51" creationId="{A02B581D-F59A-9239-7179-553FAD7D55E7}"/>
          </ac:cxnSpMkLst>
        </pc:cxn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52" creationId="{DF19A2D5-7E86-91EF-A4D7-8140C0F89824}"/>
          </ac:cxnSpMkLst>
        </pc:cxnChg>
        <pc:cxnChg chg="mod">
          <ac:chgData name="Bathen  Marianne" userId="40032b85-13f4-4a3d-a3f5-3dc67848b475" providerId="ADAL" clId="{4E76BC83-81EE-450C-A630-E4391F4FF486}" dt="2023-09-08T14:34:01.718" v="11456" actId="478"/>
          <ac:cxnSpMkLst>
            <pc:docMk/>
            <pc:sldMk cId="215919204" sldId="326"/>
            <ac:cxnSpMk id="61" creationId="{4A87E41A-1F6C-7EB5-2F38-2FEA93839BBC}"/>
          </ac:cxnSpMkLst>
        </pc:cxnChg>
        <pc:cxnChg chg="add del mod">
          <ac:chgData name="Bathen  Marianne" userId="40032b85-13f4-4a3d-a3f5-3dc67848b475" providerId="ADAL" clId="{4E76BC83-81EE-450C-A630-E4391F4FF486}" dt="2023-09-09T14:37:55.643" v="24846" actId="478"/>
          <ac:cxnSpMkLst>
            <pc:docMk/>
            <pc:sldMk cId="215919204" sldId="326"/>
            <ac:cxnSpMk id="76" creationId="{7AAA28E8-A901-C923-5845-7AB7BE71ADA5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85" creationId="{F80496C9-19EB-2457-FE03-685168B479EB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86" creationId="{9FE75548-1B09-B367-8B60-3C21A802661F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87" creationId="{2FC21B9D-2F7E-F09B-93B1-C08144856426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91" creationId="{E04BCA52-366F-8E45-8D49-0145CE1DBF1F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92" creationId="{EDB91A47-560D-9E79-87C5-6924A0B6EFE9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93" creationId="{1A5C894E-EB2C-8F40-5136-291AAF57DE39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94" creationId="{62EBF838-2EC0-08CB-1485-CB03838AB933}"/>
          </ac:cxnSpMkLst>
        </pc:cxnChg>
        <pc:cxnChg chg="mod">
          <ac:chgData name="Bathen  Marianne" userId="40032b85-13f4-4a3d-a3f5-3dc67848b475" providerId="ADAL" clId="{4E76BC83-81EE-450C-A630-E4391F4FF486}" dt="2023-09-09T14:37:56.210" v="24847"/>
          <ac:cxnSpMkLst>
            <pc:docMk/>
            <pc:sldMk cId="215919204" sldId="326"/>
            <ac:cxnSpMk id="95" creationId="{ABB7F7E6-EFD9-8D8B-35BC-92FF51C505B9}"/>
          </ac:cxnSpMkLst>
        </pc:cxnChg>
        <pc:cxnChg chg="mod">
          <ac:chgData name="Bathen  Marianne" userId="40032b85-13f4-4a3d-a3f5-3dc67848b475" providerId="ADAL" clId="{4E76BC83-81EE-450C-A630-E4391F4FF486}" dt="2023-09-09T14:38:24.882" v="24853"/>
          <ac:cxnSpMkLst>
            <pc:docMk/>
            <pc:sldMk cId="215919204" sldId="326"/>
            <ac:cxnSpMk id="99" creationId="{3C1C8230-8462-9625-B490-E6501E37666F}"/>
          </ac:cxnSpMkLst>
        </pc:cxnChg>
        <pc:cxnChg chg="mod">
          <ac:chgData name="Bathen  Marianne" userId="40032b85-13f4-4a3d-a3f5-3dc67848b475" providerId="ADAL" clId="{4E76BC83-81EE-450C-A630-E4391F4FF486}" dt="2023-09-09T14:38:24.882" v="24853"/>
          <ac:cxnSpMkLst>
            <pc:docMk/>
            <pc:sldMk cId="215919204" sldId="326"/>
            <ac:cxnSpMk id="101" creationId="{534F5E7D-CF3A-37DE-AC37-3DA28C11A448}"/>
          </ac:cxnSpMkLst>
        </pc:cxnChg>
        <pc:cxnChg chg="mod">
          <ac:chgData name="Bathen  Marianne" userId="40032b85-13f4-4a3d-a3f5-3dc67848b475" providerId="ADAL" clId="{4E76BC83-81EE-450C-A630-E4391F4FF486}" dt="2023-09-09T14:38:24.882" v="24853"/>
          <ac:cxnSpMkLst>
            <pc:docMk/>
            <pc:sldMk cId="215919204" sldId="326"/>
            <ac:cxnSpMk id="102" creationId="{DEE2E169-9F6F-1799-4ABB-11D611DCA026}"/>
          </ac:cxnSpMkLst>
        </pc:cxnChg>
        <pc:cxnChg chg="mod">
          <ac:chgData name="Bathen  Marianne" userId="40032b85-13f4-4a3d-a3f5-3dc67848b475" providerId="ADAL" clId="{4E76BC83-81EE-450C-A630-E4391F4FF486}" dt="2023-09-09T14:38:24.882" v="24853"/>
          <ac:cxnSpMkLst>
            <pc:docMk/>
            <pc:sldMk cId="215919204" sldId="326"/>
            <ac:cxnSpMk id="103" creationId="{C9A550F3-B138-5010-A752-EEE6BC6179CD}"/>
          </ac:cxnSpMkLst>
        </pc:cxnChg>
        <pc:cxnChg chg="mod">
          <ac:chgData name="Bathen  Marianne" userId="40032b85-13f4-4a3d-a3f5-3dc67848b475" providerId="ADAL" clId="{4E76BC83-81EE-450C-A630-E4391F4FF486}" dt="2023-09-09T14:38:24.882" v="24853"/>
          <ac:cxnSpMkLst>
            <pc:docMk/>
            <pc:sldMk cId="215919204" sldId="326"/>
            <ac:cxnSpMk id="105" creationId="{E056C85A-A054-C6B1-EA2F-C82449251719}"/>
          </ac:cxnSpMkLst>
        </pc:cxnChg>
        <pc:cxnChg chg="mod">
          <ac:chgData name="Bathen  Marianne" userId="40032b85-13f4-4a3d-a3f5-3dc67848b475" providerId="ADAL" clId="{4E76BC83-81EE-450C-A630-E4391F4FF486}" dt="2023-09-09T14:38:24.882" v="24853"/>
          <ac:cxnSpMkLst>
            <pc:docMk/>
            <pc:sldMk cId="215919204" sldId="326"/>
            <ac:cxnSpMk id="106" creationId="{18C2D26C-F2D3-EF5F-47A5-D8EB3D3C017A}"/>
          </ac:cxnSpMkLst>
        </pc:cxnChg>
        <pc:cxnChg chg="mod">
          <ac:chgData name="Bathen  Marianne" userId="40032b85-13f4-4a3d-a3f5-3dc67848b475" providerId="ADAL" clId="{4E76BC83-81EE-450C-A630-E4391F4FF486}" dt="2023-09-09T14:38:38.263" v="24886"/>
          <ac:cxnSpMkLst>
            <pc:docMk/>
            <pc:sldMk cId="215919204" sldId="326"/>
            <ac:cxnSpMk id="110" creationId="{950D24AD-CE0D-14EC-CBB4-ACD42E4EF113}"/>
          </ac:cxnSpMkLst>
        </pc:cxnChg>
        <pc:cxnChg chg="mod">
          <ac:chgData name="Bathen  Marianne" userId="40032b85-13f4-4a3d-a3f5-3dc67848b475" providerId="ADAL" clId="{4E76BC83-81EE-450C-A630-E4391F4FF486}" dt="2023-09-09T14:38:38.263" v="24886"/>
          <ac:cxnSpMkLst>
            <pc:docMk/>
            <pc:sldMk cId="215919204" sldId="326"/>
            <ac:cxnSpMk id="112" creationId="{E5B0BBE0-91D9-BD5A-D5D7-36C582BD06DE}"/>
          </ac:cxnSpMkLst>
        </pc:cxnChg>
        <pc:cxnChg chg="mod">
          <ac:chgData name="Bathen  Marianne" userId="40032b85-13f4-4a3d-a3f5-3dc67848b475" providerId="ADAL" clId="{4E76BC83-81EE-450C-A630-E4391F4FF486}" dt="2023-09-09T14:38:38.263" v="24886"/>
          <ac:cxnSpMkLst>
            <pc:docMk/>
            <pc:sldMk cId="215919204" sldId="326"/>
            <ac:cxnSpMk id="113" creationId="{AD1C0E2F-3893-13D3-B101-468E636930D9}"/>
          </ac:cxnSpMkLst>
        </pc:cxnChg>
        <pc:cxnChg chg="mod">
          <ac:chgData name="Bathen  Marianne" userId="40032b85-13f4-4a3d-a3f5-3dc67848b475" providerId="ADAL" clId="{4E76BC83-81EE-450C-A630-E4391F4FF486}" dt="2023-09-09T14:38:38.263" v="24886"/>
          <ac:cxnSpMkLst>
            <pc:docMk/>
            <pc:sldMk cId="215919204" sldId="326"/>
            <ac:cxnSpMk id="114" creationId="{FE3BD7A5-F18A-72C7-2C6D-0D519BF8BC8A}"/>
          </ac:cxnSpMkLst>
        </pc:cxnChg>
        <pc:cxnChg chg="mod">
          <ac:chgData name="Bathen  Marianne" userId="40032b85-13f4-4a3d-a3f5-3dc67848b475" providerId="ADAL" clId="{4E76BC83-81EE-450C-A630-E4391F4FF486}" dt="2023-09-09T14:38:38.263" v="24886"/>
          <ac:cxnSpMkLst>
            <pc:docMk/>
            <pc:sldMk cId="215919204" sldId="326"/>
            <ac:cxnSpMk id="116" creationId="{E760C68D-2BD8-CE25-76DA-7110CDEF13A2}"/>
          </ac:cxnSpMkLst>
        </pc:cxnChg>
        <pc:cxnChg chg="del mod">
          <ac:chgData name="Bathen  Marianne" userId="40032b85-13f4-4a3d-a3f5-3dc67848b475" providerId="ADAL" clId="{4E76BC83-81EE-450C-A630-E4391F4FF486}" dt="2023-09-09T14:38:44.852" v="24888" actId="478"/>
          <ac:cxnSpMkLst>
            <pc:docMk/>
            <pc:sldMk cId="215919204" sldId="326"/>
            <ac:cxnSpMk id="117" creationId="{716373ED-710F-D48B-0E6C-22ED71F05689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20" creationId="{ABABC129-1FD1-B3B3-32B0-6E14999C6A4F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22" creationId="{089051C5-E04B-9F05-910F-83B3127AFCDC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23" creationId="{56676ABC-83DE-7F57-472C-835039940A5F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26" creationId="{42B0FC16-B485-2A11-0942-4DB5C9F6793E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44" creationId="{06E1FC32-CC1E-B3B4-39D2-2B89B8A92677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45" creationId="{21273564-CF8D-CBE9-E550-99082DFEFDDC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46" creationId="{18BD6555-FA6D-805A-3E13-23E3F9CBD9DB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48" creationId="{14BED87F-8E7B-BA3D-414C-EF62EA4BC1C0}"/>
          </ac:cxnSpMkLst>
        </pc:cxnChg>
        <pc:cxnChg chg="mod">
          <ac:chgData name="Bathen  Marianne" userId="40032b85-13f4-4a3d-a3f5-3dc67848b475" providerId="ADAL" clId="{4E76BC83-81EE-450C-A630-E4391F4FF486}" dt="2023-09-11T11:02:39.552" v="27259"/>
          <ac:cxnSpMkLst>
            <pc:docMk/>
            <pc:sldMk cId="215919204" sldId="326"/>
            <ac:cxnSpMk id="149" creationId="{3E879C9D-1B83-166D-18DA-D8760438C345}"/>
          </ac:cxnSpMkLst>
        </pc:cxnChg>
      </pc:sldChg>
      <pc:sldChg chg="addSp delSp modSp add del mod ord modShow">
        <pc:chgData name="Bathen  Marianne" userId="40032b85-13f4-4a3d-a3f5-3dc67848b475" providerId="ADAL" clId="{4E76BC83-81EE-450C-A630-E4391F4FF486}" dt="2023-09-11T11:19:12.445" v="28089" actId="2696"/>
        <pc:sldMkLst>
          <pc:docMk/>
          <pc:sldMk cId="3180619064" sldId="327"/>
        </pc:sldMkLst>
        <pc:spChg chg="add del mod">
          <ac:chgData name="Bathen  Marianne" userId="40032b85-13f4-4a3d-a3f5-3dc67848b475" providerId="ADAL" clId="{4E76BC83-81EE-450C-A630-E4391F4FF486}" dt="2023-09-08T14:37:24.469" v="11672" actId="478"/>
          <ac:spMkLst>
            <pc:docMk/>
            <pc:sldMk cId="3180619064" sldId="327"/>
            <ac:spMk id="5" creationId="{03924FC5-4E29-98D7-C3A5-B03EC9F8C5ED}"/>
          </ac:spMkLst>
        </pc:spChg>
        <pc:graphicFrameChg chg="add mod modGraphic">
          <ac:chgData name="Bathen  Marianne" userId="40032b85-13f4-4a3d-a3f5-3dc67848b475" providerId="ADAL" clId="{4E76BC83-81EE-450C-A630-E4391F4FF486}" dt="2023-09-09T14:40:35.382" v="24920" actId="14734"/>
          <ac:graphicFrameMkLst>
            <pc:docMk/>
            <pc:sldMk cId="3180619064" sldId="327"/>
            <ac:graphicFrameMk id="7" creationId="{EC186D8C-016F-43D7-A7E4-159D63B2E068}"/>
          </ac:graphicFrameMkLst>
        </pc:graphicFrameChg>
        <pc:graphicFrameChg chg="del mod modGraphic">
          <ac:chgData name="Bathen  Marianne" userId="40032b85-13f4-4a3d-a3f5-3dc67848b475" providerId="ADAL" clId="{4E76BC83-81EE-450C-A630-E4391F4FF486}" dt="2023-09-09T14:39:41.845" v="24907" actId="478"/>
          <ac:graphicFrameMkLst>
            <pc:docMk/>
            <pc:sldMk cId="3180619064" sldId="327"/>
            <ac:graphicFrameMk id="9" creationId="{32BAF8E6-49B4-5CE2-FCE6-FEC1EE91DD8B}"/>
          </ac:graphicFrameMkLst>
        </pc:graphicFrameChg>
        <pc:picChg chg="del">
          <ac:chgData name="Bathen  Marianne" userId="40032b85-13f4-4a3d-a3f5-3dc67848b475" providerId="ADAL" clId="{4E76BC83-81EE-450C-A630-E4391F4FF486}" dt="2023-09-08T14:37:09.756" v="11664" actId="478"/>
          <ac:picMkLst>
            <pc:docMk/>
            <pc:sldMk cId="3180619064" sldId="327"/>
            <ac:picMk id="6" creationId="{6F884B82-5D49-C8A8-FAEC-9F24FA31C07A}"/>
          </ac:picMkLst>
        </pc:picChg>
        <pc:picChg chg="mod">
          <ac:chgData name="Bathen  Marianne" userId="40032b85-13f4-4a3d-a3f5-3dc67848b475" providerId="ADAL" clId="{4E76BC83-81EE-450C-A630-E4391F4FF486}" dt="2023-09-08T14:37:38.684" v="11679" actId="1076"/>
          <ac:picMkLst>
            <pc:docMk/>
            <pc:sldMk cId="3180619064" sldId="327"/>
            <ac:picMk id="8" creationId="{042692F6-2A96-F0E0-F76A-3456C9E48C50}"/>
          </ac:picMkLst>
        </pc:picChg>
      </pc:sldChg>
      <pc:sldChg chg="add">
        <pc:chgData name="Bathen  Marianne" userId="40032b85-13f4-4a3d-a3f5-3dc67848b475" providerId="ADAL" clId="{4E76BC83-81EE-450C-A630-E4391F4FF486}" dt="2023-09-11T11:19:15.930" v="28090"/>
        <pc:sldMkLst>
          <pc:docMk/>
          <pc:sldMk cId="3415139674" sldId="327"/>
        </pc:sldMkLst>
      </pc:sldChg>
      <pc:sldChg chg="addSp delSp modSp add mod modAnim modNotesTx">
        <pc:chgData name="Bathen  Marianne" userId="40032b85-13f4-4a3d-a3f5-3dc67848b475" providerId="ADAL" clId="{4E76BC83-81EE-450C-A630-E4391F4FF486}" dt="2023-09-12T11:29:14.181" v="34511" actId="20577"/>
        <pc:sldMkLst>
          <pc:docMk/>
          <pc:sldMk cId="3277474192" sldId="328"/>
        </pc:sldMkLst>
        <pc:spChg chg="add del mod">
          <ac:chgData name="Bathen  Marianne" userId="40032b85-13f4-4a3d-a3f5-3dc67848b475" providerId="ADAL" clId="{4E76BC83-81EE-450C-A630-E4391F4FF486}" dt="2023-09-08T14:40:49.361" v="11740" actId="478"/>
          <ac:spMkLst>
            <pc:docMk/>
            <pc:sldMk cId="3277474192" sldId="328"/>
            <ac:spMk id="5" creationId="{09592981-6DE0-D614-AD25-48BFF7280B15}"/>
          </ac:spMkLst>
        </pc:spChg>
        <pc:spChg chg="add del mod">
          <ac:chgData name="Bathen  Marianne" userId="40032b85-13f4-4a3d-a3f5-3dc67848b475" providerId="ADAL" clId="{4E76BC83-81EE-450C-A630-E4391F4FF486}" dt="2023-09-08T14:48:26.146" v="12107" actId="478"/>
          <ac:spMkLst>
            <pc:docMk/>
            <pc:sldMk cId="3277474192" sldId="328"/>
            <ac:spMk id="7" creationId="{A903D6C8-DEF2-1D7B-C297-8C2913A77232}"/>
          </ac:spMkLst>
        </pc:spChg>
        <pc:spChg chg="add del mod">
          <ac:chgData name="Bathen  Marianne" userId="40032b85-13f4-4a3d-a3f5-3dc67848b475" providerId="ADAL" clId="{4E76BC83-81EE-450C-A630-E4391F4FF486}" dt="2023-09-08T14:48:23.340" v="12104" actId="478"/>
          <ac:spMkLst>
            <pc:docMk/>
            <pc:sldMk cId="3277474192" sldId="328"/>
            <ac:spMk id="9" creationId="{76EFB969-6D0A-7CE3-F3A9-6F47E4421504}"/>
          </ac:spMkLst>
        </pc:spChg>
        <pc:spChg chg="add del mod">
          <ac:chgData name="Bathen  Marianne" userId="40032b85-13f4-4a3d-a3f5-3dc67848b475" providerId="ADAL" clId="{4E76BC83-81EE-450C-A630-E4391F4FF486}" dt="2023-09-08T14:48:21.697" v="12101"/>
          <ac:spMkLst>
            <pc:docMk/>
            <pc:sldMk cId="3277474192" sldId="328"/>
            <ac:spMk id="11" creationId="{F553F41C-66D2-E0F4-5F89-FC2E13A70158}"/>
          </ac:spMkLst>
        </pc:spChg>
        <pc:spChg chg="add del mod">
          <ac:chgData name="Bathen  Marianne" userId="40032b85-13f4-4a3d-a3f5-3dc67848b475" providerId="ADAL" clId="{4E76BC83-81EE-450C-A630-E4391F4FF486}" dt="2023-09-08T14:48:17.857" v="12092"/>
          <ac:spMkLst>
            <pc:docMk/>
            <pc:sldMk cId="3277474192" sldId="328"/>
            <ac:spMk id="13" creationId="{CEFB68BD-4A60-9E4A-D340-DA9EDBAE6146}"/>
          </ac:spMkLst>
        </pc:spChg>
        <pc:picChg chg="del mod">
          <ac:chgData name="Bathen  Marianne" userId="40032b85-13f4-4a3d-a3f5-3dc67848b475" providerId="ADAL" clId="{4E76BC83-81EE-450C-A630-E4391F4FF486}" dt="2023-09-08T14:39:18.055" v="11714" actId="21"/>
          <ac:picMkLst>
            <pc:docMk/>
            <pc:sldMk cId="3277474192" sldId="328"/>
            <ac:picMk id="6" creationId="{F36EC517-CC4C-2329-4FAB-87B6D6273EA8}"/>
          </ac:picMkLst>
        </pc:picChg>
        <pc:picChg chg="mod">
          <ac:chgData name="Bathen  Marianne" userId="40032b85-13f4-4a3d-a3f5-3dc67848b475" providerId="ADAL" clId="{4E76BC83-81EE-450C-A630-E4391F4FF486}" dt="2023-09-08T14:40:51.357" v="11741" actId="1076"/>
          <ac:picMkLst>
            <pc:docMk/>
            <pc:sldMk cId="3277474192" sldId="328"/>
            <ac:picMk id="8" creationId="{06EB6151-B84B-F0D4-EEDF-995FC72952A7}"/>
          </ac:picMkLst>
        </pc:picChg>
        <pc:picChg chg="add del mod">
          <ac:chgData name="Bathen  Marianne" userId="40032b85-13f4-4a3d-a3f5-3dc67848b475" providerId="ADAL" clId="{4E76BC83-81EE-450C-A630-E4391F4FF486}" dt="2023-09-08T14:48:25.115" v="12106" actId="478"/>
          <ac:picMkLst>
            <pc:docMk/>
            <pc:sldMk cId="3277474192" sldId="328"/>
            <ac:picMk id="10" creationId="{CCC87067-84E9-0AAF-0E62-974AE31B90DB}"/>
          </ac:picMkLst>
        </pc:picChg>
        <pc:picChg chg="del mod">
          <ac:chgData name="Bathen  Marianne" userId="40032b85-13f4-4a3d-a3f5-3dc67848b475" providerId="ADAL" clId="{4E76BC83-81EE-450C-A630-E4391F4FF486}" dt="2023-09-08T14:38:18.287" v="11699" actId="478"/>
          <ac:picMkLst>
            <pc:docMk/>
            <pc:sldMk cId="3277474192" sldId="328"/>
            <ac:picMk id="12" creationId="{5491A76C-F431-E953-5783-8D7971914267}"/>
          </ac:picMkLst>
        </pc:picChg>
      </pc:sldChg>
      <pc:sldChg chg="addSp delSp modSp new mod modAnim modNotesTx">
        <pc:chgData name="Bathen  Marianne" userId="40032b85-13f4-4a3d-a3f5-3dc67848b475" providerId="ADAL" clId="{4E76BC83-81EE-450C-A630-E4391F4FF486}" dt="2023-09-12T11:23:02.592" v="33700" actId="20577"/>
        <pc:sldMkLst>
          <pc:docMk/>
          <pc:sldMk cId="4219055847" sldId="329"/>
        </pc:sldMkLst>
        <pc:spChg chg="mod">
          <ac:chgData name="Bathen  Marianne" userId="40032b85-13f4-4a3d-a3f5-3dc67848b475" providerId="ADAL" clId="{4E76BC83-81EE-450C-A630-E4391F4FF486}" dt="2023-09-09T13:52:10.558" v="23351" actId="122"/>
          <ac:spMkLst>
            <pc:docMk/>
            <pc:sldMk cId="4219055847" sldId="329"/>
            <ac:spMk id="3" creationId="{2A2B1B0B-DF86-DDA7-79F2-0A5A146DB635}"/>
          </ac:spMkLst>
        </pc:spChg>
        <pc:spChg chg="del">
          <ac:chgData name="Bathen  Marianne" userId="40032b85-13f4-4a3d-a3f5-3dc67848b475" providerId="ADAL" clId="{4E76BC83-81EE-450C-A630-E4391F4FF486}" dt="2023-09-08T14:51:23.374" v="12110" actId="22"/>
          <ac:spMkLst>
            <pc:docMk/>
            <pc:sldMk cId="4219055847" sldId="329"/>
            <ac:spMk id="4" creationId="{3DEC7859-257B-C7EE-E559-3874FE5011C3}"/>
          </ac:spMkLst>
        </pc:spChg>
        <pc:spChg chg="add mod">
          <ac:chgData name="Bathen  Marianne" userId="40032b85-13f4-4a3d-a3f5-3dc67848b475" providerId="ADAL" clId="{4E76BC83-81EE-450C-A630-E4391F4FF486}" dt="2023-09-09T13:49:02.765" v="23058" actId="1035"/>
          <ac:spMkLst>
            <pc:docMk/>
            <pc:sldMk cId="4219055847" sldId="329"/>
            <ac:spMk id="7" creationId="{922E9AE0-9216-B962-4363-F79B92CD13C1}"/>
          </ac:spMkLst>
        </pc:spChg>
        <pc:spChg chg="add mod">
          <ac:chgData name="Bathen  Marianne" userId="40032b85-13f4-4a3d-a3f5-3dc67848b475" providerId="ADAL" clId="{4E76BC83-81EE-450C-A630-E4391F4FF486}" dt="2023-09-09T13:49:28.634" v="23077" actId="20577"/>
          <ac:spMkLst>
            <pc:docMk/>
            <pc:sldMk cId="4219055847" sldId="329"/>
            <ac:spMk id="8" creationId="{395CDC38-BBAA-09B0-78DA-63928B64CCA6}"/>
          </ac:spMkLst>
        </pc:spChg>
        <pc:spChg chg="add mod">
          <ac:chgData name="Bathen  Marianne" userId="40032b85-13f4-4a3d-a3f5-3dc67848b475" providerId="ADAL" clId="{4E76BC83-81EE-450C-A630-E4391F4FF486}" dt="2023-09-09T13:58:24.150" v="23810" actId="1076"/>
          <ac:spMkLst>
            <pc:docMk/>
            <pc:sldMk cId="4219055847" sldId="329"/>
            <ac:spMk id="9" creationId="{F0DB5F48-20F8-FF11-FDC6-7F4FC3AD84C7}"/>
          </ac:spMkLst>
        </pc:spChg>
        <pc:spChg chg="add mod">
          <ac:chgData name="Bathen  Marianne" userId="40032b85-13f4-4a3d-a3f5-3dc67848b475" providerId="ADAL" clId="{4E76BC83-81EE-450C-A630-E4391F4FF486}" dt="2023-09-09T13:59:27.092" v="23874" actId="20577"/>
          <ac:spMkLst>
            <pc:docMk/>
            <pc:sldMk cId="4219055847" sldId="329"/>
            <ac:spMk id="10" creationId="{01EDF05F-3579-ED8B-38C6-FEAD2D24A99D}"/>
          </ac:spMkLst>
        </pc:spChg>
        <pc:picChg chg="add mod ord">
          <ac:chgData name="Bathen  Marianne" userId="40032b85-13f4-4a3d-a3f5-3dc67848b475" providerId="ADAL" clId="{4E76BC83-81EE-450C-A630-E4391F4FF486}" dt="2023-09-09T13:49:20.680" v="23071" actId="1036"/>
          <ac:picMkLst>
            <pc:docMk/>
            <pc:sldMk cId="4219055847" sldId="329"/>
            <ac:picMk id="6" creationId="{400D2723-56E3-AA99-32B1-5FBDD57D12A4}"/>
          </ac:picMkLst>
        </pc:picChg>
      </pc:sldChg>
      <pc:sldChg chg="add">
        <pc:chgData name="Bathen  Marianne" userId="40032b85-13f4-4a3d-a3f5-3dc67848b475" providerId="ADAL" clId="{4E76BC83-81EE-450C-A630-E4391F4FF486}" dt="2023-09-11T17:56:41.451" v="29800"/>
        <pc:sldMkLst>
          <pc:docMk/>
          <pc:sldMk cId="350211271" sldId="330"/>
        </pc:sldMkLst>
      </pc:sldChg>
      <pc:sldChg chg="addSp delSp modSp new del mod modShow modNotesTx">
        <pc:chgData name="Bathen  Marianne" userId="40032b85-13f4-4a3d-a3f5-3dc67848b475" providerId="ADAL" clId="{4E76BC83-81EE-450C-A630-E4391F4FF486}" dt="2023-09-11T17:56:36.581" v="29799" actId="2696"/>
        <pc:sldMkLst>
          <pc:docMk/>
          <pc:sldMk cId="2334900877" sldId="330"/>
        </pc:sldMkLst>
        <pc:spChg chg="mod">
          <ac:chgData name="Bathen  Marianne" userId="40032b85-13f4-4a3d-a3f5-3dc67848b475" providerId="ADAL" clId="{4E76BC83-81EE-450C-A630-E4391F4FF486}" dt="2023-09-09T12:54:53.039" v="17869" actId="20577"/>
          <ac:spMkLst>
            <pc:docMk/>
            <pc:sldMk cId="2334900877" sldId="330"/>
            <ac:spMk id="3" creationId="{369D6B25-146C-3A7F-F953-E9A7F615C744}"/>
          </ac:spMkLst>
        </pc:spChg>
        <pc:spChg chg="del">
          <ac:chgData name="Bathen  Marianne" userId="40032b85-13f4-4a3d-a3f5-3dc67848b475" providerId="ADAL" clId="{4E76BC83-81EE-450C-A630-E4391F4FF486}" dt="2023-09-09T12:43:43.984" v="17271" actId="3680"/>
          <ac:spMkLst>
            <pc:docMk/>
            <pc:sldMk cId="2334900877" sldId="330"/>
            <ac:spMk id="4" creationId="{F723E4C6-42C1-0BE8-2EA5-01236E96B06B}"/>
          </ac:spMkLst>
        </pc:spChg>
        <pc:spChg chg="add mod">
          <ac:chgData name="Bathen  Marianne" userId="40032b85-13f4-4a3d-a3f5-3dc67848b475" providerId="ADAL" clId="{4E76BC83-81EE-450C-A630-E4391F4FF486}" dt="2023-09-09T12:59:34.369" v="18777" actId="1076"/>
          <ac:spMkLst>
            <pc:docMk/>
            <pc:sldMk cId="2334900877" sldId="330"/>
            <ac:spMk id="9" creationId="{A8EDD4D4-FE03-A020-C6B7-A39A19A28174}"/>
          </ac:spMkLst>
        </pc:spChg>
        <pc:spChg chg="add mod">
          <ac:chgData name="Bathen  Marianne" userId="40032b85-13f4-4a3d-a3f5-3dc67848b475" providerId="ADAL" clId="{4E76BC83-81EE-450C-A630-E4391F4FF486}" dt="2023-09-09T12:59:34.369" v="18777" actId="1076"/>
          <ac:spMkLst>
            <pc:docMk/>
            <pc:sldMk cId="2334900877" sldId="330"/>
            <ac:spMk id="10" creationId="{5AC4C30E-C3E5-C470-75FB-30860FBA54D8}"/>
          </ac:spMkLst>
        </pc:spChg>
        <pc:spChg chg="add mod">
          <ac:chgData name="Bathen  Marianne" userId="40032b85-13f4-4a3d-a3f5-3dc67848b475" providerId="ADAL" clId="{4E76BC83-81EE-450C-A630-E4391F4FF486}" dt="2023-09-11T14:53:46.196" v="28108" actId="114"/>
          <ac:spMkLst>
            <pc:docMk/>
            <pc:sldMk cId="2334900877" sldId="330"/>
            <ac:spMk id="12" creationId="{E8621BD6-5FB8-51A6-CA26-EDA316D1591E}"/>
          </ac:spMkLst>
        </pc:spChg>
        <pc:graphicFrameChg chg="add mod ord modGraphic">
          <ac:chgData name="Bathen  Marianne" userId="40032b85-13f4-4a3d-a3f5-3dc67848b475" providerId="ADAL" clId="{4E76BC83-81EE-450C-A630-E4391F4FF486}" dt="2023-09-11T14:53:35.051" v="28105" actId="2166"/>
          <ac:graphicFrameMkLst>
            <pc:docMk/>
            <pc:sldMk cId="2334900877" sldId="330"/>
            <ac:graphicFrameMk id="5" creationId="{14C22E63-6072-289E-54C5-D39F6771AB39}"/>
          </ac:graphicFrameMkLst>
        </pc:graphicFrameChg>
        <pc:cxnChg chg="add del mod">
          <ac:chgData name="Bathen  Marianne" userId="40032b85-13f4-4a3d-a3f5-3dc67848b475" providerId="ADAL" clId="{4E76BC83-81EE-450C-A630-E4391F4FF486}" dt="2023-09-09T12:44:49.330" v="17314" actId="478"/>
          <ac:cxnSpMkLst>
            <pc:docMk/>
            <pc:sldMk cId="2334900877" sldId="330"/>
            <ac:cxnSpMk id="7" creationId="{B8D2985D-CE94-143F-E3E8-483781E0F421}"/>
          </ac:cxnSpMkLst>
        </pc:cxnChg>
      </pc:sldChg>
      <pc:sldChg chg="add">
        <pc:chgData name="Bathen  Marianne" userId="40032b85-13f4-4a3d-a3f5-3dc67848b475" providerId="ADAL" clId="{4E76BC83-81EE-450C-A630-E4391F4FF486}" dt="2023-09-11T16:12:55.728" v="29530"/>
        <pc:sldMkLst>
          <pc:docMk/>
          <pc:sldMk cId="1832981312" sldId="331"/>
        </pc:sldMkLst>
      </pc:sldChg>
      <pc:sldChg chg="addSp delSp modSp new del mod ord modNotesTx">
        <pc:chgData name="Bathen  Marianne" userId="40032b85-13f4-4a3d-a3f5-3dc67848b475" providerId="ADAL" clId="{4E76BC83-81EE-450C-A630-E4391F4FF486}" dt="2023-09-11T16:12:52.662" v="29529" actId="2696"/>
        <pc:sldMkLst>
          <pc:docMk/>
          <pc:sldMk cId="2016566269" sldId="331"/>
        </pc:sldMkLst>
        <pc:spChg chg="mod">
          <ac:chgData name="Bathen  Marianne" userId="40032b85-13f4-4a3d-a3f5-3dc67848b475" providerId="ADAL" clId="{4E76BC83-81EE-450C-A630-E4391F4FF486}" dt="2023-09-11T16:07:44.498" v="29521"/>
          <ac:spMkLst>
            <pc:docMk/>
            <pc:sldMk cId="2016566269" sldId="331"/>
            <ac:spMk id="3" creationId="{3143F009-82D2-C8D2-4E63-EA2D5370774D}"/>
          </ac:spMkLst>
        </pc:spChg>
        <pc:spChg chg="add del mod">
          <ac:chgData name="Bathen  Marianne" userId="40032b85-13f4-4a3d-a3f5-3dc67848b475" providerId="ADAL" clId="{4E76BC83-81EE-450C-A630-E4391F4FF486}" dt="2023-09-09T14:01:54.398" v="24077" actId="3680"/>
          <ac:spMkLst>
            <pc:docMk/>
            <pc:sldMk cId="2016566269" sldId="331"/>
            <ac:spMk id="4" creationId="{9A3FA6F8-2CEC-4268-AA5F-7BB10C05C6FF}"/>
          </ac:spMkLst>
        </pc:spChg>
        <pc:graphicFrameChg chg="add del mod ord modGraphic">
          <ac:chgData name="Bathen  Marianne" userId="40032b85-13f4-4a3d-a3f5-3dc67848b475" providerId="ADAL" clId="{4E76BC83-81EE-450C-A630-E4391F4FF486}" dt="2023-09-09T14:01:45.953" v="24076" actId="3680"/>
          <ac:graphicFrameMkLst>
            <pc:docMk/>
            <pc:sldMk cId="2016566269" sldId="331"/>
            <ac:graphicFrameMk id="5" creationId="{46B34DDF-3252-B94B-C1F8-F8B1C50AC7A6}"/>
          </ac:graphicFrameMkLst>
        </pc:graphicFrameChg>
        <pc:graphicFrameChg chg="add mod ord modGraphic">
          <ac:chgData name="Bathen  Marianne" userId="40032b85-13f4-4a3d-a3f5-3dc67848b475" providerId="ADAL" clId="{4E76BC83-81EE-450C-A630-E4391F4FF486}" dt="2023-09-11T16:08:17.856" v="29528"/>
          <ac:graphicFrameMkLst>
            <pc:docMk/>
            <pc:sldMk cId="2016566269" sldId="331"/>
            <ac:graphicFrameMk id="6" creationId="{F66CEA4A-AFC2-405F-560F-52A9F007EE61}"/>
          </ac:graphicFrameMkLst>
        </pc:graphicFrameChg>
      </pc:sldChg>
      <pc:sldChg chg="new del">
        <pc:chgData name="Bathen  Marianne" userId="40032b85-13f4-4a3d-a3f5-3dc67848b475" providerId="ADAL" clId="{4E76BC83-81EE-450C-A630-E4391F4FF486}" dt="2023-09-09T13:53:22.787" v="23452" actId="680"/>
        <pc:sldMkLst>
          <pc:docMk/>
          <pc:sldMk cId="2693514618" sldId="331"/>
        </pc:sldMkLst>
      </pc:sldChg>
      <pc:sldChg chg="addSp delSp modSp add mod ord modShow">
        <pc:chgData name="Bathen  Marianne" userId="40032b85-13f4-4a3d-a3f5-3dc67848b475" providerId="ADAL" clId="{4E76BC83-81EE-450C-A630-E4391F4FF486}" dt="2023-09-11T18:16:22.459" v="32091" actId="20577"/>
        <pc:sldMkLst>
          <pc:docMk/>
          <pc:sldMk cId="1416005427" sldId="332"/>
        </pc:sldMkLst>
        <pc:spChg chg="del mod">
          <ac:chgData name="Bathen  Marianne" userId="40032b85-13f4-4a3d-a3f5-3dc67848b475" providerId="ADAL" clId="{4E76BC83-81EE-450C-A630-E4391F4FF486}" dt="2023-09-11T18:10:35.968" v="31865" actId="478"/>
          <ac:spMkLst>
            <pc:docMk/>
            <pc:sldMk cId="1416005427" sldId="332"/>
            <ac:spMk id="2" creationId="{B1527046-9274-597C-342A-8D91D86E8810}"/>
          </ac:spMkLst>
        </pc:spChg>
        <pc:spChg chg="add mod">
          <ac:chgData name="Bathen  Marianne" userId="40032b85-13f4-4a3d-a3f5-3dc67848b475" providerId="ADAL" clId="{4E76BC83-81EE-450C-A630-E4391F4FF486}" dt="2023-09-11T11:00:07.460" v="27003" actId="1035"/>
          <ac:spMkLst>
            <pc:docMk/>
            <pc:sldMk cId="1416005427" sldId="332"/>
            <ac:spMk id="8" creationId="{0B831505-1DFA-C95D-F5D0-071DDBDD585B}"/>
          </ac:spMkLst>
        </pc:spChg>
        <pc:spChg chg="mod">
          <ac:chgData name="Bathen  Marianne" userId="40032b85-13f4-4a3d-a3f5-3dc67848b475" providerId="ADAL" clId="{4E76BC83-81EE-450C-A630-E4391F4FF486}" dt="2023-09-11T18:16:22.459" v="32091" actId="20577"/>
          <ac:spMkLst>
            <pc:docMk/>
            <pc:sldMk cId="1416005427" sldId="332"/>
            <ac:spMk id="10" creationId="{E9AC4EEE-70DD-9AFC-57F3-D799CF434C6F}"/>
          </ac:spMkLst>
        </pc:spChg>
        <pc:spChg chg="mod">
          <ac:chgData name="Bathen  Marianne" userId="40032b85-13f4-4a3d-a3f5-3dc67848b475" providerId="ADAL" clId="{4E76BC83-81EE-450C-A630-E4391F4FF486}" dt="2023-09-11T14:55:08.275" v="28141" actId="403"/>
          <ac:spMkLst>
            <pc:docMk/>
            <pc:sldMk cId="1416005427" sldId="332"/>
            <ac:spMk id="11" creationId="{0707E276-9C98-69CE-F875-18A01E2CFB76}"/>
          </ac:spMkLst>
        </pc:spChg>
        <pc:spChg chg="mod">
          <ac:chgData name="Bathen  Marianne" userId="40032b85-13f4-4a3d-a3f5-3dc67848b475" providerId="ADAL" clId="{4E76BC83-81EE-450C-A630-E4391F4FF486}" dt="2023-09-11T14:55:44.842" v="28148" actId="20577"/>
          <ac:spMkLst>
            <pc:docMk/>
            <pc:sldMk cId="1416005427" sldId="332"/>
            <ac:spMk id="12" creationId="{8EB5DD80-98F7-0BBA-195B-EF43D898FE30}"/>
          </ac:spMkLst>
        </pc:spChg>
        <pc:spChg chg="mod">
          <ac:chgData name="Bathen  Marianne" userId="40032b85-13f4-4a3d-a3f5-3dc67848b475" providerId="ADAL" clId="{4E76BC83-81EE-450C-A630-E4391F4FF486}" dt="2023-09-11T14:55:05.588" v="28140" actId="403"/>
          <ac:spMkLst>
            <pc:docMk/>
            <pc:sldMk cId="1416005427" sldId="332"/>
            <ac:spMk id="13" creationId="{9C4F7A39-F7D9-0E7F-EA64-E6BCA0946BAA}"/>
          </ac:spMkLst>
        </pc:spChg>
        <pc:spChg chg="mod">
          <ac:chgData name="Bathen  Marianne" userId="40032b85-13f4-4a3d-a3f5-3dc67848b475" providerId="ADAL" clId="{4E76BC83-81EE-450C-A630-E4391F4FF486}" dt="2023-09-11T14:55:44.190" v="28147" actId="20577"/>
          <ac:spMkLst>
            <pc:docMk/>
            <pc:sldMk cId="1416005427" sldId="332"/>
            <ac:spMk id="14" creationId="{CAB197B7-4EF3-4ADA-3DA2-1A2FE4806528}"/>
          </ac:spMkLst>
        </pc:spChg>
        <pc:spChg chg="mod">
          <ac:chgData name="Bathen  Marianne" userId="40032b85-13f4-4a3d-a3f5-3dc67848b475" providerId="ADAL" clId="{4E76BC83-81EE-450C-A630-E4391F4FF486}" dt="2023-09-11T14:55:00.954" v="28139" actId="403"/>
          <ac:spMkLst>
            <pc:docMk/>
            <pc:sldMk cId="1416005427" sldId="332"/>
            <ac:spMk id="15" creationId="{F8792C70-35EE-F374-E5AC-FECAF0AC437E}"/>
          </ac:spMkLst>
        </pc:spChg>
        <pc:spChg chg="mod">
          <ac:chgData name="Bathen  Marianne" userId="40032b85-13f4-4a3d-a3f5-3dc67848b475" providerId="ADAL" clId="{4E76BC83-81EE-450C-A630-E4391F4FF486}" dt="2023-09-11T18:10:42.123" v="31867" actId="20577"/>
          <ac:spMkLst>
            <pc:docMk/>
            <pc:sldMk cId="1416005427" sldId="332"/>
            <ac:spMk id="16" creationId="{BBEA6B65-FE3A-9553-B0E7-BA1407809786}"/>
          </ac:spMkLst>
        </pc:spChg>
        <pc:spChg chg="mod">
          <ac:chgData name="Bathen  Marianne" userId="40032b85-13f4-4a3d-a3f5-3dc67848b475" providerId="ADAL" clId="{4E76BC83-81EE-450C-A630-E4391F4FF486}" dt="2023-09-11T14:54:57.769" v="28137" actId="403"/>
          <ac:spMkLst>
            <pc:docMk/>
            <pc:sldMk cId="1416005427" sldId="332"/>
            <ac:spMk id="17" creationId="{F3D75DBD-FEB4-250A-F27B-B9EEC964D85F}"/>
          </ac:spMkLst>
        </pc:spChg>
        <pc:spChg chg="mod">
          <ac:chgData name="Bathen  Marianne" userId="40032b85-13f4-4a3d-a3f5-3dc67848b475" providerId="ADAL" clId="{4E76BC83-81EE-450C-A630-E4391F4FF486}" dt="2023-09-11T14:56:12.364" v="28174" actId="1038"/>
          <ac:spMkLst>
            <pc:docMk/>
            <pc:sldMk cId="1416005427" sldId="332"/>
            <ac:spMk id="37" creationId="{2F39A928-012B-4F37-3855-8E79A33989D6}"/>
          </ac:spMkLst>
        </pc:spChg>
        <pc:spChg chg="mod">
          <ac:chgData name="Bathen  Marianne" userId="40032b85-13f4-4a3d-a3f5-3dc67848b475" providerId="ADAL" clId="{4E76BC83-81EE-450C-A630-E4391F4FF486}" dt="2023-09-11T14:56:12.364" v="28174" actId="1038"/>
          <ac:spMkLst>
            <pc:docMk/>
            <pc:sldMk cId="1416005427" sldId="332"/>
            <ac:spMk id="38" creationId="{9C22F1E8-2064-B437-496B-173488CA906F}"/>
          </ac:spMkLst>
        </pc:spChg>
        <pc:spChg chg="mod">
          <ac:chgData name="Bathen  Marianne" userId="40032b85-13f4-4a3d-a3f5-3dc67848b475" providerId="ADAL" clId="{4E76BC83-81EE-450C-A630-E4391F4FF486}" dt="2023-09-11T14:56:12.364" v="28174" actId="1038"/>
          <ac:spMkLst>
            <pc:docMk/>
            <pc:sldMk cId="1416005427" sldId="332"/>
            <ac:spMk id="39" creationId="{3A509A8B-8F60-9DF6-505C-816D0A1E20DD}"/>
          </ac:spMkLst>
        </pc:spChg>
        <pc:spChg chg="mod">
          <ac:chgData name="Bathen  Marianne" userId="40032b85-13f4-4a3d-a3f5-3dc67848b475" providerId="ADAL" clId="{4E76BC83-81EE-450C-A630-E4391F4FF486}" dt="2023-09-11T14:56:12.364" v="28174" actId="1038"/>
          <ac:spMkLst>
            <pc:docMk/>
            <pc:sldMk cId="1416005427" sldId="332"/>
            <ac:spMk id="40" creationId="{FBD4D38B-B6F6-AFBF-C159-0EDD9B466D3A}"/>
          </ac:spMkLst>
        </pc:spChg>
        <pc:spChg chg="add del mod">
          <ac:chgData name="Bathen  Marianne" userId="40032b85-13f4-4a3d-a3f5-3dc67848b475" providerId="ADAL" clId="{4E76BC83-81EE-450C-A630-E4391F4FF486}" dt="2023-09-11T11:03:54.376" v="27263" actId="478"/>
          <ac:spMkLst>
            <pc:docMk/>
            <pc:sldMk cId="1416005427" sldId="332"/>
            <ac:spMk id="41" creationId="{170B51B8-46B4-F2F3-422B-F427B90E54DA}"/>
          </ac:spMkLst>
        </pc:spChg>
        <pc:spChg chg="add mod">
          <ac:chgData name="Bathen  Marianne" userId="40032b85-13f4-4a3d-a3f5-3dc67848b475" providerId="ADAL" clId="{4E76BC83-81EE-450C-A630-E4391F4FF486}" dt="2023-09-11T11:01:29.237" v="27257" actId="164"/>
          <ac:spMkLst>
            <pc:docMk/>
            <pc:sldMk cId="1416005427" sldId="332"/>
            <ac:spMk id="54" creationId="{463AE889-C3BD-3A5C-3BCA-66B391CFC28E}"/>
          </ac:spMkLst>
        </pc:spChg>
        <pc:spChg chg="mod">
          <ac:chgData name="Bathen  Marianne" userId="40032b85-13f4-4a3d-a3f5-3dc67848b475" providerId="ADAL" clId="{4E76BC83-81EE-450C-A630-E4391F4FF486}" dt="2023-09-09T14:38:12.888" v="24851" actId="164"/>
          <ac:spMkLst>
            <pc:docMk/>
            <pc:sldMk cId="1416005427" sldId="332"/>
            <ac:spMk id="59" creationId="{16E40C87-5F75-A032-22CB-19DC66465BB3}"/>
          </ac:spMkLst>
        </pc:spChg>
        <pc:spChg chg="mod">
          <ac:chgData name="Bathen  Marianne" userId="40032b85-13f4-4a3d-a3f5-3dc67848b475" providerId="ADAL" clId="{4E76BC83-81EE-450C-A630-E4391F4FF486}" dt="2023-09-09T14:38:12.888" v="24851" actId="164"/>
          <ac:spMkLst>
            <pc:docMk/>
            <pc:sldMk cId="1416005427" sldId="332"/>
            <ac:spMk id="60" creationId="{B020547B-72A4-6132-B55A-691BFAF8D260}"/>
          </ac:spMkLst>
        </pc:spChg>
        <pc:spChg chg="mod">
          <ac:chgData name="Bathen  Marianne" userId="40032b85-13f4-4a3d-a3f5-3dc67848b475" providerId="ADAL" clId="{4E76BC83-81EE-450C-A630-E4391F4FF486}" dt="2023-09-09T14:38:12.888" v="24851" actId="164"/>
          <ac:spMkLst>
            <pc:docMk/>
            <pc:sldMk cId="1416005427" sldId="332"/>
            <ac:spMk id="64" creationId="{171E94A6-A55A-0DB5-6E12-0D294B055E41}"/>
          </ac:spMkLst>
        </pc:spChg>
        <pc:spChg chg="del">
          <ac:chgData name="Bathen  Marianne" userId="40032b85-13f4-4a3d-a3f5-3dc67848b475" providerId="ADAL" clId="{4E76BC83-81EE-450C-A630-E4391F4FF486}" dt="2023-09-09T14:35:55.046" v="24755" actId="478"/>
          <ac:spMkLst>
            <pc:docMk/>
            <pc:sldMk cId="1416005427" sldId="332"/>
            <ac:spMk id="65" creationId="{D38CE8F0-30FA-41D5-B5A1-878920DDFCC7}"/>
          </ac:spMkLst>
        </pc:spChg>
        <pc:spChg chg="mod">
          <ac:chgData name="Bathen  Marianne" userId="40032b85-13f4-4a3d-a3f5-3dc67848b475" providerId="ADAL" clId="{4E76BC83-81EE-450C-A630-E4391F4FF486}" dt="2023-09-09T14:38:12.888" v="24851" actId="164"/>
          <ac:spMkLst>
            <pc:docMk/>
            <pc:sldMk cId="1416005427" sldId="332"/>
            <ac:spMk id="66" creationId="{70E73134-AA59-3D76-22AD-9FBC66B5D9B7}"/>
          </ac:spMkLst>
        </pc:spChg>
        <pc:spChg chg="add mod">
          <ac:chgData name="Bathen  Marianne" userId="40032b85-13f4-4a3d-a3f5-3dc67848b475" providerId="ADAL" clId="{4E76BC83-81EE-450C-A630-E4391F4FF486}" dt="2023-09-11T18:11:59.912" v="31913" actId="20577"/>
          <ac:spMkLst>
            <pc:docMk/>
            <pc:sldMk cId="1416005427" sldId="332"/>
            <ac:spMk id="72" creationId="{4D411436-0723-471B-337E-9B7491764CE6}"/>
          </ac:spMkLst>
        </pc:spChg>
        <pc:spChg chg="del">
          <ac:chgData name="Bathen  Marianne" userId="40032b85-13f4-4a3d-a3f5-3dc67848b475" providerId="ADAL" clId="{4E76BC83-81EE-450C-A630-E4391F4FF486}" dt="2023-09-11T11:03:54.376" v="27263" actId="478"/>
          <ac:spMkLst>
            <pc:docMk/>
            <pc:sldMk cId="1416005427" sldId="332"/>
            <ac:spMk id="73" creationId="{CEAE77F8-68A7-70E1-31B8-6851979BEE42}"/>
          </ac:spMkLst>
        </pc:spChg>
        <pc:spChg chg="del">
          <ac:chgData name="Bathen  Marianne" userId="40032b85-13f4-4a3d-a3f5-3dc67848b475" providerId="ADAL" clId="{4E76BC83-81EE-450C-A630-E4391F4FF486}" dt="2023-09-11T11:03:54.376" v="27263" actId="478"/>
          <ac:spMkLst>
            <pc:docMk/>
            <pc:sldMk cId="1416005427" sldId="332"/>
            <ac:spMk id="74" creationId="{B379D0AB-C053-3A9E-49EA-03C393BB98AC}"/>
          </ac:spMkLst>
        </pc:spChg>
        <pc:spChg chg="del">
          <ac:chgData name="Bathen  Marianne" userId="40032b85-13f4-4a3d-a3f5-3dc67848b475" providerId="ADAL" clId="{4E76BC83-81EE-450C-A630-E4391F4FF486}" dt="2023-09-11T11:03:54.376" v="27263" actId="478"/>
          <ac:spMkLst>
            <pc:docMk/>
            <pc:sldMk cId="1416005427" sldId="332"/>
            <ac:spMk id="78" creationId="{52F84DC0-EE16-A860-F4D7-1CED00E96873}"/>
          </ac:spMkLst>
        </pc:spChg>
        <pc:spChg chg="add del">
          <ac:chgData name="Bathen  Marianne" userId="40032b85-13f4-4a3d-a3f5-3dc67848b475" providerId="ADAL" clId="{4E76BC83-81EE-450C-A630-E4391F4FF486}" dt="2023-09-09T14:36:49.518" v="24809" actId="478"/>
          <ac:spMkLst>
            <pc:docMk/>
            <pc:sldMk cId="1416005427" sldId="332"/>
            <ac:spMk id="79" creationId="{0E68E6DD-67B2-FB42-D224-15EFDA3F3206}"/>
          </ac:spMkLst>
        </pc:spChg>
        <pc:spChg chg="del mod">
          <ac:chgData name="Bathen  Marianne" userId="40032b85-13f4-4a3d-a3f5-3dc67848b475" providerId="ADAL" clId="{4E76BC83-81EE-450C-A630-E4391F4FF486}" dt="2023-09-11T11:03:54.376" v="27263" actId="478"/>
          <ac:spMkLst>
            <pc:docMk/>
            <pc:sldMk cId="1416005427" sldId="332"/>
            <ac:spMk id="80" creationId="{F72B25F2-5FCF-543A-A088-4B5EDFC3641A}"/>
          </ac:spMkLst>
        </pc:spChg>
        <pc:spChg chg="add mod">
          <ac:chgData name="Bathen  Marianne" userId="40032b85-13f4-4a3d-a3f5-3dc67848b475" providerId="ADAL" clId="{4E76BC83-81EE-450C-A630-E4391F4FF486}" dt="2023-09-11T18:16:16.156" v="32090" actId="20577"/>
          <ac:spMkLst>
            <pc:docMk/>
            <pc:sldMk cId="1416005427" sldId="332"/>
            <ac:spMk id="83" creationId="{51EE3B6C-13BF-F3A1-ABED-646DA0FF42F5}"/>
          </ac:spMkLst>
        </pc:spChg>
        <pc:spChg chg="mod">
          <ac:chgData name="Bathen  Marianne" userId="40032b85-13f4-4a3d-a3f5-3dc67848b475" providerId="ADAL" clId="{4E76BC83-81EE-450C-A630-E4391F4FF486}" dt="2023-09-09T14:38:18.989" v="24852" actId="164"/>
          <ac:spMkLst>
            <pc:docMk/>
            <pc:sldMk cId="1416005427" sldId="332"/>
            <ac:spMk id="87" creationId="{9D4FE432-7CCE-E874-017A-D767BBE7BADB}"/>
          </ac:spMkLst>
        </pc:spChg>
        <pc:spChg chg="mod">
          <ac:chgData name="Bathen  Marianne" userId="40032b85-13f4-4a3d-a3f5-3dc67848b475" providerId="ADAL" clId="{4E76BC83-81EE-450C-A630-E4391F4FF486}" dt="2023-09-09T14:38:18.989" v="24852" actId="164"/>
          <ac:spMkLst>
            <pc:docMk/>
            <pc:sldMk cId="1416005427" sldId="332"/>
            <ac:spMk id="88" creationId="{116916A8-4C66-A072-448F-9ECF18FEB565}"/>
          </ac:spMkLst>
        </pc:spChg>
        <pc:spChg chg="mod">
          <ac:chgData name="Bathen  Marianne" userId="40032b85-13f4-4a3d-a3f5-3dc67848b475" providerId="ADAL" clId="{4E76BC83-81EE-450C-A630-E4391F4FF486}" dt="2023-09-09T14:38:18.989" v="24852" actId="164"/>
          <ac:spMkLst>
            <pc:docMk/>
            <pc:sldMk cId="1416005427" sldId="332"/>
            <ac:spMk id="92" creationId="{BCA4BE97-D879-83AA-C323-C4D0203DE1BF}"/>
          </ac:spMkLst>
        </pc:spChg>
        <pc:spChg chg="del">
          <ac:chgData name="Bathen  Marianne" userId="40032b85-13f4-4a3d-a3f5-3dc67848b475" providerId="ADAL" clId="{4E76BC83-81EE-450C-A630-E4391F4FF486}" dt="2023-09-09T14:37:18.635" v="24837" actId="478"/>
          <ac:spMkLst>
            <pc:docMk/>
            <pc:sldMk cId="1416005427" sldId="332"/>
            <ac:spMk id="93" creationId="{6D0748AE-CD0B-A1C6-36F4-5A36C1AB5B7C}"/>
          </ac:spMkLst>
        </pc:spChg>
        <pc:spChg chg="del">
          <ac:chgData name="Bathen  Marianne" userId="40032b85-13f4-4a3d-a3f5-3dc67848b475" providerId="ADAL" clId="{4E76BC83-81EE-450C-A630-E4391F4FF486}" dt="2023-09-09T14:37:18.635" v="24837" actId="478"/>
          <ac:spMkLst>
            <pc:docMk/>
            <pc:sldMk cId="1416005427" sldId="332"/>
            <ac:spMk id="94" creationId="{5B6F635E-A540-61E1-4ACD-34597BC65D84}"/>
          </ac:spMkLst>
        </pc:spChg>
        <pc:spChg chg="del mod">
          <ac:chgData name="Bathen  Marianne" userId="40032b85-13f4-4a3d-a3f5-3dc67848b475" providerId="ADAL" clId="{4E76BC83-81EE-450C-A630-E4391F4FF486}" dt="2023-09-11T14:56:04.757" v="28153" actId="478"/>
          <ac:spMkLst>
            <pc:docMk/>
            <pc:sldMk cId="1416005427" sldId="332"/>
            <ac:spMk id="101" creationId="{E6374AF8-1F56-187F-2388-5338374A3DE8}"/>
          </ac:spMkLst>
        </pc:spChg>
        <pc:spChg chg="mod">
          <ac:chgData name="Bathen  Marianne" userId="40032b85-13f4-4a3d-a3f5-3dc67848b475" providerId="ADAL" clId="{4E76BC83-81EE-450C-A630-E4391F4FF486}" dt="2023-09-11T11:04:50.002" v="27328" actId="164"/>
          <ac:spMkLst>
            <pc:docMk/>
            <pc:sldMk cId="1416005427" sldId="332"/>
            <ac:spMk id="160" creationId="{79CBE8C0-5BE2-662F-A443-6B8F61B71B58}"/>
          </ac:spMkLst>
        </pc:spChg>
        <pc:grpChg chg="add del mod">
          <ac:chgData name="Bathen  Marianne" userId="40032b85-13f4-4a3d-a3f5-3dc67848b475" providerId="ADAL" clId="{4E76BC83-81EE-450C-A630-E4391F4FF486}" dt="2023-09-11T11:03:54.376" v="27263" actId="478"/>
          <ac:grpSpMkLst>
            <pc:docMk/>
            <pc:sldMk cId="1416005427" sldId="332"/>
            <ac:grpSpMk id="21" creationId="{26E707F1-A6B8-0F89-C24B-045CB846E7C4}"/>
          </ac:grpSpMkLst>
        </pc:grpChg>
        <pc:grpChg chg="add mod">
          <ac:chgData name="Bathen  Marianne" userId="40032b85-13f4-4a3d-a3f5-3dc67848b475" providerId="ADAL" clId="{4E76BC83-81EE-450C-A630-E4391F4FF486}" dt="2023-09-11T11:01:29.237" v="27257" actId="164"/>
          <ac:grpSpMkLst>
            <pc:docMk/>
            <pc:sldMk cId="1416005427" sldId="332"/>
            <ac:grpSpMk id="22" creationId="{F7CED0DF-E227-8D2E-3767-9F0C441E6043}"/>
          </ac:grpSpMkLst>
        </pc:grpChg>
        <pc:grpChg chg="del">
          <ac:chgData name="Bathen  Marianne" userId="40032b85-13f4-4a3d-a3f5-3dc67848b475" providerId="ADAL" clId="{4E76BC83-81EE-450C-A630-E4391F4FF486}" dt="2023-09-11T11:03:54.376" v="27263" actId="478"/>
          <ac:grpSpMkLst>
            <pc:docMk/>
            <pc:sldMk cId="1416005427" sldId="332"/>
            <ac:grpSpMk id="57" creationId="{B9EA5EC2-22D9-DD80-9972-9805D84F9775}"/>
          </ac:grpSpMkLst>
        </pc:grpChg>
        <pc:grpChg chg="add del mod">
          <ac:chgData name="Bathen  Marianne" userId="40032b85-13f4-4a3d-a3f5-3dc67848b475" providerId="ADAL" clId="{4E76BC83-81EE-450C-A630-E4391F4FF486}" dt="2023-09-11T11:03:54.376" v="27263" actId="478"/>
          <ac:grpSpMkLst>
            <pc:docMk/>
            <pc:sldMk cId="1416005427" sldId="332"/>
            <ac:grpSpMk id="69" creationId="{F978787C-D45E-A173-2576-00A21B7A004A}"/>
          </ac:grpSpMkLst>
        </pc:grpChg>
        <pc:grpChg chg="add mod">
          <ac:chgData name="Bathen  Marianne" userId="40032b85-13f4-4a3d-a3f5-3dc67848b475" providerId="ADAL" clId="{4E76BC83-81EE-450C-A630-E4391F4FF486}" dt="2023-09-11T11:05:04.426" v="27341" actId="1038"/>
          <ac:grpSpMkLst>
            <pc:docMk/>
            <pc:sldMk cId="1416005427" sldId="332"/>
            <ac:grpSpMk id="71" creationId="{457851E3-9CE2-1A63-002E-664A558464B8}"/>
          </ac:grpSpMkLst>
        </pc:grpChg>
        <pc:grpChg chg="mod">
          <ac:chgData name="Bathen  Marianne" userId="40032b85-13f4-4a3d-a3f5-3dc67848b475" providerId="ADAL" clId="{4E76BC83-81EE-450C-A630-E4391F4FF486}" dt="2023-09-11T11:05:04.426" v="27341" actId="1038"/>
          <ac:grpSpMkLst>
            <pc:docMk/>
            <pc:sldMk cId="1416005427" sldId="332"/>
            <ac:grpSpMk id="111" creationId="{A46EEE1E-0461-3508-9C41-3BF959D50C18}"/>
          </ac:grpSpMkLst>
        </pc:grpChg>
        <pc:grpChg chg="mod">
          <ac:chgData name="Bathen  Marianne" userId="40032b85-13f4-4a3d-a3f5-3dc67848b475" providerId="ADAL" clId="{4E76BC83-81EE-450C-A630-E4391F4FF486}" dt="2023-09-11T11:05:04.426" v="27341" actId="1038"/>
          <ac:grpSpMkLst>
            <pc:docMk/>
            <pc:sldMk cId="1416005427" sldId="332"/>
            <ac:grpSpMk id="112" creationId="{25A81FD3-027E-A265-E822-C3B139AB7B7E}"/>
          </ac:grpSpMkLst>
        </pc:grpChg>
        <pc:grpChg chg="mod">
          <ac:chgData name="Bathen  Marianne" userId="40032b85-13f4-4a3d-a3f5-3dc67848b475" providerId="ADAL" clId="{4E76BC83-81EE-450C-A630-E4391F4FF486}" dt="2023-09-11T11:05:04.426" v="27341" actId="1038"/>
          <ac:grpSpMkLst>
            <pc:docMk/>
            <pc:sldMk cId="1416005427" sldId="332"/>
            <ac:grpSpMk id="128" creationId="{F3259DB1-6265-D26D-EC1F-DA7EAB860A69}"/>
          </ac:grpSpMkLst>
        </pc:grpChg>
        <pc:grpChg chg="mod">
          <ac:chgData name="Bathen  Marianne" userId="40032b85-13f4-4a3d-a3f5-3dc67848b475" providerId="ADAL" clId="{4E76BC83-81EE-450C-A630-E4391F4FF486}" dt="2023-09-11T11:04:50.002" v="27328" actId="164"/>
          <ac:grpSpMkLst>
            <pc:docMk/>
            <pc:sldMk cId="1416005427" sldId="332"/>
            <ac:grpSpMk id="144" creationId="{8C464CB5-3FA0-0E95-0357-0FF2171EDE17}"/>
          </ac:grpSpMkLst>
        </pc:grpChg>
        <pc:cxnChg chg="add del mod">
          <ac:chgData name="Bathen  Marianne" userId="40032b85-13f4-4a3d-a3f5-3dc67848b475" providerId="ADAL" clId="{4E76BC83-81EE-450C-A630-E4391F4FF486}" dt="2023-09-11T11:03:54.376" v="27263" actId="478"/>
          <ac:cxnSpMkLst>
            <pc:docMk/>
            <pc:sldMk cId="1416005427" sldId="332"/>
            <ac:cxnSpMk id="6" creationId="{A88E4DB6-E021-9B0A-AB2A-3EBE8BB38DA6}"/>
          </ac:cxnSpMkLst>
        </pc:cxnChg>
        <pc:cxnChg chg="add mod">
          <ac:chgData name="Bathen  Marianne" userId="40032b85-13f4-4a3d-a3f5-3dc67848b475" providerId="ADAL" clId="{4E76BC83-81EE-450C-A630-E4391F4FF486}" dt="2023-09-11T11:00:07.460" v="27003" actId="1035"/>
          <ac:cxnSpMkLst>
            <pc:docMk/>
            <pc:sldMk cId="1416005427" sldId="332"/>
            <ac:cxnSpMk id="7" creationId="{41C9795F-ED8C-8FD7-2A2C-4B74E05C03C9}"/>
          </ac:cxnSpMkLst>
        </pc:cxnChg>
        <pc:cxnChg chg="add mod">
          <ac:chgData name="Bathen  Marianne" userId="40032b85-13f4-4a3d-a3f5-3dc67848b475" providerId="ADAL" clId="{4E76BC83-81EE-450C-A630-E4391F4FF486}" dt="2023-09-11T11:00:07.460" v="27003" actId="1035"/>
          <ac:cxnSpMkLst>
            <pc:docMk/>
            <pc:sldMk cId="1416005427" sldId="332"/>
            <ac:cxnSpMk id="9" creationId="{81A20676-9384-27F9-2EB6-A0AA7DCC71FF}"/>
          </ac:cxnSpMkLst>
        </pc:cxnChg>
        <pc:cxnChg chg="add mod">
          <ac:chgData name="Bathen  Marianne" userId="40032b85-13f4-4a3d-a3f5-3dc67848b475" providerId="ADAL" clId="{4E76BC83-81EE-450C-A630-E4391F4FF486}" dt="2023-09-11T11:00:07.460" v="27003" actId="1035"/>
          <ac:cxnSpMkLst>
            <pc:docMk/>
            <pc:sldMk cId="1416005427" sldId="332"/>
            <ac:cxnSpMk id="18" creationId="{6E2B52B1-67CB-F98C-D22D-635C5012CA3A}"/>
          </ac:cxnSpMkLst>
        </pc:cxnChg>
        <pc:cxnChg chg="add del mod">
          <ac:chgData name="Bathen  Marianne" userId="40032b85-13f4-4a3d-a3f5-3dc67848b475" providerId="ADAL" clId="{4E76BC83-81EE-450C-A630-E4391F4FF486}" dt="2023-09-11T11:03:54.376" v="27263" actId="478"/>
          <ac:cxnSpMkLst>
            <pc:docMk/>
            <pc:sldMk cId="1416005427" sldId="332"/>
            <ac:cxnSpMk id="28" creationId="{C8381EC5-57FA-5BCF-CB5B-E2B04A261571}"/>
          </ac:cxnSpMkLst>
        </pc:cxnChg>
        <pc:cxnChg chg="add mod">
          <ac:chgData name="Bathen  Marianne" userId="40032b85-13f4-4a3d-a3f5-3dc67848b475" providerId="ADAL" clId="{4E76BC83-81EE-450C-A630-E4391F4FF486}" dt="2023-09-11T11:01:29.237" v="27257" actId="164"/>
          <ac:cxnSpMkLst>
            <pc:docMk/>
            <pc:sldMk cId="1416005427" sldId="332"/>
            <ac:cxnSpMk id="53" creationId="{FB8D9BBA-E100-18B7-3564-7B563C01A245}"/>
          </ac:cxnSpMkLst>
        </pc:cxnChg>
        <pc:cxnChg chg="add del mod">
          <ac:chgData name="Bathen  Marianne" userId="40032b85-13f4-4a3d-a3f5-3dc67848b475" providerId="ADAL" clId="{4E76BC83-81EE-450C-A630-E4391F4FF486}" dt="2023-09-11T11:00:50.525" v="27125" actId="478"/>
          <ac:cxnSpMkLst>
            <pc:docMk/>
            <pc:sldMk cId="1416005427" sldId="332"/>
            <ac:cxnSpMk id="55" creationId="{C8F9B83A-6481-2B63-3F7B-41B27C1D068C}"/>
          </ac:cxnSpMkLst>
        </pc:cxnChg>
        <pc:cxnChg chg="add mod">
          <ac:chgData name="Bathen  Marianne" userId="40032b85-13f4-4a3d-a3f5-3dc67848b475" providerId="ADAL" clId="{4E76BC83-81EE-450C-A630-E4391F4FF486}" dt="2023-09-11T11:01:29.237" v="27257" actId="164"/>
          <ac:cxnSpMkLst>
            <pc:docMk/>
            <pc:sldMk cId="1416005427" sldId="332"/>
            <ac:cxnSpMk id="56" creationId="{09A56273-F2D3-F222-6D07-EEE3747A6E63}"/>
          </ac:cxnSpMkLst>
        </pc:cxnChg>
        <pc:cxnChg chg="add mod">
          <ac:chgData name="Bathen  Marianne" userId="40032b85-13f4-4a3d-a3f5-3dc67848b475" providerId="ADAL" clId="{4E76BC83-81EE-450C-A630-E4391F4FF486}" dt="2023-09-11T11:01:29.237" v="27257" actId="164"/>
          <ac:cxnSpMkLst>
            <pc:docMk/>
            <pc:sldMk cId="1416005427" sldId="332"/>
            <ac:cxnSpMk id="58" creationId="{73267D7C-088B-A760-FBA3-22B658D13161}"/>
          </ac:cxnSpMkLst>
        </pc:cxnChg>
        <pc:cxnChg chg="mod">
          <ac:chgData name="Bathen  Marianne" userId="40032b85-13f4-4a3d-a3f5-3dc67848b475" providerId="ADAL" clId="{4E76BC83-81EE-450C-A630-E4391F4FF486}" dt="2023-09-09T14:38:12.888" v="24851" actId="164"/>
          <ac:cxnSpMkLst>
            <pc:docMk/>
            <pc:sldMk cId="1416005427" sldId="332"/>
            <ac:cxnSpMk id="61" creationId="{D932958B-CE13-DE24-CDF2-BD7C51FC117A}"/>
          </ac:cxnSpMkLst>
        </pc:cxnChg>
        <pc:cxnChg chg="del">
          <ac:chgData name="Bathen  Marianne" userId="40032b85-13f4-4a3d-a3f5-3dc67848b475" providerId="ADAL" clId="{4E76BC83-81EE-450C-A630-E4391F4FF486}" dt="2023-09-09T14:35:53.036" v="24754" actId="478"/>
          <ac:cxnSpMkLst>
            <pc:docMk/>
            <pc:sldMk cId="1416005427" sldId="332"/>
            <ac:cxnSpMk id="62" creationId="{4A531068-01CE-A606-DD31-C7D7E8CDFB3D}"/>
          </ac:cxnSpMkLst>
        </pc:cxnChg>
        <pc:cxnChg chg="mod">
          <ac:chgData name="Bathen  Marianne" userId="40032b85-13f4-4a3d-a3f5-3dc67848b475" providerId="ADAL" clId="{4E76BC83-81EE-450C-A630-E4391F4FF486}" dt="2023-09-09T14:38:12.888" v="24851" actId="164"/>
          <ac:cxnSpMkLst>
            <pc:docMk/>
            <pc:sldMk cId="1416005427" sldId="332"/>
            <ac:cxnSpMk id="63" creationId="{AA061DC3-2E37-82E8-6272-E38385FB4CA4}"/>
          </ac:cxnSpMkLst>
        </pc:cxnChg>
        <pc:cxnChg chg="mod">
          <ac:chgData name="Bathen  Marianne" userId="40032b85-13f4-4a3d-a3f5-3dc67848b475" providerId="ADAL" clId="{4E76BC83-81EE-450C-A630-E4391F4FF486}" dt="2023-09-09T14:38:12.888" v="24851" actId="164"/>
          <ac:cxnSpMkLst>
            <pc:docMk/>
            <pc:sldMk cId="1416005427" sldId="332"/>
            <ac:cxnSpMk id="67" creationId="{0DD88BA9-1B67-3583-315A-9ABD4C9CAA94}"/>
          </ac:cxnSpMkLst>
        </pc:cxnChg>
        <pc:cxnChg chg="mod ord">
          <ac:chgData name="Bathen  Marianne" userId="40032b85-13f4-4a3d-a3f5-3dc67848b475" providerId="ADAL" clId="{4E76BC83-81EE-450C-A630-E4391F4FF486}" dt="2023-09-11T03:16:19.537" v="26525" actId="166"/>
          <ac:cxnSpMkLst>
            <pc:docMk/>
            <pc:sldMk cId="1416005427" sldId="332"/>
            <ac:cxnSpMk id="68" creationId="{C091238C-9A2D-CD4D-28A1-CFD143BAE377}"/>
          </ac:cxnSpMkLst>
        </pc:cxnChg>
        <pc:cxnChg chg="mod">
          <ac:chgData name="Bathen  Marianne" userId="40032b85-13f4-4a3d-a3f5-3dc67848b475" providerId="ADAL" clId="{4E76BC83-81EE-450C-A630-E4391F4FF486}" dt="2023-09-09T14:38:12.888" v="24851" actId="164"/>
          <ac:cxnSpMkLst>
            <pc:docMk/>
            <pc:sldMk cId="1416005427" sldId="332"/>
            <ac:cxnSpMk id="70" creationId="{2A8D4A0D-DF68-A37E-A8AC-001AE92A60C7}"/>
          </ac:cxnSpMkLst>
        </pc:cxnChg>
        <pc:cxnChg chg="del">
          <ac:chgData name="Bathen  Marianne" userId="40032b85-13f4-4a3d-a3f5-3dc67848b475" providerId="ADAL" clId="{4E76BC83-81EE-450C-A630-E4391F4FF486}" dt="2023-09-11T11:03:54.376" v="27263" actId="478"/>
          <ac:cxnSpMkLst>
            <pc:docMk/>
            <pc:sldMk cId="1416005427" sldId="332"/>
            <ac:cxnSpMk id="75" creationId="{1E383145-ECD9-C42C-9FF0-429BD588995C}"/>
          </ac:cxnSpMkLst>
        </pc:cxnChg>
        <pc:cxnChg chg="del">
          <ac:chgData name="Bathen  Marianne" userId="40032b85-13f4-4a3d-a3f5-3dc67848b475" providerId="ADAL" clId="{4E76BC83-81EE-450C-A630-E4391F4FF486}" dt="2023-09-09T14:36:46.650" v="24808" actId="478"/>
          <ac:cxnSpMkLst>
            <pc:docMk/>
            <pc:sldMk cId="1416005427" sldId="332"/>
            <ac:cxnSpMk id="76" creationId="{1FA73969-3D5C-07AB-A3B9-D97DEEA6DA59}"/>
          </ac:cxnSpMkLst>
        </pc:cxnChg>
        <pc:cxnChg chg="del mod">
          <ac:chgData name="Bathen  Marianne" userId="40032b85-13f4-4a3d-a3f5-3dc67848b475" providerId="ADAL" clId="{4E76BC83-81EE-450C-A630-E4391F4FF486}" dt="2023-09-11T11:03:54.376" v="27263" actId="478"/>
          <ac:cxnSpMkLst>
            <pc:docMk/>
            <pc:sldMk cId="1416005427" sldId="332"/>
            <ac:cxnSpMk id="77" creationId="{5A38B672-2ACB-DC5A-3A94-CDBBBB50BEA4}"/>
          </ac:cxnSpMkLst>
        </pc:cxnChg>
        <pc:cxnChg chg="del">
          <ac:chgData name="Bathen  Marianne" userId="40032b85-13f4-4a3d-a3f5-3dc67848b475" providerId="ADAL" clId="{4E76BC83-81EE-450C-A630-E4391F4FF486}" dt="2023-09-11T11:03:54.376" v="27263" actId="478"/>
          <ac:cxnSpMkLst>
            <pc:docMk/>
            <pc:sldMk cId="1416005427" sldId="332"/>
            <ac:cxnSpMk id="81" creationId="{A2F7DF7E-0F7C-0019-6143-8EEA82481D83}"/>
          </ac:cxnSpMkLst>
        </pc:cxnChg>
        <pc:cxnChg chg="del mod">
          <ac:chgData name="Bathen  Marianne" userId="40032b85-13f4-4a3d-a3f5-3dc67848b475" providerId="ADAL" clId="{4E76BC83-81EE-450C-A630-E4391F4FF486}" dt="2023-09-09T14:36:45.070" v="24807" actId="478"/>
          <ac:cxnSpMkLst>
            <pc:docMk/>
            <pc:sldMk cId="1416005427" sldId="332"/>
            <ac:cxnSpMk id="82" creationId="{ED65435C-FF51-3B91-5DBE-91ABC2DFA1C2}"/>
          </ac:cxnSpMkLst>
        </pc:cxnChg>
        <pc:cxnChg chg="del">
          <ac:chgData name="Bathen  Marianne" userId="40032b85-13f4-4a3d-a3f5-3dc67848b475" providerId="ADAL" clId="{4E76BC83-81EE-450C-A630-E4391F4FF486}" dt="2023-09-11T11:03:54.376" v="27263" actId="478"/>
          <ac:cxnSpMkLst>
            <pc:docMk/>
            <pc:sldMk cId="1416005427" sldId="332"/>
            <ac:cxnSpMk id="84" creationId="{AA7B7DFB-C9A8-9521-E0B7-2CB46AEDFA6D}"/>
          </ac:cxnSpMkLst>
        </pc:cxnChg>
        <pc:cxnChg chg="del mod">
          <ac:chgData name="Bathen  Marianne" userId="40032b85-13f4-4a3d-a3f5-3dc67848b475" providerId="ADAL" clId="{4E76BC83-81EE-450C-A630-E4391F4FF486}" dt="2023-09-11T11:03:54.376" v="27263" actId="478"/>
          <ac:cxnSpMkLst>
            <pc:docMk/>
            <pc:sldMk cId="1416005427" sldId="332"/>
            <ac:cxnSpMk id="85" creationId="{C894BAAA-0977-68C8-5F1B-F2E1FA0BF19B}"/>
          </ac:cxnSpMkLst>
        </pc:cxnChg>
        <pc:cxnChg chg="mod">
          <ac:chgData name="Bathen  Marianne" userId="40032b85-13f4-4a3d-a3f5-3dc67848b475" providerId="ADAL" clId="{4E76BC83-81EE-450C-A630-E4391F4FF486}" dt="2023-09-09T14:38:18.989" v="24852" actId="164"/>
          <ac:cxnSpMkLst>
            <pc:docMk/>
            <pc:sldMk cId="1416005427" sldId="332"/>
            <ac:cxnSpMk id="89" creationId="{F72FC84D-5AC6-15CC-D5E3-948EE1F10EF6}"/>
          </ac:cxnSpMkLst>
        </pc:cxnChg>
        <pc:cxnChg chg="del">
          <ac:chgData name="Bathen  Marianne" userId="40032b85-13f4-4a3d-a3f5-3dc67848b475" providerId="ADAL" clId="{4E76BC83-81EE-450C-A630-E4391F4FF486}" dt="2023-09-09T14:37:18.635" v="24837" actId="478"/>
          <ac:cxnSpMkLst>
            <pc:docMk/>
            <pc:sldMk cId="1416005427" sldId="332"/>
            <ac:cxnSpMk id="90" creationId="{FF1E2E99-3B8D-A97E-D8C1-3C1B16E01723}"/>
          </ac:cxnSpMkLst>
        </pc:cxnChg>
        <pc:cxnChg chg="del">
          <ac:chgData name="Bathen  Marianne" userId="40032b85-13f4-4a3d-a3f5-3dc67848b475" providerId="ADAL" clId="{4E76BC83-81EE-450C-A630-E4391F4FF486}" dt="2023-09-09T14:37:18.635" v="24837" actId="478"/>
          <ac:cxnSpMkLst>
            <pc:docMk/>
            <pc:sldMk cId="1416005427" sldId="332"/>
            <ac:cxnSpMk id="91" creationId="{8AB3FFAF-DABE-CA6B-7881-AF7BEE69D251}"/>
          </ac:cxnSpMkLst>
        </pc:cxnChg>
        <pc:cxnChg chg="mod">
          <ac:chgData name="Bathen  Marianne" userId="40032b85-13f4-4a3d-a3f5-3dc67848b475" providerId="ADAL" clId="{4E76BC83-81EE-450C-A630-E4391F4FF486}" dt="2023-09-09T14:38:18.989" v="24852" actId="164"/>
          <ac:cxnSpMkLst>
            <pc:docMk/>
            <pc:sldMk cId="1416005427" sldId="332"/>
            <ac:cxnSpMk id="95" creationId="{1EF39E5C-9990-3869-6A82-12ABD8A97E37}"/>
          </ac:cxnSpMkLst>
        </pc:cxnChg>
        <pc:cxnChg chg="del">
          <ac:chgData name="Bathen  Marianne" userId="40032b85-13f4-4a3d-a3f5-3dc67848b475" providerId="ADAL" clId="{4E76BC83-81EE-450C-A630-E4391F4FF486}" dt="2023-09-09T14:37:18.635" v="24837" actId="478"/>
          <ac:cxnSpMkLst>
            <pc:docMk/>
            <pc:sldMk cId="1416005427" sldId="332"/>
            <ac:cxnSpMk id="96" creationId="{E61678D8-5128-4A30-94A2-30EC9583B37B}"/>
          </ac:cxnSpMkLst>
        </pc:cxnChg>
        <pc:cxnChg chg="mod">
          <ac:chgData name="Bathen  Marianne" userId="40032b85-13f4-4a3d-a3f5-3dc67848b475" providerId="ADAL" clId="{4E76BC83-81EE-450C-A630-E4391F4FF486}" dt="2023-09-09T14:38:18.989" v="24852" actId="164"/>
          <ac:cxnSpMkLst>
            <pc:docMk/>
            <pc:sldMk cId="1416005427" sldId="332"/>
            <ac:cxnSpMk id="98" creationId="{7DCE6FE9-1A6C-43C5-654C-76DBDFA906D0}"/>
          </ac:cxnSpMkLst>
        </pc:cxnChg>
        <pc:cxnChg chg="del">
          <ac:chgData name="Bathen  Marianne" userId="40032b85-13f4-4a3d-a3f5-3dc67848b475" providerId="ADAL" clId="{4E76BC83-81EE-450C-A630-E4391F4FF486}" dt="2023-09-09T14:37:18.635" v="24837" actId="478"/>
          <ac:cxnSpMkLst>
            <pc:docMk/>
            <pc:sldMk cId="1416005427" sldId="332"/>
            <ac:cxnSpMk id="99" creationId="{271C5617-4FA0-C17A-B58A-A3200BCFBA98}"/>
          </ac:cxnSpMkLst>
        </pc:cxnChg>
        <pc:cxnChg chg="mod">
          <ac:chgData name="Bathen  Marianne" userId="40032b85-13f4-4a3d-a3f5-3dc67848b475" providerId="ADAL" clId="{4E76BC83-81EE-450C-A630-E4391F4FF486}" dt="2023-09-09T14:38:12.888" v="24851" actId="164"/>
          <ac:cxnSpMkLst>
            <pc:docMk/>
            <pc:sldMk cId="1416005427" sldId="332"/>
            <ac:cxnSpMk id="100" creationId="{8C47C88A-EE5F-0D04-0777-B1927D94C55D}"/>
          </ac:cxnSpMkLst>
        </pc:cxnChg>
      </pc:sldChg>
      <pc:sldChg chg="addSp delSp modSp new mod modClrScheme chgLayout">
        <pc:chgData name="Bathen  Marianne" userId="40032b85-13f4-4a3d-a3f5-3dc67848b475" providerId="ADAL" clId="{4E76BC83-81EE-450C-A630-E4391F4FF486}" dt="2023-09-09T14:44:42.236" v="24964" actId="403"/>
        <pc:sldMkLst>
          <pc:docMk/>
          <pc:sldMk cId="81615950" sldId="333"/>
        </pc:sldMkLst>
        <pc:spChg chg="del mod ord">
          <ac:chgData name="Bathen  Marianne" userId="40032b85-13f4-4a3d-a3f5-3dc67848b475" providerId="ADAL" clId="{4E76BC83-81EE-450C-A630-E4391F4FF486}" dt="2023-09-09T14:43:46.736" v="24938" actId="700"/>
          <ac:spMkLst>
            <pc:docMk/>
            <pc:sldMk cId="81615950" sldId="333"/>
            <ac:spMk id="2" creationId="{D6CC1DBA-DE98-59E0-20F5-AAEBE6B50D47}"/>
          </ac:spMkLst>
        </pc:spChg>
        <pc:spChg chg="mod ord">
          <ac:chgData name="Bathen  Marianne" userId="40032b85-13f4-4a3d-a3f5-3dc67848b475" providerId="ADAL" clId="{4E76BC83-81EE-450C-A630-E4391F4FF486}" dt="2023-09-09T14:43:46.736" v="24938" actId="700"/>
          <ac:spMkLst>
            <pc:docMk/>
            <pc:sldMk cId="81615950" sldId="333"/>
            <ac:spMk id="3" creationId="{EE3087A4-D38E-C8E5-201B-6F1F499DDF1F}"/>
          </ac:spMkLst>
        </pc:spChg>
        <pc:spChg chg="mod ord">
          <ac:chgData name="Bathen  Marianne" userId="40032b85-13f4-4a3d-a3f5-3dc67848b475" providerId="ADAL" clId="{4E76BC83-81EE-450C-A630-E4391F4FF486}" dt="2023-09-09T14:43:46.736" v="24938" actId="700"/>
          <ac:spMkLst>
            <pc:docMk/>
            <pc:sldMk cId="81615950" sldId="333"/>
            <ac:spMk id="4" creationId="{126E81D4-5DF7-FFED-1181-8ADD1EF61FF9}"/>
          </ac:spMkLst>
        </pc:spChg>
        <pc:spChg chg="del mod ord">
          <ac:chgData name="Bathen  Marianne" userId="40032b85-13f4-4a3d-a3f5-3dc67848b475" providerId="ADAL" clId="{4E76BC83-81EE-450C-A630-E4391F4FF486}" dt="2023-09-09T14:43:46.736" v="24938" actId="700"/>
          <ac:spMkLst>
            <pc:docMk/>
            <pc:sldMk cId="81615950" sldId="333"/>
            <ac:spMk id="5" creationId="{9D84CA35-4BD1-B77A-32E9-111349C3A6D9}"/>
          </ac:spMkLst>
        </pc:spChg>
        <pc:spChg chg="add mod ord">
          <ac:chgData name="Bathen  Marianne" userId="40032b85-13f4-4a3d-a3f5-3dc67848b475" providerId="ADAL" clId="{4E76BC83-81EE-450C-A630-E4391F4FF486}" dt="2023-09-09T14:44:28.505" v="24958" actId="20577"/>
          <ac:spMkLst>
            <pc:docMk/>
            <pc:sldMk cId="81615950" sldId="333"/>
            <ac:spMk id="6" creationId="{2B8F7BC1-FD7C-FEB3-A69B-D11C254ADD95}"/>
          </ac:spMkLst>
        </pc:spChg>
        <pc:spChg chg="add del mod ord">
          <ac:chgData name="Bathen  Marianne" userId="40032b85-13f4-4a3d-a3f5-3dc67848b475" providerId="ADAL" clId="{4E76BC83-81EE-450C-A630-E4391F4FF486}" dt="2023-09-09T14:43:54.550" v="24941" actId="478"/>
          <ac:spMkLst>
            <pc:docMk/>
            <pc:sldMk cId="81615950" sldId="333"/>
            <ac:spMk id="7" creationId="{901DB1A3-B67F-270A-63BE-DFAC70C9773C}"/>
          </ac:spMkLst>
        </pc:spChg>
        <pc:spChg chg="mod">
          <ac:chgData name="Bathen  Marianne" userId="40032b85-13f4-4a3d-a3f5-3dc67848b475" providerId="ADAL" clId="{4E76BC83-81EE-450C-A630-E4391F4FF486}" dt="2023-09-09T14:44:42.236" v="24964" actId="403"/>
          <ac:spMkLst>
            <pc:docMk/>
            <pc:sldMk cId="81615950" sldId="333"/>
            <ac:spMk id="10" creationId="{1395B452-A34A-5043-51DB-A91B45F97966}"/>
          </ac:spMkLst>
        </pc:spChg>
        <pc:spChg chg="mod">
          <ac:chgData name="Bathen  Marianne" userId="40032b85-13f4-4a3d-a3f5-3dc67848b475" providerId="ADAL" clId="{4E76BC83-81EE-450C-A630-E4391F4FF486}" dt="2023-09-09T14:44:42.236" v="24964" actId="403"/>
          <ac:spMkLst>
            <pc:docMk/>
            <pc:sldMk cId="81615950" sldId="333"/>
            <ac:spMk id="11" creationId="{BF83EB01-7AD4-0258-5530-C42CF45FAAB7}"/>
          </ac:spMkLst>
        </pc:spChg>
        <pc:spChg chg="mod">
          <ac:chgData name="Bathen  Marianne" userId="40032b85-13f4-4a3d-a3f5-3dc67848b475" providerId="ADAL" clId="{4E76BC83-81EE-450C-A630-E4391F4FF486}" dt="2023-09-09T14:43:51.053" v="24940"/>
          <ac:spMkLst>
            <pc:docMk/>
            <pc:sldMk cId="81615950" sldId="333"/>
            <ac:spMk id="12" creationId="{ACF6C7E6-C1C1-CBC1-9274-FF1A71FDCA4B}"/>
          </ac:spMkLst>
        </pc:spChg>
        <pc:spChg chg="mod">
          <ac:chgData name="Bathen  Marianne" userId="40032b85-13f4-4a3d-a3f5-3dc67848b475" providerId="ADAL" clId="{4E76BC83-81EE-450C-A630-E4391F4FF486}" dt="2023-09-09T14:43:51.053" v="24940"/>
          <ac:spMkLst>
            <pc:docMk/>
            <pc:sldMk cId="81615950" sldId="333"/>
            <ac:spMk id="13" creationId="{D48C4169-064A-E959-EE35-7FB2A4304C7E}"/>
          </ac:spMkLst>
        </pc:spChg>
        <pc:spChg chg="mod">
          <ac:chgData name="Bathen  Marianne" userId="40032b85-13f4-4a3d-a3f5-3dc67848b475" providerId="ADAL" clId="{4E76BC83-81EE-450C-A630-E4391F4FF486}" dt="2023-09-09T14:43:51.053" v="24940"/>
          <ac:spMkLst>
            <pc:docMk/>
            <pc:sldMk cId="81615950" sldId="333"/>
            <ac:spMk id="14" creationId="{353DDB04-CEC6-58A0-B99D-5DA9AC6B60FB}"/>
          </ac:spMkLst>
        </pc:spChg>
        <pc:spChg chg="mod">
          <ac:chgData name="Bathen  Marianne" userId="40032b85-13f4-4a3d-a3f5-3dc67848b475" providerId="ADAL" clId="{4E76BC83-81EE-450C-A630-E4391F4FF486}" dt="2023-09-09T14:44:42.236" v="24964" actId="403"/>
          <ac:spMkLst>
            <pc:docMk/>
            <pc:sldMk cId="81615950" sldId="333"/>
            <ac:spMk id="15" creationId="{282E05CD-6FE1-D4D4-7843-E09192B4852F}"/>
          </ac:spMkLst>
        </pc:spChg>
        <pc:spChg chg="add mod">
          <ac:chgData name="Bathen  Marianne" userId="40032b85-13f4-4a3d-a3f5-3dc67848b475" providerId="ADAL" clId="{4E76BC83-81EE-450C-A630-E4391F4FF486}" dt="2023-09-09T14:44:27.210" v="24957" actId="207"/>
          <ac:spMkLst>
            <pc:docMk/>
            <pc:sldMk cId="81615950" sldId="333"/>
            <ac:spMk id="16" creationId="{B7C76324-DB3A-79FB-59D6-49DC06261F39}"/>
          </ac:spMkLst>
        </pc:spChg>
        <pc:grpChg chg="add mod">
          <ac:chgData name="Bathen  Marianne" userId="40032b85-13f4-4a3d-a3f5-3dc67848b475" providerId="ADAL" clId="{4E76BC83-81EE-450C-A630-E4391F4FF486}" dt="2023-09-09T14:43:51.053" v="24940"/>
          <ac:grpSpMkLst>
            <pc:docMk/>
            <pc:sldMk cId="81615950" sldId="333"/>
            <ac:grpSpMk id="8" creationId="{6AAC8ACE-80F0-7F04-81CC-0AF488B5DBC9}"/>
          </ac:grpSpMkLst>
        </pc:grpChg>
        <pc:picChg chg="mod">
          <ac:chgData name="Bathen  Marianne" userId="40032b85-13f4-4a3d-a3f5-3dc67848b475" providerId="ADAL" clId="{4E76BC83-81EE-450C-A630-E4391F4FF486}" dt="2023-09-09T14:43:51.053" v="24940"/>
          <ac:picMkLst>
            <pc:docMk/>
            <pc:sldMk cId="81615950" sldId="333"/>
            <ac:picMk id="9" creationId="{80B96EC7-01A4-5B20-EB1A-AD3C91220A48}"/>
          </ac:picMkLst>
        </pc:picChg>
      </pc:sldChg>
      <pc:sldChg chg="add del">
        <pc:chgData name="Bathen  Marianne" userId="40032b85-13f4-4a3d-a3f5-3dc67848b475" providerId="ADAL" clId="{4E76BC83-81EE-450C-A630-E4391F4FF486}" dt="2023-09-09T14:40:25.670" v="24918" actId="47"/>
        <pc:sldMkLst>
          <pc:docMk/>
          <pc:sldMk cId="700020204" sldId="333"/>
        </pc:sldMkLst>
      </pc:sldChg>
      <pc:sldChg chg="add del">
        <pc:chgData name="Bathen  Marianne" userId="40032b85-13f4-4a3d-a3f5-3dc67848b475" providerId="ADAL" clId="{4E76BC83-81EE-450C-A630-E4391F4FF486}" dt="2023-09-09T14:40:30.444" v="24919" actId="47"/>
        <pc:sldMkLst>
          <pc:docMk/>
          <pc:sldMk cId="1757738597" sldId="334"/>
        </pc:sldMkLst>
      </pc:sldChg>
      <pc:sldChg chg="addSp delSp modSp new mod modClrScheme modAnim chgLayout modNotesTx">
        <pc:chgData name="Bathen  Marianne" userId="40032b85-13f4-4a3d-a3f5-3dc67848b475" providerId="ADAL" clId="{4E76BC83-81EE-450C-A630-E4391F4FF486}" dt="2023-09-11T18:06:18.727" v="31718" actId="20577"/>
        <pc:sldMkLst>
          <pc:docMk/>
          <pc:sldMk cId="3574728391" sldId="334"/>
        </pc:sldMkLst>
        <pc:spChg chg="mod ord">
          <ac:chgData name="Bathen  Marianne" userId="40032b85-13f4-4a3d-a3f5-3dc67848b475" providerId="ADAL" clId="{4E76BC83-81EE-450C-A630-E4391F4FF486}" dt="2023-09-11T10:50:47.548" v="26772" actId="700"/>
          <ac:spMkLst>
            <pc:docMk/>
            <pc:sldMk cId="3574728391" sldId="334"/>
            <ac:spMk id="2" creationId="{38982859-8216-EF1C-99A4-FEAC992C2DDF}"/>
          </ac:spMkLst>
        </pc:spChg>
        <pc:spChg chg="del mod ord">
          <ac:chgData name="Bathen  Marianne" userId="40032b85-13f4-4a3d-a3f5-3dc67848b475" providerId="ADAL" clId="{4E76BC83-81EE-450C-A630-E4391F4FF486}" dt="2023-09-11T10:50:47.548" v="26772" actId="700"/>
          <ac:spMkLst>
            <pc:docMk/>
            <pc:sldMk cId="3574728391" sldId="334"/>
            <ac:spMk id="3" creationId="{9B3107FD-EF84-78BE-CC96-7B7CBEADE8B8}"/>
          </ac:spMkLst>
        </pc:spChg>
        <pc:spChg chg="del mod ord">
          <ac:chgData name="Bathen  Marianne" userId="40032b85-13f4-4a3d-a3f5-3dc67848b475" providerId="ADAL" clId="{4E76BC83-81EE-450C-A630-E4391F4FF486}" dt="2023-09-11T10:50:47.548" v="26772" actId="700"/>
          <ac:spMkLst>
            <pc:docMk/>
            <pc:sldMk cId="3574728391" sldId="334"/>
            <ac:spMk id="4" creationId="{9630E172-0AFE-68BD-387F-EBBD601DCC32}"/>
          </ac:spMkLst>
        </pc:spChg>
        <pc:spChg chg="add mod ord">
          <ac:chgData name="Bathen  Marianne" userId="40032b85-13f4-4a3d-a3f5-3dc67848b475" providerId="ADAL" clId="{4E76BC83-81EE-450C-A630-E4391F4FF486}" dt="2023-09-11T10:51:17.346" v="26778" actId="1076"/>
          <ac:spMkLst>
            <pc:docMk/>
            <pc:sldMk cId="3574728391" sldId="334"/>
            <ac:spMk id="5" creationId="{2FB87206-757C-AD5E-17DA-9EFD4E944120}"/>
          </ac:spMkLst>
        </pc:spChg>
        <pc:spChg chg="add del mod ord">
          <ac:chgData name="Bathen  Marianne" userId="40032b85-13f4-4a3d-a3f5-3dc67848b475" providerId="ADAL" clId="{4E76BC83-81EE-450C-A630-E4391F4FF486}" dt="2023-09-11T10:50:51.725" v="26773" actId="478"/>
          <ac:spMkLst>
            <pc:docMk/>
            <pc:sldMk cId="3574728391" sldId="334"/>
            <ac:spMk id="6" creationId="{D4AD553C-E0EF-87D1-4B29-9748078C7957}"/>
          </ac:spMkLst>
        </pc:spChg>
        <pc:spChg chg="add del mod ord">
          <ac:chgData name="Bathen  Marianne" userId="40032b85-13f4-4a3d-a3f5-3dc67848b475" providerId="ADAL" clId="{4E76BC83-81EE-450C-A630-E4391F4FF486}" dt="2023-09-11T10:50:51.725" v="26773" actId="478"/>
          <ac:spMkLst>
            <pc:docMk/>
            <pc:sldMk cId="3574728391" sldId="334"/>
            <ac:spMk id="7" creationId="{4A201C10-B44E-6D5C-7971-E823D2AE8D45}"/>
          </ac:spMkLst>
        </pc:spChg>
        <pc:spChg chg="add mod ord">
          <ac:chgData name="Bathen  Marianne" userId="40032b85-13f4-4a3d-a3f5-3dc67848b475" providerId="ADAL" clId="{4E76BC83-81EE-450C-A630-E4391F4FF486}" dt="2023-09-11T18:05:09.854" v="31331" actId="255"/>
          <ac:spMkLst>
            <pc:docMk/>
            <pc:sldMk cId="3574728391" sldId="334"/>
            <ac:spMk id="8" creationId="{47496EF9-B367-2148-F036-210D33D792A9}"/>
          </ac:spMkLst>
        </pc:spChg>
        <pc:spChg chg="add del mod ord">
          <ac:chgData name="Bathen  Marianne" userId="40032b85-13f4-4a3d-a3f5-3dc67848b475" providerId="ADAL" clId="{4E76BC83-81EE-450C-A630-E4391F4FF486}" dt="2023-09-11T10:50:55.280" v="26774" actId="478"/>
          <ac:spMkLst>
            <pc:docMk/>
            <pc:sldMk cId="3574728391" sldId="334"/>
            <ac:spMk id="9" creationId="{48850039-7F19-778B-3F96-C5490D3DBAE3}"/>
          </ac:spMkLst>
        </pc:spChg>
        <pc:spChg chg="add del mod ord">
          <ac:chgData name="Bathen  Marianne" userId="40032b85-13f4-4a3d-a3f5-3dc67848b475" providerId="ADAL" clId="{4E76BC83-81EE-450C-A630-E4391F4FF486}" dt="2023-09-11T10:51:18.855" v="26779" actId="478"/>
          <ac:spMkLst>
            <pc:docMk/>
            <pc:sldMk cId="3574728391" sldId="334"/>
            <ac:spMk id="10" creationId="{314739E1-E59F-A887-1B89-4A0DE32D9E63}"/>
          </ac:spMkLst>
        </pc:spChg>
        <pc:spChg chg="add del mod ord">
          <ac:chgData name="Bathen  Marianne" userId="40032b85-13f4-4a3d-a3f5-3dc67848b475" providerId="ADAL" clId="{4E76BC83-81EE-450C-A630-E4391F4FF486}" dt="2023-09-11T10:50:51.725" v="26773" actId="478"/>
          <ac:spMkLst>
            <pc:docMk/>
            <pc:sldMk cId="3574728391" sldId="334"/>
            <ac:spMk id="11" creationId="{FDC77AED-EA59-1C26-3C47-4047F6CBBAF7}"/>
          </ac:spMkLst>
        </pc:spChg>
        <pc:spChg chg="add del mod ord">
          <ac:chgData name="Bathen  Marianne" userId="40032b85-13f4-4a3d-a3f5-3dc67848b475" providerId="ADAL" clId="{4E76BC83-81EE-450C-A630-E4391F4FF486}" dt="2023-09-11T10:50:55.280" v="26774" actId="478"/>
          <ac:spMkLst>
            <pc:docMk/>
            <pc:sldMk cId="3574728391" sldId="334"/>
            <ac:spMk id="12" creationId="{E39ED9D2-DA7A-7E6B-31CC-7E9EF197257F}"/>
          </ac:spMkLst>
        </pc:spChg>
        <pc:spChg chg="add del mod ord">
          <ac:chgData name="Bathen  Marianne" userId="40032b85-13f4-4a3d-a3f5-3dc67848b475" providerId="ADAL" clId="{4E76BC83-81EE-450C-A630-E4391F4FF486}" dt="2023-09-11T10:50:51.725" v="26773" actId="478"/>
          <ac:spMkLst>
            <pc:docMk/>
            <pc:sldMk cId="3574728391" sldId="334"/>
            <ac:spMk id="13" creationId="{51D073A5-3AFE-1575-26F0-B974CBBB98C9}"/>
          </ac:spMkLst>
        </pc:spChg>
        <pc:spChg chg="add del mod ord">
          <ac:chgData name="Bathen  Marianne" userId="40032b85-13f4-4a3d-a3f5-3dc67848b475" providerId="ADAL" clId="{4E76BC83-81EE-450C-A630-E4391F4FF486}" dt="2023-09-11T10:51:18.855" v="26779" actId="478"/>
          <ac:spMkLst>
            <pc:docMk/>
            <pc:sldMk cId="3574728391" sldId="334"/>
            <ac:spMk id="14" creationId="{9240CE6E-CD52-0239-F271-D0A94FF4A89E}"/>
          </ac:spMkLst>
        </pc:spChg>
        <pc:spChg chg="add del mod ord">
          <ac:chgData name="Bathen  Marianne" userId="40032b85-13f4-4a3d-a3f5-3dc67848b475" providerId="ADAL" clId="{4E76BC83-81EE-450C-A630-E4391F4FF486}" dt="2023-09-11T10:50:55.280" v="26774" actId="478"/>
          <ac:spMkLst>
            <pc:docMk/>
            <pc:sldMk cId="3574728391" sldId="334"/>
            <ac:spMk id="15" creationId="{32411247-2131-0C69-102B-4034A113F2DB}"/>
          </ac:spMkLst>
        </pc:spChg>
        <pc:spChg chg="add del mod ord">
          <ac:chgData name="Bathen  Marianne" userId="40032b85-13f4-4a3d-a3f5-3dc67848b475" providerId="ADAL" clId="{4E76BC83-81EE-450C-A630-E4391F4FF486}" dt="2023-09-11T10:50:55.280" v="26774" actId="478"/>
          <ac:spMkLst>
            <pc:docMk/>
            <pc:sldMk cId="3574728391" sldId="334"/>
            <ac:spMk id="16" creationId="{B754330B-D01A-B9E7-1071-00EFB0056EA2}"/>
          </ac:spMkLst>
        </pc:spChg>
        <pc:spChg chg="add del mod ord">
          <ac:chgData name="Bathen  Marianne" userId="40032b85-13f4-4a3d-a3f5-3dc67848b475" providerId="ADAL" clId="{4E76BC83-81EE-450C-A630-E4391F4FF486}" dt="2023-09-11T14:53:18.595" v="28099" actId="478"/>
          <ac:spMkLst>
            <pc:docMk/>
            <pc:sldMk cId="3574728391" sldId="334"/>
            <ac:spMk id="17" creationId="{707A095C-254C-6697-8196-7B3E78F30745}"/>
          </ac:spMkLst>
        </pc:spChg>
        <pc:spChg chg="add mod">
          <ac:chgData name="Bathen  Marianne" userId="40032b85-13f4-4a3d-a3f5-3dc67848b475" providerId="ADAL" clId="{4E76BC83-81EE-450C-A630-E4391F4FF486}" dt="2023-09-11T10:55:00.126" v="26962" actId="1038"/>
          <ac:spMkLst>
            <pc:docMk/>
            <pc:sldMk cId="3574728391" sldId="334"/>
            <ac:spMk id="19" creationId="{450F7AA6-6567-931D-4EE4-F36B572D6925}"/>
          </ac:spMkLst>
        </pc:spChg>
        <pc:spChg chg="add del mod">
          <ac:chgData name="Bathen  Marianne" userId="40032b85-13f4-4a3d-a3f5-3dc67848b475" providerId="ADAL" clId="{4E76BC83-81EE-450C-A630-E4391F4FF486}" dt="2023-09-11T14:53:21.182" v="28100" actId="478"/>
          <ac:spMkLst>
            <pc:docMk/>
            <pc:sldMk cId="3574728391" sldId="334"/>
            <ac:spMk id="22" creationId="{34C445B6-609C-B67A-9E9F-494F40E5AD1B}"/>
          </ac:spMkLst>
        </pc:spChg>
        <pc:picChg chg="add del mod">
          <ac:chgData name="Bathen  Marianne" userId="40032b85-13f4-4a3d-a3f5-3dc67848b475" providerId="ADAL" clId="{4E76BC83-81EE-450C-A630-E4391F4FF486}" dt="2023-09-11T14:52:40.495" v="28091" actId="478"/>
          <ac:picMkLst>
            <pc:docMk/>
            <pc:sldMk cId="3574728391" sldId="334"/>
            <ac:picMk id="18" creationId="{8CC1BFF1-CBD9-D4E8-E9A1-5F3102A692C7}"/>
          </ac:picMkLst>
        </pc:picChg>
        <pc:picChg chg="add mod">
          <ac:chgData name="Bathen  Marianne" userId="40032b85-13f4-4a3d-a3f5-3dc67848b475" providerId="ADAL" clId="{4E76BC83-81EE-450C-A630-E4391F4FF486}" dt="2023-09-11T17:58:03.201" v="30027" actId="1076"/>
          <ac:picMkLst>
            <pc:docMk/>
            <pc:sldMk cId="3574728391" sldId="334"/>
            <ac:picMk id="20" creationId="{448518BE-17D2-23A1-D231-C36CFBD95002}"/>
          </ac:picMkLst>
        </pc:picChg>
      </pc:sldChg>
      <pc:sldChg chg="add mod modShow">
        <pc:chgData name="Bathen  Marianne" userId="40032b85-13f4-4a3d-a3f5-3dc67848b475" providerId="ADAL" clId="{4E76BC83-81EE-450C-A630-E4391F4FF486}" dt="2023-09-11T11:03:47.516" v="27262" actId="729"/>
        <pc:sldMkLst>
          <pc:docMk/>
          <pc:sldMk cId="3144322199" sldId="335"/>
        </pc:sldMkLst>
      </pc:sldChg>
      <pc:sldChg chg="addSp delSp modSp add mod ord">
        <pc:chgData name="Bathen  Marianne" userId="40032b85-13f4-4a3d-a3f5-3dc67848b475" providerId="ADAL" clId="{4E76BC83-81EE-450C-A630-E4391F4FF486}" dt="2023-09-11T11:18:09.971" v="28081" actId="20577"/>
        <pc:sldMkLst>
          <pc:docMk/>
          <pc:sldMk cId="1453392108" sldId="336"/>
        </pc:sldMkLst>
        <pc:spChg chg="add del mod">
          <ac:chgData name="Bathen  Marianne" userId="40032b85-13f4-4a3d-a3f5-3dc67848b475" providerId="ADAL" clId="{4E76BC83-81EE-450C-A630-E4391F4FF486}" dt="2023-09-11T11:17:03.440" v="27952" actId="478"/>
          <ac:spMkLst>
            <pc:docMk/>
            <pc:sldMk cId="1453392108" sldId="336"/>
            <ac:spMk id="12" creationId="{98B01BD4-16C7-2BC7-870F-A171FF6CF808}"/>
          </ac:spMkLst>
        </pc:spChg>
        <pc:spChg chg="mod">
          <ac:chgData name="Bathen  Marianne" userId="40032b85-13f4-4a3d-a3f5-3dc67848b475" providerId="ADAL" clId="{4E76BC83-81EE-450C-A630-E4391F4FF486}" dt="2023-09-11T11:17:13.084" v="28003" actId="1037"/>
          <ac:spMkLst>
            <pc:docMk/>
            <pc:sldMk cId="1453392108" sldId="336"/>
            <ac:spMk id="13" creationId="{9C4F7A39-F7D9-0E7F-EA64-E6BCA0946BAA}"/>
          </ac:spMkLst>
        </pc:spChg>
        <pc:spChg chg="add mod">
          <ac:chgData name="Bathen  Marianne" userId="40032b85-13f4-4a3d-a3f5-3dc67848b475" providerId="ADAL" clId="{4E76BC83-81EE-450C-A630-E4391F4FF486}" dt="2023-09-11T11:17:44.636" v="28052" actId="403"/>
          <ac:spMkLst>
            <pc:docMk/>
            <pc:sldMk cId="1453392108" sldId="336"/>
            <ac:spMk id="14" creationId="{32B62811-0D76-58B3-CA5D-0305428B023D}"/>
          </ac:spMkLst>
        </pc:spChg>
        <pc:spChg chg="del">
          <ac:chgData name="Bathen  Marianne" userId="40032b85-13f4-4a3d-a3f5-3dc67848b475" providerId="ADAL" clId="{4E76BC83-81EE-450C-A630-E4391F4FF486}" dt="2023-09-11T11:17:01.099" v="27951" actId="478"/>
          <ac:spMkLst>
            <pc:docMk/>
            <pc:sldMk cId="1453392108" sldId="336"/>
            <ac:spMk id="15" creationId="{F8792C70-35EE-F374-E5AC-FECAF0AC437E}"/>
          </ac:spMkLst>
        </pc:spChg>
        <pc:spChg chg="add mod">
          <ac:chgData name="Bathen  Marianne" userId="40032b85-13f4-4a3d-a3f5-3dc67848b475" providerId="ADAL" clId="{4E76BC83-81EE-450C-A630-E4391F4FF486}" dt="2023-09-11T11:17:56.672" v="28066" actId="20577"/>
          <ac:spMkLst>
            <pc:docMk/>
            <pc:sldMk cId="1453392108" sldId="336"/>
            <ac:spMk id="16" creationId="{34D7ED1C-EC94-0F59-357C-4BB314BA9630}"/>
          </ac:spMkLst>
        </pc:spChg>
        <pc:spChg chg="mod">
          <ac:chgData name="Bathen  Marianne" userId="40032b85-13f4-4a3d-a3f5-3dc67848b475" providerId="ADAL" clId="{4E76BC83-81EE-450C-A630-E4391F4FF486}" dt="2023-09-11T11:17:08.419" v="27982" actId="1038"/>
          <ac:spMkLst>
            <pc:docMk/>
            <pc:sldMk cId="1453392108" sldId="336"/>
            <ac:spMk id="17" creationId="{F3D75DBD-FEB4-250A-F27B-B9EEC964D85F}"/>
          </ac:spMkLst>
        </pc:spChg>
        <pc:spChg chg="add mod">
          <ac:chgData name="Bathen  Marianne" userId="40032b85-13f4-4a3d-a3f5-3dc67848b475" providerId="ADAL" clId="{4E76BC83-81EE-450C-A630-E4391F4FF486}" dt="2023-09-11T11:18:09.971" v="28081" actId="20577"/>
          <ac:spMkLst>
            <pc:docMk/>
            <pc:sldMk cId="1453392108" sldId="336"/>
            <ac:spMk id="20" creationId="{428A6B09-0938-0C15-796A-C31EB4093183}"/>
          </ac:spMkLst>
        </pc:spChg>
        <pc:grpChg chg="mod">
          <ac:chgData name="Bathen  Marianne" userId="40032b85-13f4-4a3d-a3f5-3dc67848b475" providerId="ADAL" clId="{4E76BC83-81EE-450C-A630-E4391F4FF486}" dt="2023-09-11T11:17:13.084" v="28003" actId="1037"/>
          <ac:grpSpMkLst>
            <pc:docMk/>
            <pc:sldMk cId="1453392108" sldId="336"/>
            <ac:grpSpMk id="4" creationId="{FB2A60C4-DA4C-FFA1-7902-519AAF193C5B}"/>
          </ac:grpSpMkLst>
        </pc:grpChg>
        <pc:grpChg chg="del">
          <ac:chgData name="Bathen  Marianne" userId="40032b85-13f4-4a3d-a3f5-3dc67848b475" providerId="ADAL" clId="{4E76BC83-81EE-450C-A630-E4391F4FF486}" dt="2023-09-11T11:17:01.099" v="27951" actId="478"/>
          <ac:grpSpMkLst>
            <pc:docMk/>
            <pc:sldMk cId="1453392108" sldId="336"/>
            <ac:grpSpMk id="19" creationId="{ABA0AD2C-ACF2-375F-9F81-0F647AB2903E}"/>
          </ac:grpSpMkLst>
        </pc:grpChg>
        <pc:grpChg chg="mod">
          <ac:chgData name="Bathen  Marianne" userId="40032b85-13f4-4a3d-a3f5-3dc67848b475" providerId="ADAL" clId="{4E76BC83-81EE-450C-A630-E4391F4FF486}" dt="2023-09-11T11:17:08.419" v="27982" actId="1038"/>
          <ac:grpSpMkLst>
            <pc:docMk/>
            <pc:sldMk cId="1453392108" sldId="336"/>
            <ac:grpSpMk id="37" creationId="{822906DF-047D-7566-034E-327EE57982F6}"/>
          </ac:grpSpMkLst>
        </pc:grpChg>
        <pc:cxnChg chg="mod">
          <ac:chgData name="Bathen  Marianne" userId="40032b85-13f4-4a3d-a3f5-3dc67848b475" providerId="ADAL" clId="{4E76BC83-81EE-450C-A630-E4391F4FF486}" dt="2023-09-11T11:17:01.099" v="27951" actId="478"/>
          <ac:cxnSpMkLst>
            <pc:docMk/>
            <pc:sldMk cId="1453392108" sldId="336"/>
            <ac:cxnSpMk id="61" creationId="{4A87E41A-1F6C-7EB5-2F38-2FEA93839BBC}"/>
          </ac:cxnSpMkLst>
        </pc:cxnChg>
      </pc:sldChg>
      <pc:sldChg chg="addSp delSp modSp add del mod ord">
        <pc:chgData name="Bathen  Marianne" userId="40032b85-13f4-4a3d-a3f5-3dc67848b475" providerId="ADAL" clId="{4E76BC83-81EE-450C-A630-E4391F4FF486}" dt="2023-09-11T11:10:51.759" v="27935" actId="47"/>
        <pc:sldMkLst>
          <pc:docMk/>
          <pc:sldMk cId="2969531287" sldId="336"/>
        </pc:sldMkLst>
        <pc:spChg chg="add del mod">
          <ac:chgData name="Bathen  Marianne" userId="40032b85-13f4-4a3d-a3f5-3dc67848b475" providerId="ADAL" clId="{4E76BC83-81EE-450C-A630-E4391F4FF486}" dt="2023-09-11T11:09:32.684" v="27894" actId="478"/>
          <ac:spMkLst>
            <pc:docMk/>
            <pc:sldMk cId="2969531287" sldId="336"/>
            <ac:spMk id="12" creationId="{23245D59-3B40-D176-6427-A4436F9D2D67}"/>
          </ac:spMkLst>
        </pc:spChg>
        <pc:spChg chg="mod">
          <ac:chgData name="Bathen  Marianne" userId="40032b85-13f4-4a3d-a3f5-3dc67848b475" providerId="ADAL" clId="{4E76BC83-81EE-450C-A630-E4391F4FF486}" dt="2023-09-11T11:09:41.709" v="27934" actId="1037"/>
          <ac:spMkLst>
            <pc:docMk/>
            <pc:sldMk cId="2969531287" sldId="336"/>
            <ac:spMk id="13" creationId="{9C4F7A39-F7D9-0E7F-EA64-E6BCA0946BAA}"/>
          </ac:spMkLst>
        </pc:spChg>
        <pc:spChg chg="del">
          <ac:chgData name="Bathen  Marianne" userId="40032b85-13f4-4a3d-a3f5-3dc67848b475" providerId="ADAL" clId="{4E76BC83-81EE-450C-A630-E4391F4FF486}" dt="2023-09-11T11:09:29.523" v="27893" actId="478"/>
          <ac:spMkLst>
            <pc:docMk/>
            <pc:sldMk cId="2969531287" sldId="336"/>
            <ac:spMk id="15" creationId="{F8792C70-35EE-F374-E5AC-FECAF0AC437E}"/>
          </ac:spMkLst>
        </pc:spChg>
        <pc:spChg chg="mod">
          <ac:chgData name="Bathen  Marianne" userId="40032b85-13f4-4a3d-a3f5-3dc67848b475" providerId="ADAL" clId="{4E76BC83-81EE-450C-A630-E4391F4FF486}" dt="2023-09-11T11:09:36.685" v="27910" actId="1038"/>
          <ac:spMkLst>
            <pc:docMk/>
            <pc:sldMk cId="2969531287" sldId="336"/>
            <ac:spMk id="17" creationId="{F3D75DBD-FEB4-250A-F27B-B9EEC964D85F}"/>
          </ac:spMkLst>
        </pc:spChg>
        <pc:spChg chg="mod">
          <ac:chgData name="Bathen  Marianne" userId="40032b85-13f4-4a3d-a3f5-3dc67848b475" providerId="ADAL" clId="{4E76BC83-81EE-450C-A630-E4391F4FF486}" dt="2023-09-11T11:09:36.685" v="27910" actId="1038"/>
          <ac:spMkLst>
            <pc:docMk/>
            <pc:sldMk cId="2969531287" sldId="336"/>
            <ac:spMk id="20" creationId="{354C811E-C9CC-AC07-A9D8-CDF7A4305C9E}"/>
          </ac:spMkLst>
        </pc:spChg>
        <pc:spChg chg="mod">
          <ac:chgData name="Bathen  Marianne" userId="40032b85-13f4-4a3d-a3f5-3dc67848b475" providerId="ADAL" clId="{4E76BC83-81EE-450C-A630-E4391F4FF486}" dt="2023-09-11T11:09:41.709" v="27934" actId="1037"/>
          <ac:spMkLst>
            <pc:docMk/>
            <pc:sldMk cId="2969531287" sldId="336"/>
            <ac:spMk id="23" creationId="{BBCBFB5E-1D88-D48F-4E53-153C48542013}"/>
          </ac:spMkLst>
        </pc:spChg>
        <pc:grpChg chg="mod">
          <ac:chgData name="Bathen  Marianne" userId="40032b85-13f4-4a3d-a3f5-3dc67848b475" providerId="ADAL" clId="{4E76BC83-81EE-450C-A630-E4391F4FF486}" dt="2023-09-11T11:09:41.709" v="27934" actId="1037"/>
          <ac:grpSpMkLst>
            <pc:docMk/>
            <pc:sldMk cId="2969531287" sldId="336"/>
            <ac:grpSpMk id="4" creationId="{FB2A60C4-DA4C-FFA1-7902-519AAF193C5B}"/>
          </ac:grpSpMkLst>
        </pc:grpChg>
        <pc:grpChg chg="del">
          <ac:chgData name="Bathen  Marianne" userId="40032b85-13f4-4a3d-a3f5-3dc67848b475" providerId="ADAL" clId="{4E76BC83-81EE-450C-A630-E4391F4FF486}" dt="2023-09-11T11:09:29.523" v="27893" actId="478"/>
          <ac:grpSpMkLst>
            <pc:docMk/>
            <pc:sldMk cId="2969531287" sldId="336"/>
            <ac:grpSpMk id="19" creationId="{ABA0AD2C-ACF2-375F-9F81-0F647AB2903E}"/>
          </ac:grpSpMkLst>
        </pc:grpChg>
        <pc:grpChg chg="mod">
          <ac:chgData name="Bathen  Marianne" userId="40032b85-13f4-4a3d-a3f5-3dc67848b475" providerId="ADAL" clId="{4E76BC83-81EE-450C-A630-E4391F4FF486}" dt="2023-09-11T11:09:36.685" v="27910" actId="1038"/>
          <ac:grpSpMkLst>
            <pc:docMk/>
            <pc:sldMk cId="2969531287" sldId="336"/>
            <ac:grpSpMk id="37" creationId="{822906DF-047D-7566-034E-327EE57982F6}"/>
          </ac:grpSpMkLst>
        </pc:grpChg>
        <pc:cxnChg chg="mod">
          <ac:chgData name="Bathen  Marianne" userId="40032b85-13f4-4a3d-a3f5-3dc67848b475" providerId="ADAL" clId="{4E76BC83-81EE-450C-A630-E4391F4FF486}" dt="2023-09-11T11:09:29.523" v="27893" actId="478"/>
          <ac:cxnSpMkLst>
            <pc:docMk/>
            <pc:sldMk cId="2969531287" sldId="336"/>
            <ac:cxnSpMk id="61" creationId="{4A87E41A-1F6C-7EB5-2F38-2FEA93839BBC}"/>
          </ac:cxnSpMkLst>
        </pc:cxnChg>
      </pc:sldChg>
      <pc:sldChg chg="addSp modSp new mod modAnim">
        <pc:chgData name="Bathen  Marianne" userId="40032b85-13f4-4a3d-a3f5-3dc67848b475" providerId="ADAL" clId="{4E76BC83-81EE-450C-A630-E4391F4FF486}" dt="2023-09-11T19:26:45.105" v="33211" actId="20577"/>
        <pc:sldMkLst>
          <pc:docMk/>
          <pc:sldMk cId="4049370572" sldId="337"/>
        </pc:sldMkLst>
        <pc:spChg chg="mod">
          <ac:chgData name="Bathen  Marianne" userId="40032b85-13f4-4a3d-a3f5-3dc67848b475" providerId="ADAL" clId="{4E76BC83-81EE-450C-A630-E4391F4FF486}" dt="2023-09-11T14:56:58.729" v="28212" actId="20577"/>
          <ac:spMkLst>
            <pc:docMk/>
            <pc:sldMk cId="4049370572" sldId="337"/>
            <ac:spMk id="3" creationId="{ECD0FDEE-EF0B-C429-7133-71117A88E2AF}"/>
          </ac:spMkLst>
        </pc:spChg>
        <pc:spChg chg="mod">
          <ac:chgData name="Bathen  Marianne" userId="40032b85-13f4-4a3d-a3f5-3dc67848b475" providerId="ADAL" clId="{4E76BC83-81EE-450C-A630-E4391F4FF486}" dt="2023-09-11T19:26:45.105" v="33211" actId="20577"/>
          <ac:spMkLst>
            <pc:docMk/>
            <pc:sldMk cId="4049370572" sldId="337"/>
            <ac:spMk id="4" creationId="{753554AE-5E3E-4C1C-8CC3-108726D9A971}"/>
          </ac:spMkLst>
        </pc:spChg>
        <pc:spChg chg="mod">
          <ac:chgData name="Bathen  Marianne" userId="40032b85-13f4-4a3d-a3f5-3dc67848b475" providerId="ADAL" clId="{4E76BC83-81EE-450C-A630-E4391F4FF486}" dt="2023-09-11T15:50:41.206" v="29253"/>
          <ac:spMkLst>
            <pc:docMk/>
            <pc:sldMk cId="4049370572" sldId="337"/>
            <ac:spMk id="7" creationId="{93FAFE74-7DAA-8569-BF87-5E9D4C49F8BE}"/>
          </ac:spMkLst>
        </pc:spChg>
        <pc:spChg chg="mod">
          <ac:chgData name="Bathen  Marianne" userId="40032b85-13f4-4a3d-a3f5-3dc67848b475" providerId="ADAL" clId="{4E76BC83-81EE-450C-A630-E4391F4FF486}" dt="2023-09-11T15:50:41.206" v="29253"/>
          <ac:spMkLst>
            <pc:docMk/>
            <pc:sldMk cId="4049370572" sldId="337"/>
            <ac:spMk id="8" creationId="{28044883-3CF2-E819-DA8E-787A03798416}"/>
          </ac:spMkLst>
        </pc:spChg>
        <pc:grpChg chg="add mod">
          <ac:chgData name="Bathen  Marianne" userId="40032b85-13f4-4a3d-a3f5-3dc67848b475" providerId="ADAL" clId="{4E76BC83-81EE-450C-A630-E4391F4FF486}" dt="2023-09-11T15:50:48.925" v="29255" actId="1076"/>
          <ac:grpSpMkLst>
            <pc:docMk/>
            <pc:sldMk cId="4049370572" sldId="337"/>
            <ac:grpSpMk id="5" creationId="{8C2E2A12-F432-5084-6267-0275B3E30A1A}"/>
          </ac:grpSpMkLst>
        </pc:grpChg>
        <pc:picChg chg="mod">
          <ac:chgData name="Bathen  Marianne" userId="40032b85-13f4-4a3d-a3f5-3dc67848b475" providerId="ADAL" clId="{4E76BC83-81EE-450C-A630-E4391F4FF486}" dt="2023-09-11T15:50:41.206" v="29253"/>
          <ac:picMkLst>
            <pc:docMk/>
            <pc:sldMk cId="4049370572" sldId="337"/>
            <ac:picMk id="6" creationId="{708CAF2C-A45A-A3D8-92E2-0D1D77C56CB1}"/>
          </ac:picMkLst>
        </pc:picChg>
      </pc:sldChg>
      <pc:sldChg chg="addSp delSp modSp add mod modShow">
        <pc:chgData name="Bathen  Marianne" userId="40032b85-13f4-4a3d-a3f5-3dc67848b475" providerId="ADAL" clId="{4E76BC83-81EE-450C-A630-E4391F4FF486}" dt="2023-09-11T18:20:55.464" v="32349" actId="478"/>
        <pc:sldMkLst>
          <pc:docMk/>
          <pc:sldMk cId="4261205399" sldId="338"/>
        </pc:sldMkLst>
        <pc:spChg chg="add del mod">
          <ac:chgData name="Bathen  Marianne" userId="40032b85-13f4-4a3d-a3f5-3dc67848b475" providerId="ADAL" clId="{4E76BC83-81EE-450C-A630-E4391F4FF486}" dt="2023-09-11T18:20:55.464" v="32349" actId="478"/>
          <ac:spMkLst>
            <pc:docMk/>
            <pc:sldMk cId="4261205399" sldId="338"/>
            <ac:spMk id="8" creationId="{E522F07E-AEE7-BC3E-7338-41E405A656AA}"/>
          </ac:spMkLst>
        </pc:spChg>
        <pc:spChg chg="add del">
          <ac:chgData name="Bathen  Marianne" userId="40032b85-13f4-4a3d-a3f5-3dc67848b475" providerId="ADAL" clId="{4E76BC83-81EE-450C-A630-E4391F4FF486}" dt="2023-09-11T18:20:54.876" v="32348" actId="478"/>
          <ac:spMkLst>
            <pc:docMk/>
            <pc:sldMk cId="4261205399" sldId="338"/>
            <ac:spMk id="9" creationId="{3F300A44-5517-3CEF-D486-7115CF474974}"/>
          </ac:spMkLst>
        </pc:spChg>
        <pc:picChg chg="add del mod">
          <ac:chgData name="Bathen  Marianne" userId="40032b85-13f4-4a3d-a3f5-3dc67848b475" providerId="ADAL" clId="{4E76BC83-81EE-450C-A630-E4391F4FF486}" dt="2023-09-11T18:20:54.461" v="32347"/>
          <ac:picMkLst>
            <pc:docMk/>
            <pc:sldMk cId="4261205399" sldId="338"/>
            <ac:picMk id="10" creationId="{0439803B-04DD-4EC7-8D82-31B633C4F3AB}"/>
          </ac:picMkLst>
        </pc:picChg>
        <pc:picChg chg="add del">
          <ac:chgData name="Bathen  Marianne" userId="40032b85-13f4-4a3d-a3f5-3dc67848b475" providerId="ADAL" clId="{4E76BC83-81EE-450C-A630-E4391F4FF486}" dt="2023-09-11T18:20:55.464" v="32349" actId="478"/>
          <ac:picMkLst>
            <pc:docMk/>
            <pc:sldMk cId="4261205399" sldId="338"/>
            <ac:picMk id="11" creationId="{3C6E447D-A164-4131-7B03-0B436C84E0EC}"/>
          </ac:picMkLst>
        </pc:picChg>
        <pc:picChg chg="add del mod">
          <ac:chgData name="Bathen  Marianne" userId="40032b85-13f4-4a3d-a3f5-3dc67848b475" providerId="ADAL" clId="{4E76BC83-81EE-450C-A630-E4391F4FF486}" dt="2023-09-11T18:20:53.032" v="32344"/>
          <ac:picMkLst>
            <pc:docMk/>
            <pc:sldMk cId="4261205399" sldId="338"/>
            <ac:picMk id="12" creationId="{49A1AEE1-6A17-362C-C95D-90E6D9AD3CF6}"/>
          </ac:picMkLst>
        </pc:picChg>
      </pc:sldChg>
      <pc:sldChg chg="add mod modShow">
        <pc:chgData name="Bathen  Marianne" userId="40032b85-13f4-4a3d-a3f5-3dc67848b475" providerId="ADAL" clId="{4E76BC83-81EE-450C-A630-E4391F4FF486}" dt="2023-09-11T15:01:29.510" v="28464" actId="729"/>
        <pc:sldMkLst>
          <pc:docMk/>
          <pc:sldMk cId="814509956" sldId="339"/>
        </pc:sldMkLst>
      </pc:sldChg>
      <pc:sldChg chg="new del">
        <pc:chgData name="Bathen  Marianne" userId="40032b85-13f4-4a3d-a3f5-3dc67848b475" providerId="ADAL" clId="{4E76BC83-81EE-450C-A630-E4391F4FF486}" dt="2023-09-12T10:55:24.635" v="33370" actId="47"/>
        <pc:sldMkLst>
          <pc:docMk/>
          <pc:sldMk cId="3965131833" sldId="340"/>
        </pc:sldMkLst>
      </pc:sldChg>
      <pc:sldChg chg="addSp delSp modSp add mod ord modNotesTx">
        <pc:chgData name="Bathen  Marianne" userId="40032b85-13f4-4a3d-a3f5-3dc67848b475" providerId="ADAL" clId="{4E76BC83-81EE-450C-A630-E4391F4FF486}" dt="2023-09-12T12:37:38.161" v="34549"/>
        <pc:sldMkLst>
          <pc:docMk/>
          <pc:sldMk cId="2187401805" sldId="341"/>
        </pc:sldMkLst>
        <pc:spChg chg="mod">
          <ac:chgData name="Bathen  Marianne" userId="40032b85-13f4-4a3d-a3f5-3dc67848b475" providerId="ADAL" clId="{4E76BC83-81EE-450C-A630-E4391F4FF486}" dt="2023-09-12T10:56:07.354" v="33420"/>
          <ac:spMkLst>
            <pc:docMk/>
            <pc:sldMk cId="2187401805" sldId="341"/>
            <ac:spMk id="3" creationId="{F722DAF9-3FC5-2E63-7610-54DBA67A63FE}"/>
          </ac:spMkLst>
        </pc:spChg>
        <pc:spChg chg="add del mod">
          <ac:chgData name="Bathen  Marianne" userId="40032b85-13f4-4a3d-a3f5-3dc67848b475" providerId="ADAL" clId="{4E76BC83-81EE-450C-A630-E4391F4FF486}" dt="2023-09-12T12:37:37.384" v="34548" actId="478"/>
          <ac:spMkLst>
            <pc:docMk/>
            <pc:sldMk cId="2187401805" sldId="341"/>
            <ac:spMk id="4" creationId="{F210432F-B17B-1C95-1475-49EFDDC6F0B8}"/>
          </ac:spMkLst>
        </pc:spChg>
        <pc:spChg chg="add del mod">
          <ac:chgData name="Bathen  Marianne" userId="40032b85-13f4-4a3d-a3f5-3dc67848b475" providerId="ADAL" clId="{4E76BC83-81EE-450C-A630-E4391F4FF486}" dt="2023-09-12T12:37:23.951" v="34542" actId="478"/>
          <ac:spMkLst>
            <pc:docMk/>
            <pc:sldMk cId="2187401805" sldId="341"/>
            <ac:spMk id="5" creationId="{892A4FEF-A3CA-E087-6C8F-61392B9A56C7}"/>
          </ac:spMkLst>
        </pc:spChg>
        <pc:spChg chg="add mod">
          <ac:chgData name="Bathen  Marianne" userId="40032b85-13f4-4a3d-a3f5-3dc67848b475" providerId="ADAL" clId="{4E76BC83-81EE-450C-A630-E4391F4FF486}" dt="2023-09-12T12:37:38.161" v="34549"/>
          <ac:spMkLst>
            <pc:docMk/>
            <pc:sldMk cId="2187401805" sldId="341"/>
            <ac:spMk id="7" creationId="{2E589386-6464-A639-CA5C-C5AF160292E3}"/>
          </ac:spMkLst>
        </pc:spChg>
        <pc:picChg chg="mod">
          <ac:chgData name="Bathen  Marianne" userId="40032b85-13f4-4a3d-a3f5-3dc67848b475" providerId="ADAL" clId="{4E76BC83-81EE-450C-A630-E4391F4FF486}" dt="2023-09-12T12:37:36.955" v="34547" actId="14826"/>
          <ac:picMkLst>
            <pc:docMk/>
            <pc:sldMk cId="2187401805" sldId="341"/>
            <ac:picMk id="14" creationId="{31B4CD56-2AF9-5AA6-9E92-87EDCD04B407}"/>
          </ac:picMkLst>
        </pc:picChg>
      </pc:sldChg>
      <pc:sldChg chg="addSp delSp modSp add mod modNotesTx">
        <pc:chgData name="Bathen  Marianne" userId="40032b85-13f4-4a3d-a3f5-3dc67848b475" providerId="ADAL" clId="{4E76BC83-81EE-450C-A630-E4391F4FF486}" dt="2023-09-12T12:37:03.193" v="34539"/>
        <pc:sldMkLst>
          <pc:docMk/>
          <pc:sldMk cId="522237838" sldId="342"/>
        </pc:sldMkLst>
        <pc:spChg chg="mod">
          <ac:chgData name="Bathen  Marianne" userId="40032b85-13f4-4a3d-a3f5-3dc67848b475" providerId="ADAL" clId="{4E76BC83-81EE-450C-A630-E4391F4FF486}" dt="2023-09-12T10:56:09.950" v="33421"/>
          <ac:spMkLst>
            <pc:docMk/>
            <pc:sldMk cId="522237838" sldId="342"/>
            <ac:spMk id="3" creationId="{F722DAF9-3FC5-2E63-7610-54DBA67A63FE}"/>
          </ac:spMkLst>
        </pc:spChg>
        <pc:spChg chg="add del mod">
          <ac:chgData name="Bathen  Marianne" userId="40032b85-13f4-4a3d-a3f5-3dc67848b475" providerId="ADAL" clId="{4E76BC83-81EE-450C-A630-E4391F4FF486}" dt="2023-09-12T10:56:28.475" v="33427" actId="478"/>
          <ac:spMkLst>
            <pc:docMk/>
            <pc:sldMk cId="522237838" sldId="342"/>
            <ac:spMk id="5" creationId="{3F8CE30D-D098-D019-7858-2179CF8B26F6}"/>
          </ac:spMkLst>
        </pc:spChg>
        <pc:spChg chg="add del mod">
          <ac:chgData name="Bathen  Marianne" userId="40032b85-13f4-4a3d-a3f5-3dc67848b475" providerId="ADAL" clId="{4E76BC83-81EE-450C-A630-E4391F4FF486}" dt="2023-09-12T12:36:43.326" v="34534" actId="478"/>
          <ac:spMkLst>
            <pc:docMk/>
            <pc:sldMk cId="522237838" sldId="342"/>
            <ac:spMk id="8" creationId="{B7F079F6-82F6-B4E4-CD1A-876DD7105A75}"/>
          </ac:spMkLst>
        </pc:spChg>
        <pc:spChg chg="add mod">
          <ac:chgData name="Bathen  Marianne" userId="40032b85-13f4-4a3d-a3f5-3dc67848b475" providerId="ADAL" clId="{4E76BC83-81EE-450C-A630-E4391F4FF486}" dt="2023-09-12T12:37:03.193" v="34539"/>
          <ac:spMkLst>
            <pc:docMk/>
            <pc:sldMk cId="522237838" sldId="342"/>
            <ac:spMk id="9" creationId="{B6001E20-10AF-8585-1FB8-3C6B10A55071}"/>
          </ac:spMkLst>
        </pc:spChg>
        <pc:picChg chg="add mod">
          <ac:chgData name="Bathen  Marianne" userId="40032b85-13f4-4a3d-a3f5-3dc67848b475" providerId="ADAL" clId="{4E76BC83-81EE-450C-A630-E4391F4FF486}" dt="2023-09-12T12:36:48.205" v="34535" actId="14826"/>
          <ac:picMkLst>
            <pc:docMk/>
            <pc:sldMk cId="522237838" sldId="342"/>
            <ac:picMk id="7" creationId="{2048B7BF-E550-BEA1-A778-4512BB6C8205}"/>
          </ac:picMkLst>
        </pc:picChg>
        <pc:picChg chg="del">
          <ac:chgData name="Bathen  Marianne" userId="40032b85-13f4-4a3d-a3f5-3dc67848b475" providerId="ADAL" clId="{4E76BC83-81EE-450C-A630-E4391F4FF486}" dt="2023-09-12T10:56:25.695" v="33426" actId="478"/>
          <ac:picMkLst>
            <pc:docMk/>
            <pc:sldMk cId="522237838" sldId="342"/>
            <ac:picMk id="14" creationId="{31B4CD56-2AF9-5AA6-9E92-87EDCD04B407}"/>
          </ac:picMkLst>
        </pc:picChg>
      </pc:sldChg>
      <pc:sldChg chg="add del">
        <pc:chgData name="Bathen  Marianne" userId="40032b85-13f4-4a3d-a3f5-3dc67848b475" providerId="ADAL" clId="{4E76BC83-81EE-450C-A630-E4391F4FF486}" dt="2023-09-12T10:55:23.174" v="33369"/>
        <pc:sldMkLst>
          <pc:docMk/>
          <pc:sldMk cId="978788" sldId="343"/>
        </pc:sldMkLst>
      </pc:sldChg>
      <pc:sldChg chg="addSp modSp add">
        <pc:chgData name="Bathen  Marianne" userId="40032b85-13f4-4a3d-a3f5-3dc67848b475" providerId="ADAL" clId="{4E76BC83-81EE-450C-A630-E4391F4FF486}" dt="2023-09-12T12:37:15.105" v="34541"/>
        <pc:sldMkLst>
          <pc:docMk/>
          <pc:sldMk cId="369482359" sldId="343"/>
        </pc:sldMkLst>
        <pc:spChg chg="add mod">
          <ac:chgData name="Bathen  Marianne" userId="40032b85-13f4-4a3d-a3f5-3dc67848b475" providerId="ADAL" clId="{4E76BC83-81EE-450C-A630-E4391F4FF486}" dt="2023-09-12T12:37:15.105" v="34541"/>
          <ac:spMkLst>
            <pc:docMk/>
            <pc:sldMk cId="369482359" sldId="343"/>
            <ac:spMk id="4" creationId="{E9041886-F200-E677-C748-7AB033B786FB}"/>
          </ac:spMkLst>
        </pc:spChg>
        <pc:picChg chg="mod">
          <ac:chgData name="Bathen  Marianne" userId="40032b85-13f4-4a3d-a3f5-3dc67848b475" providerId="ADAL" clId="{4E76BC83-81EE-450C-A630-E4391F4FF486}" dt="2023-09-12T12:37:10.489" v="34540" actId="14826"/>
          <ac:picMkLst>
            <pc:docMk/>
            <pc:sldMk cId="369482359" sldId="343"/>
            <ac:picMk id="7" creationId="{2048B7BF-E550-BEA1-A778-4512BB6C8205}"/>
          </ac:picMkLst>
        </pc:picChg>
      </pc:sldChg>
      <pc:sldChg chg="add del">
        <pc:chgData name="Bathen  Marianne" userId="40032b85-13f4-4a3d-a3f5-3dc67848b475" providerId="ADAL" clId="{4E76BC83-81EE-450C-A630-E4391F4FF486}" dt="2023-09-12T12:36:56.783" v="34538"/>
        <pc:sldMkLst>
          <pc:docMk/>
          <pc:sldMk cId="692629159" sldId="344"/>
        </pc:sldMkLst>
      </pc:sldChg>
      <pc:sldChg chg="add del">
        <pc:chgData name="Bathen  Marianne" userId="40032b85-13f4-4a3d-a3f5-3dc67848b475" providerId="ADAL" clId="{4E76BC83-81EE-450C-A630-E4391F4FF486}" dt="2023-09-07T08:04:33.384" v="4824"/>
        <pc:sldMkLst>
          <pc:docMk/>
          <pc:sldMk cId="303814581" sldId="444"/>
        </pc:sldMkLst>
      </pc:sldChg>
      <pc:sldChg chg="add del">
        <pc:chgData name="Bathen  Marianne" userId="40032b85-13f4-4a3d-a3f5-3dc67848b475" providerId="ADAL" clId="{4E76BC83-81EE-450C-A630-E4391F4FF486}" dt="2023-09-07T08:06:40.043" v="4845"/>
        <pc:sldMkLst>
          <pc:docMk/>
          <pc:sldMk cId="3988476969" sldId="488"/>
        </pc:sldMkLst>
      </pc:sldChg>
      <pc:sldChg chg="add del">
        <pc:chgData name="Bathen  Marianne" userId="40032b85-13f4-4a3d-a3f5-3dc67848b475" providerId="ADAL" clId="{4E76BC83-81EE-450C-A630-E4391F4FF486}" dt="2023-09-07T08:06:40.043" v="4845"/>
        <pc:sldMkLst>
          <pc:docMk/>
          <pc:sldMk cId="1716107496" sldId="489"/>
        </pc:sldMkLst>
      </pc:sldChg>
      <pc:sldMasterChg chg="delSldLayout">
        <pc:chgData name="Bathen  Marianne" userId="40032b85-13f4-4a3d-a3f5-3dc67848b475" providerId="ADAL" clId="{4E76BC83-81EE-450C-A630-E4391F4FF486}" dt="2023-09-09T14:44:48.495" v="24965" actId="47"/>
        <pc:sldMasterMkLst>
          <pc:docMk/>
          <pc:sldMasterMk cId="3392286848" sldId="2147483693"/>
        </pc:sldMasterMkLst>
        <pc:sldLayoutChg chg="del">
          <pc:chgData name="Bathen  Marianne" userId="40032b85-13f4-4a3d-a3f5-3dc67848b475" providerId="ADAL" clId="{4E76BC83-81EE-450C-A630-E4391F4FF486}" dt="2023-09-09T14:43:30.680" v="24934" actId="2696"/>
          <pc:sldLayoutMkLst>
            <pc:docMk/>
            <pc:sldMasterMk cId="3392286848" sldId="2147483693"/>
            <pc:sldLayoutMk cId="1220662655" sldId="2147483740"/>
          </pc:sldLayoutMkLst>
        </pc:sldLayoutChg>
        <pc:sldLayoutChg chg="del">
          <pc:chgData name="Bathen  Marianne" userId="40032b85-13f4-4a3d-a3f5-3dc67848b475" providerId="ADAL" clId="{4E76BC83-81EE-450C-A630-E4391F4FF486}" dt="2023-09-09T14:44:48.495" v="24965" actId="47"/>
          <pc:sldLayoutMkLst>
            <pc:docMk/>
            <pc:sldMasterMk cId="3392286848" sldId="2147483693"/>
            <pc:sldLayoutMk cId="2800899362" sldId="2147483740"/>
          </pc:sldLayoutMkLst>
        </pc:sldLayoutChg>
      </pc:sldMasterChg>
    </pc:docChg>
  </pc:docChgLst>
  <pc:docChgLst>
    <pc:chgData name="Marianne Etzelmüller Bathen" userId="S::mariebat@uio.no::12e1a2f1-9a23-440f-ba90-49bafc652c6d" providerId="AD" clId="Web-{202E2862-A510-6A11-FC17-A091216A203E}"/>
    <pc:docChg chg="modSld">
      <pc:chgData name="Marianne Etzelmüller Bathen" userId="S::mariebat@uio.no::12e1a2f1-9a23-440f-ba90-49bafc652c6d" providerId="AD" clId="Web-{202E2862-A510-6A11-FC17-A091216A203E}" dt="2023-11-26T18:09:05.130" v="19" actId="20577"/>
      <pc:docMkLst>
        <pc:docMk/>
      </pc:docMkLst>
      <pc:sldChg chg="modSp">
        <pc:chgData name="Marianne Etzelmüller Bathen" userId="S::mariebat@uio.no::12e1a2f1-9a23-440f-ba90-49bafc652c6d" providerId="AD" clId="Web-{202E2862-A510-6A11-FC17-A091216A203E}" dt="2023-11-26T18:09:05.130" v="19" actId="20577"/>
        <pc:sldMkLst>
          <pc:docMk/>
          <pc:sldMk cId="3574728391" sldId="334"/>
        </pc:sldMkLst>
        <pc:spChg chg="mod">
          <ac:chgData name="Marianne Etzelmüller Bathen" userId="S::mariebat@uio.no::12e1a2f1-9a23-440f-ba90-49bafc652c6d" providerId="AD" clId="Web-{202E2862-A510-6A11-FC17-A091216A203E}" dt="2023-11-26T18:09:05.130" v="19" actId="20577"/>
          <ac:spMkLst>
            <pc:docMk/>
            <pc:sldMk cId="3574728391" sldId="334"/>
            <ac:spMk id="8" creationId="{47496EF9-B367-2148-F036-210D33D792A9}"/>
          </ac:spMkLst>
        </pc:spChg>
      </pc:sldChg>
      <pc:sldChg chg="modSp">
        <pc:chgData name="Marianne Etzelmüller Bathen" userId="S::mariebat@uio.no::12e1a2f1-9a23-440f-ba90-49bafc652c6d" providerId="AD" clId="Web-{202E2862-A510-6A11-FC17-A091216A203E}" dt="2023-11-26T18:08:33.974" v="16" actId="20577"/>
        <pc:sldMkLst>
          <pc:docMk/>
          <pc:sldMk cId="4166262485" sldId="345"/>
        </pc:sldMkLst>
        <pc:spChg chg="mod">
          <ac:chgData name="Marianne Etzelmüller Bathen" userId="S::mariebat@uio.no::12e1a2f1-9a23-440f-ba90-49bafc652c6d" providerId="AD" clId="Web-{202E2862-A510-6A11-FC17-A091216A203E}" dt="2023-11-26T18:08:33.974" v="16" actId="20577"/>
          <ac:spMkLst>
            <pc:docMk/>
            <pc:sldMk cId="4166262485" sldId="345"/>
            <ac:spMk id="4" creationId="{00000000-0000-0000-0000-000000000000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9E144C-5AC1-4A5E-B3FF-B6234213EF06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</dgm:pt>
    <dgm:pt modelId="{F63448D9-F52C-4212-A310-76CC018AD0F2}">
      <dgm:prSet phldrT="[Text]"/>
      <dgm:spPr/>
      <dgm:t>
        <a:bodyPr/>
        <a:lstStyle/>
        <a:p>
          <a:r>
            <a:rPr lang="en-US" dirty="0" err="1"/>
            <a:t>Communi</a:t>
          </a:r>
          <a:r>
            <a:rPr lang="en-US" dirty="0"/>
            <a:t>-cation</a:t>
          </a:r>
          <a:endParaRPr lang="de-CH" dirty="0"/>
        </a:p>
      </dgm:t>
    </dgm:pt>
    <dgm:pt modelId="{DD5C3952-AFEF-40A7-B9CB-78291C6A26EF}" type="parTrans" cxnId="{FF4693F0-CEC5-404F-97CE-EDD53BCE0484}">
      <dgm:prSet/>
      <dgm:spPr/>
      <dgm:t>
        <a:bodyPr/>
        <a:lstStyle/>
        <a:p>
          <a:endParaRPr lang="de-CH"/>
        </a:p>
      </dgm:t>
    </dgm:pt>
    <dgm:pt modelId="{3CE21DCA-94D6-4DBD-BC35-7F2D3D2F612F}" type="sibTrans" cxnId="{FF4693F0-CEC5-404F-97CE-EDD53BCE0484}">
      <dgm:prSet/>
      <dgm:spPr/>
      <dgm:t>
        <a:bodyPr/>
        <a:lstStyle/>
        <a:p>
          <a:endParaRPr lang="de-CH"/>
        </a:p>
      </dgm:t>
    </dgm:pt>
    <dgm:pt modelId="{72FF82CA-CADE-46CC-8A34-D9E243502DE3}">
      <dgm:prSet phldrT="[Text]"/>
      <dgm:spPr/>
      <dgm:t>
        <a:bodyPr/>
        <a:lstStyle/>
        <a:p>
          <a:r>
            <a:rPr lang="en-US" dirty="0"/>
            <a:t>Computing</a:t>
          </a:r>
          <a:endParaRPr lang="de-CH" dirty="0"/>
        </a:p>
      </dgm:t>
    </dgm:pt>
    <dgm:pt modelId="{100A0929-E342-4A60-AE22-7F221AA7A80E}" type="parTrans" cxnId="{BD0FCECE-43DB-408F-8678-1CBE4618871D}">
      <dgm:prSet/>
      <dgm:spPr/>
      <dgm:t>
        <a:bodyPr/>
        <a:lstStyle/>
        <a:p>
          <a:endParaRPr lang="de-CH"/>
        </a:p>
      </dgm:t>
    </dgm:pt>
    <dgm:pt modelId="{46FA220F-996F-4141-8681-E07E428D334E}" type="sibTrans" cxnId="{BD0FCECE-43DB-408F-8678-1CBE4618871D}">
      <dgm:prSet/>
      <dgm:spPr/>
      <dgm:t>
        <a:bodyPr/>
        <a:lstStyle/>
        <a:p>
          <a:endParaRPr lang="de-CH"/>
        </a:p>
      </dgm:t>
    </dgm:pt>
    <dgm:pt modelId="{6895082E-C7C8-427F-A236-DB1FF57C18FD}">
      <dgm:prSet phldrT="[Text]"/>
      <dgm:spPr/>
      <dgm:t>
        <a:bodyPr/>
        <a:lstStyle/>
        <a:p>
          <a:r>
            <a:rPr lang="en-US" dirty="0"/>
            <a:t>Sensors</a:t>
          </a:r>
          <a:endParaRPr lang="de-CH" dirty="0"/>
        </a:p>
      </dgm:t>
    </dgm:pt>
    <dgm:pt modelId="{0C63ECE4-280E-4942-B5A8-C7B24ECC2333}" type="parTrans" cxnId="{23A68889-9D62-4DC6-9C37-053710716411}">
      <dgm:prSet/>
      <dgm:spPr/>
      <dgm:t>
        <a:bodyPr/>
        <a:lstStyle/>
        <a:p>
          <a:endParaRPr lang="de-CH"/>
        </a:p>
      </dgm:t>
    </dgm:pt>
    <dgm:pt modelId="{9584C433-0858-4383-8523-47FA0BE0A3A6}" type="sibTrans" cxnId="{23A68889-9D62-4DC6-9C37-053710716411}">
      <dgm:prSet/>
      <dgm:spPr/>
      <dgm:t>
        <a:bodyPr/>
        <a:lstStyle/>
        <a:p>
          <a:endParaRPr lang="de-CH"/>
        </a:p>
      </dgm:t>
    </dgm:pt>
    <dgm:pt modelId="{C4ED889F-23FD-41DA-88F9-AFDDEA03293A}" type="pres">
      <dgm:prSet presAssocID="{889E144C-5AC1-4A5E-B3FF-B6234213EF06}" presName="compositeShape" presStyleCnt="0">
        <dgm:presLayoutVars>
          <dgm:chMax val="7"/>
          <dgm:dir/>
          <dgm:resizeHandles val="exact"/>
        </dgm:presLayoutVars>
      </dgm:prSet>
      <dgm:spPr/>
    </dgm:pt>
    <dgm:pt modelId="{A2498887-5FB2-4D88-A3EA-C3DB3067C495}" type="pres">
      <dgm:prSet presAssocID="{889E144C-5AC1-4A5E-B3FF-B6234213EF06}" presName="wedge1" presStyleLbl="node1" presStyleIdx="0" presStyleCnt="3"/>
      <dgm:spPr/>
      <dgm:t>
        <a:bodyPr/>
        <a:lstStyle/>
        <a:p>
          <a:endParaRPr lang="en-US"/>
        </a:p>
      </dgm:t>
    </dgm:pt>
    <dgm:pt modelId="{865278DB-8D81-45F7-B76F-CE54B16B777A}" type="pres">
      <dgm:prSet presAssocID="{889E144C-5AC1-4A5E-B3FF-B6234213EF06}" presName="dummy1a" presStyleCnt="0"/>
      <dgm:spPr/>
    </dgm:pt>
    <dgm:pt modelId="{547C1925-63CE-46F7-8531-A27D91F900C2}" type="pres">
      <dgm:prSet presAssocID="{889E144C-5AC1-4A5E-B3FF-B6234213EF06}" presName="dummy1b" presStyleCnt="0"/>
      <dgm:spPr/>
    </dgm:pt>
    <dgm:pt modelId="{74AC7504-551B-49EA-8490-6CE44EF8F30B}" type="pres">
      <dgm:prSet presAssocID="{889E144C-5AC1-4A5E-B3FF-B6234213EF06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C1F057-4967-4380-AB64-00F549D3CC74}" type="pres">
      <dgm:prSet presAssocID="{889E144C-5AC1-4A5E-B3FF-B6234213EF06}" presName="wedge2" presStyleLbl="node1" presStyleIdx="1" presStyleCnt="3"/>
      <dgm:spPr/>
      <dgm:t>
        <a:bodyPr/>
        <a:lstStyle/>
        <a:p>
          <a:endParaRPr lang="en-US"/>
        </a:p>
      </dgm:t>
    </dgm:pt>
    <dgm:pt modelId="{8FBE8DFA-9C6C-4D8F-93E2-33AFD9F58A20}" type="pres">
      <dgm:prSet presAssocID="{889E144C-5AC1-4A5E-B3FF-B6234213EF06}" presName="dummy2a" presStyleCnt="0"/>
      <dgm:spPr/>
    </dgm:pt>
    <dgm:pt modelId="{61A9EDE9-9694-4FC2-B669-8192E401D3A7}" type="pres">
      <dgm:prSet presAssocID="{889E144C-5AC1-4A5E-B3FF-B6234213EF06}" presName="dummy2b" presStyleCnt="0"/>
      <dgm:spPr/>
    </dgm:pt>
    <dgm:pt modelId="{C9DA76C2-A78C-4FA6-AC07-502E89D9296B}" type="pres">
      <dgm:prSet presAssocID="{889E144C-5AC1-4A5E-B3FF-B6234213EF06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1E0E8A-AB9B-49D6-8A6F-A76086CCF295}" type="pres">
      <dgm:prSet presAssocID="{889E144C-5AC1-4A5E-B3FF-B6234213EF06}" presName="wedge3" presStyleLbl="node1" presStyleIdx="2" presStyleCnt="3"/>
      <dgm:spPr/>
      <dgm:t>
        <a:bodyPr/>
        <a:lstStyle/>
        <a:p>
          <a:endParaRPr lang="en-US"/>
        </a:p>
      </dgm:t>
    </dgm:pt>
    <dgm:pt modelId="{D889B840-02B7-4F0B-B06B-AC7CE7E99595}" type="pres">
      <dgm:prSet presAssocID="{889E144C-5AC1-4A5E-B3FF-B6234213EF06}" presName="dummy3a" presStyleCnt="0"/>
      <dgm:spPr/>
    </dgm:pt>
    <dgm:pt modelId="{F061A0C0-D7DA-48E1-96E7-4751D02676DD}" type="pres">
      <dgm:prSet presAssocID="{889E144C-5AC1-4A5E-B3FF-B6234213EF06}" presName="dummy3b" presStyleCnt="0"/>
      <dgm:spPr/>
    </dgm:pt>
    <dgm:pt modelId="{557D7161-34B7-4AB1-AAB6-D32979C2941A}" type="pres">
      <dgm:prSet presAssocID="{889E144C-5AC1-4A5E-B3FF-B6234213EF06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96F9012-5DC6-4DFD-A640-DC1DED52425A}" type="pres">
      <dgm:prSet presAssocID="{3CE21DCA-94D6-4DBD-BC35-7F2D3D2F612F}" presName="arrowWedge1" presStyleLbl="fgSibTrans2D1" presStyleIdx="0" presStyleCnt="3"/>
      <dgm:spPr/>
    </dgm:pt>
    <dgm:pt modelId="{85F6F245-81EF-404E-9DCC-9B4E657A5DB4}" type="pres">
      <dgm:prSet presAssocID="{46FA220F-996F-4141-8681-E07E428D334E}" presName="arrowWedge2" presStyleLbl="fgSibTrans2D1" presStyleIdx="1" presStyleCnt="3"/>
      <dgm:spPr/>
    </dgm:pt>
    <dgm:pt modelId="{BB941850-88C5-4808-8A7C-A132CE0968A5}" type="pres">
      <dgm:prSet presAssocID="{9584C433-0858-4383-8523-47FA0BE0A3A6}" presName="arrowWedge3" presStyleLbl="fgSibTrans2D1" presStyleIdx="2" presStyleCnt="3"/>
      <dgm:spPr/>
    </dgm:pt>
  </dgm:ptLst>
  <dgm:cxnLst>
    <dgm:cxn modelId="{A64D8B8B-F5E2-4086-A7B3-F4F9078B8575}" type="presOf" srcId="{F63448D9-F52C-4212-A310-76CC018AD0F2}" destId="{74AC7504-551B-49EA-8490-6CE44EF8F30B}" srcOrd="1" destOrd="0" presId="urn:microsoft.com/office/officeart/2005/8/layout/cycle8"/>
    <dgm:cxn modelId="{D870F6B9-4883-4FBD-9748-DCF480C58858}" type="presOf" srcId="{6895082E-C7C8-427F-A236-DB1FF57C18FD}" destId="{961E0E8A-AB9B-49D6-8A6F-A76086CCF295}" srcOrd="0" destOrd="0" presId="urn:microsoft.com/office/officeart/2005/8/layout/cycle8"/>
    <dgm:cxn modelId="{39912BBE-7BFD-4945-B8A2-42A6AEEDD461}" type="presOf" srcId="{889E144C-5AC1-4A5E-B3FF-B6234213EF06}" destId="{C4ED889F-23FD-41DA-88F9-AFDDEA03293A}" srcOrd="0" destOrd="0" presId="urn:microsoft.com/office/officeart/2005/8/layout/cycle8"/>
    <dgm:cxn modelId="{BD0FCECE-43DB-408F-8678-1CBE4618871D}" srcId="{889E144C-5AC1-4A5E-B3FF-B6234213EF06}" destId="{72FF82CA-CADE-46CC-8A34-D9E243502DE3}" srcOrd="1" destOrd="0" parTransId="{100A0929-E342-4A60-AE22-7F221AA7A80E}" sibTransId="{46FA220F-996F-4141-8681-E07E428D334E}"/>
    <dgm:cxn modelId="{89938EAE-2DF9-4927-A73C-C44684D202EF}" type="presOf" srcId="{72FF82CA-CADE-46CC-8A34-D9E243502DE3}" destId="{C9DA76C2-A78C-4FA6-AC07-502E89D9296B}" srcOrd="1" destOrd="0" presId="urn:microsoft.com/office/officeart/2005/8/layout/cycle8"/>
    <dgm:cxn modelId="{10B979DD-38CC-40FC-AEC9-32A806C25ECF}" type="presOf" srcId="{F63448D9-F52C-4212-A310-76CC018AD0F2}" destId="{A2498887-5FB2-4D88-A3EA-C3DB3067C495}" srcOrd="0" destOrd="0" presId="urn:microsoft.com/office/officeart/2005/8/layout/cycle8"/>
    <dgm:cxn modelId="{23A68889-9D62-4DC6-9C37-053710716411}" srcId="{889E144C-5AC1-4A5E-B3FF-B6234213EF06}" destId="{6895082E-C7C8-427F-A236-DB1FF57C18FD}" srcOrd="2" destOrd="0" parTransId="{0C63ECE4-280E-4942-B5A8-C7B24ECC2333}" sibTransId="{9584C433-0858-4383-8523-47FA0BE0A3A6}"/>
    <dgm:cxn modelId="{FF4693F0-CEC5-404F-97CE-EDD53BCE0484}" srcId="{889E144C-5AC1-4A5E-B3FF-B6234213EF06}" destId="{F63448D9-F52C-4212-A310-76CC018AD0F2}" srcOrd="0" destOrd="0" parTransId="{DD5C3952-AFEF-40A7-B9CB-78291C6A26EF}" sibTransId="{3CE21DCA-94D6-4DBD-BC35-7F2D3D2F612F}"/>
    <dgm:cxn modelId="{D533DBFE-52EB-43C3-8C85-4B88C34A356C}" type="presOf" srcId="{6895082E-C7C8-427F-A236-DB1FF57C18FD}" destId="{557D7161-34B7-4AB1-AAB6-D32979C2941A}" srcOrd="1" destOrd="0" presId="urn:microsoft.com/office/officeart/2005/8/layout/cycle8"/>
    <dgm:cxn modelId="{E28A5B65-4589-4557-B6D6-7F95DFF28AD0}" type="presOf" srcId="{72FF82CA-CADE-46CC-8A34-D9E243502DE3}" destId="{BFC1F057-4967-4380-AB64-00F549D3CC74}" srcOrd="0" destOrd="0" presId="urn:microsoft.com/office/officeart/2005/8/layout/cycle8"/>
    <dgm:cxn modelId="{E3D9E4AD-CA61-4BEB-AEF4-F24A4940EEA3}" type="presParOf" srcId="{C4ED889F-23FD-41DA-88F9-AFDDEA03293A}" destId="{A2498887-5FB2-4D88-A3EA-C3DB3067C495}" srcOrd="0" destOrd="0" presId="urn:microsoft.com/office/officeart/2005/8/layout/cycle8"/>
    <dgm:cxn modelId="{0FAB4C6D-7AB2-4E6C-B564-3E56E5C763DB}" type="presParOf" srcId="{C4ED889F-23FD-41DA-88F9-AFDDEA03293A}" destId="{865278DB-8D81-45F7-B76F-CE54B16B777A}" srcOrd="1" destOrd="0" presId="urn:microsoft.com/office/officeart/2005/8/layout/cycle8"/>
    <dgm:cxn modelId="{0D7975D4-0CDF-4151-9060-3FDBFC0ED752}" type="presParOf" srcId="{C4ED889F-23FD-41DA-88F9-AFDDEA03293A}" destId="{547C1925-63CE-46F7-8531-A27D91F900C2}" srcOrd="2" destOrd="0" presId="urn:microsoft.com/office/officeart/2005/8/layout/cycle8"/>
    <dgm:cxn modelId="{DCF966C8-1104-4352-A6D9-D5D4850C5F47}" type="presParOf" srcId="{C4ED889F-23FD-41DA-88F9-AFDDEA03293A}" destId="{74AC7504-551B-49EA-8490-6CE44EF8F30B}" srcOrd="3" destOrd="0" presId="urn:microsoft.com/office/officeart/2005/8/layout/cycle8"/>
    <dgm:cxn modelId="{00745FB3-BFDC-4F7F-93EF-585CBF5C0035}" type="presParOf" srcId="{C4ED889F-23FD-41DA-88F9-AFDDEA03293A}" destId="{BFC1F057-4967-4380-AB64-00F549D3CC74}" srcOrd="4" destOrd="0" presId="urn:microsoft.com/office/officeart/2005/8/layout/cycle8"/>
    <dgm:cxn modelId="{E21A8CD7-523E-428F-9EB6-750470CBE1EC}" type="presParOf" srcId="{C4ED889F-23FD-41DA-88F9-AFDDEA03293A}" destId="{8FBE8DFA-9C6C-4D8F-93E2-33AFD9F58A20}" srcOrd="5" destOrd="0" presId="urn:microsoft.com/office/officeart/2005/8/layout/cycle8"/>
    <dgm:cxn modelId="{D0FBC929-A6E4-4D36-BB3A-9276252569E9}" type="presParOf" srcId="{C4ED889F-23FD-41DA-88F9-AFDDEA03293A}" destId="{61A9EDE9-9694-4FC2-B669-8192E401D3A7}" srcOrd="6" destOrd="0" presId="urn:microsoft.com/office/officeart/2005/8/layout/cycle8"/>
    <dgm:cxn modelId="{086A0B22-E48B-4F02-B88E-EBC3615BE212}" type="presParOf" srcId="{C4ED889F-23FD-41DA-88F9-AFDDEA03293A}" destId="{C9DA76C2-A78C-4FA6-AC07-502E89D9296B}" srcOrd="7" destOrd="0" presId="urn:microsoft.com/office/officeart/2005/8/layout/cycle8"/>
    <dgm:cxn modelId="{8EB6C515-CE8F-44A9-84AB-456A464DACCA}" type="presParOf" srcId="{C4ED889F-23FD-41DA-88F9-AFDDEA03293A}" destId="{961E0E8A-AB9B-49D6-8A6F-A76086CCF295}" srcOrd="8" destOrd="0" presId="urn:microsoft.com/office/officeart/2005/8/layout/cycle8"/>
    <dgm:cxn modelId="{4281A73D-D23E-46FC-A989-7B43CD9DBAC7}" type="presParOf" srcId="{C4ED889F-23FD-41DA-88F9-AFDDEA03293A}" destId="{D889B840-02B7-4F0B-B06B-AC7CE7E99595}" srcOrd="9" destOrd="0" presId="urn:microsoft.com/office/officeart/2005/8/layout/cycle8"/>
    <dgm:cxn modelId="{B182ED2C-F877-4981-8145-8ACB5C8886EE}" type="presParOf" srcId="{C4ED889F-23FD-41DA-88F9-AFDDEA03293A}" destId="{F061A0C0-D7DA-48E1-96E7-4751D02676DD}" srcOrd="10" destOrd="0" presId="urn:microsoft.com/office/officeart/2005/8/layout/cycle8"/>
    <dgm:cxn modelId="{D8C8D94B-F181-43C5-B7B5-D2B9F9CA18F6}" type="presParOf" srcId="{C4ED889F-23FD-41DA-88F9-AFDDEA03293A}" destId="{557D7161-34B7-4AB1-AAB6-D32979C2941A}" srcOrd="11" destOrd="0" presId="urn:microsoft.com/office/officeart/2005/8/layout/cycle8"/>
    <dgm:cxn modelId="{E7B60912-C4BA-4F4C-8117-A96BD3FCE3D5}" type="presParOf" srcId="{C4ED889F-23FD-41DA-88F9-AFDDEA03293A}" destId="{C96F9012-5DC6-4DFD-A640-DC1DED52425A}" srcOrd="12" destOrd="0" presId="urn:microsoft.com/office/officeart/2005/8/layout/cycle8"/>
    <dgm:cxn modelId="{C3D95F62-E9E6-4C71-98E4-742113ADAFEF}" type="presParOf" srcId="{C4ED889F-23FD-41DA-88F9-AFDDEA03293A}" destId="{85F6F245-81EF-404E-9DCC-9B4E657A5DB4}" srcOrd="13" destOrd="0" presId="urn:microsoft.com/office/officeart/2005/8/layout/cycle8"/>
    <dgm:cxn modelId="{ABBAD2FB-19A4-41BA-B680-7DB7A6156772}" type="presParOf" srcId="{C4ED889F-23FD-41DA-88F9-AFDDEA03293A}" destId="{BB941850-88C5-4808-8A7C-A132CE0968A5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498887-5FB2-4D88-A3EA-C3DB3067C495}">
      <dsp:nvSpPr>
        <dsp:cNvPr id="0" name=""/>
        <dsp:cNvSpPr/>
      </dsp:nvSpPr>
      <dsp:spPr>
        <a:xfrm>
          <a:off x="3634128" y="288226"/>
          <a:ext cx="3724767" cy="3724767"/>
        </a:xfrm>
        <a:prstGeom prst="pie">
          <a:avLst>
            <a:gd name="adj1" fmla="val 16200000"/>
            <a:gd name="adj2" fmla="val 18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err="1"/>
            <a:t>Communi</a:t>
          </a:r>
          <a:r>
            <a:rPr lang="en-US" sz="2100" kern="1200" dirty="0"/>
            <a:t>-cation</a:t>
          </a:r>
          <a:endParaRPr lang="de-CH" sz="2100" kern="1200" dirty="0"/>
        </a:p>
      </dsp:txBody>
      <dsp:txXfrm>
        <a:off x="5597169" y="1077522"/>
        <a:ext cx="1330274" cy="1108561"/>
      </dsp:txXfrm>
    </dsp:sp>
    <dsp:sp modelId="{BFC1F057-4967-4380-AB64-00F549D3CC74}">
      <dsp:nvSpPr>
        <dsp:cNvPr id="0" name=""/>
        <dsp:cNvSpPr/>
      </dsp:nvSpPr>
      <dsp:spPr>
        <a:xfrm>
          <a:off x="3557416" y="421253"/>
          <a:ext cx="3724767" cy="3724767"/>
        </a:xfrm>
        <a:prstGeom prst="pie">
          <a:avLst>
            <a:gd name="adj1" fmla="val 1800000"/>
            <a:gd name="adj2" fmla="val 90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Computing</a:t>
          </a:r>
          <a:endParaRPr lang="de-CH" sz="2100" kern="1200" dirty="0"/>
        </a:p>
      </dsp:txBody>
      <dsp:txXfrm>
        <a:off x="4444265" y="2837918"/>
        <a:ext cx="1995411" cy="975534"/>
      </dsp:txXfrm>
    </dsp:sp>
    <dsp:sp modelId="{961E0E8A-AB9B-49D6-8A6F-A76086CCF295}">
      <dsp:nvSpPr>
        <dsp:cNvPr id="0" name=""/>
        <dsp:cNvSpPr/>
      </dsp:nvSpPr>
      <dsp:spPr>
        <a:xfrm>
          <a:off x="3480703" y="288226"/>
          <a:ext cx="3724767" cy="3724767"/>
        </a:xfrm>
        <a:prstGeom prst="pie">
          <a:avLst>
            <a:gd name="adj1" fmla="val 90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/>
            <a:t>Sensors</a:t>
          </a:r>
          <a:endParaRPr lang="de-CH" sz="2100" kern="1200" dirty="0"/>
        </a:p>
      </dsp:txBody>
      <dsp:txXfrm>
        <a:off x="3912156" y="1077522"/>
        <a:ext cx="1330274" cy="1108561"/>
      </dsp:txXfrm>
    </dsp:sp>
    <dsp:sp modelId="{C96F9012-5DC6-4DFD-A640-DC1DED52425A}">
      <dsp:nvSpPr>
        <dsp:cNvPr id="0" name=""/>
        <dsp:cNvSpPr/>
      </dsp:nvSpPr>
      <dsp:spPr>
        <a:xfrm>
          <a:off x="3403855" y="57645"/>
          <a:ext cx="4185929" cy="4185929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F6F245-81EF-404E-9DCC-9B4E657A5DB4}">
      <dsp:nvSpPr>
        <dsp:cNvPr id="0" name=""/>
        <dsp:cNvSpPr/>
      </dsp:nvSpPr>
      <dsp:spPr>
        <a:xfrm>
          <a:off x="3326835" y="190437"/>
          <a:ext cx="4185929" cy="4185929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941850-88C5-4808-8A7C-A132CE0968A5}">
      <dsp:nvSpPr>
        <dsp:cNvPr id="0" name=""/>
        <dsp:cNvSpPr/>
      </dsp:nvSpPr>
      <dsp:spPr>
        <a:xfrm>
          <a:off x="3249815" y="57645"/>
          <a:ext cx="4185929" cy="4185929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888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5450" y="123825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963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9199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5979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Although platforms exist, still scarce</a:t>
            </a:r>
          </a:p>
          <a:p>
            <a:r>
              <a:rPr lang="nb-NO" dirty="0"/>
              <a:t>Also, dont understand why in some materials, and not in others 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043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Gorpu into three categories. </a:t>
            </a:r>
            <a:endParaRPr lang="de-C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6400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72985F-36CD-4D87-8C89-674A558E805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502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3.png"/><Relationship Id="rId4" Type="http://schemas.openxmlformats.org/officeDocument/2006/relationships/image" Target="../media/image4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png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9.svg"/><Relationship Id="rId7" Type="http://schemas.openxmlformats.org/officeDocument/2006/relationships/image" Target="../media/image6.sv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1.svg"/><Relationship Id="rId4" Type="http://schemas.openxmlformats.org/officeDocument/2006/relationships/image" Target="../media/image13.png"/><Relationship Id="rId9" Type="http://schemas.openxmlformats.org/officeDocument/2006/relationships/image" Target="../media/image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Sent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pic>
        <p:nvPicPr>
          <p:cNvPr id="2" name="Graphic 1" descr="Logo university of oslo">
            <a:extLst>
              <a:ext uri="{FF2B5EF4-FFF2-40B4-BE49-F238E27FC236}">
                <a16:creationId xmlns:a16="http://schemas.microsoft.com/office/drawing/2014/main" id="{BC8C3784-B5FD-49B3-9C28-6724C0B2A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 dirty="0"/>
              <a:t>Headline / </a:t>
            </a:r>
            <a:r>
              <a:rPr lang="en-GB" dirty="0" err="1"/>
              <a:t>Center</a:t>
            </a:r>
            <a:r>
              <a:rPr lang="en-GB" dirty="0"/>
              <a:t> name</a:t>
            </a:r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FDE7BE-01BA-415D-95A3-1A4BC1180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 dirty="0"/>
              <a:t>Name Surname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925459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Senter content (Fu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88597" cy="6858000"/>
          </a:xfrm>
          <a:solidFill>
            <a:schemeClr val="bg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0" y="0"/>
            <a:ext cx="12192000" cy="6857999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pic>
        <p:nvPicPr>
          <p:cNvPr id="2" name="Graphic 1" descr="Logo university of oslo">
            <a:extLst>
              <a:ext uri="{FF2B5EF4-FFF2-40B4-BE49-F238E27FC236}">
                <a16:creationId xmlns:a16="http://schemas.microsoft.com/office/drawing/2014/main" id="{BC8C3784-B5FD-49B3-9C28-6724C0B2AB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77A74EE8-1B31-4BB6-A484-E679ECF1AF82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  <a:endParaRPr lang="en-GB" dirty="0"/>
          </a:p>
        </p:txBody>
      </p:sp>
      <p:sp>
        <p:nvSpPr>
          <p:cNvPr id="22" name="Text Placeholder 3">
            <a:extLst>
              <a:ext uri="{FF2B5EF4-FFF2-40B4-BE49-F238E27FC236}">
                <a16:creationId xmlns:a16="http://schemas.microsoft.com/office/drawing/2014/main" id="{41FDE7BE-01BA-415D-95A3-1A4BC1180C0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49889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Senter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9B41FA07-A8D1-42B7-ABF8-134323AC1DB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addin_colorlist" hidden="1">
            <a:extLst>
              <a:ext uri="{FF2B5EF4-FFF2-40B4-BE49-F238E27FC236}">
                <a16:creationId xmlns:a16="http://schemas.microsoft.com/office/drawing/2014/main" id="{A590AE6A-A8F3-43FB-92E0-FB9E6AA7F49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  <a:endParaRPr lang="en-GB" dirty="0"/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BE415A49-A7CB-41AB-9232-10277EDE0B9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2399789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page Senter 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8FBC69D8-B71C-4206-87BD-EF7A4F58AEE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9B41FA07-A8D1-42B7-ABF8-134323AC1D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1" y="6102564"/>
            <a:ext cx="1452651" cy="383961"/>
          </a:xfrm>
          <a:prstGeom prst="rect">
            <a:avLst/>
          </a:prstGeom>
        </p:spPr>
      </p:pic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AEEE2547-E66B-46D4-B9F7-535309EC8AB2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 dirty="0"/>
              <a:t>Headline / </a:t>
            </a:r>
            <a:r>
              <a:rPr lang="en-GB" dirty="0" err="1"/>
              <a:t>Center</a:t>
            </a:r>
            <a:r>
              <a:rPr lang="en-GB" dirty="0"/>
              <a:t> name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60C72AC-B09E-4EE6-9F89-F57BA1D22EC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 dirty="0"/>
              <a:t>Click to add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158870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Senter content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81826131-7E99-4E77-923A-68D0F93EADC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7790B458-49BE-41F6-BD1C-5F9A1329927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30FD2C0-C7B1-4B5E-A6A6-CCC2718B10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  <a:endParaRPr lang="en-GB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ACCACED9-5135-4983-B293-4557C8A14018}"/>
              </a:ext>
            </a:extLst>
          </p:cNvPr>
          <p:cNvSpPr/>
          <p:nvPr userDrawn="1"/>
        </p:nvSpPr>
        <p:spPr>
          <a:xfrm>
            <a:off x="152400" y="-13197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  <a:endParaRPr lang="en-GB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E3957A01-8EE1-4283-9C3E-3E49AFD9C28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761498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Senter pictur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A14125FA-8067-408E-90C9-3CEF3D95A47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  <a:endParaRPr lang="en-GB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  <a:endParaRPr lang="en-GB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Text Placeholder 3">
            <a:extLst>
              <a:ext uri="{FF2B5EF4-FFF2-40B4-BE49-F238E27FC236}">
                <a16:creationId xmlns:a16="http://schemas.microsoft.com/office/drawing/2014/main" id="{3F0BC983-C00D-4070-8F27-3BFB7C57910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27" name="addin_colorlist" hidden="1">
            <a:extLst>
              <a:ext uri="{FF2B5EF4-FFF2-40B4-BE49-F238E27FC236}">
                <a16:creationId xmlns:a16="http://schemas.microsoft.com/office/drawing/2014/main" id="{4FD6E352-BCD0-4826-92EF-47147478D915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2135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Senter picture, footer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US" dirty="0"/>
          </a:p>
        </p:txBody>
      </p:sp>
      <p:pic>
        <p:nvPicPr>
          <p:cNvPr id="24" name="Graphic 23" descr="Logo university of oslo">
            <a:extLst>
              <a:ext uri="{FF2B5EF4-FFF2-40B4-BE49-F238E27FC236}">
                <a16:creationId xmlns:a16="http://schemas.microsoft.com/office/drawing/2014/main" id="{A14125FA-8067-408E-90C9-3CEF3D95A47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276395"/>
            <a:ext cx="774244" cy="204646"/>
          </a:xfrm>
          <a:prstGeom prst="rect">
            <a:avLst/>
          </a:prstGeom>
        </p:spPr>
      </p:pic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FF31F495-88E8-4FEA-B7F3-27E00B57CFC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287211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  <a:endParaRPr lang="en-GB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77ACB398-B3D6-48BC-B1D7-F5D5F027875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008202" y="6243181"/>
            <a:ext cx="1501215" cy="259232"/>
          </a:xfrm>
        </p:spPr>
        <p:txBody>
          <a:bodyPr anchor="b"/>
          <a:lstStyle>
            <a:lvl1pPr marL="0" indent="0">
              <a:buNone/>
              <a:defRPr lang="en-US" sz="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8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</a:lstStyle>
          <a:p>
            <a:pPr lvl="0"/>
            <a:r>
              <a:rPr lang="en-GB"/>
              <a:t>Enter partner</a:t>
            </a:r>
            <a:endParaRPr lang="en-GB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8" name="addin_colorlist" hidden="1">
            <a:extLst>
              <a:ext uri="{FF2B5EF4-FFF2-40B4-BE49-F238E27FC236}">
                <a16:creationId xmlns:a16="http://schemas.microsoft.com/office/drawing/2014/main" id="{3880651C-224C-46FB-B5F7-D0D23A5EAF1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26" name="Title 5">
            <a:extLst>
              <a:ext uri="{FF2B5EF4-FFF2-40B4-BE49-F238E27FC236}">
                <a16:creationId xmlns:a16="http://schemas.microsoft.com/office/drawing/2014/main" id="{3E4EB6FB-CA8A-4089-B382-7EE70734AA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 dirty="0"/>
              <a:t>Headline / </a:t>
            </a:r>
            <a:r>
              <a:rPr lang="en-GB" dirty="0" err="1"/>
              <a:t>Center</a:t>
            </a:r>
            <a:r>
              <a:rPr lang="en-GB" dirty="0"/>
              <a:t> name</a:t>
            </a:r>
          </a:p>
        </p:txBody>
      </p:sp>
      <p:sp>
        <p:nvSpPr>
          <p:cNvPr id="27" name="Text Placeholder 12">
            <a:extLst>
              <a:ext uri="{FF2B5EF4-FFF2-40B4-BE49-F238E27FC236}">
                <a16:creationId xmlns:a16="http://schemas.microsoft.com/office/drawing/2014/main" id="{EE67333C-22A7-412D-89CE-C345901D4E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Click to add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33000820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Senter Content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5696465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CED360B7-AA30-4CA8-A47A-2D8C0E99CC3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8A4A25B0-0B90-4803-B642-75EEEF2DAF85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5FB8A002-B764-4891-A47B-B23E156797D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5" name="addin_colorlist" hidden="1">
            <a:extLst>
              <a:ext uri="{FF2B5EF4-FFF2-40B4-BE49-F238E27FC236}">
                <a16:creationId xmlns:a16="http://schemas.microsoft.com/office/drawing/2014/main" id="{9C14F106-AC70-4FF7-A502-C0C28BF29418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 dirty="0"/>
              <a:t>Headline / </a:t>
            </a:r>
            <a:r>
              <a:rPr lang="en-GB" dirty="0" err="1"/>
              <a:t>Center</a:t>
            </a:r>
            <a:r>
              <a:rPr lang="en-GB" dirty="0"/>
              <a:t> name</a:t>
            </a:r>
          </a:p>
        </p:txBody>
      </p:sp>
      <p:sp>
        <p:nvSpPr>
          <p:cNvPr id="24" name="Text Placeholder 3">
            <a:extLst>
              <a:ext uri="{FF2B5EF4-FFF2-40B4-BE49-F238E27FC236}">
                <a16:creationId xmlns:a16="http://schemas.microsoft.com/office/drawing/2014/main" id="{E47F80F6-ED2F-4F63-B7B7-6A9F14E07D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447647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Senter Picture +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5300B464-3405-48B3-8DC7-C4DA5F3684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5DF1E766-9D21-4D4C-9C8D-D4636B1899F9}"/>
              </a:ext>
            </a:extLst>
          </p:cNvPr>
          <p:cNvSpPr/>
          <p:nvPr userDrawn="1"/>
        </p:nvSpPr>
        <p:spPr>
          <a:xfrm>
            <a:off x="152400" y="-13197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A6905D93-7717-4925-9DB0-BAB0F436A95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933976" cy="2365779"/>
          </a:xfrm>
        </p:spPr>
        <p:txBody>
          <a:bodyPr anchor="t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  <a:endParaRPr lang="en-GB" dirty="0"/>
          </a:p>
        </p:txBody>
      </p:sp>
      <p:sp>
        <p:nvSpPr>
          <p:cNvPr id="25" name="Text Placeholder 3">
            <a:extLst>
              <a:ext uri="{FF2B5EF4-FFF2-40B4-BE49-F238E27FC236}">
                <a16:creationId xmlns:a16="http://schemas.microsoft.com/office/drawing/2014/main" id="{7C9C1B55-262A-450E-BD64-7DB95C182B8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381224" y="2914921"/>
            <a:ext cx="6933976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41717868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ront page Senter Picture,logo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ckground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28800" y="0"/>
            <a:ext cx="10359797" cy="5696465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2D527594-E039-4932-98AD-71552210E210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8886" y="0"/>
            <a:ext cx="10343115" cy="5696465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en-US"/>
              <a:t>Click icon to add picture</a:t>
            </a:r>
          </a:p>
        </p:txBody>
      </p:sp>
      <p:pic>
        <p:nvPicPr>
          <p:cNvPr id="22" name="Graphic 21" descr="Logo university of oslo">
            <a:extLst>
              <a:ext uri="{FF2B5EF4-FFF2-40B4-BE49-F238E27FC236}">
                <a16:creationId xmlns:a16="http://schemas.microsoft.com/office/drawing/2014/main" id="{5300B464-3405-48B3-8DC7-C4DA5F3684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1828800" y="6140468"/>
            <a:ext cx="774244" cy="204646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1C0B916-B8B5-48D7-8BE8-ACB646AE6F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87702" y="6062665"/>
            <a:ext cx="1033463" cy="461961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8E6231B-1C42-4AEC-9D9E-5D135631508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753610" y="6062664"/>
            <a:ext cx="1033463" cy="461962"/>
          </a:xfrm>
          <a:prstGeom prst="rect">
            <a:avLst/>
          </a:prstGeom>
        </p:spPr>
        <p:txBody>
          <a:bodyPr lIns="0" tIns="0" rIns="0" bIns="0"/>
          <a:lstStyle>
            <a:lvl1pPr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pic>
        <p:nvPicPr>
          <p:cNvPr id="20" name="logo_hvit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0565CF8F-BC70-4D87-A510-A9177C61FC03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kapfor1, kapfor4, kapfor5, kapfor6, kapfor7</a:t>
            </a:r>
            <a:endParaRPr lang="en-GB" dirty="0"/>
          </a:p>
        </p:txBody>
      </p:sp>
      <p:sp>
        <p:nvSpPr>
          <p:cNvPr id="24" name="Title 5">
            <a:extLst>
              <a:ext uri="{FF2B5EF4-FFF2-40B4-BE49-F238E27FC236}">
                <a16:creationId xmlns:a16="http://schemas.microsoft.com/office/drawing/2014/main" id="{6EB2BA06-7D63-45DB-A644-9D71477BD7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224" y="360045"/>
            <a:ext cx="6093717" cy="1076281"/>
          </a:xfrm>
        </p:spPr>
        <p:txBody>
          <a:bodyPr anchor="t"/>
          <a:lstStyle>
            <a:lvl1pPr>
              <a:lnSpc>
                <a:spcPct val="100000"/>
              </a:lnSpc>
              <a:defRPr sz="200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/>
              <a:t>Headline / Center name</a:t>
            </a:r>
            <a:endParaRPr lang="en-GB" dirty="0"/>
          </a:p>
        </p:txBody>
      </p:sp>
      <p:sp>
        <p:nvSpPr>
          <p:cNvPr id="25" name="Text Placeholder 12">
            <a:extLst>
              <a:ext uri="{FF2B5EF4-FFF2-40B4-BE49-F238E27FC236}">
                <a16:creationId xmlns:a16="http://schemas.microsoft.com/office/drawing/2014/main" id="{5D7EEC28-9D50-46B0-840F-B57A95CD536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7821" y="2282617"/>
            <a:ext cx="6097120" cy="1705095"/>
          </a:xfrm>
        </p:spPr>
        <p:txBody>
          <a:bodyPr/>
          <a:lstStyle>
            <a:lvl1pPr marL="0" indent="0">
              <a:buNone/>
              <a:defRPr sz="450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Click to add title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381225" y="4124064"/>
            <a:ext cx="1574149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GB" noProof="0"/>
              <a:t>Name Surname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535FEDE-B06C-496B-BA41-490A42DC2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224" y="4393811"/>
            <a:ext cx="416461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BEED47EB-FB74-4E92-BFEA-230762B9BAA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224" y="4660542"/>
            <a:ext cx="98584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en-GB"/>
              <a:t>University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81225" y="5189595"/>
            <a:ext cx="65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de-DE">
                <a:highlight>
                  <a:srgbClr val="FFFFFF"/>
                </a:highlight>
              </a:rPr>
              <a:t>12.09.2023</a:t>
            </a:r>
            <a:endParaRPr lang="en-GB" dirty="0">
              <a:highlight>
                <a:srgbClr val="FFFFFF"/>
              </a:highlight>
            </a:endParaRPr>
          </a:p>
        </p:txBody>
      </p:sp>
    </p:spTree>
    <p:extLst>
      <p:ext uri="{BB962C8B-B14F-4D97-AF65-F5344CB8AC3E}">
        <p14:creationId xmlns:p14="http://schemas.microsoft.com/office/powerpoint/2010/main" val="1368756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186DFC-6D9E-4FB6-B1CC-86DCB758B44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896BDF-6D78-418D-90CE-A3E480A0637E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en-GB"/>
              <a:t>Point A</a:t>
            </a:r>
          </a:p>
          <a:p>
            <a:pPr lvl="0"/>
            <a:r>
              <a:rPr lang="en-GB"/>
              <a:t>Point B</a:t>
            </a:r>
          </a:p>
          <a:p>
            <a:pPr lvl="0"/>
            <a:r>
              <a:rPr lang="en-GB"/>
              <a:t>Point C</a:t>
            </a:r>
          </a:p>
          <a:p>
            <a:pPr lvl="0"/>
            <a:r>
              <a:rPr lang="en-GB"/>
              <a:t>Point 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3217D3C-2F94-4776-940F-B66CAEAA73CE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2A18538-81E2-4F00-BA84-3C9F8A64B919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0045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A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7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B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C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3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D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E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en-GB" noProof="0"/>
              <a:t>Point F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pa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insert – Picture – this device– to add or change the picture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A56754-BC1F-4AFB-8AED-B7CF1564DFA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17" name="Slide Number Placeholder 16">
            <a:extLst>
              <a:ext uri="{FF2B5EF4-FFF2-40B4-BE49-F238E27FC236}">
                <a16:creationId xmlns:a16="http://schemas.microsoft.com/office/drawing/2014/main" id="{C5A29817-1D23-4F45-B57C-D72EAB63959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sid1, sid2, sid3, sid4</a:t>
            </a:r>
            <a:endParaRPr lang="en-GB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en-GB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18" name="Text Placeholder 20" descr="Logo university of oslo">
            <a:extLst>
              <a:ext uri="{FF2B5EF4-FFF2-40B4-BE49-F238E27FC236}">
                <a16:creationId xmlns:a16="http://schemas.microsoft.com/office/drawing/2014/main" id="{78331A89-C566-4692-9795-947C86498A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Click insert – Picture – this device– to add or change the picture</a:t>
            </a:r>
          </a:p>
          <a:p>
            <a:endParaRPr lang="en-GB" dirty="0"/>
          </a:p>
        </p:txBody>
      </p:sp>
      <p:sp>
        <p:nvSpPr>
          <p:cNvPr id="21" name="Text Placeholder 20" descr="Logo university of oslo">
            <a:extLst>
              <a:ext uri="{FF2B5EF4-FFF2-40B4-BE49-F238E27FC236}">
                <a16:creationId xmlns:a16="http://schemas.microsoft.com/office/drawing/2014/main" id="{3A7958F3-5218-4366-80FC-02B2FD0D92B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sitk1, sitk2, sitk3</a:t>
            </a:r>
            <a:endParaRPr lang="en-GB" dirty="0"/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en-GB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sitk1, sitk2, sitk3</a:t>
            </a:r>
            <a:endParaRPr lang="en-GB" dirty="0"/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en-GB" noProof="0"/>
              <a:t>Quote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textbox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47832A-C200-4F7E-AF3E-D40604841FC4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58FA56-4D7C-4979-BB98-B74CBD5F52E4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8B0F07D4-E137-450A-A399-427F7D47525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9761E957-F0CF-4ED4-8E8C-AFE74B2607CC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D120309-D0E9-4B2D-83AB-98B0994003A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3" name="addin_text" hidden="1">
            <a:extLst>
              <a:ext uri="{FF2B5EF4-FFF2-40B4-BE49-F238E27FC236}">
                <a16:creationId xmlns:a16="http://schemas.microsoft.com/office/drawing/2014/main" id="{2FE70167-8B95-4B7D-B4C2-8256CD84C13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1D7ED362-5A13-4207-A4AC-5129417866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5" name="addin_grouplist" hidden="1">
            <a:extLst>
              <a:ext uri="{FF2B5EF4-FFF2-40B4-BE49-F238E27FC236}">
                <a16:creationId xmlns:a16="http://schemas.microsoft.com/office/drawing/2014/main" id="{029ACE22-851C-4C97-B1E3-EA848D59445A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EFB2C001-E71D-4B8A-BAF5-211DE2ADC30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17" name="addin_fillplaceholders" hidden="1">
            <a:extLst>
              <a:ext uri="{FF2B5EF4-FFF2-40B4-BE49-F238E27FC236}">
                <a16:creationId xmlns:a16="http://schemas.microsoft.com/office/drawing/2014/main" id="{9DBF4DD5-759D-4A79-A2D4-EE39820097C1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76F86FE6-0CB7-4301-BAD6-3B7985B4B9E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6CCB20-1FDA-476C-ABED-9935789F1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9F5C773A-A4EB-4EF6-ADC2-2E8B749815D3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AB95D2E9-734C-4FC0-B35A-0D937B2F7D06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11471910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545343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extboxes with subhea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AB79B2-2B36-4C4F-8B4A-5CE97327C93B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91AEDF-947D-4C51-A230-4B0365289C62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8EE8D69B-D05C-4140-B965-14257659E6CA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007ECC18-4A3A-4AA0-A5C4-003EA9FF12F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B3B1CE5A-F857-45B3-A14A-C0B5E7F5BFD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F085CD2E-F309-4B1F-AA08-F52541024FCD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0515C115-0F8F-470A-A056-D08CA976895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B3D55F31-0565-4E8F-B604-665BF7DEB698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8E21DA72-C57D-45FD-BBC8-1D03B1910EC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AED6A724-C27D-4094-A0A5-85EE3334AE13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C15D4562-DF9B-4FA5-8EAD-3426A0687580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5AFFF291-2AA0-4BB4-9048-55C0673B9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72F09F39-CF72-463A-942D-EA0823F8FBD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5" y="1082726"/>
            <a:ext cx="5489213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3" name="Content Placeholder 1">
            <a:extLst>
              <a:ext uri="{FF2B5EF4-FFF2-40B4-BE49-F238E27FC236}">
                <a16:creationId xmlns:a16="http://schemas.microsoft.com/office/drawing/2014/main" id="{F3CCC1C9-35ED-4803-A97A-49AF55FD04E5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60046" y="1757499"/>
            <a:ext cx="5489213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87D0F46-E821-4168-ADA3-054EFE572AF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82726"/>
            <a:ext cx="5489213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89E9264E-B34A-4045-8D48-7A5F1E1711F3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6342742" y="1757499"/>
            <a:ext cx="5489213" cy="4301395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5863070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8FC538-4B47-4FE9-9556-278912EBB00C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44E285-6038-4E35-AA24-93DE34576334}"/>
              </a:ext>
            </a:extLst>
          </p:cNvPr>
          <p:cNvSpPr>
            <a:spLocks noGrp="1"/>
          </p:cNvSpPr>
          <p:nvPr>
            <p:ph type="sldNum" sz="quarter" idx="32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B4155695-BE1A-4664-B8FB-8C5921CB632D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F8539A85-8CFB-401E-AB18-0E54E8B5D60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26363B7C-B488-4C5C-84D1-9FAF14DC8F1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42BE0AE4-A597-4F4E-92DC-BFA0770F4BAE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B6F58BDF-8AEE-4955-BBF4-E9E5266EC509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91D41CA0-DE09-4475-8FA3-0DC5087A81E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C2A355A4-7A15-4FE3-A009-271311DC7ED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21" name="addin_fillplaceholders" hidden="1">
            <a:extLst>
              <a:ext uri="{FF2B5EF4-FFF2-40B4-BE49-F238E27FC236}">
                <a16:creationId xmlns:a16="http://schemas.microsoft.com/office/drawing/2014/main" id="{F57E1C2F-1B8B-46B7-8303-D4E7B5270EC0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22" name="addin_background" hidden="1">
            <a:extLst>
              <a:ext uri="{FF2B5EF4-FFF2-40B4-BE49-F238E27FC236}">
                <a16:creationId xmlns:a16="http://schemas.microsoft.com/office/drawing/2014/main" id="{21383FF9-2710-4025-8692-531BB56134A5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77321C4D-3F4F-41B3-B0DB-1803EADBE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5489214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1E05A797-AB0A-4E2F-BA34-4BB630E90D97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548921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Content Placeholder 1">
            <a:extLst>
              <a:ext uri="{FF2B5EF4-FFF2-40B4-BE49-F238E27FC236}">
                <a16:creationId xmlns:a16="http://schemas.microsoft.com/office/drawing/2014/main" id="{2A58449D-8760-4F98-B6A9-97544C90A202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4" y="1757499"/>
            <a:ext cx="5489214" cy="430110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1" name="Picture Placeholder 4">
            <a:extLst>
              <a:ext uri="{FF2B5EF4-FFF2-40B4-BE49-F238E27FC236}">
                <a16:creationId xmlns:a16="http://schemas.microsoft.com/office/drawing/2014/main" id="{2F165FD8-671C-4A21-A7A4-BB747E67E1A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79219" y="360045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3B075339-ABA2-422D-A371-326F845B774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679218" y="5870278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Photo credit / Caption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239370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F5C8A5-7299-4154-B01A-CDF5B7332751}"/>
              </a:ext>
            </a:extLst>
          </p:cNvPr>
          <p:cNvSpPr>
            <a:spLocks noGrp="1"/>
          </p:cNvSpPr>
          <p:nvPr>
            <p:ph type="ftr" sz="quarter" idx="29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E2439D-D17B-475A-8193-F8109FACE968}"/>
              </a:ext>
            </a:extLst>
          </p:cNvPr>
          <p:cNvSpPr>
            <a:spLocks noGrp="1"/>
          </p:cNvSpPr>
          <p:nvPr>
            <p:ph type="sldNum" sz="quarter" idx="30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0194971C-0329-4F52-8335-282FE14C8DE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9" name="addin_colorbox" hidden="1">
            <a:extLst>
              <a:ext uri="{FF2B5EF4-FFF2-40B4-BE49-F238E27FC236}">
                <a16:creationId xmlns:a16="http://schemas.microsoft.com/office/drawing/2014/main" id="{0CFF11A1-F543-4194-835D-404A10DF305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0" name="addin_title" hidden="1">
            <a:extLst>
              <a:ext uri="{FF2B5EF4-FFF2-40B4-BE49-F238E27FC236}">
                <a16:creationId xmlns:a16="http://schemas.microsoft.com/office/drawing/2014/main" id="{9B1CC51A-7AE5-4FA2-AA87-F4982FC5E88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1" name="addin_text" hidden="1">
            <a:extLst>
              <a:ext uri="{FF2B5EF4-FFF2-40B4-BE49-F238E27FC236}">
                <a16:creationId xmlns:a16="http://schemas.microsoft.com/office/drawing/2014/main" id="{5A00BE4F-0A4C-496E-8375-3AA8A969733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12" name="addin_image" hidden="1">
            <a:extLst>
              <a:ext uri="{FF2B5EF4-FFF2-40B4-BE49-F238E27FC236}">
                <a16:creationId xmlns:a16="http://schemas.microsoft.com/office/drawing/2014/main" id="{D1A21879-80F1-4BB7-B3CD-95A5A77FC843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13" name="addin_grouplist" hidden="1">
            <a:extLst>
              <a:ext uri="{FF2B5EF4-FFF2-40B4-BE49-F238E27FC236}">
                <a16:creationId xmlns:a16="http://schemas.microsoft.com/office/drawing/2014/main" id="{3925FC53-47C3-45AB-889B-342F12F5DCD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14" name="addin_logo" hidden="1">
            <a:extLst>
              <a:ext uri="{FF2B5EF4-FFF2-40B4-BE49-F238E27FC236}">
                <a16:creationId xmlns:a16="http://schemas.microsoft.com/office/drawing/2014/main" id="{51D6CA62-BB69-4B46-84C8-0B2574DA4D5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15" name="addin_fillplaceholders" hidden="1">
            <a:extLst>
              <a:ext uri="{FF2B5EF4-FFF2-40B4-BE49-F238E27FC236}">
                <a16:creationId xmlns:a16="http://schemas.microsoft.com/office/drawing/2014/main" id="{E981E5EB-A2E9-44B7-A226-B1746865AE4E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16" name="addin_background" hidden="1">
            <a:extLst>
              <a:ext uri="{FF2B5EF4-FFF2-40B4-BE49-F238E27FC236}">
                <a16:creationId xmlns:a16="http://schemas.microsoft.com/office/drawing/2014/main" id="{7AB90A2E-8D10-4FC7-AF89-61906FC55DA1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FF71459-FADF-411C-A77D-557F5E53D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4D19BC37-2D11-4C65-B4AC-384D505352BE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11471910" cy="4817312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474216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extboxes with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59CDE-097F-4AD1-8202-1C8557143B77}"/>
              </a:ext>
            </a:extLst>
          </p:cNvPr>
          <p:cNvSpPr>
            <a:spLocks noGrp="1"/>
          </p:cNvSpPr>
          <p:nvPr>
            <p:ph type="ftr" sz="quarter" idx="39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9DB0D35-1F56-48D2-95A5-1514CE438CB5}"/>
              </a:ext>
            </a:extLst>
          </p:cNvPr>
          <p:cNvSpPr>
            <a:spLocks noGrp="1"/>
          </p:cNvSpPr>
          <p:nvPr>
            <p:ph type="sldNum" sz="quarter" idx="40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32C8EE54-9B0D-4B79-9D82-A1E0F686962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B82D5ED9-CB3C-477F-8724-8DD96FD91E9C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18" name="addin_title" hidden="1">
            <a:extLst>
              <a:ext uri="{FF2B5EF4-FFF2-40B4-BE49-F238E27FC236}">
                <a16:creationId xmlns:a16="http://schemas.microsoft.com/office/drawing/2014/main" id="{300F6049-8EFD-46AE-8A84-54F26B4038C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0522845B-C006-450E-89EB-08BB06B87828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3" name="addin_image" hidden="1">
            <a:extLst>
              <a:ext uri="{FF2B5EF4-FFF2-40B4-BE49-F238E27FC236}">
                <a16:creationId xmlns:a16="http://schemas.microsoft.com/office/drawing/2014/main" id="{E89DA638-14D3-4166-A435-8095A5F31992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4" name="addin_grouplist" hidden="1">
            <a:extLst>
              <a:ext uri="{FF2B5EF4-FFF2-40B4-BE49-F238E27FC236}">
                <a16:creationId xmlns:a16="http://schemas.microsoft.com/office/drawing/2014/main" id="{83A26315-8A6C-4548-9F83-EF45A03732FE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5" name="addin_logo" hidden="1">
            <a:extLst>
              <a:ext uri="{FF2B5EF4-FFF2-40B4-BE49-F238E27FC236}">
                <a16:creationId xmlns:a16="http://schemas.microsoft.com/office/drawing/2014/main" id="{B5EC4DFB-B4AF-4B6C-8E54-4C52C11727C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FDB0ED79-57BA-48A9-BB7E-62AF66AE973A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C6DF99F2-4135-4EB0-96B1-7678770752BF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2D6B678E-A514-4695-B678-C0C18414D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F0EAFA10-98AD-49D7-88BB-97F335737B3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7">
            <a:extLst>
              <a:ext uri="{FF2B5EF4-FFF2-40B4-BE49-F238E27FC236}">
                <a16:creationId xmlns:a16="http://schemas.microsoft.com/office/drawing/2014/main" id="{BD69D784-A4FE-4271-AE58-08A2AE66458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8" name="Content Placeholder 1">
            <a:extLst>
              <a:ext uri="{FF2B5EF4-FFF2-40B4-BE49-F238E27FC236}">
                <a16:creationId xmlns:a16="http://schemas.microsoft.com/office/drawing/2014/main" id="{634CB259-4450-4F60-B7BA-380DD43269F7}"/>
              </a:ext>
            </a:extLst>
          </p:cNvPr>
          <p:cNvSpPr>
            <a:spLocks noGrp="1"/>
          </p:cNvSpPr>
          <p:nvPr>
            <p:ph sz="quarter" idx="38"/>
          </p:nvPr>
        </p:nvSpPr>
        <p:spPr>
          <a:xfrm>
            <a:off x="360043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684E96C6-0470-4074-AC9F-1FC73CE7264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7FB00B90-DA0D-4B01-9928-BA649455C37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0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D8E83328-4435-4864-AA60-994FC2DEB241}"/>
              </a:ext>
            </a:extLst>
          </p:cNvPr>
          <p:cNvSpPr>
            <a:spLocks noGrp="1"/>
          </p:cNvSpPr>
          <p:nvPr>
            <p:ph sz="quarter" idx="41"/>
          </p:nvPr>
        </p:nvSpPr>
        <p:spPr>
          <a:xfrm>
            <a:off x="4333839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F823D0DA-76A7-476A-B124-3E5F54C018F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3F61A1E0-4003-4DD2-A44A-26DAA13DFC98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2" y="1754970"/>
            <a:ext cx="3541314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A17CE78D-9F42-42A9-AF0F-95E87C8F7E2A}"/>
              </a:ext>
            </a:extLst>
          </p:cNvPr>
          <p:cNvSpPr>
            <a:spLocks noGrp="1"/>
          </p:cNvSpPr>
          <p:nvPr>
            <p:ph sz="quarter" idx="42"/>
          </p:nvPr>
        </p:nvSpPr>
        <p:spPr>
          <a:xfrm>
            <a:off x="8284384" y="2756383"/>
            <a:ext cx="3541314" cy="287543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2835844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713F8EC-435C-4B71-B75E-816E331B7403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CC78E7-5B5A-4EE3-B029-42635C54C96B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6BC6B924-B726-46EF-880A-9E5046E2835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0F406EA1-451C-43CE-AF69-8C6F52C82BD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23" name="addin_title" hidden="1">
            <a:extLst>
              <a:ext uri="{FF2B5EF4-FFF2-40B4-BE49-F238E27FC236}">
                <a16:creationId xmlns:a16="http://schemas.microsoft.com/office/drawing/2014/main" id="{7D9FC63F-D84E-4F84-82D1-D178575F3D73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24" name="addin_text" hidden="1">
            <a:extLst>
              <a:ext uri="{FF2B5EF4-FFF2-40B4-BE49-F238E27FC236}">
                <a16:creationId xmlns:a16="http://schemas.microsoft.com/office/drawing/2014/main" id="{E795A421-32E5-4EFC-B041-6E52902811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B43FC952-EC4C-4CFC-8149-0FD608725D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B9ED3756-EEC0-4D78-924B-04C3D5C45E6E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53286181-2FE7-4D13-AB92-215CA05C96D5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1B07E9C8-3031-4FF1-B314-0CD0E5AFC3EA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FD8685DB-64DC-4C19-8170-A68EBF397DC0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94E5FBAF-2292-47F0-801D-87B6F0D3CD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5" name="Picture Placeholder 4">
            <a:extLst>
              <a:ext uri="{FF2B5EF4-FFF2-40B4-BE49-F238E27FC236}">
                <a16:creationId xmlns:a16="http://schemas.microsoft.com/office/drawing/2014/main" id="{DCC86E11-282B-468A-956C-E262C69849F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60044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3CB072F7-87DD-4023-B082-532ECEC0F55B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60044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3614E7C-097B-4EEE-854A-7568A6CC922C}"/>
              </a:ext>
            </a:extLst>
          </p:cNvPr>
          <p:cNvSpPr>
            <a:spLocks noGrp="1"/>
          </p:cNvSpPr>
          <p:nvPr>
            <p:ph sz="quarter" idx="34"/>
          </p:nvPr>
        </p:nvSpPr>
        <p:spPr>
          <a:xfrm>
            <a:off x="360045" y="3466046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Picture Placeholder 4">
            <a:extLst>
              <a:ext uri="{FF2B5EF4-FFF2-40B4-BE49-F238E27FC236}">
                <a16:creationId xmlns:a16="http://schemas.microsoft.com/office/drawing/2014/main" id="{2F84EF2B-4304-4D84-B982-7C05B1A3E2A2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E3D64D78-7CDD-4BE7-8B0D-E6FB02769C59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19317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Content Placeholder 2">
            <a:extLst>
              <a:ext uri="{FF2B5EF4-FFF2-40B4-BE49-F238E27FC236}">
                <a16:creationId xmlns:a16="http://schemas.microsoft.com/office/drawing/2014/main" id="{AB016DAA-0261-4060-8EB3-B7367CFEB5DF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19319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0" name="Picture Placeholder 4">
            <a:extLst>
              <a:ext uri="{FF2B5EF4-FFF2-40B4-BE49-F238E27FC236}">
                <a16:creationId xmlns:a16="http://schemas.microsoft.com/office/drawing/2014/main" id="{53FD95FD-9B00-4CB1-8E0E-14223191D74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85197"/>
            <a:ext cx="3576295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28BFC950-307E-48F3-9B0C-F4E1A364231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5658" y="2791274"/>
            <a:ext cx="3576295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7" name="Content Placeholder 5">
            <a:extLst>
              <a:ext uri="{FF2B5EF4-FFF2-40B4-BE49-F238E27FC236}">
                <a16:creationId xmlns:a16="http://schemas.microsoft.com/office/drawing/2014/main" id="{EAA6F340-C9EF-4129-9659-A1A013708080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8255660" y="3466047"/>
            <a:ext cx="3576295" cy="2202913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 lIns="0" tIns="0" rIns="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74758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ext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42304F-BB43-4D12-B83D-02C5FD8197FE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E62047-812A-4356-A8E0-D0CA23D39A48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addin_colorlist" hidden="1">
            <a:extLst>
              <a:ext uri="{FF2B5EF4-FFF2-40B4-BE49-F238E27FC236}">
                <a16:creationId xmlns:a16="http://schemas.microsoft.com/office/drawing/2014/main" id="{D98DB31A-41A4-4A9F-B5AA-D7F07F1A9A5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7" name="addin_colorbox" hidden="1">
            <a:extLst>
              <a:ext uri="{FF2B5EF4-FFF2-40B4-BE49-F238E27FC236}">
                <a16:creationId xmlns:a16="http://schemas.microsoft.com/office/drawing/2014/main" id="{C51B44CF-98C2-41E6-91FE-AF5E524FED64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25" name="addin_title" hidden="1">
            <a:extLst>
              <a:ext uri="{FF2B5EF4-FFF2-40B4-BE49-F238E27FC236}">
                <a16:creationId xmlns:a16="http://schemas.microsoft.com/office/drawing/2014/main" id="{9BFAEB05-45A4-411A-9B32-A0D2DF3F7DD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27" name="addin_text" hidden="1">
            <a:extLst>
              <a:ext uri="{FF2B5EF4-FFF2-40B4-BE49-F238E27FC236}">
                <a16:creationId xmlns:a16="http://schemas.microsoft.com/office/drawing/2014/main" id="{80652C33-DFDC-4B85-ACF2-C651E5417E36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8" name="addin_image" hidden="1">
            <a:extLst>
              <a:ext uri="{FF2B5EF4-FFF2-40B4-BE49-F238E27FC236}">
                <a16:creationId xmlns:a16="http://schemas.microsoft.com/office/drawing/2014/main" id="{314E60D7-FFBD-4AA1-93A7-367D52F934DB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9" name="addin_grouplist" hidden="1">
            <a:extLst>
              <a:ext uri="{FF2B5EF4-FFF2-40B4-BE49-F238E27FC236}">
                <a16:creationId xmlns:a16="http://schemas.microsoft.com/office/drawing/2014/main" id="{2D8DB4F7-D131-4366-B6F3-CE3C88A917F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30" name="addin_logo" hidden="1">
            <a:extLst>
              <a:ext uri="{FF2B5EF4-FFF2-40B4-BE49-F238E27FC236}">
                <a16:creationId xmlns:a16="http://schemas.microsoft.com/office/drawing/2014/main" id="{5C823523-085B-4943-9D62-6439D76E86E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31" name="addin_fillplaceholders" hidden="1">
            <a:extLst>
              <a:ext uri="{FF2B5EF4-FFF2-40B4-BE49-F238E27FC236}">
                <a16:creationId xmlns:a16="http://schemas.microsoft.com/office/drawing/2014/main" id="{AC7E3B16-73C0-44D1-BA7B-8807AAC164B8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32" name="addin_background" hidden="1">
            <a:extLst>
              <a:ext uri="{FF2B5EF4-FFF2-40B4-BE49-F238E27FC236}">
                <a16:creationId xmlns:a16="http://schemas.microsoft.com/office/drawing/2014/main" id="{6E854D4A-6234-4876-9FAC-227BBFEC5329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3BB9FD6-FF5A-4037-81D4-73765FD3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FB43E961-572A-4228-B08B-E6739FB875A8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94A0280A-78D6-4256-A580-C1F1731D8082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60043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19DDFB76-3A36-4E90-8487-0346DCC60A00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60043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B8C7694B-CC1E-4B14-A082-AE8D866B4C3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5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C96455DC-4975-454F-91B9-1B445B2EAB0C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5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A8AE7CAD-B416-42F8-87EB-131FBF7CE6C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1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1" name="Content Placeholder 3">
            <a:extLst>
              <a:ext uri="{FF2B5EF4-FFF2-40B4-BE49-F238E27FC236}">
                <a16:creationId xmlns:a16="http://schemas.microsoft.com/office/drawing/2014/main" id="{DE8A3322-7A09-4BE4-A4FE-413BBDE2D63D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1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8FA484EA-AA2C-40A7-ABF3-C0FD5B1A47E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757498"/>
            <a:ext cx="2723836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Content Placeholder 3">
            <a:extLst>
              <a:ext uri="{FF2B5EF4-FFF2-40B4-BE49-F238E27FC236}">
                <a16:creationId xmlns:a16="http://schemas.microsoft.com/office/drawing/2014/main" id="{9A489CEB-34AD-4384-BA80-AA2246D2E4C0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7" y="2432270"/>
            <a:ext cx="2723836" cy="323668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42015404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080474-3338-40C3-87FC-F73889A04CD0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511102-D50C-4D40-87C3-107C3022CF1E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addin_colorlist" hidden="1">
            <a:extLst>
              <a:ext uri="{FF2B5EF4-FFF2-40B4-BE49-F238E27FC236}">
                <a16:creationId xmlns:a16="http://schemas.microsoft.com/office/drawing/2014/main" id="{4CC826BC-EB14-416D-98AE-9C2717B64434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gronn, halv1, halv2, halv5, halv7</a:t>
            </a:r>
            <a:endParaRPr lang="en-GB" dirty="0"/>
          </a:p>
        </p:txBody>
      </p:sp>
      <p:sp>
        <p:nvSpPr>
          <p:cNvPr id="18" name="addin_colorbox" hidden="1">
            <a:extLst>
              <a:ext uri="{FF2B5EF4-FFF2-40B4-BE49-F238E27FC236}">
                <a16:creationId xmlns:a16="http://schemas.microsoft.com/office/drawing/2014/main" id="{E69ABA66-AD9A-46BC-9A59-836517AF9F2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addin_colorbox</a:t>
            </a:r>
            <a:endParaRPr lang="en-GB" dirty="0"/>
          </a:p>
        </p:txBody>
      </p:sp>
      <p:sp>
        <p:nvSpPr>
          <p:cNvPr id="20" name="addin_title" hidden="1">
            <a:extLst>
              <a:ext uri="{FF2B5EF4-FFF2-40B4-BE49-F238E27FC236}">
                <a16:creationId xmlns:a16="http://schemas.microsoft.com/office/drawing/2014/main" id="{D3DA5E01-834B-4603-9C97-006D96A01016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addin_title</a:t>
            </a:r>
            <a:endParaRPr lang="en-GB" dirty="0"/>
          </a:p>
        </p:txBody>
      </p:sp>
      <p:sp>
        <p:nvSpPr>
          <p:cNvPr id="21" name="addin_text" hidden="1">
            <a:extLst>
              <a:ext uri="{FF2B5EF4-FFF2-40B4-BE49-F238E27FC236}">
                <a16:creationId xmlns:a16="http://schemas.microsoft.com/office/drawing/2014/main" id="{459679D8-A86C-4ECE-9966-3E17ADE0251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addin_text</a:t>
            </a:r>
            <a:endParaRPr lang="en-GB" dirty="0"/>
          </a:p>
        </p:txBody>
      </p:sp>
      <p:sp>
        <p:nvSpPr>
          <p:cNvPr id="22" name="addin_image" hidden="1">
            <a:extLst>
              <a:ext uri="{FF2B5EF4-FFF2-40B4-BE49-F238E27FC236}">
                <a16:creationId xmlns:a16="http://schemas.microsoft.com/office/drawing/2014/main" id="{906C1D5D-BA97-46DA-A42A-329D64E6EA2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addin_image</a:t>
            </a:r>
            <a:endParaRPr lang="en-GB" dirty="0"/>
          </a:p>
        </p:txBody>
      </p:sp>
      <p:sp>
        <p:nvSpPr>
          <p:cNvPr id="25" name="addin_grouplist" hidden="1">
            <a:extLst>
              <a:ext uri="{FF2B5EF4-FFF2-40B4-BE49-F238E27FC236}">
                <a16:creationId xmlns:a16="http://schemas.microsoft.com/office/drawing/2014/main" id="{A6BA0D97-8042-48DC-AF73-802E720F44A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kern="1200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en-GB" dirty="0"/>
          </a:p>
        </p:txBody>
      </p:sp>
      <p:sp>
        <p:nvSpPr>
          <p:cNvPr id="26" name="addin_logo" hidden="1">
            <a:extLst>
              <a:ext uri="{FF2B5EF4-FFF2-40B4-BE49-F238E27FC236}">
                <a16:creationId xmlns:a16="http://schemas.microsoft.com/office/drawing/2014/main" id="{95FE0D3D-8A54-4A3C-9490-BFF25013336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addin_logo</a:t>
            </a:r>
            <a:endParaRPr lang="en-GB" dirty="0"/>
          </a:p>
        </p:txBody>
      </p:sp>
      <p:sp>
        <p:nvSpPr>
          <p:cNvPr id="27" name="addin_fillplaceholders" hidden="1">
            <a:extLst>
              <a:ext uri="{FF2B5EF4-FFF2-40B4-BE49-F238E27FC236}">
                <a16:creationId xmlns:a16="http://schemas.microsoft.com/office/drawing/2014/main" id="{4ADCFAB2-9361-406C-8B91-319D6E602379}"/>
              </a:ext>
            </a:extLst>
          </p:cNvPr>
          <p:cNvSpPr/>
          <p:nvPr userDrawn="1"/>
        </p:nvSpPr>
        <p:spPr>
          <a:xfrm>
            <a:off x="10049671" y="-867733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addin_fillplaceholders</a:t>
            </a:r>
            <a:endParaRPr lang="en-GB" dirty="0"/>
          </a:p>
        </p:txBody>
      </p:sp>
      <p:sp>
        <p:nvSpPr>
          <p:cNvPr id="28" name="addin_background" hidden="1">
            <a:extLst>
              <a:ext uri="{FF2B5EF4-FFF2-40B4-BE49-F238E27FC236}">
                <a16:creationId xmlns:a16="http://schemas.microsoft.com/office/drawing/2014/main" id="{B1321D1D-7DA3-421B-8DFD-055DF7C01EB3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40" name="Title 1">
            <a:extLst>
              <a:ext uri="{FF2B5EF4-FFF2-40B4-BE49-F238E27FC236}">
                <a16:creationId xmlns:a16="http://schemas.microsoft.com/office/drawing/2014/main" id="{4834812D-5E47-4657-B254-F419EB2154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9" name="Picture Placeholder 4">
            <a:extLst>
              <a:ext uri="{FF2B5EF4-FFF2-40B4-BE49-F238E27FC236}">
                <a16:creationId xmlns:a16="http://schemas.microsoft.com/office/drawing/2014/main" id="{102A6EFA-C37B-4702-A809-D7DBFC6E927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60043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5B1E2CFA-E2D6-4CD2-BA4C-828F6543967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3" y="2790811"/>
            <a:ext cx="2736980" cy="318644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24" name="Content Placeholder 3">
            <a:extLst>
              <a:ext uri="{FF2B5EF4-FFF2-40B4-BE49-F238E27FC236}">
                <a16:creationId xmlns:a16="http://schemas.microsoft.com/office/drawing/2014/main" id="{30175F78-3515-4C72-98C3-13F396EE828B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60043" y="3292760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1" name="Picture Placeholder 4">
            <a:extLst>
              <a:ext uri="{FF2B5EF4-FFF2-40B4-BE49-F238E27FC236}">
                <a16:creationId xmlns:a16="http://schemas.microsoft.com/office/drawing/2014/main" id="{3E8F4557-4D06-4652-858C-45439D9246A2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6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E4CF1716-4A3B-40E8-A74C-C68C55A5C49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6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69A6B39D-03AD-42C0-82F5-1A93D97AEE7E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6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7F1A3A49-5D49-4FFE-A5AB-554A25581DF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7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6834A601-EA9E-4149-9B82-4F71484E407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7" y="2790811"/>
            <a:ext cx="2736980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716AD4CA-90A6-4F6E-ADD9-42A7A4602956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7" y="3292761"/>
            <a:ext cx="2736980" cy="2376198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43D651EA-0704-46C8-A812-D5CB3182DEF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81366"/>
            <a:ext cx="2736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419AFD61-94F1-4AD4-B8EF-C2A9E2E1338F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790811"/>
            <a:ext cx="2716858" cy="318644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9" name="Content Placeholder 3">
            <a:extLst>
              <a:ext uri="{FF2B5EF4-FFF2-40B4-BE49-F238E27FC236}">
                <a16:creationId xmlns:a16="http://schemas.microsoft.com/office/drawing/2014/main" id="{30E18835-33BC-49E9-875D-27CEDA1F0D87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36980" cy="2376197"/>
          </a:xfr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9101488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2DED8-733B-4015-A7CA-A05638F7AA32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B8E388-3742-4614-842F-C221FF66F72A}"/>
              </a:ext>
            </a:extLst>
          </p:cNvPr>
          <p:cNvSpPr>
            <a:spLocks noGrp="1"/>
          </p:cNvSpPr>
          <p:nvPr>
            <p:ph type="sldNum" sz="quarter" idx="24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9FA9EC37-EFC7-43AC-A1A9-890E574772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7" name="Subtitle 2">
            <a:extLst>
              <a:ext uri="{FF2B5EF4-FFF2-40B4-BE49-F238E27FC236}">
                <a16:creationId xmlns:a16="http://schemas.microsoft.com/office/drawing/2014/main" id="{46DD7356-7D2F-4DFD-B757-4D2686D56F70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60044" y="1082726"/>
            <a:ext cx="11471910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0" name="Picture Placeholder 1">
            <a:extLst>
              <a:ext uri="{FF2B5EF4-FFF2-40B4-BE49-F238E27FC236}">
                <a16:creationId xmlns:a16="http://schemas.microsoft.com/office/drawing/2014/main" id="{42365B75-7D98-4406-BF65-4720F9067995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60044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BA2D2B4D-B0E8-4957-B69B-7118D08F1A7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0045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Photo credit / Caption</a:t>
            </a:r>
            <a:endParaRPr lang="en-GB" dirty="0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2366EDB7-22D7-4ABB-99D2-8666FB171AD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220199" y="1757497"/>
            <a:ext cx="5611759" cy="3920059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214E790B-F509-4762-AF28-7102EA359A5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220199" y="5875993"/>
            <a:ext cx="5611759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marL="0" marR="0" lvl="0" indent="0" algn="r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/>
              <a:t>Photo credit / Caption</a:t>
            </a:r>
            <a:endParaRPr lang="en-GB" dirty="0"/>
          </a:p>
        </p:txBody>
      </p:sp>
      <p:sp>
        <p:nvSpPr>
          <p:cNvPr id="25" name="addin_colorlist" hidden="1">
            <a:extLst>
              <a:ext uri="{FF2B5EF4-FFF2-40B4-BE49-F238E27FC236}">
                <a16:creationId xmlns:a16="http://schemas.microsoft.com/office/drawing/2014/main" id="{70466E5F-8F9B-4466-9687-C605E211FFB5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  <a:endParaRPr lang="en-GB" dirty="0"/>
          </a:p>
        </p:txBody>
      </p:sp>
      <p:sp>
        <p:nvSpPr>
          <p:cNvPr id="26" name="addin_background" hidden="1">
            <a:extLst>
              <a:ext uri="{FF2B5EF4-FFF2-40B4-BE49-F238E27FC236}">
                <a16:creationId xmlns:a16="http://schemas.microsoft.com/office/drawing/2014/main" id="{42275F9C-66A5-4AF5-B84E-A4CD9215FF8E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8600970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5FD81-8099-440B-91E9-2813AE814045}"/>
              </a:ext>
            </a:extLst>
          </p:cNvPr>
          <p:cNvSpPr>
            <a:spLocks noGrp="1"/>
          </p:cNvSpPr>
          <p:nvPr>
            <p:ph type="ftr" sz="quarter" idx="30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632972-1288-4890-888F-5A648DC46ABE}"/>
              </a:ext>
            </a:extLst>
          </p:cNvPr>
          <p:cNvSpPr>
            <a:spLocks noGrp="1"/>
          </p:cNvSpPr>
          <p:nvPr>
            <p:ph type="sldNum" sz="quarter" idx="31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8" name="addin_colorlist" hidden="1">
            <a:extLst>
              <a:ext uri="{FF2B5EF4-FFF2-40B4-BE49-F238E27FC236}">
                <a16:creationId xmlns:a16="http://schemas.microsoft.com/office/drawing/2014/main" id="{080D83DE-9286-4A8B-8F86-DAE734DFF4C3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  <a:endParaRPr lang="en-GB" dirty="0"/>
          </a:p>
        </p:txBody>
      </p:sp>
      <p:sp>
        <p:nvSpPr>
          <p:cNvPr id="19" name="addin_background" hidden="1">
            <a:extLst>
              <a:ext uri="{FF2B5EF4-FFF2-40B4-BE49-F238E27FC236}">
                <a16:creationId xmlns:a16="http://schemas.microsoft.com/office/drawing/2014/main" id="{AC6612E7-9B7A-40EF-8DD6-3861C44D2CF2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BFDD1352-F766-4218-99CF-E9AC9B7DCE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2B33994C-DAB1-4997-9CCF-AC1EF44DFBB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60043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Picture Placeholder 7">
            <a:extLst>
              <a:ext uri="{FF2B5EF4-FFF2-40B4-BE49-F238E27FC236}">
                <a16:creationId xmlns:a16="http://schemas.microsoft.com/office/drawing/2014/main" id="{BC76C51F-E9A7-4970-A13D-E988837549D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60043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0E5BD093-E66E-4125-B9C7-23D8A593357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Picture Placeholder 8">
            <a:extLst>
              <a:ext uri="{FF2B5EF4-FFF2-40B4-BE49-F238E27FC236}">
                <a16:creationId xmlns:a16="http://schemas.microsoft.com/office/drawing/2014/main" id="{D5D4AF80-CA22-4307-8BCF-B455F56D5F27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39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7BACE702-6930-4880-80F3-BB0C3D241FD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81462"/>
            <a:ext cx="3541314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Picture Placeholder 9">
            <a:extLst>
              <a:ext uri="{FF2B5EF4-FFF2-40B4-BE49-F238E27FC236}">
                <a16:creationId xmlns:a16="http://schemas.microsoft.com/office/drawing/2014/main" id="{E3CDFC7B-724E-40FD-8374-B00BB31D1A3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2" y="1754970"/>
            <a:ext cx="3541314" cy="391398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en-US"/>
              <a:t>Click icon to add picture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56716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 descr="Logo university of oslo">
            <a:extLst>
              <a:ext uri="{FF2B5EF4-FFF2-40B4-BE49-F238E27FC236}">
                <a16:creationId xmlns:a16="http://schemas.microsoft.com/office/drawing/2014/main" id="{87E19F59-4A52-4AE7-A769-E9F9BC5FA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001" y="6280142"/>
            <a:ext cx="767518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 </a:t>
            </a:r>
            <a:endParaRPr lang="en-GB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FC149FD-51D0-4604-9AC4-C6BAC2F859AE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262748"/>
            <a:ext cx="12192000" cy="559525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391334B4-82D1-46E7-8A20-DFA241DB2858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  <a:endParaRPr lang="en-GB" dirty="0"/>
          </a:p>
        </p:txBody>
      </p:sp>
      <p:sp>
        <p:nvSpPr>
          <p:cNvPr id="8" name="addin_background" hidden="1">
            <a:extLst>
              <a:ext uri="{FF2B5EF4-FFF2-40B4-BE49-F238E27FC236}">
                <a16:creationId xmlns:a16="http://schemas.microsoft.com/office/drawing/2014/main" id="{FAAC422D-E23E-4500-8599-A248E726DF7A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7876440-E134-4CB0-A4C5-041F6DA51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44" y="360045"/>
            <a:ext cx="11471910" cy="542658"/>
          </a:xfrm>
        </p:spPr>
        <p:txBody>
          <a:bodyPr/>
          <a:lstStyle>
            <a:lvl1pPr>
              <a:defRPr sz="3500"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</p:spTree>
    <p:extLst>
      <p:ext uri="{BB962C8B-B14F-4D97-AF65-F5344CB8AC3E}">
        <p14:creationId xmlns:p14="http://schemas.microsoft.com/office/powerpoint/2010/main" val="30201063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9D3EEEF-D5D4-41E6-81E7-1D9E527B77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6F4316-7482-4098-A234-A83B220FD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addin_colorlist" hidden="1">
            <a:extLst>
              <a:ext uri="{FF2B5EF4-FFF2-40B4-BE49-F238E27FC236}">
                <a16:creationId xmlns:a16="http://schemas.microsoft.com/office/drawing/2014/main" id="{AE0688C1-D679-4A68-B930-AA78117F42D7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kapforHvit, gronn</a:t>
            </a:r>
            <a:endParaRPr lang="en-GB" dirty="0"/>
          </a:p>
        </p:txBody>
      </p:sp>
      <p:sp>
        <p:nvSpPr>
          <p:cNvPr id="7" name="addin_background" hidden="1">
            <a:extLst>
              <a:ext uri="{FF2B5EF4-FFF2-40B4-BE49-F238E27FC236}">
                <a16:creationId xmlns:a16="http://schemas.microsoft.com/office/drawing/2014/main" id="{2E1E9FA0-E572-4648-8895-9A9148988AC6}"/>
              </a:ext>
            </a:extLst>
          </p:cNvPr>
          <p:cNvSpPr/>
          <p:nvPr userDrawn="1"/>
        </p:nvSpPr>
        <p:spPr>
          <a:xfrm>
            <a:off x="9723740" y="-83722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addin_background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145966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B2C7F-E1F1-456B-B688-4D5816EF996A}" type="datetimeFigureOut">
              <a:rPr lang="en-US" smtClean="0"/>
              <a:t>3/18/2024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D17246-464E-4E32-91AE-870256182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2333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20.02.2023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bathen@aps.ee.ethz.ch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05941150-30DE-48F5-9038-0E82CD18DE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7" y="260350"/>
            <a:ext cx="10728000" cy="6012524"/>
          </a:xfrm>
        </p:spPr>
        <p:txBody>
          <a:bodyPr tIns="216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20" y="6499260"/>
            <a:ext cx="1911716" cy="18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90121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 with Subtitles\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F4E6F0-8D4D-9B37-C57A-3C25C95BD9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de-DE"/>
              <a:t>20.02.2023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5AE403-56F0-C83B-4350-5F7968ADD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035A902-A710-4181-A4D3-1BFAA56D868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F2C1D3A1-3B29-1E33-F14F-7D56D556D1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7990" y="365126"/>
            <a:ext cx="11316020" cy="681036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09BDBF3-3540-F185-A7BD-43DBBD73A478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3046" y="4618182"/>
            <a:ext cx="5581810" cy="15587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A8322D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A8322D"/>
              </a:buCl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A8322D"/>
              </a:buClr>
              <a:buFont typeface="Bahnschrift" panose="020B0502040204020203" pitchFamily="34" charset="0"/>
              <a:buChar char="-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A8322D"/>
              </a:buClr>
              <a:buFont typeface="Wingdings 2" panose="05020102010507070707" pitchFamily="18" charset="2"/>
              <a:buChar char="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A8322D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64891BE0-B7F2-C967-90AE-9ACA06303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33047" y="1044221"/>
            <a:ext cx="5581809" cy="638883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8F90387-718B-B3C6-D825-8692DB47853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74502" y="4618182"/>
            <a:ext cx="5581810" cy="15587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>
              <a:buClr>
                <a:srgbClr val="A8322D"/>
              </a:buClr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Clr>
                <a:srgbClr val="A8322D"/>
              </a:buCl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buClr>
                <a:srgbClr val="A8322D"/>
              </a:buClr>
              <a:buFont typeface="Bahnschrift" panose="020B0502040204020203" pitchFamily="34" charset="0"/>
              <a:buChar char="-"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buClr>
                <a:srgbClr val="A8322D"/>
              </a:buClr>
              <a:buFont typeface="Wingdings 2" panose="05020102010507070707" pitchFamily="18" charset="2"/>
              <a:buChar char=""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buClr>
                <a:srgbClr val="A8322D"/>
              </a:buCl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ext Placeholder 4">
            <a:extLst>
              <a:ext uri="{FF2B5EF4-FFF2-40B4-BE49-F238E27FC236}">
                <a16:creationId xmlns:a16="http://schemas.microsoft.com/office/drawing/2014/main" id="{A5BEBF68-4913-29FA-0866-6BC79F791AC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74503" y="1044221"/>
            <a:ext cx="5581809" cy="638883"/>
          </a:xfr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DFADBC-A63C-074E-E2B9-A9A1268795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33126" y="1682750"/>
            <a:ext cx="5581650" cy="285083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24E90738-F9AF-AE8A-486C-7DEEAE9DF7B9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174582" y="1682750"/>
            <a:ext cx="5581650" cy="2850830"/>
          </a:xfrm>
        </p:spPr>
        <p:txBody>
          <a:bodyPr/>
          <a:lstStyle>
            <a:lvl1pPr marL="0" indent="0"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C3399261-FAB3-66A5-E3F6-13C659A527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33962" y="6322729"/>
            <a:ext cx="5825674" cy="365125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/>
              <a:t>bathen@aps.ee.ethz.ch</a:t>
            </a:r>
            <a:endParaRPr lang="en-GB" dirty="0"/>
          </a:p>
        </p:txBody>
      </p:sp>
      <p:sp>
        <p:nvSpPr>
          <p:cNvPr id="17" name="Picture Placeholder 8">
            <a:extLst>
              <a:ext uri="{FF2B5EF4-FFF2-40B4-BE49-F238E27FC236}">
                <a16:creationId xmlns:a16="http://schemas.microsoft.com/office/drawing/2014/main" id="{3AC0ED2E-B4C6-F15A-22C3-63B99FAE00AE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840113" y="6322730"/>
            <a:ext cx="1298601" cy="397384"/>
          </a:xfrm>
        </p:spPr>
        <p:txBody>
          <a:bodyPr>
            <a:normAutofit/>
          </a:bodyPr>
          <a:lstStyle>
            <a:lvl1pPr marL="0" indent="0">
              <a:buNone/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430254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04163" y="1412875"/>
            <a:ext cx="5256000" cy="48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9A6014-73D3-42F7-9970-EC69CE682931}" type="datetime1">
              <a:rPr lang="de-CH" noProof="0" smtClean="0"/>
              <a:t>18.03.2024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221A3BAE-B19D-4390-B4A5-2C8A2CC87C5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838" y="1412875"/>
            <a:ext cx="5040000" cy="4860000"/>
          </a:xfrm>
        </p:spPr>
        <p:txBody>
          <a:bodyPr tIns="1620000"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de-CH" noProof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20" y="6499260"/>
            <a:ext cx="1911716" cy="18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623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"/>
          </a:xfrm>
        </p:spPr>
        <p:txBody>
          <a:bodyPr/>
          <a:lstStyle>
            <a:lvl1pPr marL="0" indent="0">
              <a:buNone/>
              <a:defRPr b="1"/>
            </a:lvl1pPr>
            <a:lvl2pPr marL="266700" indent="0">
              <a:buNone/>
              <a:defRPr b="1"/>
            </a:lvl2pPr>
            <a:lvl3pPr marL="538163" indent="0">
              <a:buNone/>
              <a:defRPr b="1"/>
            </a:lvl3pPr>
            <a:lvl4pPr marL="804862" indent="0">
              <a:buNone/>
              <a:defRPr b="1"/>
            </a:lvl4pPr>
            <a:lvl5pPr marL="1076325" indent="0">
              <a:buNone/>
              <a:defRPr b="1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AD58C-351E-45C4-93E0-9790661810F4}" type="datetime1">
              <a:rPr lang="de-CH" noProof="0" smtClean="0"/>
              <a:t>18.03.2024</a:t>
            </a:fld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9" name="Tabellenplatzhalter 8">
            <a:extLst>
              <a:ext uri="{FF2B5EF4-FFF2-40B4-BE49-F238E27FC236}">
                <a16:creationId xmlns:a16="http://schemas.microsoft.com/office/drawing/2014/main" id="{A1D947E6-CC00-458E-BDE1-B0877E30333C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731838" y="2061398"/>
            <a:ext cx="10728325" cy="4212401"/>
          </a:xfrm>
        </p:spPr>
        <p:txBody>
          <a:bodyPr tIns="1260000"/>
          <a:lstStyle>
            <a:lvl1pPr marL="0" indent="0" algn="ctr">
              <a:spcBef>
                <a:spcPts val="0"/>
              </a:spcBef>
              <a:buNone/>
              <a:defRPr sz="1400"/>
            </a:lvl1pPr>
          </a:lstStyle>
          <a:p>
            <a:r>
              <a:rPr lang="en-US" noProof="0"/>
              <a:t>Click icon to add table</a:t>
            </a:r>
            <a:endParaRPr lang="de-CH" noProof="0"/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20" y="6499260"/>
            <a:ext cx="1911716" cy="18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9416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52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mit Fussn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46F7F9-CBC8-4641-B12B-7E76FD213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de-CH" noProof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7D3E2EF-5F98-49EC-BCEA-B215D4992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837" y="1412875"/>
            <a:ext cx="10728325" cy="396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de-CH" noProof="0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7DB21BA-81C0-43DB-A42C-5F672DBC37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 noProof="0"/>
              <a:t>20.02.2023</a:t>
            </a:r>
            <a:endParaRPr lang="de-CH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BC78786-28C3-4EAB-A3FC-1A4BFA844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CH"/>
              <a:t>bathen@aps.ee.ethz.ch</a:t>
            </a:r>
            <a:endParaRPr lang="de-CH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FC1D5C1-A4AD-42D4-93B7-D3B71140E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CA52AF-F19D-405C-AD5F-7D94B96A5CC3}" type="slidenum">
              <a:rPr lang="de-CH" noProof="0" smtClean="0"/>
              <a:t>‹#›</a:t>
            </a:fld>
            <a:endParaRPr lang="de-CH" noProof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F7C476A-2849-4D68-9FA2-3A5CFC13C8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37" y="6507088"/>
            <a:ext cx="984462" cy="162000"/>
          </a:xfrm>
          <a:prstGeom prst="rect">
            <a:avLst/>
          </a:prstGeom>
        </p:spPr>
      </p:pic>
      <p:sp>
        <p:nvSpPr>
          <p:cNvPr id="11" name="Textplatzhalter 10">
            <a:extLst>
              <a:ext uri="{FF2B5EF4-FFF2-40B4-BE49-F238E27FC236}">
                <a16:creationId xmlns:a16="http://schemas.microsoft.com/office/drawing/2014/main" id="{2F6D94FA-21C6-4AE0-AA4F-3A077810ED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836" y="5570135"/>
            <a:ext cx="5364164" cy="721233"/>
          </a:xfrm>
        </p:spPr>
        <p:txBody>
          <a:bodyPr anchor="b" anchorCtr="0"/>
          <a:lstStyle>
            <a:lvl1pPr marL="179388" indent="-179388">
              <a:spcBef>
                <a:spcPts val="0"/>
              </a:spcBef>
              <a:buFont typeface="+mj-lt"/>
              <a:buAutoNum type="arabicPeriod"/>
              <a:defRPr sz="800"/>
            </a:lvl1pPr>
            <a:lvl2pPr marL="266700" indent="0">
              <a:buNone/>
              <a:defRPr sz="800"/>
            </a:lvl2pPr>
            <a:lvl3pPr marL="538163" indent="0">
              <a:buNone/>
              <a:defRPr sz="800"/>
            </a:lvl3pPr>
            <a:lvl4pPr marL="804862" indent="0">
              <a:buNone/>
              <a:defRPr sz="800"/>
            </a:lvl4pPr>
            <a:lvl5pPr marL="1076325" indent="0">
              <a:buNone/>
              <a:defRPr sz="800"/>
            </a:lvl5pPr>
          </a:lstStyle>
          <a:p>
            <a:pPr lvl="0"/>
            <a:r>
              <a:rPr lang="en-US" noProof="0"/>
              <a:t>Click to edit Master text styles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5520" y="6499260"/>
            <a:ext cx="1911716" cy="186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8317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8CF4-023C-42EB-A65D-AE5C2F4EA367}" type="datetimeFigureOut">
              <a:rPr lang="nb-NO" smtClean="0"/>
              <a:t>18.03.2024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115D9E-B95B-49C0-8717-FBB34D09BDC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751505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Front page half Ui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1" name="Text Placeholder 10" descr="Logo university of oslo">
            <a:extLst>
              <a:ext uri="{FF2B5EF4-FFF2-40B4-BE49-F238E27FC236}">
                <a16:creationId xmlns:a16="http://schemas.microsoft.com/office/drawing/2014/main" id="{96999028-C41F-4383-938C-0AEE48CAEA40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0" y="0"/>
            <a:ext cx="4831492" cy="1742304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 l="-35120" t="-97139" r="-37750" b="-104461"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2" name="Subtitle 2">
            <a:extLst>
              <a:ext uri="{FF2B5EF4-FFF2-40B4-BE49-F238E27FC236}">
                <a16:creationId xmlns:a16="http://schemas.microsoft.com/office/drawing/2014/main" id="{505C047C-D021-4993-8BCA-6B52BE3A402B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 err="1"/>
              <a:t>Name</a:t>
            </a:r>
            <a:r>
              <a:rPr lang="nb-NO" noProof="0" dirty="0"/>
              <a:t> </a:t>
            </a:r>
            <a:r>
              <a:rPr lang="nb-NO" noProof="0" dirty="0" err="1"/>
              <a:t>Surname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66D1AE6-D2B5-49B9-8C2A-EE3784123E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4C45229-2034-4A47-89E1-3DAB700E96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 err="1"/>
              <a:t>University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C451D2CD-35CD-4A7B-BC9F-BFE7A1DB7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2235878"/>
            <a:ext cx="5716962" cy="1796624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3">
            <a:extLst>
              <a:ext uri="{FF2B5EF4-FFF2-40B4-BE49-F238E27FC236}">
                <a16:creationId xmlns:a16="http://schemas.microsoft.com/office/drawing/2014/main" id="{CD5E4F3D-E45B-4F29-8FB6-9397C493EE0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237773"/>
            <a:ext cx="5716962" cy="757238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/>
            </a:lvl1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40" name="addin_colorlist" hidden="1">
            <a:extLst>
              <a:ext uri="{FF2B5EF4-FFF2-40B4-BE49-F238E27FC236}">
                <a16:creationId xmlns:a16="http://schemas.microsoft.com/office/drawing/2014/main" id="{0CB79622-130F-4A1A-8EC5-70CBAAC9E9D8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kapforHvit</a:t>
            </a:r>
            <a:r>
              <a:rPr lang="nb-NO" dirty="0"/>
              <a:t>, 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7907926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12.09.2023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GB"/>
              <a:t>Page </a:t>
            </a:r>
            <a:fld id="{5251F420-7306-4E7C-A79E-F31A38F7D392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r>
              <a:rPr lang="en-GB"/>
              <a:t>m.e.bathen@fys.uio.no</a:t>
            </a:r>
            <a:endParaRPr lang="en-GB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/>
              <a:t>addin_colorpicker</a:t>
            </a:r>
            <a:endParaRPr lang="en-GB" dirty="0"/>
          </a:p>
        </p:txBody>
      </p:sp>
      <p:pic>
        <p:nvPicPr>
          <p:cNvPr id="10" name="Graphic 9" descr="Logo University of oslo">
            <a:extLst>
              <a:ext uri="{FF2B5EF4-FFF2-40B4-BE49-F238E27FC236}">
                <a16:creationId xmlns:a16="http://schemas.microsoft.com/office/drawing/2014/main" id="{7587AA2B-C7B3-440E-B739-7247D414803F}"/>
              </a:ext>
            </a:extLst>
          </p:cNvPr>
          <p:cNvPicPr>
            <a:picLocks noChangeAspect="1"/>
          </p:cNvPicPr>
          <p:nvPr userDrawn="1"/>
        </p:nvPicPr>
        <p:blipFill>
          <a:blip r:embed="rId36">
            <a:extLst>
              <a:ext uri="{96DAC541-7B7A-43D3-8B79-37D633B846F1}">
                <asvg:svgBlip xmlns:asvg="http://schemas.microsoft.com/office/drawing/2016/SVG/main" xmlns="" r:embed="rId37"/>
              </a:ext>
            </a:extLst>
          </a:blip>
          <a:stretch>
            <a:fillRect/>
          </a:stretch>
        </p:blipFill>
        <p:spPr>
          <a:xfrm>
            <a:off x="381001" y="6280142"/>
            <a:ext cx="767518" cy="202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  <p:sldLayoutId id="2147483739" r:id="rId2"/>
    <p:sldLayoutId id="2147483716" r:id="rId3"/>
    <p:sldLayoutId id="2147483724" r:id="rId4"/>
    <p:sldLayoutId id="2147483717" r:id="rId5"/>
    <p:sldLayoutId id="2147483718" r:id="rId6"/>
    <p:sldLayoutId id="2147483725" r:id="rId7"/>
    <p:sldLayoutId id="2147483719" r:id="rId8"/>
    <p:sldLayoutId id="2147483720" r:id="rId9"/>
    <p:sldLayoutId id="2147483726" r:id="rId10"/>
    <p:sldLayoutId id="2147483701" r:id="rId11"/>
    <p:sldLayoutId id="2147483702" r:id="rId12"/>
    <p:sldLayoutId id="2147483704" r:id="rId13"/>
    <p:sldLayoutId id="2147483706" r:id="rId14"/>
    <p:sldLayoutId id="2147483727" r:id="rId15"/>
    <p:sldLayoutId id="2147483728" r:id="rId16"/>
    <p:sldLayoutId id="2147483729" r:id="rId17"/>
    <p:sldLayoutId id="2147483730" r:id="rId18"/>
    <p:sldLayoutId id="2147483731" r:id="rId19"/>
    <p:sldLayoutId id="2147483732" r:id="rId20"/>
    <p:sldLayoutId id="2147483733" r:id="rId21"/>
    <p:sldLayoutId id="2147483734" r:id="rId22"/>
    <p:sldLayoutId id="2147483735" r:id="rId23"/>
    <p:sldLayoutId id="2147483736" r:id="rId24"/>
    <p:sldLayoutId id="2147483737" r:id="rId25"/>
    <p:sldLayoutId id="2147483738" r:id="rId26"/>
    <p:sldLayoutId id="2147483741" r:id="rId27"/>
    <p:sldLayoutId id="2147483746" r:id="rId28"/>
    <p:sldLayoutId id="2147483747" r:id="rId29"/>
    <p:sldLayoutId id="2147483748" r:id="rId30"/>
    <p:sldLayoutId id="2147483749" r:id="rId31"/>
    <p:sldLayoutId id="2147483750" r:id="rId32"/>
    <p:sldLayoutId id="2147483752" r:id="rId33"/>
    <p:sldLayoutId id="2147483753" r:id="rId34"/>
  </p:sldLayoutIdLst>
  <p:hf sldNum="0"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8000" indent="-288000" algn="l" defTabSz="914446" rtl="0" eaLnBrk="1" latinLnBrk="0" hangingPunct="1">
        <a:lnSpc>
          <a:spcPct val="100000"/>
        </a:lnSpc>
        <a:spcBef>
          <a:spcPts val="115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19.tiff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20.jpeg"/><Relationship Id="rId7" Type="http://schemas.openxmlformats.org/officeDocument/2006/relationships/image" Target="../media/image23.jpeg"/><Relationship Id="rId2" Type="http://schemas.openxmlformats.org/officeDocument/2006/relationships/hyperlink" Target="http://www.google.com/url?sa=i&amp;rct=j&amp;q=&amp;esrc=s&amp;source=images&amp;cd=&amp;cad=rja&amp;uact=8&amp;ved=0ahUKEwi0o5Hmm7_OAhWBWywKHYAgAT8QjRwIBw&amp;url=http://phys.org/news/2015-03-superconductor.html&amp;psig=AFQjCNHH9eDFzO1W2rGutlnuKvcRNIFh9w&amp;ust=1471206024967037" TargetMode="External"/><Relationship Id="rId1" Type="http://schemas.openxmlformats.org/officeDocument/2006/relationships/slideLayout" Target="../slideLayouts/slideLayout18.xml"/><Relationship Id="rId6" Type="http://schemas.openxmlformats.org/officeDocument/2006/relationships/hyperlink" Target="http://www.google.com/url?sa=i&amp;rct=j&amp;q=&amp;esrc=s&amp;source=images&amp;cd=&amp;cad=rja&amp;uact=8&amp;ved=0ahUKEwi29fjEnL_OAhXIKCwKHUgYAn8QjRwIBw&amp;url=http://www.nanowerk.com/spotlight/spotid%3D1456.php&amp;bvm=bv.129422649,d.bGg&amp;psig=AFQjCNGsT3oc8RcZ8ALCImYiPAgSyXpWqA&amp;ust=1471206240405419" TargetMode="External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6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41.png"/><Relationship Id="rId7" Type="http://schemas.openxmlformats.org/officeDocument/2006/relationships/image" Target="../media/image42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09.svg"/><Relationship Id="rId10" Type="http://schemas.openxmlformats.org/officeDocument/2006/relationships/image" Target="../media/image45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fif"/><Relationship Id="rId3" Type="http://schemas.openxmlformats.org/officeDocument/2006/relationships/image" Target="../media/image51.jpeg"/><Relationship Id="rId7" Type="http://schemas.openxmlformats.org/officeDocument/2006/relationships/image" Target="../media/image55.jfif"/><Relationship Id="rId12" Type="http://schemas.openxmlformats.org/officeDocument/2006/relationships/image" Target="../media/image60.jf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54.jfif"/><Relationship Id="rId11" Type="http://schemas.openxmlformats.org/officeDocument/2006/relationships/image" Target="../media/image59.png"/><Relationship Id="rId5" Type="http://schemas.openxmlformats.org/officeDocument/2006/relationships/image" Target="../media/image53.jpeg"/><Relationship Id="rId10" Type="http://schemas.openxmlformats.org/officeDocument/2006/relationships/image" Target="../media/image58.jfif"/><Relationship Id="rId4" Type="http://schemas.openxmlformats.org/officeDocument/2006/relationships/image" Target="../media/image52.png"/><Relationship Id="rId9" Type="http://schemas.openxmlformats.org/officeDocument/2006/relationships/image" Target="../media/image57.tif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7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22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3.png"/><Relationship Id="rId5" Type="http://schemas.openxmlformats.org/officeDocument/2006/relationships/image" Target="../media/image23.jpeg"/><Relationship Id="rId4" Type="http://schemas.openxmlformats.org/officeDocument/2006/relationships/hyperlink" Target="http://www.google.com/url?sa=i&amp;rct=j&amp;q=&amp;esrc=s&amp;source=images&amp;cd=&amp;cad=rja&amp;uact=8&amp;ved=0ahUKEwi29fjEnL_OAhXIKCwKHUgYAn8QjRwIBw&amp;url=http://www.nanowerk.com/spotlight/spotid%3D1456.php&amp;bvm=bv.129422649,d.bGg&amp;psig=AFQjCNGsT3oc8RcZ8ALCImYiPAgSyXpWqA&amp;ust=1471206240405419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37.jpeg"/><Relationship Id="rId7" Type="http://schemas.openxmlformats.org/officeDocument/2006/relationships/image" Target="../media/image6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3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jpeg"/><Relationship Id="rId13" Type="http://schemas.openxmlformats.org/officeDocument/2006/relationships/image" Target="../media/image7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7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73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77.jpeg"/><Relationship Id="rId10" Type="http://schemas.openxmlformats.org/officeDocument/2006/relationships/image" Target="../media/image72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71.png"/><Relationship Id="rId14" Type="http://schemas.openxmlformats.org/officeDocument/2006/relationships/image" Target="../media/image7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A96DF01-A9B6-EE74-C5C0-68E713A5A7A9}"/>
              </a:ext>
            </a:extLst>
          </p:cNvPr>
          <p:cNvSpPr/>
          <p:nvPr/>
        </p:nvSpPr>
        <p:spPr>
          <a:xfrm>
            <a:off x="1749655" y="5763666"/>
            <a:ext cx="2014433" cy="7987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1026" name="Picture 2" descr="Logo - Universitetet i Oslo">
            <a:extLst>
              <a:ext uri="{FF2B5EF4-FFF2-40B4-BE49-F238E27FC236}">
                <a16:creationId xmlns:a16="http://schemas.microsoft.com/office/drawing/2014/main" id="{86E9318B-DA7A-0D09-EA5A-B38CD2A2B8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98" b="14548"/>
          <a:stretch/>
        </p:blipFill>
        <p:spPr bwMode="auto">
          <a:xfrm>
            <a:off x="-9939" y="4515720"/>
            <a:ext cx="4628894" cy="2307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16">
            <a:extLst>
              <a:ext uri="{FF2B5EF4-FFF2-40B4-BE49-F238E27FC236}">
                <a16:creationId xmlns:a16="http://schemas.microsoft.com/office/drawing/2014/main" id="{9D53E4CE-588F-F1F6-8C03-458349590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224" y="360045"/>
            <a:ext cx="6506594" cy="2365779"/>
          </a:xfrm>
        </p:spPr>
        <p:txBody>
          <a:bodyPr/>
          <a:lstStyle/>
          <a:p>
            <a:r>
              <a:rPr lang="en-US" sz="4000" dirty="0" smtClean="0"/>
              <a:t>Point defects in semiconductors as quantum platform</a:t>
            </a:r>
            <a:r>
              <a:rPr lang="en-US" sz="3600" dirty="0" smtClean="0"/>
              <a:t/>
            </a:r>
            <a:br>
              <a:rPr lang="en-US" sz="36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2400" i="1" dirty="0" smtClean="0"/>
              <a:t>Ongoing research at the Semiconductor Physics Section</a:t>
            </a:r>
            <a:endParaRPr lang="en-US" sz="3200" dirty="0"/>
          </a:p>
        </p:txBody>
      </p:sp>
      <p:sp>
        <p:nvSpPr>
          <p:cNvPr id="18" name="Subtitle 17">
            <a:extLst>
              <a:ext uri="{FF2B5EF4-FFF2-40B4-BE49-F238E27FC236}">
                <a16:creationId xmlns:a16="http://schemas.microsoft.com/office/drawing/2014/main" id="{2805F05A-AED7-4307-4155-0C1B5BE5F3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81224" y="3924172"/>
            <a:ext cx="1252587" cy="276999"/>
          </a:xfrm>
        </p:spPr>
        <p:txBody>
          <a:bodyPr/>
          <a:lstStyle/>
          <a:p>
            <a:r>
              <a:rPr lang="nb-NO" sz="1800" dirty="0" smtClean="0"/>
              <a:t>Lasse Vines</a:t>
            </a:r>
            <a:endParaRPr lang="de-CH" sz="1800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5E0025D8-2313-AFF5-68EC-90BCABC2CF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3" y="4193919"/>
            <a:ext cx="1808187" cy="276999"/>
          </a:xfrm>
        </p:spPr>
        <p:txBody>
          <a:bodyPr/>
          <a:lstStyle/>
          <a:p>
            <a:r>
              <a:rPr lang="nb-NO" sz="1800" dirty="0"/>
              <a:t>University of Oslo</a:t>
            </a:r>
            <a:endParaRPr lang="de-CH" sz="1800" dirty="0"/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5E0025D8-2313-AFF5-68EC-90BCABC2CFC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81222" y="4450980"/>
            <a:ext cx="1926810" cy="276999"/>
          </a:xfrm>
        </p:spPr>
        <p:txBody>
          <a:bodyPr/>
          <a:lstStyle/>
          <a:p>
            <a:r>
              <a:rPr lang="nb-NO" sz="1800" dirty="0" smtClean="0"/>
              <a:t>lassevi@fys.uio.no</a:t>
            </a:r>
            <a:endParaRPr lang="de-CH" sz="1800" dirty="0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778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387628" y="344216"/>
            <a:ext cx="9922565" cy="1143000"/>
          </a:xfrm>
        </p:spPr>
        <p:txBody>
          <a:bodyPr>
            <a:normAutofit fontScale="90000"/>
          </a:bodyPr>
          <a:lstStyle/>
          <a:p>
            <a:r>
              <a:rPr lang="nb-NO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Semiconductor </a:t>
            </a:r>
            <a:r>
              <a:rPr lang="nb-NO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Physics</a:t>
            </a:r>
            <a:r>
              <a:rPr lang="nb-NO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b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Section</a:t>
            </a:r>
            <a:r>
              <a:rPr lang="nb-NO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nb-NO" b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nb-NO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LENS – </a:t>
            </a:r>
            <a:r>
              <a:rPr lang="nb-NO" sz="27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Light</a:t>
            </a:r>
            <a:r>
              <a:rPr lang="nb-NO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and </a:t>
            </a:r>
            <a:r>
              <a:rPr lang="nb-NO" sz="27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Electricity</a:t>
            </a:r>
            <a:r>
              <a:rPr lang="nb-NO" sz="2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from Novel Semiconductors</a:t>
            </a:r>
            <a:endParaRPr lang="en-US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88237" y="3027881"/>
            <a:ext cx="767941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 smtClean="0"/>
              <a:t>Office</a:t>
            </a:r>
            <a:r>
              <a:rPr lang="nb-NO" sz="2000" b="1" dirty="0"/>
              <a:t>:</a:t>
            </a:r>
            <a:r>
              <a:rPr lang="nb-NO" sz="2000" dirty="0"/>
              <a:t> Kristen Nygårds hus (3.etg.)</a:t>
            </a:r>
          </a:p>
          <a:p>
            <a:pPr eaLnBrk="1" hangingPunct="1">
              <a:defRPr/>
            </a:pPr>
            <a:r>
              <a:rPr lang="en-US" sz="2000" b="1" dirty="0"/>
              <a:t>Lab:</a:t>
            </a:r>
            <a:r>
              <a:rPr lang="en-US" sz="2000" dirty="0"/>
              <a:t> </a:t>
            </a:r>
            <a:r>
              <a:rPr lang="en-US" sz="2000" dirty="0" err="1"/>
              <a:t>MiNa</a:t>
            </a:r>
            <a:r>
              <a:rPr lang="en-US" sz="2000" dirty="0"/>
              <a:t>-Lab</a:t>
            </a:r>
          </a:p>
          <a:p>
            <a:pPr marL="342891" indent="-342891">
              <a:buFont typeface="Arial" pitchFamily="34" charset="0"/>
              <a:buChar char="•"/>
              <a:defRPr/>
            </a:pPr>
            <a:r>
              <a:rPr lang="en-US" sz="2000" dirty="0"/>
              <a:t>Clean room(440 m</a:t>
            </a:r>
            <a:r>
              <a:rPr lang="en-US" sz="2000" baseline="30000" dirty="0"/>
              <a:t>2</a:t>
            </a:r>
            <a:r>
              <a:rPr lang="en-US" sz="2000" dirty="0"/>
              <a:t>) and 9 Characterization labs</a:t>
            </a:r>
          </a:p>
          <a:p>
            <a:pPr>
              <a:defRPr/>
            </a:pPr>
            <a:endParaRPr lang="en-US" sz="1000" dirty="0"/>
          </a:p>
          <a:p>
            <a:pPr>
              <a:defRPr/>
            </a:pPr>
            <a:r>
              <a:rPr lang="en-US" sz="2000" b="1" dirty="0"/>
              <a:t>~45 people:</a:t>
            </a:r>
            <a:r>
              <a:rPr lang="en-US" sz="2000" dirty="0"/>
              <a:t> </a:t>
            </a:r>
          </a:p>
        </p:txBody>
      </p:sp>
      <p:pic>
        <p:nvPicPr>
          <p:cNvPr id="20" name="Picture 1" descr="P101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19" b="14403"/>
          <a:stretch>
            <a:fillRect/>
          </a:stretch>
        </p:blipFill>
        <p:spPr bwMode="auto">
          <a:xfrm>
            <a:off x="8853939" y="734197"/>
            <a:ext cx="3348000" cy="172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0041097" y="383972"/>
            <a:ext cx="15121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sz="24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MiNa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-Lab</a:t>
            </a:r>
          </a:p>
        </p:txBody>
      </p:sp>
      <p:pic>
        <p:nvPicPr>
          <p:cNvPr id="16386" name="Picture 2" descr="C:\Jobb\publikasjoner\gfx\Bilder\MiNaLab\tullebilder\_41Z523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939" y="4691403"/>
            <a:ext cx="3348000" cy="2166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NorFabHeader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79713"/>
            <a:ext cx="8853939" cy="14083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487488" y="5733258"/>
            <a:ext cx="546132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Norwegian Micro- and </a:t>
            </a:r>
            <a:r>
              <a:rPr lang="nb-NO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Nanofabrication</a:t>
            </a:r>
            <a:r>
              <a:rPr lang="nb-NO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nb-NO" sz="1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Facility</a:t>
            </a:r>
            <a:endParaRPr 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Jobb\publikasjoner\gfx\Bilder\Bilder\_41Z4154-Edit.t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3939" y="2459181"/>
            <a:ext cx="3348000" cy="2232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746017" y="4441234"/>
            <a:ext cx="355445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- 5 Profs.</a:t>
            </a:r>
          </a:p>
          <a:p>
            <a:r>
              <a:rPr lang="en-US" sz="2000" dirty="0"/>
              <a:t>- 4 admin/engineers</a:t>
            </a:r>
          </a:p>
          <a:p>
            <a:r>
              <a:rPr lang="en-US" sz="2000" dirty="0"/>
              <a:t>- 10 </a:t>
            </a:r>
            <a:r>
              <a:rPr lang="en-US" sz="2000" dirty="0" smtClean="0"/>
              <a:t>postdocs/researchers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4856480" y="4483846"/>
            <a:ext cx="28854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- 12 PhD students.</a:t>
            </a:r>
          </a:p>
          <a:p>
            <a:r>
              <a:rPr lang="en-US" sz="2000" dirty="0"/>
              <a:t>- 15 Master students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0144" y="1492286"/>
            <a:ext cx="852379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Application-motivated basic research...</a:t>
            </a:r>
          </a:p>
          <a:p>
            <a:r>
              <a:rPr lang="en-US" sz="2000" dirty="0" smtClean="0"/>
              <a:t>	focus on </a:t>
            </a:r>
            <a:r>
              <a:rPr lang="en-US" sz="2000" b="1" dirty="0" smtClean="0"/>
              <a:t>defects</a:t>
            </a:r>
            <a:r>
              <a:rPr lang="en-US" sz="2000" dirty="0" smtClean="0"/>
              <a:t>, doping and diffusion, synthesis of novel 	</a:t>
            </a:r>
            <a:r>
              <a:rPr lang="en-US" sz="2000" b="1" dirty="0" smtClean="0"/>
              <a:t>semiconductors</a:t>
            </a:r>
            <a:r>
              <a:rPr lang="en-US" sz="2000" dirty="0" smtClean="0"/>
              <a:t> and </a:t>
            </a:r>
            <a:r>
              <a:rPr lang="en-US" sz="2000" b="1" dirty="0" smtClean="0"/>
              <a:t>ion beam physics</a:t>
            </a:r>
            <a:r>
              <a:rPr lang="en-US" sz="2000" dirty="0" smtClean="0"/>
              <a:t>, towards applications 	within   	solar cells, QT, power electronics and sensors</a:t>
            </a:r>
          </a:p>
        </p:txBody>
      </p:sp>
    </p:spTree>
    <p:extLst>
      <p:ext uri="{BB962C8B-B14F-4D97-AF65-F5344CB8AC3E}">
        <p14:creationId xmlns:p14="http://schemas.microsoft.com/office/powerpoint/2010/main" val="3208770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Choice of material platform for physical realizations of QT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28"/>
          </p:nvPr>
        </p:nvSpPr>
        <p:spPr>
          <a:xfrm>
            <a:off x="360044" y="1082726"/>
            <a:ext cx="4727771" cy="481731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 err="1"/>
              <a:t>Superconductors</a:t>
            </a:r>
            <a:endParaRPr lang="nb-NO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 err="1"/>
              <a:t>Trapped</a:t>
            </a:r>
            <a:r>
              <a:rPr lang="nb-NO" sz="2000" dirty="0"/>
              <a:t> 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Atomic </a:t>
            </a:r>
            <a:r>
              <a:rPr lang="nb-NO" sz="2000" dirty="0" err="1"/>
              <a:t>vapor</a:t>
            </a:r>
            <a:endParaRPr lang="nb-NO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Optical </a:t>
            </a:r>
            <a:r>
              <a:rPr lang="nb-NO" sz="2000" dirty="0" err="1"/>
              <a:t>gratings</a:t>
            </a:r>
            <a:endParaRPr lang="nb-NO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Quantum </a:t>
            </a:r>
            <a:r>
              <a:rPr lang="nb-NO" sz="2000" dirty="0" err="1"/>
              <a:t>dots</a:t>
            </a:r>
            <a:r>
              <a:rPr lang="nb-NO" sz="20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 err="1"/>
              <a:t>Defects</a:t>
            </a:r>
            <a:r>
              <a:rPr lang="nb-NO" sz="2000" dirty="0"/>
              <a:t> in </a:t>
            </a:r>
            <a:r>
              <a:rPr lang="nb-NO" sz="2000" dirty="0" err="1"/>
              <a:t>semiconductors</a:t>
            </a:r>
            <a:endParaRPr lang="nb-NO" sz="20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nb-NO" sz="2000" dirty="0"/>
              <a:t>…</a:t>
            </a:r>
          </a:p>
          <a:p>
            <a:endParaRPr lang="nb-NO" sz="2000" dirty="0"/>
          </a:p>
        </p:txBody>
      </p:sp>
      <p:pic>
        <p:nvPicPr>
          <p:cNvPr id="8" name="Picture 4" descr="http://cdn.phys.org/newman/gfx/news/hires/2015/whatisasuper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0123" y="1058797"/>
            <a:ext cx="2139697" cy="1265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Bilderesultat for optical grati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242" y="3010866"/>
            <a:ext cx="2197457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5611812" y="4771161"/>
            <a:ext cx="1376316" cy="1524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1" descr="http://www.nanowerk.com/spotlight/id1456_4.jpg">
            <a:hlinkClick r:id="rId6"/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9778369" y="4012548"/>
            <a:ext cx="1886065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7369820" y="1550888"/>
            <a:ext cx="2242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 err="1"/>
              <a:t>Superconductors</a:t>
            </a:r>
            <a:endParaRPr lang="nb-NO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7398699" y="3573499"/>
            <a:ext cx="21069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Optical </a:t>
            </a:r>
            <a:r>
              <a:rPr lang="nb-NO" sz="1400" dirty="0" err="1"/>
              <a:t>gratings</a:t>
            </a:r>
            <a:endParaRPr lang="nb-NO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8414148" y="4578659"/>
            <a:ext cx="185980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Quantum </a:t>
            </a:r>
            <a:r>
              <a:rPr lang="nb-NO" sz="1400" dirty="0" err="1"/>
              <a:t>dots</a:t>
            </a:r>
            <a:endParaRPr lang="nb-NO" sz="1400" dirty="0"/>
          </a:p>
        </p:txBody>
      </p:sp>
      <p:sp>
        <p:nvSpPr>
          <p:cNvPr id="15" name="TextBox 14"/>
          <p:cNvSpPr txBox="1"/>
          <p:nvPr/>
        </p:nvSpPr>
        <p:spPr>
          <a:xfrm>
            <a:off x="7047058" y="5379473"/>
            <a:ext cx="19638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b="1" dirty="0"/>
              <a:t>Point </a:t>
            </a:r>
            <a:r>
              <a:rPr lang="nb-NO" sz="2000" b="1" dirty="0" err="1"/>
              <a:t>defects</a:t>
            </a:r>
            <a:endParaRPr lang="nb-NO" sz="2000" b="1" dirty="0"/>
          </a:p>
        </p:txBody>
      </p:sp>
      <p:grpSp>
        <p:nvGrpSpPr>
          <p:cNvPr id="19" name="Group 18"/>
          <p:cNvGrpSpPr/>
          <p:nvPr/>
        </p:nvGrpSpPr>
        <p:grpSpPr>
          <a:xfrm>
            <a:off x="9437771" y="2012459"/>
            <a:ext cx="2567262" cy="1297593"/>
            <a:chOff x="9437771" y="2428271"/>
            <a:chExt cx="2567262" cy="1297593"/>
          </a:xfrm>
        </p:grpSpPr>
        <p:pic>
          <p:nvPicPr>
            <p:cNvPr id="16" name="Picture 2" descr="TrapIonzoom.jp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37771" y="2428271"/>
              <a:ext cx="2567262" cy="12975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10273949" y="3446090"/>
              <a:ext cx="1377300" cy="230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nb-NO" dirty="0">
                  <a:solidFill>
                    <a:schemeClr val="bg1"/>
                  </a:solidFill>
                </a:rPr>
                <a:t>www2.physics.ox.ac.uk</a:t>
              </a:r>
            </a:p>
          </p:txBody>
        </p:sp>
      </p:grpSp>
      <p:sp>
        <p:nvSpPr>
          <p:cNvPr id="18" name="Rectangle 17"/>
          <p:cNvSpPr/>
          <p:nvPr/>
        </p:nvSpPr>
        <p:spPr>
          <a:xfrm>
            <a:off x="8216218" y="2507366"/>
            <a:ext cx="122155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dirty="0" err="1"/>
              <a:t>Trapped</a:t>
            </a:r>
            <a:r>
              <a:rPr lang="nb-NO" sz="1400" dirty="0"/>
              <a:t> ions</a:t>
            </a:r>
          </a:p>
        </p:txBody>
      </p:sp>
    </p:spTree>
    <p:extLst>
      <p:ext uri="{BB962C8B-B14F-4D97-AF65-F5344CB8AC3E}">
        <p14:creationId xmlns:p14="http://schemas.microsoft.com/office/powerpoint/2010/main" val="2438671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360AC5-FFD3-6C40-1F4F-C498CAD6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Point </a:t>
            </a:r>
            <a:r>
              <a:rPr lang="nb-NO" sz="3200" dirty="0" err="1"/>
              <a:t>defects</a:t>
            </a:r>
            <a:r>
              <a:rPr lang="nb-NO" sz="3200" dirty="0"/>
              <a:t> in </a:t>
            </a:r>
            <a:r>
              <a:rPr lang="nb-NO" sz="3200" dirty="0" err="1"/>
              <a:t>semiconductors</a:t>
            </a:r>
            <a:r>
              <a:rPr lang="nb-NO" sz="3200" dirty="0"/>
              <a:t> for QT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>
          <a:xfrm>
            <a:off x="360044" y="1260436"/>
            <a:ext cx="11471910" cy="981002"/>
          </a:xfrm>
        </p:spPr>
        <p:txBody>
          <a:bodyPr/>
          <a:lstStyle/>
          <a:p>
            <a:r>
              <a:rPr lang="en-US" sz="2400" i="1" dirty="0" smtClean="0"/>
              <a:t>Certain point defects can act as isolated two level systems with possibility for spin manipulation and single photon emission properties satisfying the qubit requirements</a:t>
            </a:r>
            <a:endParaRPr lang="en-US" sz="2400" i="1" dirty="0"/>
          </a:p>
          <a:p>
            <a:endParaRPr lang="nb-NO" dirty="0"/>
          </a:p>
        </p:txBody>
      </p:sp>
      <p:pic>
        <p:nvPicPr>
          <p:cNvPr id="38" name="Content Placeholder 28">
            <a:extLst>
              <a:ext uri="{FF2B5EF4-FFF2-40B4-BE49-F238E27FC236}">
                <a16:creationId xmlns:a16="http://schemas.microsoft.com/office/drawing/2014/main" id="{A0957998-E58A-1890-803B-CD1ACAAB5E6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017" y="2376962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" name="Content Placeholder 28">
            <a:extLst>
              <a:ext uri="{FF2B5EF4-FFF2-40B4-BE49-F238E27FC236}">
                <a16:creationId xmlns:a16="http://schemas.microsoft.com/office/drawing/2014/main" id="{7519660D-BCA7-451A-524A-EBD91118480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017" y="3147330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" name="Content Placeholder 28">
            <a:extLst>
              <a:ext uri="{FF2B5EF4-FFF2-40B4-BE49-F238E27FC236}">
                <a16:creationId xmlns:a16="http://schemas.microsoft.com/office/drawing/2014/main" id="{CC6F10B6-6A06-9F6F-D77D-78DFE9D7856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017" y="3945103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" name="Content Placeholder 28">
            <a:extLst>
              <a:ext uri="{FF2B5EF4-FFF2-40B4-BE49-F238E27FC236}">
                <a16:creationId xmlns:a16="http://schemas.microsoft.com/office/drawing/2014/main" id="{8DB3402E-9430-CAF3-95E9-46F968D305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017" y="4715471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2" name="Content Placeholder 28">
            <a:extLst>
              <a:ext uri="{FF2B5EF4-FFF2-40B4-BE49-F238E27FC236}">
                <a16:creationId xmlns:a16="http://schemas.microsoft.com/office/drawing/2014/main" id="{DA2CAC73-79CF-7263-CB81-B7D81DAE82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3839" y="2376962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Content Placeholder 28">
            <a:extLst>
              <a:ext uri="{FF2B5EF4-FFF2-40B4-BE49-F238E27FC236}">
                <a16:creationId xmlns:a16="http://schemas.microsoft.com/office/drawing/2014/main" id="{62501E17-8A54-0144-B8DA-66BC386B79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3839" y="3147330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" name="Content Placeholder 28">
            <a:extLst>
              <a:ext uri="{FF2B5EF4-FFF2-40B4-BE49-F238E27FC236}">
                <a16:creationId xmlns:a16="http://schemas.microsoft.com/office/drawing/2014/main" id="{BBAD7C8A-D9DF-AECD-F6BB-008A76C7339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3839" y="3945103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" name="Content Placeholder 28">
            <a:extLst>
              <a:ext uri="{FF2B5EF4-FFF2-40B4-BE49-F238E27FC236}">
                <a16:creationId xmlns:a16="http://schemas.microsoft.com/office/drawing/2014/main" id="{AE2C247A-5E9B-572E-CDBF-14C56C671C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53839" y="4715471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Content Placeholder 28">
            <a:extLst>
              <a:ext uri="{FF2B5EF4-FFF2-40B4-BE49-F238E27FC236}">
                <a16:creationId xmlns:a16="http://schemas.microsoft.com/office/drawing/2014/main" id="{7D2462CE-A729-0BCA-8762-12D377CF2B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5899" y="2376962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Content Placeholder 28">
            <a:extLst>
              <a:ext uri="{FF2B5EF4-FFF2-40B4-BE49-F238E27FC236}">
                <a16:creationId xmlns:a16="http://schemas.microsoft.com/office/drawing/2014/main" id="{0F3E05AD-EA99-769A-11A7-4C9071C3D8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5899" y="3945103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Content Placeholder 28">
            <a:extLst>
              <a:ext uri="{FF2B5EF4-FFF2-40B4-BE49-F238E27FC236}">
                <a16:creationId xmlns:a16="http://schemas.microsoft.com/office/drawing/2014/main" id="{C3FD00E9-672E-9488-47C5-9431F87F8C7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25899" y="4715471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Content Placeholder 28">
            <a:extLst>
              <a:ext uri="{FF2B5EF4-FFF2-40B4-BE49-F238E27FC236}">
                <a16:creationId xmlns:a16="http://schemas.microsoft.com/office/drawing/2014/main" id="{94BA7172-1E15-0216-879A-2DA26735AD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2633" y="2376962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" name="Content Placeholder 28">
            <a:extLst>
              <a:ext uri="{FF2B5EF4-FFF2-40B4-BE49-F238E27FC236}">
                <a16:creationId xmlns:a16="http://schemas.microsoft.com/office/drawing/2014/main" id="{A88CBBEF-26FC-FB40-C876-9887361DE7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2633" y="3147330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" name="Content Placeholder 28">
            <a:extLst>
              <a:ext uri="{FF2B5EF4-FFF2-40B4-BE49-F238E27FC236}">
                <a16:creationId xmlns:a16="http://schemas.microsoft.com/office/drawing/2014/main" id="{104CC44A-FA95-2EB3-BD77-1485868A08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2633" y="3945103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" name="Content Placeholder 28">
            <a:extLst>
              <a:ext uri="{FF2B5EF4-FFF2-40B4-BE49-F238E27FC236}">
                <a16:creationId xmlns:a16="http://schemas.microsoft.com/office/drawing/2014/main" id="{3AB11E42-9F3F-7739-51A4-AE7A2101E4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72633" y="4715471"/>
            <a:ext cx="634298" cy="7230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6394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360AC5-FFD3-6C40-1F4F-C498CAD6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Point </a:t>
            </a:r>
            <a:r>
              <a:rPr lang="nb-NO" sz="3200" dirty="0" err="1"/>
              <a:t>defects</a:t>
            </a:r>
            <a:r>
              <a:rPr lang="nb-NO" sz="3200" dirty="0"/>
              <a:t> in </a:t>
            </a:r>
            <a:r>
              <a:rPr lang="nb-NO" sz="3200" dirty="0" err="1"/>
              <a:t>semiconductors</a:t>
            </a:r>
            <a:r>
              <a:rPr lang="nb-NO" sz="3200" dirty="0"/>
              <a:t> for QT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3"/>
          </p:nvPr>
        </p:nvSpPr>
        <p:spPr>
          <a:xfrm>
            <a:off x="360044" y="1260436"/>
            <a:ext cx="11471910" cy="981002"/>
          </a:xfrm>
        </p:spPr>
        <p:txBody>
          <a:bodyPr/>
          <a:lstStyle/>
          <a:p>
            <a:r>
              <a:rPr lang="en-US" sz="2400" i="1" dirty="0" smtClean="0"/>
              <a:t>Certain point defects can act as isolated two level systems with possibility for spin manipulation and single photon emission properties satisfying the qubit requirements</a:t>
            </a:r>
            <a:endParaRPr lang="en-US" sz="2400" i="1" dirty="0"/>
          </a:p>
          <a:p>
            <a:endParaRPr lang="nb-NO" dirty="0"/>
          </a:p>
        </p:txBody>
      </p:sp>
      <p:sp>
        <p:nvSpPr>
          <p:cNvPr id="35" name="Content Placeholder 2"/>
          <p:cNvSpPr>
            <a:spLocks noGrp="1"/>
          </p:cNvSpPr>
          <p:nvPr>
            <p:ph sz="half" idx="4294967295"/>
          </p:nvPr>
        </p:nvSpPr>
        <p:spPr>
          <a:xfrm>
            <a:off x="5297717" y="2699672"/>
            <a:ext cx="4257987" cy="372765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1800" b="1" u="sng" dirty="0" err="1" smtClean="0"/>
              <a:t>Example</a:t>
            </a:r>
            <a:r>
              <a:rPr lang="nb-NO" sz="1800" b="1" u="sng" dirty="0" smtClean="0"/>
              <a:t>: The NV- </a:t>
            </a:r>
            <a:r>
              <a:rPr lang="nb-NO" sz="1800" b="1" u="sng" dirty="0" err="1" smtClean="0"/>
              <a:t>center</a:t>
            </a:r>
            <a:r>
              <a:rPr lang="nb-NO" sz="1800" b="1" u="sng" dirty="0" smtClean="0"/>
              <a:t> in </a:t>
            </a:r>
            <a:r>
              <a:rPr lang="nb-NO" sz="1800" b="1" u="sng" dirty="0" err="1" smtClean="0"/>
              <a:t>diamond</a:t>
            </a:r>
            <a:endParaRPr lang="nb-NO" sz="1800" b="1" u="sng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/>
              <a:t>N </a:t>
            </a:r>
            <a:r>
              <a:rPr lang="nb-NO" sz="1800" dirty="0" smtClean="0"/>
              <a:t>atom </a:t>
            </a:r>
            <a:r>
              <a:rPr lang="nb-NO" sz="1800" dirty="0" err="1" smtClean="0"/>
              <a:t>next</a:t>
            </a:r>
            <a:r>
              <a:rPr lang="nb-NO" sz="1800" dirty="0" smtClean="0"/>
              <a:t> to C </a:t>
            </a:r>
            <a:r>
              <a:rPr lang="nb-NO" sz="1800" dirty="0" err="1" smtClean="0"/>
              <a:t>vacancy</a:t>
            </a:r>
            <a:endParaRPr lang="nb-NO" sz="1800" dirty="0" smtClean="0"/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/>
              <a:t>Spin </a:t>
            </a:r>
            <a:r>
              <a:rPr lang="nb-NO" sz="1800" dirty="0" err="1" smtClean="0"/>
              <a:t>state</a:t>
            </a:r>
            <a:r>
              <a:rPr lang="nb-NO" sz="1800" dirty="0" smtClean="0"/>
              <a:t> </a:t>
            </a:r>
            <a:r>
              <a:rPr lang="nb-NO" sz="1800" dirty="0" err="1" smtClean="0"/>
              <a:t>with</a:t>
            </a:r>
            <a:r>
              <a:rPr lang="nb-NO" sz="1800" dirty="0" smtClean="0"/>
              <a:t> S = 1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/>
              <a:t>Spin </a:t>
            </a:r>
            <a:r>
              <a:rPr lang="nb-NO" sz="1800" dirty="0" err="1"/>
              <a:t>state</a:t>
            </a:r>
            <a:r>
              <a:rPr lang="nb-NO" sz="1800" dirty="0"/>
              <a:t> is stable for </a:t>
            </a:r>
            <a:r>
              <a:rPr lang="nb-NO" sz="1800" dirty="0" err="1"/>
              <a:t>milliseconds</a:t>
            </a:r>
            <a:r>
              <a:rPr lang="nb-NO" sz="1800" dirty="0"/>
              <a:t> </a:t>
            </a:r>
            <a:r>
              <a:rPr lang="nb-NO" sz="1800" dirty="0" err="1"/>
              <a:t>even</a:t>
            </a:r>
            <a:r>
              <a:rPr lang="nb-NO" sz="1800" dirty="0"/>
              <a:t> at RT </a:t>
            </a:r>
            <a:r>
              <a:rPr lang="nb-NO" sz="1800" dirty="0">
                <a:sym typeface="Wingdings" panose="05000000000000000000" pitchFamily="2" charset="2"/>
              </a:rPr>
              <a:t> </a:t>
            </a:r>
            <a:r>
              <a:rPr lang="nb-NO" sz="1800" dirty="0" err="1">
                <a:sym typeface="Wingdings" panose="05000000000000000000" pitchFamily="2" charset="2"/>
              </a:rPr>
              <a:t>what</a:t>
            </a:r>
            <a:r>
              <a:rPr lang="nb-NO" sz="1800" dirty="0">
                <a:sym typeface="Wingdings" panose="05000000000000000000" pitchFamily="2" charset="2"/>
              </a:rPr>
              <a:t> </a:t>
            </a:r>
            <a:r>
              <a:rPr lang="nb-NO" sz="1800" dirty="0" err="1">
                <a:sym typeface="Wingdings" panose="05000000000000000000" pitchFamily="2" charset="2"/>
              </a:rPr>
              <a:t>you</a:t>
            </a:r>
            <a:r>
              <a:rPr lang="nb-NO" sz="1800" dirty="0">
                <a:sym typeface="Wingdings" panose="05000000000000000000" pitchFamily="2" charset="2"/>
              </a:rPr>
              <a:t> </a:t>
            </a:r>
            <a:r>
              <a:rPr lang="nb-NO" sz="1800" dirty="0" err="1">
                <a:sym typeface="Wingdings" panose="05000000000000000000" pitchFamily="2" charset="2"/>
              </a:rPr>
              <a:t>need</a:t>
            </a:r>
            <a:r>
              <a:rPr lang="nb-NO" sz="1800" dirty="0">
                <a:sym typeface="Wingdings" panose="05000000000000000000" pitchFamily="2" charset="2"/>
              </a:rPr>
              <a:t> for QC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 smtClean="0">
                <a:sym typeface="Wingdings" panose="05000000000000000000" pitchFamily="2" charset="2"/>
              </a:rPr>
              <a:t>Spin </a:t>
            </a:r>
            <a:r>
              <a:rPr lang="nb-NO" sz="1800" dirty="0" err="1" smtClean="0">
                <a:sym typeface="Wingdings" panose="05000000000000000000" pitchFamily="2" charset="2"/>
              </a:rPr>
              <a:t>state</a:t>
            </a:r>
            <a:r>
              <a:rPr lang="nb-NO" sz="1800" dirty="0" smtClean="0">
                <a:sym typeface="Wingdings" panose="05000000000000000000" pitchFamily="2" charset="2"/>
              </a:rPr>
              <a:t> </a:t>
            </a:r>
            <a:r>
              <a:rPr lang="nb-NO" sz="1800" dirty="0" err="1" smtClean="0">
                <a:sym typeface="Wingdings" panose="05000000000000000000" pitchFamily="2" charset="2"/>
              </a:rPr>
              <a:t>can</a:t>
            </a:r>
            <a:r>
              <a:rPr lang="nb-NO" sz="1800" dirty="0" smtClean="0">
                <a:sym typeface="Wingdings" panose="05000000000000000000" pitchFamily="2" charset="2"/>
              </a:rPr>
              <a:t>  be </a:t>
            </a:r>
            <a:r>
              <a:rPr lang="nb-NO" sz="1800" dirty="0" err="1" smtClean="0">
                <a:sym typeface="Wingdings" panose="05000000000000000000" pitchFamily="2" charset="2"/>
              </a:rPr>
              <a:t>optically</a:t>
            </a:r>
            <a:r>
              <a:rPr lang="nb-NO" sz="1800" dirty="0" smtClean="0">
                <a:sym typeface="Wingdings" panose="05000000000000000000" pitchFamily="2" charset="2"/>
              </a:rPr>
              <a:t> </a:t>
            </a:r>
            <a:r>
              <a:rPr lang="nb-NO" sz="1800" dirty="0" err="1" smtClean="0">
                <a:sym typeface="Wingdings" panose="05000000000000000000" pitchFamily="2" charset="2"/>
              </a:rPr>
              <a:t>initialized</a:t>
            </a:r>
            <a:r>
              <a:rPr lang="nb-NO" sz="1800" dirty="0" smtClean="0">
                <a:sym typeface="Wingdings" panose="05000000000000000000" pitchFamily="2" charset="2"/>
              </a:rPr>
              <a:t>, </a:t>
            </a:r>
            <a:r>
              <a:rPr lang="nb-NO" sz="1800" dirty="0" err="1" smtClean="0">
                <a:sym typeface="Wingdings" panose="05000000000000000000" pitchFamily="2" charset="2"/>
              </a:rPr>
              <a:t>entangled</a:t>
            </a:r>
            <a:r>
              <a:rPr lang="nb-NO" sz="1800" dirty="0" smtClean="0">
                <a:sym typeface="Wingdings" panose="05000000000000000000" pitchFamily="2" charset="2"/>
              </a:rPr>
              <a:t> and </a:t>
            </a:r>
            <a:r>
              <a:rPr lang="nb-NO" sz="1800" dirty="0" err="1" smtClean="0">
                <a:sym typeface="Wingdings" panose="05000000000000000000" pitchFamily="2" charset="2"/>
              </a:rPr>
              <a:t>read</a:t>
            </a:r>
            <a:r>
              <a:rPr lang="nb-NO" sz="1800" dirty="0" smtClean="0">
                <a:sym typeface="Wingdings" panose="05000000000000000000" pitchFamily="2" charset="2"/>
              </a:rPr>
              <a:t> </a:t>
            </a:r>
            <a:r>
              <a:rPr lang="nb-NO" sz="1800" dirty="0" err="1" smtClean="0">
                <a:sym typeface="Wingdings" panose="05000000000000000000" pitchFamily="2" charset="2"/>
              </a:rPr>
              <a:t>out</a:t>
            </a:r>
            <a:endParaRPr lang="nb-NO" sz="1800" dirty="0" smtClean="0"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nb-NO" sz="1800" dirty="0"/>
              <a:t>Excite </a:t>
            </a:r>
            <a:r>
              <a:rPr lang="nb-NO" sz="1800" dirty="0" err="1"/>
              <a:t>with</a:t>
            </a:r>
            <a:r>
              <a:rPr lang="nb-NO" sz="1800" dirty="0"/>
              <a:t> laser </a:t>
            </a:r>
            <a:r>
              <a:rPr lang="nb-NO" sz="1800" dirty="0">
                <a:sym typeface="Wingdings" panose="05000000000000000000" pitchFamily="2" charset="2"/>
              </a:rPr>
              <a:t> single-</a:t>
            </a:r>
            <a:r>
              <a:rPr lang="nb-NO" sz="1800" dirty="0" err="1">
                <a:sym typeface="Wingdings" panose="05000000000000000000" pitchFamily="2" charset="2"/>
              </a:rPr>
              <a:t>photon</a:t>
            </a:r>
            <a:r>
              <a:rPr lang="nb-NO" sz="1800" dirty="0">
                <a:sym typeface="Wingdings" panose="05000000000000000000" pitchFamily="2" charset="2"/>
              </a:rPr>
              <a:t> </a:t>
            </a:r>
            <a:r>
              <a:rPr lang="nb-NO" sz="1800" dirty="0" err="1">
                <a:sym typeface="Wingdings" panose="05000000000000000000" pitchFamily="2" charset="2"/>
              </a:rPr>
              <a:t>emission</a:t>
            </a:r>
            <a:r>
              <a:rPr lang="nb-NO" sz="1800" dirty="0">
                <a:sym typeface="Wingdings" panose="05000000000000000000" pitchFamily="2" charset="2"/>
              </a:rPr>
              <a:t> </a:t>
            </a:r>
            <a:r>
              <a:rPr lang="nb-NO" sz="1800" dirty="0" smtClean="0">
                <a:sym typeface="Wingdings" panose="05000000000000000000" pitchFamily="2" charset="2"/>
              </a:rPr>
              <a:t> </a:t>
            </a:r>
            <a:endParaRPr lang="nb-NO" sz="1800" dirty="0" smtClean="0"/>
          </a:p>
          <a:p>
            <a:pPr>
              <a:buFont typeface="Wingdings" panose="05000000000000000000" pitchFamily="2" charset="2"/>
              <a:buChar char="v"/>
            </a:pPr>
            <a:endParaRPr lang="nb-NO" sz="1800" dirty="0" smtClean="0"/>
          </a:p>
          <a:p>
            <a:pPr>
              <a:buFont typeface="Wingdings" panose="05000000000000000000" pitchFamily="2" charset="2"/>
              <a:buChar char="Ø"/>
            </a:pPr>
            <a:endParaRPr lang="nb-NO" sz="1800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3230E666-B910-EDE1-3632-A7AD7832F8E8}"/>
              </a:ext>
            </a:extLst>
          </p:cNvPr>
          <p:cNvGrpSpPr>
            <a:grpSpLocks noChangeAspect="1"/>
          </p:cNvGrpSpPr>
          <p:nvPr/>
        </p:nvGrpSpPr>
        <p:grpSpPr>
          <a:xfrm>
            <a:off x="444017" y="2376962"/>
            <a:ext cx="2762914" cy="3061607"/>
            <a:chOff x="1475859" y="3236160"/>
            <a:chExt cx="2578378" cy="2857121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D4915AD-EB64-BE9F-EBA4-983166C7EAD6}"/>
                </a:ext>
              </a:extLst>
            </p:cNvPr>
            <p:cNvCxnSpPr/>
            <p:nvPr/>
          </p:nvCxnSpPr>
          <p:spPr bwMode="auto">
            <a:xfrm flipV="1">
              <a:off x="2988579" y="3955075"/>
              <a:ext cx="0" cy="70587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39" name="Content Placeholder 28">
              <a:extLst>
                <a:ext uri="{FF2B5EF4-FFF2-40B4-BE49-F238E27FC236}">
                  <a16:creationId xmlns:a16="http://schemas.microsoft.com/office/drawing/2014/main" id="{A0957998-E58A-1890-803B-CD1ACAAB5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Content Placeholder 28">
              <a:extLst>
                <a:ext uri="{FF2B5EF4-FFF2-40B4-BE49-F238E27FC236}">
                  <a16:creationId xmlns:a16="http://schemas.microsoft.com/office/drawing/2014/main" id="{7519660D-BCA7-451A-524A-EBD911184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Content Placeholder 28">
              <a:extLst>
                <a:ext uri="{FF2B5EF4-FFF2-40B4-BE49-F238E27FC236}">
                  <a16:creationId xmlns:a16="http://schemas.microsoft.com/office/drawing/2014/main" id="{CC6F10B6-6A06-9F6F-D77D-78DFE9D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Content Placeholder 28">
              <a:extLst>
                <a:ext uri="{FF2B5EF4-FFF2-40B4-BE49-F238E27FC236}">
                  <a16:creationId xmlns:a16="http://schemas.microsoft.com/office/drawing/2014/main" id="{8DB3402E-9430-CAF3-95E9-46F968D30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Content Placeholder 28">
              <a:extLst>
                <a:ext uri="{FF2B5EF4-FFF2-40B4-BE49-F238E27FC236}">
                  <a16:creationId xmlns:a16="http://schemas.microsoft.com/office/drawing/2014/main" id="{DA2CAC73-79CF-7263-CB81-B7D81DAE8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Content Placeholder 28">
              <a:extLst>
                <a:ext uri="{FF2B5EF4-FFF2-40B4-BE49-F238E27FC236}">
                  <a16:creationId xmlns:a16="http://schemas.microsoft.com/office/drawing/2014/main" id="{62501E17-8A54-0144-B8DA-66BC386B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Content Placeholder 28">
              <a:extLst>
                <a:ext uri="{FF2B5EF4-FFF2-40B4-BE49-F238E27FC236}">
                  <a16:creationId xmlns:a16="http://schemas.microsoft.com/office/drawing/2014/main" id="{BBAD7C8A-D9DF-AECD-F6BB-008A76C7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Content Placeholder 28">
              <a:extLst>
                <a:ext uri="{FF2B5EF4-FFF2-40B4-BE49-F238E27FC236}">
                  <a16:creationId xmlns:a16="http://schemas.microsoft.com/office/drawing/2014/main" id="{AE2C247A-5E9B-572E-CDBF-14C56C671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Content Placeholder 28">
              <a:extLst>
                <a:ext uri="{FF2B5EF4-FFF2-40B4-BE49-F238E27FC236}">
                  <a16:creationId xmlns:a16="http://schemas.microsoft.com/office/drawing/2014/main" id="{7D2462CE-A729-0BCA-8762-12D377CF2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Content Placeholder 28">
              <a:extLst>
                <a:ext uri="{FF2B5EF4-FFF2-40B4-BE49-F238E27FC236}">
                  <a16:creationId xmlns:a16="http://schemas.microsoft.com/office/drawing/2014/main" id="{0F3E05AD-EA99-769A-11A7-4C9071C3D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Content Placeholder 28">
              <a:extLst>
                <a:ext uri="{FF2B5EF4-FFF2-40B4-BE49-F238E27FC236}">
                  <a16:creationId xmlns:a16="http://schemas.microsoft.com/office/drawing/2014/main" id="{C3FD00E9-672E-9488-47C5-9431F87F8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Content Placeholder 28">
              <a:extLst>
                <a:ext uri="{FF2B5EF4-FFF2-40B4-BE49-F238E27FC236}">
                  <a16:creationId xmlns:a16="http://schemas.microsoft.com/office/drawing/2014/main" id="{94BA7172-1E15-0216-879A-2DA26735A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Content Placeholder 28">
              <a:extLst>
                <a:ext uri="{FF2B5EF4-FFF2-40B4-BE49-F238E27FC236}">
                  <a16:creationId xmlns:a16="http://schemas.microsoft.com/office/drawing/2014/main" id="{A88CBBEF-26FC-FB40-C876-9887361DE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Content Placeholder 28">
              <a:extLst>
                <a:ext uri="{FF2B5EF4-FFF2-40B4-BE49-F238E27FC236}">
                  <a16:creationId xmlns:a16="http://schemas.microsoft.com/office/drawing/2014/main" id="{104CC44A-FA95-2EB3-BD77-1485868A0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Content Placeholder 28">
              <a:extLst>
                <a:ext uri="{FF2B5EF4-FFF2-40B4-BE49-F238E27FC236}">
                  <a16:creationId xmlns:a16="http://schemas.microsoft.com/office/drawing/2014/main" id="{3AB11E42-9F3F-7739-51A4-AE7A2101E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1701CA8-A44F-B649-01E5-50689714EF9B}"/>
                </a:ext>
              </a:extLst>
            </p:cNvPr>
            <p:cNvSpPr/>
            <p:nvPr/>
          </p:nvSpPr>
          <p:spPr bwMode="auto">
            <a:xfrm>
              <a:off x="2884050" y="4292477"/>
              <a:ext cx="209058" cy="2058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bg2"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90F01BD5-D3E7-DF2A-47EB-988108A04FBB}"/>
                </a:ext>
              </a:extLst>
            </p:cNvPr>
            <p:cNvSpPr/>
            <p:nvPr/>
          </p:nvSpPr>
          <p:spPr bwMode="auto">
            <a:xfrm>
              <a:off x="2689025" y="4144928"/>
              <a:ext cx="599108" cy="160710"/>
            </a:xfrm>
            <a:prstGeom prst="arc">
              <a:avLst>
                <a:gd name="adj1" fmla="val 9437711"/>
                <a:gd name="adj2" fmla="val 3262844"/>
              </a:avLst>
            </a:prstGeom>
            <a:noFill/>
            <a:ln w="19050" cap="flat" cmpd="sng" algn="ctr">
              <a:solidFill>
                <a:srgbClr val="DE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5635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360AC5-FFD3-6C40-1F4F-C498CAD6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Point </a:t>
            </a:r>
            <a:r>
              <a:rPr lang="nb-NO" sz="3200" dirty="0" err="1"/>
              <a:t>defects</a:t>
            </a:r>
            <a:r>
              <a:rPr lang="nb-NO" sz="3200" dirty="0"/>
              <a:t> in </a:t>
            </a:r>
            <a:r>
              <a:rPr lang="nb-NO" sz="3200" dirty="0" err="1"/>
              <a:t>semiconductors</a:t>
            </a:r>
            <a:r>
              <a:rPr lang="nb-NO" sz="3200" dirty="0"/>
              <a:t> for QT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230E666-B910-EDE1-3632-A7AD7832F8E8}"/>
              </a:ext>
            </a:extLst>
          </p:cNvPr>
          <p:cNvGrpSpPr>
            <a:grpSpLocks noChangeAspect="1"/>
          </p:cNvGrpSpPr>
          <p:nvPr/>
        </p:nvGrpSpPr>
        <p:grpSpPr>
          <a:xfrm>
            <a:off x="444017" y="2376962"/>
            <a:ext cx="2762914" cy="3061607"/>
            <a:chOff x="1475859" y="3236160"/>
            <a:chExt cx="2578378" cy="2857121"/>
          </a:xfrm>
        </p:grpSpPr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FD4915AD-EB64-BE9F-EBA4-983166C7EAD6}"/>
                </a:ext>
              </a:extLst>
            </p:cNvPr>
            <p:cNvCxnSpPr/>
            <p:nvPr/>
          </p:nvCxnSpPr>
          <p:spPr bwMode="auto">
            <a:xfrm flipV="1">
              <a:off x="2988579" y="3955075"/>
              <a:ext cx="0" cy="70587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16" name="Content Placeholder 28">
              <a:extLst>
                <a:ext uri="{FF2B5EF4-FFF2-40B4-BE49-F238E27FC236}">
                  <a16:creationId xmlns:a16="http://schemas.microsoft.com/office/drawing/2014/main" id="{A0957998-E58A-1890-803B-CD1ACAAB5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Content Placeholder 28">
              <a:extLst>
                <a:ext uri="{FF2B5EF4-FFF2-40B4-BE49-F238E27FC236}">
                  <a16:creationId xmlns:a16="http://schemas.microsoft.com/office/drawing/2014/main" id="{7519660D-BCA7-451A-524A-EBD911184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Content Placeholder 28">
              <a:extLst>
                <a:ext uri="{FF2B5EF4-FFF2-40B4-BE49-F238E27FC236}">
                  <a16:creationId xmlns:a16="http://schemas.microsoft.com/office/drawing/2014/main" id="{CC6F10B6-6A06-9F6F-D77D-78DFE9D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Content Placeholder 28">
              <a:extLst>
                <a:ext uri="{FF2B5EF4-FFF2-40B4-BE49-F238E27FC236}">
                  <a16:creationId xmlns:a16="http://schemas.microsoft.com/office/drawing/2014/main" id="{8DB3402E-9430-CAF3-95E9-46F968D30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Content Placeholder 28">
              <a:extLst>
                <a:ext uri="{FF2B5EF4-FFF2-40B4-BE49-F238E27FC236}">
                  <a16:creationId xmlns:a16="http://schemas.microsoft.com/office/drawing/2014/main" id="{DA2CAC73-79CF-7263-CB81-B7D81DAE8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Content Placeholder 28">
              <a:extLst>
                <a:ext uri="{FF2B5EF4-FFF2-40B4-BE49-F238E27FC236}">
                  <a16:creationId xmlns:a16="http://schemas.microsoft.com/office/drawing/2014/main" id="{62501E17-8A54-0144-B8DA-66BC386B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Content Placeholder 28">
              <a:extLst>
                <a:ext uri="{FF2B5EF4-FFF2-40B4-BE49-F238E27FC236}">
                  <a16:creationId xmlns:a16="http://schemas.microsoft.com/office/drawing/2014/main" id="{BBAD7C8A-D9DF-AECD-F6BB-008A76C7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Content Placeholder 28">
              <a:extLst>
                <a:ext uri="{FF2B5EF4-FFF2-40B4-BE49-F238E27FC236}">
                  <a16:creationId xmlns:a16="http://schemas.microsoft.com/office/drawing/2014/main" id="{AE2C247A-5E9B-572E-CDBF-14C56C671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Content Placeholder 28">
              <a:extLst>
                <a:ext uri="{FF2B5EF4-FFF2-40B4-BE49-F238E27FC236}">
                  <a16:creationId xmlns:a16="http://schemas.microsoft.com/office/drawing/2014/main" id="{7D2462CE-A729-0BCA-8762-12D377CF2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Content Placeholder 28">
              <a:extLst>
                <a:ext uri="{FF2B5EF4-FFF2-40B4-BE49-F238E27FC236}">
                  <a16:creationId xmlns:a16="http://schemas.microsoft.com/office/drawing/2014/main" id="{0F3E05AD-EA99-769A-11A7-4C9071C3D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Content Placeholder 28">
              <a:extLst>
                <a:ext uri="{FF2B5EF4-FFF2-40B4-BE49-F238E27FC236}">
                  <a16:creationId xmlns:a16="http://schemas.microsoft.com/office/drawing/2014/main" id="{C3FD00E9-672E-9488-47C5-9431F87F8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Content Placeholder 28">
              <a:extLst>
                <a:ext uri="{FF2B5EF4-FFF2-40B4-BE49-F238E27FC236}">
                  <a16:creationId xmlns:a16="http://schemas.microsoft.com/office/drawing/2014/main" id="{94BA7172-1E15-0216-879A-2DA26735A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" name="Content Placeholder 28">
              <a:extLst>
                <a:ext uri="{FF2B5EF4-FFF2-40B4-BE49-F238E27FC236}">
                  <a16:creationId xmlns:a16="http://schemas.microsoft.com/office/drawing/2014/main" id="{A88CBBEF-26FC-FB40-C876-9887361DE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Content Placeholder 28">
              <a:extLst>
                <a:ext uri="{FF2B5EF4-FFF2-40B4-BE49-F238E27FC236}">
                  <a16:creationId xmlns:a16="http://schemas.microsoft.com/office/drawing/2014/main" id="{104CC44A-FA95-2EB3-BD77-1485868A0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Content Placeholder 28">
              <a:extLst>
                <a:ext uri="{FF2B5EF4-FFF2-40B4-BE49-F238E27FC236}">
                  <a16:creationId xmlns:a16="http://schemas.microsoft.com/office/drawing/2014/main" id="{3AB11E42-9F3F-7739-51A4-AE7A2101E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1701CA8-A44F-B649-01E5-50689714EF9B}"/>
                </a:ext>
              </a:extLst>
            </p:cNvPr>
            <p:cNvSpPr/>
            <p:nvPr/>
          </p:nvSpPr>
          <p:spPr bwMode="auto">
            <a:xfrm>
              <a:off x="2884050" y="4292477"/>
              <a:ext cx="209058" cy="2058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bg2"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90F01BD5-D3E7-DF2A-47EB-988108A04FBB}"/>
                </a:ext>
              </a:extLst>
            </p:cNvPr>
            <p:cNvSpPr/>
            <p:nvPr/>
          </p:nvSpPr>
          <p:spPr bwMode="auto">
            <a:xfrm>
              <a:off x="2689025" y="4144928"/>
              <a:ext cx="599108" cy="160710"/>
            </a:xfrm>
            <a:prstGeom prst="arc">
              <a:avLst>
                <a:gd name="adj1" fmla="val 9437711"/>
                <a:gd name="adj2" fmla="val 3262844"/>
              </a:avLst>
            </a:prstGeom>
            <a:noFill/>
            <a:ln w="19050" cap="flat" cmpd="sng" algn="ctr">
              <a:solidFill>
                <a:srgbClr val="DE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5730" y="2376962"/>
            <a:ext cx="7890910" cy="3634402"/>
          </a:xfrm>
          <a:prstGeom prst="rect">
            <a:avLst/>
          </a:prstGeom>
        </p:spPr>
      </p:pic>
      <p:sp>
        <p:nvSpPr>
          <p:cNvPr id="37" name="Subtitle 6"/>
          <p:cNvSpPr txBox="1">
            <a:spLocks/>
          </p:cNvSpPr>
          <p:nvPr/>
        </p:nvSpPr>
        <p:spPr>
          <a:xfrm>
            <a:off x="6331734" y="1879362"/>
            <a:ext cx="2978902" cy="49474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46" rtl="0" eaLnBrk="1" latinLnBrk="0" hangingPunct="1">
              <a:lnSpc>
                <a:spcPct val="100000"/>
              </a:lnSpc>
              <a:spcBef>
                <a:spcPts val="115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23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46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69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91" indent="0" algn="ctr" defTabSz="914446" rtl="0" eaLnBrk="1" latinLnBrk="0" hangingPunct="1">
              <a:lnSpc>
                <a:spcPct val="10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114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337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560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783" indent="0" algn="ctr" defTabSz="91444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 smtClean="0"/>
              <a:t>Sensing applications</a:t>
            </a: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1794657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360AC5-FFD3-6C40-1F4F-C498CAD6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Point </a:t>
            </a:r>
            <a:r>
              <a:rPr lang="nb-NO" sz="3200" dirty="0" err="1"/>
              <a:t>defects</a:t>
            </a:r>
            <a:r>
              <a:rPr lang="nb-NO" sz="3200" dirty="0"/>
              <a:t> in </a:t>
            </a:r>
            <a:r>
              <a:rPr lang="nb-NO" sz="3200" dirty="0" err="1"/>
              <a:t>semiconductors</a:t>
            </a:r>
            <a:r>
              <a:rPr lang="nb-NO" sz="3200" dirty="0"/>
              <a:t> for QT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2"/>
          <a:srcRect t="1" r="8000" b="1120"/>
          <a:stretch/>
        </p:blipFill>
        <p:spPr>
          <a:xfrm>
            <a:off x="3773734" y="1595463"/>
            <a:ext cx="7894864" cy="4596801"/>
          </a:xfrm>
          <a:prstGeom prst="rect">
            <a:avLst/>
          </a:prstGeom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3230E666-B910-EDE1-3632-A7AD7832F8E8}"/>
              </a:ext>
            </a:extLst>
          </p:cNvPr>
          <p:cNvGrpSpPr>
            <a:grpSpLocks noChangeAspect="1"/>
          </p:cNvGrpSpPr>
          <p:nvPr/>
        </p:nvGrpSpPr>
        <p:grpSpPr>
          <a:xfrm>
            <a:off x="444017" y="2376962"/>
            <a:ext cx="2762914" cy="3061607"/>
            <a:chOff x="1475859" y="3236160"/>
            <a:chExt cx="2578378" cy="2857121"/>
          </a:xfrm>
        </p:grpSpPr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FD4915AD-EB64-BE9F-EBA4-983166C7EAD6}"/>
                </a:ext>
              </a:extLst>
            </p:cNvPr>
            <p:cNvCxnSpPr/>
            <p:nvPr/>
          </p:nvCxnSpPr>
          <p:spPr bwMode="auto">
            <a:xfrm flipV="1">
              <a:off x="2988579" y="3955075"/>
              <a:ext cx="0" cy="70587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39" name="Content Placeholder 28">
              <a:extLst>
                <a:ext uri="{FF2B5EF4-FFF2-40B4-BE49-F238E27FC236}">
                  <a16:creationId xmlns:a16="http://schemas.microsoft.com/office/drawing/2014/main" id="{A0957998-E58A-1890-803B-CD1ACAAB5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Content Placeholder 28">
              <a:extLst>
                <a:ext uri="{FF2B5EF4-FFF2-40B4-BE49-F238E27FC236}">
                  <a16:creationId xmlns:a16="http://schemas.microsoft.com/office/drawing/2014/main" id="{7519660D-BCA7-451A-524A-EBD911184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Content Placeholder 28">
              <a:extLst>
                <a:ext uri="{FF2B5EF4-FFF2-40B4-BE49-F238E27FC236}">
                  <a16:creationId xmlns:a16="http://schemas.microsoft.com/office/drawing/2014/main" id="{CC6F10B6-6A06-9F6F-D77D-78DFE9D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Content Placeholder 28">
              <a:extLst>
                <a:ext uri="{FF2B5EF4-FFF2-40B4-BE49-F238E27FC236}">
                  <a16:creationId xmlns:a16="http://schemas.microsoft.com/office/drawing/2014/main" id="{8DB3402E-9430-CAF3-95E9-46F968D30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Content Placeholder 28">
              <a:extLst>
                <a:ext uri="{FF2B5EF4-FFF2-40B4-BE49-F238E27FC236}">
                  <a16:creationId xmlns:a16="http://schemas.microsoft.com/office/drawing/2014/main" id="{DA2CAC73-79CF-7263-CB81-B7D81DAE8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Content Placeholder 28">
              <a:extLst>
                <a:ext uri="{FF2B5EF4-FFF2-40B4-BE49-F238E27FC236}">
                  <a16:creationId xmlns:a16="http://schemas.microsoft.com/office/drawing/2014/main" id="{62501E17-8A54-0144-B8DA-66BC386B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Content Placeholder 28">
              <a:extLst>
                <a:ext uri="{FF2B5EF4-FFF2-40B4-BE49-F238E27FC236}">
                  <a16:creationId xmlns:a16="http://schemas.microsoft.com/office/drawing/2014/main" id="{BBAD7C8A-D9DF-AECD-F6BB-008A76C7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Content Placeholder 28">
              <a:extLst>
                <a:ext uri="{FF2B5EF4-FFF2-40B4-BE49-F238E27FC236}">
                  <a16:creationId xmlns:a16="http://schemas.microsoft.com/office/drawing/2014/main" id="{AE2C247A-5E9B-572E-CDBF-14C56C671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7" name="Content Placeholder 28">
              <a:extLst>
                <a:ext uri="{FF2B5EF4-FFF2-40B4-BE49-F238E27FC236}">
                  <a16:creationId xmlns:a16="http://schemas.microsoft.com/office/drawing/2014/main" id="{7D2462CE-A729-0BCA-8762-12D377CF2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" name="Content Placeholder 28">
              <a:extLst>
                <a:ext uri="{FF2B5EF4-FFF2-40B4-BE49-F238E27FC236}">
                  <a16:creationId xmlns:a16="http://schemas.microsoft.com/office/drawing/2014/main" id="{0F3E05AD-EA99-769A-11A7-4C9071C3D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9" name="Content Placeholder 28">
              <a:extLst>
                <a:ext uri="{FF2B5EF4-FFF2-40B4-BE49-F238E27FC236}">
                  <a16:creationId xmlns:a16="http://schemas.microsoft.com/office/drawing/2014/main" id="{C3FD00E9-672E-9488-47C5-9431F87F8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1" name="Content Placeholder 28">
              <a:extLst>
                <a:ext uri="{FF2B5EF4-FFF2-40B4-BE49-F238E27FC236}">
                  <a16:creationId xmlns:a16="http://schemas.microsoft.com/office/drawing/2014/main" id="{94BA7172-1E15-0216-879A-2DA26735A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2" name="Content Placeholder 28">
              <a:extLst>
                <a:ext uri="{FF2B5EF4-FFF2-40B4-BE49-F238E27FC236}">
                  <a16:creationId xmlns:a16="http://schemas.microsoft.com/office/drawing/2014/main" id="{A88CBBEF-26FC-FB40-C876-9887361DE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3" name="Content Placeholder 28">
              <a:extLst>
                <a:ext uri="{FF2B5EF4-FFF2-40B4-BE49-F238E27FC236}">
                  <a16:creationId xmlns:a16="http://schemas.microsoft.com/office/drawing/2014/main" id="{104CC44A-FA95-2EB3-BD77-1485868A0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4" name="Content Placeholder 28">
              <a:extLst>
                <a:ext uri="{FF2B5EF4-FFF2-40B4-BE49-F238E27FC236}">
                  <a16:creationId xmlns:a16="http://schemas.microsoft.com/office/drawing/2014/main" id="{3AB11E42-9F3F-7739-51A4-AE7A2101E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51701CA8-A44F-B649-01E5-50689714EF9B}"/>
                </a:ext>
              </a:extLst>
            </p:cNvPr>
            <p:cNvSpPr/>
            <p:nvPr/>
          </p:nvSpPr>
          <p:spPr bwMode="auto">
            <a:xfrm>
              <a:off x="2884050" y="4292477"/>
              <a:ext cx="209058" cy="2058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bg2"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56" name="Arc 55">
              <a:extLst>
                <a:ext uri="{FF2B5EF4-FFF2-40B4-BE49-F238E27FC236}">
                  <a16:creationId xmlns:a16="http://schemas.microsoft.com/office/drawing/2014/main" id="{90F01BD5-D3E7-DF2A-47EB-988108A04FBB}"/>
                </a:ext>
              </a:extLst>
            </p:cNvPr>
            <p:cNvSpPr/>
            <p:nvPr/>
          </p:nvSpPr>
          <p:spPr bwMode="auto">
            <a:xfrm>
              <a:off x="2689025" y="4144928"/>
              <a:ext cx="599108" cy="160710"/>
            </a:xfrm>
            <a:prstGeom prst="arc">
              <a:avLst>
                <a:gd name="adj1" fmla="val 9437711"/>
                <a:gd name="adj2" fmla="val 3262844"/>
              </a:avLst>
            </a:prstGeom>
            <a:noFill/>
            <a:ln w="19050" cap="flat" cmpd="sng" algn="ctr">
              <a:solidFill>
                <a:srgbClr val="DE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47190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360AC5-FFD3-6C40-1F4F-C498CAD6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smtClean="0"/>
              <a:t>Single </a:t>
            </a:r>
            <a:r>
              <a:rPr lang="nb-NO" sz="3200" dirty="0" err="1" smtClean="0"/>
              <a:t>photon</a:t>
            </a:r>
            <a:r>
              <a:rPr lang="nb-NO" sz="3200" dirty="0" smtClean="0"/>
              <a:t> </a:t>
            </a:r>
            <a:r>
              <a:rPr lang="nb-NO" sz="3200" dirty="0" err="1" smtClean="0"/>
              <a:t>emission</a:t>
            </a:r>
            <a:r>
              <a:rPr lang="nb-NO" sz="3200" dirty="0" smtClean="0"/>
              <a:t> from </a:t>
            </a:r>
            <a:r>
              <a:rPr lang="nb-NO" sz="3200" dirty="0" err="1" smtClean="0"/>
              <a:t>point</a:t>
            </a:r>
            <a:r>
              <a:rPr lang="nb-NO" sz="3200" dirty="0" smtClean="0"/>
              <a:t> </a:t>
            </a:r>
            <a:r>
              <a:rPr lang="nb-NO" sz="3200" dirty="0" err="1" smtClean="0"/>
              <a:t>defects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3A93B8E8-F6FB-D098-2285-1EB7E0A9264C}"/>
              </a:ext>
            </a:extLst>
          </p:cNvPr>
          <p:cNvCxnSpPr/>
          <p:nvPr/>
        </p:nvCxnSpPr>
        <p:spPr bwMode="auto">
          <a:xfrm>
            <a:off x="4437711" y="2711143"/>
            <a:ext cx="259321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A81858E-ED69-DE2A-AC5B-1A97539EEEC2}"/>
              </a:ext>
            </a:extLst>
          </p:cNvPr>
          <p:cNvCxnSpPr/>
          <p:nvPr/>
        </p:nvCxnSpPr>
        <p:spPr bwMode="auto">
          <a:xfrm>
            <a:off x="4437176" y="4850449"/>
            <a:ext cx="2593216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3DFDDA47-CA8F-A3EF-3624-C8B0263BF5D2}"/>
              </a:ext>
            </a:extLst>
          </p:cNvPr>
          <p:cNvSpPr txBox="1"/>
          <p:nvPr/>
        </p:nvSpPr>
        <p:spPr>
          <a:xfrm>
            <a:off x="7030926" y="2400095"/>
            <a:ext cx="756355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399" dirty="0" err="1"/>
              <a:t>E</a:t>
            </a:r>
            <a:r>
              <a:rPr lang="nb-NO" sz="2399" baseline="-25000" dirty="0" err="1"/>
              <a:t>c</a:t>
            </a:r>
            <a:endParaRPr lang="nb-NO" sz="2399" baseline="-250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5EF6820-A62A-EDE5-E3C8-D45E636B163A}"/>
              </a:ext>
            </a:extLst>
          </p:cNvPr>
          <p:cNvSpPr txBox="1"/>
          <p:nvPr/>
        </p:nvSpPr>
        <p:spPr>
          <a:xfrm>
            <a:off x="7119675" y="4850450"/>
            <a:ext cx="756355" cy="461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399" dirty="0"/>
              <a:t>E</a:t>
            </a:r>
            <a:r>
              <a:rPr lang="nb-NO" sz="2399" baseline="-25000" dirty="0"/>
              <a:t>v</a:t>
            </a:r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1A39989-ED3B-C110-66B9-0F369DEC776D}"/>
              </a:ext>
            </a:extLst>
          </p:cNvPr>
          <p:cNvCxnSpPr/>
          <p:nvPr/>
        </p:nvCxnSpPr>
        <p:spPr bwMode="auto">
          <a:xfrm>
            <a:off x="5409631" y="4271288"/>
            <a:ext cx="75635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A99199D6-69EC-58CD-B981-217BCECCAE6D}"/>
              </a:ext>
            </a:extLst>
          </p:cNvPr>
          <p:cNvCxnSpPr/>
          <p:nvPr/>
        </p:nvCxnSpPr>
        <p:spPr bwMode="auto">
          <a:xfrm>
            <a:off x="6459843" y="3301145"/>
            <a:ext cx="756355" cy="0"/>
          </a:xfrm>
          <a:prstGeom prst="line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44" name="Curved Connector 65">
            <a:extLst>
              <a:ext uri="{FF2B5EF4-FFF2-40B4-BE49-F238E27FC236}">
                <a16:creationId xmlns:a16="http://schemas.microsoft.com/office/drawing/2014/main" id="{8060BDE9-7E6F-D68C-1393-BF12EEC94A92}"/>
              </a:ext>
            </a:extLst>
          </p:cNvPr>
          <p:cNvCxnSpPr/>
          <p:nvPr/>
        </p:nvCxnSpPr>
        <p:spPr>
          <a:xfrm rot="10800000" flipV="1">
            <a:off x="5986137" y="3386187"/>
            <a:ext cx="381180" cy="885099"/>
          </a:xfrm>
          <a:prstGeom prst="curvedConnector2">
            <a:avLst/>
          </a:prstGeom>
          <a:ln w="12700">
            <a:solidFill>
              <a:srgbClr val="DE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Striped Right Arrow 4">
            <a:extLst>
              <a:ext uri="{FF2B5EF4-FFF2-40B4-BE49-F238E27FC236}">
                <a16:creationId xmlns:a16="http://schemas.microsoft.com/office/drawing/2014/main" id="{CD01E629-825E-57C3-49DA-C819D03253D8}"/>
              </a:ext>
            </a:extLst>
          </p:cNvPr>
          <p:cNvSpPr/>
          <p:nvPr/>
        </p:nvSpPr>
        <p:spPr>
          <a:xfrm>
            <a:off x="3444377" y="3382490"/>
            <a:ext cx="966955" cy="619979"/>
          </a:xfrm>
          <a:prstGeom prst="stripedRightArrow">
            <a:avLst/>
          </a:prstGeom>
          <a:solidFill>
            <a:srgbClr val="FB6666"/>
          </a:solidFill>
          <a:ln>
            <a:solidFill>
              <a:srgbClr val="DE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2399"/>
          </a:p>
        </p:txBody>
      </p:sp>
      <p:grpSp>
        <p:nvGrpSpPr>
          <p:cNvPr id="11" name="Group 10"/>
          <p:cNvGrpSpPr/>
          <p:nvPr/>
        </p:nvGrpSpPr>
        <p:grpSpPr>
          <a:xfrm>
            <a:off x="5625732" y="3880046"/>
            <a:ext cx="324152" cy="823445"/>
            <a:chOff x="8146097" y="3989878"/>
            <a:chExt cx="324152" cy="823445"/>
          </a:xfrm>
        </p:grpSpPr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9A3A81B7-8915-2730-0AA1-DC95BDAF4B90}"/>
                </a:ext>
              </a:extLst>
            </p:cNvPr>
            <p:cNvCxnSpPr/>
            <p:nvPr/>
          </p:nvCxnSpPr>
          <p:spPr bwMode="auto">
            <a:xfrm flipV="1">
              <a:off x="8313579" y="3989878"/>
              <a:ext cx="0" cy="823445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00C68B2C-A63A-B777-75A8-5578B144A5D7}"/>
                </a:ext>
              </a:extLst>
            </p:cNvPr>
            <p:cNvSpPr/>
            <p:nvPr/>
          </p:nvSpPr>
          <p:spPr bwMode="auto">
            <a:xfrm>
              <a:off x="8146097" y="4221504"/>
              <a:ext cx="324152" cy="319232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bg2"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dkEdge">
              <a:bevelT w="12700" h="88900"/>
            </a:sp3d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  <p:sp>
        <p:nvSpPr>
          <p:cNvPr id="51" name="Freeform 50"/>
          <p:cNvSpPr/>
          <p:nvPr/>
        </p:nvSpPr>
        <p:spPr>
          <a:xfrm rot="21376181">
            <a:off x="6382059" y="3671329"/>
            <a:ext cx="1424652" cy="499591"/>
          </a:xfrm>
          <a:custGeom>
            <a:avLst/>
            <a:gdLst>
              <a:gd name="connsiteX0" fmla="*/ 0 w 972152"/>
              <a:gd name="connsiteY0" fmla="*/ 284417 h 597371"/>
              <a:gd name="connsiteX1" fmla="*/ 211756 w 972152"/>
              <a:gd name="connsiteY1" fmla="*/ 274791 h 597371"/>
              <a:gd name="connsiteX2" fmla="*/ 303196 w 972152"/>
              <a:gd name="connsiteY2" fmla="*/ 188164 h 597371"/>
              <a:gd name="connsiteX3" fmla="*/ 346510 w 972152"/>
              <a:gd name="connsiteY3" fmla="*/ 380669 h 597371"/>
              <a:gd name="connsiteX4" fmla="*/ 404261 w 972152"/>
              <a:gd name="connsiteY4" fmla="*/ 58223 h 597371"/>
              <a:gd name="connsiteX5" fmla="*/ 457200 w 972152"/>
              <a:gd name="connsiteY5" fmla="*/ 597238 h 597371"/>
              <a:gd name="connsiteX6" fmla="*/ 514952 w 972152"/>
              <a:gd name="connsiteY6" fmla="*/ 471 h 597371"/>
              <a:gd name="connsiteX7" fmla="*/ 553453 w 972152"/>
              <a:gd name="connsiteY7" fmla="*/ 491360 h 597371"/>
              <a:gd name="connsiteX8" fmla="*/ 620830 w 972152"/>
              <a:gd name="connsiteY8" fmla="*/ 149663 h 597371"/>
              <a:gd name="connsiteX9" fmla="*/ 673769 w 972152"/>
              <a:gd name="connsiteY9" fmla="*/ 414358 h 597371"/>
              <a:gd name="connsiteX10" fmla="*/ 721895 w 972152"/>
              <a:gd name="connsiteY10" fmla="*/ 236290 h 597371"/>
              <a:gd name="connsiteX11" fmla="*/ 779647 w 972152"/>
              <a:gd name="connsiteY11" fmla="*/ 274791 h 597371"/>
              <a:gd name="connsiteX12" fmla="*/ 895150 w 972152"/>
              <a:gd name="connsiteY12" fmla="*/ 279604 h 597371"/>
              <a:gd name="connsiteX13" fmla="*/ 972152 w 972152"/>
              <a:gd name="connsiteY13" fmla="*/ 284417 h 597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972152" h="597371">
                <a:moveTo>
                  <a:pt x="0" y="284417"/>
                </a:moveTo>
                <a:lnTo>
                  <a:pt x="211756" y="274791"/>
                </a:lnTo>
                <a:cubicBezTo>
                  <a:pt x="262289" y="258749"/>
                  <a:pt x="280737" y="170518"/>
                  <a:pt x="303196" y="188164"/>
                </a:cubicBezTo>
                <a:cubicBezTo>
                  <a:pt x="325655" y="205810"/>
                  <a:pt x="329666" y="402326"/>
                  <a:pt x="346510" y="380669"/>
                </a:cubicBezTo>
                <a:cubicBezTo>
                  <a:pt x="363354" y="359012"/>
                  <a:pt x="385813" y="22128"/>
                  <a:pt x="404261" y="58223"/>
                </a:cubicBezTo>
                <a:cubicBezTo>
                  <a:pt x="422709" y="94318"/>
                  <a:pt x="438752" y="606863"/>
                  <a:pt x="457200" y="597238"/>
                </a:cubicBezTo>
                <a:cubicBezTo>
                  <a:pt x="475649" y="587613"/>
                  <a:pt x="498910" y="18117"/>
                  <a:pt x="514952" y="471"/>
                </a:cubicBezTo>
                <a:cubicBezTo>
                  <a:pt x="530994" y="-17175"/>
                  <a:pt x="535807" y="466495"/>
                  <a:pt x="553453" y="491360"/>
                </a:cubicBezTo>
                <a:cubicBezTo>
                  <a:pt x="571099" y="516225"/>
                  <a:pt x="600777" y="162497"/>
                  <a:pt x="620830" y="149663"/>
                </a:cubicBezTo>
                <a:cubicBezTo>
                  <a:pt x="640883" y="136829"/>
                  <a:pt x="656925" y="399920"/>
                  <a:pt x="673769" y="414358"/>
                </a:cubicBezTo>
                <a:cubicBezTo>
                  <a:pt x="690613" y="428796"/>
                  <a:pt x="704249" y="259551"/>
                  <a:pt x="721895" y="236290"/>
                </a:cubicBezTo>
                <a:cubicBezTo>
                  <a:pt x="739541" y="213029"/>
                  <a:pt x="750771" y="267572"/>
                  <a:pt x="779647" y="274791"/>
                </a:cubicBezTo>
                <a:cubicBezTo>
                  <a:pt x="808523" y="282010"/>
                  <a:pt x="863066" y="278000"/>
                  <a:pt x="895150" y="279604"/>
                </a:cubicBezTo>
                <a:cubicBezTo>
                  <a:pt x="927234" y="281208"/>
                  <a:pt x="959318" y="293240"/>
                  <a:pt x="972152" y="284417"/>
                </a:cubicBezTo>
              </a:path>
            </a:pathLst>
          </a:custGeom>
          <a:noFill/>
          <a:ln w="19050">
            <a:solidFill>
              <a:srgbClr val="FFC000"/>
            </a:solidFill>
            <a:headEnd type="none" w="med" len="med"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bject 4">
            <a:extLst>
              <a:ext uri="{FF2B5EF4-FFF2-40B4-BE49-F238E27FC236}">
                <a16:creationId xmlns:a16="http://schemas.microsoft.com/office/drawing/2014/main" id="{4F663F1F-D229-3260-05B2-F88D6BDCEF23}"/>
              </a:ext>
            </a:extLst>
          </p:cNvPr>
          <p:cNvSpPr txBox="1"/>
          <p:nvPr/>
        </p:nvSpPr>
        <p:spPr>
          <a:xfrm>
            <a:off x="8433893" y="2423548"/>
            <a:ext cx="3428115" cy="2301912"/>
          </a:xfrm>
          <a:prstGeom prst="rect">
            <a:avLst/>
          </a:prstGeom>
          <a:noFill/>
        </p:spPr>
        <p:txBody>
          <a:bodyPr vert="horz" wrap="square" lIns="0" tIns="54610" rIns="0" bIns="0" rtlCol="0">
            <a:spAutoFit/>
          </a:bodyPr>
          <a:lstStyle/>
          <a:p>
            <a:pPr marL="93980">
              <a:lnSpc>
                <a:spcPct val="100000"/>
              </a:lnSpc>
              <a:spcBef>
                <a:spcPts val="430"/>
              </a:spcBef>
            </a:pPr>
            <a:r>
              <a:rPr sz="1800" b="1" dirty="0">
                <a:latin typeface="Arial"/>
                <a:cs typeface="Arial"/>
              </a:rPr>
              <a:t>Ideal</a:t>
            </a:r>
            <a:r>
              <a:rPr sz="1800" b="1" spc="-35" dirty="0">
                <a:latin typeface="Arial"/>
                <a:cs typeface="Arial"/>
              </a:rPr>
              <a:t> </a:t>
            </a:r>
            <a:r>
              <a:rPr lang="en-US" sz="1800" b="1" spc="-35" dirty="0">
                <a:latin typeface="Arial"/>
                <a:cs typeface="Arial"/>
              </a:rPr>
              <a:t>s</a:t>
            </a:r>
            <a:r>
              <a:rPr sz="1800" b="1" dirty="0">
                <a:latin typeface="Arial"/>
                <a:cs typeface="Arial"/>
              </a:rPr>
              <a:t>ingle</a:t>
            </a:r>
            <a:r>
              <a:rPr lang="en-US" sz="1800" b="1" spc="-35" dirty="0">
                <a:latin typeface="Arial"/>
                <a:cs typeface="Arial"/>
              </a:rPr>
              <a:t>-p</a:t>
            </a:r>
            <a:r>
              <a:rPr sz="1800" b="1" dirty="0">
                <a:latin typeface="Arial"/>
                <a:cs typeface="Arial"/>
              </a:rPr>
              <a:t>hoton</a:t>
            </a:r>
            <a:r>
              <a:rPr sz="1800" b="1" spc="-30" dirty="0">
                <a:latin typeface="Arial"/>
                <a:cs typeface="Arial"/>
              </a:rPr>
              <a:t> </a:t>
            </a:r>
            <a:r>
              <a:rPr lang="en-US" sz="1800" b="1" spc="-30" dirty="0">
                <a:latin typeface="Arial"/>
                <a:cs typeface="Arial"/>
              </a:rPr>
              <a:t>s</a:t>
            </a:r>
            <a:r>
              <a:rPr sz="1800" b="1" dirty="0">
                <a:latin typeface="Arial"/>
                <a:cs typeface="Arial"/>
              </a:rPr>
              <a:t>ource:</a:t>
            </a:r>
            <a:endParaRPr lang="nb-NO" sz="1800" dirty="0">
              <a:latin typeface="Arial"/>
              <a:cs typeface="Arial"/>
            </a:endParaRPr>
          </a:p>
          <a:p>
            <a:pPr marL="379730" indent="-285750">
              <a:lnSpc>
                <a:spcPct val="10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sz="1800" dirty="0">
                <a:latin typeface="Arial MT"/>
                <a:cs typeface="Arial MT"/>
              </a:rPr>
              <a:t>Triggered</a:t>
            </a:r>
            <a:r>
              <a:rPr sz="1800" spc="-6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(on-demand)</a:t>
            </a:r>
            <a:endParaRPr lang="nb-NO" sz="1800" dirty="0">
              <a:latin typeface="Arial MT"/>
              <a:cs typeface="Arial MT"/>
            </a:endParaRPr>
          </a:p>
          <a:p>
            <a:pPr marL="379730" indent="-285750">
              <a:lnSpc>
                <a:spcPct val="10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sz="1800" dirty="0">
                <a:latin typeface="Arial MT"/>
                <a:cs typeface="Arial MT"/>
              </a:rPr>
              <a:t>g</a:t>
            </a:r>
            <a:r>
              <a:rPr sz="1800" baseline="25462" dirty="0">
                <a:latin typeface="Arial MT"/>
                <a:cs typeface="Arial MT"/>
              </a:rPr>
              <a:t>(2)</a:t>
            </a:r>
            <a:r>
              <a:rPr sz="1800" dirty="0">
                <a:latin typeface="Arial MT"/>
                <a:cs typeface="Arial MT"/>
              </a:rPr>
              <a:t>(0)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=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0</a:t>
            </a:r>
            <a:endParaRPr lang="nb-NO" sz="1800" dirty="0">
              <a:latin typeface="Arial MT"/>
              <a:cs typeface="Arial MT"/>
            </a:endParaRPr>
          </a:p>
          <a:p>
            <a:pPr marL="379730" indent="-285750">
              <a:lnSpc>
                <a:spcPct val="10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sz="1800" dirty="0">
                <a:latin typeface="Arial MT"/>
                <a:cs typeface="Arial MT"/>
              </a:rPr>
              <a:t>Indistinguishable</a:t>
            </a:r>
            <a:r>
              <a:rPr sz="1800" spc="-120" dirty="0">
                <a:latin typeface="Arial MT"/>
                <a:cs typeface="Arial MT"/>
              </a:rPr>
              <a:t> </a:t>
            </a:r>
            <a:r>
              <a:rPr sz="1800" spc="5" dirty="0">
                <a:latin typeface="Arial MT"/>
                <a:cs typeface="Arial MT"/>
              </a:rPr>
              <a:t>photons</a:t>
            </a:r>
            <a:endParaRPr lang="nb-NO" sz="1800" dirty="0">
              <a:latin typeface="Arial MT"/>
              <a:cs typeface="Arial MT"/>
            </a:endParaRPr>
          </a:p>
          <a:p>
            <a:pPr marL="379730" indent="-285750">
              <a:lnSpc>
                <a:spcPct val="10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sz="1800" dirty="0">
                <a:latin typeface="Arial MT"/>
                <a:cs typeface="Arial MT"/>
              </a:rPr>
              <a:t>High</a:t>
            </a:r>
            <a:r>
              <a:rPr sz="1800" spc="-5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repetition</a:t>
            </a:r>
            <a:r>
              <a:rPr sz="1800" spc="-1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rate</a:t>
            </a:r>
            <a:endParaRPr lang="nb-NO" sz="1800" dirty="0">
              <a:latin typeface="Arial MT"/>
              <a:cs typeface="Arial MT"/>
            </a:endParaRPr>
          </a:p>
          <a:p>
            <a:pPr marL="379730" indent="-285750">
              <a:lnSpc>
                <a:spcPct val="10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sz="1800" dirty="0">
                <a:latin typeface="Arial MT"/>
                <a:cs typeface="Arial MT"/>
              </a:rPr>
              <a:t>Room</a:t>
            </a:r>
            <a:r>
              <a:rPr sz="1800" spc="-9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temperature</a:t>
            </a:r>
            <a:endParaRPr lang="nb-NO" sz="1800" dirty="0">
              <a:latin typeface="Arial MT"/>
              <a:cs typeface="Arial MT"/>
            </a:endParaRPr>
          </a:p>
          <a:p>
            <a:pPr marL="379730" indent="-285750">
              <a:lnSpc>
                <a:spcPct val="100000"/>
              </a:lnSpc>
              <a:spcBef>
                <a:spcPts val="43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latin typeface="Arial MT"/>
                <a:cs typeface="Arial MT"/>
              </a:rPr>
              <a:t>Chip integration </a:t>
            </a:r>
            <a:endParaRPr sz="1800" dirty="0">
              <a:latin typeface="Arial MT"/>
              <a:cs typeface="Arial MT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230E666-B910-EDE1-3632-A7AD7832F8E8}"/>
              </a:ext>
            </a:extLst>
          </p:cNvPr>
          <p:cNvGrpSpPr>
            <a:grpSpLocks noChangeAspect="1"/>
          </p:cNvGrpSpPr>
          <p:nvPr/>
        </p:nvGrpSpPr>
        <p:grpSpPr>
          <a:xfrm>
            <a:off x="444017" y="2376962"/>
            <a:ext cx="2762914" cy="3061607"/>
            <a:chOff x="1475859" y="3236160"/>
            <a:chExt cx="2578378" cy="2857121"/>
          </a:xfrm>
        </p:grpSpPr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D4915AD-EB64-BE9F-EBA4-983166C7EAD6}"/>
                </a:ext>
              </a:extLst>
            </p:cNvPr>
            <p:cNvCxnSpPr/>
            <p:nvPr/>
          </p:nvCxnSpPr>
          <p:spPr bwMode="auto">
            <a:xfrm flipV="1">
              <a:off x="2988579" y="3955075"/>
              <a:ext cx="0" cy="705878"/>
            </a:xfrm>
            <a:prstGeom prst="straightConnector1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pic>
          <p:nvPicPr>
            <p:cNvPr id="65" name="Content Placeholder 28">
              <a:extLst>
                <a:ext uri="{FF2B5EF4-FFF2-40B4-BE49-F238E27FC236}">
                  <a16:creationId xmlns:a16="http://schemas.microsoft.com/office/drawing/2014/main" id="{A0957998-E58A-1890-803B-CD1ACAAB5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6" name="Content Placeholder 28">
              <a:extLst>
                <a:ext uri="{FF2B5EF4-FFF2-40B4-BE49-F238E27FC236}">
                  <a16:creationId xmlns:a16="http://schemas.microsoft.com/office/drawing/2014/main" id="{7519660D-BCA7-451A-524A-EBD911184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7" name="Content Placeholder 28">
              <a:extLst>
                <a:ext uri="{FF2B5EF4-FFF2-40B4-BE49-F238E27FC236}">
                  <a16:creationId xmlns:a16="http://schemas.microsoft.com/office/drawing/2014/main" id="{CC6F10B6-6A06-9F6F-D77D-78DFE9D78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8" name="Content Placeholder 28">
              <a:extLst>
                <a:ext uri="{FF2B5EF4-FFF2-40B4-BE49-F238E27FC236}">
                  <a16:creationId xmlns:a16="http://schemas.microsoft.com/office/drawing/2014/main" id="{8DB3402E-9430-CAF3-95E9-46F968D305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75859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9" name="Content Placeholder 28">
              <a:extLst>
                <a:ext uri="{FF2B5EF4-FFF2-40B4-BE49-F238E27FC236}">
                  <a16:creationId xmlns:a16="http://schemas.microsoft.com/office/drawing/2014/main" id="{DA2CAC73-79CF-7263-CB81-B7D81DAE8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0" name="Content Placeholder 28">
              <a:extLst>
                <a:ext uri="{FF2B5EF4-FFF2-40B4-BE49-F238E27FC236}">
                  <a16:creationId xmlns:a16="http://schemas.microsoft.com/office/drawing/2014/main" id="{62501E17-8A54-0144-B8DA-66BC386B7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1" name="Content Placeholder 28">
              <a:extLst>
                <a:ext uri="{FF2B5EF4-FFF2-40B4-BE49-F238E27FC236}">
                  <a16:creationId xmlns:a16="http://schemas.microsoft.com/office/drawing/2014/main" id="{BBAD7C8A-D9DF-AECD-F6BB-008A76C73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2" name="Content Placeholder 28">
              <a:extLst>
                <a:ext uri="{FF2B5EF4-FFF2-40B4-BE49-F238E27FC236}">
                  <a16:creationId xmlns:a16="http://schemas.microsoft.com/office/drawing/2014/main" id="{AE2C247A-5E9B-572E-CDBF-14C56C671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138272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3" name="Content Placeholder 28">
              <a:extLst>
                <a:ext uri="{FF2B5EF4-FFF2-40B4-BE49-F238E27FC236}">
                  <a16:creationId xmlns:a16="http://schemas.microsoft.com/office/drawing/2014/main" id="{7D2462CE-A729-0BCA-8762-12D377CF2B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4" name="Content Placeholder 28">
              <a:extLst>
                <a:ext uri="{FF2B5EF4-FFF2-40B4-BE49-F238E27FC236}">
                  <a16:creationId xmlns:a16="http://schemas.microsoft.com/office/drawing/2014/main" id="{0F3E05AD-EA99-769A-11A7-4C9071C3D8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5" name="Content Placeholder 28">
              <a:extLst>
                <a:ext uri="{FF2B5EF4-FFF2-40B4-BE49-F238E27FC236}">
                  <a16:creationId xmlns:a16="http://schemas.microsoft.com/office/drawing/2014/main" id="{C3FD00E9-672E-9488-47C5-9431F87F8C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765445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6" name="Content Placeholder 28">
              <a:extLst>
                <a:ext uri="{FF2B5EF4-FFF2-40B4-BE49-F238E27FC236}">
                  <a16:creationId xmlns:a16="http://schemas.microsoft.com/office/drawing/2014/main" id="{94BA7172-1E15-0216-879A-2DA26735AD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236160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7" name="Content Placeholder 28">
              <a:extLst>
                <a:ext uri="{FF2B5EF4-FFF2-40B4-BE49-F238E27FC236}">
                  <a16:creationId xmlns:a16="http://schemas.microsoft.com/office/drawing/2014/main" id="{A88CBBEF-26FC-FB40-C876-9887361DE76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3955075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8" name="Content Placeholder 28">
              <a:extLst>
                <a:ext uri="{FF2B5EF4-FFF2-40B4-BE49-F238E27FC236}">
                  <a16:creationId xmlns:a16="http://schemas.microsoft.com/office/drawing/2014/main" id="{104CC44A-FA95-2EB3-BD77-1485868A0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4699564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79" name="Content Placeholder 28">
              <a:extLst>
                <a:ext uri="{FF2B5EF4-FFF2-40B4-BE49-F238E27FC236}">
                  <a16:creationId xmlns:a16="http://schemas.microsoft.com/office/drawing/2014/main" id="{3AB11E42-9F3F-7739-51A4-AE7A2101E4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462304" y="5418479"/>
              <a:ext cx="591933" cy="674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51701CA8-A44F-B649-01E5-50689714EF9B}"/>
                </a:ext>
              </a:extLst>
            </p:cNvPr>
            <p:cNvSpPr/>
            <p:nvPr/>
          </p:nvSpPr>
          <p:spPr bwMode="auto">
            <a:xfrm>
              <a:off x="2884050" y="4292477"/>
              <a:ext cx="209058" cy="205884"/>
            </a:xfrm>
            <a:prstGeom prst="ellipse">
              <a:avLst/>
            </a:prstGeom>
            <a:solidFill>
              <a:schemeClr val="bg2">
                <a:lumMod val="7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63500">
                <a:schemeClr val="bg2"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 prstMaterial="dkEdge"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sp>
          <p:nvSpPr>
            <p:cNvPr id="81" name="Arc 80">
              <a:extLst>
                <a:ext uri="{FF2B5EF4-FFF2-40B4-BE49-F238E27FC236}">
                  <a16:creationId xmlns:a16="http://schemas.microsoft.com/office/drawing/2014/main" id="{90F01BD5-D3E7-DF2A-47EB-988108A04FBB}"/>
                </a:ext>
              </a:extLst>
            </p:cNvPr>
            <p:cNvSpPr/>
            <p:nvPr/>
          </p:nvSpPr>
          <p:spPr bwMode="auto">
            <a:xfrm>
              <a:off x="2689025" y="4144928"/>
              <a:ext cx="599108" cy="160710"/>
            </a:xfrm>
            <a:prstGeom prst="arc">
              <a:avLst>
                <a:gd name="adj1" fmla="val 9437711"/>
                <a:gd name="adj2" fmla="val 3262844"/>
              </a:avLst>
            </a:prstGeom>
            <a:noFill/>
            <a:ln w="19050" cap="flat" cmpd="sng" algn="ctr">
              <a:solidFill>
                <a:srgbClr val="DE0000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  <p:txBody>
            <a:bodyPr vert="horz" wrap="square" lIns="121882" tIns="60941" rIns="121882" bIns="60941" numCol="1" rtlCol="0" anchor="t" anchorCtr="0" compatLnSpc="1">
              <a:prstTxWarp prst="textNoShape">
                <a:avLst/>
              </a:prstTxWarp>
            </a:bodyPr>
            <a:lstStyle/>
            <a:p>
              <a:pPr defTabSz="1218804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nb-NO" sz="2666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473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7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47 L 0.03125 -0.02362 C 0.03815 -0.02848 0.04609 -0.03843 0.05403 -0.05139 C 0.06224 -0.06574 0.0681 -0.07963 0.07096 -0.09167 L 0.08541 -0.14723 " pathEditMode="relative" rAng="18960000" ptsTypes="AAAAA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57" y="-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429" y="236184"/>
            <a:ext cx="102665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+mj-lt"/>
              </a:rPr>
              <a:t>Identification and single photon emission (SPE) from point defects in </a:t>
            </a:r>
            <a:r>
              <a:rPr lang="en-US" sz="2800" b="1" dirty="0" smtClean="0">
                <a:latin typeface="+mj-lt"/>
              </a:rPr>
              <a:t>Silicon</a:t>
            </a:r>
            <a:endParaRPr lang="en-US" sz="2800" b="1" dirty="0">
              <a:latin typeface="+mj-lt"/>
            </a:endParaRPr>
          </a:p>
        </p:txBody>
      </p:sp>
      <p:pic>
        <p:nvPicPr>
          <p:cNvPr id="4" name="Picture 3"/>
          <p:cNvPicPr/>
          <p:nvPr/>
        </p:nvPicPr>
        <p:blipFill rotWithShape="1">
          <a:blip r:embed="rId2"/>
          <a:srcRect l="21509"/>
          <a:stretch/>
        </p:blipFill>
        <p:spPr>
          <a:xfrm>
            <a:off x="6226628" y="1451325"/>
            <a:ext cx="5551242" cy="321012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6476498" y="5082617"/>
            <a:ext cx="505150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Si reveal several other SPEs, e.g. W, T and C-center, but also several unknown defects suitable for telecom wavelengths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5" y="1451325"/>
            <a:ext cx="5473303" cy="357151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68" y="1451325"/>
            <a:ext cx="1617868" cy="121753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26572" y="5083275"/>
            <a:ext cx="579119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Point defects suitable as solid state qubits and single photon emitters (SPE)</a:t>
            </a:r>
          </a:p>
          <a:p>
            <a:r>
              <a:rPr lang="en-US" sz="1800" dirty="0" smtClean="0"/>
              <a:t>- First identification of SPE in Si, the G-center</a:t>
            </a:r>
          </a:p>
          <a:p>
            <a:endParaRPr lang="en-US" sz="2000" dirty="0" smtClean="0"/>
          </a:p>
        </p:txBody>
      </p:sp>
      <p:sp>
        <p:nvSpPr>
          <p:cNvPr id="10" name="Rectangle 9"/>
          <p:cNvSpPr/>
          <p:nvPr/>
        </p:nvSpPr>
        <p:spPr>
          <a:xfrm>
            <a:off x="6226628" y="6427113"/>
            <a:ext cx="625211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200" dirty="0" smtClean="0"/>
              <a:t>W</a:t>
            </a:r>
            <a:r>
              <a:rPr lang="nb-NO" sz="1200" dirty="0"/>
              <a:t>. </a:t>
            </a:r>
            <a:r>
              <a:rPr lang="nb-NO" sz="1200" dirty="0" err="1"/>
              <a:t>Redjem</a:t>
            </a:r>
            <a:r>
              <a:rPr lang="nb-NO" sz="1200" dirty="0" smtClean="0"/>
              <a:t>, ..., </a:t>
            </a:r>
            <a:r>
              <a:rPr lang="nb-NO" sz="1200" b="1" dirty="0"/>
              <a:t>A. Y. Kuznetsov</a:t>
            </a:r>
            <a:r>
              <a:rPr lang="nb-NO" sz="1200" dirty="0"/>
              <a:t>, </a:t>
            </a:r>
            <a:r>
              <a:rPr lang="nb-NO" sz="1200" dirty="0" smtClean="0"/>
              <a:t>... </a:t>
            </a:r>
            <a:r>
              <a:rPr lang="nb-NO" sz="1200" dirty="0"/>
              <a:t>G. Cassabois, </a:t>
            </a:r>
            <a:r>
              <a:rPr lang="nb-NO" sz="1200" i="1" dirty="0"/>
              <a:t>Nature Electronics, </a:t>
            </a:r>
            <a:r>
              <a:rPr lang="nb-NO" sz="1200" i="1" dirty="0" smtClean="0"/>
              <a:t>3, </a:t>
            </a:r>
            <a:r>
              <a:rPr lang="nb-NO" sz="1200" dirty="0" smtClean="0"/>
              <a:t>738</a:t>
            </a:r>
            <a:r>
              <a:rPr lang="nb-NO" sz="1200" dirty="0"/>
              <a:t>, </a:t>
            </a:r>
            <a:r>
              <a:rPr lang="nb-NO" sz="1200" dirty="0" smtClean="0"/>
              <a:t>(2020)</a:t>
            </a:r>
          </a:p>
          <a:p>
            <a:r>
              <a:rPr lang="nb-NO" sz="1200" dirty="0"/>
              <a:t>A. </a:t>
            </a:r>
            <a:r>
              <a:rPr lang="nb-NO" sz="1200" dirty="0" err="1"/>
              <a:t>Durand</a:t>
            </a:r>
            <a:r>
              <a:rPr lang="nb-NO" sz="1200" dirty="0"/>
              <a:t>, </a:t>
            </a:r>
            <a:r>
              <a:rPr lang="nb-NO" sz="1200" dirty="0" smtClean="0"/>
              <a:t>... , </a:t>
            </a:r>
            <a:r>
              <a:rPr lang="nb-NO" sz="1200" b="1" dirty="0"/>
              <a:t>A. Y. Kuznetsov</a:t>
            </a:r>
            <a:r>
              <a:rPr lang="nb-NO" sz="1200" dirty="0"/>
              <a:t>, </a:t>
            </a:r>
            <a:r>
              <a:rPr lang="nb-NO" sz="1200" dirty="0" smtClean="0"/>
              <a:t>... </a:t>
            </a:r>
            <a:r>
              <a:rPr lang="nb-NO" sz="1200" dirty="0"/>
              <a:t>A. </a:t>
            </a:r>
            <a:r>
              <a:rPr lang="nb-NO" sz="1200" dirty="0" err="1"/>
              <a:t>Dreau</a:t>
            </a:r>
            <a:r>
              <a:rPr lang="nb-NO" sz="1200" dirty="0"/>
              <a:t>, </a:t>
            </a:r>
            <a:r>
              <a:rPr lang="nb-NO" sz="1200" i="1" dirty="0" err="1"/>
              <a:t>Phys</a:t>
            </a:r>
            <a:r>
              <a:rPr lang="nb-NO" sz="1200" i="1" dirty="0"/>
              <a:t>. Rev. Lett</a:t>
            </a:r>
            <a:r>
              <a:rPr lang="nb-NO" sz="1200" i="1" dirty="0" smtClean="0"/>
              <a:t>., 126, 083602 (2021)</a:t>
            </a:r>
            <a:endParaRPr lang="nb-NO" sz="1200" dirty="0" smtClean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1" name="Picture 4" descr="Packaging - ThetaMetrisi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0" t="12255" r="12005" b="6900"/>
          <a:stretch/>
        </p:blipFill>
        <p:spPr bwMode="auto">
          <a:xfrm>
            <a:off x="10113559" y="106843"/>
            <a:ext cx="1664311" cy="15411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3163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5360AC5-FFD3-6C40-1F4F-C498CAD61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 err="1" smtClean="0"/>
              <a:t>Formation</a:t>
            </a:r>
            <a:r>
              <a:rPr lang="nb-NO" sz="3200" dirty="0" smtClean="0"/>
              <a:t> </a:t>
            </a:r>
            <a:r>
              <a:rPr lang="nb-NO" sz="3200" dirty="0" err="1" smtClean="0"/>
              <a:t>of</a:t>
            </a:r>
            <a:r>
              <a:rPr lang="nb-NO" sz="3200" dirty="0" smtClean="0"/>
              <a:t> </a:t>
            </a:r>
            <a:r>
              <a:rPr lang="nb-NO" sz="3200" dirty="0" err="1" smtClean="0"/>
              <a:t>qubit</a:t>
            </a:r>
            <a:r>
              <a:rPr lang="nb-NO" sz="3200" dirty="0" smtClean="0"/>
              <a:t> </a:t>
            </a:r>
            <a:r>
              <a:rPr lang="nb-NO" sz="3200" dirty="0" err="1" smtClean="0"/>
              <a:t>candidates</a:t>
            </a:r>
            <a:r>
              <a:rPr lang="nb-NO" sz="3200" dirty="0" smtClean="0"/>
              <a:t> </a:t>
            </a:r>
            <a:r>
              <a:rPr lang="nb-NO" sz="3200" dirty="0" err="1" smtClean="0"/>
              <a:t>through</a:t>
            </a:r>
            <a:r>
              <a:rPr lang="nb-NO" sz="3200" dirty="0" smtClean="0"/>
              <a:t> ion </a:t>
            </a:r>
            <a:r>
              <a:rPr lang="nb-NO" sz="3200" dirty="0" err="1" smtClean="0"/>
              <a:t>implantation</a:t>
            </a:r>
            <a:endParaRPr lang="en-US" sz="3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6" name="Picture 4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44" y="1302668"/>
            <a:ext cx="5179427" cy="4735261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5557" y="1793531"/>
            <a:ext cx="5796513" cy="386337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5717" y="4014845"/>
            <a:ext cx="2630260" cy="1494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081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6305526" y="3862407"/>
            <a:ext cx="5228977" cy="2244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305526" y="1478888"/>
            <a:ext cx="5228977" cy="224402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631" y="362150"/>
            <a:ext cx="9019541" cy="759504"/>
          </a:xfrm>
        </p:spPr>
        <p:txBody>
          <a:bodyPr/>
          <a:lstStyle/>
          <a:p>
            <a:r>
              <a:rPr lang="en-US" sz="3200" dirty="0"/>
              <a:t>Charge state identification and control of quantum defects in </a:t>
            </a:r>
            <a:r>
              <a:rPr lang="en-US" sz="3200" b="1" dirty="0"/>
              <a:t>Silicon Carbide</a:t>
            </a:r>
            <a:endParaRPr lang="en-US" sz="3200" dirty="0"/>
          </a:p>
        </p:txBody>
      </p:sp>
      <p:sp>
        <p:nvSpPr>
          <p:cNvPr id="12" name="TextBox 11"/>
          <p:cNvSpPr txBox="1"/>
          <p:nvPr/>
        </p:nvSpPr>
        <p:spPr>
          <a:xfrm>
            <a:off x="256631" y="4711142"/>
            <a:ext cx="59639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err="1" smtClean="0"/>
              <a:t>SiC</a:t>
            </a:r>
            <a:r>
              <a:rPr lang="en-US" sz="1800" dirty="0" smtClean="0"/>
              <a:t> hosts several well-known “quantum defects”</a:t>
            </a:r>
            <a:r>
              <a:rPr lang="en-US" sz="1800" dirty="0"/>
              <a:t> </a:t>
            </a:r>
            <a:endParaRPr lang="en-US" sz="180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Only one charge state is bright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smtClean="0"/>
              <a:t>The charge state can be controlled by and electric field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 err="1"/>
              <a:t>V</a:t>
            </a:r>
            <a:r>
              <a:rPr lang="en-US" sz="1800" baseline="-25000" dirty="0" err="1"/>
              <a:t>Si</a:t>
            </a:r>
            <a:r>
              <a:rPr lang="en-US" sz="1800" dirty="0" smtClean="0"/>
              <a:t>, exhibit a quadratic Stark shift</a:t>
            </a:r>
          </a:p>
          <a:p>
            <a:pPr marL="285750" indent="-285750">
              <a:buFontTx/>
              <a:buChar char="-"/>
            </a:pP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46511"/>
          <a:stretch/>
        </p:blipFill>
        <p:spPr>
          <a:xfrm>
            <a:off x="9008260" y="4290383"/>
            <a:ext cx="2175284" cy="170427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/>
          <a:srcRect r="53002"/>
          <a:stretch/>
        </p:blipFill>
        <p:spPr>
          <a:xfrm>
            <a:off x="6805748" y="4284560"/>
            <a:ext cx="1904551" cy="169822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31" y="1572981"/>
            <a:ext cx="5255896" cy="299501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5859381" y="6151772"/>
            <a:ext cx="665097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M. Bathen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..., 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L. Vines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400" i="1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npj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Quantum Information,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vol. 5,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111 (2019)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Bathen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and 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L. Vines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, </a:t>
            </a:r>
            <a:r>
              <a:rPr lang="en-US" sz="1400" i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Advanced Quantum Technologies,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4,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2100003 (2021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M. 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Bathen,... L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. </a:t>
            </a:r>
            <a:r>
              <a:rPr lang="en-US" sz="1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Vines 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and U. Grossner, </a:t>
            </a:r>
            <a:r>
              <a:rPr lang="en-US" sz="1400" i="1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Defect and Diffusion Forum, 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425, 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35 </a:t>
            </a:r>
            <a:r>
              <a:rPr lang="en-US" sz="1400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en-US" sz="1400" dirty="0" smtClean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2023)</a:t>
            </a:r>
            <a:endParaRPr lang="en-US" sz="14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17" name="Picture 2" descr="The Politics of SiC Wafers for Power Chips - EE Times As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326" y="104560"/>
            <a:ext cx="2250240" cy="1216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76172" y="1865027"/>
            <a:ext cx="1969864" cy="1684233"/>
          </a:xfrm>
          <a:prstGeom prst="rect">
            <a:avLst/>
          </a:prstGeom>
        </p:spPr>
      </p:pic>
      <p:pic>
        <p:nvPicPr>
          <p:cNvPr id="11" name="Content Placeholder 6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8995" y="1865027"/>
            <a:ext cx="1717765" cy="1678763"/>
          </a:xfrm>
          <a:prstGeom prst="rect">
            <a:avLst/>
          </a:prstGeom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7801987" y="1456332"/>
            <a:ext cx="21553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E</a:t>
            </a:r>
            <a:r>
              <a:rPr lang="en-US" sz="2000" dirty="0" smtClean="0"/>
              <a:t>mission control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6718849" y="3858989"/>
            <a:ext cx="45918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Stark effect (for tuning and sensing)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71430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8511A16D-7D2D-A884-5439-5C8502EB5B43}"/>
              </a:ext>
            </a:extLst>
          </p:cNvPr>
          <p:cNvSpPr txBox="1"/>
          <p:nvPr/>
        </p:nvSpPr>
        <p:spPr>
          <a:xfrm>
            <a:off x="6190076" y="1308723"/>
            <a:ext cx="5004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Strain effect on </a:t>
            </a:r>
            <a:r>
              <a:rPr lang="en-US" sz="2400" dirty="0" smtClean="0"/>
              <a:t>emission </a:t>
            </a:r>
            <a:r>
              <a:rPr lang="en-US" sz="2400" dirty="0" err="1" smtClean="0"/>
              <a:t>lineshape</a:t>
            </a:r>
            <a:endParaRPr lang="de-CH" sz="24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E326255-BCA0-C350-0ABF-164C0BCC34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4524" y="339136"/>
            <a:ext cx="7621362" cy="542658"/>
          </a:xfrm>
        </p:spPr>
        <p:txBody>
          <a:bodyPr/>
          <a:lstStyle/>
          <a:p>
            <a:pPr algn="ctr"/>
            <a:r>
              <a:rPr lang="en-US" sz="3200" dirty="0" smtClean="0"/>
              <a:t>Ongoing projects</a:t>
            </a:r>
            <a:endParaRPr lang="de-CH" sz="3200" dirty="0"/>
          </a:p>
        </p:txBody>
      </p:sp>
      <p:pic>
        <p:nvPicPr>
          <p:cNvPr id="6" name="Content Placeholder 11">
            <a:extLst>
              <a:ext uri="{FF2B5EF4-FFF2-40B4-BE49-F238E27FC236}">
                <a16:creationId xmlns:a16="http://schemas.microsoft.com/office/drawing/2014/main" id="{7E800CF9-79A2-96DD-3F89-2B1F25C8079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396"/>
          <a:stretch/>
        </p:blipFill>
        <p:spPr>
          <a:xfrm>
            <a:off x="9050816" y="1822758"/>
            <a:ext cx="1519852" cy="2024254"/>
          </a:xfrm>
          <a:prstGeom prst="rect">
            <a:avLst/>
          </a:prstGeom>
        </p:spPr>
      </p:pic>
      <p:pic>
        <p:nvPicPr>
          <p:cNvPr id="11" name="Content Placeholder 13">
            <a:extLst>
              <a:ext uri="{FF2B5EF4-FFF2-40B4-BE49-F238E27FC236}">
                <a16:creationId xmlns:a16="http://schemas.microsoft.com/office/drawing/2014/main" id="{B6495217-B51D-080D-0B58-BD60CEDB458B}"/>
              </a:ext>
            </a:extLst>
          </p:cNvPr>
          <p:cNvPicPr>
            <a:picLocks noGrp="1" noChangeAspect="1"/>
          </p:cNvPicPr>
          <p:nvPr>
            <p:ph sz="quarter" idx="28"/>
          </p:nvPr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6"/>
              </a:ext>
            </a:extLst>
          </a:blip>
          <a:srcRect/>
          <a:stretch/>
        </p:blipFill>
        <p:spPr>
          <a:xfrm>
            <a:off x="6546931" y="3847012"/>
            <a:ext cx="4427255" cy="2542482"/>
          </a:xfrm>
        </p:spPr>
      </p:pic>
      <p:sp>
        <p:nvSpPr>
          <p:cNvPr id="12" name="Rectangle 11"/>
          <p:cNvSpPr/>
          <p:nvPr/>
        </p:nvSpPr>
        <p:spPr>
          <a:xfrm>
            <a:off x="6588594" y="6475305"/>
            <a:ext cx="569175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nb-NO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G. C. Vasquez</a:t>
            </a:r>
            <a:r>
              <a:rPr lang="nb-NO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M. Bathen</a:t>
            </a:r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nb-N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..., </a:t>
            </a:r>
            <a:r>
              <a:rPr lang="nb-NO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L. Vines</a:t>
            </a:r>
            <a:r>
              <a:rPr lang="nb-N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14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Nano</a:t>
            </a:r>
            <a:r>
              <a:rPr lang="nb-NO" sz="1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Lett., </a:t>
            </a:r>
            <a:r>
              <a:rPr lang="nb-NO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vol. 20, p. 8689 (2020)</a:t>
            </a:r>
            <a:r>
              <a:rPr lang="en-US" sz="14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</a:p>
        </p:txBody>
      </p:sp>
      <p:pic>
        <p:nvPicPr>
          <p:cNvPr id="8" name="Content Placeholder 11">
            <a:extLst>
              <a:ext uri="{FF2B5EF4-FFF2-40B4-BE49-F238E27FC236}">
                <a16:creationId xmlns:a16="http://schemas.microsoft.com/office/drawing/2014/main" id="{7E800CF9-79A2-96DD-3F89-2B1F25C8079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381"/>
          <a:stretch/>
        </p:blipFill>
        <p:spPr>
          <a:xfrm>
            <a:off x="6546931" y="2081589"/>
            <a:ext cx="2292005" cy="116123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511A16D-7D2D-A884-5439-5C8502EB5B43}"/>
              </a:ext>
            </a:extLst>
          </p:cNvPr>
          <p:cNvSpPr txBox="1"/>
          <p:nvPr/>
        </p:nvSpPr>
        <p:spPr>
          <a:xfrm>
            <a:off x="340093" y="1308723"/>
            <a:ext cx="50047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SPE's in </a:t>
            </a:r>
            <a:r>
              <a:rPr lang="en-US" sz="2400" dirty="0" err="1" smtClean="0"/>
              <a:t>SiC</a:t>
            </a:r>
            <a:r>
              <a:rPr lang="en-US" sz="2400" dirty="0" smtClean="0"/>
              <a:t> polymorphs and other materials</a:t>
            </a:r>
            <a:endParaRPr lang="de-CH" sz="24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3642" y="2139720"/>
            <a:ext cx="2211164" cy="365732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68368" y="3964576"/>
            <a:ext cx="2429199" cy="187210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1155472" y="6127884"/>
            <a:ext cx="39847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 Ousdal, M. Bathen, A. Galeckas, A. Kuznetsov, L. Vines</a:t>
            </a:r>
            <a:r>
              <a:rPr lang="nb-NO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nb-NO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submitted</a:t>
            </a:r>
            <a:r>
              <a:rPr lang="nb-NO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to J. </a:t>
            </a:r>
            <a:r>
              <a:rPr lang="nb-NO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</a:t>
            </a:r>
            <a:r>
              <a:rPr lang="nb-NO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nb-NO" sz="1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Phys</a:t>
            </a:r>
            <a:r>
              <a:rPr lang="nb-NO" sz="1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(2024)</a:t>
            </a:r>
            <a:endParaRPr lang="en-US" sz="1400" b="1" dirty="0">
              <a:solidFill>
                <a:srgbClr val="000000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619860" y="1878842"/>
            <a:ext cx="2326213" cy="2059383"/>
          </a:xfrm>
          <a:prstGeom prst="rect">
            <a:avLst/>
          </a:prstGeom>
        </p:spPr>
      </p:pic>
      <p:cxnSp>
        <p:nvCxnSpPr>
          <p:cNvPr id="15" name="Straight Connector 14"/>
          <p:cNvCxnSpPr/>
          <p:nvPr/>
        </p:nvCxnSpPr>
        <p:spPr>
          <a:xfrm flipH="1">
            <a:off x="5793377" y="1423851"/>
            <a:ext cx="6532" cy="5051454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10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Predicting solid state material platforms for quantum technologies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592" y="1549688"/>
            <a:ext cx="4264095" cy="223730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7263" y="1306087"/>
            <a:ext cx="2664331" cy="24928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4170" y="1327832"/>
            <a:ext cx="2943882" cy="2435253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56629" y="4058955"/>
            <a:ext cx="4750449" cy="237743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60044" y="4307061"/>
            <a:ext cx="643832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Crystal structure from large datasets were used as a starting point to predict suitable material hosts for quantum emitters.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Unconventional parameters was found to be important for the material selection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/>
              <a:t>Resulted in a list of potential material candidates for experimental investigation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1491" y="1239897"/>
            <a:ext cx="2307534" cy="630134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86019" y="6565192"/>
            <a:ext cx="1047748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 smtClean="0"/>
              <a:t>O. Hebnes, </a:t>
            </a:r>
            <a:r>
              <a:rPr lang="en-US" sz="1400" dirty="0" err="1" smtClean="0"/>
              <a:t>M.Bathen</a:t>
            </a:r>
            <a:r>
              <a:rPr lang="en-US" sz="1400" dirty="0" smtClean="0"/>
              <a:t>, Ø. Schøyen, S. Winther-Larsen, L. Vines </a:t>
            </a:r>
            <a:r>
              <a:rPr lang="en-US" sz="1400" dirty="0"/>
              <a:t>and </a:t>
            </a:r>
            <a:r>
              <a:rPr lang="en-US" sz="1400" dirty="0" smtClean="0"/>
              <a:t>M. </a:t>
            </a:r>
            <a:r>
              <a:rPr lang="en-US" sz="1400" dirty="0" err="1" smtClean="0"/>
              <a:t>Hjorth-Jense</a:t>
            </a:r>
            <a:r>
              <a:rPr lang="it-IT" sz="1400" dirty="0" smtClean="0"/>
              <a:t>n, </a:t>
            </a:r>
            <a:r>
              <a:rPr lang="it-IT" sz="1400" dirty="0" err="1" smtClean="0"/>
              <a:t>npj</a:t>
            </a:r>
            <a:r>
              <a:rPr lang="it-IT" sz="1400" dirty="0" smtClean="0"/>
              <a:t> </a:t>
            </a:r>
            <a:r>
              <a:rPr lang="it-IT" sz="1400" dirty="0" err="1"/>
              <a:t>Computational</a:t>
            </a:r>
            <a:r>
              <a:rPr lang="it-IT" sz="1400" dirty="0"/>
              <a:t> </a:t>
            </a:r>
            <a:r>
              <a:rPr lang="it-IT" sz="1400" dirty="0" err="1"/>
              <a:t>Materials</a:t>
            </a:r>
            <a:r>
              <a:rPr lang="it-IT" sz="1400" dirty="0"/>
              <a:t> (2022) 8:207</a:t>
            </a:r>
            <a:endParaRPr lang="en-US" sz="1400" dirty="0"/>
          </a:p>
        </p:txBody>
      </p:sp>
      <p:sp>
        <p:nvSpPr>
          <p:cNvPr id="12" name="Right Arrow 11"/>
          <p:cNvSpPr/>
          <p:nvPr/>
        </p:nvSpPr>
        <p:spPr>
          <a:xfrm>
            <a:off x="4650305" y="2269594"/>
            <a:ext cx="524330" cy="352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8170632" y="2192935"/>
            <a:ext cx="524330" cy="352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996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Thank </a:t>
            </a:r>
            <a:r>
              <a:rPr lang="en-US" dirty="0" err="1"/>
              <a:t>Th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317643" y="6104467"/>
            <a:ext cx="37168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lassevi@fys.uio.no</a:t>
            </a:r>
            <a:endParaRPr lang="en-US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7110922" y="2543465"/>
            <a:ext cx="47001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4000" b="1" dirty="0" err="1">
                <a:solidFill>
                  <a:schemeClr val="bg1"/>
                </a:solidFill>
              </a:rPr>
              <a:t>Thank</a:t>
            </a:r>
            <a:r>
              <a:rPr lang="nb-NO" sz="4000" b="1" dirty="0">
                <a:solidFill>
                  <a:schemeClr val="bg1"/>
                </a:solidFill>
              </a:rPr>
              <a:t> </a:t>
            </a:r>
            <a:r>
              <a:rPr lang="nb-NO" sz="4000" b="1" dirty="0" err="1">
                <a:solidFill>
                  <a:schemeClr val="bg1"/>
                </a:solidFill>
              </a:rPr>
              <a:t>you</a:t>
            </a:r>
            <a:r>
              <a:rPr lang="nb-NO" sz="4000" b="1" dirty="0">
                <a:solidFill>
                  <a:schemeClr val="bg1"/>
                </a:solidFill>
              </a:rPr>
              <a:t> for </a:t>
            </a:r>
            <a:r>
              <a:rPr lang="nb-NO" sz="4000" b="1" dirty="0" err="1">
                <a:solidFill>
                  <a:schemeClr val="bg1"/>
                </a:solidFill>
              </a:rPr>
              <a:t>the</a:t>
            </a:r>
            <a:r>
              <a:rPr lang="nb-NO" sz="4000" b="1" dirty="0">
                <a:solidFill>
                  <a:schemeClr val="bg1"/>
                </a:solidFill>
              </a:rPr>
              <a:t> </a:t>
            </a:r>
            <a:r>
              <a:rPr lang="nb-NO" sz="4000" b="1" dirty="0" err="1">
                <a:solidFill>
                  <a:schemeClr val="bg1"/>
                </a:solidFill>
              </a:rPr>
              <a:t>attention</a:t>
            </a:r>
            <a:r>
              <a:rPr lang="nb-NO" sz="4000" b="1" dirty="0">
                <a:solidFill>
                  <a:schemeClr val="bg1"/>
                </a:solidFill>
              </a:rPr>
              <a:t>! </a:t>
            </a:r>
          </a:p>
        </p:txBody>
      </p:sp>
      <p:pic>
        <p:nvPicPr>
          <p:cNvPr id="11" name="Picture 4" descr="Image of Lasse Vin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6344" y="788427"/>
            <a:ext cx="1019215" cy="13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Bilde 20">
            <a:extLst>
              <a:ext uri="{FF2B5EF4-FFF2-40B4-BE49-F238E27FC236}">
                <a16:creationId xmlns:a16="http://schemas.microsoft.com/office/drawing/2014/main" id="{FA3CE0DA-CF38-BD4B-985F-2A321449E9B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878" r="17177"/>
          <a:stretch/>
        </p:blipFill>
        <p:spPr>
          <a:xfrm>
            <a:off x="438975" y="2790056"/>
            <a:ext cx="864096" cy="1335600"/>
          </a:xfrm>
          <a:prstGeom prst="rect">
            <a:avLst/>
          </a:prstGeom>
        </p:spPr>
      </p:pic>
      <p:pic>
        <p:nvPicPr>
          <p:cNvPr id="14" name="Picture 4" descr="https://www.mn.uio.no/fysikk/personer/vit/andrejk/a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16" y="788427"/>
            <a:ext cx="894048" cy="1341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7894" y="2811406"/>
            <a:ext cx="1091415" cy="12964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213" y="2764856"/>
            <a:ext cx="1039500" cy="138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3" r="8162"/>
          <a:stretch/>
        </p:blipFill>
        <p:spPr>
          <a:xfrm>
            <a:off x="605178" y="4598125"/>
            <a:ext cx="976186" cy="1190107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51" r="17079" b="36251"/>
          <a:stretch/>
        </p:blipFill>
        <p:spPr>
          <a:xfrm>
            <a:off x="4090539" y="788427"/>
            <a:ext cx="958849" cy="133790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89" r="13834"/>
          <a:stretch/>
        </p:blipFill>
        <p:spPr>
          <a:xfrm>
            <a:off x="2426100" y="4598125"/>
            <a:ext cx="819701" cy="119010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731981" y="2129499"/>
            <a:ext cx="1038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Andrej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2411260" y="2126329"/>
            <a:ext cx="10384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Lasse</a:t>
            </a:r>
            <a:endParaRPr lang="en-US" sz="1400" dirty="0"/>
          </a:p>
        </p:txBody>
      </p:sp>
      <p:sp>
        <p:nvSpPr>
          <p:cNvPr id="21" name="TextBox 20"/>
          <p:cNvSpPr txBox="1"/>
          <p:nvPr/>
        </p:nvSpPr>
        <p:spPr>
          <a:xfrm>
            <a:off x="4030075" y="2126328"/>
            <a:ext cx="1165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Augustinas</a:t>
            </a:r>
            <a:endParaRPr lang="en-US" sz="1400" dirty="0"/>
          </a:p>
        </p:txBody>
      </p:sp>
      <p:sp>
        <p:nvSpPr>
          <p:cNvPr id="22" name="TextBox 21"/>
          <p:cNvSpPr txBox="1"/>
          <p:nvPr/>
        </p:nvSpPr>
        <p:spPr>
          <a:xfrm>
            <a:off x="351150" y="4107875"/>
            <a:ext cx="1165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Vegard</a:t>
            </a:r>
            <a:endParaRPr lang="en-US" sz="1400" dirty="0"/>
          </a:p>
        </p:txBody>
      </p:sp>
      <p:sp>
        <p:nvSpPr>
          <p:cNvPr id="23" name="TextBox 22"/>
          <p:cNvSpPr txBox="1"/>
          <p:nvPr/>
        </p:nvSpPr>
        <p:spPr>
          <a:xfrm>
            <a:off x="2007570" y="4125656"/>
            <a:ext cx="1165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Marianne</a:t>
            </a:r>
            <a:endParaRPr lang="en-US" sz="1400" dirty="0"/>
          </a:p>
        </p:txBody>
      </p:sp>
      <p:sp>
        <p:nvSpPr>
          <p:cNvPr id="24" name="TextBox 23"/>
          <p:cNvSpPr txBox="1"/>
          <p:nvPr/>
        </p:nvSpPr>
        <p:spPr>
          <a:xfrm>
            <a:off x="5041311" y="4126594"/>
            <a:ext cx="1019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David</a:t>
            </a:r>
            <a:endParaRPr lang="en-US" sz="1400" dirty="0"/>
          </a:p>
        </p:txBody>
      </p:sp>
      <p:sp>
        <p:nvSpPr>
          <p:cNvPr id="25" name="TextBox 24"/>
          <p:cNvSpPr txBox="1"/>
          <p:nvPr/>
        </p:nvSpPr>
        <p:spPr>
          <a:xfrm>
            <a:off x="639659" y="5778474"/>
            <a:ext cx="1019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Erlend</a:t>
            </a:r>
            <a:endParaRPr lang="en-US" sz="1400" dirty="0"/>
          </a:p>
        </p:txBody>
      </p:sp>
      <p:sp>
        <p:nvSpPr>
          <p:cNvPr id="26" name="TextBox 25"/>
          <p:cNvSpPr txBox="1"/>
          <p:nvPr/>
        </p:nvSpPr>
        <p:spPr>
          <a:xfrm>
            <a:off x="2419634" y="5778474"/>
            <a:ext cx="1019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Alireza</a:t>
            </a:r>
            <a:endParaRPr lang="en-US" sz="1400" dirty="0"/>
          </a:p>
        </p:txBody>
      </p:sp>
      <p:sp>
        <p:nvSpPr>
          <p:cNvPr id="27" name="TextBox 26"/>
          <p:cNvSpPr txBox="1"/>
          <p:nvPr/>
        </p:nvSpPr>
        <p:spPr>
          <a:xfrm>
            <a:off x="4030075" y="5815913"/>
            <a:ext cx="10193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Mariann</a:t>
            </a:r>
            <a:endParaRPr lang="en-US" sz="1400" dirty="0"/>
          </a:p>
        </p:txBody>
      </p:sp>
      <p:pic>
        <p:nvPicPr>
          <p:cNvPr id="28" name="Picture 2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30075" y="4598125"/>
            <a:ext cx="1007635" cy="1206220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959256" y="6220903"/>
            <a:ext cx="16714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Luis Roberto Jimenez </a:t>
            </a:r>
            <a:r>
              <a:rPr lang="en-US" sz="1400" dirty="0" err="1"/>
              <a:t>Arteta</a:t>
            </a:r>
            <a:endParaRPr lang="en-US" sz="1400" dirty="0"/>
          </a:p>
        </p:txBody>
      </p:sp>
      <p:sp>
        <p:nvSpPr>
          <p:cNvPr id="30" name="TextBox 29"/>
          <p:cNvSpPr txBox="1"/>
          <p:nvPr/>
        </p:nvSpPr>
        <p:spPr>
          <a:xfrm>
            <a:off x="2753877" y="6335299"/>
            <a:ext cx="197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Joseph </a:t>
            </a:r>
            <a:r>
              <a:rPr lang="en-US" sz="1400" dirty="0" err="1"/>
              <a:t>Panana</a:t>
            </a:r>
            <a:r>
              <a:rPr lang="en-US" sz="1400" dirty="0"/>
              <a:t> Vera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528325" y="4119531"/>
            <a:ext cx="11655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Christopher</a:t>
            </a:r>
            <a:endParaRPr lang="en-US" sz="1400" dirty="0"/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6422" y="2883956"/>
            <a:ext cx="1143066" cy="1143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24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2" descr="Bilderesultat for quantum tunneling"/>
          <p:cNvSpPr>
            <a:spLocks noChangeAspect="1" noChangeArrowheads="1"/>
          </p:cNvSpPr>
          <p:nvPr/>
        </p:nvSpPr>
        <p:spPr bwMode="auto">
          <a:xfrm>
            <a:off x="1524000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800" dirty="0"/>
              <a:t>What is quantum sensing ?</a:t>
            </a:r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28"/>
          </p:nvPr>
        </p:nvSpPr>
        <p:spPr>
          <a:xfrm>
            <a:off x="360044" y="1237672"/>
            <a:ext cx="5832288" cy="4662365"/>
          </a:xfrm>
        </p:spPr>
        <p:txBody>
          <a:bodyPr vert="horz" lIns="0" tIns="0" rIns="0" bIns="0" rtlCol="0" anchor="t">
            <a:noAutofit/>
          </a:bodyPr>
          <a:lstStyle/>
          <a:p>
            <a:pPr marL="0" indent="0"/>
            <a:r>
              <a:rPr lang="en-US" sz="2000" dirty="0"/>
              <a:t>Definitions: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Use of quantum system with quantized energy levels to measure a physical quantity </a:t>
            </a:r>
            <a:endParaRPr lang="en-US" sz="2000" dirty="0">
              <a:cs typeface="Arial"/>
            </a:endParaRPr>
          </a:p>
          <a:p>
            <a:pPr marL="514350" indent="-514350">
              <a:buAutoNum type="arabicPeriod"/>
            </a:pPr>
            <a:endParaRPr lang="en-US" sz="2000" dirty="0">
              <a:cs typeface="Arial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Use of quantum coherence (i.e., wavelike spatial or temporal superposition states) to measure a physical quantity.</a:t>
            </a:r>
          </a:p>
          <a:p>
            <a:pPr marL="514350" indent="-514350">
              <a:buAutoNum type="arabicPeriod"/>
            </a:pPr>
            <a:endParaRPr lang="en-US" sz="2000" dirty="0"/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Use of quantum entanglement to improve the sensitivity or precision of a measurement, beyond what is possible classically </a:t>
            </a:r>
            <a:endParaRPr lang="en-US" sz="2000" dirty="0">
              <a:cs typeface="Arial"/>
            </a:endParaRPr>
          </a:p>
          <a:p>
            <a:pPr marL="125095" indent="-125095"/>
            <a:endParaRPr lang="nb-NO" sz="2000" dirty="0">
              <a:cs typeface="Arial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9342" y="1188822"/>
            <a:ext cx="3369349" cy="1312459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7379099" y="2609883"/>
            <a:ext cx="3683724" cy="1860463"/>
            <a:chOff x="7756171" y="2523471"/>
            <a:chExt cx="3683724" cy="1860463"/>
          </a:xfrm>
        </p:grpSpPr>
        <p:sp>
          <p:nvSpPr>
            <p:cNvPr id="12" name="Rectangle 11"/>
            <p:cNvSpPr/>
            <p:nvPr/>
          </p:nvSpPr>
          <p:spPr bwMode="auto">
            <a:xfrm>
              <a:off x="7756171" y="2523471"/>
              <a:ext cx="3683724" cy="1860463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pic>
          <p:nvPicPr>
            <p:cNvPr id="13" name="Picture 12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36585" b="28571"/>
            <a:stretch/>
          </p:blipFill>
          <p:spPr>
            <a:xfrm>
              <a:off x="8385158" y="2577627"/>
              <a:ext cx="2653863" cy="1320995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TextBox 4"/>
                <p:cNvSpPr txBox="1"/>
                <p:nvPr/>
              </p:nvSpPr>
              <p:spPr>
                <a:xfrm>
                  <a:off x="8499096" y="3925729"/>
                  <a:ext cx="2425985" cy="369332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d>
                          <m:dPr>
                            <m:begChr m:val=""/>
                            <m:endChr m:val="⟩"/>
                            <m:ctrlPr>
                              <a:rPr lang="en-US" sz="240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</a:rPr>
                              <m:t>|</m:t>
                            </m:r>
                            <m: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𝜓</m:t>
                            </m:r>
                          </m:e>
                        </m:d>
                        <m:r>
                          <a:rPr lang="nb-NO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|0</m:t>
                            </m:r>
                          </m:e>
                        </m:d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r>
                          <a:rPr lang="nb-NO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𝛽</m:t>
                        </m:r>
                        <m:d>
                          <m:dPr>
                            <m:begChr m:val=""/>
                            <m:endChr m:val="⟩"/>
                            <m:ctrlP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nb-NO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|1</m:t>
                            </m:r>
                          </m:e>
                        </m:d>
                      </m:oMath>
                    </m:oMathPara>
                  </a14:m>
                  <a:endParaRPr lang="en-US" sz="1000" dirty="0"/>
                </a:p>
              </p:txBody>
            </p:sp>
          </mc:Choice>
          <mc:Fallback xmlns="">
            <p:sp>
              <p:nvSpPr>
                <p:cNvPr id="5" name="TextBox 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499096" y="3925729"/>
                  <a:ext cx="2425985" cy="369332"/>
                </a:xfrm>
                <a:prstGeom prst="rect">
                  <a:avLst/>
                </a:prstGeom>
                <a:blipFill>
                  <a:blip r:embed="rId4"/>
                  <a:stretch>
                    <a:fillRect l="-7789" t="-172131" r="-28894" b="-257377"/>
                  </a:stretch>
                </a:blipFill>
              </p:spPr>
              <p:txBody>
                <a:bodyPr/>
                <a:lstStyle/>
                <a:p>
                  <a:r>
                    <a:rPr lang="nb-NO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" name="Group 3"/>
          <p:cNvGrpSpPr/>
          <p:nvPr/>
        </p:nvGrpSpPr>
        <p:grpSpPr>
          <a:xfrm>
            <a:off x="7379099" y="4746111"/>
            <a:ext cx="3683724" cy="1494205"/>
            <a:chOff x="7756171" y="4807481"/>
            <a:chExt cx="3683724" cy="1494205"/>
          </a:xfrm>
        </p:grpSpPr>
        <p:sp>
          <p:nvSpPr>
            <p:cNvPr id="14" name="Rectangle 13"/>
            <p:cNvSpPr/>
            <p:nvPr/>
          </p:nvSpPr>
          <p:spPr bwMode="auto">
            <a:xfrm>
              <a:off x="7756171" y="4807481"/>
              <a:ext cx="3683724" cy="1494205"/>
            </a:xfrm>
            <a:prstGeom prst="rect">
              <a:avLst/>
            </a:prstGeom>
            <a:solidFill>
              <a:schemeClr val="bg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000">
                <a:latin typeface="Arial" charset="0"/>
                <a:ea typeface="ヒラギノ角ゴ Pro W3" charset="-128"/>
                <a:cs typeface="ヒラギノ角ゴ Pro W3" charset="-128"/>
              </a:endParaRPr>
            </a:p>
          </p:txBody>
        </p:sp>
        <p:pic>
          <p:nvPicPr>
            <p:cNvPr id="15" name="Picture 14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201" b="64391"/>
            <a:stretch/>
          </p:blipFill>
          <p:spPr>
            <a:xfrm>
              <a:off x="7756171" y="4899453"/>
              <a:ext cx="3683724" cy="1310259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/>
        </p:nvSpPr>
        <p:spPr>
          <a:xfrm>
            <a:off x="2342086" y="6235006"/>
            <a:ext cx="3753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 err="1">
                <a:solidFill>
                  <a:srgbClr val="A5A5A5"/>
                </a:solidFill>
              </a:rPr>
              <a:t>Degen</a:t>
            </a:r>
            <a:r>
              <a:rPr lang="en-US" sz="1200" dirty="0">
                <a:solidFill>
                  <a:srgbClr val="A5A5A5"/>
                </a:solidFill>
              </a:rPr>
              <a:t> et al., Rev. Mod. Phys., Vol. 89, No. 3, (2017)</a:t>
            </a:r>
          </a:p>
        </p:txBody>
      </p:sp>
    </p:spTree>
    <p:extLst>
      <p:ext uri="{BB962C8B-B14F-4D97-AF65-F5344CB8AC3E}">
        <p14:creationId xmlns:p14="http://schemas.microsoft.com/office/powerpoint/2010/main" val="8049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Ongoing</a:t>
            </a:r>
            <a:r>
              <a:rPr lang="nb-NO" dirty="0"/>
              <a:t> QT </a:t>
            </a:r>
            <a:r>
              <a:rPr lang="nb-NO" dirty="0" err="1"/>
              <a:t>research</a:t>
            </a:r>
            <a:r>
              <a:rPr lang="nb-NO" dirty="0"/>
              <a:t> at </a:t>
            </a:r>
            <a:r>
              <a:rPr lang="nb-NO" dirty="0" err="1"/>
              <a:t>the</a:t>
            </a:r>
            <a:r>
              <a:rPr lang="nb-NO" dirty="0"/>
              <a:t> </a:t>
            </a:r>
            <a:r>
              <a:rPr lang="nb-NO" dirty="0" err="1"/>
              <a:t>University</a:t>
            </a:r>
            <a:r>
              <a:rPr lang="nb-NO" dirty="0"/>
              <a:t> </a:t>
            </a:r>
            <a:r>
              <a:rPr lang="nb-NO" dirty="0" err="1"/>
              <a:t>of</a:t>
            </a:r>
            <a:r>
              <a:rPr lang="nb-NO" dirty="0"/>
              <a:t> Oslo</a:t>
            </a:r>
          </a:p>
        </p:txBody>
      </p:sp>
      <p:pic>
        <p:nvPicPr>
          <p:cNvPr id="18" name="Picture 17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85835" y="2890981"/>
            <a:ext cx="2560718" cy="307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 descr="http://www.nanowerk.com/spotlight/id1456_4.jpg">
            <a:hlinkClick r:id="rId4"/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791296" y="1083072"/>
            <a:ext cx="2326769" cy="177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714955" y="2925346"/>
            <a:ext cx="24794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dirty="0" err="1"/>
              <a:t>Nanoparticle</a:t>
            </a:r>
            <a:r>
              <a:rPr lang="nb-NO" sz="1800" dirty="0"/>
              <a:t> and </a:t>
            </a:r>
            <a:r>
              <a:rPr lang="nb-NO" sz="1800" dirty="0" err="1"/>
              <a:t>epitaxial</a:t>
            </a:r>
            <a:r>
              <a:rPr lang="nb-NO" sz="1800" dirty="0"/>
              <a:t> </a:t>
            </a:r>
            <a:r>
              <a:rPr lang="nb-NO" sz="1800" dirty="0" err="1"/>
              <a:t>quantum</a:t>
            </a:r>
            <a:r>
              <a:rPr lang="nb-NO" sz="1800" dirty="0"/>
              <a:t> </a:t>
            </a:r>
            <a:r>
              <a:rPr lang="nb-NO" sz="1800" dirty="0" err="1"/>
              <a:t>dots</a:t>
            </a:r>
            <a:endParaRPr lang="nb-NO" sz="1800" dirty="0"/>
          </a:p>
        </p:txBody>
      </p:sp>
      <p:sp>
        <p:nvSpPr>
          <p:cNvPr id="21" name="TextBox 20"/>
          <p:cNvSpPr txBox="1"/>
          <p:nvPr/>
        </p:nvSpPr>
        <p:spPr>
          <a:xfrm>
            <a:off x="5114686" y="5970169"/>
            <a:ext cx="21213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dirty="0"/>
              <a:t>Point </a:t>
            </a:r>
            <a:r>
              <a:rPr lang="nb-NO" sz="1800" dirty="0" err="1"/>
              <a:t>defects</a:t>
            </a:r>
            <a:endParaRPr lang="nb-NO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0910" y="1068281"/>
            <a:ext cx="3686175" cy="168592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979222" y="2847738"/>
            <a:ext cx="34955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800" dirty="0"/>
              <a:t>Liquid He </a:t>
            </a:r>
            <a:r>
              <a:rPr lang="nb-NO" sz="1800" dirty="0" err="1"/>
              <a:t>quantum</a:t>
            </a:r>
            <a:r>
              <a:rPr lang="nb-NO" sz="1800" dirty="0"/>
              <a:t> </a:t>
            </a:r>
            <a:r>
              <a:rPr lang="nb-NO" sz="1800" dirty="0" err="1"/>
              <a:t>dots</a:t>
            </a:r>
            <a:endParaRPr lang="nb-NO" sz="1800" dirty="0"/>
          </a:p>
        </p:txBody>
      </p:sp>
      <p:pic>
        <p:nvPicPr>
          <p:cNvPr id="1026" name="Picture 2" descr="undefine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3530" y="3645439"/>
            <a:ext cx="2330739" cy="214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8993441" y="5970169"/>
            <a:ext cx="2560719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nb-NO" sz="1800" dirty="0"/>
              <a:t>Properties of quantum materials</a:t>
            </a:r>
            <a:endParaRPr lang="nb-NO" sz="1800" dirty="0">
              <a:cs typeface="Arial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811" y="3846727"/>
            <a:ext cx="3098442" cy="1573924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01079" y="5521154"/>
            <a:ext cx="34571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1800" dirty="0"/>
              <a:t>Machine </a:t>
            </a:r>
            <a:r>
              <a:rPr lang="nb-NO" sz="1800" dirty="0" err="1"/>
              <a:t>learning</a:t>
            </a:r>
            <a:r>
              <a:rPr lang="nb-NO" sz="1800" dirty="0"/>
              <a:t> for </a:t>
            </a:r>
            <a:r>
              <a:rPr lang="nb-NO" sz="1800" dirty="0" err="1"/>
              <a:t>new</a:t>
            </a:r>
            <a:r>
              <a:rPr lang="nb-NO" sz="1800" dirty="0"/>
              <a:t> </a:t>
            </a:r>
            <a:r>
              <a:rPr lang="nb-NO" sz="1800" dirty="0" err="1"/>
              <a:t>quantum</a:t>
            </a:r>
            <a:r>
              <a:rPr lang="nb-NO" sz="1800" dirty="0"/>
              <a:t> materials </a:t>
            </a:r>
          </a:p>
        </p:txBody>
      </p:sp>
    </p:spTree>
    <p:extLst>
      <p:ext uri="{BB962C8B-B14F-4D97-AF65-F5344CB8AC3E}">
        <p14:creationId xmlns:p14="http://schemas.microsoft.com/office/powerpoint/2010/main" val="3198297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000000"/>
                </a:solidFill>
              </a:rPr>
              <a:t>Semiconductor materials for QT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137587" y="960456"/>
            <a:ext cx="4468556" cy="65331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914446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The Politics of SiC Wafers for Power Chips - EE Times As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976" y="1466324"/>
            <a:ext cx="2926845" cy="158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Packaging - ThetaMetrisis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0" t="12255" r="12005" b="6900"/>
          <a:stretch/>
        </p:blipFill>
        <p:spPr bwMode="auto">
          <a:xfrm>
            <a:off x="8580036" y="269574"/>
            <a:ext cx="2584736" cy="23934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F9E69058-AD5D-AFA4-50F5-FC66C2E75AC8}"/>
              </a:ext>
            </a:extLst>
          </p:cNvPr>
          <p:cNvSpPr txBox="1"/>
          <p:nvPr/>
        </p:nvSpPr>
        <p:spPr>
          <a:xfrm>
            <a:off x="757660" y="3056139"/>
            <a:ext cx="1723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Silicon carbide </a:t>
            </a:r>
          </a:p>
          <a:p>
            <a:r>
              <a:rPr lang="nb-NO" sz="1400" i="1" dirty="0"/>
              <a:t>Point defects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064154E-E39A-A110-F8AF-08E27AA07ECD}"/>
              </a:ext>
            </a:extLst>
          </p:cNvPr>
          <p:cNvSpPr txBox="1"/>
          <p:nvPr/>
        </p:nvSpPr>
        <p:spPr>
          <a:xfrm>
            <a:off x="8117711" y="2487112"/>
            <a:ext cx="257470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Silicon </a:t>
            </a:r>
          </a:p>
          <a:p>
            <a:r>
              <a:rPr lang="nb-NO" sz="1400" i="1" dirty="0"/>
              <a:t>Point defects</a:t>
            </a:r>
          </a:p>
          <a:p>
            <a:r>
              <a:rPr lang="nb-NO" sz="1400" i="1" dirty="0"/>
              <a:t>Spin qubit CMOS devices </a:t>
            </a:r>
          </a:p>
        </p:txBody>
      </p:sp>
      <p:pic>
        <p:nvPicPr>
          <p:cNvPr id="1026" name="Picture 2" descr="Turning diamond into metal | MIT News | Massachusetts Institute of  Technology">
            <a:extLst>
              <a:ext uri="{FF2B5EF4-FFF2-40B4-BE49-F238E27FC236}">
                <a16:creationId xmlns:a16="http://schemas.microsoft.com/office/drawing/2014/main" id="{67873401-243F-2A14-56B9-0605336081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0621" y="1690128"/>
            <a:ext cx="2791044" cy="1860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877BB501-038C-E11D-9AC3-6BFC1553FA3B}"/>
              </a:ext>
            </a:extLst>
          </p:cNvPr>
          <p:cNvSpPr txBox="1"/>
          <p:nvPr/>
        </p:nvSpPr>
        <p:spPr>
          <a:xfrm>
            <a:off x="4744295" y="3703745"/>
            <a:ext cx="1723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Diamond</a:t>
            </a:r>
          </a:p>
          <a:p>
            <a:r>
              <a:rPr lang="nb-NO" sz="1400" i="1" dirty="0"/>
              <a:t>Point defects</a:t>
            </a:r>
          </a:p>
        </p:txBody>
      </p:sp>
      <p:pic>
        <p:nvPicPr>
          <p:cNvPr id="1028" name="Picture 4" descr="undefined">
            <a:extLst>
              <a:ext uri="{FF2B5EF4-FFF2-40B4-BE49-F238E27FC236}">
                <a16:creationId xmlns:a16="http://schemas.microsoft.com/office/drawing/2014/main" id="{CB51892C-39BF-A5FB-A85E-7D45635736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87" y="3965355"/>
            <a:ext cx="1844759" cy="1582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D86D57FF-BF06-5B70-944F-3C737735D988}"/>
              </a:ext>
            </a:extLst>
          </p:cNvPr>
          <p:cNvSpPr txBox="1"/>
          <p:nvPr/>
        </p:nvSpPr>
        <p:spPr>
          <a:xfrm>
            <a:off x="1262779" y="5635934"/>
            <a:ext cx="1723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Gallium arsenide</a:t>
            </a:r>
          </a:p>
          <a:p>
            <a:r>
              <a:rPr lang="nb-NO" sz="1400" i="1" dirty="0"/>
              <a:t>Quantum dots</a:t>
            </a:r>
          </a:p>
        </p:txBody>
      </p:sp>
      <p:pic>
        <p:nvPicPr>
          <p:cNvPr id="1030" name="Picture 6" descr="Magnified sample of crystalline hexagonal boron nitride">
            <a:extLst>
              <a:ext uri="{FF2B5EF4-FFF2-40B4-BE49-F238E27FC236}">
                <a16:creationId xmlns:a16="http://schemas.microsoft.com/office/drawing/2014/main" id="{38828A3E-60CC-3F6E-2FA5-CBD005E604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30717" y="3668664"/>
            <a:ext cx="1723696" cy="2283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5C6F5A6-4094-26B1-674F-E0CBE4622E98}"/>
              </a:ext>
            </a:extLst>
          </p:cNvPr>
          <p:cNvSpPr txBox="1"/>
          <p:nvPr/>
        </p:nvSpPr>
        <p:spPr>
          <a:xfrm>
            <a:off x="9330716" y="6043678"/>
            <a:ext cx="21606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Hexagonal boron nitride </a:t>
            </a:r>
          </a:p>
          <a:p>
            <a:r>
              <a:rPr lang="nb-NO" sz="1400" i="1" dirty="0"/>
              <a:t>Point defects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0088C961-398E-8E3D-812D-7B6DF4C750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52372" y="4379886"/>
            <a:ext cx="4247573" cy="186069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2DC04B1C-B541-4E3E-2F89-26EF1C0AF5D7}"/>
              </a:ext>
            </a:extLst>
          </p:cNvPr>
          <p:cNvSpPr txBox="1"/>
          <p:nvPr/>
        </p:nvSpPr>
        <p:spPr>
          <a:xfrm>
            <a:off x="3882447" y="5951705"/>
            <a:ext cx="1723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2D-TMDCs</a:t>
            </a:r>
          </a:p>
          <a:p>
            <a:r>
              <a:rPr lang="nb-NO" sz="1400" i="1" dirty="0"/>
              <a:t>Bound excitons </a:t>
            </a:r>
          </a:p>
        </p:txBody>
      </p:sp>
    </p:spTree>
    <p:extLst>
      <p:ext uri="{BB962C8B-B14F-4D97-AF65-F5344CB8AC3E}">
        <p14:creationId xmlns:p14="http://schemas.microsoft.com/office/powerpoint/2010/main" val="2253288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19DDC7A-BDF0-047B-B287-961A365558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z="3200" dirty="0"/>
              <a:t>Quantum </a:t>
            </a:r>
            <a:r>
              <a:rPr lang="nb-NO" sz="3200" dirty="0" err="1"/>
              <a:t>technologies</a:t>
            </a:r>
            <a:r>
              <a:rPr lang="nb-NO" sz="3200" dirty="0"/>
              <a:t> </a:t>
            </a:r>
            <a:r>
              <a:rPr lang="nb-NO" sz="3200" dirty="0" err="1"/>
              <a:t>promise</a:t>
            </a:r>
            <a:r>
              <a:rPr lang="nb-NO" sz="3200" dirty="0"/>
              <a:t> </a:t>
            </a:r>
            <a:r>
              <a:rPr lang="nb-NO" sz="3200" dirty="0" err="1"/>
              <a:t>new</a:t>
            </a:r>
            <a:r>
              <a:rPr lang="nb-NO" sz="3200" dirty="0"/>
              <a:t> </a:t>
            </a:r>
            <a:r>
              <a:rPr lang="nb-NO" sz="3200" dirty="0" err="1"/>
              <a:t>capabilities</a:t>
            </a:r>
            <a:endParaRPr lang="de-CH" sz="3200" dirty="0"/>
          </a:p>
        </p:txBody>
      </p:sp>
      <p:graphicFrame>
        <p:nvGraphicFramePr>
          <p:cNvPr id="10" name="Content Placeholder 9">
            <a:extLst>
              <a:ext uri="{FF2B5EF4-FFF2-40B4-BE49-F238E27FC236}">
                <a16:creationId xmlns:a16="http://schemas.microsoft.com/office/drawing/2014/main" id="{96698EC6-9016-5C06-4CBC-51C6CFCD2D75}"/>
              </a:ext>
            </a:extLst>
          </p:cNvPr>
          <p:cNvGraphicFramePr>
            <a:graphicFrameLocks noGrp="1"/>
          </p:cNvGraphicFramePr>
          <p:nvPr>
            <p:ph sz="quarter" idx="28"/>
          </p:nvPr>
        </p:nvGraphicFramePr>
        <p:xfrm>
          <a:off x="676198" y="1082675"/>
          <a:ext cx="10839600" cy="4434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F8CD4790-1A0E-0B3D-D8B0-82AA8C1E1F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58664" y="1082674"/>
            <a:ext cx="1889585" cy="1062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With Quantum Computing's Rise, Cybersecurity Takes Center Stage | WIRED">
            <a:extLst>
              <a:ext uri="{FF2B5EF4-FFF2-40B4-BE49-F238E27FC236}">
                <a16:creationId xmlns:a16="http://schemas.microsoft.com/office/drawing/2014/main" id="{69830E46-F8A1-A437-8F23-BEAB9E50A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45601" y="2530140"/>
            <a:ext cx="1889585" cy="1062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7">
            <a:extLst>
              <a:ext uri="{FF2B5EF4-FFF2-40B4-BE49-F238E27FC236}">
                <a16:creationId xmlns:a16="http://schemas.microsoft.com/office/drawing/2014/main" id="{8B5BBCCA-0C00-088F-BA82-FB9BC32906E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8577" y="2299986"/>
            <a:ext cx="2249033" cy="1723604"/>
          </a:xfrm>
          <a:prstGeom prst="rect">
            <a:avLst/>
          </a:prstGeom>
          <a:effectLst>
            <a:outerShdw blurRad="50800" dist="50800" dir="5400000" algn="ctr" rotWithShape="0">
              <a:srgbClr val="010000">
                <a:alpha val="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DED2D5F-A31D-7751-0453-CF179EE7C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3995" y="1156467"/>
            <a:ext cx="1034688" cy="137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Content Placeholder 20">
            <a:extLst>
              <a:ext uri="{FF2B5EF4-FFF2-40B4-BE49-F238E27FC236}">
                <a16:creationId xmlns:a16="http://schemas.microsoft.com/office/drawing/2014/main" id="{17C8213F-93F7-09BD-C423-64E45B38886D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21839" r="21839"/>
          <a:stretch>
            <a:fillRect/>
          </a:stretch>
        </p:blipFill>
        <p:spPr>
          <a:xfrm>
            <a:off x="7048183" y="5195149"/>
            <a:ext cx="1233464" cy="123346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2110F23-C1A3-814F-25F2-784F3D132B48}"/>
              </a:ext>
            </a:extLst>
          </p:cNvPr>
          <p:cNvPicPr>
            <a:picLocks noChangeAspect="1"/>
          </p:cNvPicPr>
          <p:nvPr/>
        </p:nvPicPr>
        <p:blipFill>
          <a:blip r:embed="rId13"/>
          <a:srcRect l="12286" r="12286"/>
          <a:stretch>
            <a:fillRect/>
          </a:stretch>
        </p:blipFill>
        <p:spPr>
          <a:xfrm>
            <a:off x="10124477" y="590594"/>
            <a:ext cx="1393344" cy="139334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5F2505E2-26F4-B8CC-2008-D6E291A3CA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528642" y="4517446"/>
            <a:ext cx="1892831" cy="126065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272A7D1-AEA7-A5C9-B11B-99BABEDC11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24538" y="4867033"/>
            <a:ext cx="1699066" cy="1274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15D0CAA8-CF5E-9C01-A86C-C0E59B0C14CB}"/>
              </a:ext>
            </a:extLst>
          </p:cNvPr>
          <p:cNvGrpSpPr>
            <a:grpSpLocks noChangeAspect="1"/>
          </p:cNvGrpSpPr>
          <p:nvPr/>
        </p:nvGrpSpPr>
        <p:grpSpPr>
          <a:xfrm>
            <a:off x="4239216" y="5858091"/>
            <a:ext cx="2561972" cy="856473"/>
            <a:chOff x="4577008" y="2927927"/>
            <a:chExt cx="5044239" cy="1687432"/>
          </a:xfrm>
        </p:grpSpPr>
        <p:sp>
          <p:nvSpPr>
            <p:cNvPr id="24" name="Sun 23">
              <a:extLst>
                <a:ext uri="{FF2B5EF4-FFF2-40B4-BE49-F238E27FC236}">
                  <a16:creationId xmlns:a16="http://schemas.microsoft.com/office/drawing/2014/main" id="{25029FE7-6F8E-3D01-87C9-6F8E0659B455}"/>
                </a:ext>
              </a:extLst>
            </p:cNvPr>
            <p:cNvSpPr/>
            <p:nvPr/>
          </p:nvSpPr>
          <p:spPr>
            <a:xfrm>
              <a:off x="4577008" y="2988086"/>
              <a:ext cx="914400" cy="914400"/>
            </a:xfrm>
            <a:prstGeom prst="sun">
              <a:avLst/>
            </a:prstGeom>
            <a:solidFill>
              <a:srgbClr val="FFFF00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25" name="Lightning Bolt 24">
              <a:extLst>
                <a:ext uri="{FF2B5EF4-FFF2-40B4-BE49-F238E27FC236}">
                  <a16:creationId xmlns:a16="http://schemas.microsoft.com/office/drawing/2014/main" id="{485786E4-7BCD-087A-E53B-925DE1DFBEEE}"/>
                </a:ext>
              </a:extLst>
            </p:cNvPr>
            <p:cNvSpPr/>
            <p:nvPr/>
          </p:nvSpPr>
          <p:spPr>
            <a:xfrm>
              <a:off x="6354673" y="3550563"/>
              <a:ext cx="736935" cy="1064796"/>
            </a:xfrm>
            <a:prstGeom prst="lightningBolt">
              <a:avLst/>
            </a:prstGeom>
            <a:gradFill flip="none" rotWithShape="1">
              <a:gsLst>
                <a:gs pos="0">
                  <a:schemeClr val="accent4">
                    <a:lumMod val="0"/>
                    <a:lumOff val="100000"/>
                  </a:schemeClr>
                </a:gs>
                <a:gs pos="35000">
                  <a:schemeClr val="accent4">
                    <a:lumMod val="0"/>
                    <a:lumOff val="100000"/>
                  </a:schemeClr>
                </a:gs>
                <a:gs pos="100000">
                  <a:srgbClr val="B5C1D3"/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chemeClr val="accent4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26" name="Cloud 25">
              <a:extLst>
                <a:ext uri="{FF2B5EF4-FFF2-40B4-BE49-F238E27FC236}">
                  <a16:creationId xmlns:a16="http://schemas.microsoft.com/office/drawing/2014/main" id="{5307F5C8-A5DF-ADBA-F106-EFC2BE1B2D7F}"/>
                </a:ext>
              </a:extLst>
            </p:cNvPr>
            <p:cNvSpPr/>
            <p:nvPr/>
          </p:nvSpPr>
          <p:spPr>
            <a:xfrm>
              <a:off x="5834307" y="3090355"/>
              <a:ext cx="1173079" cy="709863"/>
            </a:xfrm>
            <a:prstGeom prst="cloud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chemeClr val="accent3">
                    <a:lumMod val="100000"/>
                  </a:schemeClr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27" name="Moon 26">
              <a:extLst>
                <a:ext uri="{FF2B5EF4-FFF2-40B4-BE49-F238E27FC236}">
                  <a16:creationId xmlns:a16="http://schemas.microsoft.com/office/drawing/2014/main" id="{E000FE52-C5D9-58E0-2591-929489DF10C3}"/>
                </a:ext>
              </a:extLst>
            </p:cNvPr>
            <p:cNvSpPr/>
            <p:nvPr/>
          </p:nvSpPr>
          <p:spPr>
            <a:xfrm>
              <a:off x="7476618" y="2927927"/>
              <a:ext cx="625643" cy="1034717"/>
            </a:xfrm>
            <a:prstGeom prst="moon">
              <a:avLst/>
            </a:prstGeom>
            <a:solidFill>
              <a:srgbClr val="B5C1D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28" name="Teardrop 27">
              <a:extLst>
                <a:ext uri="{FF2B5EF4-FFF2-40B4-BE49-F238E27FC236}">
                  <a16:creationId xmlns:a16="http://schemas.microsoft.com/office/drawing/2014/main" id="{F3C16543-6C8B-F95D-5216-4BA454331ED6}"/>
                </a:ext>
              </a:extLst>
            </p:cNvPr>
            <p:cNvSpPr>
              <a:spLocks noChangeAspect="1"/>
            </p:cNvSpPr>
            <p:nvPr/>
          </p:nvSpPr>
          <p:spPr>
            <a:xfrm rot="19527807">
              <a:off x="8529878" y="3853828"/>
              <a:ext cx="216588" cy="217634"/>
            </a:xfrm>
            <a:prstGeom prst="teardrop">
              <a:avLst>
                <a:gd name="adj" fmla="val 122621"/>
              </a:avLst>
            </a:prstGeom>
            <a:solidFill>
              <a:srgbClr val="4B5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29" name="Cloud 28">
              <a:extLst>
                <a:ext uri="{FF2B5EF4-FFF2-40B4-BE49-F238E27FC236}">
                  <a16:creationId xmlns:a16="http://schemas.microsoft.com/office/drawing/2014/main" id="{9CA83338-2E49-AAC3-5471-4C692D184F53}"/>
                </a:ext>
              </a:extLst>
            </p:cNvPr>
            <p:cNvSpPr/>
            <p:nvPr/>
          </p:nvSpPr>
          <p:spPr>
            <a:xfrm>
              <a:off x="8448168" y="3090355"/>
              <a:ext cx="1173079" cy="709863"/>
            </a:xfrm>
            <a:prstGeom prst="cloud">
              <a:avLst/>
            </a:prstGeom>
            <a:gradFill flip="none" rotWithShape="1">
              <a:gsLst>
                <a:gs pos="0">
                  <a:schemeClr val="accent3">
                    <a:lumMod val="0"/>
                    <a:lumOff val="100000"/>
                  </a:schemeClr>
                </a:gs>
                <a:gs pos="35000">
                  <a:schemeClr val="accent3">
                    <a:lumMod val="0"/>
                    <a:lumOff val="100000"/>
                  </a:schemeClr>
                </a:gs>
                <a:gs pos="100000">
                  <a:srgbClr val="C2D3FA"/>
                </a:gs>
              </a:gsLst>
              <a:path path="circle">
                <a:fillToRect l="50000" t="-80000" r="50000" b="180000"/>
              </a:path>
              <a:tileRect/>
            </a:gradFill>
            <a:ln>
              <a:solidFill>
                <a:srgbClr val="B5C1D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30" name="Teardrop 29">
              <a:extLst>
                <a:ext uri="{FF2B5EF4-FFF2-40B4-BE49-F238E27FC236}">
                  <a16:creationId xmlns:a16="http://schemas.microsoft.com/office/drawing/2014/main" id="{7784298F-2FB1-73C1-E4B7-2C000AA5F49E}"/>
                </a:ext>
              </a:extLst>
            </p:cNvPr>
            <p:cNvSpPr>
              <a:spLocks noChangeAspect="1"/>
            </p:cNvSpPr>
            <p:nvPr/>
          </p:nvSpPr>
          <p:spPr>
            <a:xfrm rot="19117988">
              <a:off x="8894760" y="3906603"/>
              <a:ext cx="216588" cy="217634"/>
            </a:xfrm>
            <a:prstGeom prst="teardrop">
              <a:avLst>
                <a:gd name="adj" fmla="val 122621"/>
              </a:avLst>
            </a:prstGeom>
            <a:solidFill>
              <a:srgbClr val="4B5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31" name="Teardrop 30">
              <a:extLst>
                <a:ext uri="{FF2B5EF4-FFF2-40B4-BE49-F238E27FC236}">
                  <a16:creationId xmlns:a16="http://schemas.microsoft.com/office/drawing/2014/main" id="{97ADA54C-EDC1-86D4-D83B-E3ACE702744B}"/>
                </a:ext>
              </a:extLst>
            </p:cNvPr>
            <p:cNvSpPr>
              <a:spLocks noChangeAspect="1"/>
            </p:cNvSpPr>
            <p:nvPr/>
          </p:nvSpPr>
          <p:spPr>
            <a:xfrm rot="19117988">
              <a:off x="8695710" y="4213076"/>
              <a:ext cx="216588" cy="217634"/>
            </a:xfrm>
            <a:prstGeom prst="teardrop">
              <a:avLst>
                <a:gd name="adj" fmla="val 122621"/>
              </a:avLst>
            </a:prstGeom>
            <a:solidFill>
              <a:srgbClr val="4B5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32" name="Teardrop 31">
              <a:extLst>
                <a:ext uri="{FF2B5EF4-FFF2-40B4-BE49-F238E27FC236}">
                  <a16:creationId xmlns:a16="http://schemas.microsoft.com/office/drawing/2014/main" id="{F1722575-738B-D969-3B03-7E18EDB68B1D}"/>
                </a:ext>
              </a:extLst>
            </p:cNvPr>
            <p:cNvSpPr>
              <a:spLocks noChangeAspect="1"/>
            </p:cNvSpPr>
            <p:nvPr/>
          </p:nvSpPr>
          <p:spPr>
            <a:xfrm rot="18878818">
              <a:off x="9186004" y="4165228"/>
              <a:ext cx="216588" cy="217634"/>
            </a:xfrm>
            <a:prstGeom prst="teardrop">
              <a:avLst>
                <a:gd name="adj" fmla="val 122621"/>
              </a:avLst>
            </a:prstGeom>
            <a:solidFill>
              <a:srgbClr val="4B5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  <p:sp>
          <p:nvSpPr>
            <p:cNvPr id="33" name="Teardrop 32">
              <a:extLst>
                <a:ext uri="{FF2B5EF4-FFF2-40B4-BE49-F238E27FC236}">
                  <a16:creationId xmlns:a16="http://schemas.microsoft.com/office/drawing/2014/main" id="{19A7F42B-6DB5-44BE-77CF-CCFC7EF8B276}"/>
                </a:ext>
              </a:extLst>
            </p:cNvPr>
            <p:cNvSpPr>
              <a:spLocks noChangeAspect="1"/>
            </p:cNvSpPr>
            <p:nvPr/>
          </p:nvSpPr>
          <p:spPr>
            <a:xfrm rot="18258204">
              <a:off x="9338848" y="3839416"/>
              <a:ext cx="216588" cy="217634"/>
            </a:xfrm>
            <a:prstGeom prst="teardrop">
              <a:avLst>
                <a:gd name="adj" fmla="val 122621"/>
              </a:avLst>
            </a:prstGeom>
            <a:solidFill>
              <a:srgbClr val="4B5FF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228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457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685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9144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11430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13716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16002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1828800" algn="l" defTabSz="228600" rtl="0" eaLnBrk="1" latinLnBrk="0" hangingPunct="1">
                <a:defRPr sz="9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nb-NO" sz="1200"/>
            </a:p>
          </p:txBody>
        </p:sp>
      </p:grpSp>
      <p:sp>
        <p:nvSpPr>
          <p:cNvPr id="34" name="TextBox 33">
            <a:extLst>
              <a:ext uri="{FF2B5EF4-FFF2-40B4-BE49-F238E27FC236}">
                <a16:creationId xmlns:a16="http://schemas.microsoft.com/office/drawing/2014/main" id="{45EB68A8-7AE6-5672-77A1-325523F5C318}"/>
              </a:ext>
            </a:extLst>
          </p:cNvPr>
          <p:cNvSpPr txBox="1"/>
          <p:nvPr/>
        </p:nvSpPr>
        <p:spPr>
          <a:xfrm>
            <a:off x="563418" y="1156467"/>
            <a:ext cx="2020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Extreme conditions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7A534A1-9C6E-472C-F8EF-960477BD0E39}"/>
              </a:ext>
            </a:extLst>
          </p:cNvPr>
          <p:cNvSpPr txBox="1"/>
          <p:nvPr/>
        </p:nvSpPr>
        <p:spPr>
          <a:xfrm>
            <a:off x="817974" y="1737875"/>
            <a:ext cx="1560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Signals in cells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0FA164E-7505-2290-4B39-50C0936775DB}"/>
              </a:ext>
            </a:extLst>
          </p:cNvPr>
          <p:cNvSpPr txBox="1"/>
          <p:nvPr/>
        </p:nvSpPr>
        <p:spPr>
          <a:xfrm>
            <a:off x="3839392" y="1049315"/>
            <a:ext cx="1560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Nanoscale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264DF7E5-EC27-77CA-47B5-A6B53F7B64E1}"/>
              </a:ext>
            </a:extLst>
          </p:cNvPr>
          <p:cNvSpPr txBox="1"/>
          <p:nvPr/>
        </p:nvSpPr>
        <p:spPr>
          <a:xfrm>
            <a:off x="4548765" y="5430020"/>
            <a:ext cx="240031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Predict the weather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33D1213-C5A6-B9CA-C54D-47F2398FE5EF}"/>
              </a:ext>
            </a:extLst>
          </p:cNvPr>
          <p:cNvSpPr txBox="1"/>
          <p:nvPr/>
        </p:nvSpPr>
        <p:spPr>
          <a:xfrm>
            <a:off x="2858210" y="4257647"/>
            <a:ext cx="156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Better logistics and optimization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92D1B5C-2E7D-2682-4251-2670ADC6B98B}"/>
              </a:ext>
            </a:extLst>
          </p:cNvPr>
          <p:cNvSpPr txBox="1"/>
          <p:nvPr/>
        </p:nvSpPr>
        <p:spPr>
          <a:xfrm>
            <a:off x="2463558" y="6168292"/>
            <a:ext cx="1560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Finance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9098E61-CC79-E570-305E-50B79F3DC60D}"/>
              </a:ext>
            </a:extLst>
          </p:cNvPr>
          <p:cNvSpPr txBox="1"/>
          <p:nvPr/>
        </p:nvSpPr>
        <p:spPr>
          <a:xfrm>
            <a:off x="8519663" y="5826179"/>
            <a:ext cx="20744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Predict new medicines and materials for e.g. solar cells and batteries 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91B9C07A-E1E5-ED3D-30EE-613789833F53}"/>
              </a:ext>
            </a:extLst>
          </p:cNvPr>
          <p:cNvSpPr txBox="1"/>
          <p:nvPr/>
        </p:nvSpPr>
        <p:spPr>
          <a:xfrm>
            <a:off x="8187303" y="2161694"/>
            <a:ext cx="15609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Quantum internet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5FCF8CD-3C89-62C3-D05C-748361018E14}"/>
              </a:ext>
            </a:extLst>
          </p:cNvPr>
          <p:cNvSpPr txBox="1"/>
          <p:nvPr/>
        </p:nvSpPr>
        <p:spPr>
          <a:xfrm>
            <a:off x="9933823" y="2038688"/>
            <a:ext cx="20833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Quantum cryptography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AA34338-AB04-1058-C050-8CB1EFBE5EF3}"/>
              </a:ext>
            </a:extLst>
          </p:cNvPr>
          <p:cNvSpPr txBox="1"/>
          <p:nvPr/>
        </p:nvSpPr>
        <p:spPr>
          <a:xfrm>
            <a:off x="9241896" y="3671206"/>
            <a:ext cx="224903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400" dirty="0"/>
              <a:t>Secure communication </a:t>
            </a:r>
          </a:p>
        </p:txBody>
      </p:sp>
    </p:spTree>
    <p:extLst>
      <p:ext uri="{BB962C8B-B14F-4D97-AF65-F5344CB8AC3E}">
        <p14:creationId xmlns:p14="http://schemas.microsoft.com/office/powerpoint/2010/main" val="2372514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2D5ED-2AFD-9AFF-6F7A-28825124F2F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9448800" y="6264275"/>
            <a:ext cx="2743200" cy="365125"/>
          </a:xfrm>
        </p:spPr>
        <p:txBody>
          <a:bodyPr/>
          <a:lstStyle/>
          <a:p>
            <a:fld id="{035F50E3-0350-4468-9CEE-75665F1FD897}" type="datetime1">
              <a:rPr lang="de-CH" noProof="0" smtClean="0"/>
              <a:t>18.03.2024</a:t>
            </a:fld>
            <a:endParaRPr lang="de-CH" noProof="0"/>
          </a:p>
        </p:txBody>
      </p:sp>
      <p:pic>
        <p:nvPicPr>
          <p:cNvPr id="3" name="Picture 2" descr="Quizzical burrowing owl looking forward">
            <a:extLst>
              <a:ext uri="{FF2B5EF4-FFF2-40B4-BE49-F238E27FC236}">
                <a16:creationId xmlns:a16="http://schemas.microsoft.com/office/drawing/2014/main" id="{BB8C5E7A-4C93-956C-8E9A-EF3C45CC4E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99781"/>
            <a:ext cx="12460077" cy="8657562"/>
          </a:xfrm>
          <a:prstGeom prst="rect">
            <a:avLst/>
          </a:prstGeom>
        </p:spPr>
      </p:pic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9592AF0-2731-0B9A-DFAC-65FFC0CB3A9B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8024490" y="2028152"/>
            <a:ext cx="3505357" cy="757089"/>
          </a:xfrm>
        </p:spPr>
        <p:txBody>
          <a:bodyPr/>
          <a:lstStyle/>
          <a:p>
            <a:r>
              <a:rPr lang="nb-NO" sz="4000" dirty="0">
                <a:solidFill>
                  <a:schemeClr val="bg1"/>
                </a:solidFill>
              </a:rPr>
              <a:t>Qu</a:t>
            </a:r>
            <a:r>
              <a:rPr lang="de-CH" sz="4000" dirty="0" err="1">
                <a:solidFill>
                  <a:schemeClr val="bg1"/>
                </a:solidFill>
              </a:rPr>
              <a:t>estions</a:t>
            </a:r>
            <a:r>
              <a:rPr lang="de-CH" sz="4000" dirty="0">
                <a:solidFill>
                  <a:schemeClr val="bg1"/>
                </a:solidFill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301195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Senter_ENG.potx" id="{D10E9272-F246-484A-AD78-439172731BCF}" vid="{B5EA6B57-0E87-4727-A5A8-4215F7908C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8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F7AED97-5663-42CA-9FA5-1452A4A9BFE8}">
  <we:reference id="f7da559f-5105-4956-bf32-5c706edeb727" version="2.0.1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A0108F0405CBB4CAF0A4935735FBDAF" ma:contentTypeVersion="2" ma:contentTypeDescription="Opprett et nytt dokument." ma:contentTypeScope="" ma:versionID="40820e0ad83be9a9961789050f7f0561">
  <xsd:schema xmlns:xsd="http://www.w3.org/2001/XMLSchema" xmlns:xs="http://www.w3.org/2001/XMLSchema" xmlns:p="http://schemas.microsoft.com/office/2006/metadata/properties" xmlns:ns2="e5e35b8c-bb2a-40e7-acd7-beed1d1f14b8" xmlns:ns3="45a9c032-1c21-4297-bc4a-1b0e359a6c15" targetNamespace="http://schemas.microsoft.com/office/2006/metadata/properties" ma:root="true" ma:fieldsID="0d622c3afd3d445bea522ad461dd9299" ns2:_="" ns3:_="">
    <xsd:import namespace="e5e35b8c-bb2a-40e7-acd7-beed1d1f14b8"/>
    <xsd:import namespace="45a9c032-1c21-4297-bc4a-1b0e359a6c15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e35b8c-bb2a-40e7-acd7-beed1d1f14b8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kument-ID-verdi" ma:description="Verdien for dokument-IDen som er tilordnet elementet." ma:internalName="_dlc_DocId" ma:readOnly="true">
      <xsd:simpleType>
        <xsd:restriction base="dms:Text"/>
      </xsd:simpleType>
    </xsd:element>
    <xsd:element name="_dlc_DocIdUrl" ma:index="9" nillable="true" ma:displayName="Dokument-ID" ma:description="Fast kobling til dokumente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a9c032-1c21-4297-bc4a-1b0e359a6c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e5e35b8c-bb2a-40e7-acd7-beed1d1f14b8">JAJEJYK5CVUX-448798232-30</_dlc_DocId>
    <_dlc_DocIdUrl xmlns="e5e35b8c-bb2a-40e7-acd7-beed1d1f14b8">
      <Url>https://uio.sharepoint.com/sites/GrafiskUttrykk/_layouts/15/DocIdRedir.aspx?ID=JAJEJYK5CVUX-448798232-30</Url>
      <Description>JAJEJYK5CVUX-448798232-30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2A8A5B7E-6B77-4B6E-A52E-DFE279B788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e35b8c-bb2a-40e7-acd7-beed1d1f14b8"/>
    <ds:schemaRef ds:uri="45a9c032-1c21-4297-bc4a-1b0e359a6c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purl.org/dc/terms/"/>
    <ds:schemaRef ds:uri="45a9c032-1c21-4297-bc4a-1b0e359a6c15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dcmitype/"/>
    <ds:schemaRef ds:uri="http://schemas.microsoft.com/office/infopath/2007/PartnerControls"/>
    <ds:schemaRef ds:uri="e5e35b8c-bb2a-40e7-acd7-beed1d1f14b8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E815FED-A1E5-4F74-AF39-1F63578B20A6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UiO English (Senter)</Template>
  <TotalTime>9369</TotalTime>
  <Words>954</Words>
  <Application>Microsoft Office PowerPoint</Application>
  <PresentationFormat>Widescreen</PresentationFormat>
  <Paragraphs>152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Arial</vt:lpstr>
      <vt:lpstr>Arial MT</vt:lpstr>
      <vt:lpstr>Bahnschrift</vt:lpstr>
      <vt:lpstr>Calibri</vt:lpstr>
      <vt:lpstr>Cambria Math</vt:lpstr>
      <vt:lpstr>Times New Roman</vt:lpstr>
      <vt:lpstr>Wingdings</vt:lpstr>
      <vt:lpstr>Wingdings 2</vt:lpstr>
      <vt:lpstr>ヒラギノ角ゴ Pro W3</vt:lpstr>
      <vt:lpstr>Office Theme</vt:lpstr>
      <vt:lpstr>Point defects in semiconductors as quantum platform  Ongoing research at the Semiconductor Physics Section</vt:lpstr>
      <vt:lpstr>Semiconductor Physics Section LENS – Light and Electricity from Novel Semiconductors</vt:lpstr>
      <vt:lpstr>Choice of material platform for physical realizations of QT</vt:lpstr>
      <vt:lpstr>Point defects in semiconductors for QT</vt:lpstr>
      <vt:lpstr>Point defects in semiconductors for QT</vt:lpstr>
      <vt:lpstr>Point defects in semiconductors for QT</vt:lpstr>
      <vt:lpstr>Point defects in semiconductors for QT</vt:lpstr>
      <vt:lpstr>Single photon emission from point defects</vt:lpstr>
      <vt:lpstr>PowerPoint Presentation</vt:lpstr>
      <vt:lpstr>Formation of qubit candidates through ion implantation</vt:lpstr>
      <vt:lpstr>Charge state identification and control of quantum defects in Silicon Carbide</vt:lpstr>
      <vt:lpstr>Ongoing projects</vt:lpstr>
      <vt:lpstr>Predicting solid state material platforms for quantum technologies</vt:lpstr>
      <vt:lpstr>PowerPoint Presentation</vt:lpstr>
      <vt:lpstr>What is quantum sensing ?</vt:lpstr>
      <vt:lpstr>Ongoing QT research at the University of Oslo</vt:lpstr>
      <vt:lpstr>Semiconductor materials for QT </vt:lpstr>
      <vt:lpstr>Quantum technologies promise new capabilities</vt:lpstr>
      <vt:lpstr>PowerPoint Presentation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Erlend Lemva Ousdal</dc:creator>
  <cp:lastModifiedBy>Lasse Vines</cp:lastModifiedBy>
  <cp:revision>356</cp:revision>
  <dcterms:created xsi:type="dcterms:W3CDTF">2023-08-24T08:37:50Z</dcterms:created>
  <dcterms:modified xsi:type="dcterms:W3CDTF">2024-03-20T11:15:38Z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0x0101003A0108F0405CBB4CAF0A4935735FBDAF</vt:lpwstr>
  </property>
  <property fmtid="{D5CDD505-2E9C-101B-9397-08002B2CF9AE}" pid="3" name="MediaServiceImageTags">
    <vt:lpwstr/>
  </property>
  <property fmtid="{D5CDD505-2E9C-101B-9397-08002B2CF9AE}" pid="4" name="_dlc_DocIdItemGuid">
    <vt:lpwstr>a14026d3-38fe-4260-9f50-062716b53ace</vt:lpwstr>
  </property>
</Properties>
</file>