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7" Type="http://schemas.microsoft.com/office/2020/02/relationships/classificationlabels" Target="docMetadata/LabelInfo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5"/>
  </p:sldMasterIdLst>
  <p:notesMasterIdLst>
    <p:notesMasterId r:id="rId23"/>
  </p:notesMasterIdLst>
  <p:handoutMasterIdLst>
    <p:handoutMasterId r:id="rId24"/>
  </p:handoutMasterIdLst>
  <p:sldIdLst>
    <p:sldId id="256" r:id="rId6"/>
    <p:sldId id="426" r:id="rId7"/>
    <p:sldId id="281" r:id="rId8"/>
    <p:sldId id="257" r:id="rId9"/>
    <p:sldId id="274" r:id="rId10"/>
    <p:sldId id="276" r:id="rId11"/>
    <p:sldId id="279" r:id="rId12"/>
    <p:sldId id="260" r:id="rId13"/>
    <p:sldId id="266" r:id="rId14"/>
    <p:sldId id="439" r:id="rId15"/>
    <p:sldId id="259" r:id="rId16"/>
    <p:sldId id="438" r:id="rId17"/>
    <p:sldId id="440" r:id="rId18"/>
    <p:sldId id="444" r:id="rId19"/>
    <p:sldId id="271" r:id="rId20"/>
    <p:sldId id="443" r:id="rId21"/>
    <p:sldId id="479" r:id="rId22"/>
  </p:sldIdLst>
  <p:sldSz cx="12192000" cy="6858000"/>
  <p:notesSz cx="6858000" cy="9144000"/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DB"/>
    <a:srgbClr val="656565"/>
    <a:srgbClr val="0000FF"/>
    <a:srgbClr val="B831E3"/>
    <a:srgbClr val="FD0CFD"/>
    <a:srgbClr val="FF79FA"/>
    <a:srgbClr val="7BFFFE"/>
    <a:srgbClr val="FFFF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30F35E6-2005-4F10-85E4-BEC33E0F261A}" v="194" dt="2024-03-19T22:43:52.83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9" autoAdjust="0"/>
    <p:restoredTop sz="94660"/>
  </p:normalViewPr>
  <p:slideViewPr>
    <p:cSldViewPr snapToGrid="0">
      <p:cViewPr varScale="1">
        <p:scale>
          <a:sx n="86" d="100"/>
          <a:sy n="86" d="100"/>
        </p:scale>
        <p:origin x="33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6" d="100"/>
          <a:sy n="96" d="100"/>
        </p:scale>
        <p:origin x="2478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handoutMaster" Target="handoutMasters/handoutMaster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edrik Sydow Hage" userId="51e07c3b-0f0a-41af-988d-f077c4b80790" providerId="ADAL" clId="{E30F35E6-2005-4F10-85E4-BEC33E0F261A}"/>
    <pc:docChg chg="undo custSel addSld delSld modSld sldOrd">
      <pc:chgData name="Fredrik Sydow Hage" userId="51e07c3b-0f0a-41af-988d-f077c4b80790" providerId="ADAL" clId="{E30F35E6-2005-4F10-85E4-BEC33E0F261A}" dt="2024-03-20T11:21:57.888" v="2564" actId="20577"/>
      <pc:docMkLst>
        <pc:docMk/>
      </pc:docMkLst>
      <pc:sldChg chg="addSp delSp modSp mod delAnim">
        <pc:chgData name="Fredrik Sydow Hage" userId="51e07c3b-0f0a-41af-988d-f077c4b80790" providerId="ADAL" clId="{E30F35E6-2005-4F10-85E4-BEC33E0F261A}" dt="2024-03-20T11:21:57.888" v="2564" actId="20577"/>
        <pc:sldMkLst>
          <pc:docMk/>
          <pc:sldMk cId="2720168714" sldId="256"/>
        </pc:sldMkLst>
        <pc:spChg chg="mod">
          <ac:chgData name="Fredrik Sydow Hage" userId="51e07c3b-0f0a-41af-988d-f077c4b80790" providerId="ADAL" clId="{E30F35E6-2005-4F10-85E4-BEC33E0F261A}" dt="2024-03-19T14:02:27.880" v="1297" actId="207"/>
          <ac:spMkLst>
            <pc:docMk/>
            <pc:sldMk cId="2720168714" sldId="256"/>
            <ac:spMk id="2" creationId="{4099AC1B-C97D-4566-8BB3-3309207DCEE4}"/>
          </ac:spMkLst>
        </pc:spChg>
        <pc:spChg chg="mod">
          <ac:chgData name="Fredrik Sydow Hage" userId="51e07c3b-0f0a-41af-988d-f077c4b80790" providerId="ADAL" clId="{E30F35E6-2005-4F10-85E4-BEC33E0F261A}" dt="2024-03-19T14:02:27.882" v="1298" actId="207"/>
          <ac:spMkLst>
            <pc:docMk/>
            <pc:sldMk cId="2720168714" sldId="256"/>
            <ac:spMk id="4" creationId="{8FA5746E-81BD-4A82-B31A-B9435CE38EB6}"/>
          </ac:spMkLst>
        </pc:spChg>
        <pc:spChg chg="mod">
          <ac:chgData name="Fredrik Sydow Hage" userId="51e07c3b-0f0a-41af-988d-f077c4b80790" providerId="ADAL" clId="{E30F35E6-2005-4F10-85E4-BEC33E0F261A}" dt="2024-03-20T11:21:53.234" v="2562" actId="1037"/>
          <ac:spMkLst>
            <pc:docMk/>
            <pc:sldMk cId="2720168714" sldId="256"/>
            <ac:spMk id="5" creationId="{471E1779-F13E-406D-AFD0-01B7547DDDC8}"/>
          </ac:spMkLst>
        </pc:spChg>
        <pc:spChg chg="mod">
          <ac:chgData name="Fredrik Sydow Hage" userId="51e07c3b-0f0a-41af-988d-f077c4b80790" providerId="ADAL" clId="{E30F35E6-2005-4F10-85E4-BEC33E0F261A}" dt="2024-03-20T11:21:53.234" v="2562" actId="1037"/>
          <ac:spMkLst>
            <pc:docMk/>
            <pc:sldMk cId="2720168714" sldId="256"/>
            <ac:spMk id="6" creationId="{E55A7BB0-91C2-4BA6-8BA3-91B1088E6176}"/>
          </ac:spMkLst>
        </pc:spChg>
        <pc:spChg chg="mod">
          <ac:chgData name="Fredrik Sydow Hage" userId="51e07c3b-0f0a-41af-988d-f077c4b80790" providerId="ADAL" clId="{E30F35E6-2005-4F10-85E4-BEC33E0F261A}" dt="2024-03-20T11:21:57.888" v="2564" actId="20577"/>
          <ac:spMkLst>
            <pc:docMk/>
            <pc:sldMk cId="2720168714" sldId="256"/>
            <ac:spMk id="7" creationId="{DF5C2988-71C5-468C-B630-C4F2286D4B45}"/>
          </ac:spMkLst>
        </pc:spChg>
        <pc:spChg chg="mod">
          <ac:chgData name="Fredrik Sydow Hage" userId="51e07c3b-0f0a-41af-988d-f077c4b80790" providerId="ADAL" clId="{E30F35E6-2005-4F10-85E4-BEC33E0F261A}" dt="2024-03-19T16:41:34.740" v="2425" actId="20577"/>
          <ac:spMkLst>
            <pc:docMk/>
            <pc:sldMk cId="2720168714" sldId="256"/>
            <ac:spMk id="8" creationId="{AE3BA8DA-8027-4FE0-BB50-5BDB33AF93B8}"/>
          </ac:spMkLst>
        </pc:spChg>
        <pc:spChg chg="add del mod">
          <ac:chgData name="Fredrik Sydow Hage" userId="51e07c3b-0f0a-41af-988d-f077c4b80790" providerId="ADAL" clId="{E30F35E6-2005-4F10-85E4-BEC33E0F261A}" dt="2024-03-19T16:41:56.504" v="2426" actId="478"/>
          <ac:spMkLst>
            <pc:docMk/>
            <pc:sldMk cId="2720168714" sldId="256"/>
            <ac:spMk id="17" creationId="{0052E42E-07CE-FF78-4FB3-FC2400D6C8DC}"/>
          </ac:spMkLst>
        </pc:spChg>
        <pc:spChg chg="add del mod">
          <ac:chgData name="Fredrik Sydow Hage" userId="51e07c3b-0f0a-41af-988d-f077c4b80790" providerId="ADAL" clId="{E30F35E6-2005-4F10-85E4-BEC33E0F261A}" dt="2024-03-19T16:24:51.419" v="2180" actId="478"/>
          <ac:spMkLst>
            <pc:docMk/>
            <pc:sldMk cId="2720168714" sldId="256"/>
            <ac:spMk id="18" creationId="{F858E77F-6C88-5023-3B28-9485D56B4FA1}"/>
          </ac:spMkLst>
        </pc:spChg>
        <pc:spChg chg="mod topLvl">
          <ac:chgData name="Fredrik Sydow Hage" userId="51e07c3b-0f0a-41af-988d-f077c4b80790" providerId="ADAL" clId="{E30F35E6-2005-4F10-85E4-BEC33E0F261A}" dt="2024-03-19T16:23:04.665" v="2134" actId="164"/>
          <ac:spMkLst>
            <pc:docMk/>
            <pc:sldMk cId="2720168714" sldId="256"/>
            <ac:spMk id="24" creationId="{E5936B1E-5825-CFB2-5A96-17814EF48BB9}"/>
          </ac:spMkLst>
        </pc:spChg>
        <pc:spChg chg="del mod topLvl">
          <ac:chgData name="Fredrik Sydow Hage" userId="51e07c3b-0f0a-41af-988d-f077c4b80790" providerId="ADAL" clId="{E30F35E6-2005-4F10-85E4-BEC33E0F261A}" dt="2024-03-19T16:21:30.500" v="2093" actId="478"/>
          <ac:spMkLst>
            <pc:docMk/>
            <pc:sldMk cId="2720168714" sldId="256"/>
            <ac:spMk id="25" creationId="{3C08477B-22A1-3AB4-282A-1278C33B6EB2}"/>
          </ac:spMkLst>
        </pc:spChg>
        <pc:spChg chg="mod topLvl">
          <ac:chgData name="Fredrik Sydow Hage" userId="51e07c3b-0f0a-41af-988d-f077c4b80790" providerId="ADAL" clId="{E30F35E6-2005-4F10-85E4-BEC33E0F261A}" dt="2024-03-19T16:23:53.258" v="2143" actId="164"/>
          <ac:spMkLst>
            <pc:docMk/>
            <pc:sldMk cId="2720168714" sldId="256"/>
            <ac:spMk id="26" creationId="{02C1A58C-4640-A9FE-55FF-FEA0C44089ED}"/>
          </ac:spMkLst>
        </pc:spChg>
        <pc:spChg chg="mod topLvl">
          <ac:chgData name="Fredrik Sydow Hage" userId="51e07c3b-0f0a-41af-988d-f077c4b80790" providerId="ADAL" clId="{E30F35E6-2005-4F10-85E4-BEC33E0F261A}" dt="2024-03-19T16:25:12.351" v="2184" actId="207"/>
          <ac:spMkLst>
            <pc:docMk/>
            <pc:sldMk cId="2720168714" sldId="256"/>
            <ac:spMk id="27" creationId="{40438A41-77D7-DB63-304F-605E6376FC03}"/>
          </ac:spMkLst>
        </pc:spChg>
        <pc:spChg chg="add del mod">
          <ac:chgData name="Fredrik Sydow Hage" userId="51e07c3b-0f0a-41af-988d-f077c4b80790" providerId="ADAL" clId="{E30F35E6-2005-4F10-85E4-BEC33E0F261A}" dt="2024-03-19T16:21:20.558" v="2090" actId="478"/>
          <ac:spMkLst>
            <pc:docMk/>
            <pc:sldMk cId="2720168714" sldId="256"/>
            <ac:spMk id="28" creationId="{07099D6F-1082-56BC-6149-CC86C46DDAD9}"/>
          </ac:spMkLst>
        </pc:spChg>
        <pc:spChg chg="add del mod">
          <ac:chgData name="Fredrik Sydow Hage" userId="51e07c3b-0f0a-41af-988d-f077c4b80790" providerId="ADAL" clId="{E30F35E6-2005-4F10-85E4-BEC33E0F261A}" dt="2024-03-19T16:21:46.764" v="2100" actId="478"/>
          <ac:spMkLst>
            <pc:docMk/>
            <pc:sldMk cId="2720168714" sldId="256"/>
            <ac:spMk id="29" creationId="{3421CBB4-9E1A-C330-9405-BFB03B307EFB}"/>
          </ac:spMkLst>
        </pc:spChg>
        <pc:spChg chg="del mod">
          <ac:chgData name="Fredrik Sydow Hage" userId="51e07c3b-0f0a-41af-988d-f077c4b80790" providerId="ADAL" clId="{E30F35E6-2005-4F10-85E4-BEC33E0F261A}" dt="2024-03-19T11:23:10.168" v="39" actId="478"/>
          <ac:spMkLst>
            <pc:docMk/>
            <pc:sldMk cId="2720168714" sldId="256"/>
            <ac:spMk id="30" creationId="{353D57C5-2B99-42D0-84BB-1A5EBAC46301}"/>
          </ac:spMkLst>
        </pc:spChg>
        <pc:spChg chg="add del mod">
          <ac:chgData name="Fredrik Sydow Hage" userId="51e07c3b-0f0a-41af-988d-f077c4b80790" providerId="ADAL" clId="{E30F35E6-2005-4F10-85E4-BEC33E0F261A}" dt="2024-03-19T16:21:47.967" v="2101" actId="478"/>
          <ac:spMkLst>
            <pc:docMk/>
            <pc:sldMk cId="2720168714" sldId="256"/>
            <ac:spMk id="31" creationId="{187BA634-3E79-068A-0FD2-F97655B305DC}"/>
          </ac:spMkLst>
        </pc:spChg>
        <pc:spChg chg="add mod">
          <ac:chgData name="Fredrik Sydow Hage" userId="51e07c3b-0f0a-41af-988d-f077c4b80790" providerId="ADAL" clId="{E30F35E6-2005-4F10-85E4-BEC33E0F261A}" dt="2024-03-19T16:23:04.665" v="2134" actId="164"/>
          <ac:spMkLst>
            <pc:docMk/>
            <pc:sldMk cId="2720168714" sldId="256"/>
            <ac:spMk id="32" creationId="{4491ACC4-FC48-17FC-133A-050AD52A9F68}"/>
          </ac:spMkLst>
        </pc:spChg>
        <pc:spChg chg="add del mod">
          <ac:chgData name="Fredrik Sydow Hage" userId="51e07c3b-0f0a-41af-988d-f077c4b80790" providerId="ADAL" clId="{E30F35E6-2005-4F10-85E4-BEC33E0F261A}" dt="2024-03-19T16:21:46.389" v="2099" actId="478"/>
          <ac:spMkLst>
            <pc:docMk/>
            <pc:sldMk cId="2720168714" sldId="256"/>
            <ac:spMk id="33" creationId="{928AB245-A876-A580-6B3E-8B41E2574BD6}"/>
          </ac:spMkLst>
        </pc:spChg>
        <pc:spChg chg="add mod">
          <ac:chgData name="Fredrik Sydow Hage" userId="51e07c3b-0f0a-41af-988d-f077c4b80790" providerId="ADAL" clId="{E30F35E6-2005-4F10-85E4-BEC33E0F261A}" dt="2024-03-19T16:23:04.665" v="2134" actId="164"/>
          <ac:spMkLst>
            <pc:docMk/>
            <pc:sldMk cId="2720168714" sldId="256"/>
            <ac:spMk id="34" creationId="{4438EBB2-4521-2CB0-CCDD-020A5FCD89A8}"/>
          </ac:spMkLst>
        </pc:spChg>
        <pc:spChg chg="add mod">
          <ac:chgData name="Fredrik Sydow Hage" userId="51e07c3b-0f0a-41af-988d-f077c4b80790" providerId="ADAL" clId="{E30F35E6-2005-4F10-85E4-BEC33E0F261A}" dt="2024-03-19T16:23:04.665" v="2134" actId="164"/>
          <ac:spMkLst>
            <pc:docMk/>
            <pc:sldMk cId="2720168714" sldId="256"/>
            <ac:spMk id="35" creationId="{582431F3-D77D-FBA6-19D3-2A6BE08F98CB}"/>
          </ac:spMkLst>
        </pc:spChg>
        <pc:spChg chg="add mod">
          <ac:chgData name="Fredrik Sydow Hage" userId="51e07c3b-0f0a-41af-988d-f077c4b80790" providerId="ADAL" clId="{E30F35E6-2005-4F10-85E4-BEC33E0F261A}" dt="2024-03-19T16:23:04.665" v="2134" actId="164"/>
          <ac:spMkLst>
            <pc:docMk/>
            <pc:sldMk cId="2720168714" sldId="256"/>
            <ac:spMk id="36" creationId="{844FA583-21EE-F2CB-ECF7-2A7FC2E9BA43}"/>
          </ac:spMkLst>
        </pc:spChg>
        <pc:spChg chg="add mod">
          <ac:chgData name="Fredrik Sydow Hage" userId="51e07c3b-0f0a-41af-988d-f077c4b80790" providerId="ADAL" clId="{E30F35E6-2005-4F10-85E4-BEC33E0F261A}" dt="2024-03-19T16:23:04.665" v="2134" actId="164"/>
          <ac:spMkLst>
            <pc:docMk/>
            <pc:sldMk cId="2720168714" sldId="256"/>
            <ac:spMk id="37" creationId="{459003E5-499A-F661-7304-AA26244CFF23}"/>
          </ac:spMkLst>
        </pc:spChg>
        <pc:spChg chg="add mod">
          <ac:chgData name="Fredrik Sydow Hage" userId="51e07c3b-0f0a-41af-988d-f077c4b80790" providerId="ADAL" clId="{E30F35E6-2005-4F10-85E4-BEC33E0F261A}" dt="2024-03-19T16:23:04.665" v="2134" actId="164"/>
          <ac:spMkLst>
            <pc:docMk/>
            <pc:sldMk cId="2720168714" sldId="256"/>
            <ac:spMk id="39" creationId="{F081C7C2-547D-E6E4-DCA6-D2DDC90DE337}"/>
          </ac:spMkLst>
        </pc:spChg>
        <pc:spChg chg="add mod">
          <ac:chgData name="Fredrik Sydow Hage" userId="51e07c3b-0f0a-41af-988d-f077c4b80790" providerId="ADAL" clId="{E30F35E6-2005-4F10-85E4-BEC33E0F261A}" dt="2024-03-19T16:23:04.665" v="2134" actId="164"/>
          <ac:spMkLst>
            <pc:docMk/>
            <pc:sldMk cId="2720168714" sldId="256"/>
            <ac:spMk id="40" creationId="{A19C6E71-6B70-421F-D2C8-EF0B811E0FAE}"/>
          </ac:spMkLst>
        </pc:spChg>
        <pc:spChg chg="add mod">
          <ac:chgData name="Fredrik Sydow Hage" userId="51e07c3b-0f0a-41af-988d-f077c4b80790" providerId="ADAL" clId="{E30F35E6-2005-4F10-85E4-BEC33E0F261A}" dt="2024-03-19T16:23:04.665" v="2134" actId="164"/>
          <ac:spMkLst>
            <pc:docMk/>
            <pc:sldMk cId="2720168714" sldId="256"/>
            <ac:spMk id="41" creationId="{8225ADFB-11AF-9F83-99D9-7950FC6C7820}"/>
          </ac:spMkLst>
        </pc:spChg>
        <pc:spChg chg="add mod">
          <ac:chgData name="Fredrik Sydow Hage" userId="51e07c3b-0f0a-41af-988d-f077c4b80790" providerId="ADAL" clId="{E30F35E6-2005-4F10-85E4-BEC33E0F261A}" dt="2024-03-19T16:23:04.665" v="2134" actId="164"/>
          <ac:spMkLst>
            <pc:docMk/>
            <pc:sldMk cId="2720168714" sldId="256"/>
            <ac:spMk id="42" creationId="{07BB2194-BE07-0570-3421-4F01F6775EC5}"/>
          </ac:spMkLst>
        </pc:spChg>
        <pc:spChg chg="add mod">
          <ac:chgData name="Fredrik Sydow Hage" userId="51e07c3b-0f0a-41af-988d-f077c4b80790" providerId="ADAL" clId="{E30F35E6-2005-4F10-85E4-BEC33E0F261A}" dt="2024-03-19T16:23:04.665" v="2134" actId="164"/>
          <ac:spMkLst>
            <pc:docMk/>
            <pc:sldMk cId="2720168714" sldId="256"/>
            <ac:spMk id="43" creationId="{AB2BB697-3782-2378-A521-C4353C8055A4}"/>
          </ac:spMkLst>
        </pc:spChg>
        <pc:spChg chg="add mod">
          <ac:chgData name="Fredrik Sydow Hage" userId="51e07c3b-0f0a-41af-988d-f077c4b80790" providerId="ADAL" clId="{E30F35E6-2005-4F10-85E4-BEC33E0F261A}" dt="2024-03-19T16:23:04.665" v="2134" actId="164"/>
          <ac:spMkLst>
            <pc:docMk/>
            <pc:sldMk cId="2720168714" sldId="256"/>
            <ac:spMk id="44" creationId="{CB97DED7-945D-3A7E-2174-F9EDD1B0C82B}"/>
          </ac:spMkLst>
        </pc:spChg>
        <pc:spChg chg="add mod">
          <ac:chgData name="Fredrik Sydow Hage" userId="51e07c3b-0f0a-41af-988d-f077c4b80790" providerId="ADAL" clId="{E30F35E6-2005-4F10-85E4-BEC33E0F261A}" dt="2024-03-19T16:23:04.665" v="2134" actId="164"/>
          <ac:spMkLst>
            <pc:docMk/>
            <pc:sldMk cId="2720168714" sldId="256"/>
            <ac:spMk id="45" creationId="{5D93596C-D4D1-E1EF-5305-0364CEB17225}"/>
          </ac:spMkLst>
        </pc:spChg>
        <pc:spChg chg="add mod">
          <ac:chgData name="Fredrik Sydow Hage" userId="51e07c3b-0f0a-41af-988d-f077c4b80790" providerId="ADAL" clId="{E30F35E6-2005-4F10-85E4-BEC33E0F261A}" dt="2024-03-19T16:23:04.665" v="2134" actId="164"/>
          <ac:spMkLst>
            <pc:docMk/>
            <pc:sldMk cId="2720168714" sldId="256"/>
            <ac:spMk id="46" creationId="{01284412-9A43-48C0-E280-5DEDB813D6B9}"/>
          </ac:spMkLst>
        </pc:spChg>
        <pc:spChg chg="add mod">
          <ac:chgData name="Fredrik Sydow Hage" userId="51e07c3b-0f0a-41af-988d-f077c4b80790" providerId="ADAL" clId="{E30F35E6-2005-4F10-85E4-BEC33E0F261A}" dt="2024-03-19T16:23:04.665" v="2134" actId="164"/>
          <ac:spMkLst>
            <pc:docMk/>
            <pc:sldMk cId="2720168714" sldId="256"/>
            <ac:spMk id="47" creationId="{8B3A6FED-070D-917E-8EC7-4113F69C22BD}"/>
          </ac:spMkLst>
        </pc:spChg>
        <pc:spChg chg="add mod">
          <ac:chgData name="Fredrik Sydow Hage" userId="51e07c3b-0f0a-41af-988d-f077c4b80790" providerId="ADAL" clId="{E30F35E6-2005-4F10-85E4-BEC33E0F261A}" dt="2024-03-19T16:23:04.665" v="2134" actId="164"/>
          <ac:spMkLst>
            <pc:docMk/>
            <pc:sldMk cId="2720168714" sldId="256"/>
            <ac:spMk id="48" creationId="{F18F3907-41FA-B67D-4ED7-FB69D9BB47BF}"/>
          </ac:spMkLst>
        </pc:spChg>
        <pc:spChg chg="add mod">
          <ac:chgData name="Fredrik Sydow Hage" userId="51e07c3b-0f0a-41af-988d-f077c4b80790" providerId="ADAL" clId="{E30F35E6-2005-4F10-85E4-BEC33E0F261A}" dt="2024-03-19T16:23:04.665" v="2134" actId="164"/>
          <ac:spMkLst>
            <pc:docMk/>
            <pc:sldMk cId="2720168714" sldId="256"/>
            <ac:spMk id="49" creationId="{E272470B-64D7-4654-F8CA-32E251B5AD53}"/>
          </ac:spMkLst>
        </pc:spChg>
        <pc:spChg chg="mod">
          <ac:chgData name="Fredrik Sydow Hage" userId="51e07c3b-0f0a-41af-988d-f077c4b80790" providerId="ADAL" clId="{E30F35E6-2005-4F10-85E4-BEC33E0F261A}" dt="2024-03-19T16:23:06.335" v="2135"/>
          <ac:spMkLst>
            <pc:docMk/>
            <pc:sldMk cId="2720168714" sldId="256"/>
            <ac:spMk id="52" creationId="{F7DA8173-D6CF-E107-B102-39A4A2DDA7AB}"/>
          </ac:spMkLst>
        </pc:spChg>
        <pc:spChg chg="mod">
          <ac:chgData name="Fredrik Sydow Hage" userId="51e07c3b-0f0a-41af-988d-f077c4b80790" providerId="ADAL" clId="{E30F35E6-2005-4F10-85E4-BEC33E0F261A}" dt="2024-03-19T16:25:26.749" v="2186" actId="1036"/>
          <ac:spMkLst>
            <pc:docMk/>
            <pc:sldMk cId="2720168714" sldId="256"/>
            <ac:spMk id="53" creationId="{2B91906E-88C7-9FEC-B7DF-B8F956D04BF2}"/>
          </ac:spMkLst>
        </pc:spChg>
        <pc:spChg chg="mod">
          <ac:chgData name="Fredrik Sydow Hage" userId="51e07c3b-0f0a-41af-988d-f077c4b80790" providerId="ADAL" clId="{E30F35E6-2005-4F10-85E4-BEC33E0F261A}" dt="2024-03-19T16:23:06.335" v="2135"/>
          <ac:spMkLst>
            <pc:docMk/>
            <pc:sldMk cId="2720168714" sldId="256"/>
            <ac:spMk id="54" creationId="{B95C0548-1C6D-A2D6-00E7-C367B3D20688}"/>
          </ac:spMkLst>
        </pc:spChg>
        <pc:spChg chg="mod">
          <ac:chgData name="Fredrik Sydow Hage" userId="51e07c3b-0f0a-41af-988d-f077c4b80790" providerId="ADAL" clId="{E30F35E6-2005-4F10-85E4-BEC33E0F261A}" dt="2024-03-19T16:24:06.813" v="2149" actId="1035"/>
          <ac:spMkLst>
            <pc:docMk/>
            <pc:sldMk cId="2720168714" sldId="256"/>
            <ac:spMk id="55" creationId="{FF74F1DA-838D-61B6-246B-197365D0EF9D}"/>
          </ac:spMkLst>
        </pc:spChg>
        <pc:spChg chg="mod">
          <ac:chgData name="Fredrik Sydow Hage" userId="51e07c3b-0f0a-41af-988d-f077c4b80790" providerId="ADAL" clId="{E30F35E6-2005-4F10-85E4-BEC33E0F261A}" dt="2024-03-19T16:24:21.551" v="2172" actId="1037"/>
          <ac:spMkLst>
            <pc:docMk/>
            <pc:sldMk cId="2720168714" sldId="256"/>
            <ac:spMk id="56" creationId="{08E2C672-4AE9-A59D-0788-B6C1E362D3A9}"/>
          </ac:spMkLst>
        </pc:spChg>
        <pc:spChg chg="mod">
          <ac:chgData name="Fredrik Sydow Hage" userId="51e07c3b-0f0a-41af-988d-f077c4b80790" providerId="ADAL" clId="{E30F35E6-2005-4F10-85E4-BEC33E0F261A}" dt="2024-03-19T16:23:06.335" v="2135"/>
          <ac:spMkLst>
            <pc:docMk/>
            <pc:sldMk cId="2720168714" sldId="256"/>
            <ac:spMk id="57" creationId="{AFA9E3B8-1A04-6FBE-11C9-5F9F2E4DB154}"/>
          </ac:spMkLst>
        </pc:spChg>
        <pc:spChg chg="mod">
          <ac:chgData name="Fredrik Sydow Hage" userId="51e07c3b-0f0a-41af-988d-f077c4b80790" providerId="ADAL" clId="{E30F35E6-2005-4F10-85E4-BEC33E0F261A}" dt="2024-03-19T16:23:06.335" v="2135"/>
          <ac:spMkLst>
            <pc:docMk/>
            <pc:sldMk cId="2720168714" sldId="256"/>
            <ac:spMk id="58" creationId="{4F1144F6-3A43-8803-3882-DAE10D6122BD}"/>
          </ac:spMkLst>
        </pc:spChg>
        <pc:spChg chg="mod">
          <ac:chgData name="Fredrik Sydow Hage" userId="51e07c3b-0f0a-41af-988d-f077c4b80790" providerId="ADAL" clId="{E30F35E6-2005-4F10-85E4-BEC33E0F261A}" dt="2024-03-19T16:23:06.335" v="2135"/>
          <ac:spMkLst>
            <pc:docMk/>
            <pc:sldMk cId="2720168714" sldId="256"/>
            <ac:spMk id="59" creationId="{C08DC79F-3B91-062F-00A4-D6E393D556A4}"/>
          </ac:spMkLst>
        </pc:spChg>
        <pc:spChg chg="mod">
          <ac:chgData name="Fredrik Sydow Hage" userId="51e07c3b-0f0a-41af-988d-f077c4b80790" providerId="ADAL" clId="{E30F35E6-2005-4F10-85E4-BEC33E0F261A}" dt="2024-03-19T16:23:06.335" v="2135"/>
          <ac:spMkLst>
            <pc:docMk/>
            <pc:sldMk cId="2720168714" sldId="256"/>
            <ac:spMk id="60" creationId="{34910423-9B8D-637E-B6AD-64E8EF451D39}"/>
          </ac:spMkLst>
        </pc:spChg>
        <pc:spChg chg="mod">
          <ac:chgData name="Fredrik Sydow Hage" userId="51e07c3b-0f0a-41af-988d-f077c4b80790" providerId="ADAL" clId="{E30F35E6-2005-4F10-85E4-BEC33E0F261A}" dt="2024-03-19T16:23:06.335" v="2135"/>
          <ac:spMkLst>
            <pc:docMk/>
            <pc:sldMk cId="2720168714" sldId="256"/>
            <ac:spMk id="61" creationId="{2D4B1CB2-F802-B177-796E-1B6BE8EF31C9}"/>
          </ac:spMkLst>
        </pc:spChg>
        <pc:spChg chg="mod">
          <ac:chgData name="Fredrik Sydow Hage" userId="51e07c3b-0f0a-41af-988d-f077c4b80790" providerId="ADAL" clId="{E30F35E6-2005-4F10-85E4-BEC33E0F261A}" dt="2024-03-19T16:23:06.335" v="2135"/>
          <ac:spMkLst>
            <pc:docMk/>
            <pc:sldMk cId="2720168714" sldId="256"/>
            <ac:spMk id="62" creationId="{2280C456-7DF1-80E3-C2F9-97450216E5E6}"/>
          </ac:spMkLst>
        </pc:spChg>
        <pc:spChg chg="mod">
          <ac:chgData name="Fredrik Sydow Hage" userId="51e07c3b-0f0a-41af-988d-f077c4b80790" providerId="ADAL" clId="{E30F35E6-2005-4F10-85E4-BEC33E0F261A}" dt="2024-03-19T16:23:06.335" v="2135"/>
          <ac:spMkLst>
            <pc:docMk/>
            <pc:sldMk cId="2720168714" sldId="256"/>
            <ac:spMk id="63" creationId="{64F3B828-73E7-5A36-5238-6B2FE91D8017}"/>
          </ac:spMkLst>
        </pc:spChg>
        <pc:spChg chg="mod">
          <ac:chgData name="Fredrik Sydow Hage" userId="51e07c3b-0f0a-41af-988d-f077c4b80790" providerId="ADAL" clId="{E30F35E6-2005-4F10-85E4-BEC33E0F261A}" dt="2024-03-19T16:23:06.335" v="2135"/>
          <ac:spMkLst>
            <pc:docMk/>
            <pc:sldMk cId="2720168714" sldId="256"/>
            <ac:spMk id="64" creationId="{6E62BC1F-873A-A9A6-B359-6B2807E54891}"/>
          </ac:spMkLst>
        </pc:spChg>
        <pc:spChg chg="mod">
          <ac:chgData name="Fredrik Sydow Hage" userId="51e07c3b-0f0a-41af-988d-f077c4b80790" providerId="ADAL" clId="{E30F35E6-2005-4F10-85E4-BEC33E0F261A}" dt="2024-03-19T16:23:06.335" v="2135"/>
          <ac:spMkLst>
            <pc:docMk/>
            <pc:sldMk cId="2720168714" sldId="256"/>
            <ac:spMk id="65" creationId="{E698FC24-217C-802A-CB05-526AA2763366}"/>
          </ac:spMkLst>
        </pc:spChg>
        <pc:spChg chg="mod">
          <ac:chgData name="Fredrik Sydow Hage" userId="51e07c3b-0f0a-41af-988d-f077c4b80790" providerId="ADAL" clId="{E30F35E6-2005-4F10-85E4-BEC33E0F261A}" dt="2024-03-19T16:23:06.335" v="2135"/>
          <ac:spMkLst>
            <pc:docMk/>
            <pc:sldMk cId="2720168714" sldId="256"/>
            <ac:spMk id="66" creationId="{F9EBA41B-F369-8066-2594-B84A7A310670}"/>
          </ac:spMkLst>
        </pc:spChg>
        <pc:spChg chg="mod">
          <ac:chgData name="Fredrik Sydow Hage" userId="51e07c3b-0f0a-41af-988d-f077c4b80790" providerId="ADAL" clId="{E30F35E6-2005-4F10-85E4-BEC33E0F261A}" dt="2024-03-19T16:23:06.335" v="2135"/>
          <ac:spMkLst>
            <pc:docMk/>
            <pc:sldMk cId="2720168714" sldId="256"/>
            <ac:spMk id="67" creationId="{F9E8A9C4-E793-9653-5674-5F16A44AF339}"/>
          </ac:spMkLst>
        </pc:spChg>
        <pc:spChg chg="mod">
          <ac:chgData name="Fredrik Sydow Hage" userId="51e07c3b-0f0a-41af-988d-f077c4b80790" providerId="ADAL" clId="{E30F35E6-2005-4F10-85E4-BEC33E0F261A}" dt="2024-03-19T16:24:17.249" v="2169" actId="1035"/>
          <ac:spMkLst>
            <pc:docMk/>
            <pc:sldMk cId="2720168714" sldId="256"/>
            <ac:spMk id="68" creationId="{C4CB403E-DECC-7C67-7729-EB7B9183DCB5}"/>
          </ac:spMkLst>
        </pc:spChg>
        <pc:spChg chg="add mod">
          <ac:chgData name="Fredrik Sydow Hage" userId="51e07c3b-0f0a-41af-988d-f077c4b80790" providerId="ADAL" clId="{E30F35E6-2005-4F10-85E4-BEC33E0F261A}" dt="2024-03-19T16:24:55.665" v="2181" actId="164"/>
          <ac:spMkLst>
            <pc:docMk/>
            <pc:sldMk cId="2720168714" sldId="256"/>
            <ac:spMk id="70" creationId="{1031A2B7-6331-2EDB-25B6-2173C595E06C}"/>
          </ac:spMkLst>
        </pc:spChg>
        <pc:spChg chg="add mod">
          <ac:chgData name="Fredrik Sydow Hage" userId="51e07c3b-0f0a-41af-988d-f077c4b80790" providerId="ADAL" clId="{E30F35E6-2005-4F10-85E4-BEC33E0F261A}" dt="2024-03-19T16:24:55.665" v="2181" actId="164"/>
          <ac:spMkLst>
            <pc:docMk/>
            <pc:sldMk cId="2720168714" sldId="256"/>
            <ac:spMk id="71" creationId="{F1ABAF25-3839-539E-7C21-188945FD8902}"/>
          </ac:spMkLst>
        </pc:spChg>
        <pc:spChg chg="add mod">
          <ac:chgData name="Fredrik Sydow Hage" userId="51e07c3b-0f0a-41af-988d-f077c4b80790" providerId="ADAL" clId="{E30F35E6-2005-4F10-85E4-BEC33E0F261A}" dt="2024-03-19T16:24:55.665" v="2181" actId="164"/>
          <ac:spMkLst>
            <pc:docMk/>
            <pc:sldMk cId="2720168714" sldId="256"/>
            <ac:spMk id="72" creationId="{2CB087B0-A1CC-BBFD-94B5-5823BC84E4F1}"/>
          </ac:spMkLst>
        </pc:spChg>
        <pc:spChg chg="mod">
          <ac:chgData name="Fredrik Sydow Hage" userId="51e07c3b-0f0a-41af-988d-f077c4b80790" providerId="ADAL" clId="{E30F35E6-2005-4F10-85E4-BEC33E0F261A}" dt="2024-03-19T16:26:38.607" v="2226"/>
          <ac:spMkLst>
            <pc:docMk/>
            <pc:sldMk cId="2720168714" sldId="256"/>
            <ac:spMk id="76" creationId="{53F21607-15AF-6A41-C0E2-247DD379C1CB}"/>
          </ac:spMkLst>
        </pc:spChg>
        <pc:spChg chg="mod">
          <ac:chgData name="Fredrik Sydow Hage" userId="51e07c3b-0f0a-41af-988d-f077c4b80790" providerId="ADAL" clId="{E30F35E6-2005-4F10-85E4-BEC33E0F261A}" dt="2024-03-19T16:26:38.607" v="2226"/>
          <ac:spMkLst>
            <pc:docMk/>
            <pc:sldMk cId="2720168714" sldId="256"/>
            <ac:spMk id="77" creationId="{ACD93A3F-AD53-5A5E-A9B8-9CFA341331E1}"/>
          </ac:spMkLst>
        </pc:spChg>
        <pc:spChg chg="mod">
          <ac:chgData name="Fredrik Sydow Hage" userId="51e07c3b-0f0a-41af-988d-f077c4b80790" providerId="ADAL" clId="{E30F35E6-2005-4F10-85E4-BEC33E0F261A}" dt="2024-03-19T16:26:38.607" v="2226"/>
          <ac:spMkLst>
            <pc:docMk/>
            <pc:sldMk cId="2720168714" sldId="256"/>
            <ac:spMk id="78" creationId="{5049794E-31B5-6DFE-8F54-819A9D976E7A}"/>
          </ac:spMkLst>
        </pc:spChg>
        <pc:spChg chg="mod">
          <ac:chgData name="Fredrik Sydow Hage" userId="51e07c3b-0f0a-41af-988d-f077c4b80790" providerId="ADAL" clId="{E30F35E6-2005-4F10-85E4-BEC33E0F261A}" dt="2024-03-19T16:26:38.607" v="2226"/>
          <ac:spMkLst>
            <pc:docMk/>
            <pc:sldMk cId="2720168714" sldId="256"/>
            <ac:spMk id="79" creationId="{2C09DB2E-22D0-A955-F224-85CB6D845596}"/>
          </ac:spMkLst>
        </pc:spChg>
        <pc:spChg chg="mod">
          <ac:chgData name="Fredrik Sydow Hage" userId="51e07c3b-0f0a-41af-988d-f077c4b80790" providerId="ADAL" clId="{E30F35E6-2005-4F10-85E4-BEC33E0F261A}" dt="2024-03-19T16:26:38.607" v="2226"/>
          <ac:spMkLst>
            <pc:docMk/>
            <pc:sldMk cId="2720168714" sldId="256"/>
            <ac:spMk id="80" creationId="{489FB0AF-CC0F-6B1E-6F54-0EA950114035}"/>
          </ac:spMkLst>
        </pc:spChg>
        <pc:spChg chg="mod">
          <ac:chgData name="Fredrik Sydow Hage" userId="51e07c3b-0f0a-41af-988d-f077c4b80790" providerId="ADAL" clId="{E30F35E6-2005-4F10-85E4-BEC33E0F261A}" dt="2024-03-19T16:26:38.607" v="2226"/>
          <ac:spMkLst>
            <pc:docMk/>
            <pc:sldMk cId="2720168714" sldId="256"/>
            <ac:spMk id="82" creationId="{E963A42C-981A-A4B0-3C18-71ED66E1BE0F}"/>
          </ac:spMkLst>
        </pc:spChg>
        <pc:spChg chg="mod">
          <ac:chgData name="Fredrik Sydow Hage" userId="51e07c3b-0f0a-41af-988d-f077c4b80790" providerId="ADAL" clId="{E30F35E6-2005-4F10-85E4-BEC33E0F261A}" dt="2024-03-19T16:26:38.607" v="2226"/>
          <ac:spMkLst>
            <pc:docMk/>
            <pc:sldMk cId="2720168714" sldId="256"/>
            <ac:spMk id="83" creationId="{91771457-0EF9-359E-3570-84474CCB6410}"/>
          </ac:spMkLst>
        </pc:spChg>
        <pc:spChg chg="mod">
          <ac:chgData name="Fredrik Sydow Hage" userId="51e07c3b-0f0a-41af-988d-f077c4b80790" providerId="ADAL" clId="{E30F35E6-2005-4F10-85E4-BEC33E0F261A}" dt="2024-03-19T16:26:38.607" v="2226"/>
          <ac:spMkLst>
            <pc:docMk/>
            <pc:sldMk cId="2720168714" sldId="256"/>
            <ac:spMk id="84" creationId="{A36185C7-47E5-AF34-800F-F250E138134C}"/>
          </ac:spMkLst>
        </pc:spChg>
        <pc:spChg chg="mod">
          <ac:chgData name="Fredrik Sydow Hage" userId="51e07c3b-0f0a-41af-988d-f077c4b80790" providerId="ADAL" clId="{E30F35E6-2005-4F10-85E4-BEC33E0F261A}" dt="2024-03-19T16:26:38.607" v="2226"/>
          <ac:spMkLst>
            <pc:docMk/>
            <pc:sldMk cId="2720168714" sldId="256"/>
            <ac:spMk id="85" creationId="{08D2CE4E-C57E-5E72-A76F-77BF90FF61BB}"/>
          </ac:spMkLst>
        </pc:spChg>
        <pc:spChg chg="mod">
          <ac:chgData name="Fredrik Sydow Hage" userId="51e07c3b-0f0a-41af-988d-f077c4b80790" providerId="ADAL" clId="{E30F35E6-2005-4F10-85E4-BEC33E0F261A}" dt="2024-03-19T16:26:38.607" v="2226"/>
          <ac:spMkLst>
            <pc:docMk/>
            <pc:sldMk cId="2720168714" sldId="256"/>
            <ac:spMk id="86" creationId="{50871A9D-F79E-C140-DCDE-08C972878774}"/>
          </ac:spMkLst>
        </pc:spChg>
        <pc:spChg chg="mod">
          <ac:chgData name="Fredrik Sydow Hage" userId="51e07c3b-0f0a-41af-988d-f077c4b80790" providerId="ADAL" clId="{E30F35E6-2005-4F10-85E4-BEC33E0F261A}" dt="2024-03-19T16:26:38.607" v="2226"/>
          <ac:spMkLst>
            <pc:docMk/>
            <pc:sldMk cId="2720168714" sldId="256"/>
            <ac:spMk id="87" creationId="{1B501D6F-0689-6389-61A2-EC44128F1838}"/>
          </ac:spMkLst>
        </pc:spChg>
        <pc:spChg chg="mod">
          <ac:chgData name="Fredrik Sydow Hage" userId="51e07c3b-0f0a-41af-988d-f077c4b80790" providerId="ADAL" clId="{E30F35E6-2005-4F10-85E4-BEC33E0F261A}" dt="2024-03-19T16:26:38.607" v="2226"/>
          <ac:spMkLst>
            <pc:docMk/>
            <pc:sldMk cId="2720168714" sldId="256"/>
            <ac:spMk id="88" creationId="{00214060-D051-0212-B93F-2E249856057A}"/>
          </ac:spMkLst>
        </pc:spChg>
        <pc:spChg chg="mod">
          <ac:chgData name="Fredrik Sydow Hage" userId="51e07c3b-0f0a-41af-988d-f077c4b80790" providerId="ADAL" clId="{E30F35E6-2005-4F10-85E4-BEC33E0F261A}" dt="2024-03-19T16:26:38.607" v="2226"/>
          <ac:spMkLst>
            <pc:docMk/>
            <pc:sldMk cId="2720168714" sldId="256"/>
            <ac:spMk id="89" creationId="{A02968A8-A387-3E44-0554-07B14062F2E1}"/>
          </ac:spMkLst>
        </pc:spChg>
        <pc:spChg chg="mod">
          <ac:chgData name="Fredrik Sydow Hage" userId="51e07c3b-0f0a-41af-988d-f077c4b80790" providerId="ADAL" clId="{E30F35E6-2005-4F10-85E4-BEC33E0F261A}" dt="2024-03-19T16:26:38.607" v="2226"/>
          <ac:spMkLst>
            <pc:docMk/>
            <pc:sldMk cId="2720168714" sldId="256"/>
            <ac:spMk id="90" creationId="{C4BA8898-3E08-8884-3CF9-5592F85C95DF}"/>
          </ac:spMkLst>
        </pc:spChg>
        <pc:spChg chg="mod">
          <ac:chgData name="Fredrik Sydow Hage" userId="51e07c3b-0f0a-41af-988d-f077c4b80790" providerId="ADAL" clId="{E30F35E6-2005-4F10-85E4-BEC33E0F261A}" dt="2024-03-19T16:26:38.607" v="2226"/>
          <ac:spMkLst>
            <pc:docMk/>
            <pc:sldMk cId="2720168714" sldId="256"/>
            <ac:spMk id="91" creationId="{E30CD8C3-1905-5F51-0A1F-E6CC65D9347F}"/>
          </ac:spMkLst>
        </pc:spChg>
        <pc:spChg chg="mod">
          <ac:chgData name="Fredrik Sydow Hage" userId="51e07c3b-0f0a-41af-988d-f077c4b80790" providerId="ADAL" clId="{E30F35E6-2005-4F10-85E4-BEC33E0F261A}" dt="2024-03-19T16:26:38.607" v="2226"/>
          <ac:spMkLst>
            <pc:docMk/>
            <pc:sldMk cId="2720168714" sldId="256"/>
            <ac:spMk id="92" creationId="{065323BE-0057-E2EC-C642-D4EE0DA30F9E}"/>
          </ac:spMkLst>
        </pc:spChg>
        <pc:spChg chg="mod">
          <ac:chgData name="Fredrik Sydow Hage" userId="51e07c3b-0f0a-41af-988d-f077c4b80790" providerId="ADAL" clId="{E30F35E6-2005-4F10-85E4-BEC33E0F261A}" dt="2024-03-19T16:26:38.607" v="2226"/>
          <ac:spMkLst>
            <pc:docMk/>
            <pc:sldMk cId="2720168714" sldId="256"/>
            <ac:spMk id="93" creationId="{00793CB0-53D5-A8BF-FE20-A3AF46C82CA6}"/>
          </ac:spMkLst>
        </pc:spChg>
        <pc:spChg chg="mod">
          <ac:chgData name="Fredrik Sydow Hage" userId="51e07c3b-0f0a-41af-988d-f077c4b80790" providerId="ADAL" clId="{E30F35E6-2005-4F10-85E4-BEC33E0F261A}" dt="2024-03-19T16:26:38.607" v="2226"/>
          <ac:spMkLst>
            <pc:docMk/>
            <pc:sldMk cId="2720168714" sldId="256"/>
            <ac:spMk id="94" creationId="{511F52EB-6B1B-D536-B92D-6A0D2FED540C}"/>
          </ac:spMkLst>
        </pc:spChg>
        <pc:spChg chg="mod">
          <ac:chgData name="Fredrik Sydow Hage" userId="51e07c3b-0f0a-41af-988d-f077c4b80790" providerId="ADAL" clId="{E30F35E6-2005-4F10-85E4-BEC33E0F261A}" dt="2024-03-19T16:26:38.607" v="2226"/>
          <ac:spMkLst>
            <pc:docMk/>
            <pc:sldMk cId="2720168714" sldId="256"/>
            <ac:spMk id="95" creationId="{7AFE0180-1F11-BD0E-9BBF-DE119CA65B71}"/>
          </ac:spMkLst>
        </pc:spChg>
        <pc:spChg chg="mod">
          <ac:chgData name="Fredrik Sydow Hage" userId="51e07c3b-0f0a-41af-988d-f077c4b80790" providerId="ADAL" clId="{E30F35E6-2005-4F10-85E4-BEC33E0F261A}" dt="2024-03-19T16:26:38.607" v="2226"/>
          <ac:spMkLst>
            <pc:docMk/>
            <pc:sldMk cId="2720168714" sldId="256"/>
            <ac:spMk id="96" creationId="{691C6086-1739-9B84-031F-135BA9B789B0}"/>
          </ac:spMkLst>
        </pc:spChg>
        <pc:spChg chg="mod">
          <ac:chgData name="Fredrik Sydow Hage" userId="51e07c3b-0f0a-41af-988d-f077c4b80790" providerId="ADAL" clId="{E30F35E6-2005-4F10-85E4-BEC33E0F261A}" dt="2024-03-19T16:26:38.607" v="2226"/>
          <ac:spMkLst>
            <pc:docMk/>
            <pc:sldMk cId="2720168714" sldId="256"/>
            <ac:spMk id="97" creationId="{9D583864-B1BC-B708-0797-94D137CE4B25}"/>
          </ac:spMkLst>
        </pc:spChg>
        <pc:spChg chg="mod">
          <ac:chgData name="Fredrik Sydow Hage" userId="51e07c3b-0f0a-41af-988d-f077c4b80790" providerId="ADAL" clId="{E30F35E6-2005-4F10-85E4-BEC33E0F261A}" dt="2024-03-19T16:26:38.607" v="2226"/>
          <ac:spMkLst>
            <pc:docMk/>
            <pc:sldMk cId="2720168714" sldId="256"/>
            <ac:spMk id="98" creationId="{D2CF5611-503E-FF17-BB0E-A1C4D9C9A69E}"/>
          </ac:spMkLst>
        </pc:spChg>
        <pc:grpChg chg="add del mod">
          <ac:chgData name="Fredrik Sydow Hage" userId="51e07c3b-0f0a-41af-988d-f077c4b80790" providerId="ADAL" clId="{E30F35E6-2005-4F10-85E4-BEC33E0F261A}" dt="2024-03-19T16:21:04.506" v="2083" actId="165"/>
          <ac:grpSpMkLst>
            <pc:docMk/>
            <pc:sldMk cId="2720168714" sldId="256"/>
            <ac:grpSpMk id="23" creationId="{7D9B73C1-4469-D8DE-0FC7-A8B672B03566}"/>
          </ac:grpSpMkLst>
        </pc:grpChg>
        <pc:grpChg chg="add del mod">
          <ac:chgData name="Fredrik Sydow Hage" userId="51e07c3b-0f0a-41af-988d-f077c4b80790" providerId="ADAL" clId="{E30F35E6-2005-4F10-85E4-BEC33E0F261A}" dt="2024-03-19T16:23:57.183" v="2145" actId="478"/>
          <ac:grpSpMkLst>
            <pc:docMk/>
            <pc:sldMk cId="2720168714" sldId="256"/>
            <ac:grpSpMk id="50" creationId="{B0473DB1-95F9-F9FF-8834-AB81A1C68AFD}"/>
          </ac:grpSpMkLst>
        </pc:grpChg>
        <pc:grpChg chg="add mod">
          <ac:chgData name="Fredrik Sydow Hage" userId="51e07c3b-0f0a-41af-988d-f077c4b80790" providerId="ADAL" clId="{E30F35E6-2005-4F10-85E4-BEC33E0F261A}" dt="2024-03-19T16:23:53.258" v="2143" actId="164"/>
          <ac:grpSpMkLst>
            <pc:docMk/>
            <pc:sldMk cId="2720168714" sldId="256"/>
            <ac:grpSpMk id="51" creationId="{AA6129A3-9CB5-0311-60B5-D3D55F2A4CB8}"/>
          </ac:grpSpMkLst>
        </pc:grpChg>
        <pc:grpChg chg="add mod">
          <ac:chgData name="Fredrik Sydow Hage" userId="51e07c3b-0f0a-41af-988d-f077c4b80790" providerId="ADAL" clId="{E30F35E6-2005-4F10-85E4-BEC33E0F261A}" dt="2024-03-19T16:24:55.665" v="2181" actId="164"/>
          <ac:grpSpMkLst>
            <pc:docMk/>
            <pc:sldMk cId="2720168714" sldId="256"/>
            <ac:grpSpMk id="69" creationId="{E2EE2990-4FB9-72C3-F235-3AD82E0339D7}"/>
          </ac:grpSpMkLst>
        </pc:grpChg>
        <pc:grpChg chg="add del mod">
          <ac:chgData name="Fredrik Sydow Hage" userId="51e07c3b-0f0a-41af-988d-f077c4b80790" providerId="ADAL" clId="{E30F35E6-2005-4F10-85E4-BEC33E0F261A}" dt="2024-03-19T16:26:37.465" v="2225" actId="478"/>
          <ac:grpSpMkLst>
            <pc:docMk/>
            <pc:sldMk cId="2720168714" sldId="256"/>
            <ac:grpSpMk id="73" creationId="{53D344C5-18FF-988C-E473-7045069577DE}"/>
          </ac:grpSpMkLst>
        </pc:grpChg>
        <pc:grpChg chg="add mod">
          <ac:chgData name="Fredrik Sydow Hage" userId="51e07c3b-0f0a-41af-988d-f077c4b80790" providerId="ADAL" clId="{E30F35E6-2005-4F10-85E4-BEC33E0F261A}" dt="2024-03-19T16:26:44.036" v="2227" actId="1076"/>
          <ac:grpSpMkLst>
            <pc:docMk/>
            <pc:sldMk cId="2720168714" sldId="256"/>
            <ac:grpSpMk id="74" creationId="{574B510F-F3F4-5814-E4F2-CAF22A57A0F0}"/>
          </ac:grpSpMkLst>
        </pc:grpChg>
        <pc:grpChg chg="mod">
          <ac:chgData name="Fredrik Sydow Hage" userId="51e07c3b-0f0a-41af-988d-f077c4b80790" providerId="ADAL" clId="{E30F35E6-2005-4F10-85E4-BEC33E0F261A}" dt="2024-03-19T16:26:38.607" v="2226"/>
          <ac:grpSpMkLst>
            <pc:docMk/>
            <pc:sldMk cId="2720168714" sldId="256"/>
            <ac:grpSpMk id="75" creationId="{356D2644-7768-8CA3-F893-AAB459475DDB}"/>
          </ac:grpSpMkLst>
        </pc:grpChg>
        <pc:grpChg chg="mod">
          <ac:chgData name="Fredrik Sydow Hage" userId="51e07c3b-0f0a-41af-988d-f077c4b80790" providerId="ADAL" clId="{E30F35E6-2005-4F10-85E4-BEC33E0F261A}" dt="2024-03-19T16:26:38.607" v="2226"/>
          <ac:grpSpMkLst>
            <pc:docMk/>
            <pc:sldMk cId="2720168714" sldId="256"/>
            <ac:grpSpMk id="81" creationId="{BB416083-29CD-CCF4-EE6E-1B0E47800250}"/>
          </ac:grpSpMkLst>
        </pc:grpChg>
        <pc:picChg chg="add del mod modVis">
          <ac:chgData name="Fredrik Sydow Hage" userId="51e07c3b-0f0a-41af-988d-f077c4b80790" providerId="ADAL" clId="{E30F35E6-2005-4F10-85E4-BEC33E0F261A}" dt="2024-03-19T11:22:34.804" v="19"/>
          <ac:picMkLst>
            <pc:docMk/>
            <pc:sldMk cId="2720168714" sldId="256"/>
            <ac:picMk id="3" creationId="{D6D268FE-8435-B206-B506-B2582118A5D8}"/>
          </ac:picMkLst>
        </pc:picChg>
        <pc:picChg chg="add del mod modVis">
          <ac:chgData name="Fredrik Sydow Hage" userId="51e07c3b-0f0a-41af-988d-f077c4b80790" providerId="ADAL" clId="{E30F35E6-2005-4F10-85E4-BEC33E0F261A}" dt="2024-03-19T14:02:26.298" v="1276"/>
          <ac:picMkLst>
            <pc:docMk/>
            <pc:sldMk cId="2720168714" sldId="256"/>
            <ac:picMk id="9" creationId="{BDDB9096-A6EF-78F2-36B7-D05830FB7D3D}"/>
          </ac:picMkLst>
        </pc:picChg>
        <pc:picChg chg="del">
          <ac:chgData name="Fredrik Sydow Hage" userId="51e07c3b-0f0a-41af-988d-f077c4b80790" providerId="ADAL" clId="{E30F35E6-2005-4F10-85E4-BEC33E0F261A}" dt="2024-03-19T14:16:30.461" v="1519" actId="478"/>
          <ac:picMkLst>
            <pc:docMk/>
            <pc:sldMk cId="2720168714" sldId="256"/>
            <ac:picMk id="10" creationId="{CF3BF4DE-2B50-4434-A4DE-BC075A6E9F59}"/>
          </ac:picMkLst>
        </pc:picChg>
        <pc:picChg chg="del">
          <ac:chgData name="Fredrik Sydow Hage" userId="51e07c3b-0f0a-41af-988d-f077c4b80790" providerId="ADAL" clId="{E30F35E6-2005-4F10-85E4-BEC33E0F261A}" dt="2024-03-19T14:16:31.186" v="1520" actId="478"/>
          <ac:picMkLst>
            <pc:docMk/>
            <pc:sldMk cId="2720168714" sldId="256"/>
            <ac:picMk id="11" creationId="{6DB7BA4F-36E2-46E2-9D74-7714E515BCB5}"/>
          </ac:picMkLst>
        </pc:picChg>
        <pc:picChg chg="del">
          <ac:chgData name="Fredrik Sydow Hage" userId="51e07c3b-0f0a-41af-988d-f077c4b80790" providerId="ADAL" clId="{E30F35E6-2005-4F10-85E4-BEC33E0F261A}" dt="2024-03-19T14:16:30.092" v="1518" actId="478"/>
          <ac:picMkLst>
            <pc:docMk/>
            <pc:sldMk cId="2720168714" sldId="256"/>
            <ac:picMk id="12" creationId="{0ADBE334-80F5-4C74-9514-B28E8C2D55AE}"/>
          </ac:picMkLst>
        </pc:picChg>
        <pc:picChg chg="add del mod modVis">
          <ac:chgData name="Fredrik Sydow Hage" userId="51e07c3b-0f0a-41af-988d-f077c4b80790" providerId="ADAL" clId="{E30F35E6-2005-4F10-85E4-BEC33E0F261A}" dt="2024-03-19T14:02:27.845" v="1292"/>
          <ac:picMkLst>
            <pc:docMk/>
            <pc:sldMk cId="2720168714" sldId="256"/>
            <ac:picMk id="13" creationId="{1542AD17-21F2-FDBC-B653-19FA6090920B}"/>
          </ac:picMkLst>
        </pc:picChg>
        <pc:picChg chg="add mod modVis">
          <ac:chgData name="Fredrik Sydow Hage" userId="51e07c3b-0f0a-41af-988d-f077c4b80790" providerId="ADAL" clId="{E30F35E6-2005-4F10-85E4-BEC33E0F261A}" dt="2024-03-19T14:02:27.878" v="1296"/>
          <ac:picMkLst>
            <pc:docMk/>
            <pc:sldMk cId="2720168714" sldId="256"/>
            <ac:picMk id="14" creationId="{743B91D0-B337-705B-9662-E8EF607927C6}"/>
          </ac:picMkLst>
        </pc:picChg>
        <pc:picChg chg="add del mod">
          <ac:chgData name="Fredrik Sydow Hage" userId="51e07c3b-0f0a-41af-988d-f077c4b80790" providerId="ADAL" clId="{E30F35E6-2005-4F10-85E4-BEC33E0F261A}" dt="2024-03-19T16:20:11.839" v="2071" actId="478"/>
          <ac:picMkLst>
            <pc:docMk/>
            <pc:sldMk cId="2720168714" sldId="256"/>
            <ac:picMk id="15" creationId="{D69DE715-1D66-7A80-7086-BBF4B64C11B6}"/>
          </ac:picMkLst>
        </pc:picChg>
        <pc:picChg chg="add mod">
          <ac:chgData name="Fredrik Sydow Hage" userId="51e07c3b-0f0a-41af-988d-f077c4b80790" providerId="ADAL" clId="{E30F35E6-2005-4F10-85E4-BEC33E0F261A}" dt="2024-03-19T16:42:05.696" v="2448" actId="14100"/>
          <ac:picMkLst>
            <pc:docMk/>
            <pc:sldMk cId="2720168714" sldId="256"/>
            <ac:picMk id="16" creationId="{031577FF-7C35-7C33-6358-F934D1353C1B}"/>
          </ac:picMkLst>
        </pc:picChg>
        <pc:picChg chg="add mod">
          <ac:chgData name="Fredrik Sydow Hage" userId="51e07c3b-0f0a-41af-988d-f077c4b80790" providerId="ADAL" clId="{E30F35E6-2005-4F10-85E4-BEC33E0F261A}" dt="2024-03-19T16:25:01.760" v="2183" actId="1076"/>
          <ac:picMkLst>
            <pc:docMk/>
            <pc:sldMk cId="2720168714" sldId="256"/>
            <ac:picMk id="19" creationId="{04E6D7AB-7D64-225E-87E7-DE0772252A1A}"/>
          </ac:picMkLst>
        </pc:picChg>
        <pc:picChg chg="add del mod">
          <ac:chgData name="Fredrik Sydow Hage" userId="51e07c3b-0f0a-41af-988d-f077c4b80790" providerId="ADAL" clId="{E30F35E6-2005-4F10-85E4-BEC33E0F261A}" dt="2024-03-19T16:20:54.397" v="2080" actId="478"/>
          <ac:picMkLst>
            <pc:docMk/>
            <pc:sldMk cId="2720168714" sldId="256"/>
            <ac:picMk id="20" creationId="{1ECA9FB7-D7A9-C2EB-48A3-B022A290EBF0}"/>
          </ac:picMkLst>
        </pc:picChg>
        <pc:picChg chg="del">
          <ac:chgData name="Fredrik Sydow Hage" userId="51e07c3b-0f0a-41af-988d-f077c4b80790" providerId="ADAL" clId="{E30F35E6-2005-4F10-85E4-BEC33E0F261A}" dt="2024-03-19T14:16:31.665" v="1521" actId="478"/>
          <ac:picMkLst>
            <pc:docMk/>
            <pc:sldMk cId="2720168714" sldId="256"/>
            <ac:picMk id="21" creationId="{AD63A6AD-8B57-4901-8568-EDDE27024798}"/>
          </ac:picMkLst>
        </pc:picChg>
        <pc:picChg chg="del mod">
          <ac:chgData name="Fredrik Sydow Hage" userId="51e07c3b-0f0a-41af-988d-f077c4b80790" providerId="ADAL" clId="{E30F35E6-2005-4F10-85E4-BEC33E0F261A}" dt="2024-03-19T14:02:30.914" v="1307" actId="478"/>
          <ac:picMkLst>
            <pc:docMk/>
            <pc:sldMk cId="2720168714" sldId="256"/>
            <ac:picMk id="22" creationId="{904AC079-60BB-48BF-97F5-8047816E9299}"/>
          </ac:picMkLst>
        </pc:picChg>
        <pc:picChg chg="del">
          <ac:chgData name="Fredrik Sydow Hage" userId="51e07c3b-0f0a-41af-988d-f077c4b80790" providerId="ADAL" clId="{E30F35E6-2005-4F10-85E4-BEC33E0F261A}" dt="2024-03-19T11:22:32.296" v="1"/>
          <ac:picMkLst>
            <pc:docMk/>
            <pc:sldMk cId="2720168714" sldId="256"/>
            <ac:picMk id="38" creationId="{A6714E12-5879-46E7-893B-F4401B531C1F}"/>
          </ac:picMkLst>
        </pc:picChg>
        <pc:cxnChg chg="add del mod">
          <ac:chgData name="Fredrik Sydow Hage" userId="51e07c3b-0f0a-41af-988d-f077c4b80790" providerId="ADAL" clId="{E30F35E6-2005-4F10-85E4-BEC33E0F261A}" dt="2024-03-19T16:27:37.280" v="2238" actId="478"/>
          <ac:cxnSpMkLst>
            <pc:docMk/>
            <pc:sldMk cId="2720168714" sldId="256"/>
            <ac:cxnSpMk id="100" creationId="{64BC0061-1778-EF34-2A1E-92D5C77B1FED}"/>
          </ac:cxnSpMkLst>
        </pc:cxnChg>
      </pc:sldChg>
      <pc:sldChg chg="modSp mod">
        <pc:chgData name="Fredrik Sydow Hage" userId="51e07c3b-0f0a-41af-988d-f077c4b80790" providerId="ADAL" clId="{E30F35E6-2005-4F10-85E4-BEC33E0F261A}" dt="2024-03-19T22:36:27.683" v="2454" actId="1076"/>
        <pc:sldMkLst>
          <pc:docMk/>
          <pc:sldMk cId="261036685" sldId="257"/>
        </pc:sldMkLst>
        <pc:spChg chg="mod">
          <ac:chgData name="Fredrik Sydow Hage" userId="51e07c3b-0f0a-41af-988d-f077c4b80790" providerId="ADAL" clId="{E30F35E6-2005-4F10-85E4-BEC33E0F261A}" dt="2024-03-19T22:36:27.683" v="2454" actId="1076"/>
          <ac:spMkLst>
            <pc:docMk/>
            <pc:sldMk cId="261036685" sldId="257"/>
            <ac:spMk id="15" creationId="{DE2A54AD-7951-409A-8059-BAF4757E161D}"/>
          </ac:spMkLst>
        </pc:spChg>
        <pc:spChg chg="mod">
          <ac:chgData name="Fredrik Sydow Hage" userId="51e07c3b-0f0a-41af-988d-f077c4b80790" providerId="ADAL" clId="{E30F35E6-2005-4F10-85E4-BEC33E0F261A}" dt="2024-03-19T22:36:12.716" v="2452" actId="1076"/>
          <ac:spMkLst>
            <pc:docMk/>
            <pc:sldMk cId="261036685" sldId="257"/>
            <ac:spMk id="17" creationId="{A1E8AB94-1790-4F51-90C1-CEB5BE19C389}"/>
          </ac:spMkLst>
        </pc:spChg>
      </pc:sldChg>
      <pc:sldChg chg="del">
        <pc:chgData name="Fredrik Sydow Hage" userId="51e07c3b-0f0a-41af-988d-f077c4b80790" providerId="ADAL" clId="{E30F35E6-2005-4F10-85E4-BEC33E0F261A}" dt="2024-03-19T11:23:27.122" v="41" actId="47"/>
        <pc:sldMkLst>
          <pc:docMk/>
          <pc:sldMk cId="1321876126" sldId="258"/>
        </pc:sldMkLst>
      </pc:sldChg>
      <pc:sldChg chg="modSp add mod">
        <pc:chgData name="Fredrik Sydow Hage" userId="51e07c3b-0f0a-41af-988d-f077c4b80790" providerId="ADAL" clId="{E30F35E6-2005-4F10-85E4-BEC33E0F261A}" dt="2024-03-19T16:37:46.938" v="2362" actId="1076"/>
        <pc:sldMkLst>
          <pc:docMk/>
          <pc:sldMk cId="3247899983" sldId="259"/>
        </pc:sldMkLst>
        <pc:spChg chg="mod">
          <ac:chgData name="Fredrik Sydow Hage" userId="51e07c3b-0f0a-41af-988d-f077c4b80790" providerId="ADAL" clId="{E30F35E6-2005-4F10-85E4-BEC33E0F261A}" dt="2024-03-19T14:01:09.398" v="1254" actId="313"/>
          <ac:spMkLst>
            <pc:docMk/>
            <pc:sldMk cId="3247899983" sldId="259"/>
            <ac:spMk id="4" creationId="{40FCE0BE-5364-CF72-78BF-CDC9BD6A793C}"/>
          </ac:spMkLst>
        </pc:spChg>
        <pc:spChg chg="mod">
          <ac:chgData name="Fredrik Sydow Hage" userId="51e07c3b-0f0a-41af-988d-f077c4b80790" providerId="ADAL" clId="{E30F35E6-2005-4F10-85E4-BEC33E0F261A}" dt="2024-03-19T16:36:36.995" v="2350" actId="1076"/>
          <ac:spMkLst>
            <pc:docMk/>
            <pc:sldMk cId="3247899983" sldId="259"/>
            <ac:spMk id="5" creationId="{773DD134-1646-C39E-3D27-B0FBFF55BCDC}"/>
          </ac:spMkLst>
        </pc:spChg>
        <pc:spChg chg="mod">
          <ac:chgData name="Fredrik Sydow Hage" userId="51e07c3b-0f0a-41af-988d-f077c4b80790" providerId="ADAL" clId="{E30F35E6-2005-4F10-85E4-BEC33E0F261A}" dt="2024-03-19T16:37:46.938" v="2362" actId="1076"/>
          <ac:spMkLst>
            <pc:docMk/>
            <pc:sldMk cId="3247899983" sldId="259"/>
            <ac:spMk id="16" creationId="{3171C98B-79A5-F686-474E-074A52A95FBD}"/>
          </ac:spMkLst>
        </pc:spChg>
      </pc:sldChg>
      <pc:sldChg chg="addSp delSp modSp add mod">
        <pc:chgData name="Fredrik Sydow Hage" userId="51e07c3b-0f0a-41af-988d-f077c4b80790" providerId="ADAL" clId="{E30F35E6-2005-4F10-85E4-BEC33E0F261A}" dt="2024-03-19T16:35:51.508" v="2346" actId="20577"/>
        <pc:sldMkLst>
          <pc:docMk/>
          <pc:sldMk cId="564011655" sldId="260"/>
        </pc:sldMkLst>
        <pc:spChg chg="mod">
          <ac:chgData name="Fredrik Sydow Hage" userId="51e07c3b-0f0a-41af-988d-f077c4b80790" providerId="ADAL" clId="{E30F35E6-2005-4F10-85E4-BEC33E0F261A}" dt="2024-03-19T13:28:43.270" v="791" actId="6549"/>
          <ac:spMkLst>
            <pc:docMk/>
            <pc:sldMk cId="564011655" sldId="260"/>
            <ac:spMk id="4" creationId="{A171BC0A-B0B5-4DDA-1412-750887E01D4F}"/>
          </ac:spMkLst>
        </pc:spChg>
        <pc:spChg chg="add mod">
          <ac:chgData name="Fredrik Sydow Hage" userId="51e07c3b-0f0a-41af-988d-f077c4b80790" providerId="ADAL" clId="{E30F35E6-2005-4F10-85E4-BEC33E0F261A}" dt="2024-03-19T14:00:01.381" v="1143" actId="1076"/>
          <ac:spMkLst>
            <pc:docMk/>
            <pc:sldMk cId="564011655" sldId="260"/>
            <ac:spMk id="5" creationId="{8C0E8D49-883F-175C-11DB-A0C09F8E9F71}"/>
          </ac:spMkLst>
        </pc:spChg>
        <pc:spChg chg="mod">
          <ac:chgData name="Fredrik Sydow Hage" userId="51e07c3b-0f0a-41af-988d-f077c4b80790" providerId="ADAL" clId="{E30F35E6-2005-4F10-85E4-BEC33E0F261A}" dt="2024-03-19T16:35:51.508" v="2346" actId="20577"/>
          <ac:spMkLst>
            <pc:docMk/>
            <pc:sldMk cId="564011655" sldId="260"/>
            <ac:spMk id="6" creationId="{46B73342-9758-24BD-DE5B-BE7BE5276FA0}"/>
          </ac:spMkLst>
        </pc:spChg>
        <pc:spChg chg="add del mod">
          <ac:chgData name="Fredrik Sydow Hage" userId="51e07c3b-0f0a-41af-988d-f077c4b80790" providerId="ADAL" clId="{E30F35E6-2005-4F10-85E4-BEC33E0F261A}" dt="2024-03-19T14:00:07.332" v="1147" actId="478"/>
          <ac:spMkLst>
            <pc:docMk/>
            <pc:sldMk cId="564011655" sldId="260"/>
            <ac:spMk id="8" creationId="{913ADD6B-12C3-569A-E8AC-B184E6167726}"/>
          </ac:spMkLst>
        </pc:spChg>
        <pc:spChg chg="mod">
          <ac:chgData name="Fredrik Sydow Hage" userId="51e07c3b-0f0a-41af-988d-f077c4b80790" providerId="ADAL" clId="{E30F35E6-2005-4F10-85E4-BEC33E0F261A}" dt="2024-03-19T13:59:55.921" v="1140"/>
          <ac:spMkLst>
            <pc:docMk/>
            <pc:sldMk cId="564011655" sldId="260"/>
            <ac:spMk id="11" creationId="{1AF03F54-3AE0-539B-E580-8C9D2DC03211}"/>
          </ac:spMkLst>
        </pc:spChg>
        <pc:spChg chg="mod">
          <ac:chgData name="Fredrik Sydow Hage" userId="51e07c3b-0f0a-41af-988d-f077c4b80790" providerId="ADAL" clId="{E30F35E6-2005-4F10-85E4-BEC33E0F261A}" dt="2024-03-19T14:00:11.411" v="1148" actId="1076"/>
          <ac:spMkLst>
            <pc:docMk/>
            <pc:sldMk cId="564011655" sldId="260"/>
            <ac:spMk id="12" creationId="{7F84A342-D3F1-8111-D2CF-BFF0F8F4254E}"/>
          </ac:spMkLst>
        </pc:spChg>
        <pc:spChg chg="add del mod">
          <ac:chgData name="Fredrik Sydow Hage" userId="51e07c3b-0f0a-41af-988d-f077c4b80790" providerId="ADAL" clId="{E30F35E6-2005-4F10-85E4-BEC33E0F261A}" dt="2024-03-19T14:00:03.164" v="1144" actId="478"/>
          <ac:spMkLst>
            <pc:docMk/>
            <pc:sldMk cId="564011655" sldId="260"/>
            <ac:spMk id="13" creationId="{7C9C9356-589F-A87E-0E1C-C0CC709FD41F}"/>
          </ac:spMkLst>
        </pc:spChg>
        <pc:spChg chg="add del mod">
          <ac:chgData name="Fredrik Sydow Hage" userId="51e07c3b-0f0a-41af-988d-f077c4b80790" providerId="ADAL" clId="{E30F35E6-2005-4F10-85E4-BEC33E0F261A}" dt="2024-03-19T14:00:05.036" v="1145" actId="478"/>
          <ac:spMkLst>
            <pc:docMk/>
            <pc:sldMk cId="564011655" sldId="260"/>
            <ac:spMk id="14" creationId="{856ABE11-CEDB-A3F3-866F-BC2D0BA2F4E4}"/>
          </ac:spMkLst>
        </pc:spChg>
        <pc:spChg chg="mod">
          <ac:chgData name="Fredrik Sydow Hage" userId="51e07c3b-0f0a-41af-988d-f077c4b80790" providerId="ADAL" clId="{E30F35E6-2005-4F10-85E4-BEC33E0F261A}" dt="2024-03-19T11:50:13.317" v="418" actId="1076"/>
          <ac:spMkLst>
            <pc:docMk/>
            <pc:sldMk cId="564011655" sldId="260"/>
            <ac:spMk id="19" creationId="{33F4368C-D18D-6E8E-35A2-870D63C4A327}"/>
          </ac:spMkLst>
        </pc:spChg>
        <pc:grpChg chg="add mod">
          <ac:chgData name="Fredrik Sydow Hage" userId="51e07c3b-0f0a-41af-988d-f077c4b80790" providerId="ADAL" clId="{E30F35E6-2005-4F10-85E4-BEC33E0F261A}" dt="2024-03-19T14:00:01.381" v="1143" actId="1076"/>
          <ac:grpSpMkLst>
            <pc:docMk/>
            <pc:sldMk cId="564011655" sldId="260"/>
            <ac:grpSpMk id="9" creationId="{CAE7F13D-8643-1E65-9ED8-7F0616E6CD2B}"/>
          </ac:grpSpMkLst>
        </pc:grpChg>
        <pc:picChg chg="mod">
          <ac:chgData name="Fredrik Sydow Hage" userId="51e07c3b-0f0a-41af-988d-f077c4b80790" providerId="ADAL" clId="{E30F35E6-2005-4F10-85E4-BEC33E0F261A}" dt="2024-03-19T13:59:55.921" v="1140"/>
          <ac:picMkLst>
            <pc:docMk/>
            <pc:sldMk cId="564011655" sldId="260"/>
            <ac:picMk id="10" creationId="{2BE5C616-1CA7-A351-CCF8-5DD4E2D9E44A}"/>
          </ac:picMkLst>
        </pc:picChg>
      </pc:sldChg>
      <pc:sldChg chg="del">
        <pc:chgData name="Fredrik Sydow Hage" userId="51e07c3b-0f0a-41af-988d-f077c4b80790" providerId="ADAL" clId="{E30F35E6-2005-4F10-85E4-BEC33E0F261A}" dt="2024-03-19T13:28:13.402" v="788" actId="47"/>
        <pc:sldMkLst>
          <pc:docMk/>
          <pc:sldMk cId="1742818223" sldId="263"/>
        </pc:sldMkLst>
      </pc:sldChg>
      <pc:sldChg chg="del">
        <pc:chgData name="Fredrik Sydow Hage" userId="51e07c3b-0f0a-41af-988d-f077c4b80790" providerId="ADAL" clId="{E30F35E6-2005-4F10-85E4-BEC33E0F261A}" dt="2024-03-19T11:23:41.210" v="42" actId="47"/>
        <pc:sldMkLst>
          <pc:docMk/>
          <pc:sldMk cId="530008067" sldId="264"/>
        </pc:sldMkLst>
      </pc:sldChg>
      <pc:sldChg chg="addSp delSp modSp add mod ord">
        <pc:chgData name="Fredrik Sydow Hage" userId="51e07c3b-0f0a-41af-988d-f077c4b80790" providerId="ADAL" clId="{E30F35E6-2005-4F10-85E4-BEC33E0F261A}" dt="2024-03-19T13:30:58.497" v="811" actId="20577"/>
        <pc:sldMkLst>
          <pc:docMk/>
          <pc:sldMk cId="540870466" sldId="266"/>
        </pc:sldMkLst>
        <pc:spChg chg="mod">
          <ac:chgData name="Fredrik Sydow Hage" userId="51e07c3b-0f0a-41af-988d-f077c4b80790" providerId="ADAL" clId="{E30F35E6-2005-4F10-85E4-BEC33E0F261A}" dt="2024-03-19T11:51:17.552" v="442" actId="14100"/>
          <ac:spMkLst>
            <pc:docMk/>
            <pc:sldMk cId="540870466" sldId="266"/>
            <ac:spMk id="4" creationId="{B34499A5-83D5-1731-E573-4E6E942C57B1}"/>
          </ac:spMkLst>
        </pc:spChg>
        <pc:spChg chg="mod">
          <ac:chgData name="Fredrik Sydow Hage" userId="51e07c3b-0f0a-41af-988d-f077c4b80790" providerId="ADAL" clId="{E30F35E6-2005-4F10-85E4-BEC33E0F261A}" dt="2024-03-19T13:30:58.497" v="811" actId="20577"/>
          <ac:spMkLst>
            <pc:docMk/>
            <pc:sldMk cId="540870466" sldId="266"/>
            <ac:spMk id="6" creationId="{E20009E0-B729-DE5F-1256-E3B0EE6D9FDE}"/>
          </ac:spMkLst>
        </pc:spChg>
        <pc:spChg chg="add del mod">
          <ac:chgData name="Fredrik Sydow Hage" userId="51e07c3b-0f0a-41af-988d-f077c4b80790" providerId="ADAL" clId="{E30F35E6-2005-4F10-85E4-BEC33E0F261A}" dt="2024-03-19T11:46:52.350" v="407"/>
          <ac:spMkLst>
            <pc:docMk/>
            <pc:sldMk cId="540870466" sldId="266"/>
            <ac:spMk id="7" creationId="{9DEBF307-99C2-D996-72EA-8DF84E0F277B}"/>
          </ac:spMkLst>
        </pc:spChg>
        <pc:spChg chg="add del mod">
          <ac:chgData name="Fredrik Sydow Hage" userId="51e07c3b-0f0a-41af-988d-f077c4b80790" providerId="ADAL" clId="{E30F35E6-2005-4F10-85E4-BEC33E0F261A}" dt="2024-03-19T11:47:00.053" v="409"/>
          <ac:spMkLst>
            <pc:docMk/>
            <pc:sldMk cId="540870466" sldId="266"/>
            <ac:spMk id="19" creationId="{05EDC115-2F38-3F7E-FDA7-C41168C59A67}"/>
          </ac:spMkLst>
        </pc:spChg>
        <pc:picChg chg="add del mod">
          <ac:chgData name="Fredrik Sydow Hage" userId="51e07c3b-0f0a-41af-988d-f077c4b80790" providerId="ADAL" clId="{E30F35E6-2005-4F10-85E4-BEC33E0F261A}" dt="2024-03-19T11:46:52.350" v="407"/>
          <ac:picMkLst>
            <pc:docMk/>
            <pc:sldMk cId="540870466" sldId="266"/>
            <ac:picMk id="5" creationId="{33845D8E-70CD-1137-884E-B66E27F86DF4}"/>
          </ac:picMkLst>
        </pc:picChg>
        <pc:picChg chg="add del mod">
          <ac:chgData name="Fredrik Sydow Hage" userId="51e07c3b-0f0a-41af-988d-f077c4b80790" providerId="ADAL" clId="{E30F35E6-2005-4F10-85E4-BEC33E0F261A}" dt="2024-03-19T11:47:00.053" v="409"/>
          <ac:picMkLst>
            <pc:docMk/>
            <pc:sldMk cId="540870466" sldId="266"/>
            <ac:picMk id="12" creationId="{00DA2AE1-F7DA-F5CA-B4A2-7D48D932B09D}"/>
          </ac:picMkLst>
        </pc:picChg>
      </pc:sldChg>
      <pc:sldChg chg="del">
        <pc:chgData name="Fredrik Sydow Hage" userId="51e07c3b-0f0a-41af-988d-f077c4b80790" providerId="ADAL" clId="{E30F35E6-2005-4F10-85E4-BEC33E0F261A}" dt="2024-03-19T13:28:13.402" v="788" actId="47"/>
        <pc:sldMkLst>
          <pc:docMk/>
          <pc:sldMk cId="1246124023" sldId="269"/>
        </pc:sldMkLst>
      </pc:sldChg>
      <pc:sldChg chg="del">
        <pc:chgData name="Fredrik Sydow Hage" userId="51e07c3b-0f0a-41af-988d-f077c4b80790" providerId="ADAL" clId="{E30F35E6-2005-4F10-85E4-BEC33E0F261A}" dt="2024-03-19T13:28:13.402" v="788" actId="47"/>
        <pc:sldMkLst>
          <pc:docMk/>
          <pc:sldMk cId="539123485" sldId="270"/>
        </pc:sldMkLst>
      </pc:sldChg>
      <pc:sldChg chg="addSp delSp modSp add mod ord">
        <pc:chgData name="Fredrik Sydow Hage" userId="51e07c3b-0f0a-41af-988d-f077c4b80790" providerId="ADAL" clId="{E30F35E6-2005-4F10-85E4-BEC33E0F261A}" dt="2024-03-19T22:44:14.243" v="2524" actId="1076"/>
        <pc:sldMkLst>
          <pc:docMk/>
          <pc:sldMk cId="818635173" sldId="271"/>
        </pc:sldMkLst>
        <pc:spChg chg="del mod">
          <ac:chgData name="Fredrik Sydow Hage" userId="51e07c3b-0f0a-41af-988d-f077c4b80790" providerId="ADAL" clId="{E30F35E6-2005-4F10-85E4-BEC33E0F261A}" dt="2024-03-19T22:43:55.125" v="2513" actId="478"/>
          <ac:spMkLst>
            <pc:docMk/>
            <pc:sldMk cId="818635173" sldId="271"/>
            <ac:spMk id="4" creationId="{4C2D4EA7-E9C8-D990-24E5-FEB62CA2836E}"/>
          </ac:spMkLst>
        </pc:spChg>
        <pc:spChg chg="mod">
          <ac:chgData name="Fredrik Sydow Hage" userId="51e07c3b-0f0a-41af-988d-f077c4b80790" providerId="ADAL" clId="{E30F35E6-2005-4F10-85E4-BEC33E0F261A}" dt="2024-03-19T14:25:47.929" v="1837" actId="1076"/>
          <ac:spMkLst>
            <pc:docMk/>
            <pc:sldMk cId="818635173" sldId="271"/>
            <ac:spMk id="6" creationId="{3D8D5539-A907-0B99-5FE5-A602EF0CD032}"/>
          </ac:spMkLst>
        </pc:spChg>
        <pc:spChg chg="add mod">
          <ac:chgData name="Fredrik Sydow Hage" userId="51e07c3b-0f0a-41af-988d-f077c4b80790" providerId="ADAL" clId="{E30F35E6-2005-4F10-85E4-BEC33E0F261A}" dt="2024-03-19T14:25:45.920" v="1836" actId="1076"/>
          <ac:spMkLst>
            <pc:docMk/>
            <pc:sldMk cId="818635173" sldId="271"/>
            <ac:spMk id="9" creationId="{6B0F14DC-FC82-BA2F-A496-3B04537C5869}"/>
          </ac:spMkLst>
        </pc:spChg>
        <pc:spChg chg="mod">
          <ac:chgData name="Fredrik Sydow Hage" userId="51e07c3b-0f0a-41af-988d-f077c4b80790" providerId="ADAL" clId="{E30F35E6-2005-4F10-85E4-BEC33E0F261A}" dt="2024-03-19T22:44:14.243" v="2524" actId="1076"/>
          <ac:spMkLst>
            <pc:docMk/>
            <pc:sldMk cId="818635173" sldId="271"/>
            <ac:spMk id="10" creationId="{CE9F1850-E2FE-7ED9-0908-74DDC76B9AF0}"/>
          </ac:spMkLst>
        </pc:spChg>
        <pc:spChg chg="mod">
          <ac:chgData name="Fredrik Sydow Hage" userId="51e07c3b-0f0a-41af-988d-f077c4b80790" providerId="ADAL" clId="{E30F35E6-2005-4F10-85E4-BEC33E0F261A}" dt="2024-03-19T16:39:06.690" v="2383" actId="122"/>
          <ac:spMkLst>
            <pc:docMk/>
            <pc:sldMk cId="818635173" sldId="271"/>
            <ac:spMk id="11" creationId="{AC15DA81-8155-77B8-BA85-487485441845}"/>
          </ac:spMkLst>
        </pc:spChg>
        <pc:spChg chg="add mod">
          <ac:chgData name="Fredrik Sydow Hage" userId="51e07c3b-0f0a-41af-988d-f077c4b80790" providerId="ADAL" clId="{E30F35E6-2005-4F10-85E4-BEC33E0F261A}" dt="2024-03-19T14:25:45.920" v="1836" actId="1076"/>
          <ac:spMkLst>
            <pc:docMk/>
            <pc:sldMk cId="818635173" sldId="271"/>
            <ac:spMk id="12" creationId="{DE3550C1-A19D-4117-AABB-4DE268FCEAF8}"/>
          </ac:spMkLst>
        </pc:spChg>
        <pc:spChg chg="add mod">
          <ac:chgData name="Fredrik Sydow Hage" userId="51e07c3b-0f0a-41af-988d-f077c4b80790" providerId="ADAL" clId="{E30F35E6-2005-4F10-85E4-BEC33E0F261A}" dt="2024-03-19T14:25:45.920" v="1836" actId="1076"/>
          <ac:spMkLst>
            <pc:docMk/>
            <pc:sldMk cId="818635173" sldId="271"/>
            <ac:spMk id="15" creationId="{C701D2F8-513A-CC07-C8F0-C96C26E3A56D}"/>
          </ac:spMkLst>
        </pc:spChg>
        <pc:spChg chg="add mod">
          <ac:chgData name="Fredrik Sydow Hage" userId="51e07c3b-0f0a-41af-988d-f077c4b80790" providerId="ADAL" clId="{E30F35E6-2005-4F10-85E4-BEC33E0F261A}" dt="2024-03-19T22:43:52.837" v="2512"/>
          <ac:spMkLst>
            <pc:docMk/>
            <pc:sldMk cId="818635173" sldId="271"/>
            <ac:spMk id="25" creationId="{3838987B-073D-A6CA-2033-E5037A6BD347}"/>
          </ac:spMkLst>
        </pc:spChg>
        <pc:spChg chg="add del mod">
          <ac:chgData name="Fredrik Sydow Hage" userId="51e07c3b-0f0a-41af-988d-f077c4b80790" providerId="ADAL" clId="{E30F35E6-2005-4F10-85E4-BEC33E0F261A}" dt="2024-03-19T22:43:56.354" v="2514" actId="478"/>
          <ac:spMkLst>
            <pc:docMk/>
            <pc:sldMk cId="818635173" sldId="271"/>
            <ac:spMk id="27" creationId="{55B2B909-F9E5-3EE1-EC29-D991511A0149}"/>
          </ac:spMkLst>
        </pc:spChg>
        <pc:picChg chg="add del mod">
          <ac:chgData name="Fredrik Sydow Hage" userId="51e07c3b-0f0a-41af-988d-f077c4b80790" providerId="ADAL" clId="{E30F35E6-2005-4F10-85E4-BEC33E0F261A}" dt="2024-03-19T16:38:27.825" v="2368" actId="478"/>
          <ac:picMkLst>
            <pc:docMk/>
            <pc:sldMk cId="818635173" sldId="271"/>
            <ac:picMk id="2" creationId="{0FF9BA92-0261-43A4-78BA-649FDDA05008}"/>
          </ac:picMkLst>
        </pc:picChg>
        <pc:picChg chg="mod">
          <ac:chgData name="Fredrik Sydow Hage" userId="51e07c3b-0f0a-41af-988d-f077c4b80790" providerId="ADAL" clId="{E30F35E6-2005-4F10-85E4-BEC33E0F261A}" dt="2024-03-19T22:44:02.016" v="2515" actId="1076"/>
          <ac:picMkLst>
            <pc:docMk/>
            <pc:sldMk cId="818635173" sldId="271"/>
            <ac:picMk id="5" creationId="{71FDC06F-5980-94E9-2856-3A7B8739D6DA}"/>
          </ac:picMkLst>
        </pc:picChg>
        <pc:picChg chg="add mod">
          <ac:chgData name="Fredrik Sydow Hage" userId="51e07c3b-0f0a-41af-988d-f077c4b80790" providerId="ADAL" clId="{E30F35E6-2005-4F10-85E4-BEC33E0F261A}" dt="2024-03-19T16:38:58.487" v="2378" actId="1076"/>
          <ac:picMkLst>
            <pc:docMk/>
            <pc:sldMk cId="818635173" sldId="271"/>
            <ac:picMk id="7" creationId="{FE280796-9A32-2423-D752-951582FF3434}"/>
          </ac:picMkLst>
        </pc:picChg>
        <pc:picChg chg="add mod">
          <ac:chgData name="Fredrik Sydow Hage" userId="51e07c3b-0f0a-41af-988d-f077c4b80790" providerId="ADAL" clId="{E30F35E6-2005-4F10-85E4-BEC33E0F261A}" dt="2024-03-19T14:25:45.920" v="1836" actId="1076"/>
          <ac:picMkLst>
            <pc:docMk/>
            <pc:sldMk cId="818635173" sldId="271"/>
            <ac:picMk id="8" creationId="{E675798A-5AD5-A27C-DB81-A61A746A9B6F}"/>
          </ac:picMkLst>
        </pc:picChg>
        <pc:picChg chg="add mod">
          <ac:chgData name="Fredrik Sydow Hage" userId="51e07c3b-0f0a-41af-988d-f077c4b80790" providerId="ADAL" clId="{E30F35E6-2005-4F10-85E4-BEC33E0F261A}" dt="2024-03-19T16:39:03.031" v="2381" actId="1076"/>
          <ac:picMkLst>
            <pc:docMk/>
            <pc:sldMk cId="818635173" sldId="271"/>
            <ac:picMk id="17" creationId="{B240C7A0-CFEF-6B15-5E2D-0CAEFFF20693}"/>
          </ac:picMkLst>
        </pc:picChg>
        <pc:picChg chg="add mod">
          <ac:chgData name="Fredrik Sydow Hage" userId="51e07c3b-0f0a-41af-988d-f077c4b80790" providerId="ADAL" clId="{E30F35E6-2005-4F10-85E4-BEC33E0F261A}" dt="2024-03-19T16:39:01.760" v="2380" actId="1076"/>
          <ac:picMkLst>
            <pc:docMk/>
            <pc:sldMk cId="818635173" sldId="271"/>
            <ac:picMk id="24" creationId="{A227C519-E91B-91A6-21A2-09F576F186CA}"/>
          </ac:picMkLst>
        </pc:picChg>
      </pc:sldChg>
      <pc:sldChg chg="delSp modSp del mod">
        <pc:chgData name="Fredrik Sydow Hage" userId="51e07c3b-0f0a-41af-988d-f077c4b80790" providerId="ADAL" clId="{E30F35E6-2005-4F10-85E4-BEC33E0F261A}" dt="2024-03-19T14:06:37.743" v="1368" actId="47"/>
        <pc:sldMkLst>
          <pc:docMk/>
          <pc:sldMk cId="562279598" sldId="273"/>
        </pc:sldMkLst>
        <pc:spChg chg="del mod">
          <ac:chgData name="Fredrik Sydow Hage" userId="51e07c3b-0f0a-41af-988d-f077c4b80790" providerId="ADAL" clId="{E30F35E6-2005-4F10-85E4-BEC33E0F261A}" dt="2024-03-19T14:06:25.123" v="1364" actId="478"/>
          <ac:spMkLst>
            <pc:docMk/>
            <pc:sldMk cId="562279598" sldId="273"/>
            <ac:spMk id="9" creationId="{725D482A-A362-4C60-A741-EC3E9779E1A6}"/>
          </ac:spMkLst>
        </pc:spChg>
        <pc:spChg chg="del mod">
          <ac:chgData name="Fredrik Sydow Hage" userId="51e07c3b-0f0a-41af-988d-f077c4b80790" providerId="ADAL" clId="{E30F35E6-2005-4F10-85E4-BEC33E0F261A}" dt="2024-03-19T14:06:34.609" v="1367" actId="478"/>
          <ac:spMkLst>
            <pc:docMk/>
            <pc:sldMk cId="562279598" sldId="273"/>
            <ac:spMk id="22" creationId="{FA9D18A7-A3B2-4744-AAE4-8E9E38ADBB5C}"/>
          </ac:spMkLst>
        </pc:spChg>
      </pc:sldChg>
      <pc:sldChg chg="addSp delSp modSp mod">
        <pc:chgData name="Fredrik Sydow Hage" userId="51e07c3b-0f0a-41af-988d-f077c4b80790" providerId="ADAL" clId="{E30F35E6-2005-4F10-85E4-BEC33E0F261A}" dt="2024-03-19T22:36:50.810" v="2459" actId="1076"/>
        <pc:sldMkLst>
          <pc:docMk/>
          <pc:sldMk cId="3986676838" sldId="274"/>
        </pc:sldMkLst>
        <pc:spChg chg="add mod">
          <ac:chgData name="Fredrik Sydow Hage" userId="51e07c3b-0f0a-41af-988d-f077c4b80790" providerId="ADAL" clId="{E30F35E6-2005-4F10-85E4-BEC33E0F261A}" dt="2024-03-19T22:36:50.810" v="2459" actId="1076"/>
          <ac:spMkLst>
            <pc:docMk/>
            <pc:sldMk cId="3986676838" sldId="274"/>
            <ac:spMk id="4" creationId="{EFF7C9BA-69AB-CEF2-35CC-8BBFA4287E7B}"/>
          </ac:spMkLst>
        </pc:spChg>
        <pc:spChg chg="del">
          <ac:chgData name="Fredrik Sydow Hage" userId="51e07c3b-0f0a-41af-988d-f077c4b80790" providerId="ADAL" clId="{E30F35E6-2005-4F10-85E4-BEC33E0F261A}" dt="2024-03-19T13:43:37.605" v="891" actId="478"/>
          <ac:spMkLst>
            <pc:docMk/>
            <pc:sldMk cId="3986676838" sldId="274"/>
            <ac:spMk id="8" creationId="{CE1C224C-BDBE-45F9-A1AF-18DB874D0DE7}"/>
          </ac:spMkLst>
        </pc:spChg>
        <pc:grpChg chg="del">
          <ac:chgData name="Fredrik Sydow Hage" userId="51e07c3b-0f0a-41af-988d-f077c4b80790" providerId="ADAL" clId="{E30F35E6-2005-4F10-85E4-BEC33E0F261A}" dt="2024-03-19T13:43:37.605" v="891" actId="478"/>
          <ac:grpSpMkLst>
            <pc:docMk/>
            <pc:sldMk cId="3986676838" sldId="274"/>
            <ac:grpSpMk id="10" creationId="{663E3559-CA98-45BC-93D4-C65E05CACA22}"/>
          </ac:grpSpMkLst>
        </pc:grpChg>
        <pc:picChg chg="del">
          <ac:chgData name="Fredrik Sydow Hage" userId="51e07c3b-0f0a-41af-988d-f077c4b80790" providerId="ADAL" clId="{E30F35E6-2005-4F10-85E4-BEC33E0F261A}" dt="2024-03-19T13:43:37.605" v="891" actId="478"/>
          <ac:picMkLst>
            <pc:docMk/>
            <pc:sldMk cId="3986676838" sldId="274"/>
            <ac:picMk id="7" creationId="{95FE26F1-C358-4B8E-9072-45C32507920E}"/>
          </ac:picMkLst>
        </pc:picChg>
        <pc:picChg chg="del">
          <ac:chgData name="Fredrik Sydow Hage" userId="51e07c3b-0f0a-41af-988d-f077c4b80790" providerId="ADAL" clId="{E30F35E6-2005-4F10-85E4-BEC33E0F261A}" dt="2024-03-19T13:43:37.605" v="891" actId="478"/>
          <ac:picMkLst>
            <pc:docMk/>
            <pc:sldMk cId="3986676838" sldId="274"/>
            <ac:picMk id="9" creationId="{03653FEA-02F9-4964-BF0A-992450AE27B7}"/>
          </ac:picMkLst>
        </pc:picChg>
        <pc:picChg chg="del">
          <ac:chgData name="Fredrik Sydow Hage" userId="51e07c3b-0f0a-41af-988d-f077c4b80790" providerId="ADAL" clId="{E30F35E6-2005-4F10-85E4-BEC33E0F261A}" dt="2024-03-19T13:43:34.489" v="890" actId="478"/>
          <ac:picMkLst>
            <pc:docMk/>
            <pc:sldMk cId="3986676838" sldId="274"/>
            <ac:picMk id="23" creationId="{81F08C0D-99D0-4FEF-A16A-F80BD9356F16}"/>
          </ac:picMkLst>
        </pc:picChg>
      </pc:sldChg>
      <pc:sldChg chg="addSp delSp modSp mod">
        <pc:chgData name="Fredrik Sydow Hage" userId="51e07c3b-0f0a-41af-988d-f077c4b80790" providerId="ADAL" clId="{E30F35E6-2005-4F10-85E4-BEC33E0F261A}" dt="2024-03-19T22:39:05.586" v="2487"/>
        <pc:sldMkLst>
          <pc:docMk/>
          <pc:sldMk cId="414600278" sldId="276"/>
        </pc:sldMkLst>
        <pc:spChg chg="del">
          <ac:chgData name="Fredrik Sydow Hage" userId="51e07c3b-0f0a-41af-988d-f077c4b80790" providerId="ADAL" clId="{E30F35E6-2005-4F10-85E4-BEC33E0F261A}" dt="2024-03-19T14:08:14.255" v="1394" actId="478"/>
          <ac:spMkLst>
            <pc:docMk/>
            <pc:sldMk cId="414600278" sldId="276"/>
            <ac:spMk id="6" creationId="{1CDDA3A0-602F-4E8A-9DAB-42BD66082BBD}"/>
          </ac:spMkLst>
        </pc:spChg>
        <pc:spChg chg="del">
          <ac:chgData name="Fredrik Sydow Hage" userId="51e07c3b-0f0a-41af-988d-f077c4b80790" providerId="ADAL" clId="{E30F35E6-2005-4F10-85E4-BEC33E0F261A}" dt="2024-03-19T13:43:57.834" v="892" actId="478"/>
          <ac:spMkLst>
            <pc:docMk/>
            <pc:sldMk cId="414600278" sldId="276"/>
            <ac:spMk id="8" creationId="{CE1C224C-BDBE-45F9-A1AF-18DB874D0DE7}"/>
          </ac:spMkLst>
        </pc:spChg>
        <pc:spChg chg="add del mod">
          <ac:chgData name="Fredrik Sydow Hage" userId="51e07c3b-0f0a-41af-988d-f077c4b80790" providerId="ADAL" clId="{E30F35E6-2005-4F10-85E4-BEC33E0F261A}" dt="2024-03-19T14:08:15.158" v="1395" actId="478"/>
          <ac:spMkLst>
            <pc:docMk/>
            <pc:sldMk cId="414600278" sldId="276"/>
            <ac:spMk id="14" creationId="{9C0FFEF1-2A4A-0311-2797-6515D3673716}"/>
          </ac:spMkLst>
        </pc:spChg>
        <pc:spChg chg="add del mod">
          <ac:chgData name="Fredrik Sydow Hage" userId="51e07c3b-0f0a-41af-988d-f077c4b80790" providerId="ADAL" clId="{E30F35E6-2005-4F10-85E4-BEC33E0F261A}" dt="2024-03-19T14:08:14.255" v="1394" actId="478"/>
          <ac:spMkLst>
            <pc:docMk/>
            <pc:sldMk cId="414600278" sldId="276"/>
            <ac:spMk id="16" creationId="{BA659D9B-97D2-1B30-78BB-1EAE4A948779}"/>
          </ac:spMkLst>
        </pc:spChg>
        <pc:spChg chg="add del mod">
          <ac:chgData name="Fredrik Sydow Hage" userId="51e07c3b-0f0a-41af-988d-f077c4b80790" providerId="ADAL" clId="{E30F35E6-2005-4F10-85E4-BEC33E0F261A}" dt="2024-03-19T14:07:17.786" v="1378" actId="21"/>
          <ac:spMkLst>
            <pc:docMk/>
            <pc:sldMk cId="414600278" sldId="276"/>
            <ac:spMk id="17" creationId="{CC7A0DB4-A440-4A71-C786-243ABE246EF7}"/>
          </ac:spMkLst>
        </pc:spChg>
        <pc:spChg chg="add mod">
          <ac:chgData name="Fredrik Sydow Hage" userId="51e07c3b-0f0a-41af-988d-f077c4b80790" providerId="ADAL" clId="{E30F35E6-2005-4F10-85E4-BEC33E0F261A}" dt="2024-03-19T14:08:16.003" v="1396"/>
          <ac:spMkLst>
            <pc:docMk/>
            <pc:sldMk cId="414600278" sldId="276"/>
            <ac:spMk id="18" creationId="{E3FBCB76-BCD2-A9C1-C6F5-8C85BAB046F9}"/>
          </ac:spMkLst>
        </pc:spChg>
        <pc:spChg chg="mod">
          <ac:chgData name="Fredrik Sydow Hage" userId="51e07c3b-0f0a-41af-988d-f077c4b80790" providerId="ADAL" clId="{E30F35E6-2005-4F10-85E4-BEC33E0F261A}" dt="2024-03-19T14:08:16.003" v="1396"/>
          <ac:spMkLst>
            <pc:docMk/>
            <pc:sldMk cId="414600278" sldId="276"/>
            <ac:spMk id="23" creationId="{326B95C9-BADD-69C4-A9A9-C39884106853}"/>
          </ac:spMkLst>
        </pc:spChg>
        <pc:spChg chg="mod">
          <ac:chgData name="Fredrik Sydow Hage" userId="51e07c3b-0f0a-41af-988d-f077c4b80790" providerId="ADAL" clId="{E30F35E6-2005-4F10-85E4-BEC33E0F261A}" dt="2024-03-19T16:20:25.781" v="2073" actId="1037"/>
          <ac:spMkLst>
            <pc:docMk/>
            <pc:sldMk cId="414600278" sldId="276"/>
            <ac:spMk id="24" creationId="{3B30E442-57E6-8460-705D-A5E2BA3B7517}"/>
          </ac:spMkLst>
        </pc:spChg>
        <pc:spChg chg="mod">
          <ac:chgData name="Fredrik Sydow Hage" userId="51e07c3b-0f0a-41af-988d-f077c4b80790" providerId="ADAL" clId="{E30F35E6-2005-4F10-85E4-BEC33E0F261A}" dt="2024-03-19T14:08:16.003" v="1396"/>
          <ac:spMkLst>
            <pc:docMk/>
            <pc:sldMk cId="414600278" sldId="276"/>
            <ac:spMk id="25" creationId="{358EF499-BCB5-CE58-B53C-7C31D8387C9B}"/>
          </ac:spMkLst>
        </pc:spChg>
        <pc:spChg chg="mod">
          <ac:chgData name="Fredrik Sydow Hage" userId="51e07c3b-0f0a-41af-988d-f077c4b80790" providerId="ADAL" clId="{E30F35E6-2005-4F10-85E4-BEC33E0F261A}" dt="2024-03-19T14:08:16.003" v="1396"/>
          <ac:spMkLst>
            <pc:docMk/>
            <pc:sldMk cId="414600278" sldId="276"/>
            <ac:spMk id="26" creationId="{CBB6A69F-59E1-FCA7-A123-FAE0B8DE2335}"/>
          </ac:spMkLst>
        </pc:spChg>
        <pc:spChg chg="mod">
          <ac:chgData name="Fredrik Sydow Hage" userId="51e07c3b-0f0a-41af-988d-f077c4b80790" providerId="ADAL" clId="{E30F35E6-2005-4F10-85E4-BEC33E0F261A}" dt="2024-03-19T22:38:34.034" v="2483" actId="1036"/>
          <ac:spMkLst>
            <pc:docMk/>
            <pc:sldMk cId="414600278" sldId="276"/>
            <ac:spMk id="27" creationId="{8AD1C118-2743-4147-8176-D52536E0F1AB}"/>
          </ac:spMkLst>
        </pc:spChg>
        <pc:spChg chg="add mod">
          <ac:chgData name="Fredrik Sydow Hage" userId="51e07c3b-0f0a-41af-988d-f077c4b80790" providerId="ADAL" clId="{E30F35E6-2005-4F10-85E4-BEC33E0F261A}" dt="2024-03-19T16:20:21.131" v="2072" actId="1076"/>
          <ac:spMkLst>
            <pc:docMk/>
            <pc:sldMk cId="414600278" sldId="276"/>
            <ac:spMk id="28" creationId="{56F3BE77-982B-6161-5B16-BB417B064805}"/>
          </ac:spMkLst>
        </pc:spChg>
        <pc:spChg chg="add mod">
          <ac:chgData name="Fredrik Sydow Hage" userId="51e07c3b-0f0a-41af-988d-f077c4b80790" providerId="ADAL" clId="{E30F35E6-2005-4F10-85E4-BEC33E0F261A}" dt="2024-03-19T16:34:48.304" v="2318" actId="1076"/>
          <ac:spMkLst>
            <pc:docMk/>
            <pc:sldMk cId="414600278" sldId="276"/>
            <ac:spMk id="29" creationId="{9F300E53-CC9B-5E0A-A59C-D438C865C34F}"/>
          </ac:spMkLst>
        </pc:spChg>
        <pc:spChg chg="mod">
          <ac:chgData name="Fredrik Sydow Hage" userId="51e07c3b-0f0a-41af-988d-f077c4b80790" providerId="ADAL" clId="{E30F35E6-2005-4F10-85E4-BEC33E0F261A}" dt="2024-03-19T16:25:39.954" v="2187"/>
          <ac:spMkLst>
            <pc:docMk/>
            <pc:sldMk cId="414600278" sldId="276"/>
            <ac:spMk id="32" creationId="{66B456AA-31CD-E40D-4368-4DD0D4D9A62D}"/>
          </ac:spMkLst>
        </pc:spChg>
        <pc:spChg chg="mod">
          <ac:chgData name="Fredrik Sydow Hage" userId="51e07c3b-0f0a-41af-988d-f077c4b80790" providerId="ADAL" clId="{E30F35E6-2005-4F10-85E4-BEC33E0F261A}" dt="2024-03-19T16:25:39.954" v="2187"/>
          <ac:spMkLst>
            <pc:docMk/>
            <pc:sldMk cId="414600278" sldId="276"/>
            <ac:spMk id="34" creationId="{533ACA85-42CD-2FEB-C6AC-6351C27B474F}"/>
          </ac:spMkLst>
        </pc:spChg>
        <pc:spChg chg="del">
          <ac:chgData name="Fredrik Sydow Hage" userId="51e07c3b-0f0a-41af-988d-f077c4b80790" providerId="ADAL" clId="{E30F35E6-2005-4F10-85E4-BEC33E0F261A}" dt="2024-03-19T16:34:38.171" v="2311" actId="478"/>
          <ac:spMkLst>
            <pc:docMk/>
            <pc:sldMk cId="414600278" sldId="276"/>
            <ac:spMk id="35" creationId="{B63722FA-DD9B-488E-A73C-49EA7494B697}"/>
          </ac:spMkLst>
        </pc:spChg>
        <pc:spChg chg="mod">
          <ac:chgData name="Fredrik Sydow Hage" userId="51e07c3b-0f0a-41af-988d-f077c4b80790" providerId="ADAL" clId="{E30F35E6-2005-4F10-85E4-BEC33E0F261A}" dt="2024-03-19T16:25:39.954" v="2187"/>
          <ac:spMkLst>
            <pc:docMk/>
            <pc:sldMk cId="414600278" sldId="276"/>
            <ac:spMk id="36" creationId="{B2236226-3633-9B1A-2A0A-6CEF99FB9624}"/>
          </ac:spMkLst>
        </pc:spChg>
        <pc:spChg chg="del">
          <ac:chgData name="Fredrik Sydow Hage" userId="51e07c3b-0f0a-41af-988d-f077c4b80790" providerId="ADAL" clId="{E30F35E6-2005-4F10-85E4-BEC33E0F261A}" dt="2024-03-19T22:37:17.217" v="2465" actId="478"/>
          <ac:spMkLst>
            <pc:docMk/>
            <pc:sldMk cId="414600278" sldId="276"/>
            <ac:spMk id="38" creationId="{B828735B-9B33-478C-A5D0-A1FE0BB9FC03}"/>
          </ac:spMkLst>
        </pc:spChg>
        <pc:spChg chg="del">
          <ac:chgData name="Fredrik Sydow Hage" userId="51e07c3b-0f0a-41af-988d-f077c4b80790" providerId="ADAL" clId="{E30F35E6-2005-4F10-85E4-BEC33E0F261A}" dt="2024-03-19T22:37:17.217" v="2465" actId="478"/>
          <ac:spMkLst>
            <pc:docMk/>
            <pc:sldMk cId="414600278" sldId="276"/>
            <ac:spMk id="42" creationId="{A82D4E98-0CA0-4F5B-8168-A68B80EA1655}"/>
          </ac:spMkLst>
        </pc:spChg>
        <pc:spChg chg="del">
          <ac:chgData name="Fredrik Sydow Hage" userId="51e07c3b-0f0a-41af-988d-f077c4b80790" providerId="ADAL" clId="{E30F35E6-2005-4F10-85E4-BEC33E0F261A}" dt="2024-03-19T22:37:17.217" v="2465" actId="478"/>
          <ac:spMkLst>
            <pc:docMk/>
            <pc:sldMk cId="414600278" sldId="276"/>
            <ac:spMk id="44" creationId="{E4FD6D57-6BEB-4AD9-BB74-F14F2F5E658D}"/>
          </ac:spMkLst>
        </pc:spChg>
        <pc:spChg chg="mod">
          <ac:chgData name="Fredrik Sydow Hage" userId="51e07c3b-0f0a-41af-988d-f077c4b80790" providerId="ADAL" clId="{E30F35E6-2005-4F10-85E4-BEC33E0F261A}" dt="2024-03-19T16:25:39.954" v="2187"/>
          <ac:spMkLst>
            <pc:docMk/>
            <pc:sldMk cId="414600278" sldId="276"/>
            <ac:spMk id="45" creationId="{FEAA2A6C-9804-9CF3-81C2-53D33464553B}"/>
          </ac:spMkLst>
        </pc:spChg>
        <pc:spChg chg="mod">
          <ac:chgData name="Fredrik Sydow Hage" userId="51e07c3b-0f0a-41af-988d-f077c4b80790" providerId="ADAL" clId="{E30F35E6-2005-4F10-85E4-BEC33E0F261A}" dt="2024-03-19T16:25:39.954" v="2187"/>
          <ac:spMkLst>
            <pc:docMk/>
            <pc:sldMk cId="414600278" sldId="276"/>
            <ac:spMk id="46" creationId="{88F49C06-D189-C9D5-AA61-984DF2630FFC}"/>
          </ac:spMkLst>
        </pc:spChg>
        <pc:spChg chg="del mod">
          <ac:chgData name="Fredrik Sydow Hage" userId="51e07c3b-0f0a-41af-988d-f077c4b80790" providerId="ADAL" clId="{E30F35E6-2005-4F10-85E4-BEC33E0F261A}" dt="2024-03-19T22:39:04.674" v="2486" actId="478"/>
          <ac:spMkLst>
            <pc:docMk/>
            <pc:sldMk cId="414600278" sldId="276"/>
            <ac:spMk id="48" creationId="{C08031C1-1F3F-48EC-8A0F-3992F6BD9F14}"/>
          </ac:spMkLst>
        </pc:spChg>
        <pc:spChg chg="mod">
          <ac:chgData name="Fredrik Sydow Hage" userId="51e07c3b-0f0a-41af-988d-f077c4b80790" providerId="ADAL" clId="{E30F35E6-2005-4F10-85E4-BEC33E0F261A}" dt="2024-03-19T16:25:39.954" v="2187"/>
          <ac:spMkLst>
            <pc:docMk/>
            <pc:sldMk cId="414600278" sldId="276"/>
            <ac:spMk id="49" creationId="{F46B4AEA-8CB3-416B-366A-DC6BE0E82577}"/>
          </ac:spMkLst>
        </pc:spChg>
        <pc:spChg chg="del mod">
          <ac:chgData name="Fredrik Sydow Hage" userId="51e07c3b-0f0a-41af-988d-f077c4b80790" providerId="ADAL" clId="{E30F35E6-2005-4F10-85E4-BEC33E0F261A}" dt="2024-03-19T22:39:04.674" v="2486" actId="478"/>
          <ac:spMkLst>
            <pc:docMk/>
            <pc:sldMk cId="414600278" sldId="276"/>
            <ac:spMk id="51" creationId="{80B538CC-78EA-4E57-8A7E-77D793D04292}"/>
          </ac:spMkLst>
        </pc:spChg>
        <pc:spChg chg="add del mod">
          <ac:chgData name="Fredrik Sydow Hage" userId="51e07c3b-0f0a-41af-988d-f077c4b80790" providerId="ADAL" clId="{E30F35E6-2005-4F10-85E4-BEC33E0F261A}" dt="2024-03-19T22:37:39.191" v="2468" actId="478"/>
          <ac:spMkLst>
            <pc:docMk/>
            <pc:sldMk cId="414600278" sldId="276"/>
            <ac:spMk id="52" creationId="{1F3BE391-B5E3-427B-88E7-E409347FA306}"/>
          </ac:spMkLst>
        </pc:spChg>
        <pc:spChg chg="mod">
          <ac:chgData name="Fredrik Sydow Hage" userId="51e07c3b-0f0a-41af-988d-f077c4b80790" providerId="ADAL" clId="{E30F35E6-2005-4F10-85E4-BEC33E0F261A}" dt="2024-03-19T16:25:39.954" v="2187"/>
          <ac:spMkLst>
            <pc:docMk/>
            <pc:sldMk cId="414600278" sldId="276"/>
            <ac:spMk id="53" creationId="{66FDE63A-52BE-BB2F-0D8E-0EC1D0D2A444}"/>
          </ac:spMkLst>
        </pc:spChg>
        <pc:spChg chg="mod">
          <ac:chgData name="Fredrik Sydow Hage" userId="51e07c3b-0f0a-41af-988d-f077c4b80790" providerId="ADAL" clId="{E30F35E6-2005-4F10-85E4-BEC33E0F261A}" dt="2024-03-19T16:25:39.954" v="2187"/>
          <ac:spMkLst>
            <pc:docMk/>
            <pc:sldMk cId="414600278" sldId="276"/>
            <ac:spMk id="54" creationId="{E060693D-311E-024C-5910-34A83D77C1CD}"/>
          </ac:spMkLst>
        </pc:spChg>
        <pc:spChg chg="mod">
          <ac:chgData name="Fredrik Sydow Hage" userId="51e07c3b-0f0a-41af-988d-f077c4b80790" providerId="ADAL" clId="{E30F35E6-2005-4F10-85E4-BEC33E0F261A}" dt="2024-03-19T16:25:39.954" v="2187"/>
          <ac:spMkLst>
            <pc:docMk/>
            <pc:sldMk cId="414600278" sldId="276"/>
            <ac:spMk id="55" creationId="{27EC8F0B-2E74-65F8-5961-31E216E31893}"/>
          </ac:spMkLst>
        </pc:spChg>
        <pc:spChg chg="mod">
          <ac:chgData name="Fredrik Sydow Hage" userId="51e07c3b-0f0a-41af-988d-f077c4b80790" providerId="ADAL" clId="{E30F35E6-2005-4F10-85E4-BEC33E0F261A}" dt="2024-03-19T16:25:39.954" v="2187"/>
          <ac:spMkLst>
            <pc:docMk/>
            <pc:sldMk cId="414600278" sldId="276"/>
            <ac:spMk id="56" creationId="{E4DBAF8C-B02A-25A9-4B88-26C9AEBC4741}"/>
          </ac:spMkLst>
        </pc:spChg>
        <pc:spChg chg="mod">
          <ac:chgData name="Fredrik Sydow Hage" userId="51e07c3b-0f0a-41af-988d-f077c4b80790" providerId="ADAL" clId="{E30F35E6-2005-4F10-85E4-BEC33E0F261A}" dt="2024-03-19T16:25:39.954" v="2187"/>
          <ac:spMkLst>
            <pc:docMk/>
            <pc:sldMk cId="414600278" sldId="276"/>
            <ac:spMk id="57" creationId="{7E731D57-BE0D-5D19-6F2E-64F772234AA9}"/>
          </ac:spMkLst>
        </pc:spChg>
        <pc:spChg chg="mod">
          <ac:chgData name="Fredrik Sydow Hage" userId="51e07c3b-0f0a-41af-988d-f077c4b80790" providerId="ADAL" clId="{E30F35E6-2005-4F10-85E4-BEC33E0F261A}" dt="2024-03-19T16:25:39.954" v="2187"/>
          <ac:spMkLst>
            <pc:docMk/>
            <pc:sldMk cId="414600278" sldId="276"/>
            <ac:spMk id="58" creationId="{CC00B633-C5C3-F648-CA04-6EEDC6DD8844}"/>
          </ac:spMkLst>
        </pc:spChg>
        <pc:spChg chg="mod">
          <ac:chgData name="Fredrik Sydow Hage" userId="51e07c3b-0f0a-41af-988d-f077c4b80790" providerId="ADAL" clId="{E30F35E6-2005-4F10-85E4-BEC33E0F261A}" dt="2024-03-19T16:25:39.954" v="2187"/>
          <ac:spMkLst>
            <pc:docMk/>
            <pc:sldMk cId="414600278" sldId="276"/>
            <ac:spMk id="59" creationId="{B733E314-D381-281A-2019-7AAEE704758C}"/>
          </ac:spMkLst>
        </pc:spChg>
        <pc:spChg chg="mod">
          <ac:chgData name="Fredrik Sydow Hage" userId="51e07c3b-0f0a-41af-988d-f077c4b80790" providerId="ADAL" clId="{E30F35E6-2005-4F10-85E4-BEC33E0F261A}" dt="2024-03-19T16:25:59.143" v="2203" actId="1038"/>
          <ac:spMkLst>
            <pc:docMk/>
            <pc:sldMk cId="414600278" sldId="276"/>
            <ac:spMk id="60" creationId="{29F694E8-62D3-2A37-5A96-FEEF18D47B3C}"/>
          </ac:spMkLst>
        </pc:spChg>
        <pc:spChg chg="mod">
          <ac:chgData name="Fredrik Sydow Hage" userId="51e07c3b-0f0a-41af-988d-f077c4b80790" providerId="ADAL" clId="{E30F35E6-2005-4F10-85E4-BEC33E0F261A}" dt="2024-03-19T16:26:04.304" v="2210" actId="1038"/>
          <ac:spMkLst>
            <pc:docMk/>
            <pc:sldMk cId="414600278" sldId="276"/>
            <ac:spMk id="61" creationId="{4B83A94F-96DC-248D-B5CE-15300A361EB8}"/>
          </ac:spMkLst>
        </pc:spChg>
        <pc:spChg chg="mod">
          <ac:chgData name="Fredrik Sydow Hage" userId="51e07c3b-0f0a-41af-988d-f077c4b80790" providerId="ADAL" clId="{E30F35E6-2005-4F10-85E4-BEC33E0F261A}" dt="2024-03-19T16:26:21.733" v="2223" actId="1036"/>
          <ac:spMkLst>
            <pc:docMk/>
            <pc:sldMk cId="414600278" sldId="276"/>
            <ac:spMk id="62" creationId="{E315D856-BA8C-2B04-1393-65D0F35A7766}"/>
          </ac:spMkLst>
        </pc:spChg>
        <pc:spChg chg="mod">
          <ac:chgData name="Fredrik Sydow Hage" userId="51e07c3b-0f0a-41af-988d-f077c4b80790" providerId="ADAL" clId="{E30F35E6-2005-4F10-85E4-BEC33E0F261A}" dt="2024-03-19T16:26:15.950" v="2217" actId="1037"/>
          <ac:spMkLst>
            <pc:docMk/>
            <pc:sldMk cId="414600278" sldId="276"/>
            <ac:spMk id="63" creationId="{D6811E58-42A3-E796-3264-31EF293E37EA}"/>
          </ac:spMkLst>
        </pc:spChg>
        <pc:spChg chg="mod">
          <ac:chgData name="Fredrik Sydow Hage" userId="51e07c3b-0f0a-41af-988d-f077c4b80790" providerId="ADAL" clId="{E30F35E6-2005-4F10-85E4-BEC33E0F261A}" dt="2024-03-19T16:25:39.954" v="2187"/>
          <ac:spMkLst>
            <pc:docMk/>
            <pc:sldMk cId="414600278" sldId="276"/>
            <ac:spMk id="64" creationId="{B4C72815-298F-DCA9-CB41-6E6A20265A7D}"/>
          </ac:spMkLst>
        </pc:spChg>
        <pc:spChg chg="mod">
          <ac:chgData name="Fredrik Sydow Hage" userId="51e07c3b-0f0a-41af-988d-f077c4b80790" providerId="ADAL" clId="{E30F35E6-2005-4F10-85E4-BEC33E0F261A}" dt="2024-03-19T16:25:39.954" v="2187"/>
          <ac:spMkLst>
            <pc:docMk/>
            <pc:sldMk cId="414600278" sldId="276"/>
            <ac:spMk id="65" creationId="{EF1EB973-8A5E-2845-8F2D-4861F77047E9}"/>
          </ac:spMkLst>
        </pc:spChg>
        <pc:spChg chg="mod">
          <ac:chgData name="Fredrik Sydow Hage" userId="51e07c3b-0f0a-41af-988d-f077c4b80790" providerId="ADAL" clId="{E30F35E6-2005-4F10-85E4-BEC33E0F261A}" dt="2024-03-19T16:25:39.954" v="2187"/>
          <ac:spMkLst>
            <pc:docMk/>
            <pc:sldMk cId="414600278" sldId="276"/>
            <ac:spMk id="66" creationId="{8DFFCA46-1835-5734-7971-5F72DF790E8F}"/>
          </ac:spMkLst>
        </pc:spChg>
        <pc:spChg chg="mod">
          <ac:chgData name="Fredrik Sydow Hage" userId="51e07c3b-0f0a-41af-988d-f077c4b80790" providerId="ADAL" clId="{E30F35E6-2005-4F10-85E4-BEC33E0F261A}" dt="2024-03-19T16:25:39.954" v="2187"/>
          <ac:spMkLst>
            <pc:docMk/>
            <pc:sldMk cId="414600278" sldId="276"/>
            <ac:spMk id="67" creationId="{AA91010C-4FCD-D14D-41B9-A148FAEEF75E}"/>
          </ac:spMkLst>
        </pc:spChg>
        <pc:spChg chg="mod">
          <ac:chgData name="Fredrik Sydow Hage" userId="51e07c3b-0f0a-41af-988d-f077c4b80790" providerId="ADAL" clId="{E30F35E6-2005-4F10-85E4-BEC33E0F261A}" dt="2024-03-19T16:25:39.954" v="2187"/>
          <ac:spMkLst>
            <pc:docMk/>
            <pc:sldMk cId="414600278" sldId="276"/>
            <ac:spMk id="68" creationId="{9616288A-8007-AE1B-2049-EECD73B6F9E7}"/>
          </ac:spMkLst>
        </pc:spChg>
        <pc:spChg chg="add mod">
          <ac:chgData name="Fredrik Sydow Hage" userId="51e07c3b-0f0a-41af-988d-f077c4b80790" providerId="ADAL" clId="{E30F35E6-2005-4F10-85E4-BEC33E0F261A}" dt="2024-03-19T22:37:46.300" v="2469"/>
          <ac:spMkLst>
            <pc:docMk/>
            <pc:sldMk cId="414600278" sldId="276"/>
            <ac:spMk id="69" creationId="{352A7190-56E8-7345-7743-B62F8A87B2E2}"/>
          </ac:spMkLst>
        </pc:spChg>
        <pc:spChg chg="add mod">
          <ac:chgData name="Fredrik Sydow Hage" userId="51e07c3b-0f0a-41af-988d-f077c4b80790" providerId="ADAL" clId="{E30F35E6-2005-4F10-85E4-BEC33E0F261A}" dt="2024-03-19T22:37:46.300" v="2469"/>
          <ac:spMkLst>
            <pc:docMk/>
            <pc:sldMk cId="414600278" sldId="276"/>
            <ac:spMk id="73" creationId="{8BA47E64-30C8-5251-1CA6-EEE971DD052D}"/>
          </ac:spMkLst>
        </pc:spChg>
        <pc:spChg chg="add mod">
          <ac:chgData name="Fredrik Sydow Hage" userId="51e07c3b-0f0a-41af-988d-f077c4b80790" providerId="ADAL" clId="{E30F35E6-2005-4F10-85E4-BEC33E0F261A}" dt="2024-03-19T22:37:46.300" v="2469"/>
          <ac:spMkLst>
            <pc:docMk/>
            <pc:sldMk cId="414600278" sldId="276"/>
            <ac:spMk id="75" creationId="{461665AE-F0A1-5924-EF31-1DDB78980438}"/>
          </ac:spMkLst>
        </pc:spChg>
        <pc:spChg chg="add mod">
          <ac:chgData name="Fredrik Sydow Hage" userId="51e07c3b-0f0a-41af-988d-f077c4b80790" providerId="ADAL" clId="{E30F35E6-2005-4F10-85E4-BEC33E0F261A}" dt="2024-03-19T22:38:44.291" v="2485"/>
          <ac:spMkLst>
            <pc:docMk/>
            <pc:sldMk cId="414600278" sldId="276"/>
            <ac:spMk id="76" creationId="{4E60906F-ADCA-365A-5FE2-776D6D074806}"/>
          </ac:spMkLst>
        </pc:spChg>
        <pc:spChg chg="add mod">
          <ac:chgData name="Fredrik Sydow Hage" userId="51e07c3b-0f0a-41af-988d-f077c4b80790" providerId="ADAL" clId="{E30F35E6-2005-4F10-85E4-BEC33E0F261A}" dt="2024-03-19T22:39:05.586" v="2487"/>
          <ac:spMkLst>
            <pc:docMk/>
            <pc:sldMk cId="414600278" sldId="276"/>
            <ac:spMk id="77" creationId="{30C6D02D-D6D9-21BD-AA9E-0A100B509FEB}"/>
          </ac:spMkLst>
        </pc:spChg>
        <pc:spChg chg="add mod">
          <ac:chgData name="Fredrik Sydow Hage" userId="51e07c3b-0f0a-41af-988d-f077c4b80790" providerId="ADAL" clId="{E30F35E6-2005-4F10-85E4-BEC33E0F261A}" dt="2024-03-19T22:39:05.586" v="2487"/>
          <ac:spMkLst>
            <pc:docMk/>
            <pc:sldMk cId="414600278" sldId="276"/>
            <ac:spMk id="78" creationId="{0B46D769-2C54-4E81-C79E-0D965EE953CB}"/>
          </ac:spMkLst>
        </pc:spChg>
        <pc:spChg chg="add mod">
          <ac:chgData name="Fredrik Sydow Hage" userId="51e07c3b-0f0a-41af-988d-f077c4b80790" providerId="ADAL" clId="{E30F35E6-2005-4F10-85E4-BEC33E0F261A}" dt="2024-03-19T22:39:05.586" v="2487"/>
          <ac:spMkLst>
            <pc:docMk/>
            <pc:sldMk cId="414600278" sldId="276"/>
            <ac:spMk id="79" creationId="{F957491B-59B1-EFCE-3F19-2CC188994E2E}"/>
          </ac:spMkLst>
        </pc:spChg>
        <pc:grpChg chg="mod">
          <ac:chgData name="Fredrik Sydow Hage" userId="51e07c3b-0f0a-41af-988d-f077c4b80790" providerId="ADAL" clId="{E30F35E6-2005-4F10-85E4-BEC33E0F261A}" dt="2024-03-19T22:38:34.034" v="2483" actId="1036"/>
          <ac:grpSpMkLst>
            <pc:docMk/>
            <pc:sldMk cId="414600278" sldId="276"/>
            <ac:grpSpMk id="4" creationId="{DDC7CCDF-0F3B-484F-9C18-3C4B842BFF7E}"/>
          </ac:grpSpMkLst>
        </pc:grpChg>
        <pc:grpChg chg="del">
          <ac:chgData name="Fredrik Sydow Hage" userId="51e07c3b-0f0a-41af-988d-f077c4b80790" providerId="ADAL" clId="{E30F35E6-2005-4F10-85E4-BEC33E0F261A}" dt="2024-03-19T13:43:57.834" v="892" actId="478"/>
          <ac:grpSpMkLst>
            <pc:docMk/>
            <pc:sldMk cId="414600278" sldId="276"/>
            <ac:grpSpMk id="10" creationId="{663E3559-CA98-45BC-93D4-C65E05CACA22}"/>
          </ac:grpSpMkLst>
        </pc:grpChg>
        <pc:grpChg chg="add mod">
          <ac:chgData name="Fredrik Sydow Hage" userId="51e07c3b-0f0a-41af-988d-f077c4b80790" providerId="ADAL" clId="{E30F35E6-2005-4F10-85E4-BEC33E0F261A}" dt="2024-03-19T14:08:16.003" v="1396"/>
          <ac:grpSpMkLst>
            <pc:docMk/>
            <pc:sldMk cId="414600278" sldId="276"/>
            <ac:grpSpMk id="22" creationId="{83533029-C419-FD07-8E8B-75C2E283E05B}"/>
          </ac:grpSpMkLst>
        </pc:grpChg>
        <pc:grpChg chg="add del mod">
          <ac:chgData name="Fredrik Sydow Hage" userId="51e07c3b-0f0a-41af-988d-f077c4b80790" providerId="ADAL" clId="{E30F35E6-2005-4F10-85E4-BEC33E0F261A}" dt="2024-03-19T16:26:33.346" v="2224" actId="21"/>
          <ac:grpSpMkLst>
            <pc:docMk/>
            <pc:sldMk cId="414600278" sldId="276"/>
            <ac:grpSpMk id="30" creationId="{97D2C559-23BB-369D-4ADE-3731A554066E}"/>
          </ac:grpSpMkLst>
        </pc:grpChg>
        <pc:grpChg chg="mod">
          <ac:chgData name="Fredrik Sydow Hage" userId="51e07c3b-0f0a-41af-988d-f077c4b80790" providerId="ADAL" clId="{E30F35E6-2005-4F10-85E4-BEC33E0F261A}" dt="2024-03-19T16:25:39.954" v="2187"/>
          <ac:grpSpMkLst>
            <pc:docMk/>
            <pc:sldMk cId="414600278" sldId="276"/>
            <ac:grpSpMk id="31" creationId="{534109F7-3C25-7D46-673B-7AC6CE5FD7A9}"/>
          </ac:grpSpMkLst>
        </pc:grpChg>
        <pc:grpChg chg="mod">
          <ac:chgData name="Fredrik Sydow Hage" userId="51e07c3b-0f0a-41af-988d-f077c4b80790" providerId="ADAL" clId="{E30F35E6-2005-4F10-85E4-BEC33E0F261A}" dt="2024-03-19T16:25:39.954" v="2187"/>
          <ac:grpSpMkLst>
            <pc:docMk/>
            <pc:sldMk cId="414600278" sldId="276"/>
            <ac:grpSpMk id="47" creationId="{F7F67F5B-A9BC-1DD5-A53F-7D0E2232A85B}"/>
          </ac:grpSpMkLst>
        </pc:grpChg>
        <pc:picChg chg="add del mod">
          <ac:chgData name="Fredrik Sydow Hage" userId="51e07c3b-0f0a-41af-988d-f077c4b80790" providerId="ADAL" clId="{E30F35E6-2005-4F10-85E4-BEC33E0F261A}" dt="2024-03-19T14:02:51.292" v="1315" actId="478"/>
          <ac:picMkLst>
            <pc:docMk/>
            <pc:sldMk cId="414600278" sldId="276"/>
            <ac:picMk id="3" creationId="{71F62E71-6883-3A4A-5008-B71298D5ED5E}"/>
          </ac:picMkLst>
        </pc:picChg>
        <pc:picChg chg="del">
          <ac:chgData name="Fredrik Sydow Hage" userId="51e07c3b-0f0a-41af-988d-f077c4b80790" providerId="ADAL" clId="{E30F35E6-2005-4F10-85E4-BEC33E0F261A}" dt="2024-03-19T13:43:57.834" v="892" actId="478"/>
          <ac:picMkLst>
            <pc:docMk/>
            <pc:sldMk cId="414600278" sldId="276"/>
            <ac:picMk id="7" creationId="{95FE26F1-C358-4B8E-9072-45C32507920E}"/>
          </ac:picMkLst>
        </pc:picChg>
        <pc:picChg chg="del">
          <ac:chgData name="Fredrik Sydow Hage" userId="51e07c3b-0f0a-41af-988d-f077c4b80790" providerId="ADAL" clId="{E30F35E6-2005-4F10-85E4-BEC33E0F261A}" dt="2024-03-19T13:43:57.834" v="892" actId="478"/>
          <ac:picMkLst>
            <pc:docMk/>
            <pc:sldMk cId="414600278" sldId="276"/>
            <ac:picMk id="9" creationId="{03653FEA-02F9-4964-BF0A-992450AE27B7}"/>
          </ac:picMkLst>
        </pc:picChg>
        <pc:picChg chg="add del mod">
          <ac:chgData name="Fredrik Sydow Hage" userId="51e07c3b-0f0a-41af-988d-f077c4b80790" providerId="ADAL" clId="{E30F35E6-2005-4F10-85E4-BEC33E0F261A}" dt="2024-03-19T14:08:14.255" v="1394" actId="478"/>
          <ac:picMkLst>
            <pc:docMk/>
            <pc:sldMk cId="414600278" sldId="276"/>
            <ac:picMk id="13" creationId="{7663A80C-CD7C-DE81-E364-914D101AE372}"/>
          </ac:picMkLst>
        </pc:picChg>
        <pc:picChg chg="add del mod">
          <ac:chgData name="Fredrik Sydow Hage" userId="51e07c3b-0f0a-41af-988d-f077c4b80790" providerId="ADAL" clId="{E30F35E6-2005-4F10-85E4-BEC33E0F261A}" dt="2024-03-19T14:08:14.255" v="1394" actId="478"/>
          <ac:picMkLst>
            <pc:docMk/>
            <pc:sldMk cId="414600278" sldId="276"/>
            <ac:picMk id="15" creationId="{2EFD9CC7-41D8-6801-17F1-4F71D8D8AD19}"/>
          </ac:picMkLst>
        </pc:picChg>
        <pc:picChg chg="add mod">
          <ac:chgData name="Fredrik Sydow Hage" userId="51e07c3b-0f0a-41af-988d-f077c4b80790" providerId="ADAL" clId="{E30F35E6-2005-4F10-85E4-BEC33E0F261A}" dt="2024-03-19T14:08:16.003" v="1396"/>
          <ac:picMkLst>
            <pc:docMk/>
            <pc:sldMk cId="414600278" sldId="276"/>
            <ac:picMk id="20" creationId="{E589E99D-A85E-7F26-CAFD-DA53012B2483}"/>
          </ac:picMkLst>
        </pc:picChg>
        <pc:picChg chg="add mod">
          <ac:chgData name="Fredrik Sydow Hage" userId="51e07c3b-0f0a-41af-988d-f077c4b80790" providerId="ADAL" clId="{E30F35E6-2005-4F10-85E4-BEC33E0F261A}" dt="2024-03-19T14:08:16.003" v="1396"/>
          <ac:picMkLst>
            <pc:docMk/>
            <pc:sldMk cId="414600278" sldId="276"/>
            <ac:picMk id="21" creationId="{37BF2A2E-3B5C-6B6E-EC69-7904B84A7A25}"/>
          </ac:picMkLst>
        </pc:picChg>
        <pc:picChg chg="del">
          <ac:chgData name="Fredrik Sydow Hage" userId="51e07c3b-0f0a-41af-988d-f077c4b80790" providerId="ADAL" clId="{E30F35E6-2005-4F10-85E4-BEC33E0F261A}" dt="2024-03-19T22:37:17.217" v="2465" actId="478"/>
          <ac:picMkLst>
            <pc:docMk/>
            <pc:sldMk cId="414600278" sldId="276"/>
            <ac:picMk id="39" creationId="{882A52CD-E2F3-4B87-AB2E-2EECB4095BA1}"/>
          </ac:picMkLst>
        </pc:picChg>
        <pc:picChg chg="del">
          <ac:chgData name="Fredrik Sydow Hage" userId="51e07c3b-0f0a-41af-988d-f077c4b80790" providerId="ADAL" clId="{E30F35E6-2005-4F10-85E4-BEC33E0F261A}" dt="2024-03-19T22:37:17.217" v="2465" actId="478"/>
          <ac:picMkLst>
            <pc:docMk/>
            <pc:sldMk cId="414600278" sldId="276"/>
            <ac:picMk id="40" creationId="{076BEE24-6FA9-43E9-AB98-FE82F4765C06}"/>
          </ac:picMkLst>
        </pc:picChg>
        <pc:picChg chg="add mod">
          <ac:chgData name="Fredrik Sydow Hage" userId="51e07c3b-0f0a-41af-988d-f077c4b80790" providerId="ADAL" clId="{E30F35E6-2005-4F10-85E4-BEC33E0F261A}" dt="2024-03-19T22:37:46.300" v="2469"/>
          <ac:picMkLst>
            <pc:docMk/>
            <pc:sldMk cId="414600278" sldId="276"/>
            <ac:picMk id="70" creationId="{B6349F87-E377-5873-1A5A-5B8BE38AA5DD}"/>
          </ac:picMkLst>
        </pc:picChg>
        <pc:picChg chg="add mod">
          <ac:chgData name="Fredrik Sydow Hage" userId="51e07c3b-0f0a-41af-988d-f077c4b80790" providerId="ADAL" clId="{E30F35E6-2005-4F10-85E4-BEC33E0F261A}" dt="2024-03-19T22:37:46.300" v="2469"/>
          <ac:picMkLst>
            <pc:docMk/>
            <pc:sldMk cId="414600278" sldId="276"/>
            <ac:picMk id="71" creationId="{A2C7231A-F9E6-9C60-42FD-2ADBED08FE2F}"/>
          </ac:picMkLst>
        </pc:picChg>
        <pc:cxnChg chg="del">
          <ac:chgData name="Fredrik Sydow Hage" userId="51e07c3b-0f0a-41af-988d-f077c4b80790" providerId="ADAL" clId="{E30F35E6-2005-4F10-85E4-BEC33E0F261A}" dt="2024-03-19T22:37:17.217" v="2465" actId="478"/>
          <ac:cxnSpMkLst>
            <pc:docMk/>
            <pc:sldMk cId="414600278" sldId="276"/>
            <ac:cxnSpMk id="41" creationId="{33493B8D-B2D0-44BA-B765-7F0914962593}"/>
          </ac:cxnSpMkLst>
        </pc:cxnChg>
        <pc:cxnChg chg="del">
          <ac:chgData name="Fredrik Sydow Hage" userId="51e07c3b-0f0a-41af-988d-f077c4b80790" providerId="ADAL" clId="{E30F35E6-2005-4F10-85E4-BEC33E0F261A}" dt="2024-03-19T22:37:17.217" v="2465" actId="478"/>
          <ac:cxnSpMkLst>
            <pc:docMk/>
            <pc:sldMk cId="414600278" sldId="276"/>
            <ac:cxnSpMk id="43" creationId="{56F292C0-904A-42F6-8FDC-C57714655C35}"/>
          </ac:cxnSpMkLst>
        </pc:cxnChg>
        <pc:cxnChg chg="add mod">
          <ac:chgData name="Fredrik Sydow Hage" userId="51e07c3b-0f0a-41af-988d-f077c4b80790" providerId="ADAL" clId="{E30F35E6-2005-4F10-85E4-BEC33E0F261A}" dt="2024-03-19T22:37:46.300" v="2469"/>
          <ac:cxnSpMkLst>
            <pc:docMk/>
            <pc:sldMk cId="414600278" sldId="276"/>
            <ac:cxnSpMk id="72" creationId="{D37DDAFC-E26C-5A3A-9A2B-C7E585CAE19C}"/>
          </ac:cxnSpMkLst>
        </pc:cxnChg>
        <pc:cxnChg chg="add mod">
          <ac:chgData name="Fredrik Sydow Hage" userId="51e07c3b-0f0a-41af-988d-f077c4b80790" providerId="ADAL" clId="{E30F35E6-2005-4F10-85E4-BEC33E0F261A}" dt="2024-03-19T22:37:46.300" v="2469"/>
          <ac:cxnSpMkLst>
            <pc:docMk/>
            <pc:sldMk cId="414600278" sldId="276"/>
            <ac:cxnSpMk id="74" creationId="{3CD8E046-D85E-DFA4-EDDF-5EA5C2424549}"/>
          </ac:cxnSpMkLst>
        </pc:cxnChg>
      </pc:sldChg>
      <pc:sldChg chg="del">
        <pc:chgData name="Fredrik Sydow Hage" userId="51e07c3b-0f0a-41af-988d-f077c4b80790" providerId="ADAL" clId="{E30F35E6-2005-4F10-85E4-BEC33E0F261A}" dt="2024-03-19T14:02:17.981" v="1274" actId="47"/>
        <pc:sldMkLst>
          <pc:docMk/>
          <pc:sldMk cId="945625109" sldId="278"/>
        </pc:sldMkLst>
      </pc:sldChg>
      <pc:sldChg chg="addSp delSp modSp mod">
        <pc:chgData name="Fredrik Sydow Hage" userId="51e07c3b-0f0a-41af-988d-f077c4b80790" providerId="ADAL" clId="{E30F35E6-2005-4F10-85E4-BEC33E0F261A}" dt="2024-03-19T22:39:33.714" v="2491" actId="1076"/>
        <pc:sldMkLst>
          <pc:docMk/>
          <pc:sldMk cId="4209814186" sldId="279"/>
        </pc:sldMkLst>
        <pc:spChg chg="del">
          <ac:chgData name="Fredrik Sydow Hage" userId="51e07c3b-0f0a-41af-988d-f077c4b80790" providerId="ADAL" clId="{E30F35E6-2005-4F10-85E4-BEC33E0F261A}" dt="2024-03-19T16:34:55.849" v="2319" actId="478"/>
          <ac:spMkLst>
            <pc:docMk/>
            <pc:sldMk cId="4209814186" sldId="279"/>
            <ac:spMk id="6" creationId="{1CDDA3A0-602F-4E8A-9DAB-42BD66082BBD}"/>
          </ac:spMkLst>
        </pc:spChg>
        <pc:spChg chg="mod">
          <ac:chgData name="Fredrik Sydow Hage" userId="51e07c3b-0f0a-41af-988d-f077c4b80790" providerId="ADAL" clId="{E30F35E6-2005-4F10-85E4-BEC33E0F261A}" dt="2024-03-19T13:43:27.674" v="888"/>
          <ac:spMkLst>
            <pc:docMk/>
            <pc:sldMk cId="4209814186" sldId="279"/>
            <ac:spMk id="7" creationId="{DBCA08F1-CCB6-88F6-138A-301D22B77C22}"/>
          </ac:spMkLst>
        </pc:spChg>
        <pc:spChg chg="add del mod">
          <ac:chgData name="Fredrik Sydow Hage" userId="51e07c3b-0f0a-41af-988d-f077c4b80790" providerId="ADAL" clId="{E30F35E6-2005-4F10-85E4-BEC33E0F261A}" dt="2024-03-19T14:07:48.657" v="1388" actId="478"/>
          <ac:spMkLst>
            <pc:docMk/>
            <pc:sldMk cId="4209814186" sldId="279"/>
            <ac:spMk id="13" creationId="{15E2F032-A7C7-1798-604E-EADBF478E6AB}"/>
          </ac:spMkLst>
        </pc:spChg>
        <pc:spChg chg="add mod">
          <ac:chgData name="Fredrik Sydow Hage" userId="51e07c3b-0f0a-41af-988d-f077c4b80790" providerId="ADAL" clId="{E30F35E6-2005-4F10-85E4-BEC33E0F261A}" dt="2024-03-19T14:07:51.679" v="1389" actId="164"/>
          <ac:spMkLst>
            <pc:docMk/>
            <pc:sldMk cId="4209814186" sldId="279"/>
            <ac:spMk id="16" creationId="{17E4248A-4CC0-EE85-8F68-195C5528593F}"/>
          </ac:spMkLst>
        </pc:spChg>
        <pc:spChg chg="add mod">
          <ac:chgData name="Fredrik Sydow Hage" userId="51e07c3b-0f0a-41af-988d-f077c4b80790" providerId="ADAL" clId="{E30F35E6-2005-4F10-85E4-BEC33E0F261A}" dt="2024-03-19T14:07:51.679" v="1389" actId="164"/>
          <ac:spMkLst>
            <pc:docMk/>
            <pc:sldMk cId="4209814186" sldId="279"/>
            <ac:spMk id="17" creationId="{4BD399AF-C7CB-002B-1641-E112137351D2}"/>
          </ac:spMkLst>
        </pc:spChg>
        <pc:spChg chg="add mod">
          <ac:chgData name="Fredrik Sydow Hage" userId="51e07c3b-0f0a-41af-988d-f077c4b80790" providerId="ADAL" clId="{E30F35E6-2005-4F10-85E4-BEC33E0F261A}" dt="2024-03-19T14:07:51.679" v="1389" actId="164"/>
          <ac:spMkLst>
            <pc:docMk/>
            <pc:sldMk cId="4209814186" sldId="279"/>
            <ac:spMk id="18" creationId="{FB514379-0A87-2553-84C4-182517FEE6F9}"/>
          </ac:spMkLst>
        </pc:spChg>
        <pc:spChg chg="add mod">
          <ac:chgData name="Fredrik Sydow Hage" userId="51e07c3b-0f0a-41af-988d-f077c4b80790" providerId="ADAL" clId="{E30F35E6-2005-4F10-85E4-BEC33E0F261A}" dt="2024-03-19T14:07:51.679" v="1389" actId="164"/>
          <ac:spMkLst>
            <pc:docMk/>
            <pc:sldMk cId="4209814186" sldId="279"/>
            <ac:spMk id="20" creationId="{F4020FBB-5A1F-D10D-A11D-18846501E48F}"/>
          </ac:spMkLst>
        </pc:spChg>
        <pc:spChg chg="add del mod">
          <ac:chgData name="Fredrik Sydow Hage" userId="51e07c3b-0f0a-41af-988d-f077c4b80790" providerId="ADAL" clId="{E30F35E6-2005-4F10-85E4-BEC33E0F261A}" dt="2024-03-19T16:34:55.849" v="2319" actId="478"/>
          <ac:spMkLst>
            <pc:docMk/>
            <pc:sldMk cId="4209814186" sldId="279"/>
            <ac:spMk id="21" creationId="{AA621AF2-0A4C-B99A-5BD9-1488432D462A}"/>
          </ac:spMkLst>
        </pc:spChg>
        <pc:spChg chg="add del mod">
          <ac:chgData name="Fredrik Sydow Hage" userId="51e07c3b-0f0a-41af-988d-f077c4b80790" providerId="ADAL" clId="{E30F35E6-2005-4F10-85E4-BEC33E0F261A}" dt="2024-03-19T16:34:58.607" v="2321" actId="478"/>
          <ac:spMkLst>
            <pc:docMk/>
            <pc:sldMk cId="4209814186" sldId="279"/>
            <ac:spMk id="24" creationId="{7DFF7F83-60F6-58B8-44FA-2768A6EB281A}"/>
          </ac:spMkLst>
        </pc:spChg>
        <pc:spChg chg="add mod">
          <ac:chgData name="Fredrik Sydow Hage" userId="51e07c3b-0f0a-41af-988d-f077c4b80790" providerId="ADAL" clId="{E30F35E6-2005-4F10-85E4-BEC33E0F261A}" dt="2024-03-19T16:34:56.118" v="2320"/>
          <ac:spMkLst>
            <pc:docMk/>
            <pc:sldMk cId="4209814186" sldId="279"/>
            <ac:spMk id="25" creationId="{386227E3-9780-603C-BBC2-FC507A20C3A5}"/>
          </ac:spMkLst>
        </pc:spChg>
        <pc:spChg chg="del topLvl">
          <ac:chgData name="Fredrik Sydow Hage" userId="51e07c3b-0f0a-41af-988d-f077c4b80790" providerId="ADAL" clId="{E30F35E6-2005-4F10-85E4-BEC33E0F261A}" dt="2024-03-19T13:51:44.804" v="995" actId="478"/>
          <ac:spMkLst>
            <pc:docMk/>
            <pc:sldMk cId="4209814186" sldId="279"/>
            <ac:spMk id="31" creationId="{34139C23-E1E7-462B-B384-20263BC2F44D}"/>
          </ac:spMkLst>
        </pc:spChg>
        <pc:spChg chg="mod">
          <ac:chgData name="Fredrik Sydow Hage" userId="51e07c3b-0f0a-41af-988d-f077c4b80790" providerId="ADAL" clId="{E30F35E6-2005-4F10-85E4-BEC33E0F261A}" dt="2024-03-19T22:39:22.712" v="2488" actId="1076"/>
          <ac:spMkLst>
            <pc:docMk/>
            <pc:sldMk cId="4209814186" sldId="279"/>
            <ac:spMk id="32" creationId="{9C5BCD4B-B639-49BB-8031-2FE2C22C606F}"/>
          </ac:spMkLst>
        </pc:spChg>
        <pc:spChg chg="mod">
          <ac:chgData name="Fredrik Sydow Hage" userId="51e07c3b-0f0a-41af-988d-f077c4b80790" providerId="ADAL" clId="{E30F35E6-2005-4F10-85E4-BEC33E0F261A}" dt="2024-03-19T16:34:56.118" v="2320"/>
          <ac:spMkLst>
            <pc:docMk/>
            <pc:sldMk cId="4209814186" sldId="279"/>
            <ac:spMk id="33" creationId="{8A1C87CF-BA0A-8089-683F-A28E6BF2A04B}"/>
          </ac:spMkLst>
        </pc:spChg>
        <pc:spChg chg="mod">
          <ac:chgData name="Fredrik Sydow Hage" userId="51e07c3b-0f0a-41af-988d-f077c4b80790" providerId="ADAL" clId="{E30F35E6-2005-4F10-85E4-BEC33E0F261A}" dt="2024-03-19T16:34:56.118" v="2320"/>
          <ac:spMkLst>
            <pc:docMk/>
            <pc:sldMk cId="4209814186" sldId="279"/>
            <ac:spMk id="34" creationId="{3068EEBC-CC85-39A1-EC05-365F6C32ECD4}"/>
          </ac:spMkLst>
        </pc:spChg>
        <pc:spChg chg="del">
          <ac:chgData name="Fredrik Sydow Hage" userId="51e07c3b-0f0a-41af-988d-f077c4b80790" providerId="ADAL" clId="{E30F35E6-2005-4F10-85E4-BEC33E0F261A}" dt="2024-03-19T22:38:40.654" v="2484" actId="478"/>
          <ac:spMkLst>
            <pc:docMk/>
            <pc:sldMk cId="4209814186" sldId="279"/>
            <ac:spMk id="35" creationId="{B63722FA-DD9B-488E-A73C-49EA7494B697}"/>
          </ac:spMkLst>
        </pc:spChg>
        <pc:spChg chg="mod">
          <ac:chgData name="Fredrik Sydow Hage" userId="51e07c3b-0f0a-41af-988d-f077c4b80790" providerId="ADAL" clId="{E30F35E6-2005-4F10-85E4-BEC33E0F261A}" dt="2024-03-19T16:34:56.118" v="2320"/>
          <ac:spMkLst>
            <pc:docMk/>
            <pc:sldMk cId="4209814186" sldId="279"/>
            <ac:spMk id="37" creationId="{6E6C774C-3ECB-D6BB-5131-C3D0B8A540E6}"/>
          </ac:spMkLst>
        </pc:spChg>
        <pc:spChg chg="mod">
          <ac:chgData name="Fredrik Sydow Hage" userId="51e07c3b-0f0a-41af-988d-f077c4b80790" providerId="ADAL" clId="{E30F35E6-2005-4F10-85E4-BEC33E0F261A}" dt="2024-03-19T22:37:06.714" v="2464" actId="403"/>
          <ac:spMkLst>
            <pc:docMk/>
            <pc:sldMk cId="4209814186" sldId="279"/>
            <ac:spMk id="42" creationId="{A82D4E98-0CA0-4F5B-8168-A68B80EA1655}"/>
          </ac:spMkLst>
        </pc:spChg>
        <pc:spChg chg="mod">
          <ac:chgData name="Fredrik Sydow Hage" userId="51e07c3b-0f0a-41af-988d-f077c4b80790" providerId="ADAL" clId="{E30F35E6-2005-4F10-85E4-BEC33E0F261A}" dt="2024-03-19T22:37:06.714" v="2464" actId="403"/>
          <ac:spMkLst>
            <pc:docMk/>
            <pc:sldMk cId="4209814186" sldId="279"/>
            <ac:spMk id="44" creationId="{E4FD6D57-6BEB-4AD9-BB74-F14F2F5E658D}"/>
          </ac:spMkLst>
        </pc:spChg>
        <pc:spChg chg="mod">
          <ac:chgData name="Fredrik Sydow Hage" userId="51e07c3b-0f0a-41af-988d-f077c4b80790" providerId="ADAL" clId="{E30F35E6-2005-4F10-85E4-BEC33E0F261A}" dt="2024-03-19T16:34:56.118" v="2320"/>
          <ac:spMkLst>
            <pc:docMk/>
            <pc:sldMk cId="4209814186" sldId="279"/>
            <ac:spMk id="46" creationId="{602AF7DA-A4A6-D64C-695B-56ACA64F28EC}"/>
          </ac:spMkLst>
        </pc:spChg>
        <pc:spChg chg="add mod">
          <ac:chgData name="Fredrik Sydow Hage" userId="51e07c3b-0f0a-41af-988d-f077c4b80790" providerId="ADAL" clId="{E30F35E6-2005-4F10-85E4-BEC33E0F261A}" dt="2024-03-19T16:34:56.118" v="2320"/>
          <ac:spMkLst>
            <pc:docMk/>
            <pc:sldMk cId="4209814186" sldId="279"/>
            <ac:spMk id="47" creationId="{868962F5-BD6A-35B9-D4B7-ED3FB1AB9BF7}"/>
          </ac:spMkLst>
        </pc:spChg>
        <pc:spChg chg="add mod">
          <ac:chgData name="Fredrik Sydow Hage" userId="51e07c3b-0f0a-41af-988d-f077c4b80790" providerId="ADAL" clId="{E30F35E6-2005-4F10-85E4-BEC33E0F261A}" dt="2024-03-19T16:34:56.118" v="2320"/>
          <ac:spMkLst>
            <pc:docMk/>
            <pc:sldMk cId="4209814186" sldId="279"/>
            <ac:spMk id="49" creationId="{7A682062-A094-697A-2FC5-443F14500668}"/>
          </ac:spMkLst>
        </pc:spChg>
        <pc:spChg chg="mod ord">
          <ac:chgData name="Fredrik Sydow Hage" userId="51e07c3b-0f0a-41af-988d-f077c4b80790" providerId="ADAL" clId="{E30F35E6-2005-4F10-85E4-BEC33E0F261A}" dt="2024-03-19T13:52:19.289" v="1008" actId="1076"/>
          <ac:spMkLst>
            <pc:docMk/>
            <pc:sldMk cId="4209814186" sldId="279"/>
            <ac:spMk id="54" creationId="{B7A25A4B-7591-44A1-A1EE-833AB1007323}"/>
          </ac:spMkLst>
        </pc:spChg>
        <pc:grpChg chg="add del mod">
          <ac:chgData name="Fredrik Sydow Hage" userId="51e07c3b-0f0a-41af-988d-f077c4b80790" providerId="ADAL" clId="{E30F35E6-2005-4F10-85E4-BEC33E0F261A}" dt="2024-03-19T13:43:29.593" v="889"/>
          <ac:grpSpMkLst>
            <pc:docMk/>
            <pc:sldMk cId="4209814186" sldId="279"/>
            <ac:grpSpMk id="3" creationId="{3A3BD02F-FA97-69B6-EB4C-3F513569D18C}"/>
          </ac:grpSpMkLst>
        </pc:grpChg>
        <pc:grpChg chg="add del mod">
          <ac:chgData name="Fredrik Sydow Hage" userId="51e07c3b-0f0a-41af-988d-f077c4b80790" providerId="ADAL" clId="{E30F35E6-2005-4F10-85E4-BEC33E0F261A}" dt="2024-03-19T16:34:55.849" v="2319" actId="478"/>
          <ac:grpSpMkLst>
            <pc:docMk/>
            <pc:sldMk cId="4209814186" sldId="279"/>
            <ac:grpSpMk id="23" creationId="{A7EC3635-15E6-0D14-B48C-2C2B25DF227B}"/>
          </ac:grpSpMkLst>
        </pc:grpChg>
        <pc:grpChg chg="add mod">
          <ac:chgData name="Fredrik Sydow Hage" userId="51e07c3b-0f0a-41af-988d-f077c4b80790" providerId="ADAL" clId="{E30F35E6-2005-4F10-85E4-BEC33E0F261A}" dt="2024-03-19T16:34:56.118" v="2320"/>
          <ac:grpSpMkLst>
            <pc:docMk/>
            <pc:sldMk cId="4209814186" sldId="279"/>
            <ac:grpSpMk id="28" creationId="{042B9773-051A-25C9-2EDD-DD2A9B77C9DE}"/>
          </ac:grpSpMkLst>
        </pc:grpChg>
        <pc:grpChg chg="del">
          <ac:chgData name="Fredrik Sydow Hage" userId="51e07c3b-0f0a-41af-988d-f077c4b80790" providerId="ADAL" clId="{E30F35E6-2005-4F10-85E4-BEC33E0F261A}" dt="2024-03-19T13:51:44.804" v="995" actId="478"/>
          <ac:grpSpMkLst>
            <pc:docMk/>
            <pc:sldMk cId="4209814186" sldId="279"/>
            <ac:grpSpMk id="29" creationId="{47ACED67-3C19-44DB-9D83-04CAF73C76F7}"/>
          </ac:grpSpMkLst>
        </pc:grpChg>
        <pc:picChg chg="mod">
          <ac:chgData name="Fredrik Sydow Hage" userId="51e07c3b-0f0a-41af-988d-f077c4b80790" providerId="ADAL" clId="{E30F35E6-2005-4F10-85E4-BEC33E0F261A}" dt="2024-03-19T13:43:27.674" v="888"/>
          <ac:picMkLst>
            <pc:docMk/>
            <pc:sldMk cId="4209814186" sldId="279"/>
            <ac:picMk id="4" creationId="{0438602D-C036-49FC-59EF-5D524B6908C4}"/>
          </ac:picMkLst>
        </pc:picChg>
        <pc:picChg chg="add mod modCrop">
          <ac:chgData name="Fredrik Sydow Hage" userId="51e07c3b-0f0a-41af-988d-f077c4b80790" providerId="ADAL" clId="{E30F35E6-2005-4F10-85E4-BEC33E0F261A}" dt="2024-03-19T13:52:24.113" v="1009" actId="732"/>
          <ac:picMkLst>
            <pc:docMk/>
            <pc:sldMk cId="4209814186" sldId="279"/>
            <ac:picMk id="9" creationId="{5FC2377C-BCE4-DCBC-373A-DE40019B7D84}"/>
          </ac:picMkLst>
        </pc:picChg>
        <pc:picChg chg="add mod modCrop">
          <ac:chgData name="Fredrik Sydow Hage" userId="51e07c3b-0f0a-41af-988d-f077c4b80790" providerId="ADAL" clId="{E30F35E6-2005-4F10-85E4-BEC33E0F261A}" dt="2024-03-19T22:39:33.714" v="2491" actId="1076"/>
          <ac:picMkLst>
            <pc:docMk/>
            <pc:sldMk cId="4209814186" sldId="279"/>
            <ac:picMk id="10" creationId="{8F88464D-E660-23DB-44BD-877DB781DB67}"/>
          </ac:picMkLst>
        </pc:picChg>
        <pc:picChg chg="add del mod">
          <ac:chgData name="Fredrik Sydow Hage" userId="51e07c3b-0f0a-41af-988d-f077c4b80790" providerId="ADAL" clId="{E30F35E6-2005-4F10-85E4-BEC33E0F261A}" dt="2024-03-19T16:34:55.849" v="2319" actId="478"/>
          <ac:picMkLst>
            <pc:docMk/>
            <pc:sldMk cId="4209814186" sldId="279"/>
            <ac:picMk id="11" creationId="{8CFED0E1-CA8C-BBA7-0AB9-C2AD7CAA767C}"/>
          </ac:picMkLst>
        </pc:picChg>
        <pc:picChg chg="add del mod">
          <ac:chgData name="Fredrik Sydow Hage" userId="51e07c3b-0f0a-41af-988d-f077c4b80790" providerId="ADAL" clId="{E30F35E6-2005-4F10-85E4-BEC33E0F261A}" dt="2024-03-19T16:34:55.849" v="2319" actId="478"/>
          <ac:picMkLst>
            <pc:docMk/>
            <pc:sldMk cId="4209814186" sldId="279"/>
            <ac:picMk id="12" creationId="{860F317D-A89B-984E-1479-939E367BB256}"/>
          </ac:picMkLst>
        </pc:picChg>
        <pc:picChg chg="add del mod modCrop">
          <ac:chgData name="Fredrik Sydow Hage" userId="51e07c3b-0f0a-41af-988d-f077c4b80790" providerId="ADAL" clId="{E30F35E6-2005-4F10-85E4-BEC33E0F261A}" dt="2024-03-19T14:04:58.877" v="1345" actId="478"/>
          <ac:picMkLst>
            <pc:docMk/>
            <pc:sldMk cId="4209814186" sldId="279"/>
            <ac:picMk id="14" creationId="{5D3AFEBE-7FA9-1A33-AF4A-B0D1A1D58556}"/>
          </ac:picMkLst>
        </pc:picChg>
        <pc:picChg chg="add del mod modCrop">
          <ac:chgData name="Fredrik Sydow Hage" userId="51e07c3b-0f0a-41af-988d-f077c4b80790" providerId="ADAL" clId="{E30F35E6-2005-4F10-85E4-BEC33E0F261A}" dt="2024-03-19T14:04:58.142" v="1344" actId="478"/>
          <ac:picMkLst>
            <pc:docMk/>
            <pc:sldMk cId="4209814186" sldId="279"/>
            <ac:picMk id="15" creationId="{F6673A3D-B617-612F-92F5-AF21F2753737}"/>
          </ac:picMkLst>
        </pc:picChg>
        <pc:picChg chg="add mod">
          <ac:chgData name="Fredrik Sydow Hage" userId="51e07c3b-0f0a-41af-988d-f077c4b80790" providerId="ADAL" clId="{E30F35E6-2005-4F10-85E4-BEC33E0F261A}" dt="2024-03-19T16:34:56.118" v="2320"/>
          <ac:picMkLst>
            <pc:docMk/>
            <pc:sldMk cId="4209814186" sldId="279"/>
            <ac:picMk id="26" creationId="{262065FE-E919-8AA3-3695-5DC97BC3424F}"/>
          </ac:picMkLst>
        </pc:picChg>
        <pc:picChg chg="add mod">
          <ac:chgData name="Fredrik Sydow Hage" userId="51e07c3b-0f0a-41af-988d-f077c4b80790" providerId="ADAL" clId="{E30F35E6-2005-4F10-85E4-BEC33E0F261A}" dt="2024-03-19T16:34:56.118" v="2320"/>
          <ac:picMkLst>
            <pc:docMk/>
            <pc:sldMk cId="4209814186" sldId="279"/>
            <ac:picMk id="27" creationId="{46B14B3B-0ED4-3F34-6D88-E82F11BD9D74}"/>
          </ac:picMkLst>
        </pc:picChg>
        <pc:picChg chg="del topLvl">
          <ac:chgData name="Fredrik Sydow Hage" userId="51e07c3b-0f0a-41af-988d-f077c4b80790" providerId="ADAL" clId="{E30F35E6-2005-4F10-85E4-BEC33E0F261A}" dt="2024-03-19T13:51:45.932" v="996" actId="478"/>
          <ac:picMkLst>
            <pc:docMk/>
            <pc:sldMk cId="4209814186" sldId="279"/>
            <ac:picMk id="30" creationId="{F9AB1235-7EB5-4B53-97CB-5C91CAC0DC5C}"/>
          </ac:picMkLst>
        </pc:picChg>
      </pc:sldChg>
      <pc:sldChg chg="del">
        <pc:chgData name="Fredrik Sydow Hage" userId="51e07c3b-0f0a-41af-988d-f077c4b80790" providerId="ADAL" clId="{E30F35E6-2005-4F10-85E4-BEC33E0F261A}" dt="2024-03-19T14:02:17.981" v="1274" actId="47"/>
        <pc:sldMkLst>
          <pc:docMk/>
          <pc:sldMk cId="2934653301" sldId="280"/>
        </pc:sldMkLst>
      </pc:sldChg>
      <pc:sldChg chg="addSp delSp modSp mod">
        <pc:chgData name="Fredrik Sydow Hage" userId="51e07c3b-0f0a-41af-988d-f077c4b80790" providerId="ADAL" clId="{E30F35E6-2005-4F10-85E4-BEC33E0F261A}" dt="2024-03-19T22:35:46.656" v="2450" actId="1076"/>
        <pc:sldMkLst>
          <pc:docMk/>
          <pc:sldMk cId="418491712" sldId="281"/>
        </pc:sldMkLst>
        <pc:spChg chg="add mod">
          <ac:chgData name="Fredrik Sydow Hage" userId="51e07c3b-0f0a-41af-988d-f077c4b80790" providerId="ADAL" clId="{E30F35E6-2005-4F10-85E4-BEC33E0F261A}" dt="2024-03-19T13:49:05.819" v="993" actId="20577"/>
          <ac:spMkLst>
            <pc:docMk/>
            <pc:sldMk cId="418491712" sldId="281"/>
            <ac:spMk id="2" creationId="{2B9DA6B9-C116-6741-17E1-17A339104459}"/>
          </ac:spMkLst>
        </pc:spChg>
        <pc:spChg chg="mod">
          <ac:chgData name="Fredrik Sydow Hage" userId="51e07c3b-0f0a-41af-988d-f077c4b80790" providerId="ADAL" clId="{E30F35E6-2005-4F10-85E4-BEC33E0F261A}" dt="2024-03-19T22:35:46.656" v="2450" actId="1076"/>
          <ac:spMkLst>
            <pc:docMk/>
            <pc:sldMk cId="418491712" sldId="281"/>
            <ac:spMk id="11" creationId="{DDFCA6E6-E521-4AF2-BAC8-B4DE6F1F629B}"/>
          </ac:spMkLst>
        </pc:spChg>
        <pc:spChg chg="del">
          <ac:chgData name="Fredrik Sydow Hage" userId="51e07c3b-0f0a-41af-988d-f077c4b80790" providerId="ADAL" clId="{E30F35E6-2005-4F10-85E4-BEC33E0F261A}" dt="2024-03-19T22:35:44.128" v="2449" actId="478"/>
          <ac:spMkLst>
            <pc:docMk/>
            <pc:sldMk cId="418491712" sldId="281"/>
            <ac:spMk id="12" creationId="{2C29E06D-0B30-4A32-AD47-1593D8A0F7A2}"/>
          </ac:spMkLst>
        </pc:spChg>
        <pc:spChg chg="mod">
          <ac:chgData name="Fredrik Sydow Hage" userId="51e07c3b-0f0a-41af-988d-f077c4b80790" providerId="ADAL" clId="{E30F35E6-2005-4F10-85E4-BEC33E0F261A}" dt="2024-03-19T16:40:41.927" v="2419" actId="20577"/>
          <ac:spMkLst>
            <pc:docMk/>
            <pc:sldMk cId="418491712" sldId="281"/>
            <ac:spMk id="31" creationId="{BD4B9F41-2EFC-45F6-A36C-71E23BBF3211}"/>
          </ac:spMkLst>
        </pc:spChg>
        <pc:spChg chg="mod">
          <ac:chgData name="Fredrik Sydow Hage" userId="51e07c3b-0f0a-41af-988d-f077c4b80790" providerId="ADAL" clId="{E30F35E6-2005-4F10-85E4-BEC33E0F261A}" dt="2024-03-19T13:45:31.883" v="930" actId="207"/>
          <ac:spMkLst>
            <pc:docMk/>
            <pc:sldMk cId="418491712" sldId="281"/>
            <ac:spMk id="52" creationId="{4C1DE573-50EE-4F0C-A4F7-B4D6CE4A18B8}"/>
          </ac:spMkLst>
        </pc:spChg>
        <pc:cxnChg chg="del">
          <ac:chgData name="Fredrik Sydow Hage" userId="51e07c3b-0f0a-41af-988d-f077c4b80790" providerId="ADAL" clId="{E30F35E6-2005-4F10-85E4-BEC33E0F261A}" dt="2024-03-19T22:35:44.128" v="2449" actId="478"/>
          <ac:cxnSpMkLst>
            <pc:docMk/>
            <pc:sldMk cId="418491712" sldId="281"/>
            <ac:cxnSpMk id="14" creationId="{6F4C636B-CC8C-4973-B7FA-6BC1F1D807B6}"/>
          </ac:cxnSpMkLst>
        </pc:cxnChg>
      </pc:sldChg>
      <pc:sldChg chg="del">
        <pc:chgData name="Fredrik Sydow Hage" userId="51e07c3b-0f0a-41af-988d-f077c4b80790" providerId="ADAL" clId="{E30F35E6-2005-4F10-85E4-BEC33E0F261A}" dt="2024-03-19T11:23:22.806" v="40" actId="47"/>
        <pc:sldMkLst>
          <pc:docMk/>
          <pc:sldMk cId="744680845" sldId="282"/>
        </pc:sldMkLst>
      </pc:sldChg>
      <pc:sldChg chg="del">
        <pc:chgData name="Fredrik Sydow Hage" userId="51e07c3b-0f0a-41af-988d-f077c4b80790" providerId="ADAL" clId="{E30F35E6-2005-4F10-85E4-BEC33E0F261A}" dt="2024-03-19T11:23:22.806" v="40" actId="47"/>
        <pc:sldMkLst>
          <pc:docMk/>
          <pc:sldMk cId="1052401983" sldId="283"/>
        </pc:sldMkLst>
      </pc:sldChg>
      <pc:sldChg chg="del">
        <pc:chgData name="Fredrik Sydow Hage" userId="51e07c3b-0f0a-41af-988d-f077c4b80790" providerId="ADAL" clId="{E30F35E6-2005-4F10-85E4-BEC33E0F261A}" dt="2024-03-19T14:02:17.981" v="1274" actId="47"/>
        <pc:sldMkLst>
          <pc:docMk/>
          <pc:sldMk cId="13252819" sldId="284"/>
        </pc:sldMkLst>
      </pc:sldChg>
      <pc:sldChg chg="del">
        <pc:chgData name="Fredrik Sydow Hage" userId="51e07c3b-0f0a-41af-988d-f077c4b80790" providerId="ADAL" clId="{E30F35E6-2005-4F10-85E4-BEC33E0F261A}" dt="2024-03-19T13:28:13.402" v="788" actId="47"/>
        <pc:sldMkLst>
          <pc:docMk/>
          <pc:sldMk cId="3616690409" sldId="288"/>
        </pc:sldMkLst>
      </pc:sldChg>
      <pc:sldChg chg="del">
        <pc:chgData name="Fredrik Sydow Hage" userId="51e07c3b-0f0a-41af-988d-f077c4b80790" providerId="ADAL" clId="{E30F35E6-2005-4F10-85E4-BEC33E0F261A}" dt="2024-03-19T14:02:17.981" v="1274" actId="47"/>
        <pc:sldMkLst>
          <pc:docMk/>
          <pc:sldMk cId="677966499" sldId="289"/>
        </pc:sldMkLst>
      </pc:sldChg>
      <pc:sldChg chg="del">
        <pc:chgData name="Fredrik Sydow Hage" userId="51e07c3b-0f0a-41af-988d-f077c4b80790" providerId="ADAL" clId="{E30F35E6-2005-4F10-85E4-BEC33E0F261A}" dt="2024-03-19T13:28:13.402" v="788" actId="47"/>
        <pc:sldMkLst>
          <pc:docMk/>
          <pc:sldMk cId="3661532852" sldId="291"/>
        </pc:sldMkLst>
      </pc:sldChg>
      <pc:sldChg chg="del">
        <pc:chgData name="Fredrik Sydow Hage" userId="51e07c3b-0f0a-41af-988d-f077c4b80790" providerId="ADAL" clId="{E30F35E6-2005-4F10-85E4-BEC33E0F261A}" dt="2024-03-19T13:28:13.402" v="788" actId="47"/>
        <pc:sldMkLst>
          <pc:docMk/>
          <pc:sldMk cId="3138146196" sldId="293"/>
        </pc:sldMkLst>
      </pc:sldChg>
      <pc:sldChg chg="del">
        <pc:chgData name="Fredrik Sydow Hage" userId="51e07c3b-0f0a-41af-988d-f077c4b80790" providerId="ADAL" clId="{E30F35E6-2005-4F10-85E4-BEC33E0F261A}" dt="2024-03-19T13:28:13.402" v="788" actId="47"/>
        <pc:sldMkLst>
          <pc:docMk/>
          <pc:sldMk cId="1505117488" sldId="307"/>
        </pc:sldMkLst>
      </pc:sldChg>
      <pc:sldChg chg="del">
        <pc:chgData name="Fredrik Sydow Hage" userId="51e07c3b-0f0a-41af-988d-f077c4b80790" providerId="ADAL" clId="{E30F35E6-2005-4F10-85E4-BEC33E0F261A}" dt="2024-03-19T13:28:13.402" v="788" actId="47"/>
        <pc:sldMkLst>
          <pc:docMk/>
          <pc:sldMk cId="1874461671" sldId="343"/>
        </pc:sldMkLst>
      </pc:sldChg>
      <pc:sldChg chg="del">
        <pc:chgData name="Fredrik Sydow Hage" userId="51e07c3b-0f0a-41af-988d-f077c4b80790" providerId="ADAL" clId="{E30F35E6-2005-4F10-85E4-BEC33E0F261A}" dt="2024-03-19T13:28:13.402" v="788" actId="47"/>
        <pc:sldMkLst>
          <pc:docMk/>
          <pc:sldMk cId="2995807802" sldId="345"/>
        </pc:sldMkLst>
      </pc:sldChg>
      <pc:sldChg chg="del">
        <pc:chgData name="Fredrik Sydow Hage" userId="51e07c3b-0f0a-41af-988d-f077c4b80790" providerId="ADAL" clId="{E30F35E6-2005-4F10-85E4-BEC33E0F261A}" dt="2024-03-19T13:28:13.402" v="788" actId="47"/>
        <pc:sldMkLst>
          <pc:docMk/>
          <pc:sldMk cId="2647526045" sldId="346"/>
        </pc:sldMkLst>
      </pc:sldChg>
      <pc:sldChg chg="del">
        <pc:chgData name="Fredrik Sydow Hage" userId="51e07c3b-0f0a-41af-988d-f077c4b80790" providerId="ADAL" clId="{E30F35E6-2005-4F10-85E4-BEC33E0F261A}" dt="2024-03-19T13:28:13.402" v="788" actId="47"/>
        <pc:sldMkLst>
          <pc:docMk/>
          <pc:sldMk cId="3552988302" sldId="347"/>
        </pc:sldMkLst>
      </pc:sldChg>
      <pc:sldChg chg="del">
        <pc:chgData name="Fredrik Sydow Hage" userId="51e07c3b-0f0a-41af-988d-f077c4b80790" providerId="ADAL" clId="{E30F35E6-2005-4F10-85E4-BEC33E0F261A}" dt="2024-03-19T13:28:13.402" v="788" actId="47"/>
        <pc:sldMkLst>
          <pc:docMk/>
          <pc:sldMk cId="1146438515" sldId="348"/>
        </pc:sldMkLst>
      </pc:sldChg>
      <pc:sldChg chg="del">
        <pc:chgData name="Fredrik Sydow Hage" userId="51e07c3b-0f0a-41af-988d-f077c4b80790" providerId="ADAL" clId="{E30F35E6-2005-4F10-85E4-BEC33E0F261A}" dt="2024-03-19T13:28:13.402" v="788" actId="47"/>
        <pc:sldMkLst>
          <pc:docMk/>
          <pc:sldMk cId="2914424584" sldId="350"/>
        </pc:sldMkLst>
      </pc:sldChg>
      <pc:sldChg chg="del">
        <pc:chgData name="Fredrik Sydow Hage" userId="51e07c3b-0f0a-41af-988d-f077c4b80790" providerId="ADAL" clId="{E30F35E6-2005-4F10-85E4-BEC33E0F261A}" dt="2024-03-19T13:28:13.402" v="788" actId="47"/>
        <pc:sldMkLst>
          <pc:docMk/>
          <pc:sldMk cId="1913389742" sldId="351"/>
        </pc:sldMkLst>
      </pc:sldChg>
      <pc:sldChg chg="del">
        <pc:chgData name="Fredrik Sydow Hage" userId="51e07c3b-0f0a-41af-988d-f077c4b80790" providerId="ADAL" clId="{E30F35E6-2005-4F10-85E4-BEC33E0F261A}" dt="2024-03-19T13:28:13.402" v="788" actId="47"/>
        <pc:sldMkLst>
          <pc:docMk/>
          <pc:sldMk cId="3553244700" sldId="352"/>
        </pc:sldMkLst>
      </pc:sldChg>
      <pc:sldChg chg="del">
        <pc:chgData name="Fredrik Sydow Hage" userId="51e07c3b-0f0a-41af-988d-f077c4b80790" providerId="ADAL" clId="{E30F35E6-2005-4F10-85E4-BEC33E0F261A}" dt="2024-03-19T13:28:13.402" v="788" actId="47"/>
        <pc:sldMkLst>
          <pc:docMk/>
          <pc:sldMk cId="3128719769" sldId="354"/>
        </pc:sldMkLst>
      </pc:sldChg>
      <pc:sldChg chg="del">
        <pc:chgData name="Fredrik Sydow Hage" userId="51e07c3b-0f0a-41af-988d-f077c4b80790" providerId="ADAL" clId="{E30F35E6-2005-4F10-85E4-BEC33E0F261A}" dt="2024-03-19T13:28:13.402" v="788" actId="47"/>
        <pc:sldMkLst>
          <pc:docMk/>
          <pc:sldMk cId="2029050877" sldId="394"/>
        </pc:sldMkLst>
      </pc:sldChg>
      <pc:sldChg chg="del">
        <pc:chgData name="Fredrik Sydow Hage" userId="51e07c3b-0f0a-41af-988d-f077c4b80790" providerId="ADAL" clId="{E30F35E6-2005-4F10-85E4-BEC33E0F261A}" dt="2024-03-19T13:28:13.402" v="788" actId="47"/>
        <pc:sldMkLst>
          <pc:docMk/>
          <pc:sldMk cId="568488824" sldId="404"/>
        </pc:sldMkLst>
      </pc:sldChg>
      <pc:sldChg chg="del">
        <pc:chgData name="Fredrik Sydow Hage" userId="51e07c3b-0f0a-41af-988d-f077c4b80790" providerId="ADAL" clId="{E30F35E6-2005-4F10-85E4-BEC33E0F261A}" dt="2024-03-19T13:28:13.402" v="788" actId="47"/>
        <pc:sldMkLst>
          <pc:docMk/>
          <pc:sldMk cId="4014746963" sldId="411"/>
        </pc:sldMkLst>
      </pc:sldChg>
      <pc:sldChg chg="del">
        <pc:chgData name="Fredrik Sydow Hage" userId="51e07c3b-0f0a-41af-988d-f077c4b80790" providerId="ADAL" clId="{E30F35E6-2005-4F10-85E4-BEC33E0F261A}" dt="2024-03-19T13:28:13.402" v="788" actId="47"/>
        <pc:sldMkLst>
          <pc:docMk/>
          <pc:sldMk cId="3089191199" sldId="412"/>
        </pc:sldMkLst>
      </pc:sldChg>
      <pc:sldChg chg="del">
        <pc:chgData name="Fredrik Sydow Hage" userId="51e07c3b-0f0a-41af-988d-f077c4b80790" providerId="ADAL" clId="{E30F35E6-2005-4F10-85E4-BEC33E0F261A}" dt="2024-03-19T13:28:13.402" v="788" actId="47"/>
        <pc:sldMkLst>
          <pc:docMk/>
          <pc:sldMk cId="2020894316" sldId="413"/>
        </pc:sldMkLst>
      </pc:sldChg>
      <pc:sldChg chg="del">
        <pc:chgData name="Fredrik Sydow Hage" userId="51e07c3b-0f0a-41af-988d-f077c4b80790" providerId="ADAL" clId="{E30F35E6-2005-4F10-85E4-BEC33E0F261A}" dt="2024-03-19T13:28:13.402" v="788" actId="47"/>
        <pc:sldMkLst>
          <pc:docMk/>
          <pc:sldMk cId="1713989713" sldId="414"/>
        </pc:sldMkLst>
      </pc:sldChg>
      <pc:sldChg chg="del">
        <pc:chgData name="Fredrik Sydow Hage" userId="51e07c3b-0f0a-41af-988d-f077c4b80790" providerId="ADAL" clId="{E30F35E6-2005-4F10-85E4-BEC33E0F261A}" dt="2024-03-19T13:28:13.402" v="788" actId="47"/>
        <pc:sldMkLst>
          <pc:docMk/>
          <pc:sldMk cId="2883746911" sldId="415"/>
        </pc:sldMkLst>
      </pc:sldChg>
      <pc:sldChg chg="del">
        <pc:chgData name="Fredrik Sydow Hage" userId="51e07c3b-0f0a-41af-988d-f077c4b80790" providerId="ADAL" clId="{E30F35E6-2005-4F10-85E4-BEC33E0F261A}" dt="2024-03-19T13:28:13.402" v="788" actId="47"/>
        <pc:sldMkLst>
          <pc:docMk/>
          <pc:sldMk cId="2214593264" sldId="417"/>
        </pc:sldMkLst>
      </pc:sldChg>
      <pc:sldChg chg="del">
        <pc:chgData name="Fredrik Sydow Hage" userId="51e07c3b-0f0a-41af-988d-f077c4b80790" providerId="ADAL" clId="{E30F35E6-2005-4F10-85E4-BEC33E0F261A}" dt="2024-03-19T13:28:13.402" v="788" actId="47"/>
        <pc:sldMkLst>
          <pc:docMk/>
          <pc:sldMk cId="3465982382" sldId="421"/>
        </pc:sldMkLst>
      </pc:sldChg>
      <pc:sldChg chg="del">
        <pc:chgData name="Fredrik Sydow Hage" userId="51e07c3b-0f0a-41af-988d-f077c4b80790" providerId="ADAL" clId="{E30F35E6-2005-4F10-85E4-BEC33E0F261A}" dt="2024-03-19T14:02:17.981" v="1274" actId="47"/>
        <pc:sldMkLst>
          <pc:docMk/>
          <pc:sldMk cId="1380021903" sldId="422"/>
        </pc:sldMkLst>
      </pc:sldChg>
      <pc:sldChg chg="del">
        <pc:chgData name="Fredrik Sydow Hage" userId="51e07c3b-0f0a-41af-988d-f077c4b80790" providerId="ADAL" clId="{E30F35E6-2005-4F10-85E4-BEC33E0F261A}" dt="2024-03-19T13:28:13.402" v="788" actId="47"/>
        <pc:sldMkLst>
          <pc:docMk/>
          <pc:sldMk cId="770374075" sldId="423"/>
        </pc:sldMkLst>
      </pc:sldChg>
      <pc:sldChg chg="del">
        <pc:chgData name="Fredrik Sydow Hage" userId="51e07c3b-0f0a-41af-988d-f077c4b80790" providerId="ADAL" clId="{E30F35E6-2005-4F10-85E4-BEC33E0F261A}" dt="2024-03-19T13:28:13.402" v="788" actId="47"/>
        <pc:sldMkLst>
          <pc:docMk/>
          <pc:sldMk cId="1349517361" sldId="424"/>
        </pc:sldMkLst>
      </pc:sldChg>
      <pc:sldChg chg="del">
        <pc:chgData name="Fredrik Sydow Hage" userId="51e07c3b-0f0a-41af-988d-f077c4b80790" providerId="ADAL" clId="{E30F35E6-2005-4F10-85E4-BEC33E0F261A}" dt="2024-03-19T13:28:13.402" v="788" actId="47"/>
        <pc:sldMkLst>
          <pc:docMk/>
          <pc:sldMk cId="3123681819" sldId="425"/>
        </pc:sldMkLst>
      </pc:sldChg>
      <pc:sldChg chg="addSp delSp modSp mod">
        <pc:chgData name="Fredrik Sydow Hage" userId="51e07c3b-0f0a-41af-988d-f077c4b80790" providerId="ADAL" clId="{E30F35E6-2005-4F10-85E4-BEC33E0F261A}" dt="2024-03-19T16:20:01.669" v="2070" actId="113"/>
        <pc:sldMkLst>
          <pc:docMk/>
          <pc:sldMk cId="3239838338" sldId="426"/>
        </pc:sldMkLst>
        <pc:spChg chg="del">
          <ac:chgData name="Fredrik Sydow Hage" userId="51e07c3b-0f0a-41af-988d-f077c4b80790" providerId="ADAL" clId="{E30F35E6-2005-4F10-85E4-BEC33E0F261A}" dt="2024-03-19T14:28:20.171" v="1940" actId="478"/>
          <ac:spMkLst>
            <pc:docMk/>
            <pc:sldMk cId="3239838338" sldId="426"/>
            <ac:spMk id="4" creationId="{93F32653-91F6-4716-BC24-1FDFB9AA98F7}"/>
          </ac:spMkLst>
        </pc:spChg>
        <pc:spChg chg="mod">
          <ac:chgData name="Fredrik Sydow Hage" userId="51e07c3b-0f0a-41af-988d-f077c4b80790" providerId="ADAL" clId="{E30F35E6-2005-4F10-85E4-BEC33E0F261A}" dt="2024-03-19T16:16:29.886" v="1970" actId="20577"/>
          <ac:spMkLst>
            <pc:docMk/>
            <pc:sldMk cId="3239838338" sldId="426"/>
            <ac:spMk id="7" creationId="{6764E924-6FC1-4B8E-A536-17196A5B41A4}"/>
          </ac:spMkLst>
        </pc:spChg>
        <pc:spChg chg="mod">
          <ac:chgData name="Fredrik Sydow Hage" userId="51e07c3b-0f0a-41af-988d-f077c4b80790" providerId="ADAL" clId="{E30F35E6-2005-4F10-85E4-BEC33E0F261A}" dt="2024-03-19T16:16:47.836" v="1975" actId="1076"/>
          <ac:spMkLst>
            <pc:docMk/>
            <pc:sldMk cId="3239838338" sldId="426"/>
            <ac:spMk id="12" creationId="{18C642AA-38C3-4EA7-9088-6745379877DB}"/>
          </ac:spMkLst>
        </pc:spChg>
        <pc:spChg chg="del mod">
          <ac:chgData name="Fredrik Sydow Hage" userId="51e07c3b-0f0a-41af-988d-f077c4b80790" providerId="ADAL" clId="{E30F35E6-2005-4F10-85E4-BEC33E0F261A}" dt="2024-03-19T14:29:21.862" v="1959" actId="478"/>
          <ac:spMkLst>
            <pc:docMk/>
            <pc:sldMk cId="3239838338" sldId="426"/>
            <ac:spMk id="20" creationId="{4DD52C5D-2376-497B-A8D9-FC54A74F6358}"/>
          </ac:spMkLst>
        </pc:spChg>
        <pc:spChg chg="add mod">
          <ac:chgData name="Fredrik Sydow Hage" userId="51e07c3b-0f0a-41af-988d-f077c4b80790" providerId="ADAL" clId="{E30F35E6-2005-4F10-85E4-BEC33E0F261A}" dt="2024-03-19T16:19:53.681" v="2067" actId="20577"/>
          <ac:spMkLst>
            <pc:docMk/>
            <pc:sldMk cId="3239838338" sldId="426"/>
            <ac:spMk id="22" creationId="{09793D44-1641-F7D9-F129-178BD39042AD}"/>
          </ac:spMkLst>
        </pc:spChg>
        <pc:spChg chg="add mod">
          <ac:chgData name="Fredrik Sydow Hage" userId="51e07c3b-0f0a-41af-988d-f077c4b80790" providerId="ADAL" clId="{E30F35E6-2005-4F10-85E4-BEC33E0F261A}" dt="2024-03-19T16:20:01.669" v="2070" actId="113"/>
          <ac:spMkLst>
            <pc:docMk/>
            <pc:sldMk cId="3239838338" sldId="426"/>
            <ac:spMk id="23" creationId="{A9638D93-FCB9-0BB4-49AE-F3D5E4520C8C}"/>
          </ac:spMkLst>
        </pc:spChg>
        <pc:picChg chg="add del mod">
          <ac:chgData name="Fredrik Sydow Hage" userId="51e07c3b-0f0a-41af-988d-f077c4b80790" providerId="ADAL" clId="{E30F35E6-2005-4F10-85E4-BEC33E0F261A}" dt="2024-03-19T16:17:40.404" v="1979" actId="478"/>
          <ac:picMkLst>
            <pc:docMk/>
            <pc:sldMk cId="3239838338" sldId="426"/>
            <ac:picMk id="2" creationId="{C4ED4E30-A0BF-282F-AF41-B728938D8DBC}"/>
          </ac:picMkLst>
        </pc:picChg>
        <pc:picChg chg="mod">
          <ac:chgData name="Fredrik Sydow Hage" userId="51e07c3b-0f0a-41af-988d-f077c4b80790" providerId="ADAL" clId="{E30F35E6-2005-4F10-85E4-BEC33E0F261A}" dt="2024-03-19T14:28:33.626" v="1944" actId="14100"/>
          <ac:picMkLst>
            <pc:docMk/>
            <pc:sldMk cId="3239838338" sldId="426"/>
            <ac:picMk id="10" creationId="{21F34463-25D9-432E-BCEC-F935657E5326}"/>
          </ac:picMkLst>
        </pc:picChg>
        <pc:picChg chg="add mod">
          <ac:chgData name="Fredrik Sydow Hage" userId="51e07c3b-0f0a-41af-988d-f077c4b80790" providerId="ADAL" clId="{E30F35E6-2005-4F10-85E4-BEC33E0F261A}" dt="2024-03-19T16:18:44.826" v="2025" actId="1076"/>
          <ac:picMkLst>
            <pc:docMk/>
            <pc:sldMk cId="3239838338" sldId="426"/>
            <ac:picMk id="21" creationId="{965822FA-92C7-94BB-298C-7824305392AD}"/>
          </ac:picMkLst>
        </pc:picChg>
        <pc:cxnChg chg="mod">
          <ac:chgData name="Fredrik Sydow Hage" userId="51e07c3b-0f0a-41af-988d-f077c4b80790" providerId="ADAL" clId="{E30F35E6-2005-4F10-85E4-BEC33E0F261A}" dt="2024-03-19T16:16:50.776" v="1976" actId="14100"/>
          <ac:cxnSpMkLst>
            <pc:docMk/>
            <pc:sldMk cId="3239838338" sldId="426"/>
            <ac:cxnSpMk id="15" creationId="{9F55EAD4-98D9-490B-B1C9-250F9EEA2413}"/>
          </ac:cxnSpMkLst>
        </pc:cxnChg>
        <pc:cxnChg chg="mod">
          <ac:chgData name="Fredrik Sydow Hage" userId="51e07c3b-0f0a-41af-988d-f077c4b80790" providerId="ADAL" clId="{E30F35E6-2005-4F10-85E4-BEC33E0F261A}" dt="2024-03-19T16:16:56.861" v="1978" actId="14100"/>
          <ac:cxnSpMkLst>
            <pc:docMk/>
            <pc:sldMk cId="3239838338" sldId="426"/>
            <ac:cxnSpMk id="17" creationId="{D716F888-F137-4BE4-A1C5-A45AD9E43E97}"/>
          </ac:cxnSpMkLst>
        </pc:cxnChg>
      </pc:sldChg>
      <pc:sldChg chg="del">
        <pc:chgData name="Fredrik Sydow Hage" userId="51e07c3b-0f0a-41af-988d-f077c4b80790" providerId="ADAL" clId="{E30F35E6-2005-4F10-85E4-BEC33E0F261A}" dt="2024-03-19T14:02:17.981" v="1274" actId="47"/>
        <pc:sldMkLst>
          <pc:docMk/>
          <pc:sldMk cId="2067548064" sldId="428"/>
        </pc:sldMkLst>
      </pc:sldChg>
      <pc:sldChg chg="del">
        <pc:chgData name="Fredrik Sydow Hage" userId="51e07c3b-0f0a-41af-988d-f077c4b80790" providerId="ADAL" clId="{E30F35E6-2005-4F10-85E4-BEC33E0F261A}" dt="2024-03-19T13:28:13.402" v="788" actId="47"/>
        <pc:sldMkLst>
          <pc:docMk/>
          <pc:sldMk cId="3289205618" sldId="430"/>
        </pc:sldMkLst>
      </pc:sldChg>
      <pc:sldChg chg="del">
        <pc:chgData name="Fredrik Sydow Hage" userId="51e07c3b-0f0a-41af-988d-f077c4b80790" providerId="ADAL" clId="{E30F35E6-2005-4F10-85E4-BEC33E0F261A}" dt="2024-03-19T13:28:13.402" v="788" actId="47"/>
        <pc:sldMkLst>
          <pc:docMk/>
          <pc:sldMk cId="2313022819" sldId="432"/>
        </pc:sldMkLst>
      </pc:sldChg>
      <pc:sldChg chg="del ord">
        <pc:chgData name="Fredrik Sydow Hage" userId="51e07c3b-0f0a-41af-988d-f077c4b80790" providerId="ADAL" clId="{E30F35E6-2005-4F10-85E4-BEC33E0F261A}" dt="2024-03-19T13:49:19.440" v="994" actId="47"/>
        <pc:sldMkLst>
          <pc:docMk/>
          <pc:sldMk cId="2702495038" sldId="434"/>
        </pc:sldMkLst>
      </pc:sldChg>
      <pc:sldChg chg="del">
        <pc:chgData name="Fredrik Sydow Hage" userId="51e07c3b-0f0a-41af-988d-f077c4b80790" providerId="ADAL" clId="{E30F35E6-2005-4F10-85E4-BEC33E0F261A}" dt="2024-03-19T14:02:17.981" v="1274" actId="47"/>
        <pc:sldMkLst>
          <pc:docMk/>
          <pc:sldMk cId="4226738251" sldId="435"/>
        </pc:sldMkLst>
      </pc:sldChg>
      <pc:sldChg chg="del">
        <pc:chgData name="Fredrik Sydow Hage" userId="51e07c3b-0f0a-41af-988d-f077c4b80790" providerId="ADAL" clId="{E30F35E6-2005-4F10-85E4-BEC33E0F261A}" dt="2024-03-19T13:28:13.402" v="788" actId="47"/>
        <pc:sldMkLst>
          <pc:docMk/>
          <pc:sldMk cId="772337197" sldId="436"/>
        </pc:sldMkLst>
      </pc:sldChg>
      <pc:sldChg chg="del">
        <pc:chgData name="Fredrik Sydow Hage" userId="51e07c3b-0f0a-41af-988d-f077c4b80790" providerId="ADAL" clId="{E30F35E6-2005-4F10-85E4-BEC33E0F261A}" dt="2024-03-19T13:28:13.402" v="788" actId="47"/>
        <pc:sldMkLst>
          <pc:docMk/>
          <pc:sldMk cId="3923362973" sldId="437"/>
        </pc:sldMkLst>
      </pc:sldChg>
      <pc:sldChg chg="addSp delSp modSp new mod">
        <pc:chgData name="Fredrik Sydow Hage" userId="51e07c3b-0f0a-41af-988d-f077c4b80790" providerId="ADAL" clId="{E30F35E6-2005-4F10-85E4-BEC33E0F261A}" dt="2024-03-19T11:57:16.748" v="587" actId="1076"/>
        <pc:sldMkLst>
          <pc:docMk/>
          <pc:sldMk cId="4281721102" sldId="438"/>
        </pc:sldMkLst>
        <pc:spChg chg="mod">
          <ac:chgData name="Fredrik Sydow Hage" userId="51e07c3b-0f0a-41af-988d-f077c4b80790" providerId="ADAL" clId="{E30F35E6-2005-4F10-85E4-BEC33E0F261A}" dt="2024-03-19T11:54:37.968" v="496" actId="20577"/>
          <ac:spMkLst>
            <pc:docMk/>
            <pc:sldMk cId="4281721102" sldId="438"/>
            <ac:spMk id="2" creationId="{7BA2E2C3-DB73-593F-BB7F-0861DF1BE96C}"/>
          </ac:spMkLst>
        </pc:spChg>
        <pc:spChg chg="del">
          <ac:chgData name="Fredrik Sydow Hage" userId="51e07c3b-0f0a-41af-988d-f077c4b80790" providerId="ADAL" clId="{E30F35E6-2005-4F10-85E4-BEC33E0F261A}" dt="2024-03-19T11:27:09.607" v="403" actId="478"/>
          <ac:spMkLst>
            <pc:docMk/>
            <pc:sldMk cId="4281721102" sldId="438"/>
            <ac:spMk id="3" creationId="{C3729DB0-54DA-1857-60AB-6F0D7AC3FBB9}"/>
          </ac:spMkLst>
        </pc:spChg>
        <pc:spChg chg="del">
          <ac:chgData name="Fredrik Sydow Hage" userId="51e07c3b-0f0a-41af-988d-f077c4b80790" providerId="ADAL" clId="{E30F35E6-2005-4F10-85E4-BEC33E0F261A}" dt="2024-03-19T11:27:11.596" v="404" actId="478"/>
          <ac:spMkLst>
            <pc:docMk/>
            <pc:sldMk cId="4281721102" sldId="438"/>
            <ac:spMk id="4" creationId="{C43C97AD-55A6-1954-9994-A835DCF64783}"/>
          </ac:spMkLst>
        </pc:spChg>
        <pc:spChg chg="add del mod">
          <ac:chgData name="Fredrik Sydow Hage" userId="51e07c3b-0f0a-41af-988d-f077c4b80790" providerId="ADAL" clId="{E30F35E6-2005-4F10-85E4-BEC33E0F261A}" dt="2024-03-19T11:53:29.425" v="445" actId="478"/>
          <ac:spMkLst>
            <pc:docMk/>
            <pc:sldMk cId="4281721102" sldId="438"/>
            <ac:spMk id="8" creationId="{F1EB50F5-E530-3B6D-6FA7-DA52B95C935F}"/>
          </ac:spMkLst>
        </pc:spChg>
        <pc:spChg chg="mod">
          <ac:chgData name="Fredrik Sydow Hage" userId="51e07c3b-0f0a-41af-988d-f077c4b80790" providerId="ADAL" clId="{E30F35E6-2005-4F10-85E4-BEC33E0F261A}" dt="2024-03-19T11:55:12.903" v="504" actId="1076"/>
          <ac:spMkLst>
            <pc:docMk/>
            <pc:sldMk cId="4281721102" sldId="438"/>
            <ac:spMk id="11" creationId="{ABDB2ED2-CA8B-8003-924A-2897F23D2583}"/>
          </ac:spMkLst>
        </pc:spChg>
        <pc:spChg chg="mod">
          <ac:chgData name="Fredrik Sydow Hage" userId="51e07c3b-0f0a-41af-988d-f077c4b80790" providerId="ADAL" clId="{E30F35E6-2005-4F10-85E4-BEC33E0F261A}" dt="2024-03-19T11:55:12.903" v="504" actId="1076"/>
          <ac:spMkLst>
            <pc:docMk/>
            <pc:sldMk cId="4281721102" sldId="438"/>
            <ac:spMk id="12" creationId="{D09CB0AD-A4B5-6E16-12BD-1673D3B2755B}"/>
          </ac:spMkLst>
        </pc:spChg>
        <pc:spChg chg="add mod">
          <ac:chgData name="Fredrik Sydow Hage" userId="51e07c3b-0f0a-41af-988d-f077c4b80790" providerId="ADAL" clId="{E30F35E6-2005-4F10-85E4-BEC33E0F261A}" dt="2024-03-19T11:55:43.900" v="514" actId="1076"/>
          <ac:spMkLst>
            <pc:docMk/>
            <pc:sldMk cId="4281721102" sldId="438"/>
            <ac:spMk id="13" creationId="{951C5039-E193-4EEB-E7B8-AA1D879CB5AC}"/>
          </ac:spMkLst>
        </pc:spChg>
        <pc:spChg chg="add mod">
          <ac:chgData name="Fredrik Sydow Hage" userId="51e07c3b-0f0a-41af-988d-f077c4b80790" providerId="ADAL" clId="{E30F35E6-2005-4F10-85E4-BEC33E0F261A}" dt="2024-03-19T11:57:16.748" v="587" actId="1076"/>
          <ac:spMkLst>
            <pc:docMk/>
            <pc:sldMk cId="4281721102" sldId="438"/>
            <ac:spMk id="18" creationId="{85774B77-E235-D8FF-5661-5F1E51AD13F2}"/>
          </ac:spMkLst>
        </pc:spChg>
        <pc:spChg chg="add mod">
          <ac:chgData name="Fredrik Sydow Hage" userId="51e07c3b-0f0a-41af-988d-f077c4b80790" providerId="ADAL" clId="{E30F35E6-2005-4F10-85E4-BEC33E0F261A}" dt="2024-03-19T11:56:38.733" v="546" actId="1076"/>
          <ac:spMkLst>
            <pc:docMk/>
            <pc:sldMk cId="4281721102" sldId="438"/>
            <ac:spMk id="20" creationId="{4B6A4BBB-A4D0-D6B3-A3AC-7CF48AE08C3B}"/>
          </ac:spMkLst>
        </pc:spChg>
        <pc:grpChg chg="add mod">
          <ac:chgData name="Fredrik Sydow Hage" userId="51e07c3b-0f0a-41af-988d-f077c4b80790" providerId="ADAL" clId="{E30F35E6-2005-4F10-85E4-BEC33E0F261A}" dt="2024-03-19T11:55:12.903" v="504" actId="1076"/>
          <ac:grpSpMkLst>
            <pc:docMk/>
            <pc:sldMk cId="4281721102" sldId="438"/>
            <ac:grpSpMk id="9" creationId="{D0A5CBB9-D5F1-4F62-BD72-8165C574D75A}"/>
          </ac:grpSpMkLst>
        </pc:grpChg>
        <pc:picChg chg="add del mod">
          <ac:chgData name="Fredrik Sydow Hage" userId="51e07c3b-0f0a-41af-988d-f077c4b80790" providerId="ADAL" clId="{E30F35E6-2005-4F10-85E4-BEC33E0F261A}" dt="2024-03-19T11:53:29.425" v="445" actId="478"/>
          <ac:picMkLst>
            <pc:docMk/>
            <pc:sldMk cId="4281721102" sldId="438"/>
            <ac:picMk id="7" creationId="{8FCB0F6B-4AF6-2CEC-9D00-02C77086C592}"/>
          </ac:picMkLst>
        </pc:picChg>
        <pc:picChg chg="mod">
          <ac:chgData name="Fredrik Sydow Hage" userId="51e07c3b-0f0a-41af-988d-f077c4b80790" providerId="ADAL" clId="{E30F35E6-2005-4F10-85E4-BEC33E0F261A}" dt="2024-03-19T11:55:12.903" v="504" actId="1076"/>
          <ac:picMkLst>
            <pc:docMk/>
            <pc:sldMk cId="4281721102" sldId="438"/>
            <ac:picMk id="10" creationId="{4890CDAD-ADF2-A371-BAB6-46A6F00F1F7F}"/>
          </ac:picMkLst>
        </pc:picChg>
        <pc:picChg chg="add mod">
          <ac:chgData name="Fredrik Sydow Hage" userId="51e07c3b-0f0a-41af-988d-f077c4b80790" providerId="ADAL" clId="{E30F35E6-2005-4F10-85E4-BEC33E0F261A}" dt="2024-03-19T11:57:09.352" v="586" actId="1076"/>
          <ac:picMkLst>
            <pc:docMk/>
            <pc:sldMk cId="4281721102" sldId="438"/>
            <ac:picMk id="14" creationId="{0F7B08A9-F974-3BDA-CEBA-28E00A0EF00F}"/>
          </ac:picMkLst>
        </pc:picChg>
        <pc:picChg chg="add mod">
          <ac:chgData name="Fredrik Sydow Hage" userId="51e07c3b-0f0a-41af-988d-f077c4b80790" providerId="ADAL" clId="{E30F35E6-2005-4F10-85E4-BEC33E0F261A}" dt="2024-03-19T11:56:35.597" v="545" actId="1076"/>
          <ac:picMkLst>
            <pc:docMk/>
            <pc:sldMk cId="4281721102" sldId="438"/>
            <ac:picMk id="15" creationId="{1164DFAA-0897-15BA-5575-E469EF935E5A}"/>
          </ac:picMkLst>
        </pc:picChg>
        <pc:picChg chg="add mod modCrop">
          <ac:chgData name="Fredrik Sydow Hage" userId="51e07c3b-0f0a-41af-988d-f077c4b80790" providerId="ADAL" clId="{E30F35E6-2005-4F10-85E4-BEC33E0F261A}" dt="2024-03-19T11:56:35.597" v="545" actId="1076"/>
          <ac:picMkLst>
            <pc:docMk/>
            <pc:sldMk cId="4281721102" sldId="438"/>
            <ac:picMk id="16" creationId="{50078F2E-E14D-23D2-CDC8-EEC6D9DF1F12}"/>
          </ac:picMkLst>
        </pc:picChg>
        <pc:picChg chg="add del mod modCrop">
          <ac:chgData name="Fredrik Sydow Hage" userId="51e07c3b-0f0a-41af-988d-f077c4b80790" providerId="ADAL" clId="{E30F35E6-2005-4F10-85E4-BEC33E0F261A}" dt="2024-03-19T11:55:10.897" v="503" actId="478"/>
          <ac:picMkLst>
            <pc:docMk/>
            <pc:sldMk cId="4281721102" sldId="438"/>
            <ac:picMk id="17" creationId="{57672139-6C69-DBCB-4D35-94FF1651BE41}"/>
          </ac:picMkLst>
        </pc:picChg>
        <pc:picChg chg="add mod">
          <ac:chgData name="Fredrik Sydow Hage" userId="51e07c3b-0f0a-41af-988d-f077c4b80790" providerId="ADAL" clId="{E30F35E6-2005-4F10-85E4-BEC33E0F261A}" dt="2024-03-19T11:56:07.104" v="538" actId="1076"/>
          <ac:picMkLst>
            <pc:docMk/>
            <pc:sldMk cId="4281721102" sldId="438"/>
            <ac:picMk id="19" creationId="{41CF946A-8223-487A-42D4-67514B43C8F9}"/>
          </ac:picMkLst>
        </pc:picChg>
      </pc:sldChg>
      <pc:sldChg chg="modSp mod ord">
        <pc:chgData name="Fredrik Sydow Hage" userId="51e07c3b-0f0a-41af-988d-f077c4b80790" providerId="ADAL" clId="{E30F35E6-2005-4F10-85E4-BEC33E0F261A}" dt="2024-03-19T11:51:27.401" v="443"/>
        <pc:sldMkLst>
          <pc:docMk/>
          <pc:sldMk cId="948628546" sldId="439"/>
        </pc:sldMkLst>
        <pc:spChg chg="mod">
          <ac:chgData name="Fredrik Sydow Hage" userId="51e07c3b-0f0a-41af-988d-f077c4b80790" providerId="ADAL" clId="{E30F35E6-2005-4F10-85E4-BEC33E0F261A}" dt="2024-03-19T11:51:27.401" v="443"/>
          <ac:spMkLst>
            <pc:docMk/>
            <pc:sldMk cId="948628546" sldId="439"/>
            <ac:spMk id="10" creationId="{C2C5199F-9A3C-A205-F8C2-2DC78757DEF1}"/>
          </ac:spMkLst>
        </pc:spChg>
      </pc:sldChg>
      <pc:sldChg chg="modSp add mod">
        <pc:chgData name="Fredrik Sydow Hage" userId="51e07c3b-0f0a-41af-988d-f077c4b80790" providerId="ADAL" clId="{E30F35E6-2005-4F10-85E4-BEC33E0F261A}" dt="2024-03-19T13:58:28.069" v="1096" actId="1076"/>
        <pc:sldMkLst>
          <pc:docMk/>
          <pc:sldMk cId="3390344122" sldId="440"/>
        </pc:sldMkLst>
        <pc:spChg chg="mod">
          <ac:chgData name="Fredrik Sydow Hage" userId="51e07c3b-0f0a-41af-988d-f077c4b80790" providerId="ADAL" clId="{E30F35E6-2005-4F10-85E4-BEC33E0F261A}" dt="2024-03-19T13:57:40.969" v="1084" actId="14100"/>
          <ac:spMkLst>
            <pc:docMk/>
            <pc:sldMk cId="3390344122" sldId="440"/>
            <ac:spMk id="11" creationId="{179300FA-E71D-4D59-BAD9-D39D2991DFD0}"/>
          </ac:spMkLst>
        </pc:spChg>
        <pc:spChg chg="mod">
          <ac:chgData name="Fredrik Sydow Hage" userId="51e07c3b-0f0a-41af-988d-f077c4b80790" providerId="ADAL" clId="{E30F35E6-2005-4F10-85E4-BEC33E0F261A}" dt="2024-03-19T13:58:28.069" v="1096" actId="1076"/>
          <ac:spMkLst>
            <pc:docMk/>
            <pc:sldMk cId="3390344122" sldId="440"/>
            <ac:spMk id="14" creationId="{1E8BF4DB-DD1F-49A9-9438-808DBBB01DC8}"/>
          </ac:spMkLst>
        </pc:spChg>
        <pc:spChg chg="mod">
          <ac:chgData name="Fredrik Sydow Hage" userId="51e07c3b-0f0a-41af-988d-f077c4b80790" providerId="ADAL" clId="{E30F35E6-2005-4F10-85E4-BEC33E0F261A}" dt="2024-03-19T13:58:23.461" v="1095" actId="113"/>
          <ac:spMkLst>
            <pc:docMk/>
            <pc:sldMk cId="3390344122" sldId="440"/>
            <ac:spMk id="15" creationId="{3650494C-655E-4B71-BB42-B296E14A66AD}"/>
          </ac:spMkLst>
        </pc:spChg>
        <pc:spChg chg="mod">
          <ac:chgData name="Fredrik Sydow Hage" userId="51e07c3b-0f0a-41af-988d-f077c4b80790" providerId="ADAL" clId="{E30F35E6-2005-4F10-85E4-BEC33E0F261A}" dt="2024-03-19T13:58:23.461" v="1095" actId="113"/>
          <ac:spMkLst>
            <pc:docMk/>
            <pc:sldMk cId="3390344122" sldId="440"/>
            <ac:spMk id="16" creationId="{7564994D-449D-421E-9D9D-A2DB5F75583D}"/>
          </ac:spMkLst>
        </pc:spChg>
        <pc:cxnChg chg="mod">
          <ac:chgData name="Fredrik Sydow Hage" userId="51e07c3b-0f0a-41af-988d-f077c4b80790" providerId="ADAL" clId="{E30F35E6-2005-4F10-85E4-BEC33E0F261A}" dt="2024-03-19T13:58:13.055" v="1093" actId="1582"/>
          <ac:cxnSpMkLst>
            <pc:docMk/>
            <pc:sldMk cId="3390344122" sldId="440"/>
            <ac:cxnSpMk id="17" creationId="{E79AD41E-2637-41F6-A0DB-D02AD365B5A0}"/>
          </ac:cxnSpMkLst>
        </pc:cxnChg>
        <pc:cxnChg chg="mod">
          <ac:chgData name="Fredrik Sydow Hage" userId="51e07c3b-0f0a-41af-988d-f077c4b80790" providerId="ADAL" clId="{E30F35E6-2005-4F10-85E4-BEC33E0F261A}" dt="2024-03-19T13:58:13.055" v="1093" actId="1582"/>
          <ac:cxnSpMkLst>
            <pc:docMk/>
            <pc:sldMk cId="3390344122" sldId="440"/>
            <ac:cxnSpMk id="18" creationId="{B7DC9126-51D8-47E4-844C-4B635F762623}"/>
          </ac:cxnSpMkLst>
        </pc:cxnChg>
        <pc:cxnChg chg="mod">
          <ac:chgData name="Fredrik Sydow Hage" userId="51e07c3b-0f0a-41af-988d-f077c4b80790" providerId="ADAL" clId="{E30F35E6-2005-4F10-85E4-BEC33E0F261A}" dt="2024-03-19T13:58:13.055" v="1093" actId="1582"/>
          <ac:cxnSpMkLst>
            <pc:docMk/>
            <pc:sldMk cId="3390344122" sldId="440"/>
            <ac:cxnSpMk id="19" creationId="{DA2B41F8-AD89-4680-99CC-4A574E243ED8}"/>
          </ac:cxnSpMkLst>
        </pc:cxnChg>
      </pc:sldChg>
      <pc:sldChg chg="modSp add mod ord">
        <pc:chgData name="Fredrik Sydow Hage" userId="51e07c3b-0f0a-41af-988d-f077c4b80790" providerId="ADAL" clId="{E30F35E6-2005-4F10-85E4-BEC33E0F261A}" dt="2024-03-19T16:39:32.888" v="2392" actId="1076"/>
        <pc:sldMkLst>
          <pc:docMk/>
          <pc:sldMk cId="3456950076" sldId="443"/>
        </pc:sldMkLst>
        <pc:spChg chg="mod">
          <ac:chgData name="Fredrik Sydow Hage" userId="51e07c3b-0f0a-41af-988d-f077c4b80790" providerId="ADAL" clId="{E30F35E6-2005-4F10-85E4-BEC33E0F261A}" dt="2024-03-19T11:58:28.857" v="656" actId="1076"/>
          <ac:spMkLst>
            <pc:docMk/>
            <pc:sldMk cId="3456950076" sldId="443"/>
            <ac:spMk id="2" creationId="{E47F5359-6C07-EC8D-92B1-ACC698DE3FD9}"/>
          </ac:spMkLst>
        </pc:spChg>
        <pc:spChg chg="mod">
          <ac:chgData name="Fredrik Sydow Hage" userId="51e07c3b-0f0a-41af-988d-f077c4b80790" providerId="ADAL" clId="{E30F35E6-2005-4F10-85E4-BEC33E0F261A}" dt="2024-03-19T16:39:32.888" v="2392" actId="1076"/>
          <ac:spMkLst>
            <pc:docMk/>
            <pc:sldMk cId="3456950076" sldId="443"/>
            <ac:spMk id="21" creationId="{ED43F91B-15F7-A82E-F5A7-63B223E6E181}"/>
          </ac:spMkLst>
        </pc:spChg>
      </pc:sldChg>
      <pc:sldChg chg="addSp delSp modSp new mod">
        <pc:chgData name="Fredrik Sydow Hage" userId="51e07c3b-0f0a-41af-988d-f077c4b80790" providerId="ADAL" clId="{E30F35E6-2005-4F10-85E4-BEC33E0F261A}" dt="2024-03-19T22:41:50.329" v="2506" actId="478"/>
        <pc:sldMkLst>
          <pc:docMk/>
          <pc:sldMk cId="4107158722" sldId="444"/>
        </pc:sldMkLst>
        <pc:spChg chg="mod">
          <ac:chgData name="Fredrik Sydow Hage" userId="51e07c3b-0f0a-41af-988d-f077c4b80790" providerId="ADAL" clId="{E30F35E6-2005-4F10-85E4-BEC33E0F261A}" dt="2024-03-19T13:59:21.066" v="1139" actId="20577"/>
          <ac:spMkLst>
            <pc:docMk/>
            <pc:sldMk cId="4107158722" sldId="444"/>
            <ac:spMk id="2" creationId="{CC42B052-C188-97B9-F07F-98ADF9E4783D}"/>
          </ac:spMkLst>
        </pc:spChg>
        <pc:spChg chg="del">
          <ac:chgData name="Fredrik Sydow Hage" userId="51e07c3b-0f0a-41af-988d-f077c4b80790" providerId="ADAL" clId="{E30F35E6-2005-4F10-85E4-BEC33E0F261A}" dt="2024-03-19T11:59:53.095" v="708" actId="478"/>
          <ac:spMkLst>
            <pc:docMk/>
            <pc:sldMk cId="4107158722" sldId="444"/>
            <ac:spMk id="3" creationId="{267DA3C2-F39C-E58C-E090-5F6E83734D5B}"/>
          </ac:spMkLst>
        </pc:spChg>
        <pc:spChg chg="del">
          <ac:chgData name="Fredrik Sydow Hage" userId="51e07c3b-0f0a-41af-988d-f077c4b80790" providerId="ADAL" clId="{E30F35E6-2005-4F10-85E4-BEC33E0F261A}" dt="2024-03-19T11:59:54.355" v="709" actId="478"/>
          <ac:spMkLst>
            <pc:docMk/>
            <pc:sldMk cId="4107158722" sldId="444"/>
            <ac:spMk id="4" creationId="{15BAE82D-0924-DAF9-4489-C6DE5FC80CAC}"/>
          </ac:spMkLst>
        </pc:spChg>
        <pc:spChg chg="add mod">
          <ac:chgData name="Fredrik Sydow Hage" userId="51e07c3b-0f0a-41af-988d-f077c4b80790" providerId="ADAL" clId="{E30F35E6-2005-4F10-85E4-BEC33E0F261A}" dt="2024-03-19T16:38:17.822" v="2367" actId="1076"/>
          <ac:spMkLst>
            <pc:docMk/>
            <pc:sldMk cId="4107158722" sldId="444"/>
            <ac:spMk id="8" creationId="{BECDC994-687D-A17A-0D56-B00C8D867286}"/>
          </ac:spMkLst>
        </pc:spChg>
        <pc:spChg chg="add del mod">
          <ac:chgData name="Fredrik Sydow Hage" userId="51e07c3b-0f0a-41af-988d-f077c4b80790" providerId="ADAL" clId="{E30F35E6-2005-4F10-85E4-BEC33E0F261A}" dt="2024-03-19T13:05:30.122" v="735" actId="478"/>
          <ac:spMkLst>
            <pc:docMk/>
            <pc:sldMk cId="4107158722" sldId="444"/>
            <ac:spMk id="9" creationId="{2AD71857-4150-9E4D-32A4-C5F90CADD30F}"/>
          </ac:spMkLst>
        </pc:spChg>
        <pc:spChg chg="add mod">
          <ac:chgData name="Fredrik Sydow Hage" userId="51e07c3b-0f0a-41af-988d-f077c4b80790" providerId="ADAL" clId="{E30F35E6-2005-4F10-85E4-BEC33E0F261A}" dt="2024-03-19T13:19:56.517" v="778" actId="1076"/>
          <ac:spMkLst>
            <pc:docMk/>
            <pc:sldMk cId="4107158722" sldId="444"/>
            <ac:spMk id="13" creationId="{11D70FD0-E48E-0C05-B5B6-44360F5FA227}"/>
          </ac:spMkLst>
        </pc:spChg>
        <pc:spChg chg="add mod">
          <ac:chgData name="Fredrik Sydow Hage" userId="51e07c3b-0f0a-41af-988d-f077c4b80790" providerId="ADAL" clId="{E30F35E6-2005-4F10-85E4-BEC33E0F261A}" dt="2024-03-19T16:38:06.957" v="2365" actId="404"/>
          <ac:spMkLst>
            <pc:docMk/>
            <pc:sldMk cId="4107158722" sldId="444"/>
            <ac:spMk id="14" creationId="{570A647C-B6E3-EEB2-1FB7-92EDC038A065}"/>
          </ac:spMkLst>
        </pc:spChg>
        <pc:spChg chg="add mod">
          <ac:chgData name="Fredrik Sydow Hage" userId="51e07c3b-0f0a-41af-988d-f077c4b80790" providerId="ADAL" clId="{E30F35E6-2005-4F10-85E4-BEC33E0F261A}" dt="2024-03-19T13:55:15.563" v="1045" actId="1076"/>
          <ac:spMkLst>
            <pc:docMk/>
            <pc:sldMk cId="4107158722" sldId="444"/>
            <ac:spMk id="16" creationId="{9DEE56F2-7B8F-7B93-98DC-AC92DE6365AA}"/>
          </ac:spMkLst>
        </pc:spChg>
        <pc:spChg chg="add mod">
          <ac:chgData name="Fredrik Sydow Hage" userId="51e07c3b-0f0a-41af-988d-f077c4b80790" providerId="ADAL" clId="{E30F35E6-2005-4F10-85E4-BEC33E0F261A}" dt="2024-03-19T13:55:15.563" v="1045" actId="1076"/>
          <ac:spMkLst>
            <pc:docMk/>
            <pc:sldMk cId="4107158722" sldId="444"/>
            <ac:spMk id="17" creationId="{745FDE78-81F1-9112-01BF-FA25A5758F49}"/>
          </ac:spMkLst>
        </pc:spChg>
        <pc:spChg chg="add mod">
          <ac:chgData name="Fredrik Sydow Hage" userId="51e07c3b-0f0a-41af-988d-f077c4b80790" providerId="ADAL" clId="{E30F35E6-2005-4F10-85E4-BEC33E0F261A}" dt="2024-03-19T13:55:15.563" v="1045" actId="1076"/>
          <ac:spMkLst>
            <pc:docMk/>
            <pc:sldMk cId="4107158722" sldId="444"/>
            <ac:spMk id="18" creationId="{9875C7EB-3EE7-ACB6-A70E-7131030F6761}"/>
          </ac:spMkLst>
        </pc:spChg>
        <pc:spChg chg="add mod">
          <ac:chgData name="Fredrik Sydow Hage" userId="51e07c3b-0f0a-41af-988d-f077c4b80790" providerId="ADAL" clId="{E30F35E6-2005-4F10-85E4-BEC33E0F261A}" dt="2024-03-19T13:55:15.563" v="1045" actId="1076"/>
          <ac:spMkLst>
            <pc:docMk/>
            <pc:sldMk cId="4107158722" sldId="444"/>
            <ac:spMk id="31" creationId="{EB51525A-67E4-A68B-E9E1-F43BFE4C9CD5}"/>
          </ac:spMkLst>
        </pc:spChg>
        <pc:spChg chg="add mod">
          <ac:chgData name="Fredrik Sydow Hage" userId="51e07c3b-0f0a-41af-988d-f077c4b80790" providerId="ADAL" clId="{E30F35E6-2005-4F10-85E4-BEC33E0F261A}" dt="2024-03-19T13:55:15.563" v="1045" actId="1076"/>
          <ac:spMkLst>
            <pc:docMk/>
            <pc:sldMk cId="4107158722" sldId="444"/>
            <ac:spMk id="32" creationId="{D4E4A961-42DA-392E-8472-C64E0CA1F314}"/>
          </ac:spMkLst>
        </pc:spChg>
        <pc:spChg chg="add del mod">
          <ac:chgData name="Fredrik Sydow Hage" userId="51e07c3b-0f0a-41af-988d-f077c4b80790" providerId="ADAL" clId="{E30F35E6-2005-4F10-85E4-BEC33E0F261A}" dt="2024-03-19T13:55:15.563" v="1045" actId="1076"/>
          <ac:spMkLst>
            <pc:docMk/>
            <pc:sldMk cId="4107158722" sldId="444"/>
            <ac:spMk id="39" creationId="{5A20CD8D-3B38-E3F6-A521-5D98F6C859BC}"/>
          </ac:spMkLst>
        </pc:spChg>
        <pc:spChg chg="add mod">
          <ac:chgData name="Fredrik Sydow Hage" userId="51e07c3b-0f0a-41af-988d-f077c4b80790" providerId="ADAL" clId="{E30F35E6-2005-4F10-85E4-BEC33E0F261A}" dt="2024-03-19T13:55:19.628" v="1047" actId="1076"/>
          <ac:spMkLst>
            <pc:docMk/>
            <pc:sldMk cId="4107158722" sldId="444"/>
            <ac:spMk id="52" creationId="{858DF696-E8AB-12B3-ADD4-F844B14E63EB}"/>
          </ac:spMkLst>
        </pc:spChg>
        <pc:picChg chg="add mod modCrop">
          <ac:chgData name="Fredrik Sydow Hage" userId="51e07c3b-0f0a-41af-988d-f077c4b80790" providerId="ADAL" clId="{E30F35E6-2005-4F10-85E4-BEC33E0F261A}" dt="2024-03-19T13:55:16.212" v="1046" actId="732"/>
          <ac:picMkLst>
            <pc:docMk/>
            <pc:sldMk cId="4107158722" sldId="444"/>
            <ac:picMk id="7" creationId="{D8DE87F2-02B7-A9F7-C886-26DFD82E7222}"/>
          </ac:picMkLst>
        </pc:picChg>
        <pc:picChg chg="add del mod">
          <ac:chgData name="Fredrik Sydow Hage" userId="51e07c3b-0f0a-41af-988d-f077c4b80790" providerId="ADAL" clId="{E30F35E6-2005-4F10-85E4-BEC33E0F261A}" dt="2024-03-19T13:19:46.793" v="774" actId="478"/>
          <ac:picMkLst>
            <pc:docMk/>
            <pc:sldMk cId="4107158722" sldId="444"/>
            <ac:picMk id="10" creationId="{77163240-48A6-4AD3-695D-E647061444AF}"/>
          </ac:picMkLst>
        </pc:picChg>
        <pc:picChg chg="add mod">
          <ac:chgData name="Fredrik Sydow Hage" userId="51e07c3b-0f0a-41af-988d-f077c4b80790" providerId="ADAL" clId="{E30F35E6-2005-4F10-85E4-BEC33E0F261A}" dt="2024-03-19T13:20:12.288" v="783" actId="1076"/>
          <ac:picMkLst>
            <pc:docMk/>
            <pc:sldMk cId="4107158722" sldId="444"/>
            <ac:picMk id="11" creationId="{6B27CEE8-2B42-DE67-0B4E-A237B50B205E}"/>
          </ac:picMkLst>
        </pc:picChg>
        <pc:picChg chg="add mod">
          <ac:chgData name="Fredrik Sydow Hage" userId="51e07c3b-0f0a-41af-988d-f077c4b80790" providerId="ADAL" clId="{E30F35E6-2005-4F10-85E4-BEC33E0F261A}" dt="2024-03-19T13:19:52.829" v="777" actId="1076"/>
          <ac:picMkLst>
            <pc:docMk/>
            <pc:sldMk cId="4107158722" sldId="444"/>
            <ac:picMk id="12" creationId="{90E76AF6-C637-9FE3-BCC9-F42600388235}"/>
          </ac:picMkLst>
        </pc:picChg>
        <pc:picChg chg="add mod">
          <ac:chgData name="Fredrik Sydow Hage" userId="51e07c3b-0f0a-41af-988d-f077c4b80790" providerId="ADAL" clId="{E30F35E6-2005-4F10-85E4-BEC33E0F261A}" dt="2024-03-19T13:55:15.563" v="1045" actId="1076"/>
          <ac:picMkLst>
            <pc:docMk/>
            <pc:sldMk cId="4107158722" sldId="444"/>
            <ac:picMk id="15" creationId="{1023B4AB-3914-6D08-4181-CD183BFB3004}"/>
          </ac:picMkLst>
        </pc:picChg>
        <pc:picChg chg="add mod">
          <ac:chgData name="Fredrik Sydow Hage" userId="51e07c3b-0f0a-41af-988d-f077c4b80790" providerId="ADAL" clId="{E30F35E6-2005-4F10-85E4-BEC33E0F261A}" dt="2024-03-19T14:24:39.275" v="1772" actId="14100"/>
          <ac:picMkLst>
            <pc:docMk/>
            <pc:sldMk cId="4107158722" sldId="444"/>
            <ac:picMk id="51" creationId="{467BFBF4-8AC0-8078-5206-4ABC1607FE4E}"/>
          </ac:picMkLst>
        </pc:picChg>
        <pc:picChg chg="add mod">
          <ac:chgData name="Fredrik Sydow Hage" userId="51e07c3b-0f0a-41af-988d-f077c4b80790" providerId="ADAL" clId="{E30F35E6-2005-4F10-85E4-BEC33E0F261A}" dt="2024-03-19T14:24:30.827" v="1770" actId="1076"/>
          <ac:picMkLst>
            <pc:docMk/>
            <pc:sldMk cId="4107158722" sldId="444"/>
            <ac:picMk id="53" creationId="{4306E30C-E8B3-CC51-0FF2-CA1FD76062CA}"/>
          </ac:picMkLst>
        </pc:picChg>
        <pc:picChg chg="add mod modCrop">
          <ac:chgData name="Fredrik Sydow Hage" userId="51e07c3b-0f0a-41af-988d-f077c4b80790" providerId="ADAL" clId="{E30F35E6-2005-4F10-85E4-BEC33E0F261A}" dt="2024-03-19T22:40:52.866" v="2498" actId="1076"/>
          <ac:picMkLst>
            <pc:docMk/>
            <pc:sldMk cId="4107158722" sldId="444"/>
            <ac:picMk id="58" creationId="{1183678E-D5B7-EC21-364A-F2704C15BAB9}"/>
          </ac:picMkLst>
        </pc:picChg>
        <pc:picChg chg="add del mod">
          <ac:chgData name="Fredrik Sydow Hage" userId="51e07c3b-0f0a-41af-988d-f077c4b80790" providerId="ADAL" clId="{E30F35E6-2005-4F10-85E4-BEC33E0F261A}" dt="2024-03-19T22:41:50.329" v="2506" actId="478"/>
          <ac:picMkLst>
            <pc:docMk/>
            <pc:sldMk cId="4107158722" sldId="444"/>
            <ac:picMk id="59" creationId="{8624F23A-FB04-C70F-04ED-566B47FEEC65}"/>
          </ac:picMkLst>
        </pc:picChg>
        <pc:cxnChg chg="add mod">
          <ac:chgData name="Fredrik Sydow Hage" userId="51e07c3b-0f0a-41af-988d-f077c4b80790" providerId="ADAL" clId="{E30F35E6-2005-4F10-85E4-BEC33E0F261A}" dt="2024-03-19T22:41:03.075" v="2502" actId="1037"/>
          <ac:cxnSpMkLst>
            <pc:docMk/>
            <pc:sldMk cId="4107158722" sldId="444"/>
            <ac:cxnSpMk id="20" creationId="{30D78F0A-E87A-603D-C031-6BBC2B58ABFD}"/>
          </ac:cxnSpMkLst>
        </pc:cxnChg>
        <pc:cxnChg chg="add del mod">
          <ac:chgData name="Fredrik Sydow Hage" userId="51e07c3b-0f0a-41af-988d-f077c4b80790" providerId="ADAL" clId="{E30F35E6-2005-4F10-85E4-BEC33E0F261A}" dt="2024-03-19T13:39:39.399" v="855" actId="478"/>
          <ac:cxnSpMkLst>
            <pc:docMk/>
            <pc:sldMk cId="4107158722" sldId="444"/>
            <ac:cxnSpMk id="22" creationId="{C5922D0F-3C4E-9007-00BA-5E0648130154}"/>
          </ac:cxnSpMkLst>
        </pc:cxnChg>
        <pc:cxnChg chg="add mod">
          <ac:chgData name="Fredrik Sydow Hage" userId="51e07c3b-0f0a-41af-988d-f077c4b80790" providerId="ADAL" clId="{E30F35E6-2005-4F10-85E4-BEC33E0F261A}" dt="2024-03-19T13:55:15.563" v="1045" actId="1076"/>
          <ac:cxnSpMkLst>
            <pc:docMk/>
            <pc:sldMk cId="4107158722" sldId="444"/>
            <ac:cxnSpMk id="24" creationId="{B080D0CA-44AC-E3E9-4518-6A511DC0A30D}"/>
          </ac:cxnSpMkLst>
        </pc:cxnChg>
        <pc:cxnChg chg="add mod">
          <ac:chgData name="Fredrik Sydow Hage" userId="51e07c3b-0f0a-41af-988d-f077c4b80790" providerId="ADAL" clId="{E30F35E6-2005-4F10-85E4-BEC33E0F261A}" dt="2024-03-19T13:55:15.563" v="1045" actId="1076"/>
          <ac:cxnSpMkLst>
            <pc:docMk/>
            <pc:sldMk cId="4107158722" sldId="444"/>
            <ac:cxnSpMk id="25" creationId="{7FA5F129-704F-EF34-2677-09063E715BBE}"/>
          </ac:cxnSpMkLst>
        </pc:cxnChg>
        <pc:cxnChg chg="add mod">
          <ac:chgData name="Fredrik Sydow Hage" userId="51e07c3b-0f0a-41af-988d-f077c4b80790" providerId="ADAL" clId="{E30F35E6-2005-4F10-85E4-BEC33E0F261A}" dt="2024-03-19T13:55:15.563" v="1045" actId="1076"/>
          <ac:cxnSpMkLst>
            <pc:docMk/>
            <pc:sldMk cId="4107158722" sldId="444"/>
            <ac:cxnSpMk id="29" creationId="{FDD7F1C0-57DB-3FAD-E7CC-6883CF06A9D0}"/>
          </ac:cxnSpMkLst>
        </pc:cxnChg>
        <pc:cxnChg chg="add del mod">
          <ac:chgData name="Fredrik Sydow Hage" userId="51e07c3b-0f0a-41af-988d-f077c4b80790" providerId="ADAL" clId="{E30F35E6-2005-4F10-85E4-BEC33E0F261A}" dt="2024-03-19T13:40:26.675" v="864" actId="478"/>
          <ac:cxnSpMkLst>
            <pc:docMk/>
            <pc:sldMk cId="4107158722" sldId="444"/>
            <ac:cxnSpMk id="30" creationId="{5FEABEAF-9799-8AEB-DE58-E4D6C0E8B461}"/>
          </ac:cxnSpMkLst>
        </pc:cxnChg>
        <pc:cxnChg chg="add mod">
          <ac:chgData name="Fredrik Sydow Hage" userId="51e07c3b-0f0a-41af-988d-f077c4b80790" providerId="ADAL" clId="{E30F35E6-2005-4F10-85E4-BEC33E0F261A}" dt="2024-03-19T22:41:06.927" v="2503" actId="1035"/>
          <ac:cxnSpMkLst>
            <pc:docMk/>
            <pc:sldMk cId="4107158722" sldId="444"/>
            <ac:cxnSpMk id="37" creationId="{20B3770B-6983-12B4-418F-A2E2C3E61F93}"/>
          </ac:cxnSpMkLst>
        </pc:cxnChg>
        <pc:cxnChg chg="add mod">
          <ac:chgData name="Fredrik Sydow Hage" userId="51e07c3b-0f0a-41af-988d-f077c4b80790" providerId="ADAL" clId="{E30F35E6-2005-4F10-85E4-BEC33E0F261A}" dt="2024-03-19T22:40:14.950" v="2493" actId="14100"/>
          <ac:cxnSpMkLst>
            <pc:docMk/>
            <pc:sldMk cId="4107158722" sldId="444"/>
            <ac:cxnSpMk id="38" creationId="{1C5906C9-BFAC-8D9D-8F45-6A095095F3C5}"/>
          </ac:cxnSpMkLst>
        </pc:cxnChg>
        <pc:cxnChg chg="add mod">
          <ac:chgData name="Fredrik Sydow Hage" userId="51e07c3b-0f0a-41af-988d-f077c4b80790" providerId="ADAL" clId="{E30F35E6-2005-4F10-85E4-BEC33E0F261A}" dt="2024-03-19T22:40:14.950" v="2493" actId="14100"/>
          <ac:cxnSpMkLst>
            <pc:docMk/>
            <pc:sldMk cId="4107158722" sldId="444"/>
            <ac:cxnSpMk id="40" creationId="{29B70EA1-A624-4718-58E9-3A2CEA41BBAE}"/>
          </ac:cxnSpMkLst>
        </pc:cxnChg>
        <pc:cxnChg chg="add mod">
          <ac:chgData name="Fredrik Sydow Hage" userId="51e07c3b-0f0a-41af-988d-f077c4b80790" providerId="ADAL" clId="{E30F35E6-2005-4F10-85E4-BEC33E0F261A}" dt="2024-03-19T13:55:15.563" v="1045" actId="1076"/>
          <ac:cxnSpMkLst>
            <pc:docMk/>
            <pc:sldMk cId="4107158722" sldId="444"/>
            <ac:cxnSpMk id="41" creationId="{516112F7-ACD3-64BD-2755-FE9104462253}"/>
          </ac:cxnSpMkLst>
        </pc:cxnChg>
      </pc:sldChg>
      <pc:sldChg chg="modSp add del mod">
        <pc:chgData name="Fredrik Sydow Hage" userId="51e07c3b-0f0a-41af-988d-f077c4b80790" providerId="ADAL" clId="{E30F35E6-2005-4F10-85E4-BEC33E0F261A}" dt="2024-03-19T13:04:42.310" v="719" actId="47"/>
        <pc:sldMkLst>
          <pc:docMk/>
          <pc:sldMk cId="3960426317" sldId="445"/>
        </pc:sldMkLst>
        <pc:spChg chg="mod">
          <ac:chgData name="Fredrik Sydow Hage" userId="51e07c3b-0f0a-41af-988d-f077c4b80790" providerId="ADAL" clId="{E30F35E6-2005-4F10-85E4-BEC33E0F261A}" dt="2024-03-19T13:04:36.242" v="718" actId="20577"/>
          <ac:spMkLst>
            <pc:docMk/>
            <pc:sldMk cId="3960426317" sldId="445"/>
            <ac:spMk id="2" creationId="{00000000-0000-0000-0000-000000000000}"/>
          </ac:spMkLst>
        </pc:spChg>
      </pc:sldChg>
      <pc:sldChg chg="add del">
        <pc:chgData name="Fredrik Sydow Hage" userId="51e07c3b-0f0a-41af-988d-f077c4b80790" providerId="ADAL" clId="{E30F35E6-2005-4F10-85E4-BEC33E0F261A}" dt="2024-03-19T11:57:49.341" v="589" actId="47"/>
        <pc:sldMkLst>
          <pc:docMk/>
          <pc:sldMk cId="494923746" sldId="456"/>
        </pc:sldMkLst>
      </pc:sldChg>
      <pc:sldChg chg="addSp delSp modSp add mod modAnim">
        <pc:chgData name="Fredrik Sydow Hage" userId="51e07c3b-0f0a-41af-988d-f077c4b80790" providerId="ADAL" clId="{E30F35E6-2005-4F10-85E4-BEC33E0F261A}" dt="2024-03-19T22:42:53.855" v="2511" actId="6549"/>
        <pc:sldMkLst>
          <pc:docMk/>
          <pc:sldMk cId="124806127" sldId="479"/>
        </pc:sldMkLst>
        <pc:spChg chg="del">
          <ac:chgData name="Fredrik Sydow Hage" userId="51e07c3b-0f0a-41af-988d-f077c4b80790" providerId="ADAL" clId="{E30F35E6-2005-4F10-85E4-BEC33E0F261A}" dt="2024-03-19T16:28:00.515" v="2242" actId="478"/>
          <ac:spMkLst>
            <pc:docMk/>
            <pc:sldMk cId="124806127" sldId="479"/>
            <ac:spMk id="3" creationId="{90CDCAA9-9557-1708-BBCE-76E5031EB098}"/>
          </ac:spMkLst>
        </pc:spChg>
        <pc:spChg chg="del">
          <ac:chgData name="Fredrik Sydow Hage" userId="51e07c3b-0f0a-41af-988d-f077c4b80790" providerId="ADAL" clId="{E30F35E6-2005-4F10-85E4-BEC33E0F261A}" dt="2024-03-19T14:06:46.014" v="1372" actId="21"/>
          <ac:spMkLst>
            <pc:docMk/>
            <pc:sldMk cId="124806127" sldId="479"/>
            <ac:spMk id="5" creationId="{BAA8E29E-E0DA-ECB1-5A0F-83143C2606B0}"/>
          </ac:spMkLst>
        </pc:spChg>
        <pc:spChg chg="mod">
          <ac:chgData name="Fredrik Sydow Hage" userId="51e07c3b-0f0a-41af-988d-f077c4b80790" providerId="ADAL" clId="{E30F35E6-2005-4F10-85E4-BEC33E0F261A}" dt="2024-03-19T16:39:53.522" v="2401" actId="1076"/>
          <ac:spMkLst>
            <pc:docMk/>
            <pc:sldMk cId="124806127" sldId="479"/>
            <ac:spMk id="11" creationId="{DED8CDF9-8135-0E8D-0602-AA142644DBDA}"/>
          </ac:spMkLst>
        </pc:spChg>
        <pc:spChg chg="mod">
          <ac:chgData name="Fredrik Sydow Hage" userId="51e07c3b-0f0a-41af-988d-f077c4b80790" providerId="ADAL" clId="{E30F35E6-2005-4F10-85E4-BEC33E0F261A}" dt="2024-03-19T22:42:15.576" v="2510" actId="1076"/>
          <ac:spMkLst>
            <pc:docMk/>
            <pc:sldMk cId="124806127" sldId="479"/>
            <ac:spMk id="12" creationId="{EFB714D5-73AC-EE3C-EA03-003E764563A2}"/>
          </ac:spMkLst>
        </pc:spChg>
        <pc:spChg chg="mod">
          <ac:chgData name="Fredrik Sydow Hage" userId="51e07c3b-0f0a-41af-988d-f077c4b80790" providerId="ADAL" clId="{E30F35E6-2005-4F10-85E4-BEC33E0F261A}" dt="2024-03-19T22:42:53.855" v="2511" actId="6549"/>
          <ac:spMkLst>
            <pc:docMk/>
            <pc:sldMk cId="124806127" sldId="479"/>
            <ac:spMk id="13" creationId="{2B2682E8-DAE1-02C9-8FED-17A5642F4819}"/>
          </ac:spMkLst>
        </pc:spChg>
        <pc:spChg chg="add del">
          <ac:chgData name="Fredrik Sydow Hage" userId="51e07c3b-0f0a-41af-988d-f077c4b80790" providerId="ADAL" clId="{E30F35E6-2005-4F10-85E4-BEC33E0F261A}" dt="2024-03-19T14:10:52.307" v="1431" actId="478"/>
          <ac:spMkLst>
            <pc:docMk/>
            <pc:sldMk cId="124806127" sldId="479"/>
            <ac:spMk id="17" creationId="{434B799B-2139-AE5A-AEA9-BDDFC7AF211B}"/>
          </ac:spMkLst>
        </pc:spChg>
        <pc:spChg chg="del">
          <ac:chgData name="Fredrik Sydow Hage" userId="51e07c3b-0f0a-41af-988d-f077c4b80790" providerId="ADAL" clId="{E30F35E6-2005-4F10-85E4-BEC33E0F261A}" dt="2024-03-19T14:12:03.894" v="1448" actId="478"/>
          <ac:spMkLst>
            <pc:docMk/>
            <pc:sldMk cId="124806127" sldId="479"/>
            <ac:spMk id="32" creationId="{745CA75F-FFDD-C742-549E-051C8208AFB5}"/>
          </ac:spMkLst>
        </pc:spChg>
        <pc:spChg chg="del">
          <ac:chgData name="Fredrik Sydow Hage" userId="51e07c3b-0f0a-41af-988d-f077c4b80790" providerId="ADAL" clId="{E30F35E6-2005-4F10-85E4-BEC33E0F261A}" dt="2024-03-19T14:16:00.214" v="1505" actId="478"/>
          <ac:spMkLst>
            <pc:docMk/>
            <pc:sldMk cId="124806127" sldId="479"/>
            <ac:spMk id="33" creationId="{C3734B14-7AE6-58F2-1547-FA0A46168F12}"/>
          </ac:spMkLst>
        </pc:spChg>
        <pc:spChg chg="del">
          <ac:chgData name="Fredrik Sydow Hage" userId="51e07c3b-0f0a-41af-988d-f077c4b80790" providerId="ADAL" clId="{E30F35E6-2005-4F10-85E4-BEC33E0F261A}" dt="2024-03-19T14:12:03.894" v="1448" actId="478"/>
          <ac:spMkLst>
            <pc:docMk/>
            <pc:sldMk cId="124806127" sldId="479"/>
            <ac:spMk id="51" creationId="{0F3B5ED1-F442-A881-8272-8C24AD99DC6D}"/>
          </ac:spMkLst>
        </pc:spChg>
        <pc:spChg chg="del">
          <ac:chgData name="Fredrik Sydow Hage" userId="51e07c3b-0f0a-41af-988d-f077c4b80790" providerId="ADAL" clId="{E30F35E6-2005-4F10-85E4-BEC33E0F261A}" dt="2024-03-19T14:12:03.894" v="1448" actId="478"/>
          <ac:spMkLst>
            <pc:docMk/>
            <pc:sldMk cId="124806127" sldId="479"/>
            <ac:spMk id="52" creationId="{844906F8-9CE9-E9E8-64BE-D22DD1C21F83}"/>
          </ac:spMkLst>
        </pc:spChg>
        <pc:spChg chg="del">
          <ac:chgData name="Fredrik Sydow Hage" userId="51e07c3b-0f0a-41af-988d-f077c4b80790" providerId="ADAL" clId="{E30F35E6-2005-4F10-85E4-BEC33E0F261A}" dt="2024-03-19T14:12:03.894" v="1448" actId="478"/>
          <ac:spMkLst>
            <pc:docMk/>
            <pc:sldMk cId="124806127" sldId="479"/>
            <ac:spMk id="54" creationId="{913BC42B-F8C2-CCFE-1418-54DA7BD26558}"/>
          </ac:spMkLst>
        </pc:spChg>
        <pc:picChg chg="del">
          <ac:chgData name="Fredrik Sydow Hage" userId="51e07c3b-0f0a-41af-988d-f077c4b80790" providerId="ADAL" clId="{E30F35E6-2005-4F10-85E4-BEC33E0F261A}" dt="2024-03-19T14:06:43.092" v="1371" actId="478"/>
          <ac:picMkLst>
            <pc:docMk/>
            <pc:sldMk cId="124806127" sldId="479"/>
            <ac:picMk id="2" creationId="{6C952644-5536-7AE1-1721-7BC07676F767}"/>
          </ac:picMkLst>
        </pc:picChg>
        <pc:picChg chg="del">
          <ac:chgData name="Fredrik Sydow Hage" userId="51e07c3b-0f0a-41af-988d-f077c4b80790" providerId="ADAL" clId="{E30F35E6-2005-4F10-85E4-BEC33E0F261A}" dt="2024-03-19T14:16:20.956" v="1515" actId="21"/>
          <ac:picMkLst>
            <pc:docMk/>
            <pc:sldMk cId="124806127" sldId="479"/>
            <ac:picMk id="4" creationId="{C21585C5-D86B-5E0C-EA50-99D1CFB2748C}"/>
          </ac:picMkLst>
        </pc:picChg>
        <pc:picChg chg="del mod">
          <ac:chgData name="Fredrik Sydow Hage" userId="51e07c3b-0f0a-41af-988d-f077c4b80790" providerId="ADAL" clId="{E30F35E6-2005-4F10-85E4-BEC33E0F261A}" dt="2024-03-19T14:26:08.048" v="1838" actId="478"/>
          <ac:picMkLst>
            <pc:docMk/>
            <pc:sldMk cId="124806127" sldId="479"/>
            <ac:picMk id="6" creationId="{AC0F3AD5-DE4F-0060-5E59-9BE71D233044}"/>
          </ac:picMkLst>
        </pc:picChg>
        <pc:picChg chg="del">
          <ac:chgData name="Fredrik Sydow Hage" userId="51e07c3b-0f0a-41af-988d-f077c4b80790" providerId="ADAL" clId="{E30F35E6-2005-4F10-85E4-BEC33E0F261A}" dt="2024-03-19T14:14:19.525" v="1465" actId="478"/>
          <ac:picMkLst>
            <pc:docMk/>
            <pc:sldMk cId="124806127" sldId="479"/>
            <ac:picMk id="7" creationId="{98C9833F-69EF-B957-475A-1A0FAA4EECE7}"/>
          </ac:picMkLst>
        </pc:picChg>
        <pc:picChg chg="mod">
          <ac:chgData name="Fredrik Sydow Hage" userId="51e07c3b-0f0a-41af-988d-f077c4b80790" providerId="ADAL" clId="{E30F35E6-2005-4F10-85E4-BEC33E0F261A}" dt="2024-03-19T16:32:41.145" v="2271" actId="1076"/>
          <ac:picMkLst>
            <pc:docMk/>
            <pc:sldMk cId="124806127" sldId="479"/>
            <ac:picMk id="8" creationId="{D1EAE953-0C6A-5F4C-19D1-0C86D2F2771F}"/>
          </ac:picMkLst>
        </pc:picChg>
        <pc:picChg chg="del">
          <ac:chgData name="Fredrik Sydow Hage" userId="51e07c3b-0f0a-41af-988d-f077c4b80790" providerId="ADAL" clId="{E30F35E6-2005-4F10-85E4-BEC33E0F261A}" dt="2024-03-19T14:14:17.984" v="1464" actId="478"/>
          <ac:picMkLst>
            <pc:docMk/>
            <pc:sldMk cId="124806127" sldId="479"/>
            <ac:picMk id="9" creationId="{9EAF5C21-29A4-660C-390E-3C6135E6E66B}"/>
          </ac:picMkLst>
        </pc:picChg>
        <pc:picChg chg="del mod">
          <ac:chgData name="Fredrik Sydow Hage" userId="51e07c3b-0f0a-41af-988d-f077c4b80790" providerId="ADAL" clId="{E30F35E6-2005-4F10-85E4-BEC33E0F261A}" dt="2024-03-19T14:15:46.988" v="1497" actId="478"/>
          <ac:picMkLst>
            <pc:docMk/>
            <pc:sldMk cId="124806127" sldId="479"/>
            <ac:picMk id="10" creationId="{093587A1-81ED-EDA3-BCDE-707E653ED358}"/>
          </ac:picMkLst>
        </pc:picChg>
        <pc:picChg chg="add del mod">
          <ac:chgData name="Fredrik Sydow Hage" userId="51e07c3b-0f0a-41af-988d-f077c4b80790" providerId="ADAL" clId="{E30F35E6-2005-4F10-85E4-BEC33E0F261A}" dt="2024-03-19T14:10:29.900" v="1429" actId="478"/>
          <ac:picMkLst>
            <pc:docMk/>
            <pc:sldMk cId="124806127" sldId="479"/>
            <ac:picMk id="15" creationId="{B33351EA-F9A6-FD40-66F5-44805DC08871}"/>
          </ac:picMkLst>
        </pc:picChg>
        <pc:picChg chg="add mod modCrop">
          <ac:chgData name="Fredrik Sydow Hage" userId="51e07c3b-0f0a-41af-988d-f077c4b80790" providerId="ADAL" clId="{E30F35E6-2005-4F10-85E4-BEC33E0F261A}" dt="2024-03-19T14:15:57.652" v="1503" actId="1076"/>
          <ac:picMkLst>
            <pc:docMk/>
            <pc:sldMk cId="124806127" sldId="479"/>
            <ac:picMk id="18" creationId="{EABFF764-93A6-A6E1-49FA-2BF216F8652D}"/>
          </ac:picMkLst>
        </pc:picChg>
        <pc:picChg chg="add mod">
          <ac:chgData name="Fredrik Sydow Hage" userId="51e07c3b-0f0a-41af-988d-f077c4b80790" providerId="ADAL" clId="{E30F35E6-2005-4F10-85E4-BEC33E0F261A}" dt="2024-03-19T16:28:14.181" v="2245" actId="1076"/>
          <ac:picMkLst>
            <pc:docMk/>
            <pc:sldMk cId="124806127" sldId="479"/>
            <ac:picMk id="19" creationId="{5F5BB133-7017-9CCB-3628-7460EE7D89DA}"/>
          </ac:picMkLst>
        </pc:picChg>
        <pc:picChg chg="mod">
          <ac:chgData name="Fredrik Sydow Hage" userId="51e07c3b-0f0a-41af-988d-f077c4b80790" providerId="ADAL" clId="{E30F35E6-2005-4F10-85E4-BEC33E0F261A}" dt="2024-03-19T16:27:52.767" v="2239" actId="1076"/>
          <ac:picMkLst>
            <pc:docMk/>
            <pc:sldMk cId="124806127" sldId="479"/>
            <ac:picMk id="20" creationId="{6AB01C27-E3E9-2BE3-BDB3-2A28C12B76FF}"/>
          </ac:picMkLst>
        </pc:picChg>
        <pc:picChg chg="add del">
          <ac:chgData name="Fredrik Sydow Hage" userId="51e07c3b-0f0a-41af-988d-f077c4b80790" providerId="ADAL" clId="{E30F35E6-2005-4F10-85E4-BEC33E0F261A}" dt="2024-03-19T14:17:27.093" v="1527" actId="478"/>
          <ac:picMkLst>
            <pc:docMk/>
            <pc:sldMk cId="124806127" sldId="479"/>
            <ac:picMk id="21" creationId="{017081EB-EFFB-B106-5E1D-138211479CB2}"/>
          </ac:picMkLst>
        </pc:picChg>
        <pc:picChg chg="del">
          <ac:chgData name="Fredrik Sydow Hage" userId="51e07c3b-0f0a-41af-988d-f077c4b80790" providerId="ADAL" clId="{E30F35E6-2005-4F10-85E4-BEC33E0F261A}" dt="2024-03-19T14:14:22.997" v="1469" actId="478"/>
          <ac:picMkLst>
            <pc:docMk/>
            <pc:sldMk cId="124806127" sldId="479"/>
            <ac:picMk id="22" creationId="{9266E1F4-3A46-995F-0E6E-0B1C347D1F7D}"/>
          </ac:picMkLst>
        </pc:picChg>
        <pc:picChg chg="add del">
          <ac:chgData name="Fredrik Sydow Hage" userId="51e07c3b-0f0a-41af-988d-f077c4b80790" providerId="ADAL" clId="{E30F35E6-2005-4F10-85E4-BEC33E0F261A}" dt="2024-03-19T14:14:20.290" v="1466" actId="478"/>
          <ac:picMkLst>
            <pc:docMk/>
            <pc:sldMk cId="124806127" sldId="479"/>
            <ac:picMk id="23" creationId="{618030E4-3721-E049-3D66-97639C4E7843}"/>
          </ac:picMkLst>
        </pc:picChg>
        <pc:picChg chg="del">
          <ac:chgData name="Fredrik Sydow Hage" userId="51e07c3b-0f0a-41af-988d-f077c4b80790" providerId="ADAL" clId="{E30F35E6-2005-4F10-85E4-BEC33E0F261A}" dt="2024-03-19T14:14:24.165" v="1471" actId="478"/>
          <ac:picMkLst>
            <pc:docMk/>
            <pc:sldMk cId="124806127" sldId="479"/>
            <ac:picMk id="24" creationId="{23029328-EC9E-AEDD-7303-71F3B2D7355D}"/>
          </ac:picMkLst>
        </pc:picChg>
        <pc:picChg chg="del">
          <ac:chgData name="Fredrik Sydow Hage" userId="51e07c3b-0f0a-41af-988d-f077c4b80790" providerId="ADAL" clId="{E30F35E6-2005-4F10-85E4-BEC33E0F261A}" dt="2024-03-19T14:14:23.665" v="1470" actId="478"/>
          <ac:picMkLst>
            <pc:docMk/>
            <pc:sldMk cId="124806127" sldId="479"/>
            <ac:picMk id="25" creationId="{B11343F9-149C-0325-D06E-ECE41EB3A1EB}"/>
          </ac:picMkLst>
        </pc:picChg>
        <pc:picChg chg="del">
          <ac:chgData name="Fredrik Sydow Hage" userId="51e07c3b-0f0a-41af-988d-f077c4b80790" providerId="ADAL" clId="{E30F35E6-2005-4F10-85E4-BEC33E0F261A}" dt="2024-03-19T14:14:22.280" v="1468" actId="478"/>
          <ac:picMkLst>
            <pc:docMk/>
            <pc:sldMk cId="124806127" sldId="479"/>
            <ac:picMk id="26" creationId="{61926E0C-BDC7-30C1-6805-1925057DD8D4}"/>
          </ac:picMkLst>
        </pc:picChg>
        <pc:picChg chg="del">
          <ac:chgData name="Fredrik Sydow Hage" userId="51e07c3b-0f0a-41af-988d-f077c4b80790" providerId="ADAL" clId="{E30F35E6-2005-4F10-85E4-BEC33E0F261A}" dt="2024-03-19T14:14:21.494" v="1467" actId="478"/>
          <ac:picMkLst>
            <pc:docMk/>
            <pc:sldMk cId="124806127" sldId="479"/>
            <ac:picMk id="27" creationId="{47BDCD21-D1EF-2F7F-D8DB-7D84AE12C671}"/>
          </ac:picMkLst>
        </pc:picChg>
        <pc:picChg chg="add del mod">
          <ac:chgData name="Fredrik Sydow Hage" userId="51e07c3b-0f0a-41af-988d-f077c4b80790" providerId="ADAL" clId="{E30F35E6-2005-4F10-85E4-BEC33E0F261A}" dt="2024-03-19T16:32:25.148" v="2266" actId="478"/>
          <ac:picMkLst>
            <pc:docMk/>
            <pc:sldMk cId="124806127" sldId="479"/>
            <ac:picMk id="28" creationId="{56DD2964-DD85-B832-616D-626E232DA914}"/>
          </ac:picMkLst>
        </pc:picChg>
        <pc:picChg chg="del">
          <ac:chgData name="Fredrik Sydow Hage" userId="51e07c3b-0f0a-41af-988d-f077c4b80790" providerId="ADAL" clId="{E30F35E6-2005-4F10-85E4-BEC33E0F261A}" dt="2024-03-19T14:12:03.894" v="1448" actId="478"/>
          <ac:picMkLst>
            <pc:docMk/>
            <pc:sldMk cId="124806127" sldId="479"/>
            <ac:picMk id="29" creationId="{7CD7319B-DCC9-B076-7647-0A2015F3D9C2}"/>
          </ac:picMkLst>
        </pc:picChg>
        <pc:picChg chg="add mod">
          <ac:chgData name="Fredrik Sydow Hage" userId="51e07c3b-0f0a-41af-988d-f077c4b80790" providerId="ADAL" clId="{E30F35E6-2005-4F10-85E4-BEC33E0F261A}" dt="2024-03-19T16:32:45.758" v="2272" actId="1076"/>
          <ac:picMkLst>
            <pc:docMk/>
            <pc:sldMk cId="124806127" sldId="479"/>
            <ac:picMk id="30" creationId="{1DD41851-0CEC-EF83-76AE-950B2B9105AD}"/>
          </ac:picMkLst>
        </pc:picChg>
        <pc:picChg chg="del">
          <ac:chgData name="Fredrik Sydow Hage" userId="51e07c3b-0f0a-41af-988d-f077c4b80790" providerId="ADAL" clId="{E30F35E6-2005-4F10-85E4-BEC33E0F261A}" dt="2024-03-19T14:06:39.837" v="1369" actId="478"/>
          <ac:picMkLst>
            <pc:docMk/>
            <pc:sldMk cId="124806127" sldId="479"/>
            <ac:picMk id="31" creationId="{77624954-62FB-A47A-6D45-45DCB5D8D195}"/>
          </ac:picMkLst>
        </pc:picChg>
        <pc:picChg chg="add mod">
          <ac:chgData name="Fredrik Sydow Hage" userId="51e07c3b-0f0a-41af-988d-f077c4b80790" providerId="ADAL" clId="{E30F35E6-2005-4F10-85E4-BEC33E0F261A}" dt="2024-03-19T16:32:37.962" v="2270" actId="1076"/>
          <ac:picMkLst>
            <pc:docMk/>
            <pc:sldMk cId="124806127" sldId="479"/>
            <ac:picMk id="36" creationId="{C1805B22-3336-39D2-786B-EFC9472B00C2}"/>
          </ac:picMkLst>
        </pc:picChg>
        <pc:picChg chg="del">
          <ac:chgData name="Fredrik Sydow Hage" userId="51e07c3b-0f0a-41af-988d-f077c4b80790" providerId="ADAL" clId="{E30F35E6-2005-4F10-85E4-BEC33E0F261A}" dt="2024-03-19T14:09:25.393" v="1399" actId="478"/>
          <ac:picMkLst>
            <pc:docMk/>
            <pc:sldMk cId="124806127" sldId="479"/>
            <ac:picMk id="38" creationId="{566B5B51-BFCB-B564-3C11-A7D5FA825564}"/>
          </ac:picMkLst>
        </pc:picChg>
        <pc:picChg chg="del">
          <ac:chgData name="Fredrik Sydow Hage" userId="51e07c3b-0f0a-41af-988d-f077c4b80790" providerId="ADAL" clId="{E30F35E6-2005-4F10-85E4-BEC33E0F261A}" dt="2024-03-19T14:12:03.894" v="1448" actId="478"/>
          <ac:picMkLst>
            <pc:docMk/>
            <pc:sldMk cId="124806127" sldId="479"/>
            <ac:picMk id="41" creationId="{2FB4C36E-3C3E-C87E-9277-FB9420970EE3}"/>
          </ac:picMkLst>
        </pc:picChg>
        <pc:picChg chg="del">
          <ac:chgData name="Fredrik Sydow Hage" userId="51e07c3b-0f0a-41af-988d-f077c4b80790" providerId="ADAL" clId="{E30F35E6-2005-4F10-85E4-BEC33E0F261A}" dt="2024-03-19T14:11:14.459" v="1438" actId="478"/>
          <ac:picMkLst>
            <pc:docMk/>
            <pc:sldMk cId="124806127" sldId="479"/>
            <ac:picMk id="42" creationId="{4AF508DC-07AE-A46F-14FD-1BD738D43354}"/>
          </ac:picMkLst>
        </pc:picChg>
        <pc:picChg chg="mod">
          <ac:chgData name="Fredrik Sydow Hage" userId="51e07c3b-0f0a-41af-988d-f077c4b80790" providerId="ADAL" clId="{E30F35E6-2005-4F10-85E4-BEC33E0F261A}" dt="2024-03-19T16:28:05.311" v="2243" actId="1076"/>
          <ac:picMkLst>
            <pc:docMk/>
            <pc:sldMk cId="124806127" sldId="479"/>
            <ac:picMk id="44" creationId="{6D89E5EB-B184-CE6E-A99C-0ED1ECAFE9D9}"/>
          </ac:picMkLst>
        </pc:picChg>
        <pc:picChg chg="del">
          <ac:chgData name="Fredrik Sydow Hage" userId="51e07c3b-0f0a-41af-988d-f077c4b80790" providerId="ADAL" clId="{E30F35E6-2005-4F10-85E4-BEC33E0F261A}" dt="2024-03-19T14:16:19.527" v="1514" actId="478"/>
          <ac:picMkLst>
            <pc:docMk/>
            <pc:sldMk cId="124806127" sldId="479"/>
            <ac:picMk id="45" creationId="{9262BDB6-F14D-8168-6F91-F46629C60C24}"/>
          </ac:picMkLst>
        </pc:picChg>
        <pc:picChg chg="del">
          <ac:chgData name="Fredrik Sydow Hage" userId="51e07c3b-0f0a-41af-988d-f077c4b80790" providerId="ADAL" clId="{E30F35E6-2005-4F10-85E4-BEC33E0F261A}" dt="2024-03-19T14:11:16.811" v="1439" actId="478"/>
          <ac:picMkLst>
            <pc:docMk/>
            <pc:sldMk cId="124806127" sldId="479"/>
            <ac:picMk id="46" creationId="{B43EDBDE-ABCC-BF40-12CC-B07CA7404DEF}"/>
          </ac:picMkLst>
        </pc:picChg>
        <pc:picChg chg="mod">
          <ac:chgData name="Fredrik Sydow Hage" userId="51e07c3b-0f0a-41af-988d-f077c4b80790" providerId="ADAL" clId="{E30F35E6-2005-4F10-85E4-BEC33E0F261A}" dt="2024-03-19T16:28:12.635" v="2244" actId="1076"/>
          <ac:picMkLst>
            <pc:docMk/>
            <pc:sldMk cId="124806127" sldId="479"/>
            <ac:picMk id="47" creationId="{A31EA4A8-4823-A4E1-BF55-16188162D7A8}"/>
          </ac:picMkLst>
        </pc:picChg>
        <pc:picChg chg="del">
          <ac:chgData name="Fredrik Sydow Hage" userId="51e07c3b-0f0a-41af-988d-f077c4b80790" providerId="ADAL" clId="{E30F35E6-2005-4F10-85E4-BEC33E0F261A}" dt="2024-03-19T14:12:03.894" v="1448" actId="478"/>
          <ac:picMkLst>
            <pc:docMk/>
            <pc:sldMk cId="124806127" sldId="479"/>
            <ac:picMk id="49" creationId="{20731039-3271-2184-3692-13BE07A6452F}"/>
          </ac:picMkLst>
        </pc:picChg>
        <pc:picChg chg="del">
          <ac:chgData name="Fredrik Sydow Hage" userId="51e07c3b-0f0a-41af-988d-f077c4b80790" providerId="ADAL" clId="{E30F35E6-2005-4F10-85E4-BEC33E0F261A}" dt="2024-03-19T14:12:03.894" v="1448" actId="478"/>
          <ac:picMkLst>
            <pc:docMk/>
            <pc:sldMk cId="124806127" sldId="479"/>
            <ac:picMk id="50" creationId="{D8EC1F87-F4F4-CCE0-DDD8-C4110E60DD6C}"/>
          </ac:picMkLst>
        </pc:picChg>
        <pc:picChg chg="del">
          <ac:chgData name="Fredrik Sydow Hage" userId="51e07c3b-0f0a-41af-988d-f077c4b80790" providerId="ADAL" clId="{E30F35E6-2005-4F10-85E4-BEC33E0F261A}" dt="2024-03-19T14:06:40.717" v="1370" actId="478"/>
          <ac:picMkLst>
            <pc:docMk/>
            <pc:sldMk cId="124806127" sldId="479"/>
            <ac:picMk id="53" creationId="{B1B4BCBB-2291-51E3-287A-25E2B4DB9C82}"/>
          </ac:picMkLst>
        </pc:picChg>
        <pc:picChg chg="del">
          <ac:chgData name="Fredrik Sydow Hage" userId="51e07c3b-0f0a-41af-988d-f077c4b80790" providerId="ADAL" clId="{E30F35E6-2005-4F10-85E4-BEC33E0F261A}" dt="2024-03-19T14:09:24.961" v="1398" actId="478"/>
          <ac:picMkLst>
            <pc:docMk/>
            <pc:sldMk cId="124806127" sldId="479"/>
            <ac:picMk id="1026" creationId="{33D7A4AA-35FF-5414-E615-88E0FAE26F39}"/>
          </ac:picMkLst>
        </pc:picChg>
      </pc:sldChg>
      <pc:sldChg chg="add del">
        <pc:chgData name="Fredrik Sydow Hage" userId="51e07c3b-0f0a-41af-988d-f077c4b80790" providerId="ADAL" clId="{E30F35E6-2005-4F10-85E4-BEC33E0F261A}" dt="2024-03-19T14:07:15.338" v="1376"/>
        <pc:sldMkLst>
          <pc:docMk/>
          <pc:sldMk cId="784609498" sldId="480"/>
        </pc:sldMkLst>
      </pc:sldChg>
      <pc:sldChg chg="modSp new del mod">
        <pc:chgData name="Fredrik Sydow Hage" userId="51e07c3b-0f0a-41af-988d-f077c4b80790" providerId="ADAL" clId="{E30F35E6-2005-4F10-85E4-BEC33E0F261A}" dt="2024-03-19T14:01:14.102" v="1255" actId="47"/>
        <pc:sldMkLst>
          <pc:docMk/>
          <pc:sldMk cId="2069682649" sldId="480"/>
        </pc:sldMkLst>
        <pc:spChg chg="mod">
          <ac:chgData name="Fredrik Sydow Hage" userId="51e07c3b-0f0a-41af-988d-f077c4b80790" providerId="ADAL" clId="{E30F35E6-2005-4F10-85E4-BEC33E0F261A}" dt="2024-03-19T14:00:39.441" v="1250" actId="20577"/>
          <ac:spMkLst>
            <pc:docMk/>
            <pc:sldMk cId="2069682649" sldId="480"/>
            <ac:spMk id="4" creationId="{7168DEE1-F84E-4CA4-292D-F053185A30F2}"/>
          </ac:spMkLst>
        </pc:spChg>
      </pc:sldChg>
      <pc:sldMasterChg chg="delSldLayout">
        <pc:chgData name="Fredrik Sydow Hage" userId="51e07c3b-0f0a-41af-988d-f077c4b80790" providerId="ADAL" clId="{E30F35E6-2005-4F10-85E4-BEC33E0F261A}" dt="2024-03-19T14:02:17.981" v="1274" actId="47"/>
        <pc:sldMasterMkLst>
          <pc:docMk/>
          <pc:sldMasterMk cId="3392286848" sldId="2147483693"/>
        </pc:sldMasterMkLst>
        <pc:sldLayoutChg chg="del">
          <pc:chgData name="Fredrik Sydow Hage" userId="51e07c3b-0f0a-41af-988d-f077c4b80790" providerId="ADAL" clId="{E30F35E6-2005-4F10-85E4-BEC33E0F261A}" dt="2024-03-19T14:02:17.981" v="1274" actId="47"/>
          <pc:sldLayoutMkLst>
            <pc:docMk/>
            <pc:sldMasterMk cId="3392286848" sldId="2147483693"/>
            <pc:sldLayoutMk cId="3026980228" sldId="2147483740"/>
          </pc:sldLayoutMkLst>
        </pc:sldLayoutChg>
        <pc:sldLayoutChg chg="del">
          <pc:chgData name="Fredrik Sydow Hage" userId="51e07c3b-0f0a-41af-988d-f077c4b80790" providerId="ADAL" clId="{E30F35E6-2005-4F10-85E4-BEC33E0F261A}" dt="2024-03-19T13:28:13.402" v="788" actId="47"/>
          <pc:sldLayoutMkLst>
            <pc:docMk/>
            <pc:sldMasterMk cId="3392286848" sldId="2147483693"/>
            <pc:sldLayoutMk cId="2677480890" sldId="2147483741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3/20/2024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page Center Color/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5696465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98854"/>
            <a:ext cx="6933976" cy="2365779"/>
          </a:xfrm>
        </p:spPr>
        <p:txBody>
          <a:bodyPr anchor="t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/>
              <a:t>Headline / Center name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74149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 err="1"/>
              <a:t>Name</a:t>
            </a:r>
            <a:r>
              <a:rPr lang="nb-NO" noProof="0" dirty="0"/>
              <a:t> </a:t>
            </a:r>
            <a:r>
              <a:rPr lang="nb-NO" noProof="0" dirty="0" err="1"/>
              <a:t>Surname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35FEDE-B06C-496B-BA41-490A42DC2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16461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EED47EB-FB74-4E92-BFEA-230762B9BA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399148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pic>
        <p:nvPicPr>
          <p:cNvPr id="2" name="Graphic 1" descr="Logo university of oslo">
            <a:extLst>
              <a:ext uri="{FF2B5EF4-FFF2-40B4-BE49-F238E27FC236}">
                <a16:creationId xmlns:a16="http://schemas.microsoft.com/office/drawing/2014/main" id="{BC8C3784-B5FD-49B3-9C28-6724C0B2AB3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28801" y="6102564"/>
            <a:ext cx="1452651" cy="383961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459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page Center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8FBC69D8-B71C-4206-87BD-EF7A4F58AEE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848886" y="0"/>
            <a:ext cx="10343115" cy="569646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98854"/>
            <a:ext cx="6933976" cy="2365779"/>
          </a:xfrm>
        </p:spPr>
        <p:txBody>
          <a:bodyPr anchor="t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/>
              <a:t>Headline / Center name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74149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 err="1"/>
              <a:t>Name</a:t>
            </a:r>
            <a:r>
              <a:rPr lang="nb-NO" noProof="0" dirty="0"/>
              <a:t> </a:t>
            </a:r>
            <a:r>
              <a:rPr lang="nb-NO" noProof="0" dirty="0" err="1"/>
              <a:t>Surname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35FEDE-B06C-496B-BA41-490A42DC2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16461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EED47EB-FB74-4E92-BFEA-230762B9BA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399148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pic>
        <p:nvPicPr>
          <p:cNvPr id="22" name="Graphic 21" descr="Logo university of oslo">
            <a:extLst>
              <a:ext uri="{FF2B5EF4-FFF2-40B4-BE49-F238E27FC236}">
                <a16:creationId xmlns:a16="http://schemas.microsoft.com/office/drawing/2014/main" id="{9B41FA07-A8D1-42B7-ABF8-134323AC1DB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28801" y="6102564"/>
            <a:ext cx="1452651" cy="383961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789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page Center Highlighte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8FBC69D8-B71C-4206-87BD-EF7A4F58AEE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848886" y="0"/>
            <a:ext cx="10343115" cy="569646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22820"/>
            <a:ext cx="6093717" cy="1076281"/>
          </a:xfrm>
        </p:spPr>
        <p:txBody>
          <a:bodyPr anchor="t"/>
          <a:lstStyle>
            <a:lvl1pPr>
              <a:lnSpc>
                <a:spcPct val="100000"/>
              </a:lnSpc>
              <a:defRPr sz="20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/>
              <a:t>Headline / Center name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60C72AC-B09E-4EE6-9F89-F57BA1D22EC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7821" y="2282617"/>
            <a:ext cx="6097120" cy="1705095"/>
          </a:xfrm>
        </p:spPr>
        <p:txBody>
          <a:bodyPr/>
          <a:lstStyle>
            <a:lvl1pPr marL="0" indent="0">
              <a:buNone/>
              <a:defRPr sz="450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74149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 err="1"/>
              <a:t>Name</a:t>
            </a:r>
            <a:r>
              <a:rPr lang="nb-NO" noProof="0" dirty="0"/>
              <a:t> </a:t>
            </a:r>
            <a:r>
              <a:rPr lang="nb-NO" noProof="0" dirty="0" err="1"/>
              <a:t>Surname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35FEDE-B06C-496B-BA41-490A42DC2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16461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EED47EB-FB74-4E92-BFEA-230762B9BA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399148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pic>
        <p:nvPicPr>
          <p:cNvPr id="22" name="Graphic 21" descr="Logo university of oslo">
            <a:extLst>
              <a:ext uri="{FF2B5EF4-FFF2-40B4-BE49-F238E27FC236}">
                <a16:creationId xmlns:a16="http://schemas.microsoft.com/office/drawing/2014/main" id="{9B41FA07-A8D1-42B7-ABF8-134323AC1DB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28801" y="6102564"/>
            <a:ext cx="1452651" cy="383961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870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Center Color/Content +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5696465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98854"/>
            <a:ext cx="6933976" cy="2365779"/>
          </a:xfrm>
        </p:spPr>
        <p:txBody>
          <a:bodyPr anchor="t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/>
              <a:t>Headline / Center name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74149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 err="1"/>
              <a:t>Name</a:t>
            </a:r>
            <a:r>
              <a:rPr lang="nb-NO" noProof="0" dirty="0"/>
              <a:t> </a:t>
            </a:r>
            <a:r>
              <a:rPr lang="nb-NO" noProof="0" dirty="0" err="1"/>
              <a:t>Surname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35FEDE-B06C-496B-BA41-490A42DC2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16461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EED47EB-FB74-4E92-BFEA-230762B9BA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399148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pic>
        <p:nvPicPr>
          <p:cNvPr id="24" name="Graphic 23" descr="Logo university of oslo">
            <a:extLst>
              <a:ext uri="{FF2B5EF4-FFF2-40B4-BE49-F238E27FC236}">
                <a16:creationId xmlns:a16="http://schemas.microsoft.com/office/drawing/2014/main" id="{81826131-7E99-4E77-923A-68D0F93EADC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28800" y="6276395"/>
            <a:ext cx="774244" cy="204646"/>
          </a:xfrm>
          <a:prstGeom prst="rect">
            <a:avLst/>
          </a:prstGeom>
        </p:spPr>
      </p:pic>
      <p:sp>
        <p:nvSpPr>
          <p:cNvPr id="22" name="Text Placeholder 12">
            <a:extLst>
              <a:ext uri="{FF2B5EF4-FFF2-40B4-BE49-F238E27FC236}">
                <a16:creationId xmlns:a16="http://schemas.microsoft.com/office/drawing/2014/main" id="{7790B458-49BE-41F6-BD1C-5F9A1329927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287211" y="6243181"/>
            <a:ext cx="1501215" cy="259232"/>
          </a:xfrm>
        </p:spPr>
        <p:txBody>
          <a:bodyPr anchor="b"/>
          <a:lstStyle>
            <a:lvl1pPr marL="0" indent="0">
              <a:buNone/>
              <a:defRPr lang="en-US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nb-NO" dirty="0"/>
              <a:t>Enter partner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30FD2C0-C7B1-4B5E-A6A6-CCC2718B101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08202" y="6243181"/>
            <a:ext cx="1501215" cy="259232"/>
          </a:xfrm>
        </p:spPr>
        <p:txBody>
          <a:bodyPr anchor="b"/>
          <a:lstStyle>
            <a:lvl1pPr marL="0" indent="0">
              <a:buNone/>
              <a:defRPr lang="en-US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nb-NO" dirty="0"/>
              <a:t>Enter partner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4983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Center Picture +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2D527594-E039-4932-98AD-71552210E21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848886" y="0"/>
            <a:ext cx="10343115" cy="569646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98854"/>
            <a:ext cx="6933976" cy="2365779"/>
          </a:xfrm>
        </p:spPr>
        <p:txBody>
          <a:bodyPr anchor="t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/>
              <a:t>Headline / Center name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74149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 err="1"/>
              <a:t>Name</a:t>
            </a:r>
            <a:r>
              <a:rPr lang="nb-NO" noProof="0" dirty="0"/>
              <a:t> </a:t>
            </a:r>
            <a:r>
              <a:rPr lang="nb-NO" noProof="0" dirty="0" err="1"/>
              <a:t>Surname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35FEDE-B06C-496B-BA41-490A42DC2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16461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EED47EB-FB74-4E92-BFEA-230762B9BA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399148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pic>
        <p:nvPicPr>
          <p:cNvPr id="24" name="Graphic 23" descr="Logo university of oslo">
            <a:extLst>
              <a:ext uri="{FF2B5EF4-FFF2-40B4-BE49-F238E27FC236}">
                <a16:creationId xmlns:a16="http://schemas.microsoft.com/office/drawing/2014/main" id="{A14125FA-8067-408E-90C9-3CEF3D95A47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28800" y="6276395"/>
            <a:ext cx="774244" cy="204646"/>
          </a:xfrm>
          <a:prstGeom prst="rect">
            <a:avLst/>
          </a:prstGeom>
        </p:spPr>
      </p:pic>
      <p:sp>
        <p:nvSpPr>
          <p:cNvPr id="22" name="Text Placeholder 12">
            <a:extLst>
              <a:ext uri="{FF2B5EF4-FFF2-40B4-BE49-F238E27FC236}">
                <a16:creationId xmlns:a16="http://schemas.microsoft.com/office/drawing/2014/main" id="{FF31F495-88E8-4FEA-B7F3-27E00B57CFC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287211" y="6243181"/>
            <a:ext cx="1501215" cy="259232"/>
          </a:xfrm>
        </p:spPr>
        <p:txBody>
          <a:bodyPr anchor="b"/>
          <a:lstStyle>
            <a:lvl1pPr marL="0" indent="0">
              <a:buNone/>
              <a:defRPr lang="en-US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nb-NO" dirty="0"/>
              <a:t>Enter partner</a:t>
            </a:r>
            <a:endParaRPr lang="en-US" dirty="0"/>
          </a:p>
        </p:txBody>
      </p:sp>
      <p:sp>
        <p:nvSpPr>
          <p:cNvPr id="25" name="Text Placeholder 12">
            <a:extLst>
              <a:ext uri="{FF2B5EF4-FFF2-40B4-BE49-F238E27FC236}">
                <a16:creationId xmlns:a16="http://schemas.microsoft.com/office/drawing/2014/main" id="{77ACB398-B3D6-48BC-B1D7-F5D5F027875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08202" y="6243181"/>
            <a:ext cx="1501215" cy="259232"/>
          </a:xfrm>
        </p:spPr>
        <p:txBody>
          <a:bodyPr anchor="b"/>
          <a:lstStyle>
            <a:lvl1pPr marL="0" indent="0">
              <a:buNone/>
              <a:defRPr lang="en-US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nb-NO" dirty="0"/>
              <a:t>Enter partner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1354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Center Highlighted Title +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2D527594-E039-4932-98AD-71552210E21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848886" y="0"/>
            <a:ext cx="10343115" cy="569646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Title 5">
            <a:extLst>
              <a:ext uri="{FF2B5EF4-FFF2-40B4-BE49-F238E27FC236}">
                <a16:creationId xmlns:a16="http://schemas.microsoft.com/office/drawing/2014/main" id="{3E4EB6FB-CA8A-4089-B382-7EE70734AA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22820"/>
            <a:ext cx="6093717" cy="1076281"/>
          </a:xfrm>
        </p:spPr>
        <p:txBody>
          <a:bodyPr anchor="t"/>
          <a:lstStyle>
            <a:lvl1pPr>
              <a:lnSpc>
                <a:spcPct val="100000"/>
              </a:lnSpc>
              <a:defRPr sz="20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/>
              <a:t>Headline / Center name</a:t>
            </a:r>
          </a:p>
        </p:txBody>
      </p:sp>
      <p:sp>
        <p:nvSpPr>
          <p:cNvPr id="27" name="Text Placeholder 12">
            <a:extLst>
              <a:ext uri="{FF2B5EF4-FFF2-40B4-BE49-F238E27FC236}">
                <a16:creationId xmlns:a16="http://schemas.microsoft.com/office/drawing/2014/main" id="{EE67333C-22A7-412D-89CE-C345901D4EA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7821" y="2282617"/>
            <a:ext cx="6097120" cy="1705095"/>
          </a:xfrm>
        </p:spPr>
        <p:txBody>
          <a:bodyPr/>
          <a:lstStyle>
            <a:lvl1pPr marL="0" indent="0">
              <a:buNone/>
              <a:defRPr sz="450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74149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 err="1"/>
              <a:t>Name</a:t>
            </a:r>
            <a:r>
              <a:rPr lang="nb-NO" noProof="0" dirty="0"/>
              <a:t> </a:t>
            </a:r>
            <a:r>
              <a:rPr lang="nb-NO" noProof="0" dirty="0" err="1"/>
              <a:t>Surname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35FEDE-B06C-496B-BA41-490A42DC2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16461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EED47EB-FB74-4E92-BFEA-230762B9BA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399148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pic>
        <p:nvPicPr>
          <p:cNvPr id="24" name="Graphic 23" descr="Logo university of oslo">
            <a:extLst>
              <a:ext uri="{FF2B5EF4-FFF2-40B4-BE49-F238E27FC236}">
                <a16:creationId xmlns:a16="http://schemas.microsoft.com/office/drawing/2014/main" id="{A14125FA-8067-408E-90C9-3CEF3D95A47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28800" y="6276395"/>
            <a:ext cx="774244" cy="204646"/>
          </a:xfrm>
          <a:prstGeom prst="rect">
            <a:avLst/>
          </a:prstGeom>
        </p:spPr>
      </p:pic>
      <p:sp>
        <p:nvSpPr>
          <p:cNvPr id="22" name="Text Placeholder 12">
            <a:extLst>
              <a:ext uri="{FF2B5EF4-FFF2-40B4-BE49-F238E27FC236}">
                <a16:creationId xmlns:a16="http://schemas.microsoft.com/office/drawing/2014/main" id="{FF31F495-88E8-4FEA-B7F3-27E00B57CFC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287211" y="6243181"/>
            <a:ext cx="1501215" cy="259232"/>
          </a:xfrm>
        </p:spPr>
        <p:txBody>
          <a:bodyPr anchor="b"/>
          <a:lstStyle>
            <a:lvl1pPr marL="0" indent="0">
              <a:buNone/>
              <a:defRPr lang="en-US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nb-NO" dirty="0"/>
              <a:t>Enter partner</a:t>
            </a:r>
            <a:endParaRPr lang="en-US" dirty="0"/>
          </a:p>
        </p:txBody>
      </p:sp>
      <p:sp>
        <p:nvSpPr>
          <p:cNvPr id="25" name="Text Placeholder 12">
            <a:extLst>
              <a:ext uri="{FF2B5EF4-FFF2-40B4-BE49-F238E27FC236}">
                <a16:creationId xmlns:a16="http://schemas.microsoft.com/office/drawing/2014/main" id="{77ACB398-B3D6-48BC-B1D7-F5D5F027875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08202" y="6243181"/>
            <a:ext cx="1501215" cy="259232"/>
          </a:xfrm>
        </p:spPr>
        <p:txBody>
          <a:bodyPr anchor="b"/>
          <a:lstStyle>
            <a:lvl1pPr marL="0" indent="0">
              <a:buNone/>
              <a:defRPr lang="en-US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nb-NO" dirty="0"/>
              <a:t>Enter partner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0820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Center Color/Content +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5696465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98854"/>
            <a:ext cx="6933976" cy="2365779"/>
          </a:xfrm>
        </p:spPr>
        <p:txBody>
          <a:bodyPr anchor="t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/>
              <a:t>Headline / Center name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74149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 err="1"/>
              <a:t>Name</a:t>
            </a:r>
            <a:r>
              <a:rPr lang="nb-NO" noProof="0" dirty="0"/>
              <a:t> </a:t>
            </a:r>
            <a:r>
              <a:rPr lang="nb-NO" noProof="0" dirty="0" err="1"/>
              <a:t>Surname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35FEDE-B06C-496B-BA41-490A42DC2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16461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EED47EB-FB74-4E92-BFEA-230762B9BA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399148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pic>
        <p:nvPicPr>
          <p:cNvPr id="22" name="Graphic 21" descr="Logo university of oslo">
            <a:extLst>
              <a:ext uri="{FF2B5EF4-FFF2-40B4-BE49-F238E27FC236}">
                <a16:creationId xmlns:a16="http://schemas.microsoft.com/office/drawing/2014/main" id="{CED360B7-AA30-4CA8-A47A-2D8C0E99CC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28800" y="6140468"/>
            <a:ext cx="774244" cy="204646"/>
          </a:xfrm>
          <a:prstGeom prst="rect">
            <a:avLst/>
          </a:prstGeom>
        </p:spPr>
      </p:pic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A4A25B0-0B90-4803-B642-75EEEF2DAF85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187702" y="6062665"/>
            <a:ext cx="1033463" cy="461961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5FB8A002-B764-4891-A47B-B23E156797D6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4753610" y="6062664"/>
            <a:ext cx="1033463" cy="461962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7647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Center Picture +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2D527594-E039-4932-98AD-71552210E21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848886" y="0"/>
            <a:ext cx="10343115" cy="569646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98854"/>
            <a:ext cx="6933976" cy="2365779"/>
          </a:xfrm>
        </p:spPr>
        <p:txBody>
          <a:bodyPr anchor="t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/>
              <a:t>Headline / Center name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74149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 err="1"/>
              <a:t>Name</a:t>
            </a:r>
            <a:r>
              <a:rPr lang="nb-NO" noProof="0" dirty="0"/>
              <a:t> </a:t>
            </a:r>
            <a:r>
              <a:rPr lang="nb-NO" noProof="0" dirty="0" err="1"/>
              <a:t>Surname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35FEDE-B06C-496B-BA41-490A42DC2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16461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EED47EB-FB74-4E92-BFEA-230762B9BA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399148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pic>
        <p:nvPicPr>
          <p:cNvPr id="22" name="Graphic 21" descr="Logo university of oslo">
            <a:extLst>
              <a:ext uri="{FF2B5EF4-FFF2-40B4-BE49-F238E27FC236}">
                <a16:creationId xmlns:a16="http://schemas.microsoft.com/office/drawing/2014/main" id="{5300B464-3405-48B3-8DC7-C4DA5F36840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28800" y="6140468"/>
            <a:ext cx="774244" cy="204646"/>
          </a:xfrm>
          <a:prstGeom prst="rect">
            <a:avLst/>
          </a:prstGeom>
        </p:spPr>
      </p:pic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1C0B916-B8B5-48D7-8BE8-ACB646AE6F53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187702" y="6062665"/>
            <a:ext cx="1033463" cy="461961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58E6231B-1C42-4AEC-9D9E-5D1356315087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753610" y="6062664"/>
            <a:ext cx="1033463" cy="461962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7868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Center Highlighted Title +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2D527594-E039-4932-98AD-71552210E21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848886" y="0"/>
            <a:ext cx="10343115" cy="569646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4" name="Title 5">
            <a:extLst>
              <a:ext uri="{FF2B5EF4-FFF2-40B4-BE49-F238E27FC236}">
                <a16:creationId xmlns:a16="http://schemas.microsoft.com/office/drawing/2014/main" id="{6EB2BA06-7D63-45DB-A644-9D71477BD7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22820"/>
            <a:ext cx="6093717" cy="1076281"/>
          </a:xfrm>
        </p:spPr>
        <p:txBody>
          <a:bodyPr anchor="t"/>
          <a:lstStyle>
            <a:lvl1pPr>
              <a:lnSpc>
                <a:spcPct val="100000"/>
              </a:lnSpc>
              <a:defRPr sz="20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US" dirty="0"/>
              <a:t>Headline / Center name</a:t>
            </a:r>
          </a:p>
        </p:txBody>
      </p:sp>
      <p:sp>
        <p:nvSpPr>
          <p:cNvPr id="25" name="Text Placeholder 12">
            <a:extLst>
              <a:ext uri="{FF2B5EF4-FFF2-40B4-BE49-F238E27FC236}">
                <a16:creationId xmlns:a16="http://schemas.microsoft.com/office/drawing/2014/main" id="{5D7EEC28-9D50-46B0-840F-B57A95CD536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7821" y="2282617"/>
            <a:ext cx="6097120" cy="1705095"/>
          </a:xfrm>
        </p:spPr>
        <p:txBody>
          <a:bodyPr/>
          <a:lstStyle>
            <a:lvl1pPr marL="0" indent="0">
              <a:buNone/>
              <a:defRPr sz="450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74149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 err="1"/>
              <a:t>Name</a:t>
            </a:r>
            <a:r>
              <a:rPr lang="nb-NO" noProof="0" dirty="0"/>
              <a:t> </a:t>
            </a:r>
            <a:r>
              <a:rPr lang="nb-NO" noProof="0" dirty="0" err="1"/>
              <a:t>Surname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35FEDE-B06C-496B-BA41-490A42DC2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16461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EED47EB-FB74-4E92-BFEA-230762B9BA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399148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pic>
        <p:nvPicPr>
          <p:cNvPr id="22" name="Graphic 21" descr="Logo university of oslo">
            <a:extLst>
              <a:ext uri="{FF2B5EF4-FFF2-40B4-BE49-F238E27FC236}">
                <a16:creationId xmlns:a16="http://schemas.microsoft.com/office/drawing/2014/main" id="{5300B464-3405-48B3-8DC7-C4DA5F3684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28800" y="6140468"/>
            <a:ext cx="774244" cy="204646"/>
          </a:xfrm>
          <a:prstGeom prst="rect">
            <a:avLst/>
          </a:prstGeom>
        </p:spPr>
      </p:pic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1C0B916-B8B5-48D7-8BE8-ACB646AE6F53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187702" y="6062665"/>
            <a:ext cx="1033463" cy="461961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58E6231B-1C42-4AEC-9D9E-5D1356315087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753610" y="6062664"/>
            <a:ext cx="1033463" cy="461962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7561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Point A</a:t>
            </a:r>
          </a:p>
          <a:p>
            <a:pPr lvl="0"/>
            <a:r>
              <a:rPr lang="nb-NO" dirty="0"/>
              <a:t>Point B</a:t>
            </a:r>
          </a:p>
          <a:p>
            <a:pPr lvl="0"/>
            <a:r>
              <a:rPr lang="nb-NO" dirty="0"/>
              <a:t>Point C</a:t>
            </a:r>
          </a:p>
          <a:p>
            <a:pPr lvl="0"/>
            <a:r>
              <a:rPr lang="nb-NO" dirty="0"/>
              <a:t>Point D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186DFC-6D9E-4FB6-B1CC-86DCB758B44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896BDF-6D78-418D-90CE-A3E480A0637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7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3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3217D3C-2F94-4776-940F-B66CAEAA73CE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2A18538-81E2-4F00-BA84-3C9F8A64B919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pa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 err="1"/>
              <a:t>Click</a:t>
            </a:r>
            <a:r>
              <a:rPr lang="nb-NO" dirty="0"/>
              <a:t> </a:t>
            </a:r>
            <a:r>
              <a:rPr lang="nb-NO" dirty="0" err="1"/>
              <a:t>insert</a:t>
            </a:r>
            <a:r>
              <a:rPr lang="nb-NO" dirty="0"/>
              <a:t> – Picture – </a:t>
            </a:r>
            <a:r>
              <a:rPr lang="nb-NO" dirty="0" err="1"/>
              <a:t>this</a:t>
            </a:r>
            <a:r>
              <a:rPr lang="nb-NO" dirty="0"/>
              <a:t> </a:t>
            </a:r>
            <a:r>
              <a:rPr lang="nb-NO" dirty="0" err="1"/>
              <a:t>device</a:t>
            </a:r>
            <a:r>
              <a:rPr lang="nb-NO" dirty="0"/>
              <a:t>– to </a:t>
            </a:r>
            <a:r>
              <a:rPr lang="nb-NO" dirty="0" err="1"/>
              <a:t>add</a:t>
            </a:r>
            <a:r>
              <a:rPr lang="nb-NO" dirty="0"/>
              <a:t> or </a:t>
            </a:r>
            <a:r>
              <a:rPr lang="nb-NO" dirty="0" err="1"/>
              <a:t>change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picture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nb-NO" noProof="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A56754-BC1F-4AFB-8AED-B7CF1564DFA2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C5A29817-1D23-4F45-B57C-D72EAB63959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r>
              <a:rPr lang="en-US" dirty="0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8" name="Text Placeholder 20" descr="Logo university of oslo">
            <a:extLst>
              <a:ext uri="{FF2B5EF4-FFF2-40B4-BE49-F238E27FC236}">
                <a16:creationId xmlns:a16="http://schemas.microsoft.com/office/drawing/2014/main" id="{78331A89-C566-4692-9795-947C86498A5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001" y="6280142"/>
            <a:ext cx="767518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 err="1"/>
              <a:t>Click</a:t>
            </a:r>
            <a:r>
              <a:rPr lang="nb-NO" dirty="0"/>
              <a:t> </a:t>
            </a:r>
            <a:r>
              <a:rPr lang="nb-NO" dirty="0" err="1"/>
              <a:t>insert</a:t>
            </a:r>
            <a:r>
              <a:rPr lang="nb-NO" dirty="0"/>
              <a:t> – Picture – </a:t>
            </a:r>
            <a:r>
              <a:rPr lang="nb-NO" dirty="0" err="1"/>
              <a:t>this</a:t>
            </a:r>
            <a:r>
              <a:rPr lang="nb-NO" dirty="0"/>
              <a:t> </a:t>
            </a:r>
            <a:r>
              <a:rPr lang="nb-NO" dirty="0" err="1"/>
              <a:t>device</a:t>
            </a:r>
            <a:r>
              <a:rPr lang="nb-NO" dirty="0"/>
              <a:t>– to </a:t>
            </a:r>
            <a:r>
              <a:rPr lang="nb-NO" dirty="0" err="1"/>
              <a:t>add</a:t>
            </a:r>
            <a:r>
              <a:rPr lang="nb-NO" dirty="0"/>
              <a:t> or </a:t>
            </a:r>
            <a:r>
              <a:rPr lang="nb-NO" dirty="0" err="1"/>
              <a:t>change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picture</a:t>
            </a:r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 err="1"/>
              <a:t>Quote</a:t>
            </a:r>
            <a:endParaRPr lang="nb-NO" noProof="0" dirty="0"/>
          </a:p>
        </p:txBody>
      </p:sp>
      <p:sp>
        <p:nvSpPr>
          <p:cNvPr id="21" name="Text Placeholder 20" descr="Logo university of oslo">
            <a:extLst>
              <a:ext uri="{FF2B5EF4-FFF2-40B4-BE49-F238E27FC236}">
                <a16:creationId xmlns:a16="http://schemas.microsoft.com/office/drawing/2014/main" id="{3A7958F3-5218-4366-80FC-02B2FD0D92B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001" y="6280142"/>
            <a:ext cx="767518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textbox with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9" y="1704042"/>
            <a:ext cx="11431663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47832A-C200-4F7E-AF3E-D40604841FC4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58FA56-4D7C-4979-BB98-B74CBD5F52E4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45343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extboxes with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469089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86E62222-11A6-40E7-BF69-7E8498A4100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70" y="1704042"/>
            <a:ext cx="5469088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03335"/>
            <a:ext cx="5469089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04042"/>
            <a:ext cx="5469089" cy="4354851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AB79B2-2B36-4C4F-8B4A-5CE97327C93B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91AEDF-947D-4C51-A230-4B0365289C62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86307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59098" y="371518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59097" y="5875993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marL="0" marR="0" lvl="0" indent="0" algn="r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Photo </a:t>
            </a:r>
            <a:r>
              <a:rPr lang="nb-NO" dirty="0" err="1"/>
              <a:t>credit</a:t>
            </a:r>
            <a:r>
              <a:rPr lang="nb-NO" dirty="0"/>
              <a:t> / </a:t>
            </a:r>
            <a:r>
              <a:rPr lang="nb-NO" dirty="0" err="1"/>
              <a:t>Caption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00DEDF7-A715-4410-ACF2-29795822F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5715831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F0A05AF4-63D3-4127-BC34-6BD82C03AF3F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715831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9" y="1704042"/>
            <a:ext cx="5715831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8FC538-4B47-4FE9-9556-278912EBB00C}"/>
              </a:ext>
            </a:extLst>
          </p:cNvPr>
          <p:cNvSpPr>
            <a:spLocks noGrp="1"/>
          </p:cNvSpPr>
          <p:nvPr>
            <p:ph type="ftr" sz="quarter" idx="3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44E285-6038-4E35-AA24-93DE34576334}"/>
              </a:ext>
            </a:extLst>
          </p:cNvPr>
          <p:cNvSpPr>
            <a:spLocks noGrp="1"/>
          </p:cNvSpPr>
          <p:nvPr>
            <p:ph type="sldNum" sz="quarter" idx="32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39370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9F22D83-B5FE-4078-A904-43A001589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08DADA3-5103-43E7-81AF-78BFB0D043F5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380168" y="1180008"/>
            <a:ext cx="11431664" cy="4720030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F5C8A5-7299-4154-B01A-CDF5B7332751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E2439D-D17B-475A-8193-F8109FACE968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74216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extboxes with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E1DAFF44-670E-4F4C-85A7-C39E379A8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79851" y="1710199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F24F2E76-C57A-43E9-AE90-9A5885C83A59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377360" y="2793528"/>
            <a:ext cx="3524319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1" y="1720927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3FA1C9B2-210C-4D25-800A-903735EC531A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4333839" y="2793528"/>
            <a:ext cx="3524320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3" y="1710199"/>
            <a:ext cx="352463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920B93BE-FC97-4838-B295-13DE19DE7FB1}"/>
              </a:ext>
            </a:extLst>
          </p:cNvPr>
          <p:cNvSpPr>
            <a:spLocks noGrp="1"/>
          </p:cNvSpPr>
          <p:nvPr>
            <p:ph sz="quarter" idx="37"/>
          </p:nvPr>
        </p:nvSpPr>
        <p:spPr>
          <a:xfrm>
            <a:off x="8284385" y="2793528"/>
            <a:ext cx="3524639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259CDE-097F-4AD1-8202-1C8557143B77}"/>
              </a:ext>
            </a:extLst>
          </p:cNvPr>
          <p:cNvSpPr>
            <a:spLocks noGrp="1"/>
          </p:cNvSpPr>
          <p:nvPr>
            <p:ph type="ftr" sz="quarter" idx="3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DB0D35-1F56-48D2-95A5-1514CE438CB5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83584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794FAB1-D6B5-4A8A-91E4-BEB7326AD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80168" y="1002716"/>
            <a:ext cx="3558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1050" y="2604949"/>
            <a:ext cx="3558098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22127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6509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8468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2851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13F8EC-435C-4B71-B75E-816E331B7403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CC78E7-5B5A-4EE3-B029-42635C54C96B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74758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ext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0168" y="1570739"/>
            <a:ext cx="2703713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6" y="1570739"/>
            <a:ext cx="2703713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6" y="2307943"/>
            <a:ext cx="2703713" cy="336101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2" y="1570739"/>
            <a:ext cx="2703713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2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570739"/>
            <a:ext cx="2703713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8" y="2307943"/>
            <a:ext cx="2703713" cy="3361013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42304F-BB43-4D12-B83D-02C5FD8197FE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E62047-812A-4356-A8E0-D0CA23D39A48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5404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pictures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7F856006-F837-40CC-A206-116358E51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8016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2604949"/>
            <a:ext cx="2716858" cy="494749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7" y="3292760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8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40821"/>
            <a:ext cx="2716858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16858" cy="2376197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080474-3338-40C3-87FC-F73889A04CD0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511102-D50C-4D40-87C3-107C3022CF1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10148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00F89B0E-F421-45EF-8C78-C84FEFC48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F7BB50C2-6F95-4C0A-8590-741501231A7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80168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0168" y="5875993"/>
            <a:ext cx="5611760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marL="0" marR="0" lvl="0" indent="0" algn="r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Photo </a:t>
            </a:r>
            <a:r>
              <a:rPr lang="nb-NO" dirty="0" err="1"/>
              <a:t>credit</a:t>
            </a:r>
            <a:r>
              <a:rPr lang="nb-NO" dirty="0"/>
              <a:t> / </a:t>
            </a:r>
            <a:r>
              <a:rPr lang="nb-NO" dirty="0" err="1"/>
              <a:t>Caption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72201" y="1729109"/>
            <a:ext cx="5639631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00072" y="5875993"/>
            <a:ext cx="5611760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marL="0" marR="0" lvl="0" indent="0" algn="r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Photo </a:t>
            </a:r>
            <a:r>
              <a:rPr lang="nb-NO" dirty="0" err="1"/>
              <a:t>credit</a:t>
            </a:r>
            <a:r>
              <a:rPr lang="nb-NO" dirty="0"/>
              <a:t> / </a:t>
            </a:r>
            <a:r>
              <a:rPr lang="nb-NO" dirty="0" err="1"/>
              <a:t>Caption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72DED8-733B-4015-A7CA-A05638F7AA32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B8E388-3742-4614-842F-C221FF66F72A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600970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53F87D86-02F1-4288-ADF3-CFC53D24C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78A54228-A18C-49D4-8BAE-55234982E14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80170" y="1710901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16109106-4360-48AE-97EE-22C402C46E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42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4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A5FD81-8099-440B-91E9-2813AE814045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632972-1288-4890-888F-5A648DC46ABE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56716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rge pictur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5C0B4E6-5502-441C-BDE1-D20B19081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180008"/>
            <a:ext cx="12192000" cy="567799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 descr="Logo university of oslo">
            <a:extLst>
              <a:ext uri="{FF2B5EF4-FFF2-40B4-BE49-F238E27FC236}">
                <a16:creationId xmlns:a16="http://schemas.microsoft.com/office/drawing/2014/main" id="{87E19F59-4A52-4AE7-A769-E9F9BC5FA77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81001" y="6280142"/>
            <a:ext cx="767518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010637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D3EEEF-D5D4-41E6-81E7-1D9E527B7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6F4316-7482-4098-A234-A83B220FD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459666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719F96-FAE4-4DF4-B872-68FE70C44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1EC4D0-9994-48E7-8778-FDDDCF4FC5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7C432B-49FB-4852-8188-841CFED696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D3B2F-D2A3-4CE4-A1C4-9522A7469E0E}" type="datetimeFigureOut">
              <a:rPr lang="en-US" smtClean="0"/>
              <a:t>3/20/2024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3DAC1F-2F79-4224-9DE6-F1DEADF667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51749A-7E7B-494B-9E22-E95BB7560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96F20-0112-4274-8756-D182730BB6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11046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textboxes with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AB79B2-2B36-4C4F-8B4A-5CE97327C93B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91AEDF-947D-4C51-A230-4B0365289C62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C2CE6A29-6246-4580-A5FA-2D5885A1539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98F27F19-D47F-495E-828B-1AF61ADC44C1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2FF72899-ED59-44CD-BF9F-5023DE954F8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E5BE92ED-31F4-4F13-B1C7-BF448E3ACBCE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2113ADE0-F1CB-4DEC-B131-1685CCD7866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E4454965-3397-41CA-B1F5-35396BC493E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logo" hidden="1">
            <a:extLst>
              <a:ext uri="{FF2B5EF4-FFF2-40B4-BE49-F238E27FC236}">
                <a16:creationId xmlns:a16="http://schemas.microsoft.com/office/drawing/2014/main" id="{2CC695BA-6216-43EE-B964-1DB73F921FF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9" name="addin_fillplaceholders" hidden="1">
            <a:extLst>
              <a:ext uri="{FF2B5EF4-FFF2-40B4-BE49-F238E27FC236}">
                <a16:creationId xmlns:a16="http://schemas.microsoft.com/office/drawing/2014/main" id="{AAA7F7F0-C755-4553-AE18-0D94AC09AC78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B1D62193-3764-4D2E-AFE6-E6BA9714CD8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54403BB9-C6B8-4F3F-A5A4-C1B950E42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20C920D9-4935-4D73-B57C-ECC0E555683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72C0B99-C76A-4C57-8420-CE2C32240E21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360046" y="1757499"/>
            <a:ext cx="5489213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3E3C3D9C-6063-4223-8367-D7A6F0AE0ED7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82726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B663A1-2629-4617-879F-3B81440FAA2E}"/>
              </a:ext>
            </a:extLst>
          </p:cNvPr>
          <p:cNvSpPr>
            <a:spLocks noGrp="1"/>
          </p:cNvSpPr>
          <p:nvPr>
            <p:ph sz="quarter" idx="37"/>
          </p:nvPr>
        </p:nvSpPr>
        <p:spPr>
          <a:xfrm>
            <a:off x="6342742" y="1757499"/>
            <a:ext cx="5489213" cy="4301395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042011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One textbox with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47832A-C200-4F7E-AF3E-D40604841FC4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58FA56-4D7C-4979-BB98-B74CBD5F52E4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B7FE76BD-1D32-4FE8-AC91-B195070748A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577BCF49-E370-4191-A9D3-5E55520BEC01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64D7346C-42A8-4BF6-BD31-3EF03D696B3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1664CE25-C511-4C72-86B2-CD04C60CDC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3" name="addin_image" hidden="1">
            <a:extLst>
              <a:ext uri="{FF2B5EF4-FFF2-40B4-BE49-F238E27FC236}">
                <a16:creationId xmlns:a16="http://schemas.microsoft.com/office/drawing/2014/main" id="{1FDD2AD4-3CBB-4718-8708-A4ABD22FEE4F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4" name="addin_grouplist" hidden="1">
            <a:extLst>
              <a:ext uri="{FF2B5EF4-FFF2-40B4-BE49-F238E27FC236}">
                <a16:creationId xmlns:a16="http://schemas.microsoft.com/office/drawing/2014/main" id="{89CA383D-0F6C-4656-8C17-CCCA7960CDC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5" name="addin_logo" hidden="1">
            <a:extLst>
              <a:ext uri="{FF2B5EF4-FFF2-40B4-BE49-F238E27FC236}">
                <a16:creationId xmlns:a16="http://schemas.microsoft.com/office/drawing/2014/main" id="{574B200B-554A-44F6-A5CF-7E5E17C8547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E9F05AAF-95F2-4DEB-9E39-9C52A1AA2ECD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7" name="addin_background" hidden="1">
            <a:extLst>
              <a:ext uri="{FF2B5EF4-FFF2-40B4-BE49-F238E27FC236}">
                <a16:creationId xmlns:a16="http://schemas.microsoft.com/office/drawing/2014/main" id="{A0564F8C-C50F-400D-BD2B-ED1C4763FC27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CEC6402-B72B-43A7-AB55-858B3D9C7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E3D099F6-7C77-4DBE-8B36-12B42A9CBF9B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1884A91-9223-4B5D-BCF2-07CADE2A90D8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360044" y="1757499"/>
            <a:ext cx="11471910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738082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D3EEEF-D5D4-41E6-81E7-1D9E527B7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6F4316-7482-4098-A234-A83B220FD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576E5AEC-489F-4AAC-9D27-09C4600603C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7" name="addin_background" hidden="1">
            <a:extLst>
              <a:ext uri="{FF2B5EF4-FFF2-40B4-BE49-F238E27FC236}">
                <a16:creationId xmlns:a16="http://schemas.microsoft.com/office/drawing/2014/main" id="{52F5D15A-B48F-4597-B76A-3B8EB8C1A5A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563470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2.sv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  <p:pic>
        <p:nvPicPr>
          <p:cNvPr id="10" name="Graphic 9" descr="Logo University of oslo">
            <a:extLst>
              <a:ext uri="{FF2B5EF4-FFF2-40B4-BE49-F238E27FC236}">
                <a16:creationId xmlns:a16="http://schemas.microsoft.com/office/drawing/2014/main" id="{7587AA2B-C7B3-440E-B739-7247D414803F}"/>
              </a:ext>
            </a:extLst>
          </p:cNvPr>
          <p:cNvPicPr>
            <a:picLocks noChangeAspect="1"/>
          </p:cNvPicPr>
          <p:nvPr userDrawn="1"/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381001" y="6280142"/>
            <a:ext cx="767518" cy="202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716" r:id="rId2"/>
    <p:sldLayoutId id="2147483724" r:id="rId3"/>
    <p:sldLayoutId id="2147483717" r:id="rId4"/>
    <p:sldLayoutId id="2147483718" r:id="rId5"/>
    <p:sldLayoutId id="2147483725" r:id="rId6"/>
    <p:sldLayoutId id="2147483719" r:id="rId7"/>
    <p:sldLayoutId id="2147483720" r:id="rId8"/>
    <p:sldLayoutId id="2147483726" r:id="rId9"/>
    <p:sldLayoutId id="2147483701" r:id="rId10"/>
    <p:sldLayoutId id="2147483702" r:id="rId11"/>
    <p:sldLayoutId id="2147483704" r:id="rId12"/>
    <p:sldLayoutId id="2147483706" r:id="rId13"/>
    <p:sldLayoutId id="2147483727" r:id="rId14"/>
    <p:sldLayoutId id="2147483728" r:id="rId15"/>
    <p:sldLayoutId id="2147483729" r:id="rId16"/>
    <p:sldLayoutId id="2147483730" r:id="rId17"/>
    <p:sldLayoutId id="2147483731" r:id="rId18"/>
    <p:sldLayoutId id="2147483732" r:id="rId19"/>
    <p:sldLayoutId id="2147483733" r:id="rId20"/>
    <p:sldLayoutId id="2147483734" r:id="rId21"/>
    <p:sldLayoutId id="2147483735" r:id="rId22"/>
    <p:sldLayoutId id="2147483736" r:id="rId23"/>
    <p:sldLayoutId id="2147483737" r:id="rId24"/>
    <p:sldLayoutId id="2147483738" r:id="rId25"/>
    <p:sldLayoutId id="2147483739" r:id="rId26"/>
    <p:sldLayoutId id="2147483742" r:id="rId27"/>
    <p:sldLayoutId id="2147483743" r:id="rId28"/>
    <p:sldLayoutId id="2147483744" r:id="rId29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5438" indent="-125438" algn="l" defTabSz="914446" rtl="0" eaLnBrk="1" latinLnBrk="0" hangingPunct="1">
        <a:lnSpc>
          <a:spcPct val="100000"/>
        </a:lnSpc>
        <a:spcBef>
          <a:spcPts val="115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7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7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9.emf"/><Relationship Id="rId4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30.png"/><Relationship Id="rId7" Type="http://schemas.openxmlformats.org/officeDocument/2006/relationships/image" Target="../media/image31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4.xml"/><Relationship Id="rId6" Type="http://schemas.microsoft.com/office/2007/relationships/hdphoto" Target="../media/hdphoto1.wdp"/><Relationship Id="rId5" Type="http://schemas.openxmlformats.org/officeDocument/2006/relationships/image" Target="../media/image15.png"/><Relationship Id="rId4" Type="http://schemas.openxmlformats.org/officeDocument/2006/relationships/image" Target="../media/image29.png"/><Relationship Id="rId9" Type="http://schemas.openxmlformats.org/officeDocument/2006/relationships/image" Target="../media/image3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g"/><Relationship Id="rId3" Type="http://schemas.openxmlformats.org/officeDocument/2006/relationships/image" Target="../media/image32.jpeg"/><Relationship Id="rId7" Type="http://schemas.openxmlformats.org/officeDocument/2006/relationships/image" Target="../media/image35.png"/><Relationship Id="rId12" Type="http://schemas.openxmlformats.org/officeDocument/2006/relationships/image" Target="../media/image31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4.png"/><Relationship Id="rId11" Type="http://schemas.microsoft.com/office/2007/relationships/hdphoto" Target="../media/hdphoto1.wdp"/><Relationship Id="rId5" Type="http://schemas.openxmlformats.org/officeDocument/2006/relationships/image" Target="../media/image29.png"/><Relationship Id="rId10" Type="http://schemas.openxmlformats.org/officeDocument/2006/relationships/image" Target="../media/image15.png"/><Relationship Id="rId4" Type="http://schemas.openxmlformats.org/officeDocument/2006/relationships/image" Target="../media/image33.jpeg"/><Relationship Id="rId9" Type="http://schemas.openxmlformats.org/officeDocument/2006/relationships/image" Target="../media/image3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46.emf"/><Relationship Id="rId5" Type="http://schemas.openxmlformats.org/officeDocument/2006/relationships/image" Target="../media/image45.emf"/><Relationship Id="rId4" Type="http://schemas.openxmlformats.org/officeDocument/2006/relationships/image" Target="../media/image44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50.png"/><Relationship Id="rId4" Type="http://schemas.openxmlformats.org/officeDocument/2006/relationships/image" Target="../media/image49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57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0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9.emf"/><Relationship Id="rId7" Type="http://schemas.openxmlformats.org/officeDocument/2006/relationships/image" Target="../media/image56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50.png"/><Relationship Id="rId5" Type="http://schemas.openxmlformats.org/officeDocument/2006/relationships/image" Target="../media/image61.png"/><Relationship Id="rId4" Type="http://schemas.openxmlformats.org/officeDocument/2006/relationships/image" Target="../media/image60.emf"/><Relationship Id="rId9" Type="http://schemas.openxmlformats.org/officeDocument/2006/relationships/image" Target="../media/image63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68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67.png"/><Relationship Id="rId5" Type="http://schemas.openxmlformats.org/officeDocument/2006/relationships/image" Target="../media/image50.png"/><Relationship Id="rId4" Type="http://schemas.openxmlformats.org/officeDocument/2006/relationships/image" Target="../media/image6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70.png"/><Relationship Id="rId7" Type="http://schemas.openxmlformats.org/officeDocument/2006/relationships/image" Target="../media/image62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72.png"/><Relationship Id="rId11" Type="http://schemas.openxmlformats.org/officeDocument/2006/relationships/image" Target="../media/image63.jpg"/><Relationship Id="rId5" Type="http://schemas.openxmlformats.org/officeDocument/2006/relationships/image" Target="../media/image57.png"/><Relationship Id="rId10" Type="http://schemas.openxmlformats.org/officeDocument/2006/relationships/image" Target="../media/image67.png"/><Relationship Id="rId4" Type="http://schemas.openxmlformats.org/officeDocument/2006/relationships/image" Target="../media/image71.svg"/><Relationship Id="rId9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099AC1B-C97D-4566-8BB3-3309207DCEE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solidFill>
            <a:srgbClr val="FB6666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FA5746E-81BD-4A82-B31A-B9435CE38E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</a:rPr>
              <a:t>Opportunities for Probing Quantum Materials at High Spatial Resolution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471E1779-F13E-406D-AFD0-01B7547DDD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770" y="4124064"/>
            <a:ext cx="886461" cy="269304"/>
          </a:xfrm>
        </p:spPr>
        <p:txBody>
          <a:bodyPr/>
          <a:lstStyle/>
          <a:p>
            <a:pPr>
              <a:buClr>
                <a:srgbClr val="000000"/>
              </a:buClr>
            </a:pPr>
            <a:r>
              <a:rPr lang="en-US" dirty="0">
                <a:solidFill>
                  <a:srgbClr val="000000"/>
                </a:solidFill>
              </a:rPr>
              <a:t>FS Hage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55A7BB0-91C2-4BA6-8BA3-91B1088E617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23769" y="4393811"/>
            <a:ext cx="1684757" cy="269304"/>
          </a:xfrm>
        </p:spPr>
        <p:txBody>
          <a:bodyPr/>
          <a:lstStyle/>
          <a:p>
            <a:pPr>
              <a:buClr>
                <a:srgbClr val="000000"/>
              </a:buClr>
            </a:pPr>
            <a:r>
              <a:rPr lang="en-US" dirty="0">
                <a:solidFill>
                  <a:srgbClr val="000000"/>
                </a:solidFill>
              </a:rPr>
              <a:t>Dept. of Physics 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F5C2988-71C5-468C-B630-C4F2286D4B4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23769" y="4660542"/>
            <a:ext cx="710131" cy="269304"/>
          </a:xfrm>
        </p:spPr>
        <p:txBody>
          <a:bodyPr/>
          <a:lstStyle/>
          <a:p>
            <a:pPr>
              <a:buClr>
                <a:srgbClr val="000000"/>
              </a:buClr>
            </a:pPr>
            <a:r>
              <a:rPr lang="en-US">
                <a:solidFill>
                  <a:srgbClr val="000000"/>
                </a:solidFill>
              </a:rPr>
              <a:t>&amp; SMN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AE3BA8DA-8027-4FE0-BB50-5BDB33AF93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25308" cy="269304"/>
          </a:xfrm>
        </p:spPr>
        <p:txBody>
          <a:bodyPr/>
          <a:lstStyle/>
          <a:p>
            <a:pPr>
              <a:buClr>
                <a:srgbClr val="000000"/>
              </a:buClr>
            </a:pP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</a:rPr>
              <a:t>20.03.2024</a:t>
            </a:r>
          </a:p>
        </p:txBody>
      </p:sp>
      <p:pic>
        <p:nvPicPr>
          <p:cNvPr id="14" name="logo_">
            <a:extLst>
              <a:ext uri="{FF2B5EF4-FFF2-40B4-BE49-F238E27FC236}">
                <a16:creationId xmlns:a16="http://schemas.microsoft.com/office/drawing/2014/main" id="{743B91D0-B337-705B-9662-E8EF607927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31577FF-7C35-7C33-6358-F934D1353C1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148" r="13907"/>
          <a:stretch/>
        </p:blipFill>
        <p:spPr>
          <a:xfrm>
            <a:off x="7736988" y="-10764"/>
            <a:ext cx="2671064" cy="5725046"/>
          </a:xfrm>
          <a:prstGeom prst="rect">
            <a:avLst/>
          </a:prstGeom>
        </p:spPr>
      </p:pic>
      <p:pic>
        <p:nvPicPr>
          <p:cNvPr id="19" name="Picture 18" descr="A close up of a logo&#10;&#10;Description automatically generated">
            <a:extLst>
              <a:ext uri="{FF2B5EF4-FFF2-40B4-BE49-F238E27FC236}">
                <a16:creationId xmlns:a16="http://schemas.microsoft.com/office/drawing/2014/main" id="{04E6D7AB-7D64-225E-87E7-DE0772252A1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9184"/>
          <a:stretch/>
        </p:blipFill>
        <p:spPr>
          <a:xfrm>
            <a:off x="2763388" y="3794868"/>
            <a:ext cx="1848762" cy="1497985"/>
          </a:xfrm>
          <a:prstGeom prst="rect">
            <a:avLst/>
          </a:prstGeom>
        </p:spPr>
      </p:pic>
      <p:grpSp>
        <p:nvGrpSpPr>
          <p:cNvPr id="74" name="Group 73">
            <a:extLst>
              <a:ext uri="{FF2B5EF4-FFF2-40B4-BE49-F238E27FC236}">
                <a16:creationId xmlns:a16="http://schemas.microsoft.com/office/drawing/2014/main" id="{574B510F-F3F4-5814-E4F2-CAF22A57A0F0}"/>
              </a:ext>
            </a:extLst>
          </p:cNvPr>
          <p:cNvGrpSpPr/>
          <p:nvPr/>
        </p:nvGrpSpPr>
        <p:grpSpPr>
          <a:xfrm>
            <a:off x="5066200" y="3692467"/>
            <a:ext cx="2088614" cy="1761613"/>
            <a:chOff x="4797065" y="3860623"/>
            <a:chExt cx="2088614" cy="1761613"/>
          </a:xfrm>
        </p:grpSpPr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356D2644-7768-8CA3-F893-AAB459475DDB}"/>
                </a:ext>
              </a:extLst>
            </p:cNvPr>
            <p:cNvGrpSpPr/>
            <p:nvPr/>
          </p:nvGrpSpPr>
          <p:grpSpPr>
            <a:xfrm>
              <a:off x="4797065" y="3860623"/>
              <a:ext cx="1973241" cy="1593171"/>
              <a:chOff x="5072072" y="2636839"/>
              <a:chExt cx="1973241" cy="1593171"/>
            </a:xfrm>
          </p:grpSpPr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2C09DB2E-22D0-A955-F224-85CB6D845596}"/>
                  </a:ext>
                </a:extLst>
              </p:cNvPr>
              <p:cNvSpPr txBox="1"/>
              <p:nvPr/>
            </p:nvSpPr>
            <p:spPr>
              <a:xfrm>
                <a:off x="5421614" y="3072749"/>
                <a:ext cx="499965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nb-NO" sz="1400" b="1" dirty="0">
                    <a:solidFill>
                      <a:srgbClr val="0000DB"/>
                    </a:solidFill>
                  </a:rPr>
                  <a:t>Si</a:t>
                </a:r>
                <a:endParaRPr lang="en-GB" sz="1400" b="1" dirty="0">
                  <a:solidFill>
                    <a:srgbClr val="0000DB"/>
                  </a:solidFill>
                </a:endParaRPr>
              </a:p>
            </p:txBody>
          </p:sp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489FB0AF-CC0F-6B1E-6F54-0EA950114035}"/>
                  </a:ext>
                </a:extLst>
              </p:cNvPr>
              <p:cNvSpPr txBox="1"/>
              <p:nvPr/>
            </p:nvSpPr>
            <p:spPr>
              <a:xfrm>
                <a:off x="5380363" y="3392675"/>
                <a:ext cx="499965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nb-NO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C</a:t>
                </a:r>
                <a:endParaRPr lang="en-GB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grpSp>
            <p:nvGrpSpPr>
              <p:cNvPr id="81" name="Group 80">
                <a:extLst>
                  <a:ext uri="{FF2B5EF4-FFF2-40B4-BE49-F238E27FC236}">
                    <a16:creationId xmlns:a16="http://schemas.microsoft.com/office/drawing/2014/main" id="{BB416083-29CD-CCF4-EE6E-1B0E47800250}"/>
                  </a:ext>
                </a:extLst>
              </p:cNvPr>
              <p:cNvGrpSpPr/>
              <p:nvPr/>
            </p:nvGrpSpPr>
            <p:grpSpPr>
              <a:xfrm>
                <a:off x="5072072" y="2636839"/>
                <a:ext cx="1973241" cy="1593171"/>
                <a:chOff x="2685236" y="3941978"/>
                <a:chExt cx="1973241" cy="1593171"/>
              </a:xfrm>
            </p:grpSpPr>
            <p:sp>
              <p:nvSpPr>
                <p:cNvPr id="82" name="Oval 81">
                  <a:extLst>
                    <a:ext uri="{FF2B5EF4-FFF2-40B4-BE49-F238E27FC236}">
                      <a16:creationId xmlns:a16="http://schemas.microsoft.com/office/drawing/2014/main" id="{E963A42C-981A-A4B0-3C18-71ED66E1BE0F}"/>
                    </a:ext>
                  </a:extLst>
                </p:cNvPr>
                <p:cNvSpPr/>
                <p:nvPr/>
              </p:nvSpPr>
              <p:spPr>
                <a:xfrm>
                  <a:off x="3503382" y="4286454"/>
                  <a:ext cx="208251" cy="208251"/>
                </a:xfrm>
                <a:prstGeom prst="ellipse">
                  <a:avLst/>
                </a:prstGeom>
                <a:solidFill>
                  <a:srgbClr val="65656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3" name="Oval 82">
                  <a:extLst>
                    <a:ext uri="{FF2B5EF4-FFF2-40B4-BE49-F238E27FC236}">
                      <a16:creationId xmlns:a16="http://schemas.microsoft.com/office/drawing/2014/main" id="{91771457-0EF9-359E-3570-84474CCB6410}"/>
                    </a:ext>
                  </a:extLst>
                </p:cNvPr>
                <p:cNvSpPr/>
                <p:nvPr/>
              </p:nvSpPr>
              <p:spPr>
                <a:xfrm>
                  <a:off x="3278750" y="4589368"/>
                  <a:ext cx="249372" cy="249372"/>
                </a:xfrm>
                <a:prstGeom prst="ellipse">
                  <a:avLst/>
                </a:prstGeom>
                <a:solidFill>
                  <a:srgbClr val="0000D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4" name="Oval 83">
                  <a:extLst>
                    <a:ext uri="{FF2B5EF4-FFF2-40B4-BE49-F238E27FC236}">
                      <a16:creationId xmlns:a16="http://schemas.microsoft.com/office/drawing/2014/main" id="{A36185C7-47E5-AF34-800F-F250E138134C}"/>
                    </a:ext>
                  </a:extLst>
                </p:cNvPr>
                <p:cNvSpPr/>
                <p:nvPr/>
              </p:nvSpPr>
              <p:spPr>
                <a:xfrm>
                  <a:off x="2885761" y="4596983"/>
                  <a:ext cx="208251" cy="208251"/>
                </a:xfrm>
                <a:prstGeom prst="ellipse">
                  <a:avLst/>
                </a:prstGeom>
                <a:solidFill>
                  <a:srgbClr val="65656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5" name="Oval 84">
                  <a:extLst>
                    <a:ext uri="{FF2B5EF4-FFF2-40B4-BE49-F238E27FC236}">
                      <a16:creationId xmlns:a16="http://schemas.microsoft.com/office/drawing/2014/main" id="{08D2CE4E-C57E-5E72-A76F-77BF90FF61BB}"/>
                    </a:ext>
                  </a:extLst>
                </p:cNvPr>
                <p:cNvSpPr/>
                <p:nvPr/>
              </p:nvSpPr>
              <p:spPr>
                <a:xfrm>
                  <a:off x="3347545" y="5017515"/>
                  <a:ext cx="208251" cy="208251"/>
                </a:xfrm>
                <a:prstGeom prst="ellipse">
                  <a:avLst/>
                </a:prstGeom>
                <a:solidFill>
                  <a:srgbClr val="65656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6" name="Oval 85">
                  <a:extLst>
                    <a:ext uri="{FF2B5EF4-FFF2-40B4-BE49-F238E27FC236}">
                      <a16:creationId xmlns:a16="http://schemas.microsoft.com/office/drawing/2014/main" id="{50871A9D-F79E-C140-DCDE-08C972878774}"/>
                    </a:ext>
                  </a:extLst>
                </p:cNvPr>
                <p:cNvSpPr/>
                <p:nvPr/>
              </p:nvSpPr>
              <p:spPr>
                <a:xfrm>
                  <a:off x="3733701" y="5094287"/>
                  <a:ext cx="208251" cy="208251"/>
                </a:xfrm>
                <a:prstGeom prst="ellipse">
                  <a:avLst/>
                </a:prstGeom>
                <a:solidFill>
                  <a:srgbClr val="65656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7" name="Oval 86">
                  <a:extLst>
                    <a:ext uri="{FF2B5EF4-FFF2-40B4-BE49-F238E27FC236}">
                      <a16:creationId xmlns:a16="http://schemas.microsoft.com/office/drawing/2014/main" id="{1B501D6F-0689-6389-61A2-EC44128F1838}"/>
                    </a:ext>
                  </a:extLst>
                </p:cNvPr>
                <p:cNvSpPr/>
                <p:nvPr/>
              </p:nvSpPr>
              <p:spPr>
                <a:xfrm>
                  <a:off x="3982354" y="4751674"/>
                  <a:ext cx="208251" cy="208251"/>
                </a:xfrm>
                <a:prstGeom prst="ellipse">
                  <a:avLst/>
                </a:prstGeom>
                <a:solidFill>
                  <a:srgbClr val="65656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8" name="Oval 87">
                  <a:extLst>
                    <a:ext uri="{FF2B5EF4-FFF2-40B4-BE49-F238E27FC236}">
                      <a16:creationId xmlns:a16="http://schemas.microsoft.com/office/drawing/2014/main" id="{00214060-D051-0212-B93F-2E249856057A}"/>
                    </a:ext>
                  </a:extLst>
                </p:cNvPr>
                <p:cNvSpPr/>
                <p:nvPr/>
              </p:nvSpPr>
              <p:spPr>
                <a:xfrm>
                  <a:off x="4341010" y="4794071"/>
                  <a:ext cx="208251" cy="208251"/>
                </a:xfrm>
                <a:prstGeom prst="ellipse">
                  <a:avLst/>
                </a:prstGeom>
                <a:solidFill>
                  <a:srgbClr val="65656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9" name="Oval 88">
                  <a:extLst>
                    <a:ext uri="{FF2B5EF4-FFF2-40B4-BE49-F238E27FC236}">
                      <a16:creationId xmlns:a16="http://schemas.microsoft.com/office/drawing/2014/main" id="{A02968A8-A387-3E44-0554-07B14062F2E1}"/>
                    </a:ext>
                  </a:extLst>
                </p:cNvPr>
                <p:cNvSpPr/>
                <p:nvPr/>
              </p:nvSpPr>
              <p:spPr>
                <a:xfrm>
                  <a:off x="3888394" y="4375831"/>
                  <a:ext cx="208251" cy="208251"/>
                </a:xfrm>
                <a:prstGeom prst="ellipse">
                  <a:avLst/>
                </a:prstGeom>
                <a:solidFill>
                  <a:srgbClr val="65656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0" name="Oval 89">
                  <a:extLst>
                    <a:ext uri="{FF2B5EF4-FFF2-40B4-BE49-F238E27FC236}">
                      <a16:creationId xmlns:a16="http://schemas.microsoft.com/office/drawing/2014/main" id="{C4BA8898-3E08-8884-3CF9-5592F85C95DF}"/>
                    </a:ext>
                  </a:extLst>
                </p:cNvPr>
                <p:cNvSpPr/>
                <p:nvPr/>
              </p:nvSpPr>
              <p:spPr>
                <a:xfrm>
                  <a:off x="4094220" y="4081344"/>
                  <a:ext cx="208251" cy="208251"/>
                </a:xfrm>
                <a:prstGeom prst="ellipse">
                  <a:avLst/>
                </a:prstGeom>
                <a:solidFill>
                  <a:srgbClr val="65656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1" name="Oval 90">
                  <a:extLst>
                    <a:ext uri="{FF2B5EF4-FFF2-40B4-BE49-F238E27FC236}">
                      <a16:creationId xmlns:a16="http://schemas.microsoft.com/office/drawing/2014/main" id="{E30CD8C3-1905-5F51-0A1F-E6CC65D9347F}"/>
                    </a:ext>
                  </a:extLst>
                </p:cNvPr>
                <p:cNvSpPr/>
                <p:nvPr/>
              </p:nvSpPr>
              <p:spPr>
                <a:xfrm>
                  <a:off x="4450226" y="4122667"/>
                  <a:ext cx="208251" cy="208251"/>
                </a:xfrm>
                <a:prstGeom prst="ellipse">
                  <a:avLst/>
                </a:prstGeom>
                <a:solidFill>
                  <a:srgbClr val="65656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2" name="Oval 91">
                  <a:extLst>
                    <a:ext uri="{FF2B5EF4-FFF2-40B4-BE49-F238E27FC236}">
                      <a16:creationId xmlns:a16="http://schemas.microsoft.com/office/drawing/2014/main" id="{065323BE-0057-E2EC-C642-D4EE0DA30F9E}"/>
                    </a:ext>
                  </a:extLst>
                </p:cNvPr>
                <p:cNvSpPr/>
                <p:nvPr/>
              </p:nvSpPr>
              <p:spPr>
                <a:xfrm>
                  <a:off x="3330143" y="3975208"/>
                  <a:ext cx="208251" cy="208251"/>
                </a:xfrm>
                <a:prstGeom prst="ellipse">
                  <a:avLst/>
                </a:prstGeom>
                <a:solidFill>
                  <a:srgbClr val="65656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3" name="Oval 92">
                  <a:extLst>
                    <a:ext uri="{FF2B5EF4-FFF2-40B4-BE49-F238E27FC236}">
                      <a16:creationId xmlns:a16="http://schemas.microsoft.com/office/drawing/2014/main" id="{00793CB0-53D5-A8BF-FE20-A3AF46C82CA6}"/>
                    </a:ext>
                  </a:extLst>
                </p:cNvPr>
                <p:cNvSpPr/>
                <p:nvPr/>
              </p:nvSpPr>
              <p:spPr>
                <a:xfrm>
                  <a:off x="2985954" y="3941978"/>
                  <a:ext cx="208251" cy="208251"/>
                </a:xfrm>
                <a:prstGeom prst="ellipse">
                  <a:avLst/>
                </a:prstGeom>
                <a:solidFill>
                  <a:srgbClr val="65656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4" name="Oval 93">
                  <a:extLst>
                    <a:ext uri="{FF2B5EF4-FFF2-40B4-BE49-F238E27FC236}">
                      <a16:creationId xmlns:a16="http://schemas.microsoft.com/office/drawing/2014/main" id="{511F52EB-6B1B-D536-B92D-6A0D2FED540C}"/>
                    </a:ext>
                  </a:extLst>
                </p:cNvPr>
                <p:cNvSpPr/>
                <p:nvPr/>
              </p:nvSpPr>
              <p:spPr>
                <a:xfrm>
                  <a:off x="2745967" y="4257807"/>
                  <a:ext cx="208251" cy="208251"/>
                </a:xfrm>
                <a:prstGeom prst="ellipse">
                  <a:avLst/>
                </a:prstGeom>
                <a:solidFill>
                  <a:srgbClr val="65656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5" name="Oval 94">
                  <a:extLst>
                    <a:ext uri="{FF2B5EF4-FFF2-40B4-BE49-F238E27FC236}">
                      <a16:creationId xmlns:a16="http://schemas.microsoft.com/office/drawing/2014/main" id="{7AFE0180-1F11-BD0E-9BBF-DE119CA65B71}"/>
                    </a:ext>
                  </a:extLst>
                </p:cNvPr>
                <p:cNvSpPr/>
                <p:nvPr/>
              </p:nvSpPr>
              <p:spPr>
                <a:xfrm>
                  <a:off x="2685236" y="4939596"/>
                  <a:ext cx="208251" cy="208251"/>
                </a:xfrm>
                <a:prstGeom prst="ellipse">
                  <a:avLst/>
                </a:prstGeom>
                <a:solidFill>
                  <a:srgbClr val="65656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6" name="Oval 95">
                  <a:extLst>
                    <a:ext uri="{FF2B5EF4-FFF2-40B4-BE49-F238E27FC236}">
                      <a16:creationId xmlns:a16="http://schemas.microsoft.com/office/drawing/2014/main" id="{691C6086-1739-9B84-031F-135BA9B789B0}"/>
                    </a:ext>
                  </a:extLst>
                </p:cNvPr>
                <p:cNvSpPr/>
                <p:nvPr/>
              </p:nvSpPr>
              <p:spPr>
                <a:xfrm>
                  <a:off x="2796385" y="5291377"/>
                  <a:ext cx="208251" cy="208251"/>
                </a:xfrm>
                <a:prstGeom prst="ellipse">
                  <a:avLst/>
                </a:prstGeom>
                <a:solidFill>
                  <a:srgbClr val="65656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7" name="Oval 96">
                  <a:extLst>
                    <a:ext uri="{FF2B5EF4-FFF2-40B4-BE49-F238E27FC236}">
                      <a16:creationId xmlns:a16="http://schemas.microsoft.com/office/drawing/2014/main" id="{9D583864-B1BC-B708-0797-94D137CE4B25}"/>
                    </a:ext>
                  </a:extLst>
                </p:cNvPr>
                <p:cNvSpPr/>
                <p:nvPr/>
              </p:nvSpPr>
              <p:spPr>
                <a:xfrm>
                  <a:off x="3175666" y="5326898"/>
                  <a:ext cx="208251" cy="208251"/>
                </a:xfrm>
                <a:prstGeom prst="ellipse">
                  <a:avLst/>
                </a:prstGeom>
                <a:solidFill>
                  <a:srgbClr val="65656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8" name="Oval 97">
                  <a:extLst>
                    <a:ext uri="{FF2B5EF4-FFF2-40B4-BE49-F238E27FC236}">
                      <a16:creationId xmlns:a16="http://schemas.microsoft.com/office/drawing/2014/main" id="{D2CF5611-503E-FF17-BB0E-A1C4D9C9A69E}"/>
                    </a:ext>
                  </a:extLst>
                </p:cNvPr>
                <p:cNvSpPr/>
                <p:nvPr/>
              </p:nvSpPr>
              <p:spPr>
                <a:xfrm>
                  <a:off x="4440700" y="5175647"/>
                  <a:ext cx="208251" cy="208251"/>
                </a:xfrm>
                <a:prstGeom prst="ellipse">
                  <a:avLst/>
                </a:prstGeom>
                <a:solidFill>
                  <a:srgbClr val="65656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53F21607-15AF-6A41-C0E2-247DD379C1CB}"/>
                </a:ext>
              </a:extLst>
            </p:cNvPr>
            <p:cNvSpPr/>
            <p:nvPr/>
          </p:nvSpPr>
          <p:spPr>
            <a:xfrm>
              <a:off x="5991055" y="5357838"/>
              <a:ext cx="208251" cy="208251"/>
            </a:xfrm>
            <a:prstGeom prst="ellipse">
              <a:avLst/>
            </a:prstGeom>
            <a:solidFill>
              <a:srgbClr val="6565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ACD93A3F-AD53-5A5E-A9B8-9CFA341331E1}"/>
                </a:ext>
              </a:extLst>
            </p:cNvPr>
            <p:cNvSpPr/>
            <p:nvPr/>
          </p:nvSpPr>
          <p:spPr>
            <a:xfrm>
              <a:off x="6342835" y="5413985"/>
              <a:ext cx="208251" cy="208251"/>
            </a:xfrm>
            <a:prstGeom prst="ellipse">
              <a:avLst/>
            </a:prstGeom>
            <a:solidFill>
              <a:srgbClr val="6565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5049794E-31B5-6DFE-8F54-819A9D976E7A}"/>
                </a:ext>
              </a:extLst>
            </p:cNvPr>
            <p:cNvSpPr/>
            <p:nvPr/>
          </p:nvSpPr>
          <p:spPr>
            <a:xfrm>
              <a:off x="6677428" y="4407919"/>
              <a:ext cx="208251" cy="208251"/>
            </a:xfrm>
            <a:prstGeom prst="ellipse">
              <a:avLst/>
            </a:prstGeom>
            <a:solidFill>
              <a:srgbClr val="6565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7201687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34EF37-6559-418F-93D2-E47DA3EF3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96F20-0112-4274-8756-D182730BB6B4}" type="slidenum">
              <a:rPr lang="en-US" smtClean="0"/>
              <a:t>2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764E924-6FC1-4B8E-A536-17196A5B41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90161" y="362959"/>
            <a:ext cx="6211675" cy="1528212"/>
          </a:xfrm>
        </p:spPr>
        <p:txBody>
          <a:bodyPr/>
          <a:lstStyle/>
          <a:p>
            <a:pPr algn="ctr"/>
            <a:r>
              <a:rPr lang="en-US" dirty="0"/>
              <a:t>Imaging individual atoms</a:t>
            </a:r>
          </a:p>
        </p:txBody>
      </p:sp>
      <p:pic>
        <p:nvPicPr>
          <p:cNvPr id="10" name="Picture 9" descr="A picture containing pool ball, vector graphics&#10;&#10;Description automatically generated">
            <a:extLst>
              <a:ext uri="{FF2B5EF4-FFF2-40B4-BE49-F238E27FC236}">
                <a16:creationId xmlns:a16="http://schemas.microsoft.com/office/drawing/2014/main" id="{21F34463-25D9-432E-BCEC-F935657E53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0798" y="2267515"/>
            <a:ext cx="4470402" cy="159657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8C642AA-38C3-4EA7-9088-6745379877DB}"/>
              </a:ext>
            </a:extLst>
          </p:cNvPr>
          <p:cNvSpPr txBox="1"/>
          <p:nvPr/>
        </p:nvSpPr>
        <p:spPr>
          <a:xfrm>
            <a:off x="5052376" y="1401623"/>
            <a:ext cx="32788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~ 0.1 nm = 1 Å</a:t>
            </a:r>
            <a:endParaRPr lang="en-US" sz="2400" dirty="0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9F55EAD4-98D9-490B-B1C9-250F9EEA2413}"/>
              </a:ext>
            </a:extLst>
          </p:cNvPr>
          <p:cNvCxnSpPr>
            <a:cxnSpLocks/>
          </p:cNvCxnSpPr>
          <p:nvPr/>
        </p:nvCxnSpPr>
        <p:spPr>
          <a:xfrm>
            <a:off x="6386286" y="1886857"/>
            <a:ext cx="539149" cy="4619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716F888-F137-4BE4-A1C5-A45AD9E43E97}"/>
              </a:ext>
            </a:extLst>
          </p:cNvPr>
          <p:cNvCxnSpPr>
            <a:cxnSpLocks/>
          </p:cNvCxnSpPr>
          <p:nvPr/>
        </p:nvCxnSpPr>
        <p:spPr>
          <a:xfrm flipH="1">
            <a:off x="5297714" y="1914740"/>
            <a:ext cx="449943" cy="43401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20" descr="A rainbow colored rectangle&#10;&#10;Description automatically generated">
            <a:extLst>
              <a:ext uri="{FF2B5EF4-FFF2-40B4-BE49-F238E27FC236}">
                <a16:creationId xmlns:a16="http://schemas.microsoft.com/office/drawing/2014/main" id="{965822FA-92C7-94BB-298C-7824305392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341" y="4476674"/>
            <a:ext cx="9463314" cy="1796551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09793D44-1641-F7D9-F129-178BD39042AD}"/>
              </a:ext>
            </a:extLst>
          </p:cNvPr>
          <p:cNvSpPr txBox="1"/>
          <p:nvPr/>
        </p:nvSpPr>
        <p:spPr>
          <a:xfrm>
            <a:off x="4726608" y="6273225"/>
            <a:ext cx="23033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b="1" dirty="0"/>
              <a:t>The visible spectrum </a:t>
            </a:r>
          </a:p>
          <a:p>
            <a:pPr algn="ctr"/>
            <a:r>
              <a:rPr lang="en-GB" sz="1600" dirty="0"/>
              <a:t>(source Wikipedia.org)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9638D93-FCB9-0BB4-49AE-F3D5E4520C8C}"/>
              </a:ext>
            </a:extLst>
          </p:cNvPr>
          <p:cNvSpPr txBox="1"/>
          <p:nvPr/>
        </p:nvSpPr>
        <p:spPr>
          <a:xfrm>
            <a:off x="-144378" y="4493643"/>
            <a:ext cx="15087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/>
              <a:t>Wavelength</a:t>
            </a:r>
          </a:p>
          <a:p>
            <a:pPr algn="r"/>
            <a:r>
              <a:rPr lang="en-US" sz="1600" b="1" dirty="0"/>
              <a:t>in nm</a:t>
            </a:r>
            <a:endParaRPr lang="en-GB" sz="1600" b="1" dirty="0"/>
          </a:p>
        </p:txBody>
      </p:sp>
    </p:spTree>
    <p:extLst>
      <p:ext uri="{BB962C8B-B14F-4D97-AF65-F5344CB8AC3E}">
        <p14:creationId xmlns:p14="http://schemas.microsoft.com/office/powerpoint/2010/main" val="32398383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016FBA-ECAC-4D0C-90E7-A15AA6B51F5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DFCA6E6-E521-4AF2-BAC8-B4DE6F1F629B}"/>
              </a:ext>
            </a:extLst>
          </p:cNvPr>
          <p:cNvSpPr txBox="1"/>
          <p:nvPr/>
        </p:nvSpPr>
        <p:spPr>
          <a:xfrm>
            <a:off x="9153431" y="3004332"/>
            <a:ext cx="250000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800" b="1" i="1" u="none" strike="noStrike" baseline="0" dirty="0">
                <a:solidFill>
                  <a:srgbClr val="231F20"/>
                </a:solidFill>
                <a:latin typeface="Sabon-BoldItalic"/>
              </a:rPr>
              <a:t>Lorentz force: </a:t>
            </a:r>
          </a:p>
          <a:p>
            <a:pPr algn="ctr"/>
            <a:r>
              <a:rPr lang="en-GB" sz="1800" b="1" i="1" u="none" strike="noStrike" baseline="0" dirty="0">
                <a:solidFill>
                  <a:srgbClr val="231F20"/>
                </a:solidFill>
                <a:latin typeface="Sabon-BoldItalic"/>
              </a:rPr>
              <a:t>F </a:t>
            </a:r>
            <a:r>
              <a:rPr lang="en-GB" sz="1800" b="1" i="0" u="none" strike="noStrike" baseline="0" dirty="0">
                <a:solidFill>
                  <a:srgbClr val="231F20"/>
                </a:solidFill>
                <a:latin typeface="MTSY"/>
              </a:rPr>
              <a:t>= −</a:t>
            </a:r>
            <a:r>
              <a:rPr lang="en-GB" sz="1800" b="1" i="1" u="none" strike="noStrike" baseline="0" dirty="0">
                <a:solidFill>
                  <a:srgbClr val="231F20"/>
                </a:solidFill>
                <a:latin typeface="MTMI"/>
              </a:rPr>
              <a:t>e(</a:t>
            </a:r>
            <a:r>
              <a:rPr lang="en-GB" sz="1800" b="1" i="1" u="none" strike="noStrike" baseline="0" dirty="0">
                <a:solidFill>
                  <a:srgbClr val="231F20"/>
                </a:solidFill>
                <a:latin typeface="Sabon-BoldItalic"/>
              </a:rPr>
              <a:t>E </a:t>
            </a:r>
            <a:r>
              <a:rPr lang="en-GB" sz="1800" b="1" i="0" u="none" strike="noStrike" baseline="0" dirty="0">
                <a:solidFill>
                  <a:srgbClr val="231F20"/>
                </a:solidFill>
                <a:latin typeface="MTSY"/>
              </a:rPr>
              <a:t>+ </a:t>
            </a:r>
            <a:r>
              <a:rPr lang="en-GB" sz="1800" b="1" i="1" u="none" strike="noStrike" baseline="0" dirty="0">
                <a:solidFill>
                  <a:srgbClr val="231F20"/>
                </a:solidFill>
                <a:latin typeface="Sabon-BoldItalic"/>
              </a:rPr>
              <a:t>v </a:t>
            </a:r>
            <a:r>
              <a:rPr lang="en-GB" sz="1800" b="1" i="0" u="none" strike="noStrike" baseline="0" dirty="0">
                <a:solidFill>
                  <a:srgbClr val="231F20"/>
                </a:solidFill>
                <a:latin typeface="MTSY"/>
              </a:rPr>
              <a:t>× </a:t>
            </a:r>
            <a:r>
              <a:rPr lang="en-GB" sz="1800" b="1" i="1" u="none" strike="noStrike" baseline="0" dirty="0">
                <a:solidFill>
                  <a:srgbClr val="231F20"/>
                </a:solidFill>
                <a:latin typeface="Sabon-BoldItalic"/>
              </a:rPr>
              <a:t>B</a:t>
            </a:r>
            <a:r>
              <a:rPr lang="en-GB" sz="1800" b="1" i="1" u="none" strike="noStrike" baseline="0" dirty="0">
                <a:solidFill>
                  <a:srgbClr val="231F20"/>
                </a:solidFill>
                <a:latin typeface="MTMI"/>
              </a:rPr>
              <a:t>)</a:t>
            </a:r>
            <a:endParaRPr lang="en-GB" sz="1000" b="1" dirty="0"/>
          </a:p>
        </p:txBody>
      </p:sp>
      <p:pic>
        <p:nvPicPr>
          <p:cNvPr id="13" name="Picture 12" descr="Graphical user interface&#10;&#10;Description automatically generated">
            <a:extLst>
              <a:ext uri="{FF2B5EF4-FFF2-40B4-BE49-F238E27FC236}">
                <a16:creationId xmlns:a16="http://schemas.microsoft.com/office/drawing/2014/main" id="{3528F7C3-C7F8-43C1-A4EB-C77B1C26F8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8447" y="3771582"/>
            <a:ext cx="2989977" cy="1604064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BD4B9F41-2EFC-45F6-A36C-71E23BBF3211}"/>
              </a:ext>
            </a:extLst>
          </p:cNvPr>
          <p:cNvSpPr txBox="1"/>
          <p:nvPr/>
        </p:nvSpPr>
        <p:spPr>
          <a:xfrm flipH="1">
            <a:off x="6382779" y="1188287"/>
            <a:ext cx="51903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Focus to electron probes of</a:t>
            </a:r>
          </a:p>
          <a:p>
            <a:pPr algn="ctr"/>
            <a:r>
              <a:rPr lang="en-US" sz="2000" b="1" dirty="0"/>
              <a:t> &lt; 1 Å using magnetic lenses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02FCE1B-A510-4EFA-ABCC-1EFF2A9D0993}"/>
              </a:ext>
            </a:extLst>
          </p:cNvPr>
          <p:cNvSpPr txBox="1"/>
          <p:nvPr/>
        </p:nvSpPr>
        <p:spPr>
          <a:xfrm>
            <a:off x="4923944" y="2754188"/>
            <a:ext cx="15563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Wikipedia.org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EFB81AEC-34C7-4771-8DDC-6FF78AAC83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703187"/>
            <a:ext cx="2722522" cy="303776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901F4843-0490-447E-861C-26E238B72B20}"/>
                  </a:ext>
                </a:extLst>
              </p:cNvPr>
              <p:cNvSpPr txBox="1"/>
              <p:nvPr/>
            </p:nvSpPr>
            <p:spPr>
              <a:xfrm>
                <a:off x="1590965" y="938416"/>
                <a:ext cx="1150619" cy="7285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2000" i="1" smtClean="0">
                          <a:latin typeface="Cambria Math" panose="02040503050406030204" pitchFamily="18" charset="0"/>
                        </a:rPr>
                        <m:t>λ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901F4843-0490-447E-861C-26E238B72B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965" y="938416"/>
                <a:ext cx="1150619" cy="72853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TextBox 47">
            <a:extLst>
              <a:ext uri="{FF2B5EF4-FFF2-40B4-BE49-F238E27FC236}">
                <a16:creationId xmlns:a16="http://schemas.microsoft.com/office/drawing/2014/main" id="{6E96EE51-95A1-44F6-989C-D159B54C8945}"/>
              </a:ext>
            </a:extLst>
          </p:cNvPr>
          <p:cNvSpPr txBox="1"/>
          <p:nvPr/>
        </p:nvSpPr>
        <p:spPr>
          <a:xfrm flipH="1">
            <a:off x="878232" y="360572"/>
            <a:ext cx="47280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Wave-particle duality (de Broglie)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A19F6070-BD51-4329-948D-848B94424C33}"/>
                  </a:ext>
                </a:extLst>
              </p:cNvPr>
              <p:cNvSpPr txBox="1"/>
              <p:nvPr/>
            </p:nvSpPr>
            <p:spPr>
              <a:xfrm>
                <a:off x="694712" y="2462716"/>
                <a:ext cx="3127318" cy="4036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b>
                                <m:sSubPr>
                                  <m:ctrlPr>
                                    <a:rPr lang="en-US" sz="20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𝑒𝑉</m:t>
                              </m:r>
                            </m:e>
                          </m:d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0.5</m:t>
                          </m:r>
                        </m:sup>
                      </m:sSup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A19F6070-BD51-4329-948D-848B94424C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712" y="2462716"/>
                <a:ext cx="3127318" cy="403637"/>
              </a:xfrm>
              <a:prstGeom prst="rect">
                <a:avLst/>
              </a:prstGeom>
              <a:blipFill>
                <a:blip r:embed="rId5"/>
                <a:stretch>
                  <a:fillRect b="-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TextBox 49">
            <a:extLst>
              <a:ext uri="{FF2B5EF4-FFF2-40B4-BE49-F238E27FC236}">
                <a16:creationId xmlns:a16="http://schemas.microsoft.com/office/drawing/2014/main" id="{82FCAB14-E891-46AE-8211-C2A5D5C77178}"/>
              </a:ext>
            </a:extLst>
          </p:cNvPr>
          <p:cNvSpPr txBox="1"/>
          <p:nvPr/>
        </p:nvSpPr>
        <p:spPr>
          <a:xfrm flipH="1">
            <a:off x="1366922" y="1924178"/>
            <a:ext cx="37490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For electrons: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E950E8CB-A08C-4799-92A3-DF92584DB63F}"/>
                  </a:ext>
                </a:extLst>
              </p:cNvPr>
              <p:cNvSpPr txBox="1"/>
              <p:nvPr/>
            </p:nvSpPr>
            <p:spPr>
              <a:xfrm>
                <a:off x="0" y="3004332"/>
                <a:ext cx="4381500" cy="10801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1800" i="1" smtClean="0">
                          <a:latin typeface="Cambria Math" panose="02040503050406030204" pitchFamily="18" charset="0"/>
                        </a:rPr>
                        <m:t>λ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num>
                        <m:den>
                          <m:sSup>
                            <m:sSup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sSub>
                                    <m:sSubPr>
                                      <m:ctrlPr>
                                        <a:rPr lang="en-US" sz="18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800" b="0" i="1" smtClean="0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en-US" sz="18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  <m:r>
                                    <a:rPr lang="en-US" sz="1800" b="0" i="1" smtClean="0">
                                      <a:latin typeface="Cambria Math" panose="02040503050406030204" pitchFamily="18" charset="0"/>
                                    </a:rPr>
                                    <m:t>𝑒𝑉</m:t>
                                  </m:r>
                                  <m:d>
                                    <m:dPr>
                                      <m:ctrlPr>
                                        <a:rPr lang="en-US" sz="18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800" b="0" i="1" smtClean="0">
                                          <a:latin typeface="Cambria Math" panose="02040503050406030204" pitchFamily="18" charset="0"/>
                                        </a:rPr>
                                        <m:t>1+</m:t>
                                      </m:r>
                                      <m:f>
                                        <m:fPr>
                                          <m:ctrlPr>
                                            <a:rPr lang="en-US" sz="18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1800" b="0" i="1" smtClean="0">
                                              <a:latin typeface="Cambria Math" panose="02040503050406030204" pitchFamily="18" charset="0"/>
                                            </a:rPr>
                                            <m:t>𝑒𝑉</m:t>
                                          </m:r>
                                        </m:num>
                                        <m:den>
                                          <m:r>
                                            <a:rPr lang="en-US" sz="1800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sz="180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18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𝑚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18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0</m:t>
                                              </m:r>
                                            </m:sub>
                                          </m:sSub>
                                          <m:sSup>
                                            <m:sSupPr>
                                              <m:ctrlPr>
                                                <a:rPr lang="en-US" sz="18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sz="18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𝑐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sz="18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sup>
                                          </m:sSup>
                                        </m:den>
                                      </m:f>
                                    </m:e>
                                  </m:d>
                                </m:e>
                              </m:d>
                            </m:e>
                            <m:sup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0.5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E950E8CB-A08C-4799-92A3-DF92584DB6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004332"/>
                <a:ext cx="4381500" cy="108010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TextBox 51">
            <a:extLst>
              <a:ext uri="{FF2B5EF4-FFF2-40B4-BE49-F238E27FC236}">
                <a16:creationId xmlns:a16="http://schemas.microsoft.com/office/drawing/2014/main" id="{4C1DE573-50EE-4F0C-A4F7-B4D6CE4A18B8}"/>
              </a:ext>
            </a:extLst>
          </p:cNvPr>
          <p:cNvSpPr txBox="1"/>
          <p:nvPr/>
        </p:nvSpPr>
        <p:spPr>
          <a:xfrm>
            <a:off x="293576" y="4259733"/>
            <a:ext cx="5120253" cy="181588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b="1" dirty="0"/>
              <a:t>To look at atoms we need a wavelength smaller than 0.1 nm!</a:t>
            </a:r>
          </a:p>
          <a:p>
            <a:endParaRPr lang="en-US" sz="1600" b="1" dirty="0"/>
          </a:p>
          <a:p>
            <a:endParaRPr lang="en-US" sz="1600" b="1" dirty="0"/>
          </a:p>
          <a:p>
            <a:r>
              <a:rPr lang="en-US" sz="1600" b="1" dirty="0"/>
              <a:t>Accelerating electrons by ~ 0.1 MV</a:t>
            </a:r>
          </a:p>
          <a:p>
            <a:r>
              <a:rPr lang="en-US" sz="1600" b="1" dirty="0"/>
              <a:t>resulting in wavelengths: ~ 0.001 nm</a:t>
            </a:r>
          </a:p>
          <a:p>
            <a:endParaRPr lang="en-US" sz="1600" b="1" dirty="0"/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F3B51F02-B0BA-4818-A8C8-C6269A2298A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54727" y="1009287"/>
            <a:ext cx="1656750" cy="2104073"/>
          </a:xfrm>
          <a:prstGeom prst="rect">
            <a:avLst/>
          </a:prstGeom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FC214F61-EE37-45DC-9531-5A5C7DC26A16}"/>
              </a:ext>
            </a:extLst>
          </p:cNvPr>
          <p:cNvSpPr txBox="1"/>
          <p:nvPr/>
        </p:nvSpPr>
        <p:spPr>
          <a:xfrm>
            <a:off x="4923944" y="2690688"/>
            <a:ext cx="15563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Wikipedia.org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653A341-D54B-4018-9A59-74813561491F}"/>
              </a:ext>
            </a:extLst>
          </p:cNvPr>
          <p:cNvSpPr txBox="1"/>
          <p:nvPr/>
        </p:nvSpPr>
        <p:spPr>
          <a:xfrm>
            <a:off x="4174060" y="3107385"/>
            <a:ext cx="155638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Louis de Broglie</a:t>
            </a:r>
            <a:endParaRPr lang="en-US" sz="12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B9DA6B9-C116-6741-17E1-17A339104459}"/>
              </a:ext>
            </a:extLst>
          </p:cNvPr>
          <p:cNvSpPr txBox="1"/>
          <p:nvPr/>
        </p:nvSpPr>
        <p:spPr>
          <a:xfrm>
            <a:off x="6480329" y="5735641"/>
            <a:ext cx="1973617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DB Williams and CB Carter, </a:t>
            </a:r>
          </a:p>
          <a:p>
            <a:r>
              <a:rPr lang="en-GB" dirty="0"/>
              <a:t>Transmission Electron Microscopy </a:t>
            </a:r>
          </a:p>
          <a:p>
            <a:r>
              <a:rPr lang="en-GB" dirty="0"/>
              <a:t>- </a:t>
            </a:r>
            <a:r>
              <a:rPr lang="en-US" dirty="0"/>
              <a:t>A Textbook for Materials Science</a:t>
            </a:r>
            <a:endParaRPr lang="en-GB" dirty="0"/>
          </a:p>
          <a:p>
            <a:r>
              <a:rPr lang="en-GB" dirty="0"/>
              <a:t>Springer 2009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4917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1AAAC5-FA1B-41CC-B36B-FC08E5E84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0122732" cy="754068"/>
          </a:xfrm>
        </p:spPr>
        <p:txBody>
          <a:bodyPr/>
          <a:lstStyle/>
          <a:p>
            <a:r>
              <a:rPr lang="en-US" dirty="0"/>
              <a:t>The transmission electron microscope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B440DD-FE64-4DAF-B70F-F682C1A5989C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EE8E78-5CC0-435D-83AE-C8488C6E9B67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7" name="Picture 6" descr="Diagram&#10;&#10;Description automatically generated">
            <a:extLst>
              <a:ext uri="{FF2B5EF4-FFF2-40B4-BE49-F238E27FC236}">
                <a16:creationId xmlns:a16="http://schemas.microsoft.com/office/drawing/2014/main" id="{FE494AF7-706B-4454-9378-5DFBFAB7E1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164" y="1080086"/>
            <a:ext cx="5934801" cy="5190915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04643888-E1C4-4589-B039-30B1BD6AB16A}"/>
              </a:ext>
            </a:extLst>
          </p:cNvPr>
          <p:cNvGrpSpPr/>
          <p:nvPr/>
        </p:nvGrpSpPr>
        <p:grpSpPr>
          <a:xfrm>
            <a:off x="6956755" y="3342439"/>
            <a:ext cx="4909081" cy="3063318"/>
            <a:chOff x="5625651" y="2214935"/>
            <a:chExt cx="6240185" cy="389394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AAA9516-6B36-420D-AEE6-5D7F3A48DB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47509" t="1" b="15790"/>
            <a:stretch/>
          </p:blipFill>
          <p:spPr>
            <a:xfrm>
              <a:off x="5625651" y="2214935"/>
              <a:ext cx="3048003" cy="3754268"/>
            </a:xfrm>
            <a:prstGeom prst="rect">
              <a:avLst/>
            </a:prstGeom>
          </p:spPr>
        </p:pic>
        <p:pic>
          <p:nvPicPr>
            <p:cNvPr id="10" name="Picture 11" descr="C:\Users\qmramasse\Desktop\DL15-012-05low.jpg">
              <a:extLst>
                <a:ext uri="{FF2B5EF4-FFF2-40B4-BE49-F238E27FC236}">
                  <a16:creationId xmlns:a16="http://schemas.microsoft.com/office/drawing/2014/main" id="{ADE64903-CD08-43C2-88AF-2612E11196F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336" t="13659" r="43926" b="29549"/>
            <a:stretch/>
          </p:blipFill>
          <p:spPr bwMode="auto">
            <a:xfrm>
              <a:off x="8346383" y="2220767"/>
              <a:ext cx="1362114" cy="3540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FEBB4D65-AEC2-474B-AC95-CF6D825FB9D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837976" y="2214935"/>
              <a:ext cx="2027860" cy="3545985"/>
            </a:xfrm>
            <a:prstGeom prst="rect">
              <a:avLst/>
            </a:prstGeom>
          </p:spPr>
        </p:pic>
        <p:pic>
          <p:nvPicPr>
            <p:cNvPr id="13" name="Picture 6">
              <a:extLst>
                <a:ext uri="{FF2B5EF4-FFF2-40B4-BE49-F238E27FC236}">
                  <a16:creationId xmlns:a16="http://schemas.microsoft.com/office/drawing/2014/main" id="{C91A8A0B-04C5-47D9-B184-38A8F43C471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40998" y="5479461"/>
              <a:ext cx="871670" cy="308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E2A54AD-7951-409A-8059-BAF4757E161D}"/>
                </a:ext>
              </a:extLst>
            </p:cNvPr>
            <p:cNvSpPr txBox="1"/>
            <p:nvPr/>
          </p:nvSpPr>
          <p:spPr>
            <a:xfrm>
              <a:off x="9153649" y="5739545"/>
              <a:ext cx="214630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superstem.org</a:t>
              </a:r>
            </a:p>
          </p:txBody>
        </p:sp>
        <p:pic>
          <p:nvPicPr>
            <p:cNvPr id="16" name="Picture 6">
              <a:extLst>
                <a:ext uri="{FF2B5EF4-FFF2-40B4-BE49-F238E27FC236}">
                  <a16:creationId xmlns:a16="http://schemas.microsoft.com/office/drawing/2014/main" id="{7B10EA32-115A-428F-ACC7-319F335BDEC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39396" y="5470927"/>
              <a:ext cx="871670" cy="308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98ECB09E-7632-473F-AA10-51183B12FF8B}"/>
              </a:ext>
            </a:extLst>
          </p:cNvPr>
          <p:cNvSpPr txBox="1"/>
          <p:nvPr/>
        </p:nvSpPr>
        <p:spPr>
          <a:xfrm>
            <a:off x="5930283" y="1314033"/>
            <a:ext cx="191757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/>
              <a:t>Ruska and Knoll working on the first electron microscope (finished 1932)</a:t>
            </a:r>
          </a:p>
        </p:txBody>
      </p:sp>
      <p:pic>
        <p:nvPicPr>
          <p:cNvPr id="1026" name="Picture 2" descr="The First Electron Microscope Built by Ruska and Knoll in Berlin in the Early 1930s">
            <a:extLst>
              <a:ext uri="{FF2B5EF4-FFF2-40B4-BE49-F238E27FC236}">
                <a16:creationId xmlns:a16="http://schemas.microsoft.com/office/drawing/2014/main" id="{69B96954-6DC2-46BE-950C-A993193E7B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6476" y="363343"/>
            <a:ext cx="3819360" cy="283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A1E8AB94-1790-4F51-90C1-CEB5BE19C389}"/>
              </a:ext>
            </a:extLst>
          </p:cNvPr>
          <p:cNvSpPr txBox="1"/>
          <p:nvPr/>
        </p:nvSpPr>
        <p:spPr>
          <a:xfrm>
            <a:off x="10876074" y="423562"/>
            <a:ext cx="98976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Globalsino.com</a:t>
            </a:r>
          </a:p>
        </p:txBody>
      </p:sp>
    </p:spTree>
    <p:extLst>
      <p:ext uri="{BB962C8B-B14F-4D97-AF65-F5344CB8AC3E}">
        <p14:creationId xmlns:p14="http://schemas.microsoft.com/office/powerpoint/2010/main" val="2610366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F2C071-E8F3-4724-ABD6-1FC240264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bit about the work I will present here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F2C4CF-C733-4B1D-8074-6ED49B7051F1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DDA3A0-602F-4E8A-9DAB-42BD66082BB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3FCCB88-CB9A-4DE6-AAD2-F6C25F2D8E9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82"/>
          <a:stretch/>
        </p:blipFill>
        <p:spPr>
          <a:xfrm>
            <a:off x="4382594" y="2808238"/>
            <a:ext cx="1653355" cy="2688112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8DA50449-A001-4868-B0B2-6A199289EBEB}"/>
              </a:ext>
            </a:extLst>
          </p:cNvPr>
          <p:cNvGrpSpPr/>
          <p:nvPr/>
        </p:nvGrpSpPr>
        <p:grpSpPr>
          <a:xfrm>
            <a:off x="4879353" y="3268803"/>
            <a:ext cx="650296" cy="466113"/>
            <a:chOff x="6034088" y="3319463"/>
            <a:chExt cx="842168" cy="645318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8C9288AB-813B-4DA8-A0E1-AACB6A91CC0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34088" y="3319463"/>
              <a:ext cx="414337" cy="645318"/>
            </a:xfrm>
            <a:prstGeom prst="line">
              <a:avLst/>
            </a:prstGeom>
            <a:ln w="1905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B6AA2C5-703A-4B6B-B9D9-F05AC5F4FAA2}"/>
                </a:ext>
              </a:extLst>
            </p:cNvPr>
            <p:cNvCxnSpPr>
              <a:cxnSpLocks/>
            </p:cNvCxnSpPr>
            <p:nvPr/>
          </p:nvCxnSpPr>
          <p:spPr>
            <a:xfrm>
              <a:off x="6448425" y="3319463"/>
              <a:ext cx="427831" cy="645318"/>
            </a:xfrm>
            <a:prstGeom prst="line">
              <a:avLst/>
            </a:prstGeom>
            <a:ln w="1905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9" name="Picture 11" descr="C:\Users\qmramasse\Desktop\DL15-012-05low.jpg">
            <a:extLst>
              <a:ext uri="{FF2B5EF4-FFF2-40B4-BE49-F238E27FC236}">
                <a16:creationId xmlns:a16="http://schemas.microsoft.com/office/drawing/2014/main" id="{144D40E2-8D26-4926-84E0-37F633FCE3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36" t="13659" r="43926" b="29549"/>
          <a:stretch/>
        </p:blipFill>
        <p:spPr bwMode="auto">
          <a:xfrm>
            <a:off x="743999" y="817423"/>
            <a:ext cx="1831268" cy="476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62CB8717-A4CD-4BB2-8EE6-386D07953952}"/>
              </a:ext>
            </a:extLst>
          </p:cNvPr>
          <p:cNvSpPr txBox="1"/>
          <p:nvPr/>
        </p:nvSpPr>
        <p:spPr>
          <a:xfrm>
            <a:off x="3339276" y="3043413"/>
            <a:ext cx="17420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Sample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682801B-EB14-4F12-9BAC-01B307B53D5C}"/>
              </a:ext>
            </a:extLst>
          </p:cNvPr>
          <p:cNvSpPr txBox="1"/>
          <p:nvPr/>
        </p:nvSpPr>
        <p:spPr>
          <a:xfrm>
            <a:off x="3872911" y="5586653"/>
            <a:ext cx="26413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Electron source</a:t>
            </a:r>
          </a:p>
        </p:txBody>
      </p:sp>
      <p:pic>
        <p:nvPicPr>
          <p:cNvPr id="35" name="Picture 2">
            <a:extLst>
              <a:ext uri="{FF2B5EF4-FFF2-40B4-BE49-F238E27FC236}">
                <a16:creationId xmlns:a16="http://schemas.microsoft.com/office/drawing/2014/main" id="{54D56ED0-9AF6-40C0-AB37-EE730E57C3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658" y="5211722"/>
            <a:ext cx="1053420" cy="371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F3A0D1B-903A-4EE9-BB06-1622635B3871}"/>
              </a:ext>
            </a:extLst>
          </p:cNvPr>
          <p:cNvSpPr txBox="1"/>
          <p:nvPr/>
        </p:nvSpPr>
        <p:spPr>
          <a:xfrm>
            <a:off x="3856349" y="3386443"/>
            <a:ext cx="8785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E. coils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1DDA6A60-1F6F-4F12-85C9-D222309008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8063" y="3734916"/>
            <a:ext cx="924663" cy="103172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FF7C9BA-69AB-CEF2-35CC-8BBFA4287E7B}"/>
              </a:ext>
            </a:extLst>
          </p:cNvPr>
          <p:cNvSpPr txBox="1"/>
          <p:nvPr/>
        </p:nvSpPr>
        <p:spPr>
          <a:xfrm>
            <a:off x="5819929" y="4757741"/>
            <a:ext cx="212016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DB Williams and CB Carter, </a:t>
            </a:r>
          </a:p>
          <a:p>
            <a:r>
              <a:rPr lang="en-GB" dirty="0"/>
              <a:t>Transmission Electron Microscopy </a:t>
            </a:r>
          </a:p>
          <a:p>
            <a:r>
              <a:rPr lang="en-GB" dirty="0"/>
              <a:t>- </a:t>
            </a:r>
            <a:r>
              <a:rPr lang="en-US" dirty="0"/>
              <a:t>A Textbook for Materials Science</a:t>
            </a:r>
            <a:endParaRPr lang="en-GB" dirty="0"/>
          </a:p>
          <a:p>
            <a:r>
              <a:rPr lang="en-GB" dirty="0"/>
              <a:t>Springer 2009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6676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remove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3034 0.00069 L -0.03268 0.00069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5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F2C071-E8F3-4724-ABD6-1FC240264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bit about the work I will present here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F2C4CF-C733-4B1D-8074-6ED49B7051F1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19" name="Picture 11" descr="C:\Users\qmramasse\Desktop\DL15-012-05low.jpg">
            <a:extLst>
              <a:ext uri="{FF2B5EF4-FFF2-40B4-BE49-F238E27FC236}">
                <a16:creationId xmlns:a16="http://schemas.microsoft.com/office/drawing/2014/main" id="{144D40E2-8D26-4926-84E0-37F633FCE3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36" t="13659" r="43926" b="29549"/>
          <a:stretch/>
        </p:blipFill>
        <p:spPr bwMode="auto">
          <a:xfrm>
            <a:off x="743999" y="817423"/>
            <a:ext cx="1831268" cy="476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DDC7CCDF-0F3B-484F-9C18-3C4B842BFF7E}"/>
              </a:ext>
            </a:extLst>
          </p:cNvPr>
          <p:cNvGrpSpPr/>
          <p:nvPr/>
        </p:nvGrpSpPr>
        <p:grpSpPr>
          <a:xfrm>
            <a:off x="4233214" y="2466013"/>
            <a:ext cx="1653355" cy="3397147"/>
            <a:chOff x="4491758" y="2142160"/>
            <a:chExt cx="1629921" cy="3348997"/>
          </a:xfrm>
        </p:grpSpPr>
        <p:pic>
          <p:nvPicPr>
            <p:cNvPr id="33" name="Picture 32" descr="A picture containing sky&#10;&#10;Description automatically generated">
              <a:extLst>
                <a:ext uri="{FF2B5EF4-FFF2-40B4-BE49-F238E27FC236}">
                  <a16:creationId xmlns:a16="http://schemas.microsoft.com/office/drawing/2014/main" id="{AD1F101A-3ABA-43E4-8332-F8D8170EAC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91758" y="2142160"/>
              <a:ext cx="1629921" cy="3348997"/>
            </a:xfrm>
            <a:prstGeom prst="rect">
              <a:avLst/>
            </a:prstGeom>
          </p:spPr>
        </p:pic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91EEE7E-C021-4295-91A7-784A4D3BE260}"/>
                </a:ext>
              </a:extLst>
            </p:cNvPr>
            <p:cNvSpPr txBox="1"/>
            <p:nvPr/>
          </p:nvSpPr>
          <p:spPr>
            <a:xfrm>
              <a:off x="5421688" y="2151046"/>
              <a:ext cx="6591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b="1" dirty="0"/>
                <a:t>ADF</a:t>
              </a:r>
            </a:p>
          </p:txBody>
        </p:sp>
      </p:grpSp>
      <p:pic>
        <p:nvPicPr>
          <p:cNvPr id="50" name="Picture 2">
            <a:extLst>
              <a:ext uri="{FF2B5EF4-FFF2-40B4-BE49-F238E27FC236}">
                <a16:creationId xmlns:a16="http://schemas.microsoft.com/office/drawing/2014/main" id="{DFB1FE32-11B2-49CB-8DB0-54CD00B739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658" y="5211722"/>
            <a:ext cx="1053420" cy="371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8AD1C118-2743-4147-8176-D52536E0F1AB}"/>
              </a:ext>
            </a:extLst>
          </p:cNvPr>
          <p:cNvSpPr txBox="1"/>
          <p:nvPr/>
        </p:nvSpPr>
        <p:spPr>
          <a:xfrm>
            <a:off x="2911661" y="2295759"/>
            <a:ext cx="17420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Image</a:t>
            </a:r>
          </a:p>
          <a:p>
            <a:pPr algn="ctr"/>
            <a:r>
              <a:rPr lang="en-GB" sz="1400" dirty="0"/>
              <a:t>detector</a:t>
            </a:r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E3FBCB76-BCD2-A9C1-C6F5-8C85BAB046F9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11266367" y="6263528"/>
            <a:ext cx="599469" cy="365125"/>
          </a:xfrm>
        </p:spPr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20" name="Picture 19" descr="A close up of a logo&#10;&#10;Description automatically generated">
            <a:extLst>
              <a:ext uri="{FF2B5EF4-FFF2-40B4-BE49-F238E27FC236}">
                <a16:creationId xmlns:a16="http://schemas.microsoft.com/office/drawing/2014/main" id="{E589E99D-A85E-7F26-CAFD-DA53012B248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9184"/>
          <a:stretch/>
        </p:blipFill>
        <p:spPr>
          <a:xfrm>
            <a:off x="7143524" y="5132444"/>
            <a:ext cx="1848762" cy="1497985"/>
          </a:xfrm>
          <a:prstGeom prst="rect">
            <a:avLst/>
          </a:prstGeom>
        </p:spPr>
      </p:pic>
      <p:pic>
        <p:nvPicPr>
          <p:cNvPr id="21" name="Picture 20" descr="A picture containing accessory, equipment, front, holding&#10;&#10;Description automatically generated">
            <a:extLst>
              <a:ext uri="{FF2B5EF4-FFF2-40B4-BE49-F238E27FC236}">
                <a16:creationId xmlns:a16="http://schemas.microsoft.com/office/drawing/2014/main" id="{37BF2A2E-3B5C-6B6E-EC69-7904B84A7A2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3415" y="5306580"/>
            <a:ext cx="2583342" cy="1393957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83533029-C419-FD07-8E8B-75C2E283E05B}"/>
              </a:ext>
            </a:extLst>
          </p:cNvPr>
          <p:cNvGrpSpPr/>
          <p:nvPr/>
        </p:nvGrpSpPr>
        <p:grpSpPr>
          <a:xfrm>
            <a:off x="9089858" y="5088649"/>
            <a:ext cx="666570" cy="551617"/>
            <a:chOff x="11375858" y="4631449"/>
            <a:chExt cx="666570" cy="551617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326B95C9-BADD-69C4-A9A9-C39884106853}"/>
                </a:ext>
              </a:extLst>
            </p:cNvPr>
            <p:cNvSpPr/>
            <p:nvPr/>
          </p:nvSpPr>
          <p:spPr>
            <a:xfrm>
              <a:off x="11384280" y="4716780"/>
              <a:ext cx="171052" cy="171052"/>
            </a:xfrm>
            <a:prstGeom prst="ellipse">
              <a:avLst/>
            </a:prstGeom>
            <a:solidFill>
              <a:srgbClr val="6565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3B30E442-57E6-8460-705D-A5E2BA3B7517}"/>
                </a:ext>
              </a:extLst>
            </p:cNvPr>
            <p:cNvSpPr/>
            <p:nvPr/>
          </p:nvSpPr>
          <p:spPr>
            <a:xfrm>
              <a:off x="11375858" y="4940140"/>
              <a:ext cx="171052" cy="171052"/>
            </a:xfrm>
            <a:prstGeom prst="ellipse">
              <a:avLst/>
            </a:prstGeom>
            <a:solidFill>
              <a:srgbClr val="0000D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58EF499-BCB5-CE58-B53C-7C31D8387C9B}"/>
                </a:ext>
              </a:extLst>
            </p:cNvPr>
            <p:cNvSpPr txBox="1"/>
            <p:nvPr/>
          </p:nvSpPr>
          <p:spPr>
            <a:xfrm>
              <a:off x="11542463" y="4875289"/>
              <a:ext cx="499965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nb-NO" sz="1400" b="1" dirty="0">
                  <a:solidFill>
                    <a:srgbClr val="C00000"/>
                  </a:solidFill>
                </a:rPr>
                <a:t>Si</a:t>
              </a:r>
              <a:endParaRPr lang="en-GB" sz="1400" b="1" dirty="0">
                <a:solidFill>
                  <a:srgbClr val="C00000"/>
                </a:solidFill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BB6A69F-59E1-FCA7-A123-FAE0B8DE2335}"/>
                </a:ext>
              </a:extLst>
            </p:cNvPr>
            <p:cNvSpPr txBox="1"/>
            <p:nvPr/>
          </p:nvSpPr>
          <p:spPr>
            <a:xfrm>
              <a:off x="11542463" y="4631449"/>
              <a:ext cx="499965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nb-NO" sz="1400" b="1" dirty="0">
                  <a:solidFill>
                    <a:srgbClr val="C00000"/>
                  </a:solidFill>
                </a:rPr>
                <a:t>C</a:t>
              </a:r>
              <a:endParaRPr lang="en-GB" sz="1400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56F3BE77-982B-6161-5B16-BB417B064805}"/>
              </a:ext>
            </a:extLst>
          </p:cNvPr>
          <p:cNvSpPr txBox="1"/>
          <p:nvPr/>
        </p:nvSpPr>
        <p:spPr>
          <a:xfrm>
            <a:off x="7579013" y="5647369"/>
            <a:ext cx="5220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800" b="1" dirty="0">
                <a:solidFill>
                  <a:srgbClr val="C00000"/>
                </a:solidFill>
              </a:rPr>
              <a:t>Si</a:t>
            </a:r>
            <a:endParaRPr lang="en-GB" sz="1800" b="1" dirty="0">
              <a:solidFill>
                <a:srgbClr val="C00000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F300E53-CC9B-5E0A-A59C-D438C865C34F}"/>
              </a:ext>
            </a:extLst>
          </p:cNvPr>
          <p:cNvSpPr txBox="1"/>
          <p:nvPr/>
        </p:nvSpPr>
        <p:spPr>
          <a:xfrm>
            <a:off x="7158078" y="6603561"/>
            <a:ext cx="186942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/>
              <a:t>Hage et al., Science (2020)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352A7190-56E8-7345-7743-B62F8A87B2E2}"/>
              </a:ext>
            </a:extLst>
          </p:cNvPr>
          <p:cNvSpPr txBox="1"/>
          <p:nvPr/>
        </p:nvSpPr>
        <p:spPr>
          <a:xfrm>
            <a:off x="7128510" y="3065107"/>
            <a:ext cx="1195162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/>
              <a:t>ADF</a:t>
            </a:r>
            <a:r>
              <a:rPr lang="en-GB" sz="1050" dirty="0"/>
              <a:t>: </a:t>
            </a:r>
            <a:r>
              <a:rPr lang="en-GB" sz="1400" dirty="0"/>
              <a:t>annular dark-field</a:t>
            </a:r>
          </a:p>
          <a:p>
            <a:r>
              <a:rPr lang="en-GB" sz="1400" dirty="0"/>
              <a:t>“Z contrast”</a:t>
            </a:r>
          </a:p>
        </p:txBody>
      </p:sp>
      <p:pic>
        <p:nvPicPr>
          <p:cNvPr id="70" name="Picture 69" descr="A close up of a logo&#10;&#10;Description automatically generated">
            <a:extLst>
              <a:ext uri="{FF2B5EF4-FFF2-40B4-BE49-F238E27FC236}">
                <a16:creationId xmlns:a16="http://schemas.microsoft.com/office/drawing/2014/main" id="{B6349F87-E377-5873-1A5A-5B8BE38AA5D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14" r="7080"/>
          <a:stretch/>
        </p:blipFill>
        <p:spPr>
          <a:xfrm>
            <a:off x="6054605" y="2576419"/>
            <a:ext cx="1063244" cy="1001056"/>
          </a:xfrm>
          <a:prstGeom prst="rect">
            <a:avLst/>
          </a:prstGeom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A2C7231A-F9E6-9C60-42FD-2ADBED08FE2F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00" r="23000"/>
          <a:stretch/>
        </p:blipFill>
        <p:spPr>
          <a:xfrm>
            <a:off x="6056390" y="3605524"/>
            <a:ext cx="1061459" cy="1040782"/>
          </a:xfrm>
          <a:prstGeom prst="rect">
            <a:avLst/>
          </a:prstGeom>
        </p:spPr>
      </p:pic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D37DDAFC-E26C-5A3A-9A2B-C7E585CAE19C}"/>
              </a:ext>
            </a:extLst>
          </p:cNvPr>
          <p:cNvCxnSpPr/>
          <p:nvPr/>
        </p:nvCxnSpPr>
        <p:spPr>
          <a:xfrm flipH="1">
            <a:off x="6655139" y="2823791"/>
            <a:ext cx="144016" cy="179572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8BA47E64-30C8-5251-1CA6-EEE971DD052D}"/>
              </a:ext>
            </a:extLst>
          </p:cNvPr>
          <p:cNvSpPr txBox="1"/>
          <p:nvPr/>
        </p:nvSpPr>
        <p:spPr>
          <a:xfrm>
            <a:off x="6727147" y="2611076"/>
            <a:ext cx="3545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>
                <a:solidFill>
                  <a:srgbClr val="FF0000"/>
                </a:solidFill>
              </a:rPr>
              <a:t>Si</a:t>
            </a:r>
          </a:p>
        </p:txBody>
      </p: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3CD8E046-D85E-DFA4-EDDF-5EA5C2424549}"/>
              </a:ext>
            </a:extLst>
          </p:cNvPr>
          <p:cNvCxnSpPr>
            <a:cxnSpLocks/>
          </p:cNvCxnSpPr>
          <p:nvPr/>
        </p:nvCxnSpPr>
        <p:spPr>
          <a:xfrm flipH="1">
            <a:off x="6463931" y="3855706"/>
            <a:ext cx="189716" cy="132731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>
            <a:extLst>
              <a:ext uri="{FF2B5EF4-FFF2-40B4-BE49-F238E27FC236}">
                <a16:creationId xmlns:a16="http://schemas.microsoft.com/office/drawing/2014/main" id="{461665AE-F0A1-5924-EF31-1DDB78980438}"/>
              </a:ext>
            </a:extLst>
          </p:cNvPr>
          <p:cNvSpPr txBox="1"/>
          <p:nvPr/>
        </p:nvSpPr>
        <p:spPr>
          <a:xfrm>
            <a:off x="6614609" y="3605280"/>
            <a:ext cx="3145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4E60906F-ADCA-365A-5FE2-776D6D074806}"/>
              </a:ext>
            </a:extLst>
          </p:cNvPr>
          <p:cNvSpPr txBox="1"/>
          <p:nvPr/>
        </p:nvSpPr>
        <p:spPr>
          <a:xfrm>
            <a:off x="559668" y="5725876"/>
            <a:ext cx="46339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 err="1"/>
              <a:t>Nion</a:t>
            </a:r>
            <a:r>
              <a:rPr lang="en-GB" dirty="0"/>
              <a:t> UltraSTEM100MC @ </a:t>
            </a:r>
            <a:r>
              <a:rPr lang="en-GB" dirty="0" err="1"/>
              <a:t>SuperSTEM</a:t>
            </a:r>
            <a:endParaRPr lang="en-GB" dirty="0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30C6D02D-D6D9-21BD-AA9E-0A100B509FEB}"/>
              </a:ext>
            </a:extLst>
          </p:cNvPr>
          <p:cNvSpPr txBox="1"/>
          <p:nvPr/>
        </p:nvSpPr>
        <p:spPr>
          <a:xfrm>
            <a:off x="3190970" y="3421695"/>
            <a:ext cx="17420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Sample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0B46D769-2C54-4E81-C79E-0D965EE953CB}"/>
              </a:ext>
            </a:extLst>
          </p:cNvPr>
          <p:cNvSpPr txBox="1"/>
          <p:nvPr/>
        </p:nvSpPr>
        <p:spPr>
          <a:xfrm>
            <a:off x="3724605" y="5964935"/>
            <a:ext cx="26413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Electron source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F957491B-59B1-EFCE-3F19-2CC188994E2E}"/>
              </a:ext>
            </a:extLst>
          </p:cNvPr>
          <p:cNvSpPr txBox="1"/>
          <p:nvPr/>
        </p:nvSpPr>
        <p:spPr>
          <a:xfrm>
            <a:off x="5715220" y="4626760"/>
            <a:ext cx="1742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/>
              <a:t>Graphene with single atom defects</a:t>
            </a:r>
          </a:p>
        </p:txBody>
      </p:sp>
    </p:spTree>
    <p:extLst>
      <p:ext uri="{BB962C8B-B14F-4D97-AF65-F5344CB8AC3E}">
        <p14:creationId xmlns:p14="http://schemas.microsoft.com/office/powerpoint/2010/main" val="4146002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F2C071-E8F3-4724-ABD6-1FC240264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12642"/>
            <a:ext cx="11431664" cy="754068"/>
          </a:xfrm>
        </p:spPr>
        <p:txBody>
          <a:bodyPr/>
          <a:lstStyle/>
          <a:p>
            <a:r>
              <a:rPr lang="en-US" dirty="0"/>
              <a:t>A bit more about the work I will present here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F2C4CF-C733-4B1D-8074-6ED49B7051F1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19" name="Picture 11" descr="C:\Users\qmramasse\Desktop\DL15-012-05low.jpg">
            <a:extLst>
              <a:ext uri="{FF2B5EF4-FFF2-40B4-BE49-F238E27FC236}">
                <a16:creationId xmlns:a16="http://schemas.microsoft.com/office/drawing/2014/main" id="{144D40E2-8D26-4926-84E0-37F633FCE3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36" t="13659" r="43926" b="29549"/>
          <a:stretch/>
        </p:blipFill>
        <p:spPr bwMode="auto">
          <a:xfrm>
            <a:off x="743999" y="817423"/>
            <a:ext cx="1831268" cy="476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E186914-C0D6-4EA7-95D6-6D35758DB0D4}"/>
              </a:ext>
            </a:extLst>
          </p:cNvPr>
          <p:cNvSpPr txBox="1"/>
          <p:nvPr/>
        </p:nvSpPr>
        <p:spPr>
          <a:xfrm>
            <a:off x="559668" y="5725876"/>
            <a:ext cx="46339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 err="1"/>
              <a:t>Nion</a:t>
            </a:r>
            <a:r>
              <a:rPr lang="en-GB" dirty="0"/>
              <a:t> UltraSTEM100MC @ </a:t>
            </a:r>
            <a:r>
              <a:rPr lang="en-GB" dirty="0" err="1"/>
              <a:t>SuperSTEM</a:t>
            </a:r>
            <a:endParaRPr lang="en-GB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828735B-9B33-478C-A5D0-A1FE0BB9FC03}"/>
              </a:ext>
            </a:extLst>
          </p:cNvPr>
          <p:cNvSpPr txBox="1"/>
          <p:nvPr/>
        </p:nvSpPr>
        <p:spPr>
          <a:xfrm>
            <a:off x="7128510" y="3065107"/>
            <a:ext cx="1195162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/>
              <a:t>ADF</a:t>
            </a:r>
            <a:r>
              <a:rPr lang="en-GB" sz="1050" dirty="0"/>
              <a:t>: </a:t>
            </a:r>
            <a:r>
              <a:rPr lang="en-GB" sz="1400" dirty="0"/>
              <a:t>annular dark-field</a:t>
            </a:r>
          </a:p>
          <a:p>
            <a:r>
              <a:rPr lang="en-GB" sz="1400" dirty="0"/>
              <a:t>“Z contrast”</a:t>
            </a:r>
          </a:p>
        </p:txBody>
      </p:sp>
      <p:pic>
        <p:nvPicPr>
          <p:cNvPr id="39" name="Picture 38" descr="A close up of a logo&#10;&#10;Description automatically generated">
            <a:extLst>
              <a:ext uri="{FF2B5EF4-FFF2-40B4-BE49-F238E27FC236}">
                <a16:creationId xmlns:a16="http://schemas.microsoft.com/office/drawing/2014/main" id="{882A52CD-E2F3-4B87-AB2E-2EECB4095BA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14" r="7080"/>
          <a:stretch/>
        </p:blipFill>
        <p:spPr>
          <a:xfrm>
            <a:off x="6054605" y="2576419"/>
            <a:ext cx="1063244" cy="1001056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076BEE24-6FA9-43E9-AB98-FE82F4765C0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00" r="23000"/>
          <a:stretch/>
        </p:blipFill>
        <p:spPr>
          <a:xfrm>
            <a:off x="6056390" y="3605524"/>
            <a:ext cx="1061459" cy="1040782"/>
          </a:xfrm>
          <a:prstGeom prst="rect">
            <a:avLst/>
          </a:prstGeom>
        </p:spPr>
      </p:pic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33493B8D-B2D0-44BA-B765-7F0914962593}"/>
              </a:ext>
            </a:extLst>
          </p:cNvPr>
          <p:cNvCxnSpPr/>
          <p:nvPr/>
        </p:nvCxnSpPr>
        <p:spPr>
          <a:xfrm flipH="1">
            <a:off x="6655139" y="2823791"/>
            <a:ext cx="144016" cy="179572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A82D4E98-0CA0-4F5B-8168-A68B80EA1655}"/>
              </a:ext>
            </a:extLst>
          </p:cNvPr>
          <p:cNvSpPr txBox="1"/>
          <p:nvPr/>
        </p:nvSpPr>
        <p:spPr>
          <a:xfrm>
            <a:off x="6727147" y="2611076"/>
            <a:ext cx="3545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>
                <a:solidFill>
                  <a:srgbClr val="FF0000"/>
                </a:solidFill>
              </a:rPr>
              <a:t>Si</a:t>
            </a:r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56F292C0-904A-42F6-8FDC-C57714655C35}"/>
              </a:ext>
            </a:extLst>
          </p:cNvPr>
          <p:cNvCxnSpPr>
            <a:cxnSpLocks/>
          </p:cNvCxnSpPr>
          <p:nvPr/>
        </p:nvCxnSpPr>
        <p:spPr>
          <a:xfrm flipH="1">
            <a:off x="6463931" y="3855706"/>
            <a:ext cx="189716" cy="132731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E4FD6D57-6BEB-4AD9-BB74-F14F2F5E658D}"/>
              </a:ext>
            </a:extLst>
          </p:cNvPr>
          <p:cNvSpPr txBox="1"/>
          <p:nvPr/>
        </p:nvSpPr>
        <p:spPr>
          <a:xfrm>
            <a:off x="6614609" y="3605280"/>
            <a:ext cx="3145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>
                <a:solidFill>
                  <a:srgbClr val="FF0000"/>
                </a:solidFill>
              </a:rPr>
              <a:t>B</a:t>
            </a:r>
          </a:p>
        </p:txBody>
      </p:sp>
      <p:pic>
        <p:nvPicPr>
          <p:cNvPr id="45" name="Picture 2">
            <a:extLst>
              <a:ext uri="{FF2B5EF4-FFF2-40B4-BE49-F238E27FC236}">
                <a16:creationId xmlns:a16="http://schemas.microsoft.com/office/drawing/2014/main" id="{34168AF7-BC62-41B8-A469-C5C0B47759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658" y="5211722"/>
            <a:ext cx="1053420" cy="371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Picture 55" descr="A picture containing sky&#10;&#10;Description automatically generated">
            <a:extLst>
              <a:ext uri="{FF2B5EF4-FFF2-40B4-BE49-F238E27FC236}">
                <a16:creationId xmlns:a16="http://schemas.microsoft.com/office/drawing/2014/main" id="{A5C19F81-752F-415C-B4D2-B412FAFA1D7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463" y="1559957"/>
            <a:ext cx="1627635" cy="4302478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16CC8CA3-ECEE-41F5-94FD-62E0379C4EBB}"/>
              </a:ext>
            </a:extLst>
          </p:cNvPr>
          <p:cNvSpPr txBox="1"/>
          <p:nvPr/>
        </p:nvSpPr>
        <p:spPr>
          <a:xfrm>
            <a:off x="5564259" y="1577393"/>
            <a:ext cx="25737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EELS: </a:t>
            </a:r>
            <a:r>
              <a:rPr lang="en-GB" sz="1400" dirty="0"/>
              <a:t>electron energy loss spectroscopy</a:t>
            </a:r>
            <a:endParaRPr lang="en-GB" sz="1400" b="1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0639CB6B-1197-4681-9C9D-A898FC86C782}"/>
              </a:ext>
            </a:extLst>
          </p:cNvPr>
          <p:cNvSpPr txBox="1"/>
          <p:nvPr/>
        </p:nvSpPr>
        <p:spPr>
          <a:xfrm>
            <a:off x="5179949" y="2481305"/>
            <a:ext cx="668632" cy="3746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ADF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C08031C1-1F3F-48EC-8A0F-3992F6BD9F14}"/>
              </a:ext>
            </a:extLst>
          </p:cNvPr>
          <p:cNvSpPr txBox="1"/>
          <p:nvPr/>
        </p:nvSpPr>
        <p:spPr>
          <a:xfrm>
            <a:off x="3190970" y="3421695"/>
            <a:ext cx="17420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Sample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BFF6A98A-FA17-4222-82FC-286D04F0EAC4}"/>
              </a:ext>
            </a:extLst>
          </p:cNvPr>
          <p:cNvSpPr txBox="1"/>
          <p:nvPr/>
        </p:nvSpPr>
        <p:spPr>
          <a:xfrm>
            <a:off x="3724605" y="5964935"/>
            <a:ext cx="26413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Electron source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8A43E3B2-43D5-443E-B651-FEF3FDF0D118}"/>
              </a:ext>
            </a:extLst>
          </p:cNvPr>
          <p:cNvSpPr txBox="1"/>
          <p:nvPr/>
        </p:nvSpPr>
        <p:spPr>
          <a:xfrm>
            <a:off x="5715220" y="4626760"/>
            <a:ext cx="1742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/>
              <a:t>Graphene with single atom defects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C5BCD4B-B639-49BB-8031-2FE2C22C606F}"/>
              </a:ext>
            </a:extLst>
          </p:cNvPr>
          <p:cNvSpPr txBox="1"/>
          <p:nvPr/>
        </p:nvSpPr>
        <p:spPr>
          <a:xfrm>
            <a:off x="2970692" y="2377426"/>
            <a:ext cx="17420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Image</a:t>
            </a:r>
          </a:p>
          <a:p>
            <a:pPr algn="ctr"/>
            <a:r>
              <a:rPr lang="en-GB" sz="1400" dirty="0"/>
              <a:t>detector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3FBFCB82-334E-4972-B8CB-4737A7994AE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86195" y="2100613"/>
            <a:ext cx="3334507" cy="2787219"/>
          </a:xfrm>
          <a:prstGeom prst="rect">
            <a:avLst/>
          </a:prstGeom>
        </p:spPr>
      </p:pic>
      <p:pic>
        <p:nvPicPr>
          <p:cNvPr id="9" name="Picture 8" descr="A prism with a rainbow light coming from it&#10;&#10;Description automatically generated">
            <a:extLst>
              <a:ext uri="{FF2B5EF4-FFF2-40B4-BE49-F238E27FC236}">
                <a16:creationId xmlns:a16="http://schemas.microsoft.com/office/drawing/2014/main" id="{5FC2377C-BCE4-DCBC-373A-DE40019B7D84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87" b="25306"/>
          <a:stretch/>
        </p:blipFill>
        <p:spPr>
          <a:xfrm>
            <a:off x="2860302" y="1195387"/>
            <a:ext cx="1999945" cy="99536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B7A25A4B-7591-44A1-A1EE-833AB1007323}"/>
                  </a:ext>
                </a:extLst>
              </p:cNvPr>
              <p:cNvSpPr txBox="1"/>
              <p:nvPr/>
            </p:nvSpPr>
            <p:spPr>
              <a:xfrm>
                <a:off x="4175796" y="1864088"/>
                <a:ext cx="568889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1600" b="0" i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Prism</m:t>
                      </m:r>
                    </m:oMath>
                  </m:oMathPara>
                </a14:m>
                <a:endParaRPr lang="en-GB" sz="16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B7A25A4B-7591-44A1-A1EE-833AB10073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5796" y="1864088"/>
                <a:ext cx="568889" cy="246221"/>
              </a:xfrm>
              <a:prstGeom prst="rect">
                <a:avLst/>
              </a:prstGeom>
              <a:blipFill>
                <a:blip r:embed="rId9"/>
                <a:stretch>
                  <a:fillRect l="-7527" r="-7527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 descr="A prism with a rainbow light coming from it&#10;&#10;Description automatically generated">
            <a:extLst>
              <a:ext uri="{FF2B5EF4-FFF2-40B4-BE49-F238E27FC236}">
                <a16:creationId xmlns:a16="http://schemas.microsoft.com/office/drawing/2014/main" id="{8F88464D-E660-23DB-44BD-877DB781DB67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26" t="92973" b="5"/>
          <a:stretch/>
        </p:blipFill>
        <p:spPr>
          <a:xfrm>
            <a:off x="3445046" y="2156248"/>
            <a:ext cx="793306" cy="149446"/>
          </a:xfrm>
          <a:prstGeom prst="rect">
            <a:avLst/>
          </a:prstGeom>
        </p:spPr>
      </p:pic>
      <p:sp>
        <p:nvSpPr>
          <p:cNvPr id="25" name="Slide Number Placeholder 5">
            <a:extLst>
              <a:ext uri="{FF2B5EF4-FFF2-40B4-BE49-F238E27FC236}">
                <a16:creationId xmlns:a16="http://schemas.microsoft.com/office/drawing/2014/main" id="{386227E3-9780-603C-BBC2-FC507A20C3A5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11266367" y="6263528"/>
            <a:ext cx="599469" cy="365125"/>
          </a:xfrm>
        </p:spPr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26" name="Picture 25" descr="A close up of a logo&#10;&#10;Description automatically generated">
            <a:extLst>
              <a:ext uri="{FF2B5EF4-FFF2-40B4-BE49-F238E27FC236}">
                <a16:creationId xmlns:a16="http://schemas.microsoft.com/office/drawing/2014/main" id="{262065FE-E919-8AA3-3695-5DC97BC3424F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9184"/>
          <a:stretch/>
        </p:blipFill>
        <p:spPr>
          <a:xfrm>
            <a:off x="7143524" y="5132444"/>
            <a:ext cx="1848762" cy="1497985"/>
          </a:xfrm>
          <a:prstGeom prst="rect">
            <a:avLst/>
          </a:prstGeom>
        </p:spPr>
      </p:pic>
      <p:pic>
        <p:nvPicPr>
          <p:cNvPr id="27" name="Picture 26" descr="A picture containing accessory, equipment, front, holding&#10;&#10;Description automatically generated">
            <a:extLst>
              <a:ext uri="{FF2B5EF4-FFF2-40B4-BE49-F238E27FC236}">
                <a16:creationId xmlns:a16="http://schemas.microsoft.com/office/drawing/2014/main" id="{46B14B3B-0ED4-3F34-6D88-E82F11BD9D7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3415" y="5306580"/>
            <a:ext cx="2583342" cy="1393957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042B9773-051A-25C9-2EDD-DD2A9B77C9DE}"/>
              </a:ext>
            </a:extLst>
          </p:cNvPr>
          <p:cNvGrpSpPr/>
          <p:nvPr/>
        </p:nvGrpSpPr>
        <p:grpSpPr>
          <a:xfrm>
            <a:off x="9089858" y="5088649"/>
            <a:ext cx="666570" cy="551617"/>
            <a:chOff x="11375858" y="4631449"/>
            <a:chExt cx="666570" cy="551617"/>
          </a:xfrm>
        </p:grpSpPr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8A1C87CF-BA0A-8089-683F-A28E6BF2A04B}"/>
                </a:ext>
              </a:extLst>
            </p:cNvPr>
            <p:cNvSpPr/>
            <p:nvPr/>
          </p:nvSpPr>
          <p:spPr>
            <a:xfrm>
              <a:off x="11384280" y="4716780"/>
              <a:ext cx="171052" cy="171052"/>
            </a:xfrm>
            <a:prstGeom prst="ellipse">
              <a:avLst/>
            </a:prstGeom>
            <a:solidFill>
              <a:srgbClr val="6565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3068EEBC-CC85-39A1-EC05-365F6C32ECD4}"/>
                </a:ext>
              </a:extLst>
            </p:cNvPr>
            <p:cNvSpPr/>
            <p:nvPr/>
          </p:nvSpPr>
          <p:spPr>
            <a:xfrm>
              <a:off x="11375858" y="4940140"/>
              <a:ext cx="171052" cy="171052"/>
            </a:xfrm>
            <a:prstGeom prst="ellipse">
              <a:avLst/>
            </a:prstGeom>
            <a:solidFill>
              <a:srgbClr val="0000D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E6C774C-3ECB-D6BB-5131-C3D0B8A540E6}"/>
                </a:ext>
              </a:extLst>
            </p:cNvPr>
            <p:cNvSpPr txBox="1"/>
            <p:nvPr/>
          </p:nvSpPr>
          <p:spPr>
            <a:xfrm>
              <a:off x="11542463" y="4875289"/>
              <a:ext cx="499965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nb-NO" sz="1400" b="1" dirty="0">
                  <a:solidFill>
                    <a:srgbClr val="C00000"/>
                  </a:solidFill>
                </a:rPr>
                <a:t>Si</a:t>
              </a:r>
              <a:endParaRPr lang="en-GB" sz="1400" b="1" dirty="0">
                <a:solidFill>
                  <a:srgbClr val="C00000"/>
                </a:solidFill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602AF7DA-A4A6-D64C-695B-56ACA64F28EC}"/>
                </a:ext>
              </a:extLst>
            </p:cNvPr>
            <p:cNvSpPr txBox="1"/>
            <p:nvPr/>
          </p:nvSpPr>
          <p:spPr>
            <a:xfrm>
              <a:off x="11542463" y="4631449"/>
              <a:ext cx="499965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nb-NO" sz="1400" b="1" dirty="0">
                  <a:solidFill>
                    <a:srgbClr val="C00000"/>
                  </a:solidFill>
                </a:rPr>
                <a:t>C</a:t>
              </a:r>
              <a:endParaRPr lang="en-GB" sz="1400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868962F5-BD6A-35B9-D4B7-ED3FB1AB9BF7}"/>
              </a:ext>
            </a:extLst>
          </p:cNvPr>
          <p:cNvSpPr txBox="1"/>
          <p:nvPr/>
        </p:nvSpPr>
        <p:spPr>
          <a:xfrm>
            <a:off x="7579013" y="5647369"/>
            <a:ext cx="5220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800" b="1" dirty="0">
                <a:solidFill>
                  <a:srgbClr val="C00000"/>
                </a:solidFill>
              </a:rPr>
              <a:t>Si</a:t>
            </a:r>
            <a:endParaRPr lang="en-GB" sz="1800" b="1" dirty="0">
              <a:solidFill>
                <a:srgbClr val="C00000"/>
              </a:solidFill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A682062-A094-697A-2FC5-443F14500668}"/>
              </a:ext>
            </a:extLst>
          </p:cNvPr>
          <p:cNvSpPr txBox="1"/>
          <p:nvPr/>
        </p:nvSpPr>
        <p:spPr>
          <a:xfrm>
            <a:off x="7158078" y="6603561"/>
            <a:ext cx="186942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/>
              <a:t>Hage et al., Science (2020)</a:t>
            </a:r>
          </a:p>
        </p:txBody>
      </p:sp>
    </p:spTree>
    <p:extLst>
      <p:ext uri="{BB962C8B-B14F-4D97-AF65-F5344CB8AC3E}">
        <p14:creationId xmlns:p14="http://schemas.microsoft.com/office/powerpoint/2010/main" val="42098141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5E068AF-FC00-3A48-587F-768C9EBE4E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148" r="13907"/>
          <a:stretch/>
        </p:blipFill>
        <p:spPr>
          <a:xfrm>
            <a:off x="9122790" y="810744"/>
            <a:ext cx="2709164" cy="5806708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668BCF9-EA34-DD45-5F8D-90F05F301BE2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333EB99-ADDB-7F29-5248-FFBFA86E5EDF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171BC0A-B0B5-4DDA-1412-750887E01D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160745"/>
            <a:ext cx="11471910" cy="542658"/>
          </a:xfrm>
        </p:spPr>
        <p:txBody>
          <a:bodyPr/>
          <a:lstStyle/>
          <a:p>
            <a:r>
              <a:rPr lang="en-US" dirty="0"/>
              <a:t>The new JEOL NEOARM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6B73342-9758-24BD-DE5B-BE7BE5276FA0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360047" y="946633"/>
            <a:ext cx="5735954" cy="2482367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 Installation done: early fall 2026 </a:t>
            </a:r>
          </a:p>
          <a:p>
            <a:r>
              <a:rPr lang="en-US" sz="2000" dirty="0"/>
              <a:t>Improved atomic resolution imagining and spectroscopy</a:t>
            </a:r>
          </a:p>
          <a:p>
            <a:r>
              <a:rPr lang="en-US" sz="2000" i="1" dirty="0"/>
              <a:t>In-situ</a:t>
            </a:r>
            <a:r>
              <a:rPr lang="en-US" sz="2000" dirty="0"/>
              <a:t> capabilities (gas, heating, cooling)</a:t>
            </a:r>
            <a:endParaRPr lang="en-US" sz="2000" b="1" dirty="0"/>
          </a:p>
          <a:p>
            <a:r>
              <a:rPr lang="en-US" sz="2000" dirty="0"/>
              <a:t>Improved energy resolution  (&lt; 50 </a:t>
            </a:r>
            <a:r>
              <a:rPr lang="en-US" sz="2000" dirty="0" err="1"/>
              <a:t>meV</a:t>
            </a:r>
            <a:r>
              <a:rPr lang="en-US" sz="2000" dirty="0"/>
              <a:t>)</a:t>
            </a:r>
          </a:p>
          <a:p>
            <a:r>
              <a:rPr lang="en-US" sz="2000" dirty="0"/>
              <a:t>Atomic resolution surface sensitive imaging (SE/BSE detector) </a:t>
            </a:r>
          </a:p>
          <a:p>
            <a:r>
              <a:rPr lang="en-US" sz="2000" dirty="0"/>
              <a:t>Improved low voltage and low dose capabilities (for sensitive materials). 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5ADD503-FBAE-916B-ADD1-96016C73A01F}"/>
              </a:ext>
            </a:extLst>
          </p:cNvPr>
          <p:cNvSpPr txBox="1"/>
          <p:nvPr/>
        </p:nvSpPr>
        <p:spPr>
          <a:xfrm>
            <a:off x="8614571" y="268086"/>
            <a:ext cx="331616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/>
              <a:t>JEM-ARM200F NEOARM</a:t>
            </a:r>
          </a:p>
          <a:p>
            <a:pPr algn="ctr"/>
            <a:r>
              <a:rPr lang="en-US" sz="1800" b="1" dirty="0" err="1"/>
              <a:t>Monochromated</a:t>
            </a:r>
            <a:endParaRPr lang="en-US" sz="18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E2A9747-CBC5-2C95-671C-3CA3EA94750F}"/>
              </a:ext>
            </a:extLst>
          </p:cNvPr>
          <p:cNvSpPr txBox="1"/>
          <p:nvPr/>
        </p:nvSpPr>
        <p:spPr>
          <a:xfrm>
            <a:off x="9875717" y="6344996"/>
            <a:ext cx="139065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Source: jeolusa.com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3F4368C-D18D-6E8E-35A2-870D63C4A327}"/>
              </a:ext>
            </a:extLst>
          </p:cNvPr>
          <p:cNvSpPr txBox="1"/>
          <p:nvPr/>
        </p:nvSpPr>
        <p:spPr>
          <a:xfrm>
            <a:off x="7740197" y="1097682"/>
            <a:ext cx="17487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Aligned at 200 kV, </a:t>
            </a:r>
          </a:p>
          <a:p>
            <a:r>
              <a:rPr lang="en-US" sz="1400" b="1" dirty="0"/>
              <a:t>80 kV and 60 kV.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DA4BAB7-7AE9-3791-9D08-39C6427FF12F}"/>
              </a:ext>
            </a:extLst>
          </p:cNvPr>
          <p:cNvSpPr txBox="1"/>
          <p:nvPr/>
        </p:nvSpPr>
        <p:spPr>
          <a:xfrm>
            <a:off x="6706743" y="3061622"/>
            <a:ext cx="24160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b="1" dirty="0"/>
              <a:t>Improved efficiency</a:t>
            </a:r>
          </a:p>
          <a:p>
            <a:pPr algn="ctr"/>
            <a:r>
              <a:rPr lang="en-US" sz="1800" b="1" dirty="0"/>
              <a:t> and sensitivity!</a:t>
            </a:r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8C0E8D49-883F-175C-11DB-A0C09F8E9F71}"/>
              </a:ext>
            </a:extLst>
          </p:cNvPr>
          <p:cNvSpPr txBox="1">
            <a:spLocks/>
          </p:cNvSpPr>
          <p:nvPr/>
        </p:nvSpPr>
        <p:spPr>
          <a:xfrm>
            <a:off x="9254442" y="6773925"/>
            <a:ext cx="509450" cy="3102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228600" rtl="0" eaLnBrk="1" latinLnBrk="0" hangingPunct="1">
              <a:defRPr sz="750" kern="1200">
                <a:solidFill>
                  <a:srgbClr val="524B48"/>
                </a:solidFill>
                <a:latin typeface="+mn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8</a:t>
            </a:fld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AE7F13D-8643-1E65-9ED8-7F0616E6CD2B}"/>
              </a:ext>
            </a:extLst>
          </p:cNvPr>
          <p:cNvGrpSpPr/>
          <p:nvPr/>
        </p:nvGrpSpPr>
        <p:grpSpPr>
          <a:xfrm>
            <a:off x="4936292" y="4206096"/>
            <a:ext cx="4860290" cy="2482367"/>
            <a:chOff x="8191500" y="4330700"/>
            <a:chExt cx="4475818" cy="2286000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BE5C616-1CA7-A351-CCF8-5DD4E2D9E44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192" t="5560" r="2782" b="3874"/>
            <a:stretch/>
          </p:blipFill>
          <p:spPr>
            <a:xfrm>
              <a:off x="8191500" y="4330700"/>
              <a:ext cx="3797300" cy="2286000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AF03F54-3AE0-539B-E580-8C9D2DC03211}"/>
                </a:ext>
              </a:extLst>
            </p:cNvPr>
            <p:cNvSpPr txBox="1"/>
            <p:nvPr/>
          </p:nvSpPr>
          <p:spPr>
            <a:xfrm>
              <a:off x="11165106" y="4415849"/>
              <a:ext cx="1502212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1200" dirty="0"/>
                <a:t>@ 30 kV</a:t>
              </a:r>
              <a:endParaRPr lang="en-US" sz="1200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F84A342-D3F1-8111-D2CF-BFF0F8F4254E}"/>
                </a:ext>
              </a:extLst>
            </p:cNvPr>
            <p:cNvSpPr txBox="1"/>
            <p:nvPr/>
          </p:nvSpPr>
          <p:spPr>
            <a:xfrm>
              <a:off x="9637386" y="4446313"/>
              <a:ext cx="4764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/>
                <a:t>ZLP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640116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CCC17DD-03F3-1D8B-E097-3779F7BF330B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>
          <a:xfrm>
            <a:off x="4769618" y="398441"/>
            <a:ext cx="1501215" cy="259232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F92DFE2-496D-6F45-9B9F-B15E7227C135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34499A5-83D5-1731-E573-4E6E942C57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4021456" cy="542658"/>
          </a:xfrm>
        </p:spPr>
        <p:txBody>
          <a:bodyPr/>
          <a:lstStyle/>
          <a:p>
            <a:r>
              <a:rPr lang="en-US" dirty="0"/>
              <a:t>Surface sensitivity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20009E0-B729-DE5F-1256-E3B0EE6D9FDE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360044" y="936766"/>
            <a:ext cx="6447156" cy="440714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/>
              <a:t>Atomically resolved images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D1B77FD-B0A0-2A7B-D58B-400BB2A016B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0000"/>
          <a:stretch/>
        </p:blipFill>
        <p:spPr>
          <a:xfrm>
            <a:off x="6328228" y="2005257"/>
            <a:ext cx="5863772" cy="292061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805EF33-0AC8-E8BD-B752-108EFCB6051B}"/>
              </a:ext>
            </a:extLst>
          </p:cNvPr>
          <p:cNvSpPr txBox="1"/>
          <p:nvPr/>
        </p:nvSpPr>
        <p:spPr>
          <a:xfrm>
            <a:off x="8970463" y="71706"/>
            <a:ext cx="28614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SE: secondary Electrons</a:t>
            </a:r>
          </a:p>
          <a:p>
            <a:r>
              <a:rPr lang="en-US" sz="1200" dirty="0"/>
              <a:t>BSE: Back-Scattered Electrons</a:t>
            </a:r>
          </a:p>
          <a:p>
            <a:endParaRPr lang="en-US" sz="1200" dirty="0"/>
          </a:p>
          <a:p>
            <a:r>
              <a:rPr lang="en-US" sz="1200" dirty="0"/>
              <a:t>HAADF: High-Angle Annular Dark-Field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9962F8A-B906-E0AE-324B-901FB4987EA7}"/>
              </a:ext>
            </a:extLst>
          </p:cNvPr>
          <p:cNvSpPr txBox="1"/>
          <p:nvPr/>
        </p:nvSpPr>
        <p:spPr>
          <a:xfrm>
            <a:off x="6789767" y="1275940"/>
            <a:ext cx="19479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b="1" dirty="0"/>
              <a:t>HAADF</a:t>
            </a:r>
          </a:p>
          <a:p>
            <a:pPr algn="ctr"/>
            <a:r>
              <a:rPr lang="en-US" sz="1800" b="1" dirty="0"/>
              <a:t>“2D projection”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FCBB21F-95C3-48E1-09E7-EA6976A186D5}"/>
              </a:ext>
            </a:extLst>
          </p:cNvPr>
          <p:cNvSpPr txBox="1"/>
          <p:nvPr/>
        </p:nvSpPr>
        <p:spPr>
          <a:xfrm>
            <a:off x="10100609" y="1280289"/>
            <a:ext cx="12362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b="1" dirty="0"/>
              <a:t>SE</a:t>
            </a:r>
          </a:p>
          <a:p>
            <a:pPr algn="ctr"/>
            <a:r>
              <a:rPr lang="en-US" sz="1800" b="1" dirty="0"/>
              <a:t>“surface”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8D7FEE-E9A4-97F1-622F-77152C267695}"/>
              </a:ext>
            </a:extLst>
          </p:cNvPr>
          <p:cNvSpPr txBox="1"/>
          <p:nvPr/>
        </p:nvSpPr>
        <p:spPr>
          <a:xfrm>
            <a:off x="7149620" y="5212379"/>
            <a:ext cx="44935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/>
              <a:t>Au nanoparticle on amorphous carbon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5A41272-4F07-8D11-6211-47BBB52AAC8D}"/>
              </a:ext>
            </a:extLst>
          </p:cNvPr>
          <p:cNvSpPr txBox="1"/>
          <p:nvPr/>
        </p:nvSpPr>
        <p:spPr>
          <a:xfrm>
            <a:off x="7763752" y="4925867"/>
            <a:ext cx="449353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Source: Mitchell and Casillas, Microscopy Today, 2016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DB4877C-3FD9-0710-6227-B9F4583AE046}"/>
              </a:ext>
            </a:extLst>
          </p:cNvPr>
          <p:cNvSpPr txBox="1"/>
          <p:nvPr/>
        </p:nvSpPr>
        <p:spPr>
          <a:xfrm>
            <a:off x="2099983" y="6330674"/>
            <a:ext cx="449353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Source: Zhou et al, Nature Materials, 2009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5FA3637-7E4F-7AB5-8807-44EF7E3E9E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964" y="1484405"/>
            <a:ext cx="4458806" cy="4779123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B3350B8-B699-FB40-2D03-201483CCD499}"/>
              </a:ext>
            </a:extLst>
          </p:cNvPr>
          <p:cNvSpPr/>
          <p:nvPr/>
        </p:nvSpPr>
        <p:spPr>
          <a:xfrm>
            <a:off x="548842" y="1481570"/>
            <a:ext cx="2118158" cy="34442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1E5B7CD-08DC-7266-271E-A0F6A00F4E43}"/>
              </a:ext>
            </a:extLst>
          </p:cNvPr>
          <p:cNvSpPr txBox="1"/>
          <p:nvPr/>
        </p:nvSpPr>
        <p:spPr>
          <a:xfrm>
            <a:off x="468545" y="2185280"/>
            <a:ext cx="19479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b="1" dirty="0"/>
              <a:t>ADF</a:t>
            </a:r>
          </a:p>
          <a:p>
            <a:pPr algn="ctr"/>
            <a:r>
              <a:rPr lang="en-US" sz="1800" b="1" dirty="0"/>
              <a:t>“2D projection”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8E42E8E-AF9A-0A60-E126-75101A5FEBC8}"/>
              </a:ext>
            </a:extLst>
          </p:cNvPr>
          <p:cNvSpPr txBox="1"/>
          <p:nvPr/>
        </p:nvSpPr>
        <p:spPr>
          <a:xfrm>
            <a:off x="372782" y="4181652"/>
            <a:ext cx="22942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b="1" dirty="0"/>
              <a:t>SE</a:t>
            </a:r>
          </a:p>
          <a:p>
            <a:pPr algn="ctr"/>
            <a:r>
              <a:rPr lang="en-US" sz="1800" b="1" dirty="0"/>
              <a:t>“surface structure”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8B7E1EF-A0C5-52FE-4203-D9AAE7D0F86E}"/>
              </a:ext>
            </a:extLst>
          </p:cNvPr>
          <p:cNvSpPr txBox="1"/>
          <p:nvPr/>
        </p:nvSpPr>
        <p:spPr>
          <a:xfrm>
            <a:off x="3326971" y="1390895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/>
              <a:t>YBCO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12C8205-6954-689D-218A-054CA380365F}"/>
              </a:ext>
            </a:extLst>
          </p:cNvPr>
          <p:cNvSpPr txBox="1"/>
          <p:nvPr/>
        </p:nvSpPr>
        <p:spPr>
          <a:xfrm>
            <a:off x="8382071" y="1138774"/>
            <a:ext cx="18902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rgbClr val="C00000"/>
                </a:solidFill>
              </a:rPr>
              <a:t>Simultaneously</a:t>
            </a:r>
          </a:p>
        </p:txBody>
      </p:sp>
    </p:spTree>
    <p:extLst>
      <p:ext uri="{BB962C8B-B14F-4D97-AF65-F5344CB8AC3E}">
        <p14:creationId xmlns:p14="http://schemas.microsoft.com/office/powerpoint/2010/main" val="5408704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3B90D150-CBBF-2087-78AF-24C4E4A8A8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1576" y="467297"/>
            <a:ext cx="7994791" cy="5905500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0FF7D77-39CF-4456-AE89-5D627DF8073C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E7E0F55-A108-7881-20C8-7109EF16ADB4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C2C5199F-9A3C-A205-F8C2-2DC78757D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/>
          <a:p>
            <a:r>
              <a:rPr lang="en-US" dirty="0"/>
              <a:t>Surface sensitivity</a:t>
            </a: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9834FF17-5386-A8D2-93CC-B66752B8067B}"/>
              </a:ext>
            </a:extLst>
          </p:cNvPr>
          <p:cNvSpPr txBox="1">
            <a:spLocks/>
          </p:cNvSpPr>
          <p:nvPr/>
        </p:nvSpPr>
        <p:spPr>
          <a:xfrm>
            <a:off x="360044" y="835226"/>
            <a:ext cx="8148956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vert="horz" lIns="0" tIns="0" rIns="0" bIns="0" rtlCol="0">
            <a:noAutofit/>
          </a:bodyPr>
          <a:lstStyle>
            <a:lvl1pPr marL="288000" indent="-288000" algn="l" defTabSz="914446" rtl="0" eaLnBrk="1" latinLnBrk="0" hangingPunct="1">
              <a:lnSpc>
                <a:spcPct val="100000"/>
              </a:lnSpc>
              <a:spcBef>
                <a:spcPts val="115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34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57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80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03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8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Depth information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A268382-60EF-181B-F15C-FE0ECACEBD47}"/>
              </a:ext>
            </a:extLst>
          </p:cNvPr>
          <p:cNvSpPr txBox="1"/>
          <p:nvPr/>
        </p:nvSpPr>
        <p:spPr>
          <a:xfrm>
            <a:off x="5055888" y="6802746"/>
            <a:ext cx="449353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Source: Mitchell and Casillas, Microscopy Today, 2016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C3E3BB9-4A99-72A4-5BF8-FA2E4BA1D082}"/>
              </a:ext>
            </a:extLst>
          </p:cNvPr>
          <p:cNvSpPr txBox="1"/>
          <p:nvPr/>
        </p:nvSpPr>
        <p:spPr>
          <a:xfrm>
            <a:off x="4931652" y="6488647"/>
            <a:ext cx="449353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Source: Egerton and Zhu, Microscopy, 2023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486FD32-80E1-A3A7-4BBE-F17FFF4CEB34}"/>
              </a:ext>
            </a:extLst>
          </p:cNvPr>
          <p:cNvSpPr txBox="1"/>
          <p:nvPr/>
        </p:nvSpPr>
        <p:spPr>
          <a:xfrm>
            <a:off x="1448686" y="3244334"/>
            <a:ext cx="18902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rgbClr val="C00000"/>
                </a:solidFill>
              </a:rPr>
              <a:t>Simultaneously</a:t>
            </a:r>
          </a:p>
        </p:txBody>
      </p:sp>
    </p:spTree>
    <p:extLst>
      <p:ext uri="{BB962C8B-B14F-4D97-AF65-F5344CB8AC3E}">
        <p14:creationId xmlns:p14="http://schemas.microsoft.com/office/powerpoint/2010/main" val="9486285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1FCC3EC-3524-53F4-1CF6-A785CD826907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673AF46-EA1E-FAF4-5770-74781D8700D5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0FCE0BE-5364-CF72-78BF-CDC9BD6A7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397" y="355587"/>
            <a:ext cx="5177903" cy="542658"/>
          </a:xfrm>
        </p:spPr>
        <p:txBody>
          <a:bodyPr/>
          <a:lstStyle/>
          <a:p>
            <a:r>
              <a:rPr lang="en-US" dirty="0"/>
              <a:t>Improved </a:t>
            </a:r>
            <a:r>
              <a:rPr lang="en-US" dirty="0" err="1"/>
              <a:t>charaterisation</a:t>
            </a:r>
            <a:r>
              <a:rPr lang="en-US" dirty="0"/>
              <a:t> of disordered materials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773DD134-1646-C39E-3D27-B0FBFF55BCDC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597446" y="1484881"/>
            <a:ext cx="4275456" cy="494749"/>
          </a:xfrm>
        </p:spPr>
        <p:txBody>
          <a:bodyPr/>
          <a:lstStyle/>
          <a:p>
            <a:pPr algn="ctr"/>
            <a:r>
              <a:rPr lang="en-US" dirty="0"/>
              <a:t>Nanoscale point-by-point diffraction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C1DD4E5-3613-9351-0A24-B44139037A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844" y="1958273"/>
            <a:ext cx="5291456" cy="418369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CF5DE5A-A6D0-338F-EAAC-49B71238881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9408"/>
          <a:stretch/>
        </p:blipFill>
        <p:spPr>
          <a:xfrm>
            <a:off x="5747656" y="478538"/>
            <a:ext cx="3179037" cy="310083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F20AF6A-1D46-54E0-5834-96D0C3920424}"/>
              </a:ext>
            </a:extLst>
          </p:cNvPr>
          <p:cNvSpPr txBox="1"/>
          <p:nvPr/>
        </p:nvSpPr>
        <p:spPr>
          <a:xfrm>
            <a:off x="6990213" y="81180"/>
            <a:ext cx="44678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/>
              <a:t>Orientation, phase and strain mapping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8853D5F-A27E-C3A9-6DE5-4C1CA66F849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78464" b="58352"/>
          <a:stretch/>
        </p:blipFill>
        <p:spPr>
          <a:xfrm>
            <a:off x="5829300" y="3563509"/>
            <a:ext cx="2986906" cy="301180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6F1D10F-0404-1A60-1734-0EA2CB15F40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73899" b="48038"/>
          <a:stretch/>
        </p:blipFill>
        <p:spPr>
          <a:xfrm>
            <a:off x="8888737" y="3591070"/>
            <a:ext cx="3077093" cy="302125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171C98B-79A5-F686-474E-074A52A95FBD}"/>
              </a:ext>
            </a:extLst>
          </p:cNvPr>
          <p:cNvSpPr txBox="1"/>
          <p:nvPr/>
        </p:nvSpPr>
        <p:spPr>
          <a:xfrm>
            <a:off x="3480003" y="6179681"/>
            <a:ext cx="2158797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C </a:t>
            </a:r>
            <a:r>
              <a:rPr lang="en-US" dirty="0" err="1"/>
              <a:t>Ophus</a:t>
            </a:r>
            <a:r>
              <a:rPr lang="en-US" dirty="0"/>
              <a:t> M&amp;M (2019), 25, 563–582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23050C14-908C-6207-A879-5C5A7163BC6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77518" b="60085"/>
          <a:stretch/>
        </p:blipFill>
        <p:spPr>
          <a:xfrm>
            <a:off x="8888737" y="506680"/>
            <a:ext cx="3050438" cy="3050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8999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2E2C3-DB73-593F-BB7F-0861DF1BE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Singe atom sensitivity </a:t>
            </a:r>
            <a:br>
              <a:rPr lang="en-US" dirty="0"/>
            </a:br>
            <a:r>
              <a:rPr lang="en-US" dirty="0"/>
              <a:t>– elemental mapping and structure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AB66AA-E83D-7279-8B3E-5CDBD6FD3531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FF0627-0FC4-D69E-7DBE-4DB47B1057D9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12</a:t>
            </a:fld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0A5CBB9-D5F1-4F62-BD72-8165C574D75A}"/>
              </a:ext>
            </a:extLst>
          </p:cNvPr>
          <p:cNvGrpSpPr/>
          <p:nvPr/>
        </p:nvGrpSpPr>
        <p:grpSpPr>
          <a:xfrm>
            <a:off x="155175" y="2020414"/>
            <a:ext cx="6151278" cy="3969881"/>
            <a:chOff x="7359359" y="4065949"/>
            <a:chExt cx="4184561" cy="2700611"/>
          </a:xfrm>
        </p:grpSpPr>
        <p:pic>
          <p:nvPicPr>
            <p:cNvPr id="10" name="Picture 2">
              <a:extLst>
                <a:ext uri="{FF2B5EF4-FFF2-40B4-BE49-F238E27FC236}">
                  <a16:creationId xmlns:a16="http://schemas.microsoft.com/office/drawing/2014/main" id="{4890CDAD-ADF2-A371-BAB6-46A6F00F1F7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35" t="20057" r="38890" b="3502"/>
            <a:stretch/>
          </p:blipFill>
          <p:spPr bwMode="auto">
            <a:xfrm>
              <a:off x="7366716" y="4065949"/>
              <a:ext cx="4177204" cy="27006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BDB2ED2-CA8B-8003-924A-2897F23D2583}"/>
                </a:ext>
              </a:extLst>
            </p:cNvPr>
            <p:cNvSpPr/>
            <p:nvPr/>
          </p:nvSpPr>
          <p:spPr>
            <a:xfrm>
              <a:off x="7359359" y="4078207"/>
              <a:ext cx="3161310" cy="277662"/>
            </a:xfrm>
            <a:prstGeom prst="rect">
              <a:avLst/>
            </a:prstGeom>
            <a:solidFill>
              <a:srgbClr val="DCDEDE"/>
            </a:solidFill>
            <a:ln>
              <a:solidFill>
                <a:srgbClr val="DCDED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09CB0AD-A4B5-6E16-12BD-1673D3B2755B}"/>
                </a:ext>
              </a:extLst>
            </p:cNvPr>
            <p:cNvSpPr/>
            <p:nvPr/>
          </p:nvSpPr>
          <p:spPr>
            <a:xfrm>
              <a:off x="7893437" y="4121094"/>
              <a:ext cx="3249080" cy="2190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100" dirty="0"/>
                <a:t>J Li et al., Scientific Reports, 5 (2015)13802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951C5039-E193-4EEB-E7B8-AA1D879CB5AC}"/>
              </a:ext>
            </a:extLst>
          </p:cNvPr>
          <p:cNvSpPr txBox="1"/>
          <p:nvPr/>
        </p:nvSpPr>
        <p:spPr>
          <a:xfrm>
            <a:off x="760914" y="1496583"/>
            <a:ext cx="453571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AdvOTea1a7398"/>
              </a:rPr>
              <a:t>Defects at Si grain boundaries</a:t>
            </a:r>
            <a:endParaRPr lang="en-US" sz="2000" b="1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F7B08A9-F974-3BDA-CEBA-28E00A0EF00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9330"/>
          <a:stretch/>
        </p:blipFill>
        <p:spPr>
          <a:xfrm>
            <a:off x="8793504" y="22875"/>
            <a:ext cx="3267306" cy="286280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164DFAA-0897-15BA-5575-E469EF935E5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0855" r="26154"/>
          <a:stretch/>
        </p:blipFill>
        <p:spPr>
          <a:xfrm>
            <a:off x="8718928" y="3120237"/>
            <a:ext cx="3368675" cy="363876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0078F2E-E14D-23D2-CDC8-EEC6D9DF1F1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59128" b="33750"/>
          <a:stretch/>
        </p:blipFill>
        <p:spPr>
          <a:xfrm>
            <a:off x="6879953" y="3129071"/>
            <a:ext cx="1733747" cy="363876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85774B77-E235-D8FF-5661-5F1E51AD13F2}"/>
              </a:ext>
            </a:extLst>
          </p:cNvPr>
          <p:cNvSpPr txBox="1"/>
          <p:nvPr/>
        </p:nvSpPr>
        <p:spPr>
          <a:xfrm>
            <a:off x="6125028" y="1548637"/>
            <a:ext cx="260552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2400" b="1" dirty="0">
                <a:latin typeface="AdvOTea1a7398"/>
              </a:rPr>
              <a:t>Semiconductor </a:t>
            </a:r>
          </a:p>
          <a:p>
            <a:pPr algn="r"/>
            <a:r>
              <a:rPr lang="en-US" sz="2400" b="1" dirty="0">
                <a:latin typeface="AdvOTea1a7398"/>
              </a:rPr>
              <a:t>Interface </a:t>
            </a:r>
          </a:p>
          <a:p>
            <a:pPr algn="r"/>
            <a:r>
              <a:rPr lang="en-US" sz="2400" b="1" dirty="0">
                <a:latin typeface="AdvOTea1a7398"/>
              </a:rPr>
              <a:t>Quality</a:t>
            </a:r>
            <a:endParaRPr lang="en-US" sz="2000" b="1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1CF946A-8223-487A-42D4-67514B43C8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6626" y="6202100"/>
            <a:ext cx="1913048" cy="584775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4B6A4BBB-A4D0-D6B3-A3AC-7CF48AE08C3B}"/>
              </a:ext>
            </a:extLst>
          </p:cNvPr>
          <p:cNvSpPr txBox="1"/>
          <p:nvPr/>
        </p:nvSpPr>
        <p:spPr>
          <a:xfrm>
            <a:off x="8698091" y="2873828"/>
            <a:ext cx="59903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R Zamani et al, Nano Letters </a:t>
            </a:r>
            <a:r>
              <a:rPr lang="nb-NO" sz="1100" b="0" i="0" dirty="0">
                <a:solidFill>
                  <a:srgbClr val="000000"/>
                </a:solidFill>
                <a:effectLst/>
              </a:rPr>
              <a:t>18 (2018</a:t>
            </a:r>
            <a:r>
              <a:rPr lang="en-GB" sz="1100" b="0" i="0" dirty="0">
                <a:solidFill>
                  <a:srgbClr val="000000"/>
                </a:solidFill>
                <a:effectLst/>
              </a:rPr>
              <a:t>)</a:t>
            </a:r>
            <a:r>
              <a:rPr lang="nb-NO" sz="1100" b="0" i="0" dirty="0">
                <a:solidFill>
                  <a:srgbClr val="000000"/>
                </a:solidFill>
                <a:effectLst/>
              </a:rPr>
              <a:t> 1557–1563</a:t>
            </a:r>
            <a:endParaRPr lang="nb-NO" sz="1100" dirty="0"/>
          </a:p>
        </p:txBody>
      </p:sp>
    </p:spTree>
    <p:extLst>
      <p:ext uri="{BB962C8B-B14F-4D97-AF65-F5344CB8AC3E}">
        <p14:creationId xmlns:p14="http://schemas.microsoft.com/office/powerpoint/2010/main" val="42817211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E3F5B0CE-2EF4-4C9C-9517-70D6AE64A02E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92AD50-0F41-40DF-AE83-F5817A8B5AF5}"/>
              </a:ext>
            </a:extLst>
          </p:cNvPr>
          <p:cNvSpPr>
            <a:spLocks noGrp="1"/>
          </p:cNvSpPr>
          <p:nvPr>
            <p:ph sz="half" idx="3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5303CF-F0C1-4F89-A2C5-750663097AC3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13111F-F268-4D33-A835-3A9D278CA50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F8F7C0B-DCE7-40A8-ABB7-2D9A9CE1F616}"/>
              </a:ext>
            </a:extLst>
          </p:cNvPr>
          <p:cNvSpPr txBox="1"/>
          <p:nvPr/>
        </p:nvSpPr>
        <p:spPr>
          <a:xfrm>
            <a:off x="4743731" y="6479346"/>
            <a:ext cx="329725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/>
              <a:t>Ramasse et al, Nano Letters </a:t>
            </a:r>
            <a:r>
              <a:rPr lang="nb-NO" sz="1100" b="0" i="0" u="none" strike="noStrike" baseline="0" dirty="0">
                <a:latin typeface="AdvOT46dcae81"/>
              </a:rPr>
              <a:t>13 </a:t>
            </a:r>
            <a:r>
              <a:rPr lang="en-GB" sz="1100" dirty="0"/>
              <a:t>(2013) </a:t>
            </a:r>
            <a:r>
              <a:rPr lang="nb-NO" sz="1100" b="0" i="0" u="none" strike="noStrike" baseline="0" dirty="0">
                <a:latin typeface="AdvOT46dcae81"/>
              </a:rPr>
              <a:t>4989</a:t>
            </a:r>
            <a:r>
              <a:rPr lang="nb-NO" sz="1100" b="0" i="0" u="none" strike="noStrike" baseline="0" dirty="0">
                <a:latin typeface="AdvOT8608a8d1+22"/>
              </a:rPr>
              <a:t>−</a:t>
            </a:r>
            <a:r>
              <a:rPr lang="nb-NO" sz="1100" b="0" i="0" u="none" strike="noStrike" baseline="0" dirty="0">
                <a:latin typeface="AdvOT46dcae81"/>
              </a:rPr>
              <a:t>4995 </a:t>
            </a:r>
            <a:endParaRPr lang="nb-NO" sz="11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2B14A09-716C-4594-B3F7-C46F3F2FC0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0245"/>
          <a:stretch/>
        </p:blipFill>
        <p:spPr>
          <a:xfrm>
            <a:off x="351434" y="299987"/>
            <a:ext cx="3539015" cy="336705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4812352-7D1D-4818-83A7-53AA1060E3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3732" y="815875"/>
            <a:ext cx="7115642" cy="570233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2FCF183-C93B-4751-999E-C19873D1DFA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245"/>
          <a:stretch/>
        </p:blipFill>
        <p:spPr>
          <a:xfrm>
            <a:off x="351433" y="3490946"/>
            <a:ext cx="3539015" cy="336705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79300FA-E71D-4D59-BAD9-D39D2991DFD0}"/>
              </a:ext>
            </a:extLst>
          </p:cNvPr>
          <p:cNvSpPr txBox="1"/>
          <p:nvPr/>
        </p:nvSpPr>
        <p:spPr>
          <a:xfrm>
            <a:off x="5403273" y="115526"/>
            <a:ext cx="41090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/>
              <a:t>Single atom sensitivity</a:t>
            </a:r>
            <a:endParaRPr lang="en-US" sz="28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2394F27-E7F5-40A3-9534-A7F32847540D}"/>
              </a:ext>
            </a:extLst>
          </p:cNvPr>
          <p:cNvSpPr txBox="1"/>
          <p:nvPr/>
        </p:nvSpPr>
        <p:spPr>
          <a:xfrm>
            <a:off x="2613891" y="1246909"/>
            <a:ext cx="885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Si atom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CC782CC-1D90-4C82-B57B-D31B2088F03A}"/>
              </a:ext>
            </a:extLst>
          </p:cNvPr>
          <p:cNvSpPr txBox="1"/>
          <p:nvPr/>
        </p:nvSpPr>
        <p:spPr>
          <a:xfrm>
            <a:off x="2646218" y="4502727"/>
            <a:ext cx="885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Si atom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E8BF4DB-DD1F-49A9-9438-808DBBB01DC8}"/>
              </a:ext>
            </a:extLst>
          </p:cNvPr>
          <p:cNvSpPr txBox="1"/>
          <p:nvPr/>
        </p:nvSpPr>
        <p:spPr>
          <a:xfrm>
            <a:off x="4065155" y="1557482"/>
            <a:ext cx="9268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b="1" dirty="0">
                <a:solidFill>
                  <a:srgbClr val="C00000"/>
                </a:solidFill>
              </a:rPr>
              <a:t>Si atom</a:t>
            </a:r>
            <a:endParaRPr lang="en-GB" sz="1600" b="1" dirty="0">
              <a:solidFill>
                <a:srgbClr val="C0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650494C-655E-4B71-BB42-B296E14A66AD}"/>
              </a:ext>
            </a:extLst>
          </p:cNvPr>
          <p:cNvSpPr txBox="1"/>
          <p:nvPr/>
        </p:nvSpPr>
        <p:spPr>
          <a:xfrm>
            <a:off x="6705600" y="2135914"/>
            <a:ext cx="9268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b="1" dirty="0">
                <a:solidFill>
                  <a:srgbClr val="C00000"/>
                </a:solidFill>
              </a:rPr>
              <a:t>Si atom</a:t>
            </a:r>
            <a:endParaRPr lang="en-GB" sz="1600" b="1" dirty="0">
              <a:solidFill>
                <a:srgbClr val="C0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564994D-449D-421E-9D9D-A2DB5F75583D}"/>
              </a:ext>
            </a:extLst>
          </p:cNvPr>
          <p:cNvSpPr txBox="1"/>
          <p:nvPr/>
        </p:nvSpPr>
        <p:spPr>
          <a:xfrm>
            <a:off x="6839526" y="4061696"/>
            <a:ext cx="9268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b="1" dirty="0">
                <a:solidFill>
                  <a:srgbClr val="C00000"/>
                </a:solidFill>
              </a:rPr>
              <a:t>Si atom</a:t>
            </a:r>
            <a:endParaRPr lang="en-GB" sz="1600" b="1" dirty="0">
              <a:solidFill>
                <a:srgbClr val="C00000"/>
              </a:solidFill>
            </a:endParaRP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79AD41E-2637-41F6-A0DB-D02AD365B5A0}"/>
              </a:ext>
            </a:extLst>
          </p:cNvPr>
          <p:cNvCxnSpPr/>
          <p:nvPr/>
        </p:nvCxnSpPr>
        <p:spPr>
          <a:xfrm flipH="1">
            <a:off x="6908800" y="4431028"/>
            <a:ext cx="147782" cy="334936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B7DC9126-51D8-47E4-844C-4B635F762623}"/>
              </a:ext>
            </a:extLst>
          </p:cNvPr>
          <p:cNvCxnSpPr/>
          <p:nvPr/>
        </p:nvCxnSpPr>
        <p:spPr>
          <a:xfrm flipH="1">
            <a:off x="6894946" y="2486773"/>
            <a:ext cx="147782" cy="334936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DA2B41F8-AD89-4680-99CC-4A574E243ED8}"/>
              </a:ext>
            </a:extLst>
          </p:cNvPr>
          <p:cNvCxnSpPr>
            <a:cxnSpLocks/>
          </p:cNvCxnSpPr>
          <p:nvPr/>
        </p:nvCxnSpPr>
        <p:spPr>
          <a:xfrm flipV="1">
            <a:off x="4996873" y="1496290"/>
            <a:ext cx="812800" cy="240146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9CBDA066-2384-4359-8987-ED86E059B251}"/>
              </a:ext>
            </a:extLst>
          </p:cNvPr>
          <p:cNvSpPr txBox="1"/>
          <p:nvPr/>
        </p:nvSpPr>
        <p:spPr>
          <a:xfrm>
            <a:off x="967801" y="2184262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Si</a:t>
            </a:r>
            <a:r>
              <a:rPr lang="en-GB" dirty="0"/>
              <a:t> </a:t>
            </a:r>
            <a:r>
              <a:rPr lang="en-GB" b="1" i="1" dirty="0"/>
              <a:t>L</a:t>
            </a:r>
            <a:r>
              <a:rPr lang="en-GB" b="1" i="1" baseline="-25000" dirty="0"/>
              <a:t>2,3</a:t>
            </a:r>
            <a:endParaRPr lang="nb-NO" b="1" i="1" baseline="-250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99316BD-B7CA-47B9-8067-3A8B0D7A9BD2}"/>
              </a:ext>
            </a:extLst>
          </p:cNvPr>
          <p:cNvSpPr txBox="1"/>
          <p:nvPr/>
        </p:nvSpPr>
        <p:spPr>
          <a:xfrm>
            <a:off x="979689" y="5375221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Si</a:t>
            </a:r>
            <a:r>
              <a:rPr lang="en-GB" dirty="0"/>
              <a:t> </a:t>
            </a:r>
            <a:r>
              <a:rPr lang="en-GB" b="1" i="1" dirty="0"/>
              <a:t>L</a:t>
            </a:r>
            <a:r>
              <a:rPr lang="en-GB" b="1" i="1" baseline="-25000" dirty="0"/>
              <a:t>2,3</a:t>
            </a:r>
            <a:endParaRPr lang="nb-NO" b="1" i="1" baseline="-250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1C6AE55-1F3E-4EEE-AEF0-373BDB6F78C7}"/>
              </a:ext>
            </a:extLst>
          </p:cNvPr>
          <p:cNvSpPr txBox="1"/>
          <p:nvPr/>
        </p:nvSpPr>
        <p:spPr>
          <a:xfrm>
            <a:off x="8637789" y="4370063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Si</a:t>
            </a:r>
            <a:r>
              <a:rPr lang="en-GB" dirty="0"/>
              <a:t> </a:t>
            </a:r>
            <a:r>
              <a:rPr lang="en-GB" b="1" i="1" dirty="0"/>
              <a:t>L</a:t>
            </a:r>
            <a:r>
              <a:rPr lang="en-GB" b="1" i="1" baseline="-25000" dirty="0"/>
              <a:t>2,3</a:t>
            </a:r>
            <a:endParaRPr lang="nb-NO" b="1" i="1" baseline="-250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1A27E4F-2A9A-494F-9805-E6D125809E25}"/>
              </a:ext>
            </a:extLst>
          </p:cNvPr>
          <p:cNvSpPr txBox="1"/>
          <p:nvPr/>
        </p:nvSpPr>
        <p:spPr>
          <a:xfrm>
            <a:off x="8600605" y="2560521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Si</a:t>
            </a:r>
            <a:r>
              <a:rPr lang="en-GB" dirty="0"/>
              <a:t> </a:t>
            </a:r>
            <a:r>
              <a:rPr lang="en-GB" b="1" i="1" dirty="0"/>
              <a:t>L</a:t>
            </a:r>
            <a:r>
              <a:rPr lang="en-GB" b="1" i="1" baseline="-25000" dirty="0"/>
              <a:t>2,3</a:t>
            </a:r>
            <a:endParaRPr lang="nb-NO" b="1" i="1" baseline="-250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0E46DFF-96B5-49E5-BD80-A7F99DA350E1}"/>
              </a:ext>
            </a:extLst>
          </p:cNvPr>
          <p:cNvSpPr txBox="1"/>
          <p:nvPr/>
        </p:nvSpPr>
        <p:spPr>
          <a:xfrm>
            <a:off x="8389322" y="1190137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Si</a:t>
            </a:r>
            <a:r>
              <a:rPr lang="en-GB" dirty="0"/>
              <a:t> </a:t>
            </a:r>
            <a:r>
              <a:rPr lang="en-GB" b="1" i="1" dirty="0"/>
              <a:t>L</a:t>
            </a:r>
            <a:r>
              <a:rPr lang="en-GB" b="1" i="1" baseline="-25000" dirty="0"/>
              <a:t>2,3</a:t>
            </a:r>
            <a:endParaRPr lang="nb-NO" b="1" i="1" baseline="-250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87F8C61-6954-412C-9C6B-C7B49AF54626}"/>
              </a:ext>
            </a:extLst>
          </p:cNvPr>
          <p:cNvSpPr txBox="1"/>
          <p:nvPr/>
        </p:nvSpPr>
        <p:spPr>
          <a:xfrm>
            <a:off x="2893768" y="2332120"/>
            <a:ext cx="486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C </a:t>
            </a:r>
            <a:r>
              <a:rPr lang="en-GB" b="1" i="1" dirty="0"/>
              <a:t>K</a:t>
            </a:r>
            <a:endParaRPr lang="nb-NO" b="1" i="1" baseline="-250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138AB17-6B08-4267-9382-522801271F37}"/>
              </a:ext>
            </a:extLst>
          </p:cNvPr>
          <p:cNvSpPr txBox="1"/>
          <p:nvPr/>
        </p:nvSpPr>
        <p:spPr>
          <a:xfrm>
            <a:off x="2926186" y="5495697"/>
            <a:ext cx="486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C </a:t>
            </a:r>
            <a:r>
              <a:rPr lang="en-GB" b="1" i="1" dirty="0"/>
              <a:t>K</a:t>
            </a:r>
            <a:endParaRPr lang="nb-NO" b="1" i="1" baseline="-250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C1F6B4A-53D4-45FD-9B28-9DDF2844C84F}"/>
              </a:ext>
            </a:extLst>
          </p:cNvPr>
          <p:cNvSpPr txBox="1"/>
          <p:nvPr/>
        </p:nvSpPr>
        <p:spPr>
          <a:xfrm>
            <a:off x="11345780" y="559575"/>
            <a:ext cx="6471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EELS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5ECA8BE-8265-44DF-91F3-39781C043A9F}"/>
              </a:ext>
            </a:extLst>
          </p:cNvPr>
          <p:cNvSpPr txBox="1"/>
          <p:nvPr/>
        </p:nvSpPr>
        <p:spPr>
          <a:xfrm>
            <a:off x="3923344" y="82244"/>
            <a:ext cx="9476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05123"/>
                </a:solidFill>
              </a:rPr>
              <a:t>EELS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C550AD5E-C264-40A1-9E5F-C2D5E7FA04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02711" y="6304704"/>
            <a:ext cx="1727312" cy="52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3441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2B052-C188-97B9-F07F-98ADF9E478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UV-VIS-IR response</a:t>
            </a:r>
            <a:br>
              <a:rPr lang="en-US" dirty="0"/>
            </a:br>
            <a:r>
              <a:rPr lang="en-US" dirty="0"/>
              <a:t>@ at the nanoscale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B7ED66-DFF9-E123-1228-FB9D35ADE2A3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650F04-9C5A-FA43-BCE1-EFAFB5BAC90F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7" name="Picture 6" descr="C:\Users\fshage\Documents\Stuff\Work_docs\Paper drafts\2016_FSH_CNTs\Fig_3.png">
            <a:extLst>
              <a:ext uri="{FF2B5EF4-FFF2-40B4-BE49-F238E27FC236}">
                <a16:creationId xmlns:a16="http://schemas.microsoft.com/office/drawing/2014/main" id="{D8DE87F2-02B7-A9F7-C886-26DFD82E7222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4"/>
          <a:stretch/>
        </p:blipFill>
        <p:spPr bwMode="auto">
          <a:xfrm>
            <a:off x="6279621" y="484340"/>
            <a:ext cx="5586215" cy="4766094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ECDC994-687D-A17A-0D56-B00C8D867286}"/>
              </a:ext>
            </a:extLst>
          </p:cNvPr>
          <p:cNvSpPr/>
          <p:nvPr/>
        </p:nvSpPr>
        <p:spPr>
          <a:xfrm>
            <a:off x="9100392" y="229347"/>
            <a:ext cx="298694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1100" dirty="0"/>
              <a:t>FS Hage et al., PRB (2017)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6B27CEE8-2B42-DE67-0B4E-A237B50B20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36" r="-1" b="47363"/>
          <a:stretch/>
        </p:blipFill>
        <p:spPr bwMode="auto">
          <a:xfrm>
            <a:off x="261258" y="3902055"/>
            <a:ext cx="5818121" cy="2025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0E76AF6-C637-9FE3-BCC9-F426003882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878" y="1315217"/>
            <a:ext cx="5818121" cy="247099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1D70FD0-E48E-0C05-B5B6-44360F5FA227}"/>
              </a:ext>
            </a:extLst>
          </p:cNvPr>
          <p:cNvSpPr txBox="1"/>
          <p:nvPr/>
        </p:nvSpPr>
        <p:spPr>
          <a:xfrm>
            <a:off x="1265035" y="3577181"/>
            <a:ext cx="3964535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b="0" i="0" dirty="0">
                <a:solidFill>
                  <a:srgbClr val="000000"/>
                </a:solidFill>
                <a:effectLst/>
                <a:latin typeface="Relative Bold"/>
              </a:rPr>
              <a:t>V Choudhary and A Gupta, in Carbon Nanotubes </a:t>
            </a:r>
            <a:r>
              <a:rPr lang="en-US" sz="700" i="0" dirty="0">
                <a:solidFill>
                  <a:srgbClr val="000000"/>
                </a:solidFill>
                <a:effectLst/>
              </a:rPr>
              <a:t>- Polymer Nanocomposites </a:t>
            </a:r>
            <a:r>
              <a:rPr lang="en-US" sz="700" b="0" i="0" dirty="0">
                <a:solidFill>
                  <a:srgbClr val="000000"/>
                </a:solidFill>
                <a:effectLst/>
                <a:latin typeface="Relative Bold"/>
              </a:rPr>
              <a:t>(2011), ed. S. </a:t>
            </a:r>
            <a:r>
              <a:rPr lang="en-US" sz="700" b="0" i="0" dirty="0" err="1">
                <a:solidFill>
                  <a:srgbClr val="000000"/>
                </a:solidFill>
                <a:effectLst/>
                <a:latin typeface="Relative Book"/>
              </a:rPr>
              <a:t>Yellampalli</a:t>
            </a:r>
            <a:endParaRPr lang="en-US" sz="7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70A647C-B6E3-EEB2-1FB7-92EDC038A065}"/>
              </a:ext>
            </a:extLst>
          </p:cNvPr>
          <p:cNvSpPr/>
          <p:nvPr/>
        </p:nvSpPr>
        <p:spPr>
          <a:xfrm>
            <a:off x="1736616" y="5973362"/>
            <a:ext cx="298694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1100" dirty="0"/>
              <a:t>FS Hage et al., PRB (2017)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023B4AB-3914-6D08-4181-CD183BFB300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532"/>
          <a:stretch/>
        </p:blipFill>
        <p:spPr>
          <a:xfrm>
            <a:off x="6721943" y="5927685"/>
            <a:ext cx="1894105" cy="42751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DEE56F2-7B8F-7B93-98DC-AC92DE6365AA}"/>
              </a:ext>
            </a:extLst>
          </p:cNvPr>
          <p:cNvSpPr txBox="1"/>
          <p:nvPr/>
        </p:nvSpPr>
        <p:spPr>
          <a:xfrm>
            <a:off x="6042519" y="6007416"/>
            <a:ext cx="62549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b="1" dirty="0"/>
              <a:t>1.65 eV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45FDE78-81F1-9112-01BF-FA25A5758F49}"/>
              </a:ext>
            </a:extLst>
          </p:cNvPr>
          <p:cNvSpPr txBox="1"/>
          <p:nvPr/>
        </p:nvSpPr>
        <p:spPr>
          <a:xfrm>
            <a:off x="8616048" y="6021890"/>
            <a:ext cx="62549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b="1" dirty="0"/>
              <a:t>3.27 eV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875C7EB-3EE7-ACB6-A70E-7131030F6761}"/>
              </a:ext>
            </a:extLst>
          </p:cNvPr>
          <p:cNvSpPr txBox="1"/>
          <p:nvPr/>
        </p:nvSpPr>
        <p:spPr>
          <a:xfrm>
            <a:off x="7002246" y="6324577"/>
            <a:ext cx="11733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 dirty="0"/>
              <a:t>Visible light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0D78F0A-E87A-603D-C031-6BBC2B58ABFD}"/>
              </a:ext>
            </a:extLst>
          </p:cNvPr>
          <p:cNvCxnSpPr>
            <a:cxnSpLocks/>
          </p:cNvCxnSpPr>
          <p:nvPr/>
        </p:nvCxnSpPr>
        <p:spPr>
          <a:xfrm flipV="1">
            <a:off x="7145121" y="4526280"/>
            <a:ext cx="0" cy="19050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080D0CA-44AC-E3E9-4518-6A511DC0A30D}"/>
              </a:ext>
            </a:extLst>
          </p:cNvPr>
          <p:cNvCxnSpPr>
            <a:cxnSpLocks/>
          </p:cNvCxnSpPr>
          <p:nvPr/>
        </p:nvCxnSpPr>
        <p:spPr>
          <a:xfrm flipV="1">
            <a:off x="6750050" y="4724400"/>
            <a:ext cx="393700" cy="1212850"/>
          </a:xfrm>
          <a:prstGeom prst="line">
            <a:avLst/>
          </a:prstGeom>
          <a:ln w="381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7FA5F129-704F-EF34-2677-09063E715BBE}"/>
              </a:ext>
            </a:extLst>
          </p:cNvPr>
          <p:cNvCxnSpPr>
            <a:cxnSpLocks/>
          </p:cNvCxnSpPr>
          <p:nvPr/>
        </p:nvCxnSpPr>
        <p:spPr>
          <a:xfrm flipH="1" flipV="1">
            <a:off x="7658100" y="4705350"/>
            <a:ext cx="942975" cy="1247775"/>
          </a:xfrm>
          <a:prstGeom prst="line">
            <a:avLst/>
          </a:prstGeom>
          <a:ln w="381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FDD7F1C0-57DB-3FAD-E7CC-6883CF06A9D0}"/>
              </a:ext>
            </a:extLst>
          </p:cNvPr>
          <p:cNvCxnSpPr>
            <a:cxnSpLocks/>
          </p:cNvCxnSpPr>
          <p:nvPr/>
        </p:nvCxnSpPr>
        <p:spPr>
          <a:xfrm>
            <a:off x="7653624" y="4360005"/>
            <a:ext cx="618699" cy="0"/>
          </a:xfrm>
          <a:prstGeom prst="straightConnector1">
            <a:avLst/>
          </a:prstGeom>
          <a:ln w="38100"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EB51525A-67E4-A68B-E9E1-F43BFE4C9CD5}"/>
              </a:ext>
            </a:extLst>
          </p:cNvPr>
          <p:cNvSpPr txBox="1"/>
          <p:nvPr/>
        </p:nvSpPr>
        <p:spPr>
          <a:xfrm>
            <a:off x="6725920" y="4123690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IR</a:t>
            </a:r>
            <a:endParaRPr lang="en-GB" sz="1200" b="1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4E4A961-42DA-392E-8472-C64E0CA1F314}"/>
              </a:ext>
            </a:extLst>
          </p:cNvPr>
          <p:cNvSpPr txBox="1"/>
          <p:nvPr/>
        </p:nvSpPr>
        <p:spPr>
          <a:xfrm>
            <a:off x="7721600" y="4086860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UV</a:t>
            </a:r>
            <a:endParaRPr lang="en-GB" sz="1200" b="1" dirty="0"/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20B3770B-6983-12B4-418F-A2E2C3E61F93}"/>
              </a:ext>
            </a:extLst>
          </p:cNvPr>
          <p:cNvCxnSpPr>
            <a:cxnSpLocks/>
          </p:cNvCxnSpPr>
          <p:nvPr/>
        </p:nvCxnSpPr>
        <p:spPr>
          <a:xfrm flipV="1">
            <a:off x="7672171" y="4525010"/>
            <a:ext cx="0" cy="19050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1C5906C9-BFAC-8D9D-8F45-6A095095F3C5}"/>
              </a:ext>
            </a:extLst>
          </p:cNvPr>
          <p:cNvCxnSpPr>
            <a:cxnSpLocks/>
          </p:cNvCxnSpPr>
          <p:nvPr/>
        </p:nvCxnSpPr>
        <p:spPr>
          <a:xfrm flipV="1">
            <a:off x="7672171" y="4360005"/>
            <a:ext cx="0" cy="180245"/>
          </a:xfrm>
          <a:prstGeom prst="line">
            <a:avLst/>
          </a:prstGeom>
          <a:ln w="381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5A20CD8D-3B38-E3F6-A521-5D98F6C859BC}"/>
              </a:ext>
            </a:extLst>
          </p:cNvPr>
          <p:cNvSpPr txBox="1"/>
          <p:nvPr/>
        </p:nvSpPr>
        <p:spPr>
          <a:xfrm>
            <a:off x="7219950" y="4207510"/>
            <a:ext cx="4587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Vis.</a:t>
            </a:r>
            <a:endParaRPr lang="en-GB" sz="1200" b="1" dirty="0"/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29B70EA1-A624-4718-58E9-3A2CEA41BBAE}"/>
              </a:ext>
            </a:extLst>
          </p:cNvPr>
          <p:cNvCxnSpPr>
            <a:cxnSpLocks/>
          </p:cNvCxnSpPr>
          <p:nvPr/>
        </p:nvCxnSpPr>
        <p:spPr>
          <a:xfrm flipV="1">
            <a:off x="7145121" y="4366355"/>
            <a:ext cx="0" cy="180245"/>
          </a:xfrm>
          <a:prstGeom prst="line">
            <a:avLst/>
          </a:prstGeom>
          <a:ln w="381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516112F7-ACD3-64BD-2755-FE9104462253}"/>
              </a:ext>
            </a:extLst>
          </p:cNvPr>
          <p:cNvCxnSpPr>
            <a:cxnSpLocks/>
          </p:cNvCxnSpPr>
          <p:nvPr/>
        </p:nvCxnSpPr>
        <p:spPr>
          <a:xfrm flipH="1">
            <a:off x="6534150" y="4366355"/>
            <a:ext cx="626923" cy="0"/>
          </a:xfrm>
          <a:prstGeom prst="straightConnector1">
            <a:avLst/>
          </a:prstGeom>
          <a:ln w="38100"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" name="Picture 50">
            <a:extLst>
              <a:ext uri="{FF2B5EF4-FFF2-40B4-BE49-F238E27FC236}">
                <a16:creationId xmlns:a16="http://schemas.microsoft.com/office/drawing/2014/main" id="{467BFBF4-8AC0-8078-5206-4ABC1607FE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05118" y="5942773"/>
            <a:ext cx="1894105" cy="578986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858DF696-E8AB-12B3-ADD4-F844B14E63EB}"/>
              </a:ext>
            </a:extLst>
          </p:cNvPr>
          <p:cNvSpPr txBox="1"/>
          <p:nvPr/>
        </p:nvSpPr>
        <p:spPr>
          <a:xfrm>
            <a:off x="6807200" y="161944"/>
            <a:ext cx="12538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Excitons</a:t>
            </a:r>
            <a:endParaRPr lang="en-GB" sz="2000" b="1" dirty="0"/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4306E30C-E8B3-CC51-0FF2-CA1FD76062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92361" y="6080830"/>
            <a:ext cx="2063657" cy="597991"/>
          </a:xfrm>
          <a:prstGeom prst="rect">
            <a:avLst/>
          </a:prstGeom>
        </p:spPr>
      </p:pic>
      <p:pic>
        <p:nvPicPr>
          <p:cNvPr id="58" name="Picture 57" descr="C:\Users\fshage\Documents\Stuff\Work_docs\Paper drafts\2016_FSH_CNTs\Fig_3.png">
            <a:extLst>
              <a:ext uri="{FF2B5EF4-FFF2-40B4-BE49-F238E27FC236}">
                <a16:creationId xmlns:a16="http://schemas.microsoft.com/office/drawing/2014/main" id="{1183678E-D5B7-EC21-364A-F2704C15BAB9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7" t="92330" r="48675"/>
          <a:stretch/>
        </p:blipFill>
        <p:spPr bwMode="auto">
          <a:xfrm>
            <a:off x="6501592" y="4893044"/>
            <a:ext cx="2643629" cy="3655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71587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BA282C6-369D-2236-7CAD-5F4E1CE7B9D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FDC06F-5980-94E9-2856-3A7B8739D6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164" y="1276796"/>
            <a:ext cx="11430000" cy="24193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D8D5539-A907-0B99-5FE5-A602EF0CD032}"/>
              </a:ext>
            </a:extLst>
          </p:cNvPr>
          <p:cNvSpPr txBox="1"/>
          <p:nvPr/>
        </p:nvSpPr>
        <p:spPr>
          <a:xfrm>
            <a:off x="9421179" y="945457"/>
            <a:ext cx="25527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2000" b="1" dirty="0"/>
              <a:t>Δ</a:t>
            </a:r>
            <a:r>
              <a:rPr lang="en-US" sz="2000" b="1" dirty="0"/>
              <a:t>E: 30meV @60kV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E9F1850-E2FE-7ED9-0908-74DDC76B9AF0}"/>
              </a:ext>
            </a:extLst>
          </p:cNvPr>
          <p:cNvSpPr txBox="1"/>
          <p:nvPr/>
        </p:nvSpPr>
        <p:spPr>
          <a:xfrm>
            <a:off x="5159335" y="773963"/>
            <a:ext cx="29770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Surface plasmon resonance </a:t>
            </a:r>
          </a:p>
          <a:p>
            <a:r>
              <a:rPr lang="en-US" sz="1600" b="1" dirty="0"/>
              <a:t>mapping of a gold nanorod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C15DA81-8155-77B8-BA85-487485441845}"/>
              </a:ext>
            </a:extLst>
          </p:cNvPr>
          <p:cNvSpPr txBox="1"/>
          <p:nvPr/>
        </p:nvSpPr>
        <p:spPr>
          <a:xfrm>
            <a:off x="389664" y="4544847"/>
            <a:ext cx="19976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/>
              <a:t>Sub 1 eV band </a:t>
            </a:r>
          </a:p>
          <a:p>
            <a:pPr algn="ctr"/>
            <a:r>
              <a:rPr lang="en-US" sz="1600" b="1" dirty="0"/>
              <a:t>gap measurement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EB117EE-54F4-18B9-052D-B394F013D3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6432" y="3807124"/>
            <a:ext cx="3619731" cy="296556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A5FA74D-6AB8-CFCA-3D3A-0DE6E3F9CC1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043" t="50000"/>
          <a:stretch/>
        </p:blipFill>
        <p:spPr>
          <a:xfrm>
            <a:off x="4488294" y="3756232"/>
            <a:ext cx="3463093" cy="301645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4DFE6B1-182B-B210-1BC4-8FCAA704F933}"/>
              </a:ext>
            </a:extLst>
          </p:cNvPr>
          <p:cNvSpPr txBox="1"/>
          <p:nvPr/>
        </p:nvSpPr>
        <p:spPr>
          <a:xfrm>
            <a:off x="7093973" y="6601021"/>
            <a:ext cx="274018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Source: Zamani et al PCCP 2021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BAF0CE9-FCE6-B908-3C78-4CE0A2BD1002}"/>
              </a:ext>
            </a:extLst>
          </p:cNvPr>
          <p:cNvGrpSpPr/>
          <p:nvPr/>
        </p:nvGrpSpPr>
        <p:grpSpPr>
          <a:xfrm>
            <a:off x="2241184" y="3705772"/>
            <a:ext cx="2247110" cy="3117374"/>
            <a:chOff x="2323827" y="3740626"/>
            <a:chExt cx="2060030" cy="2857842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29E5509A-E00E-A25E-FD9F-88834676511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r="58097" b="40539"/>
            <a:stretch/>
          </p:blipFill>
          <p:spPr>
            <a:xfrm>
              <a:off x="2323827" y="3740626"/>
              <a:ext cx="2060030" cy="2857842"/>
            </a:xfrm>
            <a:prstGeom prst="rect">
              <a:avLst/>
            </a:prstGeom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1F10C29B-A42B-9DB7-A09E-254790C5C714}"/>
                </a:ext>
              </a:extLst>
            </p:cNvPr>
            <p:cNvSpPr/>
            <p:nvPr/>
          </p:nvSpPr>
          <p:spPr>
            <a:xfrm flipV="1">
              <a:off x="2857618" y="6114135"/>
              <a:ext cx="1457758" cy="4843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7B71AE2-6E46-2E86-01DB-FC1AAE2DA209}"/>
                </a:ext>
              </a:extLst>
            </p:cNvPr>
            <p:cNvSpPr txBox="1"/>
            <p:nvPr/>
          </p:nvSpPr>
          <p:spPr>
            <a:xfrm>
              <a:off x="3596910" y="5169547"/>
              <a:ext cx="71846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solidFill>
                    <a:srgbClr val="C00000"/>
                  </a:solidFill>
                </a:rPr>
                <a:t>EELS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576B4794-6EA1-DC91-209F-B5102BAD3F31}"/>
              </a:ext>
            </a:extLst>
          </p:cNvPr>
          <p:cNvSpPr txBox="1"/>
          <p:nvPr/>
        </p:nvSpPr>
        <p:spPr>
          <a:xfrm>
            <a:off x="10365513" y="3374459"/>
            <a:ext cx="139065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Source: jeolusa.com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7632A7C-C36C-0451-31C3-B398BD700018}"/>
              </a:ext>
            </a:extLst>
          </p:cNvPr>
          <p:cNvSpPr txBox="1"/>
          <p:nvPr/>
        </p:nvSpPr>
        <p:spPr>
          <a:xfrm>
            <a:off x="10198497" y="4409769"/>
            <a:ext cx="25527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2000" b="1" dirty="0"/>
              <a:t>Δ</a:t>
            </a:r>
            <a:r>
              <a:rPr lang="en-US" sz="2000" b="1" dirty="0"/>
              <a:t>E: 30-40 </a:t>
            </a:r>
            <a:r>
              <a:rPr lang="en-US" sz="2000" b="1" dirty="0" err="1"/>
              <a:t>meV</a:t>
            </a:r>
            <a:r>
              <a:rPr lang="en-US" sz="2000" b="1" dirty="0"/>
              <a:t> @60kV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E280796-9A32-2423-D752-951582FF34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4045" y="6375400"/>
            <a:ext cx="1496254" cy="45737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675798A-5AD5-A27C-DB81-A61A746A9B6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532"/>
          <a:stretch/>
        </p:blipFill>
        <p:spPr>
          <a:xfrm>
            <a:off x="9701945" y="150537"/>
            <a:ext cx="1894105" cy="42751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B0F14DC-FC82-BA2F-A496-3B04537C5869}"/>
              </a:ext>
            </a:extLst>
          </p:cNvPr>
          <p:cNvSpPr txBox="1"/>
          <p:nvPr/>
        </p:nvSpPr>
        <p:spPr>
          <a:xfrm>
            <a:off x="9022521" y="230268"/>
            <a:ext cx="62549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b="1" dirty="0"/>
              <a:t>1.65 eV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E3550C1-A19D-4117-AABB-4DE268FCEAF8}"/>
              </a:ext>
            </a:extLst>
          </p:cNvPr>
          <p:cNvSpPr txBox="1"/>
          <p:nvPr/>
        </p:nvSpPr>
        <p:spPr>
          <a:xfrm>
            <a:off x="11596050" y="244742"/>
            <a:ext cx="62549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b="1" dirty="0"/>
              <a:t>3.27 eV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701D2F8-513A-CC07-C8F0-C96C26E3A56D}"/>
              </a:ext>
            </a:extLst>
          </p:cNvPr>
          <p:cNvSpPr txBox="1"/>
          <p:nvPr/>
        </p:nvSpPr>
        <p:spPr>
          <a:xfrm>
            <a:off x="9982248" y="547429"/>
            <a:ext cx="11733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 dirty="0"/>
              <a:t>Visible light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240C7A0-CFEF-6B15-5E2D-0CAEFFF2069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0971" y="5134359"/>
            <a:ext cx="775188" cy="934785"/>
          </a:xfrm>
          <a:prstGeom prst="rect">
            <a:avLst/>
          </a:prstGeom>
        </p:spPr>
      </p:pic>
      <p:pic>
        <p:nvPicPr>
          <p:cNvPr id="24" name="Picture 23" descr="A black and white logo&#10;&#10;Description automatically generated">
            <a:extLst>
              <a:ext uri="{FF2B5EF4-FFF2-40B4-BE49-F238E27FC236}">
                <a16:creationId xmlns:a16="http://schemas.microsoft.com/office/drawing/2014/main" id="{A227C519-E91B-91A6-21A2-09F576F186C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8807" y="5182405"/>
            <a:ext cx="660252" cy="801106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3838987B-073D-A6CA-2033-E5037A6BD347}"/>
              </a:ext>
            </a:extLst>
          </p:cNvPr>
          <p:cNvSpPr txBox="1">
            <a:spLocks/>
          </p:cNvSpPr>
          <p:nvPr/>
        </p:nvSpPr>
        <p:spPr>
          <a:xfrm>
            <a:off x="380168" y="161944"/>
            <a:ext cx="11431664" cy="75406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UV-VIS-IR response</a:t>
            </a:r>
            <a:br>
              <a:rPr lang="en-US" dirty="0"/>
            </a:br>
            <a:r>
              <a:rPr lang="en-US" dirty="0"/>
              <a:t>@ at the nanoscale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86351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>
            <a:extLst>
              <a:ext uri="{FF2B5EF4-FFF2-40B4-BE49-F238E27FC236}">
                <a16:creationId xmlns:a16="http://schemas.microsoft.com/office/drawing/2014/main" id="{CEFEE62E-39C9-4625-B009-1CD8D73024C5}"/>
              </a:ext>
            </a:extLst>
          </p:cNvPr>
          <p:cNvGrpSpPr/>
          <p:nvPr/>
        </p:nvGrpSpPr>
        <p:grpSpPr>
          <a:xfrm>
            <a:off x="3172166" y="4246308"/>
            <a:ext cx="2512397" cy="2098327"/>
            <a:chOff x="2983569" y="1455780"/>
            <a:chExt cx="1952630" cy="1630815"/>
          </a:xfrm>
        </p:grpSpPr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61F9FF73-97DA-4A86-3FEA-DEC6769373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04274" y="1455780"/>
              <a:ext cx="1431925" cy="13906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85F37E2F-20EF-093B-4E4E-AD58C047802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8746" r="63882"/>
            <a:stretch/>
          </p:blipFill>
          <p:spPr bwMode="auto">
            <a:xfrm>
              <a:off x="2983569" y="2452638"/>
              <a:ext cx="739642" cy="6339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1" name="TextBox 26">
              <a:extLst>
                <a:ext uri="{FF2B5EF4-FFF2-40B4-BE49-F238E27FC236}">
                  <a16:creationId xmlns:a16="http://schemas.microsoft.com/office/drawing/2014/main" id="{D3A0CC9D-52A1-B9D2-949B-C6315F07067B}"/>
                </a:ext>
              </a:extLst>
            </p:cNvPr>
            <p:cNvSpPr txBox="1"/>
            <p:nvPr/>
          </p:nvSpPr>
          <p:spPr>
            <a:xfrm>
              <a:off x="3028469" y="1496231"/>
              <a:ext cx="837608" cy="5740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b="1" dirty="0"/>
                <a:t>Crystal </a:t>
              </a:r>
              <a:br>
                <a:rPr lang="en-US" sz="1400" b="1" dirty="0"/>
              </a:br>
              <a:r>
                <a:rPr lang="en-US" sz="1400" b="1" dirty="0"/>
                <a:t>structure of CIGS</a:t>
              </a:r>
              <a:endParaRPr lang="en-US" sz="1400" b="0" baseline="30000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47F5359-6C07-EC8D-92B1-ACC698DE3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648" y="87122"/>
            <a:ext cx="4334923" cy="1325563"/>
          </a:xfrm>
        </p:spPr>
        <p:txBody>
          <a:bodyPr/>
          <a:lstStyle/>
          <a:p>
            <a:r>
              <a:rPr lang="en-US" dirty="0"/>
              <a:t>Interface band-gap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AFFF82-097F-9A60-DA64-D6CC45C87A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A6B41D-5B58-DC43-C7EC-2CEDC8FEC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AA92D-D6A7-4850-A937-6F8BAE189399}" type="slidenum">
              <a:rPr lang="en-GB" smtClean="0"/>
              <a:t>16</a:t>
            </a:fld>
            <a:endParaRPr lang="en-GB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3AD7A1C-DEDA-A4BC-01E4-9351A8BF0C55}"/>
              </a:ext>
            </a:extLst>
          </p:cNvPr>
          <p:cNvGrpSpPr/>
          <p:nvPr/>
        </p:nvGrpSpPr>
        <p:grpSpPr>
          <a:xfrm>
            <a:off x="5488275" y="134912"/>
            <a:ext cx="6786169" cy="6108270"/>
            <a:chOff x="2013129" y="1290338"/>
            <a:chExt cx="5611652" cy="5051080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9205EFA6-38A2-EE76-CC3F-4491DA968BEF}"/>
                </a:ext>
              </a:extLst>
            </p:cNvPr>
            <p:cNvPicPr/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183"/>
            <a:stretch/>
          </p:blipFill>
          <p:spPr bwMode="auto">
            <a:xfrm>
              <a:off x="2013129" y="1290338"/>
              <a:ext cx="5611652" cy="5051080"/>
            </a:xfrm>
            <a:prstGeom prst="rect">
              <a:avLst/>
            </a:prstGeom>
            <a:solidFill>
              <a:srgbClr val="FFFFFF"/>
            </a:solidFill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719B5AF-FF4E-4753-D820-DCEC89BF84D2}"/>
                </a:ext>
              </a:extLst>
            </p:cNvPr>
            <p:cNvSpPr/>
            <p:nvPr/>
          </p:nvSpPr>
          <p:spPr>
            <a:xfrm>
              <a:off x="2123728" y="1304764"/>
              <a:ext cx="216024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18DDF0B-2873-82C3-08BB-F8B9D6D1057B}"/>
                </a:ext>
              </a:extLst>
            </p:cNvPr>
            <p:cNvSpPr/>
            <p:nvPr/>
          </p:nvSpPr>
          <p:spPr>
            <a:xfrm>
              <a:off x="5148064" y="1352228"/>
              <a:ext cx="216024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D54B4E5-1BF7-0B86-7323-3028AA8621BC}"/>
                </a:ext>
              </a:extLst>
            </p:cNvPr>
            <p:cNvSpPr/>
            <p:nvPr/>
          </p:nvSpPr>
          <p:spPr>
            <a:xfrm>
              <a:off x="2088518" y="3815878"/>
              <a:ext cx="216024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BEC0437B-C8C4-ECCD-A765-827F95082E83}"/>
                </a:ext>
              </a:extLst>
            </p:cNvPr>
            <p:cNvSpPr/>
            <p:nvPr/>
          </p:nvSpPr>
          <p:spPr>
            <a:xfrm>
              <a:off x="5148064" y="3860266"/>
              <a:ext cx="216024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ED43F91B-15F7-A82E-F5A7-63B223E6E181}"/>
              </a:ext>
            </a:extLst>
          </p:cNvPr>
          <p:cNvSpPr txBox="1"/>
          <p:nvPr/>
        </p:nvSpPr>
        <p:spPr>
          <a:xfrm>
            <a:off x="9553289" y="1825241"/>
            <a:ext cx="21675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~30 </a:t>
            </a:r>
            <a:r>
              <a:rPr lang="en-US" sz="1600" b="1" dirty="0" err="1"/>
              <a:t>meV</a:t>
            </a:r>
            <a:r>
              <a:rPr lang="en-US" sz="1600" b="1" dirty="0"/>
              <a:t> change in </a:t>
            </a:r>
          </a:p>
          <a:p>
            <a:pPr algn="ctr"/>
            <a:r>
              <a:rPr lang="en-US" sz="1600" b="1" dirty="0"/>
              <a:t>the band gap signal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07767B57-942A-E532-4F45-0C5D7932E2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32754" y="6224457"/>
            <a:ext cx="1913048" cy="584775"/>
          </a:xfrm>
          <a:prstGeom prst="rect">
            <a:avLst/>
          </a:prstGeom>
        </p:spPr>
      </p:pic>
      <p:pic>
        <p:nvPicPr>
          <p:cNvPr id="23" name="Picture 22" descr="Graphical user interface, logo&#10;&#10;Description automatically generated">
            <a:extLst>
              <a:ext uri="{FF2B5EF4-FFF2-40B4-BE49-F238E27FC236}">
                <a16:creationId xmlns:a16="http://schemas.microsoft.com/office/drawing/2014/main" id="{3791C9B6-EBB1-8304-A884-7C1FF57BF18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527"/>
          <a:stretch/>
        </p:blipFill>
        <p:spPr>
          <a:xfrm>
            <a:off x="7344445" y="6263528"/>
            <a:ext cx="2105857" cy="422969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7087A711-B22D-9AD1-D2FA-3B704C32FB2C}"/>
              </a:ext>
            </a:extLst>
          </p:cNvPr>
          <p:cNvGrpSpPr/>
          <p:nvPr/>
        </p:nvGrpSpPr>
        <p:grpSpPr>
          <a:xfrm>
            <a:off x="-192643" y="791874"/>
            <a:ext cx="3932213" cy="4298363"/>
            <a:chOff x="677503" y="4066696"/>
            <a:chExt cx="3040099" cy="3248626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F2B3079F-1636-8695-24D6-D4C4FC79B95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56" r="2128"/>
            <a:stretch/>
          </p:blipFill>
          <p:spPr bwMode="auto">
            <a:xfrm>
              <a:off x="1040916" y="4564028"/>
              <a:ext cx="2292127" cy="230201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29" name="TextBox 23">
              <a:extLst>
                <a:ext uri="{FF2B5EF4-FFF2-40B4-BE49-F238E27FC236}">
                  <a16:creationId xmlns:a16="http://schemas.microsoft.com/office/drawing/2014/main" id="{DAA06F99-BD6E-9B7B-E610-4511D3B3B00C}"/>
                </a:ext>
              </a:extLst>
            </p:cNvPr>
            <p:cNvSpPr txBox="1"/>
            <p:nvPr/>
          </p:nvSpPr>
          <p:spPr>
            <a:xfrm>
              <a:off x="677503" y="4066696"/>
              <a:ext cx="3040099" cy="4419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1" dirty="0"/>
                <a:t>CIGS solar cell </a:t>
              </a:r>
            </a:p>
            <a:p>
              <a:pPr algn="ctr"/>
              <a:r>
                <a:rPr lang="en-US" sz="1600" b="1" dirty="0"/>
                <a:t>on flexible substrate</a:t>
              </a:r>
              <a:endParaRPr lang="en-US" sz="1600" b="1" baseline="30000" dirty="0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5BD634E6-7492-1DA3-B12B-CA46B2FD09A4}"/>
                </a:ext>
              </a:extLst>
            </p:cNvPr>
            <p:cNvSpPr/>
            <p:nvPr/>
          </p:nvSpPr>
          <p:spPr>
            <a:xfrm>
              <a:off x="956432" y="6868824"/>
              <a:ext cx="2302706" cy="446498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100" b="0" dirty="0"/>
                <a:t>Chirilă, A. </a:t>
              </a:r>
              <a:r>
                <a:rPr lang="en-US" sz="1100" b="0" i="1" dirty="0"/>
                <a:t>et al.</a:t>
              </a:r>
              <a:r>
                <a:rPr lang="en-US" sz="1100" b="0" dirty="0"/>
                <a:t> </a:t>
              </a:r>
              <a:r>
                <a:rPr lang="en-US" sz="1100" b="0" i="1" dirty="0"/>
                <a:t>Nat Mater</a:t>
              </a:r>
              <a:r>
                <a:rPr lang="en-US" sz="1100" b="0" dirty="0"/>
                <a:t>  </a:t>
              </a:r>
              <a:r>
                <a:rPr lang="en-US" sz="1100" dirty="0"/>
                <a:t>10</a:t>
              </a:r>
              <a:r>
                <a:rPr lang="en-US" sz="1100" b="0" dirty="0"/>
                <a:t>, 857–861 (2011).</a:t>
              </a: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8DBF133E-A224-BFFC-418B-5190B5A7E9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0246" y="6446090"/>
            <a:ext cx="310649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200" i="1" dirty="0">
                <a:latin typeface="+mn-lt"/>
                <a:ea typeface="ＭＳ Ｐゴシック" pitchFamily="34" charset="-128"/>
              </a:rPr>
              <a:t>D. Keller et al., APL </a:t>
            </a:r>
            <a:r>
              <a:rPr lang="en-GB" sz="1200" i="1" dirty="0">
                <a:latin typeface="+mn-lt"/>
              </a:rPr>
              <a:t>109 (2016) 153103</a:t>
            </a:r>
            <a:endParaRPr lang="en-US" sz="1200" i="1" dirty="0">
              <a:latin typeface="+mn-lt"/>
              <a:ea typeface="ＭＳ Ｐゴシック" pitchFamily="34" charset="-128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50978A6-F05A-4EBC-49AE-A9C388693AAD}"/>
              </a:ext>
            </a:extLst>
          </p:cNvPr>
          <p:cNvSpPr txBox="1"/>
          <p:nvPr/>
        </p:nvSpPr>
        <p:spPr>
          <a:xfrm>
            <a:off x="2879549" y="3229408"/>
            <a:ext cx="291890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en-US" sz="2000" b="1" dirty="0">
                <a:latin typeface="+mn-lt"/>
              </a:rPr>
              <a:t>PV absorber </a:t>
            </a:r>
          </a:p>
          <a:p>
            <a:pPr algn="ctr"/>
            <a:r>
              <a:rPr lang="en-US" altLang="en-US" sz="2000" b="1" dirty="0">
                <a:latin typeface="+mn-lt"/>
              </a:rPr>
              <a:t>material </a:t>
            </a:r>
            <a:endParaRPr lang="en-US" sz="20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AE388E8-465D-BDFF-F408-01D091ED3D3C}"/>
              </a:ext>
            </a:extLst>
          </p:cNvPr>
          <p:cNvSpPr txBox="1"/>
          <p:nvPr/>
        </p:nvSpPr>
        <p:spPr>
          <a:xfrm>
            <a:off x="6823175" y="6006082"/>
            <a:ext cx="11192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Core loss</a:t>
            </a:r>
          </a:p>
        </p:txBody>
      </p:sp>
    </p:spTree>
    <p:extLst>
      <p:ext uri="{BB962C8B-B14F-4D97-AF65-F5344CB8AC3E}">
        <p14:creationId xmlns:p14="http://schemas.microsoft.com/office/powerpoint/2010/main" val="34569500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DED8CDF9-8135-0E8D-0602-AA142644DBDA}"/>
              </a:ext>
            </a:extLst>
          </p:cNvPr>
          <p:cNvSpPr txBox="1">
            <a:spLocks/>
          </p:cNvSpPr>
          <p:nvPr/>
        </p:nvSpPr>
        <p:spPr bwMode="auto">
          <a:xfrm>
            <a:off x="1540061" y="295716"/>
            <a:ext cx="9121441" cy="647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177800" indent="-177800" algn="l" rtl="0" eaLnBrk="1" fontAlgn="base" hangingPunct="1">
              <a:spcBef>
                <a:spcPct val="0"/>
              </a:spcBef>
              <a:spcAft>
                <a:spcPct val="0"/>
              </a:spcAft>
              <a:defRPr sz="3300" kern="1200">
                <a:solidFill>
                  <a:srgbClr val="F2F2F2"/>
                </a:solidFill>
                <a:latin typeface="+mj-lt"/>
                <a:ea typeface="+mj-ea"/>
                <a:cs typeface="+mj-cs"/>
              </a:defRPr>
            </a:lvl1pPr>
            <a:lvl2pPr marL="177800" indent="-177800" algn="l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2F2F2"/>
                </a:solidFill>
                <a:latin typeface="Calibri" pitchFamily="34" charset="0"/>
              </a:defRPr>
            </a:lvl2pPr>
            <a:lvl3pPr marL="177800" indent="-177800" algn="l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2F2F2"/>
                </a:solidFill>
                <a:latin typeface="Calibri" pitchFamily="34" charset="0"/>
              </a:defRPr>
            </a:lvl3pPr>
            <a:lvl4pPr marL="177800" indent="-177800" algn="l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2F2F2"/>
                </a:solidFill>
                <a:latin typeface="Calibri" pitchFamily="34" charset="0"/>
              </a:defRPr>
            </a:lvl4pPr>
            <a:lvl5pPr marL="177800" indent="-177800" algn="l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2F2F2"/>
                </a:solidFill>
                <a:latin typeface="Calibri" pitchFamily="34" charset="0"/>
              </a:defRPr>
            </a:lvl5pPr>
            <a:lvl6pPr marL="2074863" algn="ct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F2F2F2"/>
                </a:solidFill>
                <a:latin typeface="Calibri" pitchFamily="34" charset="0"/>
              </a:defRPr>
            </a:lvl6pPr>
            <a:lvl7pPr marL="2532063" algn="ct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F2F2F2"/>
                </a:solidFill>
                <a:latin typeface="Calibri" pitchFamily="34" charset="0"/>
              </a:defRPr>
            </a:lvl7pPr>
            <a:lvl8pPr marL="2989263" algn="ct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F2F2F2"/>
                </a:solidFill>
                <a:latin typeface="Calibri" pitchFamily="34" charset="0"/>
              </a:defRPr>
            </a:lvl8pPr>
            <a:lvl9pPr marL="3446463" algn="ct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F2F2F2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en-US" b="1" dirty="0">
                <a:solidFill>
                  <a:schemeClr val="tx1"/>
                </a:solidFill>
              </a:rPr>
              <a:t>Acknowledgements</a:t>
            </a:r>
            <a:endParaRPr lang="en-GB" altLang="en-US" b="1" dirty="0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FB714D5-73AC-EE3C-EA03-003E764563A2}"/>
              </a:ext>
            </a:extLst>
          </p:cNvPr>
          <p:cNvSpPr/>
          <p:nvPr/>
        </p:nvSpPr>
        <p:spPr>
          <a:xfrm>
            <a:off x="4547339" y="3822846"/>
            <a:ext cx="30973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solidFill>
                  <a:srgbClr val="0216D0"/>
                </a:solidFill>
                <a:ea typeface="Calibri" pitchFamily="34" charset="0"/>
                <a:cs typeface="Arial" pitchFamily="34" charset="0"/>
              </a:rPr>
              <a:t>f.s.hage@fys.uio.no</a:t>
            </a:r>
            <a:endParaRPr lang="en-GB" sz="24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B2682E8-DAE1-02C9-8FED-17A5642F48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3063" y="1033829"/>
            <a:ext cx="8969851" cy="307184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48224" rIns="0" bIns="48224" anchor="ctr"/>
          <a:lstStyle/>
          <a:p>
            <a:pPr algn="ctr" defTabSz="1368425">
              <a:defRPr/>
            </a:pPr>
            <a:r>
              <a:rPr lang="en-US" sz="2400" b="1" dirty="0">
                <a:latin typeface="Calbri"/>
                <a:cs typeface="Calibri" panose="020F0502020204030204" pitchFamily="34" charset="0"/>
              </a:rPr>
              <a:t>QM Ramasse </a:t>
            </a:r>
            <a:r>
              <a:rPr lang="en-US" sz="2400" dirty="0">
                <a:latin typeface="Calbri"/>
                <a:cs typeface="Calibri" panose="020F0502020204030204" pitchFamily="34" charset="0"/>
              </a:rPr>
              <a:t>(</a:t>
            </a:r>
            <a:r>
              <a:rPr lang="en-US" sz="2400" dirty="0" err="1">
                <a:latin typeface="Calbri"/>
                <a:cs typeface="Calibri" panose="020F0502020204030204" pitchFamily="34" charset="0"/>
              </a:rPr>
              <a:t>SuperSTEM</a:t>
            </a:r>
            <a:r>
              <a:rPr lang="en-US" sz="2400" dirty="0">
                <a:latin typeface="Calbri"/>
                <a:cs typeface="Calibri" panose="020F0502020204030204" pitchFamily="34" charset="0"/>
              </a:rPr>
              <a:t> and Leeds Uni.  )</a:t>
            </a:r>
          </a:p>
          <a:p>
            <a:pPr algn="ctr" defTabSz="1368425">
              <a:defRPr/>
            </a:pPr>
            <a:r>
              <a:rPr lang="en-US" sz="2400" b="1" dirty="0">
                <a:latin typeface="Calbri"/>
                <a:cs typeface="Calibri" panose="020F0502020204030204" pitchFamily="34" charset="0"/>
              </a:rPr>
              <a:t>DM </a:t>
            </a:r>
            <a:r>
              <a:rPr lang="en-US" sz="2400" b="1" dirty="0" err="1">
                <a:latin typeface="Calbri"/>
                <a:cs typeface="Calibri" panose="020F0502020204030204" pitchFamily="34" charset="0"/>
              </a:rPr>
              <a:t>Kepaptsoglou</a:t>
            </a:r>
            <a:r>
              <a:rPr lang="en-US" sz="2400" b="1" dirty="0">
                <a:latin typeface="Calbri"/>
                <a:cs typeface="Calibri" panose="020F0502020204030204" pitchFamily="34" charset="0"/>
              </a:rPr>
              <a:t> </a:t>
            </a:r>
            <a:r>
              <a:rPr lang="en-US" sz="2400" dirty="0">
                <a:latin typeface="Calbri"/>
                <a:cs typeface="Calibri" panose="020F0502020204030204" pitchFamily="34" charset="0"/>
              </a:rPr>
              <a:t>(</a:t>
            </a:r>
            <a:r>
              <a:rPr lang="en-US" sz="2400" dirty="0" err="1">
                <a:latin typeface="Calbri"/>
                <a:cs typeface="Calibri" panose="020F0502020204030204" pitchFamily="34" charset="0"/>
              </a:rPr>
              <a:t>SuperSTEM</a:t>
            </a:r>
            <a:r>
              <a:rPr lang="en-US" sz="2400" dirty="0">
                <a:latin typeface="Calbri"/>
                <a:cs typeface="Calibri" panose="020F0502020204030204" pitchFamily="34" charset="0"/>
              </a:rPr>
              <a:t> and York Uni.)</a:t>
            </a:r>
          </a:p>
          <a:p>
            <a:pPr algn="ctr" defTabSz="1368425">
              <a:defRPr/>
            </a:pPr>
            <a:endParaRPr lang="en-US" sz="1050" dirty="0">
              <a:latin typeface="Calbri"/>
              <a:cs typeface="Calibri" panose="020F0502020204030204" pitchFamily="34" charset="0"/>
            </a:endParaRPr>
          </a:p>
          <a:p>
            <a:pPr algn="ctr" defTabSz="1368425">
              <a:defRPr/>
            </a:pPr>
            <a:r>
              <a:rPr lang="en-US" sz="2400" b="1" dirty="0">
                <a:solidFill>
                  <a:prstClr val="black"/>
                </a:solidFill>
                <a:latin typeface="Calbri"/>
                <a:cs typeface="Calibri" panose="020F0502020204030204" pitchFamily="34" charset="0"/>
              </a:rPr>
              <a:t>TP </a:t>
            </a:r>
            <a:r>
              <a:rPr lang="en-GB" sz="2400" b="1" dirty="0">
                <a:latin typeface="Calbri"/>
                <a:cs typeface="Calibri" panose="020F0502020204030204" pitchFamily="34" charset="0"/>
              </a:rPr>
              <a:t>Hardcastle</a:t>
            </a:r>
            <a:r>
              <a:rPr lang="en-US" sz="2400" b="1" dirty="0">
                <a:solidFill>
                  <a:prstClr val="black"/>
                </a:solidFill>
                <a:latin typeface="Calbri"/>
                <a:cs typeface="Calibri" panose="020F0502020204030204" pitchFamily="34" charset="0"/>
              </a:rPr>
              <a:t>, </a:t>
            </a:r>
            <a:r>
              <a:rPr lang="en-GB" sz="2400" b="1" dirty="0">
                <a:latin typeface="Calbri"/>
                <a:cs typeface="Calibri" panose="020F0502020204030204" pitchFamily="34" charset="0"/>
              </a:rPr>
              <a:t>CR Seabourne, AJ Scott, R </a:t>
            </a:r>
            <a:r>
              <a:rPr lang="en-GB" sz="2400" b="1" dirty="0" err="1">
                <a:latin typeface="Calbri"/>
                <a:cs typeface="Calibri" panose="020F0502020204030204" pitchFamily="34" charset="0"/>
              </a:rPr>
              <a:t>Brydson</a:t>
            </a:r>
            <a:r>
              <a:rPr lang="en-GB" sz="2400" b="1" dirty="0">
                <a:latin typeface="Calbri"/>
                <a:cs typeface="Calibri" panose="020F0502020204030204" pitchFamily="34" charset="0"/>
              </a:rPr>
              <a:t> </a:t>
            </a:r>
            <a:r>
              <a:rPr lang="en-US" sz="2400" dirty="0">
                <a:solidFill>
                  <a:prstClr val="black"/>
                </a:solidFill>
                <a:latin typeface="Calbri"/>
                <a:cs typeface="Calibri" panose="020F0502020204030204" pitchFamily="34" charset="0"/>
              </a:rPr>
              <a:t>(Leeds Uni.)</a:t>
            </a:r>
          </a:p>
          <a:p>
            <a:pPr algn="ctr" defTabSz="1368425">
              <a:defRPr/>
            </a:pPr>
            <a:r>
              <a:rPr lang="en-US" sz="2400" b="1" dirty="0">
                <a:solidFill>
                  <a:prstClr val="black"/>
                </a:solidFill>
                <a:latin typeface="Calbri"/>
                <a:cs typeface="Calibri" panose="020F0502020204030204" pitchFamily="34" charset="0"/>
              </a:rPr>
              <a:t>R Zamani </a:t>
            </a:r>
            <a:r>
              <a:rPr lang="en-US" sz="2400" dirty="0">
                <a:solidFill>
                  <a:prstClr val="black"/>
                </a:solidFill>
                <a:latin typeface="Calbri"/>
                <a:cs typeface="Calibri" panose="020F0502020204030204" pitchFamily="34" charset="0"/>
              </a:rPr>
              <a:t>(Chalmers and Lund Uni.)</a:t>
            </a:r>
          </a:p>
          <a:p>
            <a:pPr algn="ctr" defTabSz="1368425">
              <a:defRPr/>
            </a:pPr>
            <a:r>
              <a:rPr lang="en-US" sz="2400" b="1" dirty="0">
                <a:solidFill>
                  <a:prstClr val="black"/>
                </a:solidFill>
                <a:latin typeface="Calbri"/>
                <a:cs typeface="Calibri" panose="020F0502020204030204" pitchFamily="34" charset="0"/>
              </a:rPr>
              <a:t>D Keller and R </a:t>
            </a:r>
            <a:r>
              <a:rPr lang="en-US" sz="2400" b="1" dirty="0" err="1">
                <a:solidFill>
                  <a:prstClr val="black"/>
                </a:solidFill>
                <a:latin typeface="Calbri"/>
                <a:cs typeface="Calibri" panose="020F0502020204030204" pitchFamily="34" charset="0"/>
              </a:rPr>
              <a:t>Erni</a:t>
            </a:r>
            <a:r>
              <a:rPr lang="en-US" sz="2400" b="1" dirty="0">
                <a:solidFill>
                  <a:prstClr val="black"/>
                </a:solidFill>
                <a:latin typeface="Calbri"/>
                <a:cs typeface="Calibri" panose="020F0502020204030204" pitchFamily="34" charset="0"/>
              </a:rPr>
              <a:t> </a:t>
            </a:r>
            <a:r>
              <a:rPr lang="en-US" sz="2400" dirty="0">
                <a:solidFill>
                  <a:prstClr val="black"/>
                </a:solidFill>
                <a:latin typeface="Calbri"/>
                <a:cs typeface="Calibri" panose="020F0502020204030204" pitchFamily="34" charset="0"/>
              </a:rPr>
              <a:t>(EMPA)</a:t>
            </a:r>
          </a:p>
          <a:p>
            <a:pPr algn="ctr" defTabSz="1368425">
              <a:defRPr/>
            </a:pPr>
            <a:r>
              <a:rPr lang="en-US" sz="2400" b="1" dirty="0">
                <a:solidFill>
                  <a:prstClr val="black"/>
                </a:solidFill>
                <a:latin typeface="Calbri"/>
                <a:cs typeface="Calibri" panose="020F0502020204030204" pitchFamily="34" charset="0"/>
              </a:rPr>
              <a:t>J Li, </a:t>
            </a:r>
            <a:r>
              <a:rPr lang="en-GB" sz="2400" b="1" dirty="0">
                <a:latin typeface="Calibri" panose="020F0502020204030204" pitchFamily="34" charset="0"/>
                <a:cs typeface="Calibri" panose="020F0502020204030204" pitchFamily="34" charset="0"/>
              </a:rPr>
              <a:t>P Schumacher </a:t>
            </a:r>
            <a:r>
              <a:rPr lang="en-US" sz="24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Montanuniversität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Leoben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en-US" sz="24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 defTabSz="1368425">
              <a:defRPr/>
            </a:pP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" name="Picture 5">
            <a:extLst>
              <a:ext uri="{FF2B5EF4-FFF2-40B4-BE49-F238E27FC236}">
                <a16:creationId xmlns:a16="http://schemas.microsoft.com/office/drawing/2014/main" id="{6AB01C27-E3E9-2BE3-BDB3-2A28C12B76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9114" y="5828481"/>
            <a:ext cx="2080484" cy="951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logo_" descr="UiO segl">
            <a:extLst>
              <a:ext uri="{FF2B5EF4-FFF2-40B4-BE49-F238E27FC236}">
                <a16:creationId xmlns:a16="http://schemas.microsoft.com/office/drawing/2014/main" id="{04CA3D70-9BDC-9247-91D4-DC9130A9BE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965214" y="5805702"/>
            <a:ext cx="1025436" cy="1025436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6D89E5EB-B184-CE6E-A99C-0ED1ECAFE9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8764" y="5841892"/>
            <a:ext cx="3137228" cy="909083"/>
          </a:xfrm>
          <a:prstGeom prst="rect">
            <a:avLst/>
          </a:prstGeom>
        </p:spPr>
      </p:pic>
      <p:pic>
        <p:nvPicPr>
          <p:cNvPr id="47" name="Picture 46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A31EA4A8-4823-A4E1-BF55-16188162D7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52357" y="4941455"/>
            <a:ext cx="2636825" cy="65715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1EAE953-0C6A-5F4C-19D1-0C86D2F2771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770" y="4423159"/>
            <a:ext cx="1419393" cy="171162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ABFF764-93A6-A6E1-49FA-2BF216F8652D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9171" r="28177" b="9693"/>
          <a:stretch/>
        </p:blipFill>
        <p:spPr>
          <a:xfrm>
            <a:off x="6128111" y="5396593"/>
            <a:ext cx="1082073" cy="135710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F5BB133-7017-9CCB-3628-7460EE7D89D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14662" y="5844720"/>
            <a:ext cx="3112214" cy="951335"/>
          </a:xfrm>
          <a:prstGeom prst="rect">
            <a:avLst/>
          </a:prstGeom>
        </p:spPr>
      </p:pic>
      <p:pic>
        <p:nvPicPr>
          <p:cNvPr id="30" name="Picture 29" descr="Graphical user interface, logo&#10;&#10;Description automatically generated">
            <a:extLst>
              <a:ext uri="{FF2B5EF4-FFF2-40B4-BE49-F238E27FC236}">
                <a16:creationId xmlns:a16="http://schemas.microsoft.com/office/drawing/2014/main" id="{1DD41851-0CEC-EF83-76AE-950B2B9105AD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527"/>
          <a:stretch/>
        </p:blipFill>
        <p:spPr>
          <a:xfrm>
            <a:off x="3397356" y="4900942"/>
            <a:ext cx="3271791" cy="657151"/>
          </a:xfrm>
          <a:prstGeom prst="rect">
            <a:avLst/>
          </a:prstGeom>
        </p:spPr>
      </p:pic>
      <p:pic>
        <p:nvPicPr>
          <p:cNvPr id="36" name="Picture 35" descr="A black and white logo&#10;&#10;Description automatically generated">
            <a:extLst>
              <a:ext uri="{FF2B5EF4-FFF2-40B4-BE49-F238E27FC236}">
                <a16:creationId xmlns:a16="http://schemas.microsoft.com/office/drawing/2014/main" id="{C1805B22-3336-39D2-786B-EFC9472B00C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971" y="4463353"/>
            <a:ext cx="1208942" cy="146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061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Senter_ENG" id="{6CFA62E1-1AAD-46E9-BA2C-1608BD0AD296}" vid="{84E5DDF8-19D0-45C4-8BE7-CAF28A0AE8B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8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3F7AED97-5663-42CA-9FA5-1452A4A9BFE8}">
  <we:reference id="f7da559f-5105-4956-bf32-5c706edeb727" version="2.0.1.0" store="EXCatalog" storeType="EXCatalog"/>
  <we:alternateReferences/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A0108F0405CBB4CAF0A4935735FBDAF" ma:contentTypeVersion="2" ma:contentTypeDescription="Opprett et nytt dokument." ma:contentTypeScope="" ma:versionID="40820e0ad83be9a9961789050f7f0561">
  <xsd:schema xmlns:xsd="http://www.w3.org/2001/XMLSchema" xmlns:xs="http://www.w3.org/2001/XMLSchema" xmlns:p="http://schemas.microsoft.com/office/2006/metadata/properties" xmlns:ns2="e5e35b8c-bb2a-40e7-acd7-beed1d1f14b8" xmlns:ns3="45a9c032-1c21-4297-bc4a-1b0e359a6c15" targetNamespace="http://schemas.microsoft.com/office/2006/metadata/properties" ma:root="true" ma:fieldsID="0d622c3afd3d445bea522ad461dd9299" ns2:_="" ns3:_="">
    <xsd:import namespace="e5e35b8c-bb2a-40e7-acd7-beed1d1f14b8"/>
    <xsd:import namespace="45a9c032-1c21-4297-bc4a-1b0e359a6c1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e35b8c-bb2a-40e7-acd7-beed1d1f14b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9c032-1c21-4297-bc4a-1b0e359a6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e5e35b8c-bb2a-40e7-acd7-beed1d1f14b8">JAJEJYK5CVUX-448798232-20</_dlc_DocId>
    <_dlc_DocIdUrl xmlns="e5e35b8c-bb2a-40e7-acd7-beed1d1f14b8">
      <Url>https://uio.sharepoint.com/sites/GrafiskUttrykk/_layouts/15/DocIdRedir.aspx?ID=JAJEJYK5CVUX-448798232-20</Url>
      <Description>JAJEJYK5CVUX-448798232-20</Description>
    </_dlc_DocIdUrl>
  </documentManagement>
</p:properties>
</file>

<file path=customXml/itemProps1.xml><?xml version="1.0" encoding="utf-8"?>
<ds:datastoreItem xmlns:ds="http://schemas.openxmlformats.org/officeDocument/2006/customXml" ds:itemID="{2A8FEBD8-EC93-41E1-966B-4EC600E7DAC9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6BF14224-BDD9-4D0E-B234-8DD7287B7A7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e35b8c-bb2a-40e7-acd7-beed1d1f14b8"/>
    <ds:schemaRef ds:uri="45a9c032-1c21-4297-bc4a-1b0e359a6c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89B9CF10-6C6A-444C-B05E-E78C1785A52C}">
  <ds:schemaRefs>
    <ds:schemaRef ds:uri="http://schemas.microsoft.com/office/2006/metadata/properties"/>
    <ds:schemaRef ds:uri="http://schemas.microsoft.com/office/infopath/2007/PartnerControls"/>
    <ds:schemaRef ds:uri="e5e35b8c-bb2a-40e7-acd7-beed1d1f14b8"/>
  </ds:schemaRefs>
</ds:datastoreItem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UiO  English (Senter)</Template>
  <TotalTime>1446</TotalTime>
  <Words>835</Words>
  <Application>Microsoft Office PowerPoint</Application>
  <PresentationFormat>Widescreen</PresentationFormat>
  <Paragraphs>207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31" baseType="lpstr">
      <vt:lpstr>AdvOT46dcae81</vt:lpstr>
      <vt:lpstr>AdvOT8608a8d1+22</vt:lpstr>
      <vt:lpstr>AdvOTea1a7398</vt:lpstr>
      <vt:lpstr>Arial</vt:lpstr>
      <vt:lpstr>Calbri</vt:lpstr>
      <vt:lpstr>Calibri</vt:lpstr>
      <vt:lpstr>Cambria Math</vt:lpstr>
      <vt:lpstr>MTMI</vt:lpstr>
      <vt:lpstr>MTSY</vt:lpstr>
      <vt:lpstr>Relative Bold</vt:lpstr>
      <vt:lpstr>Relative Book</vt:lpstr>
      <vt:lpstr>Sabon-BoldItalic</vt:lpstr>
      <vt:lpstr>Wingdings</vt:lpstr>
      <vt:lpstr>Office Theme</vt:lpstr>
      <vt:lpstr>Opportunities for Probing Quantum Materials at High Spatial Resolution</vt:lpstr>
      <vt:lpstr>Imaging individual atoms</vt:lpstr>
      <vt:lpstr>PowerPoint Presentation</vt:lpstr>
      <vt:lpstr>The transmission electron microscope</vt:lpstr>
      <vt:lpstr>A bit about the work I will present here</vt:lpstr>
      <vt:lpstr>A bit about the work I will present here</vt:lpstr>
      <vt:lpstr>A bit more about the work I will present here</vt:lpstr>
      <vt:lpstr>The new JEOL NEOARM</vt:lpstr>
      <vt:lpstr>Surface sensitivity</vt:lpstr>
      <vt:lpstr>Surface sensitivity</vt:lpstr>
      <vt:lpstr>Improved charaterisation of disordered materials</vt:lpstr>
      <vt:lpstr>Singe atom sensitivity  – elemental mapping and structure</vt:lpstr>
      <vt:lpstr>PowerPoint Presentation</vt:lpstr>
      <vt:lpstr>UV-VIS-IR response @ at the nanoscale</vt:lpstr>
      <vt:lpstr>PowerPoint Presentation</vt:lpstr>
      <vt:lpstr>Interface band-gap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Exploring nanoscale physics in the electron microscope</dc:title>
  <dc:creator>Fredrik Sydow Hage</dc:creator>
  <cp:lastModifiedBy>Fredrik Sydow Hage</cp:lastModifiedBy>
  <cp:revision>4</cp:revision>
  <dcterms:created xsi:type="dcterms:W3CDTF">2022-04-06T10:43:51Z</dcterms:created>
  <dcterms:modified xsi:type="dcterms:W3CDTF">2024-03-20T11:21:58Z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0x0101003A0108F0405CBB4CAF0A4935735FBDAF</vt:lpwstr>
  </property>
  <property fmtid="{D5CDD505-2E9C-101B-9397-08002B2CF9AE}" pid="3" name="_dlc_DocIdItemGuid">
    <vt:lpwstr>4807ceb0-e1f5-45e6-b33b-50e68ae85e2d</vt:lpwstr>
  </property>
</Properties>
</file>