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86" autoAdjust="0"/>
    <p:restoredTop sz="94690"/>
  </p:normalViewPr>
  <p:slideViewPr>
    <p:cSldViewPr snapToGrid="0" snapToObjects="1">
      <p:cViewPr varScale="1">
        <p:scale>
          <a:sx n="95" d="100"/>
          <a:sy n="95" d="100"/>
        </p:scale>
        <p:origin x="12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D5D32-E0AF-A04D-BF77-FEC08124265E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6B216-4122-7F43-876C-7CA22D4F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95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6B216-4122-7F43-876C-7CA22D4F1A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36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7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9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4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1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5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2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8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5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7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14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0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CC80F-E22E-8E4F-B3EC-500A64F3B42A}" type="datetimeFigureOut">
              <a:rPr lang="en-US" smtClean="0"/>
              <a:t>11/14/22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787" y="1514776"/>
            <a:ext cx="4987477" cy="59869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13153" b="3666"/>
          <a:stretch/>
        </p:blipFill>
        <p:spPr>
          <a:xfrm>
            <a:off x="-1531035" y="2978959"/>
            <a:ext cx="6363938" cy="38790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21406" y="1056218"/>
            <a:ext cx="9806136" cy="21103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806" y="3498615"/>
            <a:ext cx="3703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European Spallation Source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(The world’s most powerful proton driver)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32903" y="3971094"/>
            <a:ext cx="39582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Plasma wakefield acceleration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(Novel acceleration techniques)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0268" y="167155"/>
            <a:ext cx="82634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Verdana"/>
                <a:cs typeface="Verdana"/>
              </a:rPr>
              <a:t>Accelerator research at Oslo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65714" y="6690844"/>
            <a:ext cx="2584471" cy="1562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Prof. Erik Adli, Department of Physics, U. Oslo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FD7C14-2C2C-634B-82E4-E400E9A615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0387" y="1056218"/>
            <a:ext cx="2831648" cy="2310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6AA655-1A15-144D-B2FA-6BD1257A2748}"/>
              </a:ext>
            </a:extLst>
          </p:cNvPr>
          <p:cNvSpPr txBox="1"/>
          <p:nvPr/>
        </p:nvSpPr>
        <p:spPr>
          <a:xfrm>
            <a:off x="6626726" y="988868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Plasma lenses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C0636F-4A02-FD42-B267-6A3EBEE927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23" y="5360788"/>
            <a:ext cx="2346500" cy="14619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56A5C2-C77B-6A49-BBE3-F0471DACA510}"/>
              </a:ext>
            </a:extLst>
          </p:cNvPr>
          <p:cNvSpPr txBox="1"/>
          <p:nvPr/>
        </p:nvSpPr>
        <p:spPr>
          <a:xfrm>
            <a:off x="1216767" y="5372496"/>
            <a:ext cx="1032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PROTON </a:t>
            </a:r>
          </a:p>
          <a:p>
            <a:r>
              <a:rPr lang="en-CH" dirty="0"/>
              <a:t>THERAPY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9C335D-F6AA-5F40-B822-A8474FF9153E}"/>
              </a:ext>
            </a:extLst>
          </p:cNvPr>
          <p:cNvSpPr txBox="1"/>
          <p:nvPr/>
        </p:nvSpPr>
        <p:spPr>
          <a:xfrm>
            <a:off x="2550632" y="1265364"/>
            <a:ext cx="379251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Linear Colliders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options for Multi-TeV electron positron colliders</a:t>
            </a:r>
          </a:p>
        </p:txBody>
      </p:sp>
    </p:spTree>
    <p:extLst>
      <p:ext uri="{BB962C8B-B14F-4D97-AF65-F5344CB8AC3E}">
        <p14:creationId xmlns:p14="http://schemas.microsoft.com/office/powerpoint/2010/main" val="99441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3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6494</TotalTime>
  <Words>48</Words>
  <Application>Microsoft Macintosh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PowerPoint Presentation</vt:lpstr>
    </vt:vector>
  </TitlesOfParts>
  <Company>root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 Root</dc:creator>
  <cp:lastModifiedBy>Erik Adli</cp:lastModifiedBy>
  <cp:revision>1824</cp:revision>
  <dcterms:created xsi:type="dcterms:W3CDTF">2014-03-12T06:04:59Z</dcterms:created>
  <dcterms:modified xsi:type="dcterms:W3CDTF">2022-11-14T10:02:39Z</dcterms:modified>
</cp:coreProperties>
</file>