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311" r:id="rId3"/>
    <p:sldId id="302" r:id="rId4"/>
    <p:sldId id="31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32" autoAdjust="0"/>
    <p:restoredTop sz="93741"/>
  </p:normalViewPr>
  <p:slideViewPr>
    <p:cSldViewPr snapToGrid="0" snapToObjects="1">
      <p:cViewPr varScale="1">
        <p:scale>
          <a:sx n="120" d="100"/>
          <a:sy n="120" d="100"/>
        </p:scale>
        <p:origin x="119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7BC28-616B-2044-A455-C23D85AAEB9E}" type="datetimeFigureOut">
              <a:t>13.11.20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A5DAC-6D5B-0F44-A7C9-AEA32BE4E84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46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Bottom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6A5DAC-6D5B-0F44-A7C9-AEA32BE4E840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7426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79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92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46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51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5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820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84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5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79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214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02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CC80F-E22E-8E4F-B3EC-500A64F3B42A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0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FBDB6A1-CFFE-4642-BB6E-C660383EB12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0" y="437493"/>
            <a:ext cx="9144000" cy="59830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32978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HEP seminar</a:t>
            </a:r>
            <a:br>
              <a:rPr lang="en-US" sz="2600" b="1" dirty="0">
                <a:solidFill>
                  <a:srgbClr val="FF0000"/>
                </a:solidFill>
              </a:rPr>
            </a:br>
            <a:r>
              <a:rPr lang="en-US" sz="2600" b="1" dirty="0">
                <a:solidFill>
                  <a:srgbClr val="FF0000"/>
                </a:solidFill>
              </a:rPr>
              <a:t>European Particle Physics Strategy Update 2018 – 2020</a:t>
            </a:r>
            <a:endParaRPr lang="en-US" sz="2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88753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November 13, 2020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Erik Adli, UiO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77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B9CEB3-9D51-F141-8C60-2531DBDE8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98"/>
            <a:ext cx="9144000" cy="682580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438C564-36E6-474A-80CD-CF660E60E8F1}"/>
              </a:ext>
            </a:extLst>
          </p:cNvPr>
          <p:cNvSpPr/>
          <p:nvPr/>
        </p:nvSpPr>
        <p:spPr>
          <a:xfrm>
            <a:off x="1383320" y="0"/>
            <a:ext cx="2256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 bottom-up process!</a:t>
            </a:r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4236971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78" y="361508"/>
            <a:ext cx="8858644" cy="56705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95D5A92-3183-2D4A-8BBB-13E957F2BBF7}"/>
              </a:ext>
            </a:extLst>
          </p:cNvPr>
          <p:cNvSpPr txBox="1"/>
          <p:nvPr/>
        </p:nvSpPr>
        <p:spPr>
          <a:xfrm>
            <a:off x="0" y="6311826"/>
            <a:ext cx="4696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rgbClr val="FF0000"/>
                </a:solidFill>
              </a:rPr>
              <a:t>CERN DGs view </a:t>
            </a:r>
            <a:r>
              <a:rPr lang="en-CH" i="1" dirty="0">
                <a:solidFill>
                  <a:srgbClr val="FF0000"/>
                </a:solidFill>
              </a:rPr>
              <a:t>on the strategy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1991484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5F2511-94DB-5449-8FCB-FF192A31B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0988" y="0"/>
            <a:ext cx="705334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508FCC-EA00-C34A-8C7D-2E87A1821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13" y="2009553"/>
            <a:ext cx="4855561" cy="310813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07C6E50-9211-8B48-9937-C6E4E7750856}"/>
              </a:ext>
            </a:extLst>
          </p:cNvPr>
          <p:cNvCxnSpPr>
            <a:cxnSpLocks/>
          </p:cNvCxnSpPr>
          <p:nvPr/>
        </p:nvCxnSpPr>
        <p:spPr>
          <a:xfrm flipV="1">
            <a:off x="4657060" y="129365"/>
            <a:ext cx="846488" cy="23799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E2A076B-288E-A549-B0CB-9D303993C0D1}"/>
              </a:ext>
            </a:extLst>
          </p:cNvPr>
          <p:cNvCxnSpPr>
            <a:cxnSpLocks/>
          </p:cNvCxnSpPr>
          <p:nvPr/>
        </p:nvCxnSpPr>
        <p:spPr>
          <a:xfrm flipV="1">
            <a:off x="4611508" y="886299"/>
            <a:ext cx="970585" cy="16741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DA3026-1586-8642-AF39-CC194BE5C397}"/>
              </a:ext>
            </a:extLst>
          </p:cNvPr>
          <p:cNvCxnSpPr>
            <a:cxnSpLocks/>
          </p:cNvCxnSpPr>
          <p:nvPr/>
        </p:nvCxnSpPr>
        <p:spPr>
          <a:xfrm flipV="1">
            <a:off x="2977116" y="1642984"/>
            <a:ext cx="2604977" cy="12999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62DC3F5-EE6A-2040-9E01-01D975C46A11}"/>
              </a:ext>
            </a:extLst>
          </p:cNvPr>
          <p:cNvCxnSpPr>
            <a:cxnSpLocks/>
          </p:cNvCxnSpPr>
          <p:nvPr/>
        </p:nvCxnSpPr>
        <p:spPr>
          <a:xfrm flipV="1">
            <a:off x="2977116" y="2286955"/>
            <a:ext cx="2604977" cy="6687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2DC0B18-A4B2-9742-8FE0-9EA28877B543}"/>
              </a:ext>
            </a:extLst>
          </p:cNvPr>
          <p:cNvCxnSpPr>
            <a:cxnSpLocks/>
          </p:cNvCxnSpPr>
          <p:nvPr/>
        </p:nvCxnSpPr>
        <p:spPr>
          <a:xfrm flipV="1">
            <a:off x="4312230" y="2786518"/>
            <a:ext cx="1191318" cy="4794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2E58B0A-D190-4B42-94D4-774D7869F99A}"/>
              </a:ext>
            </a:extLst>
          </p:cNvPr>
          <p:cNvCxnSpPr>
            <a:cxnSpLocks/>
          </p:cNvCxnSpPr>
          <p:nvPr/>
        </p:nvCxnSpPr>
        <p:spPr>
          <a:xfrm>
            <a:off x="4312230" y="3314838"/>
            <a:ext cx="1178758" cy="5199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2815461-D0F9-2A4F-9558-0E45463B02B7}"/>
              </a:ext>
            </a:extLst>
          </p:cNvPr>
          <p:cNvCxnSpPr>
            <a:cxnSpLocks/>
          </p:cNvCxnSpPr>
          <p:nvPr/>
        </p:nvCxnSpPr>
        <p:spPr>
          <a:xfrm flipV="1">
            <a:off x="4611508" y="2845470"/>
            <a:ext cx="879480" cy="9200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1FFD35D-5B7A-1842-9934-8FEABC95CD64}"/>
              </a:ext>
            </a:extLst>
          </p:cNvPr>
          <p:cNvCxnSpPr>
            <a:cxnSpLocks/>
          </p:cNvCxnSpPr>
          <p:nvPr/>
        </p:nvCxnSpPr>
        <p:spPr>
          <a:xfrm>
            <a:off x="3221665" y="4268468"/>
            <a:ext cx="2269323" cy="2812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54B5B28-90EF-FD49-AA79-6DF7856EF320}"/>
              </a:ext>
            </a:extLst>
          </p:cNvPr>
          <p:cNvCxnSpPr>
            <a:cxnSpLocks/>
          </p:cNvCxnSpPr>
          <p:nvPr/>
        </p:nvCxnSpPr>
        <p:spPr>
          <a:xfrm>
            <a:off x="4326644" y="4752251"/>
            <a:ext cx="1164344" cy="2440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1D3F1C1-0ECC-B44F-814B-52421035B678}"/>
              </a:ext>
            </a:extLst>
          </p:cNvPr>
          <p:cNvCxnSpPr>
            <a:cxnSpLocks/>
          </p:cNvCxnSpPr>
          <p:nvPr/>
        </p:nvCxnSpPr>
        <p:spPr>
          <a:xfrm>
            <a:off x="4312230" y="4796549"/>
            <a:ext cx="1191318" cy="6569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23F1DF2-CBA4-234D-9044-A872512927D9}"/>
              </a:ext>
            </a:extLst>
          </p:cNvPr>
          <p:cNvCxnSpPr>
            <a:cxnSpLocks/>
          </p:cNvCxnSpPr>
          <p:nvPr/>
        </p:nvCxnSpPr>
        <p:spPr>
          <a:xfrm flipV="1">
            <a:off x="1024867" y="4874282"/>
            <a:ext cx="888993" cy="1352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55A6AB9-9795-7246-810E-07665665365D}"/>
              </a:ext>
            </a:extLst>
          </p:cNvPr>
          <p:cNvCxnSpPr>
            <a:cxnSpLocks/>
          </p:cNvCxnSpPr>
          <p:nvPr/>
        </p:nvCxnSpPr>
        <p:spPr>
          <a:xfrm flipV="1">
            <a:off x="4031223" y="4874282"/>
            <a:ext cx="159711" cy="1475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527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18897</TotalTime>
  <Words>33</Words>
  <Application>Microsoft Macintosh PowerPoint</Application>
  <PresentationFormat>On-screen Show (4:3)</PresentationFormat>
  <Paragraphs>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HEP seminar European Particle Physics Strategy Update 2018 – 2020</vt:lpstr>
      <vt:lpstr>PowerPoint Presentation</vt:lpstr>
      <vt:lpstr>PowerPoint Presentation</vt:lpstr>
      <vt:lpstr>PowerPoint Presentation</vt:lpstr>
    </vt:vector>
  </TitlesOfParts>
  <Company>root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 Root</dc:creator>
  <cp:lastModifiedBy>Microsoft Office User</cp:lastModifiedBy>
  <cp:revision>743</cp:revision>
  <dcterms:created xsi:type="dcterms:W3CDTF">2014-03-12T06:04:59Z</dcterms:created>
  <dcterms:modified xsi:type="dcterms:W3CDTF">2020-11-13T14:53:26Z</dcterms:modified>
</cp:coreProperties>
</file>