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61" r:id="rId1"/>
  </p:sldMasterIdLst>
  <p:notesMasterIdLst>
    <p:notesMasterId r:id="rId3"/>
  </p:notesMasterIdLst>
  <p:sldIdLst>
    <p:sldId id="256" r:id="rId2"/>
  </p:sldIdLst>
  <p:sldSz cx="12192000" cy="6858000"/>
  <p:notesSz cx="6858000" cy="9144000"/>
  <p:embeddedFontLst>
    <p:embeddedFont>
      <p:font typeface="Raleway" panose="020B0503030101060003" pitchFamily="34" charset="77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46"/>
  </p:normalViewPr>
  <p:slideViewPr>
    <p:cSldViewPr snapToGrid="0" snapToObjects="1">
      <p:cViewPr varScale="1">
        <p:scale>
          <a:sx n="88" d="100"/>
          <a:sy n="88" d="100"/>
        </p:scale>
        <p:origin x="184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4" name="Google Shape;64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marL="914400" lvl="1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2pPr>
            <a:lvl3pPr marL="1371600" lvl="2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3pPr>
            <a:lvl4pPr marL="1828800" lvl="3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4pPr>
            <a:lvl5pPr marL="2286000" lvl="4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1pPr>
            <a:lvl2pPr marL="914400" lvl="1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2pPr>
            <a:lvl3pPr marL="1371600" lvl="2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3pPr>
            <a:lvl4pPr marL="1828800" lvl="3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4pPr>
            <a:lvl5pPr marL="2286000" lvl="4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>
  <p:cSld name="Picture with 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>
  <p:cSld name="Title and Vertical 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>
  <p:cSld name="Vertical Title and 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>
  <p:cSld name="Title &amp; Bulle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Horizontal">
  <p:cSld name="Photo - Horizontal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>
            <a:spLocks noGrp="1"/>
          </p:cNvSpPr>
          <p:nvPr>
            <p:ph type="pic" idx="2"/>
          </p:nvPr>
        </p:nvSpPr>
        <p:spPr>
          <a:xfrm>
            <a:off x="1506140" y="446485"/>
            <a:ext cx="9167814" cy="4161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1190625" y="4723805"/>
            <a:ext cx="9810750" cy="100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1190625" y="5759648"/>
            <a:ext cx="9810750" cy="79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libri"/>
              <a:buNone/>
              <a:defRPr sz="2200"/>
            </a:lvl1pPr>
            <a:lvl2pPr marL="914400" lvl="1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libri"/>
              <a:buNone/>
              <a:defRPr sz="2200"/>
            </a:lvl2pPr>
            <a:lvl3pPr marL="1371600" lvl="2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libri"/>
              <a:buNone/>
              <a:defRPr sz="2200"/>
            </a:lvl3pPr>
            <a:lvl4pPr marL="1828800" lvl="3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libri"/>
              <a:buNone/>
              <a:defRPr sz="2200"/>
            </a:lvl4pPr>
            <a:lvl5pPr marL="2286000" lvl="4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libri"/>
              <a:buNone/>
              <a:defRPr sz="22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5998801" y="6500137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 descr="Picture 1"/>
          <p:cNvPicPr preferRelativeResize="0"/>
          <p:nvPr/>
        </p:nvPicPr>
        <p:blipFill rotWithShape="1">
          <a:blip r:embed="rId3">
            <a:alphaModFix/>
          </a:blip>
          <a:srcRect t="11101" b="17597"/>
          <a:stretch/>
        </p:blipFill>
        <p:spPr>
          <a:xfrm>
            <a:off x="2035463" y="0"/>
            <a:ext cx="6803737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" name="Google Shape;67;p15"/>
          <p:cNvGrpSpPr/>
          <p:nvPr/>
        </p:nvGrpSpPr>
        <p:grpSpPr>
          <a:xfrm>
            <a:off x="7106653" y="6220924"/>
            <a:ext cx="2356662" cy="899670"/>
            <a:chOff x="0" y="0"/>
            <a:chExt cx="3733762" cy="899669"/>
          </a:xfrm>
        </p:grpSpPr>
        <p:sp>
          <p:nvSpPr>
            <p:cNvPr id="68" name="Google Shape;68;p15"/>
            <p:cNvSpPr/>
            <p:nvPr/>
          </p:nvSpPr>
          <p:spPr>
            <a:xfrm>
              <a:off x="0" y="0"/>
              <a:ext cx="3733762" cy="552689"/>
            </a:xfrm>
            <a:prstGeom prst="rect">
              <a:avLst/>
            </a:prstGeom>
            <a:solidFill>
              <a:srgbClr val="DCDEE0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Calibri"/>
                <a:buNone/>
              </a:pPr>
              <a:endParaRPr sz="4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69;p15"/>
            <p:cNvSpPr txBox="1"/>
            <p:nvPr/>
          </p:nvSpPr>
          <p:spPr>
            <a:xfrm>
              <a:off x="0" y="0"/>
              <a:ext cx="3733762" cy="899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Raleway"/>
                <a:buNone/>
              </a:pPr>
              <a:r>
                <a:rPr lang="en-US" sz="3200" b="0" i="0" u="none" strike="noStrike" cap="none">
                  <a:solidFill>
                    <a:srgbClr val="000000"/>
                  </a:solidFill>
                  <a:latin typeface="Raleway"/>
                  <a:ea typeface="Raleway"/>
                  <a:cs typeface="Raleway"/>
                  <a:sym typeface="Raleway"/>
                </a:rPr>
                <a:t>… to Society</a:t>
              </a:r>
              <a:endParaRPr/>
            </a:p>
          </p:txBody>
        </p:sp>
      </p:grpSp>
      <p:grpSp>
        <p:nvGrpSpPr>
          <p:cNvPr id="70" name="Google Shape;70;p15"/>
          <p:cNvGrpSpPr/>
          <p:nvPr/>
        </p:nvGrpSpPr>
        <p:grpSpPr>
          <a:xfrm>
            <a:off x="3401160" y="425594"/>
            <a:ext cx="5389680" cy="592180"/>
            <a:chOff x="-1" y="-1"/>
            <a:chExt cx="5389679" cy="592179"/>
          </a:xfrm>
        </p:grpSpPr>
        <p:sp>
          <p:nvSpPr>
            <p:cNvPr id="71" name="Google Shape;71;p15"/>
            <p:cNvSpPr/>
            <p:nvPr/>
          </p:nvSpPr>
          <p:spPr>
            <a:xfrm>
              <a:off x="-1" y="-1"/>
              <a:ext cx="5389679" cy="592179"/>
            </a:xfrm>
            <a:prstGeom prst="rect">
              <a:avLst/>
            </a:prstGeom>
            <a:solidFill>
              <a:srgbClr val="DCDEE0"/>
            </a:solidFill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15"/>
            <p:cNvSpPr txBox="1"/>
            <p:nvPr/>
          </p:nvSpPr>
          <p:spPr>
            <a:xfrm>
              <a:off x="-1" y="-1"/>
              <a:ext cx="5389679" cy="547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Raleway"/>
                <a:buNone/>
              </a:pPr>
              <a:r>
                <a:rPr lang="en-US" sz="3200" b="0" i="0" u="none" strike="noStrike" cap="none">
                  <a:solidFill>
                    <a:srgbClr val="000000"/>
                  </a:solidFill>
                  <a:latin typeface="Raleway"/>
                  <a:ea typeface="Raleway"/>
                  <a:cs typeface="Raleway"/>
                  <a:sym typeface="Raleway"/>
                </a:rPr>
                <a:t>From CERN Technologies …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Raleway</vt:lpstr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2019-10-14T07:39:35Z</dcterms:modified>
</cp:coreProperties>
</file>